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94449" y="696951"/>
            <a:ext cx="16024225" cy="8893175"/>
          </a:xfrm>
          <a:custGeom>
            <a:avLst/>
            <a:gdLst/>
            <a:ahLst/>
            <a:cxnLst/>
            <a:rect l="l" t="t" r="r" b="b"/>
            <a:pathLst>
              <a:path w="16024225" h="8893175">
                <a:moveTo>
                  <a:pt x="0" y="8893097"/>
                </a:moveTo>
                <a:lnTo>
                  <a:pt x="16023801" y="8893097"/>
                </a:lnTo>
                <a:lnTo>
                  <a:pt x="16023801" y="0"/>
                </a:lnTo>
                <a:lnTo>
                  <a:pt x="0" y="0"/>
                </a:lnTo>
                <a:lnTo>
                  <a:pt x="0" y="8893097"/>
                </a:lnTo>
                <a:close/>
              </a:path>
            </a:pathLst>
          </a:custGeom>
          <a:solidFill>
            <a:srgbClr val="FFF0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69749" y="696951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02481" y="536652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16548500" y="8893097"/>
                </a:moveTo>
                <a:lnTo>
                  <a:pt x="0" y="8893097"/>
                </a:lnTo>
                <a:lnTo>
                  <a:pt x="0" y="0"/>
                </a:lnTo>
                <a:lnTo>
                  <a:pt x="16548500" y="0"/>
                </a:lnTo>
                <a:lnTo>
                  <a:pt x="16548500" y="8893097"/>
                </a:lnTo>
                <a:close/>
              </a:path>
            </a:pathLst>
          </a:custGeom>
          <a:solidFill>
            <a:srgbClr val="FFFE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02481" y="536652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Relationship Id="rId27" Type="http://schemas.openxmlformats.org/officeDocument/2006/relationships/image" Target="../media/image166.png"/><Relationship Id="rId28" Type="http://schemas.openxmlformats.org/officeDocument/2006/relationships/image" Target="../media/image167.png"/><Relationship Id="rId29" Type="http://schemas.openxmlformats.org/officeDocument/2006/relationships/image" Target="../media/image168.png"/><Relationship Id="rId30" Type="http://schemas.openxmlformats.org/officeDocument/2006/relationships/image" Target="../media/image169.png"/><Relationship Id="rId31" Type="http://schemas.openxmlformats.org/officeDocument/2006/relationships/image" Target="../media/image170.png"/><Relationship Id="rId32" Type="http://schemas.openxmlformats.org/officeDocument/2006/relationships/image" Target="../media/image171.png"/><Relationship Id="rId33" Type="http://schemas.openxmlformats.org/officeDocument/2006/relationships/image" Target="../media/image172.png"/><Relationship Id="rId34" Type="http://schemas.openxmlformats.org/officeDocument/2006/relationships/image" Target="../media/image173.png"/><Relationship Id="rId35" Type="http://schemas.openxmlformats.org/officeDocument/2006/relationships/image" Target="../media/image174.png"/><Relationship Id="rId36" Type="http://schemas.openxmlformats.org/officeDocument/2006/relationships/image" Target="../media/image175.png"/><Relationship Id="rId37" Type="http://schemas.openxmlformats.org/officeDocument/2006/relationships/image" Target="../media/image176.png"/><Relationship Id="rId38" Type="http://schemas.openxmlformats.org/officeDocument/2006/relationships/image" Target="../media/image177.png"/><Relationship Id="rId39" Type="http://schemas.openxmlformats.org/officeDocument/2006/relationships/image" Target="../media/image178.png"/><Relationship Id="rId40" Type="http://schemas.openxmlformats.org/officeDocument/2006/relationships/image" Target="../media/image179.png"/><Relationship Id="rId41" Type="http://schemas.openxmlformats.org/officeDocument/2006/relationships/image" Target="../media/image180.png"/><Relationship Id="rId42" Type="http://schemas.openxmlformats.org/officeDocument/2006/relationships/image" Target="../media/image181.png"/><Relationship Id="rId43" Type="http://schemas.openxmlformats.org/officeDocument/2006/relationships/image" Target="../media/image182.png"/><Relationship Id="rId44" Type="http://schemas.openxmlformats.org/officeDocument/2006/relationships/image" Target="../media/image183.png"/><Relationship Id="rId45" Type="http://schemas.openxmlformats.org/officeDocument/2006/relationships/image" Target="../media/image184.png"/><Relationship Id="rId46" Type="http://schemas.openxmlformats.org/officeDocument/2006/relationships/image" Target="../media/image185.png"/><Relationship Id="rId47" Type="http://schemas.openxmlformats.org/officeDocument/2006/relationships/image" Target="../media/image186.png"/><Relationship Id="rId48" Type="http://schemas.openxmlformats.org/officeDocument/2006/relationships/image" Target="../media/image187.png"/><Relationship Id="rId49" Type="http://schemas.openxmlformats.org/officeDocument/2006/relationships/image" Target="../media/image188.png"/><Relationship Id="rId50" Type="http://schemas.openxmlformats.org/officeDocument/2006/relationships/image" Target="../media/image189.png"/><Relationship Id="rId51" Type="http://schemas.openxmlformats.org/officeDocument/2006/relationships/image" Target="../media/image190.png"/><Relationship Id="rId52" Type="http://schemas.openxmlformats.org/officeDocument/2006/relationships/image" Target="../media/image191.png"/><Relationship Id="rId53" Type="http://schemas.openxmlformats.org/officeDocument/2006/relationships/image" Target="../media/image192.png"/><Relationship Id="rId54" Type="http://schemas.openxmlformats.org/officeDocument/2006/relationships/image" Target="../media/image193.png"/><Relationship Id="rId55" Type="http://schemas.openxmlformats.org/officeDocument/2006/relationships/image" Target="../media/image194.png"/><Relationship Id="rId56" Type="http://schemas.openxmlformats.org/officeDocument/2006/relationships/image" Target="../media/image195.png"/><Relationship Id="rId57" Type="http://schemas.openxmlformats.org/officeDocument/2006/relationships/image" Target="../media/image196.png"/><Relationship Id="rId58" Type="http://schemas.openxmlformats.org/officeDocument/2006/relationships/image" Target="../media/image197.png"/><Relationship Id="rId59" Type="http://schemas.openxmlformats.org/officeDocument/2006/relationships/image" Target="../media/image198.png"/><Relationship Id="rId60" Type="http://schemas.openxmlformats.org/officeDocument/2006/relationships/image" Target="../media/image199.png"/><Relationship Id="rId61" Type="http://schemas.openxmlformats.org/officeDocument/2006/relationships/image" Target="../media/image200.png"/><Relationship Id="rId62" Type="http://schemas.openxmlformats.org/officeDocument/2006/relationships/image" Target="../media/image201.png"/><Relationship Id="rId63" Type="http://schemas.openxmlformats.org/officeDocument/2006/relationships/image" Target="../media/image202.png"/><Relationship Id="rId64" Type="http://schemas.openxmlformats.org/officeDocument/2006/relationships/image" Target="../media/image203.png"/><Relationship Id="rId65" Type="http://schemas.openxmlformats.org/officeDocument/2006/relationships/image" Target="../media/image204.png"/><Relationship Id="rId66" Type="http://schemas.openxmlformats.org/officeDocument/2006/relationships/image" Target="../media/image128.png"/><Relationship Id="rId67" Type="http://schemas.openxmlformats.org/officeDocument/2006/relationships/image" Target="../media/image205.png"/><Relationship Id="rId68" Type="http://schemas.openxmlformats.org/officeDocument/2006/relationships/image" Target="../media/image206.png"/><Relationship Id="rId69" Type="http://schemas.openxmlformats.org/officeDocument/2006/relationships/image" Target="../media/image207.png"/><Relationship Id="rId70" Type="http://schemas.openxmlformats.org/officeDocument/2006/relationships/image" Target="../media/image208.png"/><Relationship Id="rId71" Type="http://schemas.openxmlformats.org/officeDocument/2006/relationships/image" Target="../media/image209.png"/><Relationship Id="rId72" Type="http://schemas.openxmlformats.org/officeDocument/2006/relationships/image" Target="../media/image210.png"/><Relationship Id="rId73" Type="http://schemas.openxmlformats.org/officeDocument/2006/relationships/image" Target="../media/image211.png"/><Relationship Id="rId74" Type="http://schemas.openxmlformats.org/officeDocument/2006/relationships/image" Target="../media/image212.png"/><Relationship Id="rId75" Type="http://schemas.openxmlformats.org/officeDocument/2006/relationships/image" Target="../media/image213.png"/><Relationship Id="rId76" Type="http://schemas.openxmlformats.org/officeDocument/2006/relationships/image" Target="../media/image214.png"/><Relationship Id="rId77" Type="http://schemas.openxmlformats.org/officeDocument/2006/relationships/image" Target="../media/image215.png"/><Relationship Id="rId78" Type="http://schemas.openxmlformats.org/officeDocument/2006/relationships/image" Target="../media/image216.png"/><Relationship Id="rId79" Type="http://schemas.openxmlformats.org/officeDocument/2006/relationships/image" Target="../media/image217.png"/><Relationship Id="rId80" Type="http://schemas.openxmlformats.org/officeDocument/2006/relationships/image" Target="../media/image218.png"/><Relationship Id="rId81" Type="http://schemas.openxmlformats.org/officeDocument/2006/relationships/image" Target="../media/image219.png"/><Relationship Id="rId82" Type="http://schemas.openxmlformats.org/officeDocument/2006/relationships/image" Target="../media/image220.png"/><Relationship Id="rId83" Type="http://schemas.openxmlformats.org/officeDocument/2006/relationships/image" Target="../media/image221.png"/><Relationship Id="rId84" Type="http://schemas.openxmlformats.org/officeDocument/2006/relationships/image" Target="../media/image2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23.jpg"/><Relationship Id="rId4" Type="http://schemas.openxmlformats.org/officeDocument/2006/relationships/image" Target="../media/image224.jp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165.png"/><Relationship Id="rId10" Type="http://schemas.openxmlformats.org/officeDocument/2006/relationships/image" Target="../media/image229.png"/><Relationship Id="rId11" Type="http://schemas.openxmlformats.org/officeDocument/2006/relationships/image" Target="../media/image194.png"/><Relationship Id="rId12" Type="http://schemas.openxmlformats.org/officeDocument/2006/relationships/image" Target="../media/image193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17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Relationship Id="rId27" Type="http://schemas.openxmlformats.org/officeDocument/2006/relationships/image" Target="../media/image243.png"/><Relationship Id="rId28" Type="http://schemas.openxmlformats.org/officeDocument/2006/relationships/image" Target="../media/image244.png"/><Relationship Id="rId29" Type="http://schemas.openxmlformats.org/officeDocument/2006/relationships/image" Target="../media/image245.png"/><Relationship Id="rId30" Type="http://schemas.openxmlformats.org/officeDocument/2006/relationships/image" Target="../media/image246.png"/><Relationship Id="rId31" Type="http://schemas.openxmlformats.org/officeDocument/2006/relationships/image" Target="../media/image247.png"/><Relationship Id="rId32" Type="http://schemas.openxmlformats.org/officeDocument/2006/relationships/image" Target="../media/image248.png"/><Relationship Id="rId33" Type="http://schemas.openxmlformats.org/officeDocument/2006/relationships/image" Target="../media/image249.png"/><Relationship Id="rId34" Type="http://schemas.openxmlformats.org/officeDocument/2006/relationships/image" Target="../media/image250.png"/><Relationship Id="rId35" Type="http://schemas.openxmlformats.org/officeDocument/2006/relationships/image" Target="../media/image251.png"/><Relationship Id="rId36" Type="http://schemas.openxmlformats.org/officeDocument/2006/relationships/image" Target="../media/image181.png"/><Relationship Id="rId37" Type="http://schemas.openxmlformats.org/officeDocument/2006/relationships/image" Target="../media/image2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53.jpg"/><Relationship Id="rId4" Type="http://schemas.openxmlformats.org/officeDocument/2006/relationships/image" Target="../media/image254.jp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17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1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Relationship Id="rId21" Type="http://schemas.openxmlformats.org/officeDocument/2006/relationships/image" Target="../media/image269.png"/><Relationship Id="rId22" Type="http://schemas.openxmlformats.org/officeDocument/2006/relationships/image" Target="../media/image270.png"/><Relationship Id="rId23" Type="http://schemas.openxmlformats.org/officeDocument/2006/relationships/image" Target="../media/image271.png"/><Relationship Id="rId24" Type="http://schemas.openxmlformats.org/officeDocument/2006/relationships/image" Target="../media/image272.png"/><Relationship Id="rId25" Type="http://schemas.openxmlformats.org/officeDocument/2006/relationships/image" Target="../media/image273.png"/><Relationship Id="rId26" Type="http://schemas.openxmlformats.org/officeDocument/2006/relationships/image" Target="../media/image274.png"/><Relationship Id="rId27" Type="http://schemas.openxmlformats.org/officeDocument/2006/relationships/image" Target="../media/image275.png"/><Relationship Id="rId28" Type="http://schemas.openxmlformats.org/officeDocument/2006/relationships/image" Target="../media/image276.png"/><Relationship Id="rId29" Type="http://schemas.openxmlformats.org/officeDocument/2006/relationships/image" Target="../media/image277.png"/><Relationship Id="rId30" Type="http://schemas.openxmlformats.org/officeDocument/2006/relationships/image" Target="../media/image278.png"/><Relationship Id="rId31" Type="http://schemas.openxmlformats.org/officeDocument/2006/relationships/image" Target="../media/image279.png"/><Relationship Id="rId32" Type="http://schemas.openxmlformats.org/officeDocument/2006/relationships/image" Target="../media/image280.png"/><Relationship Id="rId33" Type="http://schemas.openxmlformats.org/officeDocument/2006/relationships/image" Target="../media/image281.png"/><Relationship Id="rId34" Type="http://schemas.openxmlformats.org/officeDocument/2006/relationships/image" Target="../media/image282.png"/><Relationship Id="rId35" Type="http://schemas.openxmlformats.org/officeDocument/2006/relationships/image" Target="../media/image283.png"/><Relationship Id="rId36" Type="http://schemas.openxmlformats.org/officeDocument/2006/relationships/image" Target="../media/image284.png"/><Relationship Id="rId37" Type="http://schemas.openxmlformats.org/officeDocument/2006/relationships/image" Target="../media/image285.png"/><Relationship Id="rId38" Type="http://schemas.openxmlformats.org/officeDocument/2006/relationships/image" Target="../media/image286.png"/><Relationship Id="rId39" Type="http://schemas.openxmlformats.org/officeDocument/2006/relationships/image" Target="../media/image244.png"/><Relationship Id="rId40" Type="http://schemas.openxmlformats.org/officeDocument/2006/relationships/image" Target="../media/image239.png"/><Relationship Id="rId41" Type="http://schemas.openxmlformats.org/officeDocument/2006/relationships/image" Target="../media/image287.png"/><Relationship Id="rId42" Type="http://schemas.openxmlformats.org/officeDocument/2006/relationships/image" Target="../media/image288.png"/><Relationship Id="rId43" Type="http://schemas.openxmlformats.org/officeDocument/2006/relationships/image" Target="../media/image289.png"/><Relationship Id="rId44" Type="http://schemas.openxmlformats.org/officeDocument/2006/relationships/image" Target="../media/image290.png"/><Relationship Id="rId45" Type="http://schemas.openxmlformats.org/officeDocument/2006/relationships/image" Target="../media/image291.png"/><Relationship Id="rId46" Type="http://schemas.openxmlformats.org/officeDocument/2006/relationships/image" Target="../media/image292.png"/><Relationship Id="rId47" Type="http://schemas.openxmlformats.org/officeDocument/2006/relationships/image" Target="../media/image293.png"/><Relationship Id="rId48" Type="http://schemas.openxmlformats.org/officeDocument/2006/relationships/image" Target="../media/image294.png"/><Relationship Id="rId49" Type="http://schemas.openxmlformats.org/officeDocument/2006/relationships/image" Target="../media/image295.png"/><Relationship Id="rId50" Type="http://schemas.openxmlformats.org/officeDocument/2006/relationships/image" Target="../media/image296.png"/><Relationship Id="rId51" Type="http://schemas.openxmlformats.org/officeDocument/2006/relationships/image" Target="../media/image297.png"/><Relationship Id="rId52" Type="http://schemas.openxmlformats.org/officeDocument/2006/relationships/image" Target="../media/image298.png"/><Relationship Id="rId53" Type="http://schemas.openxmlformats.org/officeDocument/2006/relationships/image" Target="../media/image299.png"/><Relationship Id="rId54" Type="http://schemas.openxmlformats.org/officeDocument/2006/relationships/image" Target="../media/image300.png"/><Relationship Id="rId55" Type="http://schemas.openxmlformats.org/officeDocument/2006/relationships/image" Target="../media/image301.png"/><Relationship Id="rId56" Type="http://schemas.openxmlformats.org/officeDocument/2006/relationships/image" Target="../media/image302.png"/><Relationship Id="rId57" Type="http://schemas.openxmlformats.org/officeDocument/2006/relationships/image" Target="../media/image3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57.png"/><Relationship Id="rId4" Type="http://schemas.openxmlformats.org/officeDocument/2006/relationships/image" Target="../media/image256.png"/><Relationship Id="rId5" Type="http://schemas.openxmlformats.org/officeDocument/2006/relationships/image" Target="../media/image258.png"/><Relationship Id="rId6" Type="http://schemas.openxmlformats.org/officeDocument/2006/relationships/image" Target="../media/image304.jpg"/><Relationship Id="rId7" Type="http://schemas.openxmlformats.org/officeDocument/2006/relationships/image" Target="../media/image305.jp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216.png"/><Relationship Id="rId12" Type="http://schemas.openxmlformats.org/officeDocument/2006/relationships/image" Target="../media/image309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234.png"/><Relationship Id="rId21" Type="http://schemas.openxmlformats.org/officeDocument/2006/relationships/image" Target="../media/image315.png"/><Relationship Id="rId22" Type="http://schemas.openxmlformats.org/officeDocument/2006/relationships/image" Target="../media/image206.png"/><Relationship Id="rId23" Type="http://schemas.openxmlformats.org/officeDocument/2006/relationships/image" Target="../media/image316.png"/><Relationship Id="rId24" Type="http://schemas.openxmlformats.org/officeDocument/2006/relationships/image" Target="../media/image317.png"/><Relationship Id="rId25" Type="http://schemas.openxmlformats.org/officeDocument/2006/relationships/image" Target="../media/image318.png"/><Relationship Id="rId26" Type="http://schemas.openxmlformats.org/officeDocument/2006/relationships/image" Target="../media/image319.png"/><Relationship Id="rId27" Type="http://schemas.openxmlformats.org/officeDocument/2006/relationships/image" Target="../media/image320.png"/><Relationship Id="rId28" Type="http://schemas.openxmlformats.org/officeDocument/2006/relationships/image" Target="../media/image189.png"/><Relationship Id="rId29" Type="http://schemas.openxmlformats.org/officeDocument/2006/relationships/image" Target="../media/image188.png"/><Relationship Id="rId30" Type="http://schemas.openxmlformats.org/officeDocument/2006/relationships/image" Target="../media/image190.png"/><Relationship Id="rId31" Type="http://schemas.openxmlformats.org/officeDocument/2006/relationships/image" Target="../media/image321.png"/><Relationship Id="rId32" Type="http://schemas.openxmlformats.org/officeDocument/2006/relationships/image" Target="../media/image239.png"/><Relationship Id="rId33" Type="http://schemas.openxmlformats.org/officeDocument/2006/relationships/image" Target="../media/image275.png"/><Relationship Id="rId34" Type="http://schemas.openxmlformats.org/officeDocument/2006/relationships/image" Target="../media/image322.png"/><Relationship Id="rId35" Type="http://schemas.openxmlformats.org/officeDocument/2006/relationships/image" Target="../media/image323.png"/><Relationship Id="rId36" Type="http://schemas.openxmlformats.org/officeDocument/2006/relationships/image" Target="../media/image217.png"/><Relationship Id="rId37" Type="http://schemas.openxmlformats.org/officeDocument/2006/relationships/image" Target="../media/image324.png"/><Relationship Id="rId38" Type="http://schemas.openxmlformats.org/officeDocument/2006/relationships/image" Target="../media/image325.png"/><Relationship Id="rId39" Type="http://schemas.openxmlformats.org/officeDocument/2006/relationships/image" Target="../media/image245.png"/><Relationship Id="rId40" Type="http://schemas.openxmlformats.org/officeDocument/2006/relationships/image" Target="../media/image142.png"/><Relationship Id="rId41" Type="http://schemas.openxmlformats.org/officeDocument/2006/relationships/image" Target="../media/image289.png"/><Relationship Id="rId42" Type="http://schemas.openxmlformats.org/officeDocument/2006/relationships/image" Target="../media/image326.png"/><Relationship Id="rId43" Type="http://schemas.openxmlformats.org/officeDocument/2006/relationships/image" Target="../media/image327.png"/><Relationship Id="rId44" Type="http://schemas.openxmlformats.org/officeDocument/2006/relationships/image" Target="../media/image328.png"/><Relationship Id="rId45" Type="http://schemas.openxmlformats.org/officeDocument/2006/relationships/image" Target="../media/image329.png"/><Relationship Id="rId46" Type="http://schemas.openxmlformats.org/officeDocument/2006/relationships/image" Target="../media/image133.png"/><Relationship Id="rId47" Type="http://schemas.openxmlformats.org/officeDocument/2006/relationships/image" Target="../media/image236.png"/><Relationship Id="rId48" Type="http://schemas.openxmlformats.org/officeDocument/2006/relationships/image" Target="../media/image330.png"/><Relationship Id="rId49" Type="http://schemas.openxmlformats.org/officeDocument/2006/relationships/image" Target="../media/image331.png"/><Relationship Id="rId50" Type="http://schemas.openxmlformats.org/officeDocument/2006/relationships/image" Target="../media/image332.png"/><Relationship Id="rId51" Type="http://schemas.openxmlformats.org/officeDocument/2006/relationships/image" Target="../media/image264.png"/><Relationship Id="rId52" Type="http://schemas.openxmlformats.org/officeDocument/2006/relationships/image" Target="../media/image246.png"/><Relationship Id="rId53" Type="http://schemas.openxmlformats.org/officeDocument/2006/relationships/image" Target="../media/image333.png"/><Relationship Id="rId54" Type="http://schemas.openxmlformats.org/officeDocument/2006/relationships/image" Target="../media/image334.png"/><Relationship Id="rId55" Type="http://schemas.openxmlformats.org/officeDocument/2006/relationships/image" Target="../media/image335.png"/><Relationship Id="rId56" Type="http://schemas.openxmlformats.org/officeDocument/2006/relationships/image" Target="../media/image336.png"/><Relationship Id="rId57" Type="http://schemas.openxmlformats.org/officeDocument/2006/relationships/image" Target="../media/image337.png"/><Relationship Id="rId58" Type="http://schemas.openxmlformats.org/officeDocument/2006/relationships/image" Target="../media/image338.png"/><Relationship Id="rId59" Type="http://schemas.openxmlformats.org/officeDocument/2006/relationships/image" Target="../media/image339.png"/><Relationship Id="rId60" Type="http://schemas.openxmlformats.org/officeDocument/2006/relationships/image" Target="../media/image340.png"/><Relationship Id="rId61" Type="http://schemas.openxmlformats.org/officeDocument/2006/relationships/image" Target="../media/image341.png"/><Relationship Id="rId62" Type="http://schemas.openxmlformats.org/officeDocument/2006/relationships/image" Target="../media/image342.png"/><Relationship Id="rId63" Type="http://schemas.openxmlformats.org/officeDocument/2006/relationships/image" Target="../media/image343.png"/><Relationship Id="rId64" Type="http://schemas.openxmlformats.org/officeDocument/2006/relationships/image" Target="../media/image300.png"/><Relationship Id="rId65" Type="http://schemas.openxmlformats.org/officeDocument/2006/relationships/image" Target="../media/image344.png"/><Relationship Id="rId66" Type="http://schemas.openxmlformats.org/officeDocument/2006/relationships/image" Target="../media/image345.png"/><Relationship Id="rId67" Type="http://schemas.openxmlformats.org/officeDocument/2006/relationships/image" Target="../media/image346.png"/><Relationship Id="rId68" Type="http://schemas.openxmlformats.org/officeDocument/2006/relationships/image" Target="../media/image3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47.jp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222.png"/><Relationship Id="rId9" Type="http://schemas.openxmlformats.org/officeDocument/2006/relationships/image" Target="../media/image206.png"/><Relationship Id="rId10" Type="http://schemas.openxmlformats.org/officeDocument/2006/relationships/image" Target="../media/image352.png"/><Relationship Id="rId11" Type="http://schemas.openxmlformats.org/officeDocument/2006/relationships/image" Target="../media/image191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192.png"/><Relationship Id="rId17" Type="http://schemas.openxmlformats.org/officeDocument/2006/relationships/image" Target="../media/image357.png"/><Relationship Id="rId18" Type="http://schemas.openxmlformats.org/officeDocument/2006/relationships/image" Target="../media/image130.png"/><Relationship Id="rId19" Type="http://schemas.openxmlformats.org/officeDocument/2006/relationships/image" Target="../media/image151.png"/><Relationship Id="rId20" Type="http://schemas.openxmlformats.org/officeDocument/2006/relationships/image" Target="../media/image358.png"/><Relationship Id="rId21" Type="http://schemas.openxmlformats.org/officeDocument/2006/relationships/image" Target="../media/image359.png"/><Relationship Id="rId22" Type="http://schemas.openxmlformats.org/officeDocument/2006/relationships/image" Target="../media/image360.png"/><Relationship Id="rId23" Type="http://schemas.openxmlformats.org/officeDocument/2006/relationships/image" Target="../media/image361.png"/><Relationship Id="rId24" Type="http://schemas.openxmlformats.org/officeDocument/2006/relationships/image" Target="../media/image362.png"/><Relationship Id="rId25" Type="http://schemas.openxmlformats.org/officeDocument/2006/relationships/image" Target="../media/image363.png"/><Relationship Id="rId26" Type="http://schemas.openxmlformats.org/officeDocument/2006/relationships/image" Target="../media/image364.png"/><Relationship Id="rId27" Type="http://schemas.openxmlformats.org/officeDocument/2006/relationships/image" Target="../media/image162.png"/><Relationship Id="rId28" Type="http://schemas.openxmlformats.org/officeDocument/2006/relationships/image" Target="../media/image365.png"/><Relationship Id="rId29" Type="http://schemas.openxmlformats.org/officeDocument/2006/relationships/image" Target="../media/image189.png"/><Relationship Id="rId30" Type="http://schemas.openxmlformats.org/officeDocument/2006/relationships/image" Target="../media/image205.png"/><Relationship Id="rId31" Type="http://schemas.openxmlformats.org/officeDocument/2006/relationships/image" Target="../media/image190.png"/><Relationship Id="rId32" Type="http://schemas.openxmlformats.org/officeDocument/2006/relationships/image" Target="../media/image366.png"/><Relationship Id="rId33" Type="http://schemas.openxmlformats.org/officeDocument/2006/relationships/image" Target="../media/image367.png"/><Relationship Id="rId34" Type="http://schemas.openxmlformats.org/officeDocument/2006/relationships/image" Target="../media/image368.png"/><Relationship Id="rId35" Type="http://schemas.openxmlformats.org/officeDocument/2006/relationships/image" Target="../media/image369.png"/><Relationship Id="rId36" Type="http://schemas.openxmlformats.org/officeDocument/2006/relationships/image" Target="../media/image370.png"/><Relationship Id="rId37" Type="http://schemas.openxmlformats.org/officeDocument/2006/relationships/image" Target="../media/image371.png"/><Relationship Id="rId38" Type="http://schemas.openxmlformats.org/officeDocument/2006/relationships/image" Target="../media/image372.png"/><Relationship Id="rId39" Type="http://schemas.openxmlformats.org/officeDocument/2006/relationships/image" Target="../media/image373.png"/><Relationship Id="rId40" Type="http://schemas.openxmlformats.org/officeDocument/2006/relationships/image" Target="../media/image294.png"/><Relationship Id="rId41" Type="http://schemas.openxmlformats.org/officeDocument/2006/relationships/image" Target="../media/image374.png"/><Relationship Id="rId42" Type="http://schemas.openxmlformats.org/officeDocument/2006/relationships/image" Target="../media/image303.png"/><Relationship Id="rId43" Type="http://schemas.openxmlformats.org/officeDocument/2006/relationships/image" Target="../media/image375.png"/><Relationship Id="rId44" Type="http://schemas.openxmlformats.org/officeDocument/2006/relationships/image" Target="../media/image376.png"/><Relationship Id="rId45" Type="http://schemas.openxmlformats.org/officeDocument/2006/relationships/image" Target="../media/image377.png"/><Relationship Id="rId46" Type="http://schemas.openxmlformats.org/officeDocument/2006/relationships/image" Target="../media/image378.png"/><Relationship Id="rId47" Type="http://schemas.openxmlformats.org/officeDocument/2006/relationships/image" Target="../media/image296.png"/><Relationship Id="rId48" Type="http://schemas.openxmlformats.org/officeDocument/2006/relationships/image" Target="../media/image3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80.jpg"/><Relationship Id="rId4" Type="http://schemas.openxmlformats.org/officeDocument/2006/relationships/image" Target="../media/image381.jpg"/><Relationship Id="rId5" Type="http://schemas.openxmlformats.org/officeDocument/2006/relationships/image" Target="../media/image382.jp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25.png"/><Relationship Id="rId9" Type="http://schemas.openxmlformats.org/officeDocument/2006/relationships/image" Target="../media/image133.png"/><Relationship Id="rId10" Type="http://schemas.openxmlformats.org/officeDocument/2006/relationships/image" Target="../media/image231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191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192.png"/><Relationship Id="rId23" Type="http://schemas.openxmlformats.org/officeDocument/2006/relationships/image" Target="../media/image395.png"/><Relationship Id="rId24" Type="http://schemas.openxmlformats.org/officeDocument/2006/relationships/image" Target="../media/image396.png"/><Relationship Id="rId25" Type="http://schemas.openxmlformats.org/officeDocument/2006/relationships/image" Target="../media/image206.png"/><Relationship Id="rId26" Type="http://schemas.openxmlformats.org/officeDocument/2006/relationships/image" Target="../media/image397.png"/><Relationship Id="rId27" Type="http://schemas.openxmlformats.org/officeDocument/2006/relationships/image" Target="../media/image398.png"/><Relationship Id="rId28" Type="http://schemas.openxmlformats.org/officeDocument/2006/relationships/image" Target="../media/image399.png"/><Relationship Id="rId29" Type="http://schemas.openxmlformats.org/officeDocument/2006/relationships/image" Target="../media/image400.png"/><Relationship Id="rId30" Type="http://schemas.openxmlformats.org/officeDocument/2006/relationships/image" Target="../media/image401.png"/><Relationship Id="rId31" Type="http://schemas.openxmlformats.org/officeDocument/2006/relationships/image" Target="../media/image402.png"/><Relationship Id="rId32" Type="http://schemas.openxmlformats.org/officeDocument/2006/relationships/image" Target="../media/image403.png"/><Relationship Id="rId33" Type="http://schemas.openxmlformats.org/officeDocument/2006/relationships/image" Target="../media/image404.png"/><Relationship Id="rId34" Type="http://schemas.openxmlformats.org/officeDocument/2006/relationships/image" Target="../media/image405.png"/><Relationship Id="rId35" Type="http://schemas.openxmlformats.org/officeDocument/2006/relationships/image" Target="../media/image406.png"/><Relationship Id="rId36" Type="http://schemas.openxmlformats.org/officeDocument/2006/relationships/image" Target="../media/image162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Relationship Id="rId39" Type="http://schemas.openxmlformats.org/officeDocument/2006/relationships/image" Target="../media/image222.png"/><Relationship Id="rId40" Type="http://schemas.openxmlformats.org/officeDocument/2006/relationships/image" Target="../media/image310.png"/><Relationship Id="rId41" Type="http://schemas.openxmlformats.org/officeDocument/2006/relationships/image" Target="../media/image409.png"/><Relationship Id="rId42" Type="http://schemas.openxmlformats.org/officeDocument/2006/relationships/image" Target="../media/image410.png"/><Relationship Id="rId43" Type="http://schemas.openxmlformats.org/officeDocument/2006/relationships/image" Target="../media/image411.png"/><Relationship Id="rId44" Type="http://schemas.openxmlformats.org/officeDocument/2006/relationships/image" Target="../media/image412.png"/><Relationship Id="rId45" Type="http://schemas.openxmlformats.org/officeDocument/2006/relationships/image" Target="../media/image160.png"/><Relationship Id="rId46" Type="http://schemas.openxmlformats.org/officeDocument/2006/relationships/image" Target="../media/image413.png"/><Relationship Id="rId47" Type="http://schemas.openxmlformats.org/officeDocument/2006/relationships/image" Target="../media/image414.png"/><Relationship Id="rId48" Type="http://schemas.openxmlformats.org/officeDocument/2006/relationships/image" Target="../media/image415.png"/><Relationship Id="rId49" Type="http://schemas.openxmlformats.org/officeDocument/2006/relationships/image" Target="../media/image416.png"/><Relationship Id="rId50" Type="http://schemas.openxmlformats.org/officeDocument/2006/relationships/image" Target="../media/image417.png"/><Relationship Id="rId51" Type="http://schemas.openxmlformats.org/officeDocument/2006/relationships/image" Target="../media/image352.png"/><Relationship Id="rId52" Type="http://schemas.openxmlformats.org/officeDocument/2006/relationships/image" Target="../media/image418.png"/><Relationship Id="rId53" Type="http://schemas.openxmlformats.org/officeDocument/2006/relationships/image" Target="../media/image419.png"/><Relationship Id="rId54" Type="http://schemas.openxmlformats.org/officeDocument/2006/relationships/image" Target="../media/image420.png"/><Relationship Id="rId55" Type="http://schemas.openxmlformats.org/officeDocument/2006/relationships/image" Target="../media/image421.png"/><Relationship Id="rId56" Type="http://schemas.openxmlformats.org/officeDocument/2006/relationships/image" Target="../media/image422.png"/><Relationship Id="rId57" Type="http://schemas.openxmlformats.org/officeDocument/2006/relationships/image" Target="../media/image214.png"/><Relationship Id="rId58" Type="http://schemas.openxmlformats.org/officeDocument/2006/relationships/image" Target="../media/image324.png"/><Relationship Id="rId59" Type="http://schemas.openxmlformats.org/officeDocument/2006/relationships/image" Target="../media/image423.png"/><Relationship Id="rId60" Type="http://schemas.openxmlformats.org/officeDocument/2006/relationships/image" Target="../media/image260.png"/><Relationship Id="rId61" Type="http://schemas.openxmlformats.org/officeDocument/2006/relationships/image" Target="../media/image424.png"/><Relationship Id="rId62" Type="http://schemas.openxmlformats.org/officeDocument/2006/relationships/image" Target="../media/image425.png"/><Relationship Id="rId63" Type="http://schemas.openxmlformats.org/officeDocument/2006/relationships/image" Target="../media/image426.png"/><Relationship Id="rId64" Type="http://schemas.openxmlformats.org/officeDocument/2006/relationships/image" Target="../media/image427.png"/><Relationship Id="rId65" Type="http://schemas.openxmlformats.org/officeDocument/2006/relationships/image" Target="../media/image428.png"/><Relationship Id="rId66" Type="http://schemas.openxmlformats.org/officeDocument/2006/relationships/image" Target="../media/image429.png"/><Relationship Id="rId67" Type="http://schemas.openxmlformats.org/officeDocument/2006/relationships/image" Target="../media/image430.png"/><Relationship Id="rId68" Type="http://schemas.openxmlformats.org/officeDocument/2006/relationships/image" Target="../media/image278.png"/><Relationship Id="rId69" Type="http://schemas.openxmlformats.org/officeDocument/2006/relationships/image" Target="../media/image431.png"/><Relationship Id="rId70" Type="http://schemas.openxmlformats.org/officeDocument/2006/relationships/image" Target="../media/image432.png"/><Relationship Id="rId71" Type="http://schemas.openxmlformats.org/officeDocument/2006/relationships/image" Target="../media/image433.png"/><Relationship Id="rId72" Type="http://schemas.openxmlformats.org/officeDocument/2006/relationships/image" Target="../media/image142.png"/><Relationship Id="rId73" Type="http://schemas.openxmlformats.org/officeDocument/2006/relationships/image" Target="../media/image434.png"/><Relationship Id="rId74" Type="http://schemas.openxmlformats.org/officeDocument/2006/relationships/image" Target="../media/image435.png"/><Relationship Id="rId75" Type="http://schemas.openxmlformats.org/officeDocument/2006/relationships/image" Target="../media/image436.png"/><Relationship Id="rId76" Type="http://schemas.openxmlformats.org/officeDocument/2006/relationships/image" Target="../media/image226.png"/><Relationship Id="rId77" Type="http://schemas.openxmlformats.org/officeDocument/2006/relationships/image" Target="../media/image227.png"/><Relationship Id="rId78" Type="http://schemas.openxmlformats.org/officeDocument/2006/relationships/image" Target="../media/image437.png"/><Relationship Id="rId79" Type="http://schemas.openxmlformats.org/officeDocument/2006/relationships/image" Target="../media/image438.png"/><Relationship Id="rId80" Type="http://schemas.openxmlformats.org/officeDocument/2006/relationships/image" Target="../media/image250.png"/><Relationship Id="rId81" Type="http://schemas.openxmlformats.org/officeDocument/2006/relationships/image" Target="../media/image439.png"/><Relationship Id="rId82" Type="http://schemas.openxmlformats.org/officeDocument/2006/relationships/image" Target="../media/image440.png"/><Relationship Id="rId83" Type="http://schemas.openxmlformats.org/officeDocument/2006/relationships/image" Target="../media/image441.png"/><Relationship Id="rId84" Type="http://schemas.openxmlformats.org/officeDocument/2006/relationships/image" Target="../media/image442.png"/><Relationship Id="rId85" Type="http://schemas.openxmlformats.org/officeDocument/2006/relationships/image" Target="../media/image443.png"/><Relationship Id="rId86" Type="http://schemas.openxmlformats.org/officeDocument/2006/relationships/image" Target="../media/image444.png"/><Relationship Id="rId87" Type="http://schemas.openxmlformats.org/officeDocument/2006/relationships/image" Target="../media/image264.png"/><Relationship Id="rId88" Type="http://schemas.openxmlformats.org/officeDocument/2006/relationships/image" Target="../media/image445.png"/><Relationship Id="rId89" Type="http://schemas.openxmlformats.org/officeDocument/2006/relationships/image" Target="../media/image446.png"/><Relationship Id="rId90" Type="http://schemas.openxmlformats.org/officeDocument/2006/relationships/image" Target="../media/image447.png"/><Relationship Id="rId91" Type="http://schemas.openxmlformats.org/officeDocument/2006/relationships/image" Target="../media/image448.png"/><Relationship Id="rId92" Type="http://schemas.openxmlformats.org/officeDocument/2006/relationships/image" Target="../media/image249.png"/><Relationship Id="rId93" Type="http://schemas.openxmlformats.org/officeDocument/2006/relationships/image" Target="../media/image449.png"/><Relationship Id="rId94" Type="http://schemas.openxmlformats.org/officeDocument/2006/relationships/image" Target="../media/image196.png"/><Relationship Id="rId95" Type="http://schemas.openxmlformats.org/officeDocument/2006/relationships/image" Target="../media/image450.png"/><Relationship Id="rId96" Type="http://schemas.openxmlformats.org/officeDocument/2006/relationships/image" Target="../media/image451.png"/><Relationship Id="rId97" Type="http://schemas.openxmlformats.org/officeDocument/2006/relationships/image" Target="../media/image452.png"/><Relationship Id="rId98" Type="http://schemas.openxmlformats.org/officeDocument/2006/relationships/image" Target="../media/image453.png"/><Relationship Id="rId99" Type="http://schemas.openxmlformats.org/officeDocument/2006/relationships/image" Target="../media/image454.png"/><Relationship Id="rId100" Type="http://schemas.openxmlformats.org/officeDocument/2006/relationships/image" Target="../media/image455.png"/><Relationship Id="rId101" Type="http://schemas.openxmlformats.org/officeDocument/2006/relationships/image" Target="../media/image456.png"/><Relationship Id="rId102" Type="http://schemas.openxmlformats.org/officeDocument/2006/relationships/image" Target="../media/image457.png"/><Relationship Id="rId103" Type="http://schemas.openxmlformats.org/officeDocument/2006/relationships/image" Target="../media/image458.png"/><Relationship Id="rId104" Type="http://schemas.openxmlformats.org/officeDocument/2006/relationships/image" Target="../media/image3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59.png"/><Relationship Id="rId4" Type="http://schemas.openxmlformats.org/officeDocument/2006/relationships/image" Target="../media/image460.jpg"/><Relationship Id="rId5" Type="http://schemas.openxmlformats.org/officeDocument/2006/relationships/image" Target="../media/image461.jpg"/><Relationship Id="rId6" Type="http://schemas.openxmlformats.org/officeDocument/2006/relationships/image" Target="../media/image405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172.png"/><Relationship Id="rId15" Type="http://schemas.openxmlformats.org/officeDocument/2006/relationships/image" Target="../media/image469.png"/><Relationship Id="rId16" Type="http://schemas.openxmlformats.org/officeDocument/2006/relationships/image" Target="../media/image191.png"/><Relationship Id="rId17" Type="http://schemas.openxmlformats.org/officeDocument/2006/relationships/image" Target="../media/image470.png"/><Relationship Id="rId18" Type="http://schemas.openxmlformats.org/officeDocument/2006/relationships/image" Target="../media/image128.png"/><Relationship Id="rId19" Type="http://schemas.openxmlformats.org/officeDocument/2006/relationships/image" Target="../media/image204.png"/><Relationship Id="rId20" Type="http://schemas.openxmlformats.org/officeDocument/2006/relationships/image" Target="../media/image206.png"/><Relationship Id="rId21" Type="http://schemas.openxmlformats.org/officeDocument/2006/relationships/image" Target="../media/image266.png"/><Relationship Id="rId22" Type="http://schemas.openxmlformats.org/officeDocument/2006/relationships/image" Target="../media/image471.png"/><Relationship Id="rId23" Type="http://schemas.openxmlformats.org/officeDocument/2006/relationships/image" Target="../media/image142.png"/><Relationship Id="rId24" Type="http://schemas.openxmlformats.org/officeDocument/2006/relationships/image" Target="../media/image187.png"/><Relationship Id="rId25" Type="http://schemas.openxmlformats.org/officeDocument/2006/relationships/image" Target="../media/image472.png"/><Relationship Id="rId26" Type="http://schemas.openxmlformats.org/officeDocument/2006/relationships/image" Target="../media/image473.png"/><Relationship Id="rId27" Type="http://schemas.openxmlformats.org/officeDocument/2006/relationships/image" Target="../media/image222.png"/><Relationship Id="rId28" Type="http://schemas.openxmlformats.org/officeDocument/2006/relationships/image" Target="../media/image474.png"/><Relationship Id="rId29" Type="http://schemas.openxmlformats.org/officeDocument/2006/relationships/image" Target="../media/image376.png"/><Relationship Id="rId30" Type="http://schemas.openxmlformats.org/officeDocument/2006/relationships/image" Target="../media/image475.png"/><Relationship Id="rId31" Type="http://schemas.openxmlformats.org/officeDocument/2006/relationships/image" Target="../media/image291.png"/><Relationship Id="rId32" Type="http://schemas.openxmlformats.org/officeDocument/2006/relationships/image" Target="../media/image476.png"/><Relationship Id="rId33" Type="http://schemas.openxmlformats.org/officeDocument/2006/relationships/image" Target="../media/image477.png"/><Relationship Id="rId34" Type="http://schemas.openxmlformats.org/officeDocument/2006/relationships/image" Target="../media/image378.png"/><Relationship Id="rId35" Type="http://schemas.openxmlformats.org/officeDocument/2006/relationships/image" Target="../media/image296.png"/><Relationship Id="rId36" Type="http://schemas.openxmlformats.org/officeDocument/2006/relationships/image" Target="../media/image478.png"/><Relationship Id="rId37" Type="http://schemas.openxmlformats.org/officeDocument/2006/relationships/image" Target="../media/image3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49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192.png"/><Relationship Id="rId18" Type="http://schemas.openxmlformats.org/officeDocument/2006/relationships/image" Target="../media/image490.png"/><Relationship Id="rId19" Type="http://schemas.openxmlformats.org/officeDocument/2006/relationships/image" Target="../media/image172.png"/><Relationship Id="rId20" Type="http://schemas.openxmlformats.org/officeDocument/2006/relationships/image" Target="../media/image136.png"/><Relationship Id="rId21" Type="http://schemas.openxmlformats.org/officeDocument/2006/relationships/image" Target="../media/image491.png"/><Relationship Id="rId22" Type="http://schemas.openxmlformats.org/officeDocument/2006/relationships/image" Target="../media/image157.png"/><Relationship Id="rId23" Type="http://schemas.openxmlformats.org/officeDocument/2006/relationships/image" Target="../media/image492.png"/><Relationship Id="rId24" Type="http://schemas.openxmlformats.org/officeDocument/2006/relationships/image" Target="../media/image493.png"/><Relationship Id="rId25" Type="http://schemas.openxmlformats.org/officeDocument/2006/relationships/image" Target="../media/image494.png"/><Relationship Id="rId26" Type="http://schemas.openxmlformats.org/officeDocument/2006/relationships/image" Target="../media/image434.png"/><Relationship Id="rId27" Type="http://schemas.openxmlformats.org/officeDocument/2006/relationships/image" Target="../media/image495.png"/><Relationship Id="rId28" Type="http://schemas.openxmlformats.org/officeDocument/2006/relationships/image" Target="../media/image428.png"/><Relationship Id="rId29" Type="http://schemas.openxmlformats.org/officeDocument/2006/relationships/image" Target="../media/image496.png"/><Relationship Id="rId30" Type="http://schemas.openxmlformats.org/officeDocument/2006/relationships/image" Target="../media/image173.png"/><Relationship Id="rId31" Type="http://schemas.openxmlformats.org/officeDocument/2006/relationships/image" Target="../media/image497.png"/><Relationship Id="rId32" Type="http://schemas.openxmlformats.org/officeDocument/2006/relationships/image" Target="../media/image498.png"/><Relationship Id="rId33" Type="http://schemas.openxmlformats.org/officeDocument/2006/relationships/image" Target="../media/image499.png"/><Relationship Id="rId34" Type="http://schemas.openxmlformats.org/officeDocument/2006/relationships/image" Target="../media/image156.png"/><Relationship Id="rId35" Type="http://schemas.openxmlformats.org/officeDocument/2006/relationships/image" Target="../media/image500.png"/><Relationship Id="rId36" Type="http://schemas.openxmlformats.org/officeDocument/2006/relationships/image" Target="../media/image222.png"/><Relationship Id="rId37" Type="http://schemas.openxmlformats.org/officeDocument/2006/relationships/image" Target="../media/image501.png"/><Relationship Id="rId38" Type="http://schemas.openxmlformats.org/officeDocument/2006/relationships/image" Target="../media/image472.png"/><Relationship Id="rId39" Type="http://schemas.openxmlformats.org/officeDocument/2006/relationships/image" Target="../media/image502.png"/><Relationship Id="rId40" Type="http://schemas.openxmlformats.org/officeDocument/2006/relationships/image" Target="../media/image503.png"/><Relationship Id="rId41" Type="http://schemas.openxmlformats.org/officeDocument/2006/relationships/image" Target="../media/image504.png"/><Relationship Id="rId42" Type="http://schemas.openxmlformats.org/officeDocument/2006/relationships/image" Target="../media/image505.png"/><Relationship Id="rId43" Type="http://schemas.openxmlformats.org/officeDocument/2006/relationships/image" Target="../media/image506.png"/><Relationship Id="rId44" Type="http://schemas.openxmlformats.org/officeDocument/2006/relationships/image" Target="../media/image507.png"/><Relationship Id="rId45" Type="http://schemas.openxmlformats.org/officeDocument/2006/relationships/image" Target="../media/image451.png"/><Relationship Id="rId46" Type="http://schemas.openxmlformats.org/officeDocument/2006/relationships/image" Target="../media/image508.png"/><Relationship Id="rId47" Type="http://schemas.openxmlformats.org/officeDocument/2006/relationships/image" Target="../media/image266.png"/><Relationship Id="rId48" Type="http://schemas.openxmlformats.org/officeDocument/2006/relationships/image" Target="../media/image509.png"/><Relationship Id="rId49" Type="http://schemas.openxmlformats.org/officeDocument/2006/relationships/image" Target="../media/image510.png"/><Relationship Id="rId50" Type="http://schemas.openxmlformats.org/officeDocument/2006/relationships/image" Target="../media/image511.png"/><Relationship Id="rId51" Type="http://schemas.openxmlformats.org/officeDocument/2006/relationships/image" Target="../media/image512.png"/><Relationship Id="rId52" Type="http://schemas.openxmlformats.org/officeDocument/2006/relationships/image" Target="../media/image181.png"/><Relationship Id="rId53" Type="http://schemas.openxmlformats.org/officeDocument/2006/relationships/image" Target="../media/image513.png"/><Relationship Id="rId54" Type="http://schemas.openxmlformats.org/officeDocument/2006/relationships/image" Target="../media/image165.png"/><Relationship Id="rId55" Type="http://schemas.openxmlformats.org/officeDocument/2006/relationships/image" Target="../media/image264.png"/><Relationship Id="rId56" Type="http://schemas.openxmlformats.org/officeDocument/2006/relationships/image" Target="../media/image514.png"/><Relationship Id="rId57" Type="http://schemas.openxmlformats.org/officeDocument/2006/relationships/image" Target="../media/image515.png"/><Relationship Id="rId58" Type="http://schemas.openxmlformats.org/officeDocument/2006/relationships/image" Target="../media/image516.png"/><Relationship Id="rId59" Type="http://schemas.openxmlformats.org/officeDocument/2006/relationships/image" Target="../media/image352.png"/><Relationship Id="rId60" Type="http://schemas.openxmlformats.org/officeDocument/2006/relationships/image" Target="../media/image517.png"/><Relationship Id="rId61" Type="http://schemas.openxmlformats.org/officeDocument/2006/relationships/image" Target="../media/image518.png"/><Relationship Id="rId62" Type="http://schemas.openxmlformats.org/officeDocument/2006/relationships/image" Target="../media/image519.png"/><Relationship Id="rId63" Type="http://schemas.openxmlformats.org/officeDocument/2006/relationships/image" Target="../media/image200.png"/><Relationship Id="rId64" Type="http://schemas.openxmlformats.org/officeDocument/2006/relationships/image" Target="../media/image520.png"/><Relationship Id="rId65" Type="http://schemas.openxmlformats.org/officeDocument/2006/relationships/image" Target="../media/image521.png"/><Relationship Id="rId66" Type="http://schemas.openxmlformats.org/officeDocument/2006/relationships/image" Target="../media/image522.png"/><Relationship Id="rId67" Type="http://schemas.openxmlformats.org/officeDocument/2006/relationships/image" Target="../media/image523.png"/><Relationship Id="rId68" Type="http://schemas.openxmlformats.org/officeDocument/2006/relationships/image" Target="../media/image524.png"/><Relationship Id="rId69" Type="http://schemas.openxmlformats.org/officeDocument/2006/relationships/image" Target="../media/image525.png"/><Relationship Id="rId70" Type="http://schemas.openxmlformats.org/officeDocument/2006/relationships/image" Target="../media/image526.png"/><Relationship Id="rId71" Type="http://schemas.openxmlformats.org/officeDocument/2006/relationships/image" Target="../media/image527.png"/><Relationship Id="rId72" Type="http://schemas.openxmlformats.org/officeDocument/2006/relationships/image" Target="../media/image528.png"/><Relationship Id="rId73" Type="http://schemas.openxmlformats.org/officeDocument/2006/relationships/image" Target="../media/image189.png"/><Relationship Id="rId74" Type="http://schemas.openxmlformats.org/officeDocument/2006/relationships/image" Target="../media/image529.png"/><Relationship Id="rId75" Type="http://schemas.openxmlformats.org/officeDocument/2006/relationships/image" Target="../media/image231.png"/><Relationship Id="rId76" Type="http://schemas.openxmlformats.org/officeDocument/2006/relationships/image" Target="../media/image530.png"/><Relationship Id="rId77" Type="http://schemas.openxmlformats.org/officeDocument/2006/relationships/image" Target="../media/image531.png"/><Relationship Id="rId78" Type="http://schemas.openxmlformats.org/officeDocument/2006/relationships/image" Target="../media/image5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33.jpg"/><Relationship Id="rId4" Type="http://schemas.openxmlformats.org/officeDocument/2006/relationships/image" Target="../media/image534.png"/><Relationship Id="rId5" Type="http://schemas.openxmlformats.org/officeDocument/2006/relationships/image" Target="../media/image535.jpg"/><Relationship Id="rId6" Type="http://schemas.openxmlformats.org/officeDocument/2006/relationships/image" Target="../media/image45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539.png"/><Relationship Id="rId11" Type="http://schemas.openxmlformats.org/officeDocument/2006/relationships/image" Target="../media/image345.png"/><Relationship Id="rId12" Type="http://schemas.openxmlformats.org/officeDocument/2006/relationships/image" Target="../media/image540.png"/><Relationship Id="rId13" Type="http://schemas.openxmlformats.org/officeDocument/2006/relationships/image" Target="../media/image478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297.png"/><Relationship Id="rId19" Type="http://schemas.openxmlformats.org/officeDocument/2006/relationships/image" Target="../media/image192.png"/><Relationship Id="rId20" Type="http://schemas.openxmlformats.org/officeDocument/2006/relationships/image" Target="../media/image545.png"/><Relationship Id="rId21" Type="http://schemas.openxmlformats.org/officeDocument/2006/relationships/image" Target="../media/image355.png"/><Relationship Id="rId22" Type="http://schemas.openxmlformats.org/officeDocument/2006/relationships/image" Target="../media/image366.png"/><Relationship Id="rId23" Type="http://schemas.openxmlformats.org/officeDocument/2006/relationships/image" Target="../media/image546.png"/><Relationship Id="rId24" Type="http://schemas.openxmlformats.org/officeDocument/2006/relationships/image" Target="../media/image189.png"/><Relationship Id="rId25" Type="http://schemas.openxmlformats.org/officeDocument/2006/relationships/image" Target="../media/image130.png"/><Relationship Id="rId26" Type="http://schemas.openxmlformats.org/officeDocument/2006/relationships/image" Target="../media/image190.png"/><Relationship Id="rId27" Type="http://schemas.openxmlformats.org/officeDocument/2006/relationships/image" Target="../media/image358.png"/><Relationship Id="rId28" Type="http://schemas.openxmlformats.org/officeDocument/2006/relationships/image" Target="../media/image505.png"/><Relationship Id="rId29" Type="http://schemas.openxmlformats.org/officeDocument/2006/relationships/image" Target="../media/image547.png"/><Relationship Id="rId30" Type="http://schemas.openxmlformats.org/officeDocument/2006/relationships/image" Target="../media/image548.png"/><Relationship Id="rId31" Type="http://schemas.openxmlformats.org/officeDocument/2006/relationships/image" Target="../media/image549.png"/><Relationship Id="rId32" Type="http://schemas.openxmlformats.org/officeDocument/2006/relationships/image" Target="../media/image550.png"/><Relationship Id="rId33" Type="http://schemas.openxmlformats.org/officeDocument/2006/relationships/image" Target="../media/image5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52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49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192.png"/><Relationship Id="rId11" Type="http://schemas.openxmlformats.org/officeDocument/2006/relationships/image" Target="../media/image172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271.png"/><Relationship Id="rId18" Type="http://schemas.openxmlformats.org/officeDocument/2006/relationships/image" Target="../media/image163.png"/><Relationship Id="rId19" Type="http://schemas.openxmlformats.org/officeDocument/2006/relationships/image" Target="../media/image561.png"/><Relationship Id="rId20" Type="http://schemas.openxmlformats.org/officeDocument/2006/relationships/image" Target="../media/image510.png"/><Relationship Id="rId21" Type="http://schemas.openxmlformats.org/officeDocument/2006/relationships/image" Target="../media/image562.png"/><Relationship Id="rId22" Type="http://schemas.openxmlformats.org/officeDocument/2006/relationships/image" Target="../media/image563.png"/><Relationship Id="rId23" Type="http://schemas.openxmlformats.org/officeDocument/2006/relationships/image" Target="../media/image181.png"/><Relationship Id="rId24" Type="http://schemas.openxmlformats.org/officeDocument/2006/relationships/image" Target="../media/image564.png"/><Relationship Id="rId25" Type="http://schemas.openxmlformats.org/officeDocument/2006/relationships/image" Target="../media/image565.png"/><Relationship Id="rId26" Type="http://schemas.openxmlformats.org/officeDocument/2006/relationships/image" Target="../media/image566.png"/><Relationship Id="rId27" Type="http://schemas.openxmlformats.org/officeDocument/2006/relationships/image" Target="../media/image266.png"/><Relationship Id="rId28" Type="http://schemas.openxmlformats.org/officeDocument/2006/relationships/image" Target="../media/image567.png"/><Relationship Id="rId29" Type="http://schemas.openxmlformats.org/officeDocument/2006/relationships/image" Target="../media/image160.png"/><Relationship Id="rId30" Type="http://schemas.openxmlformats.org/officeDocument/2006/relationships/image" Target="../media/image568.png"/><Relationship Id="rId31" Type="http://schemas.openxmlformats.org/officeDocument/2006/relationships/image" Target="../media/image569.png"/><Relationship Id="rId32" Type="http://schemas.openxmlformats.org/officeDocument/2006/relationships/image" Target="../media/image570.png"/><Relationship Id="rId33" Type="http://schemas.openxmlformats.org/officeDocument/2006/relationships/image" Target="../media/image571.png"/><Relationship Id="rId34" Type="http://schemas.openxmlformats.org/officeDocument/2006/relationships/image" Target="../media/image572.png"/><Relationship Id="rId35" Type="http://schemas.openxmlformats.org/officeDocument/2006/relationships/image" Target="../media/image573.png"/><Relationship Id="rId36" Type="http://schemas.openxmlformats.org/officeDocument/2006/relationships/image" Target="../media/image499.png"/><Relationship Id="rId37" Type="http://schemas.openxmlformats.org/officeDocument/2006/relationships/image" Target="../media/image156.png"/><Relationship Id="rId38" Type="http://schemas.openxmlformats.org/officeDocument/2006/relationships/image" Target="../media/image574.png"/><Relationship Id="rId39" Type="http://schemas.openxmlformats.org/officeDocument/2006/relationships/image" Target="../media/image222.png"/><Relationship Id="rId40" Type="http://schemas.openxmlformats.org/officeDocument/2006/relationships/image" Target="../media/image575.png"/><Relationship Id="rId41" Type="http://schemas.openxmlformats.org/officeDocument/2006/relationships/image" Target="../media/image576.png"/><Relationship Id="rId42" Type="http://schemas.openxmlformats.org/officeDocument/2006/relationships/image" Target="../media/image577.png"/><Relationship Id="rId43" Type="http://schemas.openxmlformats.org/officeDocument/2006/relationships/image" Target="../media/image578.png"/><Relationship Id="rId44" Type="http://schemas.openxmlformats.org/officeDocument/2006/relationships/image" Target="../media/image579.png"/><Relationship Id="rId45" Type="http://schemas.openxmlformats.org/officeDocument/2006/relationships/image" Target="../media/image580.png"/><Relationship Id="rId46" Type="http://schemas.openxmlformats.org/officeDocument/2006/relationships/image" Target="../media/image581.png"/><Relationship Id="rId47" Type="http://schemas.openxmlformats.org/officeDocument/2006/relationships/image" Target="../media/image582.png"/><Relationship Id="rId48" Type="http://schemas.openxmlformats.org/officeDocument/2006/relationships/image" Target="../media/image214.png"/><Relationship Id="rId49" Type="http://schemas.openxmlformats.org/officeDocument/2006/relationships/image" Target="../media/image583.png"/><Relationship Id="rId50" Type="http://schemas.openxmlformats.org/officeDocument/2006/relationships/image" Target="../media/image189.png"/><Relationship Id="rId51" Type="http://schemas.openxmlformats.org/officeDocument/2006/relationships/image" Target="../media/image130.png"/><Relationship Id="rId52" Type="http://schemas.openxmlformats.org/officeDocument/2006/relationships/image" Target="../media/image190.png"/><Relationship Id="rId53" Type="http://schemas.openxmlformats.org/officeDocument/2006/relationships/image" Target="../media/image584.png"/><Relationship Id="rId54" Type="http://schemas.openxmlformats.org/officeDocument/2006/relationships/image" Target="../media/image550.png"/><Relationship Id="rId55" Type="http://schemas.openxmlformats.org/officeDocument/2006/relationships/image" Target="../media/image585.png"/><Relationship Id="rId56" Type="http://schemas.openxmlformats.org/officeDocument/2006/relationships/image" Target="../media/image586.png"/><Relationship Id="rId57" Type="http://schemas.openxmlformats.org/officeDocument/2006/relationships/image" Target="../media/image520.png"/><Relationship Id="rId58" Type="http://schemas.openxmlformats.org/officeDocument/2006/relationships/image" Target="../media/image587.png"/><Relationship Id="rId59" Type="http://schemas.openxmlformats.org/officeDocument/2006/relationships/image" Target="../media/image588.png"/><Relationship Id="rId60" Type="http://schemas.openxmlformats.org/officeDocument/2006/relationships/image" Target="../media/image589.png"/><Relationship Id="rId61" Type="http://schemas.openxmlformats.org/officeDocument/2006/relationships/image" Target="../media/image590.png"/><Relationship Id="rId62" Type="http://schemas.openxmlformats.org/officeDocument/2006/relationships/image" Target="../media/image591.png"/><Relationship Id="rId63" Type="http://schemas.openxmlformats.org/officeDocument/2006/relationships/image" Target="../media/image157.png"/><Relationship Id="rId64" Type="http://schemas.openxmlformats.org/officeDocument/2006/relationships/image" Target="../media/image592.png"/><Relationship Id="rId65" Type="http://schemas.openxmlformats.org/officeDocument/2006/relationships/image" Target="../media/image5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94.jpg"/><Relationship Id="rId4" Type="http://schemas.openxmlformats.org/officeDocument/2006/relationships/image" Target="../media/image595.jpg"/><Relationship Id="rId5" Type="http://schemas.openxmlformats.org/officeDocument/2006/relationships/image" Target="../media/image245.png"/><Relationship Id="rId6" Type="http://schemas.openxmlformats.org/officeDocument/2006/relationships/image" Target="../media/image596.png"/><Relationship Id="rId7" Type="http://schemas.openxmlformats.org/officeDocument/2006/relationships/image" Target="../media/image333.png"/><Relationship Id="rId8" Type="http://schemas.openxmlformats.org/officeDocument/2006/relationships/image" Target="../media/image597.png"/><Relationship Id="rId9" Type="http://schemas.openxmlformats.org/officeDocument/2006/relationships/image" Target="../media/image598.png"/><Relationship Id="rId10" Type="http://schemas.openxmlformats.org/officeDocument/2006/relationships/image" Target="../media/image599.png"/><Relationship Id="rId11" Type="http://schemas.openxmlformats.org/officeDocument/2006/relationships/image" Target="../media/image600.png"/><Relationship Id="rId12" Type="http://schemas.openxmlformats.org/officeDocument/2006/relationships/image" Target="../media/image601.png"/><Relationship Id="rId13" Type="http://schemas.openxmlformats.org/officeDocument/2006/relationships/image" Target="../media/image602.png"/><Relationship Id="rId14" Type="http://schemas.openxmlformats.org/officeDocument/2006/relationships/image" Target="../media/image603.png"/><Relationship Id="rId15" Type="http://schemas.openxmlformats.org/officeDocument/2006/relationships/image" Target="../media/image604.png"/><Relationship Id="rId16" Type="http://schemas.openxmlformats.org/officeDocument/2006/relationships/image" Target="../media/image605.png"/><Relationship Id="rId17" Type="http://schemas.openxmlformats.org/officeDocument/2006/relationships/image" Target="../media/image266.png"/><Relationship Id="rId18" Type="http://schemas.openxmlformats.org/officeDocument/2006/relationships/image" Target="../media/image606.png"/><Relationship Id="rId19" Type="http://schemas.openxmlformats.org/officeDocument/2006/relationships/image" Target="../media/image607.png"/><Relationship Id="rId20" Type="http://schemas.openxmlformats.org/officeDocument/2006/relationships/image" Target="../media/image608.png"/><Relationship Id="rId21" Type="http://schemas.openxmlformats.org/officeDocument/2006/relationships/image" Target="../media/image499.png"/><Relationship Id="rId22" Type="http://schemas.openxmlformats.org/officeDocument/2006/relationships/image" Target="../media/image335.png"/><Relationship Id="rId23" Type="http://schemas.openxmlformats.org/officeDocument/2006/relationships/image" Target="../media/image376.png"/><Relationship Id="rId24" Type="http://schemas.openxmlformats.org/officeDocument/2006/relationships/image" Target="../media/image609.png"/><Relationship Id="rId25" Type="http://schemas.openxmlformats.org/officeDocument/2006/relationships/image" Target="../media/image303.png"/><Relationship Id="rId26" Type="http://schemas.openxmlformats.org/officeDocument/2006/relationships/image" Target="../media/image6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11.png"/><Relationship Id="rId4" Type="http://schemas.openxmlformats.org/officeDocument/2006/relationships/image" Target="../media/image192.png"/><Relationship Id="rId5" Type="http://schemas.openxmlformats.org/officeDocument/2006/relationships/image" Target="../media/image597.png"/><Relationship Id="rId6" Type="http://schemas.openxmlformats.org/officeDocument/2006/relationships/image" Target="../media/image612.png"/><Relationship Id="rId7" Type="http://schemas.openxmlformats.org/officeDocument/2006/relationships/image" Target="../media/image394.png"/><Relationship Id="rId8" Type="http://schemas.openxmlformats.org/officeDocument/2006/relationships/image" Target="../media/image613.png"/><Relationship Id="rId9" Type="http://schemas.openxmlformats.org/officeDocument/2006/relationships/image" Target="../media/image614.pn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172.png"/><Relationship Id="rId13" Type="http://schemas.openxmlformats.org/officeDocument/2006/relationships/image" Target="../media/image617.png"/><Relationship Id="rId14" Type="http://schemas.openxmlformats.org/officeDocument/2006/relationships/image" Target="../media/image618.png"/><Relationship Id="rId15" Type="http://schemas.openxmlformats.org/officeDocument/2006/relationships/image" Target="../media/image619.png"/><Relationship Id="rId16" Type="http://schemas.openxmlformats.org/officeDocument/2006/relationships/image" Target="../media/image620.png"/><Relationship Id="rId17" Type="http://schemas.openxmlformats.org/officeDocument/2006/relationships/image" Target="../media/image523.png"/><Relationship Id="rId18" Type="http://schemas.openxmlformats.org/officeDocument/2006/relationships/image" Target="../media/image188.png"/><Relationship Id="rId19" Type="http://schemas.openxmlformats.org/officeDocument/2006/relationships/image" Target="../media/image621.png"/><Relationship Id="rId20" Type="http://schemas.openxmlformats.org/officeDocument/2006/relationships/image" Target="../media/image622.png"/><Relationship Id="rId21" Type="http://schemas.openxmlformats.org/officeDocument/2006/relationships/image" Target="../media/image472.png"/><Relationship Id="rId22" Type="http://schemas.openxmlformats.org/officeDocument/2006/relationships/image" Target="../media/image623.png"/><Relationship Id="rId23" Type="http://schemas.openxmlformats.org/officeDocument/2006/relationships/image" Target="../media/image222.png"/><Relationship Id="rId24" Type="http://schemas.openxmlformats.org/officeDocument/2006/relationships/image" Target="../media/image624.png"/><Relationship Id="rId25" Type="http://schemas.openxmlformats.org/officeDocument/2006/relationships/image" Target="../media/image625.png"/><Relationship Id="rId26" Type="http://schemas.openxmlformats.org/officeDocument/2006/relationships/image" Target="../media/image626.png"/><Relationship Id="rId27" Type="http://schemas.openxmlformats.org/officeDocument/2006/relationships/image" Target="../media/image376.png"/><Relationship Id="rId28" Type="http://schemas.openxmlformats.org/officeDocument/2006/relationships/image" Target="../media/image609.png"/><Relationship Id="rId29" Type="http://schemas.openxmlformats.org/officeDocument/2006/relationships/image" Target="../media/image303.png"/><Relationship Id="rId30" Type="http://schemas.openxmlformats.org/officeDocument/2006/relationships/image" Target="../media/image610.png"/><Relationship Id="rId31" Type="http://schemas.openxmlformats.org/officeDocument/2006/relationships/image" Target="../media/image627.png"/><Relationship Id="rId32" Type="http://schemas.openxmlformats.org/officeDocument/2006/relationships/image" Target="../media/image628.png"/><Relationship Id="rId33" Type="http://schemas.openxmlformats.org/officeDocument/2006/relationships/image" Target="../media/image629.png"/><Relationship Id="rId34" Type="http://schemas.openxmlformats.org/officeDocument/2006/relationships/image" Target="../media/image630.png"/><Relationship Id="rId35" Type="http://schemas.openxmlformats.org/officeDocument/2006/relationships/image" Target="../media/image491.png"/><Relationship Id="rId36" Type="http://schemas.openxmlformats.org/officeDocument/2006/relationships/image" Target="../media/image631.png"/><Relationship Id="rId37" Type="http://schemas.openxmlformats.org/officeDocument/2006/relationships/image" Target="../media/image632.png"/><Relationship Id="rId38" Type="http://schemas.openxmlformats.org/officeDocument/2006/relationships/image" Target="../media/image633.png"/><Relationship Id="rId39" Type="http://schemas.openxmlformats.org/officeDocument/2006/relationships/image" Target="../media/image634.png"/><Relationship Id="rId40" Type="http://schemas.openxmlformats.org/officeDocument/2006/relationships/image" Target="../media/image635.png"/><Relationship Id="rId41" Type="http://schemas.openxmlformats.org/officeDocument/2006/relationships/image" Target="../media/image636.png"/><Relationship Id="rId42" Type="http://schemas.openxmlformats.org/officeDocument/2006/relationships/image" Target="../media/image637.png"/><Relationship Id="rId43" Type="http://schemas.openxmlformats.org/officeDocument/2006/relationships/image" Target="../media/image638.png"/><Relationship Id="rId44" Type="http://schemas.openxmlformats.org/officeDocument/2006/relationships/image" Target="../media/image639.png"/><Relationship Id="rId45" Type="http://schemas.openxmlformats.org/officeDocument/2006/relationships/image" Target="../media/image162.png"/><Relationship Id="rId46" Type="http://schemas.openxmlformats.org/officeDocument/2006/relationships/image" Target="../media/image245.png"/><Relationship Id="rId47" Type="http://schemas.openxmlformats.org/officeDocument/2006/relationships/image" Target="../media/image142.png"/><Relationship Id="rId48" Type="http://schemas.openxmlformats.org/officeDocument/2006/relationships/image" Target="../media/image640.png"/><Relationship Id="rId49" Type="http://schemas.openxmlformats.org/officeDocument/2006/relationships/image" Target="../media/image641.png"/><Relationship Id="rId50" Type="http://schemas.openxmlformats.org/officeDocument/2006/relationships/image" Target="../media/image642.png"/><Relationship Id="rId51" Type="http://schemas.openxmlformats.org/officeDocument/2006/relationships/image" Target="../media/image264.png"/><Relationship Id="rId52" Type="http://schemas.openxmlformats.org/officeDocument/2006/relationships/image" Target="../media/image643.png"/><Relationship Id="rId53" Type="http://schemas.openxmlformats.org/officeDocument/2006/relationships/image" Target="../media/image644.png"/><Relationship Id="rId54" Type="http://schemas.openxmlformats.org/officeDocument/2006/relationships/image" Target="../media/image645.png"/><Relationship Id="rId55" Type="http://schemas.openxmlformats.org/officeDocument/2006/relationships/image" Target="../media/image646.png"/><Relationship Id="rId56" Type="http://schemas.openxmlformats.org/officeDocument/2006/relationships/image" Target="../media/image647.png"/><Relationship Id="rId57" Type="http://schemas.openxmlformats.org/officeDocument/2006/relationships/image" Target="../media/image648.png"/><Relationship Id="rId58" Type="http://schemas.openxmlformats.org/officeDocument/2006/relationships/image" Target="../media/image649.png"/><Relationship Id="rId59" Type="http://schemas.openxmlformats.org/officeDocument/2006/relationships/image" Target="../media/image650.png"/><Relationship Id="rId60" Type="http://schemas.openxmlformats.org/officeDocument/2006/relationships/image" Target="../media/image566.png"/><Relationship Id="rId61" Type="http://schemas.openxmlformats.org/officeDocument/2006/relationships/image" Target="../media/image651.png"/><Relationship Id="rId62" Type="http://schemas.openxmlformats.org/officeDocument/2006/relationships/image" Target="../media/image652.png"/><Relationship Id="rId63" Type="http://schemas.openxmlformats.org/officeDocument/2006/relationships/image" Target="../media/image435.png"/><Relationship Id="rId64" Type="http://schemas.openxmlformats.org/officeDocument/2006/relationships/image" Target="../media/image653.png"/><Relationship Id="rId65" Type="http://schemas.openxmlformats.org/officeDocument/2006/relationships/image" Target="../media/image601.png"/><Relationship Id="rId66" Type="http://schemas.openxmlformats.org/officeDocument/2006/relationships/image" Target="../media/image654.png"/><Relationship Id="rId67" Type="http://schemas.openxmlformats.org/officeDocument/2006/relationships/image" Target="../media/image596.png"/><Relationship Id="rId68" Type="http://schemas.openxmlformats.org/officeDocument/2006/relationships/image" Target="../media/image600.png"/><Relationship Id="rId69" Type="http://schemas.openxmlformats.org/officeDocument/2006/relationships/image" Target="../media/image655.png"/><Relationship Id="rId70" Type="http://schemas.openxmlformats.org/officeDocument/2006/relationships/image" Target="../media/image656.png"/><Relationship Id="rId71" Type="http://schemas.openxmlformats.org/officeDocument/2006/relationships/image" Target="../media/image606.png"/><Relationship Id="rId72" Type="http://schemas.openxmlformats.org/officeDocument/2006/relationships/image" Target="../media/image6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58.jpg"/><Relationship Id="rId4" Type="http://schemas.openxmlformats.org/officeDocument/2006/relationships/image" Target="../media/image659.jpg"/><Relationship Id="rId5" Type="http://schemas.openxmlformats.org/officeDocument/2006/relationships/image" Target="../media/image660.jp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Relationship Id="rId9" Type="http://schemas.openxmlformats.org/officeDocument/2006/relationships/image" Target="../media/image664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303.png"/><Relationship Id="rId14" Type="http://schemas.openxmlformats.org/officeDocument/2006/relationships/image" Target="../media/image478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289.png"/><Relationship Id="rId18" Type="http://schemas.openxmlformats.org/officeDocument/2006/relationships/image" Target="../media/image668.png"/><Relationship Id="rId19" Type="http://schemas.openxmlformats.org/officeDocument/2006/relationships/image" Target="../media/image598.png"/><Relationship Id="rId20" Type="http://schemas.openxmlformats.org/officeDocument/2006/relationships/image" Target="../media/image435.png"/><Relationship Id="rId21" Type="http://schemas.openxmlformats.org/officeDocument/2006/relationships/image" Target="../media/image669.png"/><Relationship Id="rId22" Type="http://schemas.openxmlformats.org/officeDocument/2006/relationships/image" Target="../media/image670.png"/><Relationship Id="rId23" Type="http://schemas.openxmlformats.org/officeDocument/2006/relationships/image" Target="../media/image671.png"/><Relationship Id="rId24" Type="http://schemas.openxmlformats.org/officeDocument/2006/relationships/image" Target="../media/image217.png"/><Relationship Id="rId25" Type="http://schemas.openxmlformats.org/officeDocument/2006/relationships/image" Target="../media/image672.png"/><Relationship Id="rId26" Type="http://schemas.openxmlformats.org/officeDocument/2006/relationships/image" Target="../media/image523.png"/><Relationship Id="rId27" Type="http://schemas.openxmlformats.org/officeDocument/2006/relationships/image" Target="../media/image130.png"/><Relationship Id="rId28" Type="http://schemas.openxmlformats.org/officeDocument/2006/relationships/image" Target="../media/image673.png"/><Relationship Id="rId29" Type="http://schemas.openxmlformats.org/officeDocument/2006/relationships/image" Target="../media/image192.png"/><Relationship Id="rId30" Type="http://schemas.openxmlformats.org/officeDocument/2006/relationships/image" Target="../media/image643.png"/><Relationship Id="rId31" Type="http://schemas.openxmlformats.org/officeDocument/2006/relationships/image" Target="../media/image314.png"/><Relationship Id="rId32" Type="http://schemas.openxmlformats.org/officeDocument/2006/relationships/image" Target="../media/image645.png"/><Relationship Id="rId33" Type="http://schemas.openxmlformats.org/officeDocument/2006/relationships/image" Target="../media/image674.png"/><Relationship Id="rId34" Type="http://schemas.openxmlformats.org/officeDocument/2006/relationships/image" Target="../media/image557.png"/><Relationship Id="rId35" Type="http://schemas.openxmlformats.org/officeDocument/2006/relationships/image" Target="../media/image675.png"/><Relationship Id="rId36" Type="http://schemas.openxmlformats.org/officeDocument/2006/relationships/image" Target="../media/image676.png"/><Relationship Id="rId37" Type="http://schemas.openxmlformats.org/officeDocument/2006/relationships/image" Target="../media/image621.png"/><Relationship Id="rId38" Type="http://schemas.openxmlformats.org/officeDocument/2006/relationships/image" Target="../media/image677.png"/><Relationship Id="rId39" Type="http://schemas.openxmlformats.org/officeDocument/2006/relationships/image" Target="../media/image172.png"/><Relationship Id="rId40" Type="http://schemas.openxmlformats.org/officeDocument/2006/relationships/image" Target="../media/image678.png"/><Relationship Id="rId41" Type="http://schemas.openxmlformats.org/officeDocument/2006/relationships/image" Target="../media/image679.png"/><Relationship Id="rId42" Type="http://schemas.openxmlformats.org/officeDocument/2006/relationships/image" Target="../media/image680.png"/><Relationship Id="rId43" Type="http://schemas.openxmlformats.org/officeDocument/2006/relationships/image" Target="../media/image681.png"/><Relationship Id="rId44" Type="http://schemas.openxmlformats.org/officeDocument/2006/relationships/image" Target="../media/image488.png"/><Relationship Id="rId45" Type="http://schemas.openxmlformats.org/officeDocument/2006/relationships/image" Target="../media/image626.png"/><Relationship Id="rId46" Type="http://schemas.openxmlformats.org/officeDocument/2006/relationships/image" Target="../media/image373.png"/><Relationship Id="rId47" Type="http://schemas.openxmlformats.org/officeDocument/2006/relationships/image" Target="../media/image68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683.png"/><Relationship Id="rId6" Type="http://schemas.openxmlformats.org/officeDocument/2006/relationships/image" Target="../media/image479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420.png"/><Relationship Id="rId11" Type="http://schemas.openxmlformats.org/officeDocument/2006/relationships/image" Target="../media/image687.png"/><Relationship Id="rId12" Type="http://schemas.openxmlformats.org/officeDocument/2006/relationships/image" Target="../media/image160.png"/><Relationship Id="rId13" Type="http://schemas.openxmlformats.org/officeDocument/2006/relationships/image" Target="../media/image688.png"/><Relationship Id="rId14" Type="http://schemas.openxmlformats.org/officeDocument/2006/relationships/image" Target="../media/image626.png"/><Relationship Id="rId15" Type="http://schemas.openxmlformats.org/officeDocument/2006/relationships/image" Target="../media/image681.png"/><Relationship Id="rId16" Type="http://schemas.openxmlformats.org/officeDocument/2006/relationships/image" Target="../media/image689.png"/><Relationship Id="rId17" Type="http://schemas.openxmlformats.org/officeDocument/2006/relationships/image" Target="../media/image690.png"/><Relationship Id="rId18" Type="http://schemas.openxmlformats.org/officeDocument/2006/relationships/image" Target="../media/image172.png"/><Relationship Id="rId19" Type="http://schemas.openxmlformats.org/officeDocument/2006/relationships/image" Target="../media/image691.png"/><Relationship Id="rId20" Type="http://schemas.openxmlformats.org/officeDocument/2006/relationships/image" Target="../media/image692.png"/><Relationship Id="rId21" Type="http://schemas.openxmlformats.org/officeDocument/2006/relationships/image" Target="../media/image693.png"/><Relationship Id="rId22" Type="http://schemas.openxmlformats.org/officeDocument/2006/relationships/image" Target="../media/image694.png"/><Relationship Id="rId23" Type="http://schemas.openxmlformats.org/officeDocument/2006/relationships/image" Target="../media/image695.png"/><Relationship Id="rId24" Type="http://schemas.openxmlformats.org/officeDocument/2006/relationships/image" Target="../media/image200.png"/><Relationship Id="rId25" Type="http://schemas.openxmlformats.org/officeDocument/2006/relationships/image" Target="../media/image696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564.png"/><Relationship Id="rId29" Type="http://schemas.openxmlformats.org/officeDocument/2006/relationships/image" Target="../media/image697.png"/><Relationship Id="rId30" Type="http://schemas.openxmlformats.org/officeDocument/2006/relationships/image" Target="../media/image508.png"/><Relationship Id="rId31" Type="http://schemas.openxmlformats.org/officeDocument/2006/relationships/image" Target="../media/image266.png"/><Relationship Id="rId32" Type="http://schemas.openxmlformats.org/officeDocument/2006/relationships/image" Target="../media/image698.png"/><Relationship Id="rId33" Type="http://schemas.openxmlformats.org/officeDocument/2006/relationships/image" Target="../media/image699.png"/><Relationship Id="rId34" Type="http://schemas.openxmlformats.org/officeDocument/2006/relationships/image" Target="../media/image700.png"/><Relationship Id="rId35" Type="http://schemas.openxmlformats.org/officeDocument/2006/relationships/image" Target="../media/image577.png"/><Relationship Id="rId36" Type="http://schemas.openxmlformats.org/officeDocument/2006/relationships/image" Target="../media/image701.png"/><Relationship Id="rId37" Type="http://schemas.openxmlformats.org/officeDocument/2006/relationships/image" Target="../media/image232.png"/><Relationship Id="rId38" Type="http://schemas.openxmlformats.org/officeDocument/2006/relationships/image" Target="../media/image702.png"/><Relationship Id="rId39" Type="http://schemas.openxmlformats.org/officeDocument/2006/relationships/image" Target="../media/image703.png"/><Relationship Id="rId40" Type="http://schemas.openxmlformats.org/officeDocument/2006/relationships/image" Target="../media/image162.png"/><Relationship Id="rId41" Type="http://schemas.openxmlformats.org/officeDocument/2006/relationships/image" Target="../media/image704.png"/><Relationship Id="rId42" Type="http://schemas.openxmlformats.org/officeDocument/2006/relationships/image" Target="../media/image705.png"/><Relationship Id="rId43" Type="http://schemas.openxmlformats.org/officeDocument/2006/relationships/image" Target="../media/image706.png"/><Relationship Id="rId44" Type="http://schemas.openxmlformats.org/officeDocument/2006/relationships/image" Target="../media/image707.png"/><Relationship Id="rId45" Type="http://schemas.openxmlformats.org/officeDocument/2006/relationships/image" Target="../media/image580.png"/><Relationship Id="rId46" Type="http://schemas.openxmlformats.org/officeDocument/2006/relationships/image" Target="../media/image581.png"/><Relationship Id="rId47" Type="http://schemas.openxmlformats.org/officeDocument/2006/relationships/image" Target="../media/image574.png"/><Relationship Id="rId48" Type="http://schemas.openxmlformats.org/officeDocument/2006/relationships/image" Target="../media/image222.png"/><Relationship Id="rId49" Type="http://schemas.openxmlformats.org/officeDocument/2006/relationships/image" Target="../media/image214.png"/><Relationship Id="rId50" Type="http://schemas.openxmlformats.org/officeDocument/2006/relationships/image" Target="../media/image708.png"/><Relationship Id="rId51" Type="http://schemas.openxmlformats.org/officeDocument/2006/relationships/image" Target="../media/image520.png"/><Relationship Id="rId52" Type="http://schemas.openxmlformats.org/officeDocument/2006/relationships/image" Target="../media/image493.png"/><Relationship Id="rId53" Type="http://schemas.openxmlformats.org/officeDocument/2006/relationships/image" Target="../media/image189.png"/><Relationship Id="rId54" Type="http://schemas.openxmlformats.org/officeDocument/2006/relationships/image" Target="../media/image709.png"/><Relationship Id="rId55" Type="http://schemas.openxmlformats.org/officeDocument/2006/relationships/image" Target="../media/image190.png"/><Relationship Id="rId56" Type="http://schemas.openxmlformats.org/officeDocument/2006/relationships/image" Target="../media/image710.png"/><Relationship Id="rId57" Type="http://schemas.openxmlformats.org/officeDocument/2006/relationships/image" Target="../media/image711.png"/><Relationship Id="rId58" Type="http://schemas.openxmlformats.org/officeDocument/2006/relationships/image" Target="../media/image394.png"/><Relationship Id="rId59" Type="http://schemas.openxmlformats.org/officeDocument/2006/relationships/image" Target="../media/image712.png"/><Relationship Id="rId60" Type="http://schemas.openxmlformats.org/officeDocument/2006/relationships/image" Target="../media/image608.png"/><Relationship Id="rId61" Type="http://schemas.openxmlformats.org/officeDocument/2006/relationships/image" Target="../media/image713.png"/><Relationship Id="rId62" Type="http://schemas.openxmlformats.org/officeDocument/2006/relationships/image" Target="../media/image173.png"/><Relationship Id="rId63" Type="http://schemas.openxmlformats.org/officeDocument/2006/relationships/image" Target="../media/image643.png"/><Relationship Id="rId64" Type="http://schemas.openxmlformats.org/officeDocument/2006/relationships/image" Target="../media/image714.png"/><Relationship Id="rId65" Type="http://schemas.openxmlformats.org/officeDocument/2006/relationships/image" Target="../media/image715.png"/><Relationship Id="rId66" Type="http://schemas.openxmlformats.org/officeDocument/2006/relationships/image" Target="../media/image716.png"/><Relationship Id="rId67" Type="http://schemas.openxmlformats.org/officeDocument/2006/relationships/image" Target="../media/image717.png"/><Relationship Id="rId68" Type="http://schemas.openxmlformats.org/officeDocument/2006/relationships/image" Target="../media/image59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18.png"/><Relationship Id="rId4" Type="http://schemas.openxmlformats.org/officeDocument/2006/relationships/image" Target="../media/image719.png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Relationship Id="rId9" Type="http://schemas.openxmlformats.org/officeDocument/2006/relationships/image" Target="../media/image724.png"/><Relationship Id="rId10" Type="http://schemas.openxmlformats.org/officeDocument/2006/relationships/image" Target="../media/image128.png"/><Relationship Id="rId11" Type="http://schemas.openxmlformats.org/officeDocument/2006/relationships/image" Target="../media/image204.png"/><Relationship Id="rId12" Type="http://schemas.openxmlformats.org/officeDocument/2006/relationships/image" Target="../media/image725.png"/><Relationship Id="rId13" Type="http://schemas.openxmlformats.org/officeDocument/2006/relationships/image" Target="../media/image631.png"/><Relationship Id="rId14" Type="http://schemas.openxmlformats.org/officeDocument/2006/relationships/image" Target="../media/image726.png"/><Relationship Id="rId15" Type="http://schemas.openxmlformats.org/officeDocument/2006/relationships/image" Target="../media/image727.png"/><Relationship Id="rId16" Type="http://schemas.openxmlformats.org/officeDocument/2006/relationships/image" Target="../media/image728.png"/><Relationship Id="rId17" Type="http://schemas.openxmlformats.org/officeDocument/2006/relationships/image" Target="../media/image729.png"/><Relationship Id="rId18" Type="http://schemas.openxmlformats.org/officeDocument/2006/relationships/image" Target="../media/image730.png"/><Relationship Id="rId19" Type="http://schemas.openxmlformats.org/officeDocument/2006/relationships/image" Target="../media/image731.png"/><Relationship Id="rId20" Type="http://schemas.openxmlformats.org/officeDocument/2006/relationships/image" Target="../media/image732.png"/><Relationship Id="rId21" Type="http://schemas.openxmlformats.org/officeDocument/2006/relationships/image" Target="../media/image733.png"/><Relationship Id="rId22" Type="http://schemas.openxmlformats.org/officeDocument/2006/relationships/image" Target="../media/image435.png"/><Relationship Id="rId23" Type="http://schemas.openxmlformats.org/officeDocument/2006/relationships/image" Target="../media/image734.png"/><Relationship Id="rId24" Type="http://schemas.openxmlformats.org/officeDocument/2006/relationships/image" Target="../media/image547.png"/><Relationship Id="rId25" Type="http://schemas.openxmlformats.org/officeDocument/2006/relationships/image" Target="../media/image735.png"/><Relationship Id="rId26" Type="http://schemas.openxmlformats.org/officeDocument/2006/relationships/image" Target="../media/image736.png"/><Relationship Id="rId27" Type="http://schemas.openxmlformats.org/officeDocument/2006/relationships/image" Target="../media/image300.png"/><Relationship Id="rId28" Type="http://schemas.openxmlformats.org/officeDocument/2006/relationships/image" Target="../media/image737.png"/><Relationship Id="rId29" Type="http://schemas.openxmlformats.org/officeDocument/2006/relationships/image" Target="../media/image738.png"/><Relationship Id="rId30" Type="http://schemas.openxmlformats.org/officeDocument/2006/relationships/image" Target="../media/image296.png"/><Relationship Id="rId31" Type="http://schemas.openxmlformats.org/officeDocument/2006/relationships/image" Target="../media/image303.png"/><Relationship Id="rId32" Type="http://schemas.openxmlformats.org/officeDocument/2006/relationships/image" Target="../media/image4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39.jpg"/><Relationship Id="rId4" Type="http://schemas.openxmlformats.org/officeDocument/2006/relationships/image" Target="../media/image740.jp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308.png"/><Relationship Id="rId8" Type="http://schemas.openxmlformats.org/officeDocument/2006/relationships/image" Target="../media/image287.png"/><Relationship Id="rId9" Type="http://schemas.openxmlformats.org/officeDocument/2006/relationships/image" Target="../media/image743.png"/><Relationship Id="rId10" Type="http://schemas.openxmlformats.org/officeDocument/2006/relationships/image" Target="../media/image744.png"/><Relationship Id="rId11" Type="http://schemas.openxmlformats.org/officeDocument/2006/relationships/image" Target="../media/image248.png"/><Relationship Id="rId12" Type="http://schemas.openxmlformats.org/officeDocument/2006/relationships/image" Target="../media/image165.png"/><Relationship Id="rId13" Type="http://schemas.openxmlformats.org/officeDocument/2006/relationships/image" Target="../media/image245.png"/><Relationship Id="rId14" Type="http://schemas.openxmlformats.org/officeDocument/2006/relationships/image" Target="../media/image745.png"/><Relationship Id="rId15" Type="http://schemas.openxmlformats.org/officeDocument/2006/relationships/image" Target="../media/image746.png"/><Relationship Id="rId16" Type="http://schemas.openxmlformats.org/officeDocument/2006/relationships/image" Target="../media/image266.png"/><Relationship Id="rId17" Type="http://schemas.openxmlformats.org/officeDocument/2006/relationships/image" Target="../media/image747.png"/><Relationship Id="rId18" Type="http://schemas.openxmlformats.org/officeDocument/2006/relationships/image" Target="../media/image748.png"/><Relationship Id="rId19" Type="http://schemas.openxmlformats.org/officeDocument/2006/relationships/image" Target="../media/image162.png"/><Relationship Id="rId20" Type="http://schemas.openxmlformats.org/officeDocument/2006/relationships/image" Target="../media/image564.png"/><Relationship Id="rId21" Type="http://schemas.openxmlformats.org/officeDocument/2006/relationships/image" Target="../media/image447.png"/><Relationship Id="rId22" Type="http://schemas.openxmlformats.org/officeDocument/2006/relationships/image" Target="../media/image749.png"/><Relationship Id="rId23" Type="http://schemas.openxmlformats.org/officeDocument/2006/relationships/image" Target="../media/image750.png"/><Relationship Id="rId24" Type="http://schemas.openxmlformats.org/officeDocument/2006/relationships/image" Target="../media/image444.png"/><Relationship Id="rId25" Type="http://schemas.openxmlformats.org/officeDocument/2006/relationships/image" Target="../media/image294.png"/><Relationship Id="rId26" Type="http://schemas.openxmlformats.org/officeDocument/2006/relationships/image" Target="../media/image536.png"/><Relationship Id="rId27" Type="http://schemas.openxmlformats.org/officeDocument/2006/relationships/image" Target="../media/image537.png"/><Relationship Id="rId28" Type="http://schemas.openxmlformats.org/officeDocument/2006/relationships/image" Target="../media/image538.png"/><Relationship Id="rId29" Type="http://schemas.openxmlformats.org/officeDocument/2006/relationships/image" Target="../media/image751.png"/><Relationship Id="rId30" Type="http://schemas.openxmlformats.org/officeDocument/2006/relationships/image" Target="../media/image345.png"/><Relationship Id="rId31" Type="http://schemas.openxmlformats.org/officeDocument/2006/relationships/image" Target="../media/image540.png"/><Relationship Id="rId32" Type="http://schemas.openxmlformats.org/officeDocument/2006/relationships/image" Target="../media/image610.png"/><Relationship Id="rId33" Type="http://schemas.openxmlformats.org/officeDocument/2006/relationships/image" Target="../media/image423.png"/><Relationship Id="rId34" Type="http://schemas.openxmlformats.org/officeDocument/2006/relationships/image" Target="../media/image679.png"/><Relationship Id="rId35" Type="http://schemas.openxmlformats.org/officeDocument/2006/relationships/image" Target="../media/image752.png"/><Relationship Id="rId36" Type="http://schemas.openxmlformats.org/officeDocument/2006/relationships/image" Target="../media/image324.png"/><Relationship Id="rId37" Type="http://schemas.openxmlformats.org/officeDocument/2006/relationships/image" Target="../media/image753.png"/><Relationship Id="rId38" Type="http://schemas.openxmlformats.org/officeDocument/2006/relationships/image" Target="../media/image754.png"/><Relationship Id="rId39" Type="http://schemas.openxmlformats.org/officeDocument/2006/relationships/image" Target="../media/image217.png"/><Relationship Id="rId40" Type="http://schemas.openxmlformats.org/officeDocument/2006/relationships/image" Target="../media/image755.png"/><Relationship Id="rId41" Type="http://schemas.openxmlformats.org/officeDocument/2006/relationships/image" Target="../media/image604.png"/><Relationship Id="rId42" Type="http://schemas.openxmlformats.org/officeDocument/2006/relationships/image" Target="../media/image701.png"/><Relationship Id="rId43" Type="http://schemas.openxmlformats.org/officeDocument/2006/relationships/image" Target="../media/image323.png"/><Relationship Id="rId44" Type="http://schemas.openxmlformats.org/officeDocument/2006/relationships/image" Target="../media/image756.png"/><Relationship Id="rId45" Type="http://schemas.openxmlformats.org/officeDocument/2006/relationships/image" Target="../media/image757.png"/><Relationship Id="rId46" Type="http://schemas.openxmlformats.org/officeDocument/2006/relationships/image" Target="../media/image758.png"/><Relationship Id="rId47" Type="http://schemas.openxmlformats.org/officeDocument/2006/relationships/image" Target="../media/image759.png"/><Relationship Id="rId48" Type="http://schemas.openxmlformats.org/officeDocument/2006/relationships/image" Target="../media/image428.png"/><Relationship Id="rId49" Type="http://schemas.openxmlformats.org/officeDocument/2006/relationships/image" Target="../media/image732.png"/><Relationship Id="rId50" Type="http://schemas.openxmlformats.org/officeDocument/2006/relationships/image" Target="../media/image760.png"/><Relationship Id="rId51" Type="http://schemas.openxmlformats.org/officeDocument/2006/relationships/image" Target="../media/image761.png"/><Relationship Id="rId52" Type="http://schemas.openxmlformats.org/officeDocument/2006/relationships/image" Target="../media/image762.png"/><Relationship Id="rId53" Type="http://schemas.openxmlformats.org/officeDocument/2006/relationships/image" Target="../media/image192.png"/><Relationship Id="rId54" Type="http://schemas.openxmlformats.org/officeDocument/2006/relationships/image" Target="../media/image310.png"/><Relationship Id="rId55" Type="http://schemas.openxmlformats.org/officeDocument/2006/relationships/image" Target="../media/image763.png"/><Relationship Id="rId56" Type="http://schemas.openxmlformats.org/officeDocument/2006/relationships/image" Target="../media/image764.png"/><Relationship Id="rId57" Type="http://schemas.openxmlformats.org/officeDocument/2006/relationships/image" Target="../media/image352.png"/><Relationship Id="rId58" Type="http://schemas.openxmlformats.org/officeDocument/2006/relationships/image" Target="../media/image765.png"/><Relationship Id="rId59" Type="http://schemas.openxmlformats.org/officeDocument/2006/relationships/image" Target="../media/image766.png"/><Relationship Id="rId60" Type="http://schemas.openxmlformats.org/officeDocument/2006/relationships/image" Target="../media/image767.png"/><Relationship Id="rId61" Type="http://schemas.openxmlformats.org/officeDocument/2006/relationships/image" Target="../media/image768.png"/><Relationship Id="rId62" Type="http://schemas.openxmlformats.org/officeDocument/2006/relationships/image" Target="../media/image769.png"/><Relationship Id="rId63" Type="http://schemas.openxmlformats.org/officeDocument/2006/relationships/image" Target="../media/image770.png"/><Relationship Id="rId64" Type="http://schemas.openxmlformats.org/officeDocument/2006/relationships/image" Target="../media/image30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71.png"/><Relationship Id="rId4" Type="http://schemas.openxmlformats.org/officeDocument/2006/relationships/image" Target="../media/image772.png"/><Relationship Id="rId5" Type="http://schemas.openxmlformats.org/officeDocument/2006/relationships/image" Target="../media/image773.png"/><Relationship Id="rId6" Type="http://schemas.openxmlformats.org/officeDocument/2006/relationships/image" Target="../media/image774.png"/><Relationship Id="rId7" Type="http://schemas.openxmlformats.org/officeDocument/2006/relationships/image" Target="../media/image775.png"/><Relationship Id="rId8" Type="http://schemas.openxmlformats.org/officeDocument/2006/relationships/image" Target="../media/image266.png"/><Relationship Id="rId9" Type="http://schemas.openxmlformats.org/officeDocument/2006/relationships/image" Target="../media/image776.png"/><Relationship Id="rId10" Type="http://schemas.openxmlformats.org/officeDocument/2006/relationships/image" Target="../media/image229.png"/><Relationship Id="rId11" Type="http://schemas.openxmlformats.org/officeDocument/2006/relationships/image" Target="../media/image777.png"/><Relationship Id="rId12" Type="http://schemas.openxmlformats.org/officeDocument/2006/relationships/image" Target="../media/image778.png"/><Relationship Id="rId13" Type="http://schemas.openxmlformats.org/officeDocument/2006/relationships/image" Target="../media/image779.png"/><Relationship Id="rId14" Type="http://schemas.openxmlformats.org/officeDocument/2006/relationships/image" Target="../media/image264.png"/><Relationship Id="rId15" Type="http://schemas.openxmlformats.org/officeDocument/2006/relationships/image" Target="../media/image780.png"/><Relationship Id="rId16" Type="http://schemas.openxmlformats.org/officeDocument/2006/relationships/image" Target="../media/image600.png"/><Relationship Id="rId17" Type="http://schemas.openxmlformats.org/officeDocument/2006/relationships/image" Target="../media/image781.png"/><Relationship Id="rId18" Type="http://schemas.openxmlformats.org/officeDocument/2006/relationships/image" Target="../media/image782.png"/><Relationship Id="rId19" Type="http://schemas.openxmlformats.org/officeDocument/2006/relationships/image" Target="../media/image510.png"/><Relationship Id="rId20" Type="http://schemas.openxmlformats.org/officeDocument/2006/relationships/image" Target="../media/image783.png"/><Relationship Id="rId21" Type="http://schemas.openxmlformats.org/officeDocument/2006/relationships/image" Target="../media/image784.png"/><Relationship Id="rId22" Type="http://schemas.openxmlformats.org/officeDocument/2006/relationships/image" Target="../media/image785.png"/><Relationship Id="rId23" Type="http://schemas.openxmlformats.org/officeDocument/2006/relationships/image" Target="../media/image345.png"/><Relationship Id="rId24" Type="http://schemas.openxmlformats.org/officeDocument/2006/relationships/image" Target="../media/image540.png"/><Relationship Id="rId25" Type="http://schemas.openxmlformats.org/officeDocument/2006/relationships/image" Target="../media/image610.png"/><Relationship Id="rId26" Type="http://schemas.openxmlformats.org/officeDocument/2006/relationships/image" Target="../media/image786.jpg"/><Relationship Id="rId27" Type="http://schemas.openxmlformats.org/officeDocument/2006/relationships/image" Target="../media/image787.png"/><Relationship Id="rId28" Type="http://schemas.openxmlformats.org/officeDocument/2006/relationships/image" Target="../media/image788.png"/><Relationship Id="rId29" Type="http://schemas.openxmlformats.org/officeDocument/2006/relationships/image" Target="../media/image789.png"/><Relationship Id="rId30" Type="http://schemas.openxmlformats.org/officeDocument/2006/relationships/image" Target="../media/image621.png"/><Relationship Id="rId31" Type="http://schemas.openxmlformats.org/officeDocument/2006/relationships/image" Target="../media/image790.png"/><Relationship Id="rId32" Type="http://schemas.openxmlformats.org/officeDocument/2006/relationships/image" Target="../media/image188.png"/><Relationship Id="rId33" Type="http://schemas.openxmlformats.org/officeDocument/2006/relationships/image" Target="../media/image364.png"/><Relationship Id="rId34" Type="http://schemas.openxmlformats.org/officeDocument/2006/relationships/image" Target="../media/image791.png"/><Relationship Id="rId35" Type="http://schemas.openxmlformats.org/officeDocument/2006/relationships/image" Target="../media/image192.png"/><Relationship Id="rId36" Type="http://schemas.openxmlformats.org/officeDocument/2006/relationships/image" Target="../media/image792.png"/><Relationship Id="rId37" Type="http://schemas.openxmlformats.org/officeDocument/2006/relationships/image" Target="../media/image793.png"/><Relationship Id="rId38" Type="http://schemas.openxmlformats.org/officeDocument/2006/relationships/image" Target="../media/image794.png"/><Relationship Id="rId39" Type="http://schemas.openxmlformats.org/officeDocument/2006/relationships/image" Target="../media/image795.png"/><Relationship Id="rId40" Type="http://schemas.openxmlformats.org/officeDocument/2006/relationships/image" Target="../media/image639.png"/><Relationship Id="rId41" Type="http://schemas.openxmlformats.org/officeDocument/2006/relationships/image" Target="../media/image352.png"/><Relationship Id="rId42" Type="http://schemas.openxmlformats.org/officeDocument/2006/relationships/image" Target="../media/image79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7.png"/><Relationship Id="rId3" Type="http://schemas.openxmlformats.org/officeDocument/2006/relationships/image" Target="../media/image1.png"/><Relationship Id="rId4" Type="http://schemas.openxmlformats.org/officeDocument/2006/relationships/image" Target="../media/image798.png"/><Relationship Id="rId5" Type="http://schemas.openxmlformats.org/officeDocument/2006/relationships/image" Target="../media/image799.png"/><Relationship Id="rId6" Type="http://schemas.openxmlformats.org/officeDocument/2006/relationships/image" Target="../media/image800.png"/><Relationship Id="rId7" Type="http://schemas.openxmlformats.org/officeDocument/2006/relationships/image" Target="../media/image801.png"/><Relationship Id="rId8" Type="http://schemas.openxmlformats.org/officeDocument/2006/relationships/image" Target="../media/image802.png"/><Relationship Id="rId9" Type="http://schemas.openxmlformats.org/officeDocument/2006/relationships/image" Target="../media/image803.png"/><Relationship Id="rId10" Type="http://schemas.openxmlformats.org/officeDocument/2006/relationships/image" Target="../media/image804.png"/><Relationship Id="rId11" Type="http://schemas.openxmlformats.org/officeDocument/2006/relationships/image" Target="../media/image805.png"/><Relationship Id="rId12" Type="http://schemas.openxmlformats.org/officeDocument/2006/relationships/image" Target="../media/image806.png"/><Relationship Id="rId13" Type="http://schemas.openxmlformats.org/officeDocument/2006/relationships/image" Target="../media/image807.png"/><Relationship Id="rId14" Type="http://schemas.openxmlformats.org/officeDocument/2006/relationships/image" Target="../media/image808.png"/><Relationship Id="rId15" Type="http://schemas.openxmlformats.org/officeDocument/2006/relationships/image" Target="../media/image809.png"/><Relationship Id="rId16" Type="http://schemas.openxmlformats.org/officeDocument/2006/relationships/image" Target="../media/image810.png"/><Relationship Id="rId17" Type="http://schemas.openxmlformats.org/officeDocument/2006/relationships/image" Target="../media/image811.png"/><Relationship Id="rId18" Type="http://schemas.openxmlformats.org/officeDocument/2006/relationships/image" Target="../media/image812.png"/><Relationship Id="rId19" Type="http://schemas.openxmlformats.org/officeDocument/2006/relationships/image" Target="../media/image813.png"/><Relationship Id="rId20" Type="http://schemas.openxmlformats.org/officeDocument/2006/relationships/image" Target="../media/image814.png"/><Relationship Id="rId21" Type="http://schemas.openxmlformats.org/officeDocument/2006/relationships/image" Target="../media/image815.png"/><Relationship Id="rId22" Type="http://schemas.openxmlformats.org/officeDocument/2006/relationships/image" Target="../media/image816.png"/><Relationship Id="rId23" Type="http://schemas.openxmlformats.org/officeDocument/2006/relationships/image" Target="../media/image817.png"/><Relationship Id="rId24" Type="http://schemas.openxmlformats.org/officeDocument/2006/relationships/image" Target="../media/image818.png"/><Relationship Id="rId25" Type="http://schemas.openxmlformats.org/officeDocument/2006/relationships/image" Target="../media/image819.png"/><Relationship Id="rId26" Type="http://schemas.openxmlformats.org/officeDocument/2006/relationships/image" Target="../media/image820.png"/><Relationship Id="rId27" Type="http://schemas.openxmlformats.org/officeDocument/2006/relationships/image" Target="../media/image821.png"/><Relationship Id="rId28" Type="http://schemas.openxmlformats.org/officeDocument/2006/relationships/image" Target="../media/image822.png"/><Relationship Id="rId29" Type="http://schemas.openxmlformats.org/officeDocument/2006/relationships/image" Target="../media/image823.png"/><Relationship Id="rId30" Type="http://schemas.openxmlformats.org/officeDocument/2006/relationships/image" Target="../media/image824.png"/><Relationship Id="rId31" Type="http://schemas.openxmlformats.org/officeDocument/2006/relationships/image" Target="../media/image825.png"/><Relationship Id="rId32" Type="http://schemas.openxmlformats.org/officeDocument/2006/relationships/image" Target="../media/image826.png"/><Relationship Id="rId33" Type="http://schemas.openxmlformats.org/officeDocument/2006/relationships/image" Target="../media/image827.png"/><Relationship Id="rId34" Type="http://schemas.openxmlformats.org/officeDocument/2006/relationships/image" Target="../media/image828.png"/><Relationship Id="rId35" Type="http://schemas.openxmlformats.org/officeDocument/2006/relationships/image" Target="../media/image829.png"/><Relationship Id="rId36" Type="http://schemas.openxmlformats.org/officeDocument/2006/relationships/image" Target="../media/image830.png"/><Relationship Id="rId37" Type="http://schemas.openxmlformats.org/officeDocument/2006/relationships/image" Target="../media/image831.png"/><Relationship Id="rId38" Type="http://schemas.openxmlformats.org/officeDocument/2006/relationships/image" Target="../media/image832.png"/><Relationship Id="rId39" Type="http://schemas.openxmlformats.org/officeDocument/2006/relationships/image" Target="../media/image833.png"/><Relationship Id="rId40" Type="http://schemas.openxmlformats.org/officeDocument/2006/relationships/image" Target="../media/image834.png"/><Relationship Id="rId41" Type="http://schemas.openxmlformats.org/officeDocument/2006/relationships/image" Target="../media/image835.png"/><Relationship Id="rId42" Type="http://schemas.openxmlformats.org/officeDocument/2006/relationships/image" Target="../media/image836.png"/><Relationship Id="rId43" Type="http://schemas.openxmlformats.org/officeDocument/2006/relationships/image" Target="../media/image837.png"/><Relationship Id="rId44" Type="http://schemas.openxmlformats.org/officeDocument/2006/relationships/image" Target="../media/image838.png"/><Relationship Id="rId45" Type="http://schemas.openxmlformats.org/officeDocument/2006/relationships/image" Target="../media/image839.png"/><Relationship Id="rId46" Type="http://schemas.openxmlformats.org/officeDocument/2006/relationships/image" Target="../media/image840.png"/><Relationship Id="rId47" Type="http://schemas.openxmlformats.org/officeDocument/2006/relationships/image" Target="../media/image841.png"/><Relationship Id="rId48" Type="http://schemas.openxmlformats.org/officeDocument/2006/relationships/image" Target="../media/image842.png"/><Relationship Id="rId49" Type="http://schemas.openxmlformats.org/officeDocument/2006/relationships/image" Target="../media/image843.png"/><Relationship Id="rId50" Type="http://schemas.openxmlformats.org/officeDocument/2006/relationships/image" Target="../media/image844.png"/><Relationship Id="rId51" Type="http://schemas.openxmlformats.org/officeDocument/2006/relationships/image" Target="../media/image845.png"/><Relationship Id="rId52" Type="http://schemas.openxmlformats.org/officeDocument/2006/relationships/image" Target="../media/image846.png"/><Relationship Id="rId53" Type="http://schemas.openxmlformats.org/officeDocument/2006/relationships/image" Target="../media/image847.png"/><Relationship Id="rId54" Type="http://schemas.openxmlformats.org/officeDocument/2006/relationships/image" Target="../media/image848.png"/><Relationship Id="rId55" Type="http://schemas.openxmlformats.org/officeDocument/2006/relationships/image" Target="../media/image849.png"/><Relationship Id="rId56" Type="http://schemas.openxmlformats.org/officeDocument/2006/relationships/image" Target="../media/image850.png"/><Relationship Id="rId57" Type="http://schemas.openxmlformats.org/officeDocument/2006/relationships/image" Target="../media/image851.png"/><Relationship Id="rId58" Type="http://schemas.openxmlformats.org/officeDocument/2006/relationships/image" Target="../media/image852.png"/><Relationship Id="rId59" Type="http://schemas.openxmlformats.org/officeDocument/2006/relationships/image" Target="../media/image853.png"/><Relationship Id="rId60" Type="http://schemas.openxmlformats.org/officeDocument/2006/relationships/image" Target="../media/image854.png"/><Relationship Id="rId61" Type="http://schemas.openxmlformats.org/officeDocument/2006/relationships/image" Target="../media/image855.png"/><Relationship Id="rId62" Type="http://schemas.openxmlformats.org/officeDocument/2006/relationships/image" Target="../media/image856.png"/><Relationship Id="rId63" Type="http://schemas.openxmlformats.org/officeDocument/2006/relationships/image" Target="../media/image857.png"/><Relationship Id="rId64" Type="http://schemas.openxmlformats.org/officeDocument/2006/relationships/image" Target="../media/image858.png"/><Relationship Id="rId65" Type="http://schemas.openxmlformats.org/officeDocument/2006/relationships/image" Target="../media/image859.png"/><Relationship Id="rId66" Type="http://schemas.openxmlformats.org/officeDocument/2006/relationships/image" Target="../media/image860.png"/><Relationship Id="rId67" Type="http://schemas.openxmlformats.org/officeDocument/2006/relationships/image" Target="../media/image861.png"/><Relationship Id="rId68" Type="http://schemas.openxmlformats.org/officeDocument/2006/relationships/image" Target="../media/image862.png"/><Relationship Id="rId69" Type="http://schemas.openxmlformats.org/officeDocument/2006/relationships/image" Target="../media/image863.png"/><Relationship Id="rId70" Type="http://schemas.openxmlformats.org/officeDocument/2006/relationships/image" Target="../media/image864.png"/><Relationship Id="rId71" Type="http://schemas.openxmlformats.org/officeDocument/2006/relationships/image" Target="../media/image865.png"/><Relationship Id="rId72" Type="http://schemas.openxmlformats.org/officeDocument/2006/relationships/image" Target="../media/image866.png"/><Relationship Id="rId73" Type="http://schemas.openxmlformats.org/officeDocument/2006/relationships/image" Target="../media/image867.png"/><Relationship Id="rId74" Type="http://schemas.openxmlformats.org/officeDocument/2006/relationships/image" Target="../media/image868.png"/><Relationship Id="rId75" Type="http://schemas.openxmlformats.org/officeDocument/2006/relationships/image" Target="../media/image869.png"/><Relationship Id="rId76" Type="http://schemas.openxmlformats.org/officeDocument/2006/relationships/image" Target="../media/image870.png"/><Relationship Id="rId77" Type="http://schemas.openxmlformats.org/officeDocument/2006/relationships/image" Target="../media/image871.png"/><Relationship Id="rId78" Type="http://schemas.openxmlformats.org/officeDocument/2006/relationships/image" Target="../media/image872.png"/><Relationship Id="rId79" Type="http://schemas.openxmlformats.org/officeDocument/2006/relationships/image" Target="../media/image873.png"/><Relationship Id="rId80" Type="http://schemas.openxmlformats.org/officeDocument/2006/relationships/image" Target="../media/image874.png"/><Relationship Id="rId81" Type="http://schemas.openxmlformats.org/officeDocument/2006/relationships/image" Target="../media/image875.png"/><Relationship Id="rId82" Type="http://schemas.openxmlformats.org/officeDocument/2006/relationships/image" Target="../media/image876.png"/><Relationship Id="rId83" Type="http://schemas.openxmlformats.org/officeDocument/2006/relationships/image" Target="../media/image877.png"/><Relationship Id="rId84" Type="http://schemas.openxmlformats.org/officeDocument/2006/relationships/image" Target="../media/image878.png"/><Relationship Id="rId85" Type="http://schemas.openxmlformats.org/officeDocument/2006/relationships/image" Target="../media/image879.png"/><Relationship Id="rId86" Type="http://schemas.openxmlformats.org/officeDocument/2006/relationships/image" Target="../media/image880.png"/><Relationship Id="rId87" Type="http://schemas.openxmlformats.org/officeDocument/2006/relationships/image" Target="../media/image881.png"/><Relationship Id="rId88" Type="http://schemas.openxmlformats.org/officeDocument/2006/relationships/image" Target="../media/image882.png"/><Relationship Id="rId89" Type="http://schemas.openxmlformats.org/officeDocument/2006/relationships/image" Target="../media/image883.png"/><Relationship Id="rId90" Type="http://schemas.openxmlformats.org/officeDocument/2006/relationships/image" Target="../media/image884.png"/><Relationship Id="rId91" Type="http://schemas.openxmlformats.org/officeDocument/2006/relationships/image" Target="../media/image885.png"/><Relationship Id="rId92" Type="http://schemas.openxmlformats.org/officeDocument/2006/relationships/image" Target="../media/image886.png"/><Relationship Id="rId93" Type="http://schemas.openxmlformats.org/officeDocument/2006/relationships/image" Target="../media/image887.png"/><Relationship Id="rId94" Type="http://schemas.openxmlformats.org/officeDocument/2006/relationships/image" Target="../media/image888.png"/><Relationship Id="rId95" Type="http://schemas.openxmlformats.org/officeDocument/2006/relationships/image" Target="../media/image889.png"/><Relationship Id="rId96" Type="http://schemas.openxmlformats.org/officeDocument/2006/relationships/image" Target="../media/image890.png"/><Relationship Id="rId97" Type="http://schemas.openxmlformats.org/officeDocument/2006/relationships/image" Target="../media/image891.png"/><Relationship Id="rId98" Type="http://schemas.openxmlformats.org/officeDocument/2006/relationships/image" Target="../media/image892.png"/><Relationship Id="rId99" Type="http://schemas.openxmlformats.org/officeDocument/2006/relationships/image" Target="../media/image893.png"/><Relationship Id="rId100" Type="http://schemas.openxmlformats.org/officeDocument/2006/relationships/image" Target="../media/image894.png"/><Relationship Id="rId101" Type="http://schemas.openxmlformats.org/officeDocument/2006/relationships/image" Target="../media/image895.png"/><Relationship Id="rId102" Type="http://schemas.openxmlformats.org/officeDocument/2006/relationships/image" Target="../media/image896.png"/><Relationship Id="rId103" Type="http://schemas.openxmlformats.org/officeDocument/2006/relationships/image" Target="../media/image897.png"/><Relationship Id="rId104" Type="http://schemas.openxmlformats.org/officeDocument/2006/relationships/image" Target="../media/image898.png"/><Relationship Id="rId105" Type="http://schemas.openxmlformats.org/officeDocument/2006/relationships/image" Target="../media/image899.png"/><Relationship Id="rId106" Type="http://schemas.openxmlformats.org/officeDocument/2006/relationships/image" Target="../media/image900.png"/><Relationship Id="rId107" Type="http://schemas.openxmlformats.org/officeDocument/2006/relationships/image" Target="../media/image901.png"/><Relationship Id="rId108" Type="http://schemas.openxmlformats.org/officeDocument/2006/relationships/image" Target="../media/image902.png"/><Relationship Id="rId109" Type="http://schemas.openxmlformats.org/officeDocument/2006/relationships/image" Target="../media/image903.png"/><Relationship Id="rId110" Type="http://schemas.openxmlformats.org/officeDocument/2006/relationships/image" Target="../media/image904.png"/><Relationship Id="rId111" Type="http://schemas.openxmlformats.org/officeDocument/2006/relationships/image" Target="../media/image905.png"/><Relationship Id="rId112" Type="http://schemas.openxmlformats.org/officeDocument/2006/relationships/image" Target="../media/image906.png"/><Relationship Id="rId113" Type="http://schemas.openxmlformats.org/officeDocument/2006/relationships/image" Target="../media/image907.png"/><Relationship Id="rId114" Type="http://schemas.openxmlformats.org/officeDocument/2006/relationships/image" Target="../media/image908.png"/><Relationship Id="rId115" Type="http://schemas.openxmlformats.org/officeDocument/2006/relationships/image" Target="../media/image909.png"/><Relationship Id="rId116" Type="http://schemas.openxmlformats.org/officeDocument/2006/relationships/image" Target="../media/image910.png"/><Relationship Id="rId117" Type="http://schemas.openxmlformats.org/officeDocument/2006/relationships/image" Target="../media/image911.png"/><Relationship Id="rId118" Type="http://schemas.openxmlformats.org/officeDocument/2006/relationships/image" Target="../media/image9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7.png"/><Relationship Id="rId3" Type="http://schemas.openxmlformats.org/officeDocument/2006/relationships/image" Target="../media/image1.png"/><Relationship Id="rId4" Type="http://schemas.openxmlformats.org/officeDocument/2006/relationships/hyperlink" Target="https://youtu.be/p1lflsqBe7Y" TargetMode="External"/><Relationship Id="rId5" Type="http://schemas.openxmlformats.org/officeDocument/2006/relationships/image" Target="../media/image91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4.png"/><Relationship Id="rId3" Type="http://schemas.openxmlformats.org/officeDocument/2006/relationships/image" Target="../media/image1.png"/><Relationship Id="rId4" Type="http://schemas.openxmlformats.org/officeDocument/2006/relationships/image" Target="../media/image915.png"/><Relationship Id="rId5" Type="http://schemas.openxmlformats.org/officeDocument/2006/relationships/image" Target="../media/image916.png"/><Relationship Id="rId6" Type="http://schemas.openxmlformats.org/officeDocument/2006/relationships/image" Target="../media/image9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4.png"/><Relationship Id="rId3" Type="http://schemas.openxmlformats.org/officeDocument/2006/relationships/image" Target="../media/image1.png"/><Relationship Id="rId4" Type="http://schemas.openxmlformats.org/officeDocument/2006/relationships/image" Target="../media/image918.png"/><Relationship Id="rId5" Type="http://schemas.openxmlformats.org/officeDocument/2006/relationships/image" Target="../media/image919.png"/><Relationship Id="rId6" Type="http://schemas.openxmlformats.org/officeDocument/2006/relationships/image" Target="../media/image920.png"/><Relationship Id="rId7" Type="http://schemas.openxmlformats.org/officeDocument/2006/relationships/image" Target="../media/image921.png"/><Relationship Id="rId8" Type="http://schemas.openxmlformats.org/officeDocument/2006/relationships/image" Target="../media/image922.png"/><Relationship Id="rId9" Type="http://schemas.openxmlformats.org/officeDocument/2006/relationships/image" Target="../media/image923.png"/><Relationship Id="rId10" Type="http://schemas.openxmlformats.org/officeDocument/2006/relationships/image" Target="../media/image924.png"/><Relationship Id="rId11" Type="http://schemas.openxmlformats.org/officeDocument/2006/relationships/image" Target="../media/image925.png"/><Relationship Id="rId12" Type="http://schemas.openxmlformats.org/officeDocument/2006/relationships/image" Target="../media/image46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8.png"/><Relationship Id="rId16" Type="http://schemas.openxmlformats.org/officeDocument/2006/relationships/image" Target="../media/image929.png"/><Relationship Id="rId17" Type="http://schemas.openxmlformats.org/officeDocument/2006/relationships/image" Target="../media/image930.png"/><Relationship Id="rId18" Type="http://schemas.openxmlformats.org/officeDocument/2006/relationships/image" Target="../media/image931.png"/><Relationship Id="rId19" Type="http://schemas.openxmlformats.org/officeDocument/2006/relationships/image" Target="../media/image37.png"/><Relationship Id="rId20" Type="http://schemas.openxmlformats.org/officeDocument/2006/relationships/image" Target="../media/image932.png"/><Relationship Id="rId21" Type="http://schemas.openxmlformats.org/officeDocument/2006/relationships/image" Target="../media/image933.png"/><Relationship Id="rId22" Type="http://schemas.openxmlformats.org/officeDocument/2006/relationships/image" Target="../media/image934.png"/><Relationship Id="rId23" Type="http://schemas.openxmlformats.org/officeDocument/2006/relationships/image" Target="../media/image935.png"/><Relationship Id="rId24" Type="http://schemas.openxmlformats.org/officeDocument/2006/relationships/image" Target="../media/image936.png"/><Relationship Id="rId25" Type="http://schemas.openxmlformats.org/officeDocument/2006/relationships/image" Target="../media/image937.png"/><Relationship Id="rId26" Type="http://schemas.openxmlformats.org/officeDocument/2006/relationships/image" Target="../media/image938.png"/><Relationship Id="rId27" Type="http://schemas.openxmlformats.org/officeDocument/2006/relationships/image" Target="../media/image939.png"/><Relationship Id="rId28" Type="http://schemas.openxmlformats.org/officeDocument/2006/relationships/image" Target="../media/image940.png"/><Relationship Id="rId29" Type="http://schemas.openxmlformats.org/officeDocument/2006/relationships/image" Target="../media/image941.png"/><Relationship Id="rId30" Type="http://schemas.openxmlformats.org/officeDocument/2006/relationships/image" Target="../media/image942.png"/><Relationship Id="rId31" Type="http://schemas.openxmlformats.org/officeDocument/2006/relationships/image" Target="../media/image45.png"/><Relationship Id="rId32" Type="http://schemas.openxmlformats.org/officeDocument/2006/relationships/image" Target="../media/image60.png"/><Relationship Id="rId33" Type="http://schemas.openxmlformats.org/officeDocument/2006/relationships/image" Target="../media/image943.png"/><Relationship Id="rId34" Type="http://schemas.openxmlformats.org/officeDocument/2006/relationships/image" Target="../media/image944.png"/><Relationship Id="rId35" Type="http://schemas.openxmlformats.org/officeDocument/2006/relationships/image" Target="../media/image945.png"/><Relationship Id="rId36" Type="http://schemas.openxmlformats.org/officeDocument/2006/relationships/image" Target="../media/image946.png"/><Relationship Id="rId37" Type="http://schemas.openxmlformats.org/officeDocument/2006/relationships/image" Target="../media/image947.png"/><Relationship Id="rId38" Type="http://schemas.openxmlformats.org/officeDocument/2006/relationships/image" Target="../media/image948.png"/><Relationship Id="rId39" Type="http://schemas.openxmlformats.org/officeDocument/2006/relationships/image" Target="../media/image949.png"/><Relationship Id="rId40" Type="http://schemas.openxmlformats.org/officeDocument/2006/relationships/image" Target="../media/image950.png"/><Relationship Id="rId41" Type="http://schemas.openxmlformats.org/officeDocument/2006/relationships/image" Target="../media/image951.png"/><Relationship Id="rId42" Type="http://schemas.openxmlformats.org/officeDocument/2006/relationships/image" Target="../media/image952.png"/><Relationship Id="rId43" Type="http://schemas.openxmlformats.org/officeDocument/2006/relationships/image" Target="../media/image953.png"/><Relationship Id="rId44" Type="http://schemas.openxmlformats.org/officeDocument/2006/relationships/image" Target="../media/image954.png"/><Relationship Id="rId45" Type="http://schemas.openxmlformats.org/officeDocument/2006/relationships/image" Target="../media/image61.png"/><Relationship Id="rId46" Type="http://schemas.openxmlformats.org/officeDocument/2006/relationships/image" Target="../media/image955.png"/><Relationship Id="rId47" Type="http://schemas.openxmlformats.org/officeDocument/2006/relationships/image" Target="../media/image956.png"/><Relationship Id="rId48" Type="http://schemas.openxmlformats.org/officeDocument/2006/relationships/image" Target="../media/image957.png"/><Relationship Id="rId49" Type="http://schemas.openxmlformats.org/officeDocument/2006/relationships/image" Target="../media/image958.png"/><Relationship Id="rId50" Type="http://schemas.openxmlformats.org/officeDocument/2006/relationships/image" Target="../media/image959.png"/><Relationship Id="rId51" Type="http://schemas.openxmlformats.org/officeDocument/2006/relationships/image" Target="../media/image960.png"/><Relationship Id="rId52" Type="http://schemas.openxmlformats.org/officeDocument/2006/relationships/image" Target="../media/image961.png"/><Relationship Id="rId53" Type="http://schemas.openxmlformats.org/officeDocument/2006/relationships/image" Target="../media/image962.png"/><Relationship Id="rId54" Type="http://schemas.openxmlformats.org/officeDocument/2006/relationships/image" Target="../media/image963.png"/><Relationship Id="rId55" Type="http://schemas.openxmlformats.org/officeDocument/2006/relationships/image" Target="../media/image36.png"/><Relationship Id="rId56" Type="http://schemas.openxmlformats.org/officeDocument/2006/relationships/image" Target="../media/image964.png"/><Relationship Id="rId57" Type="http://schemas.openxmlformats.org/officeDocument/2006/relationships/image" Target="../media/image965.png"/><Relationship Id="rId58" Type="http://schemas.openxmlformats.org/officeDocument/2006/relationships/image" Target="../media/image966.png"/><Relationship Id="rId59" Type="http://schemas.openxmlformats.org/officeDocument/2006/relationships/image" Target="../media/image967.png"/><Relationship Id="rId60" Type="http://schemas.openxmlformats.org/officeDocument/2006/relationships/image" Target="../media/image968.png"/><Relationship Id="rId61" Type="http://schemas.openxmlformats.org/officeDocument/2006/relationships/image" Target="../media/image969.png"/><Relationship Id="rId62" Type="http://schemas.openxmlformats.org/officeDocument/2006/relationships/image" Target="../media/image970.png"/><Relationship Id="rId63" Type="http://schemas.openxmlformats.org/officeDocument/2006/relationships/image" Target="../media/image971.png"/><Relationship Id="rId64" Type="http://schemas.openxmlformats.org/officeDocument/2006/relationships/image" Target="../media/image972.png"/><Relationship Id="rId65" Type="http://schemas.openxmlformats.org/officeDocument/2006/relationships/image" Target="../media/image973.png"/><Relationship Id="rId66" Type="http://schemas.openxmlformats.org/officeDocument/2006/relationships/image" Target="../media/image974.png"/><Relationship Id="rId67" Type="http://schemas.openxmlformats.org/officeDocument/2006/relationships/image" Target="../media/image975.png"/><Relationship Id="rId68" Type="http://schemas.openxmlformats.org/officeDocument/2006/relationships/image" Target="../media/image976.png"/><Relationship Id="rId69" Type="http://schemas.openxmlformats.org/officeDocument/2006/relationships/image" Target="../media/image977.png"/><Relationship Id="rId70" Type="http://schemas.openxmlformats.org/officeDocument/2006/relationships/image" Target="../media/image39.png"/><Relationship Id="rId71" Type="http://schemas.openxmlformats.org/officeDocument/2006/relationships/image" Target="../media/image978.png"/><Relationship Id="rId72" Type="http://schemas.openxmlformats.org/officeDocument/2006/relationships/image" Target="../media/image979.png"/><Relationship Id="rId73" Type="http://schemas.openxmlformats.org/officeDocument/2006/relationships/image" Target="../media/image980.png"/><Relationship Id="rId74" Type="http://schemas.openxmlformats.org/officeDocument/2006/relationships/image" Target="../media/image981.png"/><Relationship Id="rId75" Type="http://schemas.openxmlformats.org/officeDocument/2006/relationships/image" Target="../media/image982.png"/><Relationship Id="rId76" Type="http://schemas.openxmlformats.org/officeDocument/2006/relationships/image" Target="../media/image983.png"/><Relationship Id="rId77" Type="http://schemas.openxmlformats.org/officeDocument/2006/relationships/image" Target="../media/image984.png"/><Relationship Id="rId78" Type="http://schemas.openxmlformats.org/officeDocument/2006/relationships/image" Target="../media/image985.png"/><Relationship Id="rId79" Type="http://schemas.openxmlformats.org/officeDocument/2006/relationships/image" Target="../media/image986.png"/><Relationship Id="rId80" Type="http://schemas.openxmlformats.org/officeDocument/2006/relationships/image" Target="../media/image987.png"/><Relationship Id="rId81" Type="http://schemas.openxmlformats.org/officeDocument/2006/relationships/image" Target="../media/image988.png"/><Relationship Id="rId82" Type="http://schemas.openxmlformats.org/officeDocument/2006/relationships/image" Target="../media/image989.png"/><Relationship Id="rId83" Type="http://schemas.openxmlformats.org/officeDocument/2006/relationships/image" Target="../media/image990.png"/><Relationship Id="rId84" Type="http://schemas.openxmlformats.org/officeDocument/2006/relationships/image" Target="../media/image991.png"/><Relationship Id="rId85" Type="http://schemas.openxmlformats.org/officeDocument/2006/relationships/image" Target="../media/image992.png"/><Relationship Id="rId86" Type="http://schemas.openxmlformats.org/officeDocument/2006/relationships/image" Target="../media/image993.png"/><Relationship Id="rId87" Type="http://schemas.openxmlformats.org/officeDocument/2006/relationships/image" Target="../media/image994.png"/><Relationship Id="rId88" Type="http://schemas.openxmlformats.org/officeDocument/2006/relationships/image" Target="../media/image995.png"/><Relationship Id="rId89" Type="http://schemas.openxmlformats.org/officeDocument/2006/relationships/image" Target="../media/image996.png"/><Relationship Id="rId90" Type="http://schemas.openxmlformats.org/officeDocument/2006/relationships/image" Target="../media/image3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7.png"/><Relationship Id="rId3" Type="http://schemas.openxmlformats.org/officeDocument/2006/relationships/image" Target="../media/image1.png"/><Relationship Id="rId4" Type="http://schemas.openxmlformats.org/officeDocument/2006/relationships/image" Target="../media/image99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5.jpg"/><Relationship Id="rId4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94.png"/><Relationship Id="rId32" Type="http://schemas.openxmlformats.org/officeDocument/2006/relationships/image" Target="../media/image95.png"/><Relationship Id="rId33" Type="http://schemas.openxmlformats.org/officeDocument/2006/relationships/image" Target="../media/image96.png"/><Relationship Id="rId34" Type="http://schemas.openxmlformats.org/officeDocument/2006/relationships/image" Target="../media/image97.png"/><Relationship Id="rId35" Type="http://schemas.openxmlformats.org/officeDocument/2006/relationships/image" Target="../media/image98.png"/><Relationship Id="rId36" Type="http://schemas.openxmlformats.org/officeDocument/2006/relationships/image" Target="../media/image99.png"/><Relationship Id="rId37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01.png"/><Relationship Id="rId4" Type="http://schemas.openxmlformats.org/officeDocument/2006/relationships/image" Target="../media/image66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2.jp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141.png"/><Relationship Id="rId23" Type="http://schemas.openxmlformats.org/officeDocument/2006/relationships/image" Target="../media/image142.png"/><Relationship Id="rId24" Type="http://schemas.openxmlformats.org/officeDocument/2006/relationships/image" Target="../media/image143.png"/><Relationship Id="rId25" Type="http://schemas.openxmlformats.org/officeDocument/2006/relationships/image" Target="../media/image144.png"/><Relationship Id="rId26" Type="http://schemas.openxmlformats.org/officeDocument/2006/relationships/image" Target="../media/image1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0377857" y="3894471"/>
              <a:ext cx="1725930" cy="4121150"/>
            </a:xfrm>
            <a:custGeom>
              <a:avLst/>
              <a:gdLst/>
              <a:ahLst/>
              <a:cxnLst/>
              <a:rect l="l" t="t" r="r" b="b"/>
              <a:pathLst>
                <a:path w="1725929" h="4121150">
                  <a:moveTo>
                    <a:pt x="653871" y="4121035"/>
                  </a:moveTo>
                  <a:lnTo>
                    <a:pt x="0" y="3943320"/>
                  </a:lnTo>
                  <a:lnTo>
                    <a:pt x="1071947" y="0"/>
                  </a:lnTo>
                  <a:lnTo>
                    <a:pt x="1725818" y="177714"/>
                  </a:lnTo>
                  <a:lnTo>
                    <a:pt x="653871" y="412103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369409" y="3886704"/>
              <a:ext cx="1743075" cy="4136390"/>
            </a:xfrm>
            <a:custGeom>
              <a:avLst/>
              <a:gdLst/>
              <a:ahLst/>
              <a:cxnLst/>
              <a:rect l="l" t="t" r="r" b="b"/>
              <a:pathLst>
                <a:path w="1743075" h="4136390">
                  <a:moveTo>
                    <a:pt x="663914" y="4136199"/>
                  </a:moveTo>
                  <a:lnTo>
                    <a:pt x="660951" y="4136199"/>
                  </a:lnTo>
                  <a:lnTo>
                    <a:pt x="2413" y="3957241"/>
                  </a:lnTo>
                  <a:lnTo>
                    <a:pt x="0" y="3953061"/>
                  </a:lnTo>
                  <a:lnTo>
                    <a:pt x="1120" y="3949053"/>
                  </a:lnTo>
                  <a:lnTo>
                    <a:pt x="1073631" y="3878"/>
                  </a:lnTo>
                  <a:lnTo>
                    <a:pt x="1074924" y="2240"/>
                  </a:lnTo>
                  <a:lnTo>
                    <a:pt x="1078372" y="258"/>
                  </a:lnTo>
                  <a:lnTo>
                    <a:pt x="1080440" y="0"/>
                  </a:lnTo>
                  <a:lnTo>
                    <a:pt x="1143236" y="17064"/>
                  </a:lnTo>
                  <a:lnTo>
                    <a:pt x="1085698" y="17064"/>
                  </a:lnTo>
                  <a:lnTo>
                    <a:pt x="17712" y="3945692"/>
                  </a:lnTo>
                  <a:lnTo>
                    <a:pt x="656986" y="4119436"/>
                  </a:lnTo>
                  <a:lnTo>
                    <a:pt x="672649" y="4119436"/>
                  </a:lnTo>
                  <a:lnTo>
                    <a:pt x="669053" y="4132665"/>
                  </a:lnTo>
                  <a:lnTo>
                    <a:pt x="667760" y="4134303"/>
                  </a:lnTo>
                  <a:lnTo>
                    <a:pt x="664916" y="4135940"/>
                  </a:lnTo>
                  <a:lnTo>
                    <a:pt x="663914" y="4136199"/>
                  </a:lnTo>
                  <a:close/>
                </a:path>
                <a:path w="1743075" h="4136390">
                  <a:moveTo>
                    <a:pt x="672649" y="4119436"/>
                  </a:moveTo>
                  <a:lnTo>
                    <a:pt x="656986" y="4119436"/>
                  </a:lnTo>
                  <a:lnTo>
                    <a:pt x="1724973" y="190808"/>
                  </a:lnTo>
                  <a:lnTo>
                    <a:pt x="1085698" y="17064"/>
                  </a:lnTo>
                  <a:lnTo>
                    <a:pt x="1143236" y="17064"/>
                  </a:lnTo>
                  <a:lnTo>
                    <a:pt x="1740272" y="179302"/>
                  </a:lnTo>
                  <a:lnTo>
                    <a:pt x="1742685" y="183482"/>
                  </a:lnTo>
                  <a:lnTo>
                    <a:pt x="1741564" y="187490"/>
                  </a:lnTo>
                  <a:lnTo>
                    <a:pt x="672649" y="411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989521" y="4425991"/>
              <a:ext cx="490220" cy="3588385"/>
            </a:xfrm>
            <a:custGeom>
              <a:avLst/>
              <a:gdLst/>
              <a:ahLst/>
              <a:cxnLst/>
              <a:rect l="l" t="t" r="r" b="b"/>
              <a:pathLst>
                <a:path w="490219" h="3588384">
                  <a:moveTo>
                    <a:pt x="489605" y="3588207"/>
                  </a:moveTo>
                  <a:lnTo>
                    <a:pt x="0" y="3588207"/>
                  </a:lnTo>
                  <a:lnTo>
                    <a:pt x="0" y="0"/>
                  </a:lnTo>
                  <a:lnTo>
                    <a:pt x="489605" y="0"/>
                  </a:lnTo>
                  <a:lnTo>
                    <a:pt x="489605" y="3588207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980902" y="4417372"/>
              <a:ext cx="507365" cy="3605529"/>
            </a:xfrm>
            <a:custGeom>
              <a:avLst/>
              <a:gdLst/>
              <a:ahLst/>
              <a:cxnLst/>
              <a:rect l="l" t="t" r="r" b="b"/>
              <a:pathLst>
                <a:path w="507365" h="3605529">
                  <a:moveTo>
                    <a:pt x="502964" y="3605444"/>
                  </a:moveTo>
                  <a:lnTo>
                    <a:pt x="3878" y="3605444"/>
                  </a:lnTo>
                  <a:lnTo>
                    <a:pt x="0" y="360156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502964" y="0"/>
                  </a:lnTo>
                  <a:lnTo>
                    <a:pt x="506843" y="3878"/>
                  </a:lnTo>
                  <a:lnTo>
                    <a:pt x="506843" y="17236"/>
                  </a:lnTo>
                  <a:lnTo>
                    <a:pt x="17195" y="17236"/>
                  </a:lnTo>
                  <a:lnTo>
                    <a:pt x="17195" y="3588207"/>
                  </a:lnTo>
                  <a:lnTo>
                    <a:pt x="506843" y="3588207"/>
                  </a:lnTo>
                  <a:lnTo>
                    <a:pt x="506843" y="3601566"/>
                  </a:lnTo>
                  <a:lnTo>
                    <a:pt x="502964" y="3605444"/>
                  </a:lnTo>
                  <a:close/>
                </a:path>
                <a:path w="507365" h="3605529">
                  <a:moveTo>
                    <a:pt x="506843" y="3588207"/>
                  </a:moveTo>
                  <a:lnTo>
                    <a:pt x="489605" y="3588207"/>
                  </a:lnTo>
                  <a:lnTo>
                    <a:pt x="489605" y="17236"/>
                  </a:lnTo>
                  <a:lnTo>
                    <a:pt x="506843" y="17236"/>
                  </a:lnTo>
                  <a:lnTo>
                    <a:pt x="506843" y="3588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885784" y="3023069"/>
              <a:ext cx="783590" cy="4988560"/>
            </a:xfrm>
            <a:custGeom>
              <a:avLst/>
              <a:gdLst/>
              <a:ahLst/>
              <a:cxnLst/>
              <a:rect l="l" t="t" r="r" b="b"/>
              <a:pathLst>
                <a:path w="783590" h="4988559">
                  <a:moveTo>
                    <a:pt x="783169" y="4988328"/>
                  </a:moveTo>
                  <a:lnTo>
                    <a:pt x="0" y="4988328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988328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877164" y="3014451"/>
              <a:ext cx="800735" cy="5005705"/>
            </a:xfrm>
            <a:custGeom>
              <a:avLst/>
              <a:gdLst/>
              <a:ahLst/>
              <a:cxnLst/>
              <a:rect l="l" t="t" r="r" b="b"/>
              <a:pathLst>
                <a:path w="800734" h="5005705">
                  <a:moveTo>
                    <a:pt x="796529" y="5005565"/>
                  </a:moveTo>
                  <a:lnTo>
                    <a:pt x="3878" y="5005565"/>
                  </a:lnTo>
                  <a:lnTo>
                    <a:pt x="0" y="500168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988328"/>
                  </a:lnTo>
                  <a:lnTo>
                    <a:pt x="800364" y="4988328"/>
                  </a:lnTo>
                  <a:lnTo>
                    <a:pt x="800364" y="5001686"/>
                  </a:lnTo>
                  <a:lnTo>
                    <a:pt x="796529" y="5005565"/>
                  </a:lnTo>
                  <a:close/>
                </a:path>
                <a:path w="800734" h="5005705">
                  <a:moveTo>
                    <a:pt x="800364" y="4988328"/>
                  </a:moveTo>
                  <a:lnTo>
                    <a:pt x="783169" y="4988328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4988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102614" y="3878904"/>
              <a:ext cx="783590" cy="4132579"/>
            </a:xfrm>
            <a:custGeom>
              <a:avLst/>
              <a:gdLst/>
              <a:ahLst/>
              <a:cxnLst/>
              <a:rect l="l" t="t" r="r" b="b"/>
              <a:pathLst>
                <a:path w="783590" h="4132579">
                  <a:moveTo>
                    <a:pt x="783169" y="4132536"/>
                  </a:moveTo>
                  <a:lnTo>
                    <a:pt x="0" y="4132536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132536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093995" y="3870286"/>
              <a:ext cx="800735" cy="4149725"/>
            </a:xfrm>
            <a:custGeom>
              <a:avLst/>
              <a:gdLst/>
              <a:ahLst/>
              <a:cxnLst/>
              <a:rect l="l" t="t" r="r" b="b"/>
              <a:pathLst>
                <a:path w="800734" h="4149725">
                  <a:moveTo>
                    <a:pt x="796529" y="4149729"/>
                  </a:moveTo>
                  <a:lnTo>
                    <a:pt x="3878" y="4149729"/>
                  </a:lnTo>
                  <a:lnTo>
                    <a:pt x="0" y="4145851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529" y="0"/>
                  </a:lnTo>
                  <a:lnTo>
                    <a:pt x="800407" y="3878"/>
                  </a:lnTo>
                  <a:lnTo>
                    <a:pt x="800407" y="17193"/>
                  </a:lnTo>
                  <a:lnTo>
                    <a:pt x="17238" y="17193"/>
                  </a:lnTo>
                  <a:lnTo>
                    <a:pt x="17238" y="4132493"/>
                  </a:lnTo>
                  <a:lnTo>
                    <a:pt x="800407" y="4132493"/>
                  </a:lnTo>
                  <a:lnTo>
                    <a:pt x="800407" y="4145851"/>
                  </a:lnTo>
                  <a:lnTo>
                    <a:pt x="796529" y="4149729"/>
                  </a:lnTo>
                  <a:close/>
                </a:path>
                <a:path w="800734" h="4149725">
                  <a:moveTo>
                    <a:pt x="800407" y="4132493"/>
                  </a:moveTo>
                  <a:lnTo>
                    <a:pt x="783169" y="4132493"/>
                  </a:lnTo>
                  <a:lnTo>
                    <a:pt x="783169" y="17193"/>
                  </a:lnTo>
                  <a:lnTo>
                    <a:pt x="800407" y="17193"/>
                  </a:lnTo>
                  <a:lnTo>
                    <a:pt x="800407" y="4132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254912" y="4284651"/>
              <a:ext cx="478790" cy="3321050"/>
            </a:xfrm>
            <a:custGeom>
              <a:avLst/>
              <a:gdLst/>
              <a:ahLst/>
              <a:cxnLst/>
              <a:rect l="l" t="t" r="r" b="b"/>
              <a:pathLst>
                <a:path w="478790" h="3321050">
                  <a:moveTo>
                    <a:pt x="239307" y="3320955"/>
                  </a:moveTo>
                  <a:lnTo>
                    <a:pt x="191237" y="3316071"/>
                  </a:lnTo>
                  <a:lnTo>
                    <a:pt x="146391" y="3302073"/>
                  </a:lnTo>
                  <a:lnTo>
                    <a:pt x="105751" y="3279943"/>
                  </a:lnTo>
                  <a:lnTo>
                    <a:pt x="70299" y="3250663"/>
                  </a:lnTo>
                  <a:lnTo>
                    <a:pt x="41015" y="3215214"/>
                  </a:lnTo>
                  <a:lnTo>
                    <a:pt x="18883" y="3174577"/>
                  </a:lnTo>
                  <a:lnTo>
                    <a:pt x="4884" y="3129735"/>
                  </a:lnTo>
                  <a:lnTo>
                    <a:pt x="0" y="3081670"/>
                  </a:lnTo>
                  <a:lnTo>
                    <a:pt x="0" y="239285"/>
                  </a:lnTo>
                  <a:lnTo>
                    <a:pt x="4884" y="191220"/>
                  </a:lnTo>
                  <a:lnTo>
                    <a:pt x="18883" y="146378"/>
                  </a:lnTo>
                  <a:lnTo>
                    <a:pt x="41015" y="105741"/>
                  </a:lnTo>
                  <a:lnTo>
                    <a:pt x="70299" y="70292"/>
                  </a:lnTo>
                  <a:lnTo>
                    <a:pt x="105751" y="41012"/>
                  </a:lnTo>
                  <a:lnTo>
                    <a:pt x="146391" y="18882"/>
                  </a:lnTo>
                  <a:lnTo>
                    <a:pt x="191237" y="4884"/>
                  </a:lnTo>
                  <a:lnTo>
                    <a:pt x="239307" y="0"/>
                  </a:lnTo>
                  <a:lnTo>
                    <a:pt x="287377" y="4884"/>
                  </a:lnTo>
                  <a:lnTo>
                    <a:pt x="332223" y="18882"/>
                  </a:lnTo>
                  <a:lnTo>
                    <a:pt x="372864" y="41012"/>
                  </a:lnTo>
                  <a:lnTo>
                    <a:pt x="408316" y="70292"/>
                  </a:lnTo>
                  <a:lnTo>
                    <a:pt x="437599" y="105741"/>
                  </a:lnTo>
                  <a:lnTo>
                    <a:pt x="459731" y="146378"/>
                  </a:lnTo>
                  <a:lnTo>
                    <a:pt x="473731" y="191220"/>
                  </a:lnTo>
                  <a:lnTo>
                    <a:pt x="478615" y="239285"/>
                  </a:lnTo>
                  <a:lnTo>
                    <a:pt x="478615" y="3081670"/>
                  </a:lnTo>
                  <a:lnTo>
                    <a:pt x="473723" y="3129735"/>
                  </a:lnTo>
                  <a:lnTo>
                    <a:pt x="459725" y="3174577"/>
                  </a:lnTo>
                  <a:lnTo>
                    <a:pt x="437596" y="3215214"/>
                  </a:lnTo>
                  <a:lnTo>
                    <a:pt x="408318" y="3250663"/>
                  </a:lnTo>
                  <a:lnTo>
                    <a:pt x="372869" y="3279943"/>
                  </a:lnTo>
                  <a:lnTo>
                    <a:pt x="332230" y="3302073"/>
                  </a:lnTo>
                  <a:lnTo>
                    <a:pt x="287382" y="3316071"/>
                  </a:lnTo>
                  <a:lnTo>
                    <a:pt x="239307" y="3320955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478350" y="3881662"/>
              <a:ext cx="783590" cy="4132579"/>
            </a:xfrm>
            <a:custGeom>
              <a:avLst/>
              <a:gdLst/>
              <a:ahLst/>
              <a:cxnLst/>
              <a:rect l="l" t="t" r="r" b="b"/>
              <a:pathLst>
                <a:path w="783590" h="4132579">
                  <a:moveTo>
                    <a:pt x="783169" y="4132536"/>
                  </a:moveTo>
                  <a:lnTo>
                    <a:pt x="0" y="4132536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132536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469732" y="3873044"/>
              <a:ext cx="800735" cy="4150360"/>
            </a:xfrm>
            <a:custGeom>
              <a:avLst/>
              <a:gdLst/>
              <a:ahLst/>
              <a:cxnLst/>
              <a:rect l="l" t="t" r="r" b="b"/>
              <a:pathLst>
                <a:path w="800734" h="4150359">
                  <a:moveTo>
                    <a:pt x="796529" y="4149772"/>
                  </a:moveTo>
                  <a:lnTo>
                    <a:pt x="3878" y="4149772"/>
                  </a:lnTo>
                  <a:lnTo>
                    <a:pt x="0" y="4145894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132536"/>
                  </a:lnTo>
                  <a:lnTo>
                    <a:pt x="800364" y="4132536"/>
                  </a:lnTo>
                  <a:lnTo>
                    <a:pt x="800364" y="4145894"/>
                  </a:lnTo>
                  <a:lnTo>
                    <a:pt x="796529" y="4149772"/>
                  </a:lnTo>
                  <a:close/>
                </a:path>
                <a:path w="800734" h="4150359">
                  <a:moveTo>
                    <a:pt x="800364" y="4132536"/>
                  </a:moveTo>
                  <a:lnTo>
                    <a:pt x="783169" y="4132536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4132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630605" y="4287452"/>
              <a:ext cx="478790" cy="3321050"/>
            </a:xfrm>
            <a:custGeom>
              <a:avLst/>
              <a:gdLst/>
              <a:ahLst/>
              <a:cxnLst/>
              <a:rect l="l" t="t" r="r" b="b"/>
              <a:pathLst>
                <a:path w="478790" h="3321050">
                  <a:moveTo>
                    <a:pt x="239307" y="3320955"/>
                  </a:moveTo>
                  <a:lnTo>
                    <a:pt x="191237" y="3316071"/>
                  </a:lnTo>
                  <a:lnTo>
                    <a:pt x="146391" y="3302073"/>
                  </a:lnTo>
                  <a:lnTo>
                    <a:pt x="105751" y="3279943"/>
                  </a:lnTo>
                  <a:lnTo>
                    <a:pt x="70299" y="3250663"/>
                  </a:lnTo>
                  <a:lnTo>
                    <a:pt x="41015" y="3215214"/>
                  </a:lnTo>
                  <a:lnTo>
                    <a:pt x="18883" y="3174577"/>
                  </a:lnTo>
                  <a:lnTo>
                    <a:pt x="4884" y="3129735"/>
                  </a:lnTo>
                  <a:lnTo>
                    <a:pt x="0" y="3081670"/>
                  </a:lnTo>
                  <a:lnTo>
                    <a:pt x="0" y="239285"/>
                  </a:lnTo>
                  <a:lnTo>
                    <a:pt x="4884" y="191220"/>
                  </a:lnTo>
                  <a:lnTo>
                    <a:pt x="18883" y="146378"/>
                  </a:lnTo>
                  <a:lnTo>
                    <a:pt x="41015" y="105741"/>
                  </a:lnTo>
                  <a:lnTo>
                    <a:pt x="70299" y="70292"/>
                  </a:lnTo>
                  <a:lnTo>
                    <a:pt x="105751" y="41012"/>
                  </a:lnTo>
                  <a:lnTo>
                    <a:pt x="146391" y="18882"/>
                  </a:lnTo>
                  <a:lnTo>
                    <a:pt x="191237" y="4884"/>
                  </a:lnTo>
                  <a:lnTo>
                    <a:pt x="239307" y="0"/>
                  </a:lnTo>
                  <a:lnTo>
                    <a:pt x="287377" y="4884"/>
                  </a:lnTo>
                  <a:lnTo>
                    <a:pt x="332223" y="18882"/>
                  </a:lnTo>
                  <a:lnTo>
                    <a:pt x="372864" y="41012"/>
                  </a:lnTo>
                  <a:lnTo>
                    <a:pt x="408316" y="70292"/>
                  </a:lnTo>
                  <a:lnTo>
                    <a:pt x="437599" y="105741"/>
                  </a:lnTo>
                  <a:lnTo>
                    <a:pt x="459731" y="146378"/>
                  </a:lnTo>
                  <a:lnTo>
                    <a:pt x="473731" y="191220"/>
                  </a:lnTo>
                  <a:lnTo>
                    <a:pt x="478615" y="239285"/>
                  </a:lnTo>
                  <a:lnTo>
                    <a:pt x="478615" y="3081670"/>
                  </a:lnTo>
                  <a:lnTo>
                    <a:pt x="473735" y="3129735"/>
                  </a:lnTo>
                  <a:lnTo>
                    <a:pt x="459743" y="3174577"/>
                  </a:lnTo>
                  <a:lnTo>
                    <a:pt x="437615" y="3215214"/>
                  </a:lnTo>
                  <a:lnTo>
                    <a:pt x="408334" y="3250663"/>
                  </a:lnTo>
                  <a:lnTo>
                    <a:pt x="372880" y="3279943"/>
                  </a:lnTo>
                  <a:lnTo>
                    <a:pt x="332236" y="3302073"/>
                  </a:lnTo>
                  <a:lnTo>
                    <a:pt x="287383" y="3316071"/>
                  </a:lnTo>
                  <a:lnTo>
                    <a:pt x="239307" y="3320955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885784" y="3410718"/>
              <a:ext cx="783590" cy="160020"/>
            </a:xfrm>
            <a:custGeom>
              <a:avLst/>
              <a:gdLst/>
              <a:ahLst/>
              <a:cxnLst/>
              <a:rect l="l" t="t" r="r" b="b"/>
              <a:pathLst>
                <a:path w="783590" h="160020">
                  <a:moveTo>
                    <a:pt x="783169" y="159523"/>
                  </a:moveTo>
                  <a:lnTo>
                    <a:pt x="0" y="159523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159523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877164" y="3402100"/>
              <a:ext cx="800735" cy="177165"/>
            </a:xfrm>
            <a:custGeom>
              <a:avLst/>
              <a:gdLst/>
              <a:ahLst/>
              <a:cxnLst/>
              <a:rect l="l" t="t" r="r" b="b"/>
              <a:pathLst>
                <a:path w="800734" h="177164">
                  <a:moveTo>
                    <a:pt x="796529" y="176760"/>
                  </a:moveTo>
                  <a:lnTo>
                    <a:pt x="3878" y="176760"/>
                  </a:lnTo>
                  <a:lnTo>
                    <a:pt x="0" y="172882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159523"/>
                  </a:lnTo>
                  <a:lnTo>
                    <a:pt x="800364" y="159523"/>
                  </a:lnTo>
                  <a:lnTo>
                    <a:pt x="800364" y="172882"/>
                  </a:lnTo>
                  <a:lnTo>
                    <a:pt x="796529" y="176760"/>
                  </a:lnTo>
                  <a:close/>
                </a:path>
                <a:path w="800734" h="177164">
                  <a:moveTo>
                    <a:pt x="800364" y="159523"/>
                  </a:moveTo>
                  <a:lnTo>
                    <a:pt x="783169" y="159523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159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668910" y="3255374"/>
              <a:ext cx="783590" cy="4756150"/>
            </a:xfrm>
            <a:custGeom>
              <a:avLst/>
              <a:gdLst/>
              <a:ahLst/>
              <a:cxnLst/>
              <a:rect l="l" t="t" r="r" b="b"/>
              <a:pathLst>
                <a:path w="783590" h="4756150">
                  <a:moveTo>
                    <a:pt x="783169" y="4756023"/>
                  </a:moveTo>
                  <a:lnTo>
                    <a:pt x="0" y="4756023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75602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660292" y="3246756"/>
              <a:ext cx="800735" cy="4773295"/>
            </a:xfrm>
            <a:custGeom>
              <a:avLst/>
              <a:gdLst/>
              <a:ahLst/>
              <a:cxnLst/>
              <a:rect l="l" t="t" r="r" b="b"/>
              <a:pathLst>
                <a:path w="800734" h="4773295">
                  <a:moveTo>
                    <a:pt x="796529" y="4773260"/>
                  </a:moveTo>
                  <a:lnTo>
                    <a:pt x="3878" y="4773260"/>
                  </a:lnTo>
                  <a:lnTo>
                    <a:pt x="0" y="4769381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756023"/>
                  </a:lnTo>
                  <a:lnTo>
                    <a:pt x="800407" y="4756023"/>
                  </a:lnTo>
                  <a:lnTo>
                    <a:pt x="800407" y="4769381"/>
                  </a:lnTo>
                  <a:lnTo>
                    <a:pt x="796529" y="4773260"/>
                  </a:lnTo>
                  <a:close/>
                </a:path>
                <a:path w="800734" h="4773295">
                  <a:moveTo>
                    <a:pt x="800407" y="4756023"/>
                  </a:moveTo>
                  <a:lnTo>
                    <a:pt x="783169" y="4756023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407" y="4756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668910" y="3624968"/>
              <a:ext cx="783590" cy="152400"/>
            </a:xfrm>
            <a:custGeom>
              <a:avLst/>
              <a:gdLst/>
              <a:ahLst/>
              <a:cxnLst/>
              <a:rect l="l" t="t" r="r" b="b"/>
              <a:pathLst>
                <a:path w="783590" h="152400">
                  <a:moveTo>
                    <a:pt x="783169" y="152069"/>
                  </a:moveTo>
                  <a:lnTo>
                    <a:pt x="0" y="152069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152069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660292" y="3616349"/>
              <a:ext cx="800735" cy="169545"/>
            </a:xfrm>
            <a:custGeom>
              <a:avLst/>
              <a:gdLst/>
              <a:ahLst/>
              <a:cxnLst/>
              <a:rect l="l" t="t" r="r" b="b"/>
              <a:pathLst>
                <a:path w="800734" h="169545">
                  <a:moveTo>
                    <a:pt x="796529" y="169305"/>
                  </a:moveTo>
                  <a:lnTo>
                    <a:pt x="3878" y="169305"/>
                  </a:lnTo>
                  <a:lnTo>
                    <a:pt x="0" y="165427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8" y="17193"/>
                  </a:lnTo>
                  <a:lnTo>
                    <a:pt x="17238" y="17193"/>
                  </a:lnTo>
                  <a:lnTo>
                    <a:pt x="17238" y="152069"/>
                  </a:lnTo>
                  <a:lnTo>
                    <a:pt x="800404" y="152069"/>
                  </a:lnTo>
                  <a:lnTo>
                    <a:pt x="800407" y="165427"/>
                  </a:lnTo>
                  <a:lnTo>
                    <a:pt x="796529" y="169305"/>
                  </a:lnTo>
                  <a:close/>
                </a:path>
                <a:path w="800734" h="169545">
                  <a:moveTo>
                    <a:pt x="800404" y="152069"/>
                  </a:moveTo>
                  <a:lnTo>
                    <a:pt x="783169" y="152069"/>
                  </a:lnTo>
                  <a:lnTo>
                    <a:pt x="783169" y="17193"/>
                  </a:lnTo>
                  <a:lnTo>
                    <a:pt x="800368" y="17193"/>
                  </a:lnTo>
                  <a:lnTo>
                    <a:pt x="800404" y="1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452080" y="3727309"/>
              <a:ext cx="410845" cy="4284345"/>
            </a:xfrm>
            <a:custGeom>
              <a:avLst/>
              <a:gdLst/>
              <a:ahLst/>
              <a:cxnLst/>
              <a:rect l="l" t="t" r="r" b="b"/>
              <a:pathLst>
                <a:path w="410844" h="4284345">
                  <a:moveTo>
                    <a:pt x="410783" y="4284088"/>
                  </a:moveTo>
                  <a:lnTo>
                    <a:pt x="0" y="4284088"/>
                  </a:lnTo>
                  <a:lnTo>
                    <a:pt x="0" y="0"/>
                  </a:lnTo>
                  <a:lnTo>
                    <a:pt x="410783" y="0"/>
                  </a:lnTo>
                  <a:lnTo>
                    <a:pt x="410783" y="428408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443417" y="3718691"/>
              <a:ext cx="428625" cy="4301490"/>
            </a:xfrm>
            <a:custGeom>
              <a:avLst/>
              <a:gdLst/>
              <a:ahLst/>
              <a:cxnLst/>
              <a:rect l="l" t="t" r="r" b="b"/>
              <a:pathLst>
                <a:path w="428625" h="4301490">
                  <a:moveTo>
                    <a:pt x="424229" y="4301324"/>
                  </a:moveTo>
                  <a:lnTo>
                    <a:pt x="3878" y="4301324"/>
                  </a:lnTo>
                  <a:lnTo>
                    <a:pt x="0" y="429744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424186" y="0"/>
                  </a:lnTo>
                  <a:lnTo>
                    <a:pt x="428065" y="3878"/>
                  </a:lnTo>
                  <a:lnTo>
                    <a:pt x="428065" y="17236"/>
                  </a:lnTo>
                  <a:lnTo>
                    <a:pt x="17281" y="17236"/>
                  </a:lnTo>
                  <a:lnTo>
                    <a:pt x="17281" y="4284088"/>
                  </a:lnTo>
                  <a:lnTo>
                    <a:pt x="428065" y="4284088"/>
                  </a:lnTo>
                  <a:lnTo>
                    <a:pt x="428065" y="4297446"/>
                  </a:lnTo>
                  <a:lnTo>
                    <a:pt x="424229" y="4301324"/>
                  </a:lnTo>
                  <a:close/>
                </a:path>
                <a:path w="428625" h="4301490">
                  <a:moveTo>
                    <a:pt x="428065" y="4284088"/>
                  </a:moveTo>
                  <a:lnTo>
                    <a:pt x="410870" y="4284088"/>
                  </a:lnTo>
                  <a:lnTo>
                    <a:pt x="410870" y="17236"/>
                  </a:lnTo>
                  <a:lnTo>
                    <a:pt x="428065" y="17236"/>
                  </a:lnTo>
                  <a:lnTo>
                    <a:pt x="428065" y="4284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786283" y="3727309"/>
              <a:ext cx="205740" cy="4284345"/>
            </a:xfrm>
            <a:custGeom>
              <a:avLst/>
              <a:gdLst/>
              <a:ahLst/>
              <a:cxnLst/>
              <a:rect l="l" t="t" r="r" b="b"/>
              <a:pathLst>
                <a:path w="205740" h="4284345">
                  <a:moveTo>
                    <a:pt x="205391" y="4284088"/>
                  </a:moveTo>
                  <a:lnTo>
                    <a:pt x="0" y="4284088"/>
                  </a:lnTo>
                  <a:lnTo>
                    <a:pt x="0" y="0"/>
                  </a:lnTo>
                  <a:lnTo>
                    <a:pt x="205391" y="0"/>
                  </a:lnTo>
                  <a:lnTo>
                    <a:pt x="205391" y="428408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777707" y="3718691"/>
              <a:ext cx="222885" cy="4301490"/>
            </a:xfrm>
            <a:custGeom>
              <a:avLst/>
              <a:gdLst/>
              <a:ahLst/>
              <a:cxnLst/>
              <a:rect l="l" t="t" r="r" b="b"/>
              <a:pathLst>
                <a:path w="222884" h="4301490">
                  <a:moveTo>
                    <a:pt x="218751" y="4301324"/>
                  </a:moveTo>
                  <a:lnTo>
                    <a:pt x="3878" y="4301324"/>
                  </a:lnTo>
                  <a:lnTo>
                    <a:pt x="0" y="429744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218751" y="0"/>
                  </a:lnTo>
                  <a:lnTo>
                    <a:pt x="222630" y="3878"/>
                  </a:lnTo>
                  <a:lnTo>
                    <a:pt x="222629" y="17236"/>
                  </a:lnTo>
                  <a:lnTo>
                    <a:pt x="17195" y="17236"/>
                  </a:lnTo>
                  <a:lnTo>
                    <a:pt x="17195" y="4284088"/>
                  </a:lnTo>
                  <a:lnTo>
                    <a:pt x="222587" y="4284088"/>
                  </a:lnTo>
                  <a:lnTo>
                    <a:pt x="222586" y="4297446"/>
                  </a:lnTo>
                  <a:lnTo>
                    <a:pt x="218751" y="4301324"/>
                  </a:lnTo>
                  <a:close/>
                </a:path>
                <a:path w="222884" h="4301490">
                  <a:moveTo>
                    <a:pt x="222587" y="4284088"/>
                  </a:moveTo>
                  <a:lnTo>
                    <a:pt x="205348" y="4284088"/>
                  </a:lnTo>
                  <a:lnTo>
                    <a:pt x="205348" y="17236"/>
                  </a:lnTo>
                  <a:lnTo>
                    <a:pt x="222629" y="17236"/>
                  </a:lnTo>
                  <a:lnTo>
                    <a:pt x="222587" y="4284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344343" y="1865578"/>
              <a:ext cx="13893165" cy="3398520"/>
            </a:xfrm>
            <a:custGeom>
              <a:avLst/>
              <a:gdLst/>
              <a:ahLst/>
              <a:cxnLst/>
              <a:rect l="l" t="t" r="r" b="b"/>
              <a:pathLst>
                <a:path w="13893165" h="3398520">
                  <a:moveTo>
                    <a:pt x="586968" y="2390584"/>
                  </a:moveTo>
                  <a:lnTo>
                    <a:pt x="582993" y="2332164"/>
                  </a:lnTo>
                  <a:lnTo>
                    <a:pt x="555180" y="2288984"/>
                  </a:lnTo>
                  <a:lnTo>
                    <a:pt x="534568" y="2263584"/>
                  </a:lnTo>
                  <a:lnTo>
                    <a:pt x="520611" y="2250884"/>
                  </a:lnTo>
                  <a:lnTo>
                    <a:pt x="505815" y="2242235"/>
                  </a:lnTo>
                  <a:lnTo>
                    <a:pt x="505815" y="2390584"/>
                  </a:lnTo>
                  <a:lnTo>
                    <a:pt x="505104" y="2423604"/>
                  </a:lnTo>
                  <a:lnTo>
                    <a:pt x="486422" y="2462974"/>
                  </a:lnTo>
                  <a:lnTo>
                    <a:pt x="432193" y="2507424"/>
                  </a:lnTo>
                  <a:lnTo>
                    <a:pt x="386041" y="2523934"/>
                  </a:lnTo>
                  <a:lnTo>
                    <a:pt x="346227" y="2526474"/>
                  </a:lnTo>
                  <a:lnTo>
                    <a:pt x="307187" y="2527744"/>
                  </a:lnTo>
                  <a:lnTo>
                    <a:pt x="282409" y="2523934"/>
                  </a:lnTo>
                  <a:lnTo>
                    <a:pt x="233299" y="2492184"/>
                  </a:lnTo>
                  <a:lnTo>
                    <a:pt x="192468" y="2452814"/>
                  </a:lnTo>
                  <a:lnTo>
                    <a:pt x="186639" y="2399474"/>
                  </a:lnTo>
                  <a:lnTo>
                    <a:pt x="187350" y="2366454"/>
                  </a:lnTo>
                  <a:lnTo>
                    <a:pt x="205752" y="2328354"/>
                  </a:lnTo>
                  <a:lnTo>
                    <a:pt x="259194" y="2282634"/>
                  </a:lnTo>
                  <a:lnTo>
                    <a:pt x="305079" y="2266124"/>
                  </a:lnTo>
                  <a:lnTo>
                    <a:pt x="344881" y="2263584"/>
                  </a:lnTo>
                  <a:lnTo>
                    <a:pt x="384695" y="2263584"/>
                  </a:lnTo>
                  <a:lnTo>
                    <a:pt x="431126" y="2276284"/>
                  </a:lnTo>
                  <a:lnTo>
                    <a:pt x="486130" y="2319464"/>
                  </a:lnTo>
                  <a:lnTo>
                    <a:pt x="505091" y="2356294"/>
                  </a:lnTo>
                  <a:lnTo>
                    <a:pt x="505815" y="2390584"/>
                  </a:lnTo>
                  <a:lnTo>
                    <a:pt x="505815" y="2242235"/>
                  </a:lnTo>
                  <a:lnTo>
                    <a:pt x="501078" y="2239454"/>
                  </a:lnTo>
                  <a:lnTo>
                    <a:pt x="436956" y="2214054"/>
                  </a:lnTo>
                  <a:lnTo>
                    <a:pt x="413346" y="2207704"/>
                  </a:lnTo>
                  <a:lnTo>
                    <a:pt x="386956" y="2206434"/>
                  </a:lnTo>
                  <a:lnTo>
                    <a:pt x="307073" y="2208974"/>
                  </a:lnTo>
                  <a:lnTo>
                    <a:pt x="258178" y="2220404"/>
                  </a:lnTo>
                  <a:lnTo>
                    <a:pt x="194094" y="2252154"/>
                  </a:lnTo>
                  <a:lnTo>
                    <a:pt x="159194" y="2280094"/>
                  </a:lnTo>
                  <a:lnTo>
                    <a:pt x="121602" y="2330894"/>
                  </a:lnTo>
                  <a:lnTo>
                    <a:pt x="108699" y="2370264"/>
                  </a:lnTo>
                  <a:lnTo>
                    <a:pt x="108204" y="2400744"/>
                  </a:lnTo>
                  <a:lnTo>
                    <a:pt x="108686" y="2433764"/>
                  </a:lnTo>
                  <a:lnTo>
                    <a:pt x="121323" y="2473134"/>
                  </a:lnTo>
                  <a:lnTo>
                    <a:pt x="158127" y="2522664"/>
                  </a:lnTo>
                  <a:lnTo>
                    <a:pt x="192747" y="2549334"/>
                  </a:lnTo>
                  <a:lnTo>
                    <a:pt x="256819" y="2576004"/>
                  </a:lnTo>
                  <a:lnTo>
                    <a:pt x="305714" y="2584894"/>
                  </a:lnTo>
                  <a:lnTo>
                    <a:pt x="344881" y="2584894"/>
                  </a:lnTo>
                  <a:lnTo>
                    <a:pt x="385610" y="2582354"/>
                  </a:lnTo>
                  <a:lnTo>
                    <a:pt x="435876" y="2570924"/>
                  </a:lnTo>
                  <a:lnTo>
                    <a:pt x="500786" y="2539174"/>
                  </a:lnTo>
                  <a:lnTo>
                    <a:pt x="535952" y="2511234"/>
                  </a:lnTo>
                  <a:lnTo>
                    <a:pt x="573557" y="2460434"/>
                  </a:lnTo>
                  <a:lnTo>
                    <a:pt x="586473" y="2421064"/>
                  </a:lnTo>
                  <a:lnTo>
                    <a:pt x="586968" y="2390584"/>
                  </a:lnTo>
                  <a:close/>
                </a:path>
                <a:path w="13893165" h="3398520">
                  <a:moveTo>
                    <a:pt x="647827" y="2677604"/>
                  </a:moveTo>
                  <a:lnTo>
                    <a:pt x="647522" y="2676334"/>
                  </a:lnTo>
                  <a:lnTo>
                    <a:pt x="645121" y="2666174"/>
                  </a:lnTo>
                  <a:lnTo>
                    <a:pt x="641070" y="2633154"/>
                  </a:lnTo>
                  <a:lnTo>
                    <a:pt x="639711" y="2624264"/>
                  </a:lnTo>
                  <a:lnTo>
                    <a:pt x="628891" y="2626804"/>
                  </a:lnTo>
                  <a:lnTo>
                    <a:pt x="594067" y="2635694"/>
                  </a:lnTo>
                  <a:lnTo>
                    <a:pt x="575259" y="2639504"/>
                  </a:lnTo>
                  <a:lnTo>
                    <a:pt x="514426" y="2649664"/>
                  </a:lnTo>
                  <a:lnTo>
                    <a:pt x="379450" y="2664904"/>
                  </a:lnTo>
                  <a:lnTo>
                    <a:pt x="357911" y="2666174"/>
                  </a:lnTo>
                  <a:lnTo>
                    <a:pt x="297078" y="2671254"/>
                  </a:lnTo>
                  <a:lnTo>
                    <a:pt x="278269" y="2672524"/>
                  </a:lnTo>
                  <a:lnTo>
                    <a:pt x="263017" y="2673794"/>
                  </a:lnTo>
                  <a:lnTo>
                    <a:pt x="243446" y="2673794"/>
                  </a:lnTo>
                  <a:lnTo>
                    <a:pt x="187871" y="2675064"/>
                  </a:lnTo>
                  <a:lnTo>
                    <a:pt x="153924" y="2676334"/>
                  </a:lnTo>
                  <a:lnTo>
                    <a:pt x="127711" y="2676334"/>
                  </a:lnTo>
                  <a:lnTo>
                    <a:pt x="64020" y="2673794"/>
                  </a:lnTo>
                  <a:lnTo>
                    <a:pt x="45059" y="2672524"/>
                  </a:lnTo>
                  <a:lnTo>
                    <a:pt x="30784" y="2671254"/>
                  </a:lnTo>
                  <a:lnTo>
                    <a:pt x="13525" y="2668714"/>
                  </a:lnTo>
                  <a:lnTo>
                    <a:pt x="0" y="2667444"/>
                  </a:lnTo>
                  <a:lnTo>
                    <a:pt x="2705" y="2677604"/>
                  </a:lnTo>
                  <a:lnTo>
                    <a:pt x="6743" y="2697924"/>
                  </a:lnTo>
                  <a:lnTo>
                    <a:pt x="9639" y="2710624"/>
                  </a:lnTo>
                  <a:lnTo>
                    <a:pt x="12788" y="2722054"/>
                  </a:lnTo>
                  <a:lnTo>
                    <a:pt x="17589" y="2737294"/>
                  </a:lnTo>
                  <a:lnTo>
                    <a:pt x="21640" y="2749994"/>
                  </a:lnTo>
                  <a:lnTo>
                    <a:pt x="29756" y="2755074"/>
                  </a:lnTo>
                  <a:lnTo>
                    <a:pt x="72809" y="2751264"/>
                  </a:lnTo>
                  <a:lnTo>
                    <a:pt x="92557" y="2749994"/>
                  </a:lnTo>
                  <a:lnTo>
                    <a:pt x="174917" y="2742374"/>
                  </a:lnTo>
                  <a:lnTo>
                    <a:pt x="216408" y="2739834"/>
                  </a:lnTo>
                  <a:lnTo>
                    <a:pt x="296189" y="2733484"/>
                  </a:lnTo>
                  <a:lnTo>
                    <a:pt x="289674" y="2771584"/>
                  </a:lnTo>
                  <a:lnTo>
                    <a:pt x="276580" y="2816034"/>
                  </a:lnTo>
                  <a:lnTo>
                    <a:pt x="261366" y="2861754"/>
                  </a:lnTo>
                  <a:lnTo>
                    <a:pt x="240068" y="2907474"/>
                  </a:lnTo>
                  <a:lnTo>
                    <a:pt x="216992" y="2950654"/>
                  </a:lnTo>
                  <a:lnTo>
                    <a:pt x="189344" y="2984944"/>
                  </a:lnTo>
                  <a:lnTo>
                    <a:pt x="186639" y="2987484"/>
                  </a:lnTo>
                  <a:lnTo>
                    <a:pt x="185293" y="2997644"/>
                  </a:lnTo>
                  <a:lnTo>
                    <a:pt x="198818" y="3002724"/>
                  </a:lnTo>
                  <a:lnTo>
                    <a:pt x="222453" y="3006534"/>
                  </a:lnTo>
                  <a:lnTo>
                    <a:pt x="228053" y="3007804"/>
                  </a:lnTo>
                  <a:lnTo>
                    <a:pt x="232892" y="3009074"/>
                  </a:lnTo>
                  <a:lnTo>
                    <a:pt x="252907" y="3012884"/>
                  </a:lnTo>
                  <a:lnTo>
                    <a:pt x="270497" y="3001454"/>
                  </a:lnTo>
                  <a:lnTo>
                    <a:pt x="277253" y="2992564"/>
                  </a:lnTo>
                  <a:lnTo>
                    <a:pt x="301142" y="2962084"/>
                  </a:lnTo>
                  <a:lnTo>
                    <a:pt x="328891" y="2911284"/>
                  </a:lnTo>
                  <a:lnTo>
                    <a:pt x="345554" y="2869374"/>
                  </a:lnTo>
                  <a:lnTo>
                    <a:pt x="361746" y="2824924"/>
                  </a:lnTo>
                  <a:lnTo>
                    <a:pt x="377405" y="2767774"/>
                  </a:lnTo>
                  <a:lnTo>
                    <a:pt x="384098" y="2727134"/>
                  </a:lnTo>
                  <a:lnTo>
                    <a:pt x="428853" y="2722054"/>
                  </a:lnTo>
                  <a:lnTo>
                    <a:pt x="458139" y="2718244"/>
                  </a:lnTo>
                  <a:lnTo>
                    <a:pt x="484898" y="2714434"/>
                  </a:lnTo>
                  <a:lnTo>
                    <a:pt x="522046" y="2708084"/>
                  </a:lnTo>
                  <a:lnTo>
                    <a:pt x="558736" y="2703004"/>
                  </a:lnTo>
                  <a:lnTo>
                    <a:pt x="582231" y="2697924"/>
                  </a:lnTo>
                  <a:lnTo>
                    <a:pt x="630250" y="2689034"/>
                  </a:lnTo>
                  <a:lnTo>
                    <a:pt x="638365" y="2686494"/>
                  </a:lnTo>
                  <a:lnTo>
                    <a:pt x="647827" y="2677604"/>
                  </a:lnTo>
                  <a:close/>
                </a:path>
                <a:path w="13893165" h="3398520">
                  <a:moveTo>
                    <a:pt x="799299" y="2182304"/>
                  </a:moveTo>
                  <a:lnTo>
                    <a:pt x="792543" y="2178494"/>
                  </a:lnTo>
                  <a:lnTo>
                    <a:pt x="708685" y="2178494"/>
                  </a:lnTo>
                  <a:lnTo>
                    <a:pt x="701929" y="2186114"/>
                  </a:lnTo>
                  <a:lnTo>
                    <a:pt x="704634" y="2192464"/>
                  </a:lnTo>
                  <a:lnTo>
                    <a:pt x="708583" y="2201354"/>
                  </a:lnTo>
                  <a:lnTo>
                    <a:pt x="710882" y="2210244"/>
                  </a:lnTo>
                  <a:lnTo>
                    <a:pt x="714248" y="2252154"/>
                  </a:lnTo>
                  <a:lnTo>
                    <a:pt x="716470" y="2294064"/>
                  </a:lnTo>
                  <a:lnTo>
                    <a:pt x="716521" y="2297874"/>
                  </a:lnTo>
                  <a:lnTo>
                    <a:pt x="716648" y="2305494"/>
                  </a:lnTo>
                  <a:lnTo>
                    <a:pt x="716762" y="2400744"/>
                  </a:lnTo>
                  <a:lnTo>
                    <a:pt x="716800" y="2786824"/>
                  </a:lnTo>
                  <a:lnTo>
                    <a:pt x="691756" y="2788094"/>
                  </a:lnTo>
                  <a:lnTo>
                    <a:pt x="653846" y="2790634"/>
                  </a:lnTo>
                  <a:lnTo>
                    <a:pt x="593090" y="2793174"/>
                  </a:lnTo>
                  <a:lnTo>
                    <a:pt x="573024" y="2794444"/>
                  </a:lnTo>
                  <a:lnTo>
                    <a:pt x="528129" y="2794444"/>
                  </a:lnTo>
                  <a:lnTo>
                    <a:pt x="502386" y="2795714"/>
                  </a:lnTo>
                  <a:lnTo>
                    <a:pt x="486968" y="2795714"/>
                  </a:lnTo>
                  <a:lnTo>
                    <a:pt x="475742" y="2794444"/>
                  </a:lnTo>
                  <a:lnTo>
                    <a:pt x="462546" y="2793174"/>
                  </a:lnTo>
                  <a:lnTo>
                    <a:pt x="455777" y="2791904"/>
                  </a:lnTo>
                  <a:lnTo>
                    <a:pt x="453072" y="2799524"/>
                  </a:lnTo>
                  <a:lnTo>
                    <a:pt x="453072" y="2802064"/>
                  </a:lnTo>
                  <a:lnTo>
                    <a:pt x="463892" y="2854134"/>
                  </a:lnTo>
                  <a:lnTo>
                    <a:pt x="463892" y="2855404"/>
                  </a:lnTo>
                  <a:lnTo>
                    <a:pt x="465251" y="2856674"/>
                  </a:lnTo>
                  <a:lnTo>
                    <a:pt x="467956" y="2863024"/>
                  </a:lnTo>
                  <a:lnTo>
                    <a:pt x="474713" y="2869374"/>
                  </a:lnTo>
                  <a:lnTo>
                    <a:pt x="488238" y="2866834"/>
                  </a:lnTo>
                  <a:lnTo>
                    <a:pt x="649185" y="2850324"/>
                  </a:lnTo>
                  <a:lnTo>
                    <a:pt x="716800" y="2845244"/>
                  </a:lnTo>
                  <a:lnTo>
                    <a:pt x="716800" y="2903664"/>
                  </a:lnTo>
                  <a:lnTo>
                    <a:pt x="722210" y="2903664"/>
                  </a:lnTo>
                  <a:lnTo>
                    <a:pt x="787133" y="2901124"/>
                  </a:lnTo>
                  <a:lnTo>
                    <a:pt x="793889" y="2899854"/>
                  </a:lnTo>
                  <a:lnTo>
                    <a:pt x="795921" y="2892234"/>
                  </a:lnTo>
                  <a:lnTo>
                    <a:pt x="797090" y="2888424"/>
                  </a:lnTo>
                  <a:lnTo>
                    <a:pt x="797699" y="2883344"/>
                  </a:lnTo>
                  <a:lnTo>
                    <a:pt x="797788" y="2880804"/>
                  </a:lnTo>
                  <a:lnTo>
                    <a:pt x="797915" y="2876994"/>
                  </a:lnTo>
                  <a:lnTo>
                    <a:pt x="797915" y="2845244"/>
                  </a:lnTo>
                  <a:lnTo>
                    <a:pt x="797928" y="2795714"/>
                  </a:lnTo>
                  <a:lnTo>
                    <a:pt x="797991" y="2252154"/>
                  </a:lnTo>
                  <a:lnTo>
                    <a:pt x="798106" y="2239454"/>
                  </a:lnTo>
                  <a:lnTo>
                    <a:pt x="798169" y="2235644"/>
                  </a:lnTo>
                  <a:lnTo>
                    <a:pt x="798283" y="2230564"/>
                  </a:lnTo>
                  <a:lnTo>
                    <a:pt x="798360" y="2226754"/>
                  </a:lnTo>
                  <a:lnTo>
                    <a:pt x="798410" y="2224214"/>
                  </a:lnTo>
                  <a:lnTo>
                    <a:pt x="798525" y="2219134"/>
                  </a:lnTo>
                  <a:lnTo>
                    <a:pt x="799236" y="2192464"/>
                  </a:lnTo>
                  <a:lnTo>
                    <a:pt x="799299" y="2182304"/>
                  </a:lnTo>
                  <a:close/>
                </a:path>
                <a:path w="13893165" h="3398520">
                  <a:moveTo>
                    <a:pt x="996759" y="2958274"/>
                  </a:moveTo>
                  <a:lnTo>
                    <a:pt x="903439" y="2958274"/>
                  </a:lnTo>
                  <a:lnTo>
                    <a:pt x="896683" y="2964624"/>
                  </a:lnTo>
                  <a:lnTo>
                    <a:pt x="899388" y="2970974"/>
                  </a:lnTo>
                  <a:lnTo>
                    <a:pt x="902538" y="2978594"/>
                  </a:lnTo>
                  <a:lnTo>
                    <a:pt x="907999" y="3028124"/>
                  </a:lnTo>
                  <a:lnTo>
                    <a:pt x="908050" y="3029394"/>
                  </a:lnTo>
                  <a:lnTo>
                    <a:pt x="908596" y="3042094"/>
                  </a:lnTo>
                  <a:lnTo>
                    <a:pt x="908697" y="3049714"/>
                  </a:lnTo>
                  <a:lnTo>
                    <a:pt x="908824" y="3059874"/>
                  </a:lnTo>
                  <a:lnTo>
                    <a:pt x="908850" y="3090354"/>
                  </a:lnTo>
                  <a:lnTo>
                    <a:pt x="908850" y="3165284"/>
                  </a:lnTo>
                  <a:lnTo>
                    <a:pt x="908850" y="3293554"/>
                  </a:lnTo>
                  <a:lnTo>
                    <a:pt x="900303" y="3294824"/>
                  </a:lnTo>
                  <a:lnTo>
                    <a:pt x="875855" y="3294824"/>
                  </a:lnTo>
                  <a:lnTo>
                    <a:pt x="820724" y="3297364"/>
                  </a:lnTo>
                  <a:lnTo>
                    <a:pt x="776770" y="3297364"/>
                  </a:lnTo>
                  <a:lnTo>
                    <a:pt x="703922" y="3298634"/>
                  </a:lnTo>
                  <a:lnTo>
                    <a:pt x="508520" y="3298634"/>
                  </a:lnTo>
                  <a:lnTo>
                    <a:pt x="481723" y="3297364"/>
                  </a:lnTo>
                  <a:lnTo>
                    <a:pt x="457555" y="3297364"/>
                  </a:lnTo>
                  <a:lnTo>
                    <a:pt x="449021" y="3296094"/>
                  </a:lnTo>
                  <a:lnTo>
                    <a:pt x="449021" y="3169094"/>
                  </a:lnTo>
                  <a:lnTo>
                    <a:pt x="475818" y="3167824"/>
                  </a:lnTo>
                  <a:lnTo>
                    <a:pt x="519772" y="3167824"/>
                  </a:lnTo>
                  <a:lnTo>
                    <a:pt x="727341" y="3165284"/>
                  </a:lnTo>
                  <a:lnTo>
                    <a:pt x="908850" y="3165284"/>
                  </a:lnTo>
                  <a:lnTo>
                    <a:pt x="908850" y="3090354"/>
                  </a:lnTo>
                  <a:lnTo>
                    <a:pt x="878078" y="3091624"/>
                  </a:lnTo>
                  <a:lnTo>
                    <a:pt x="860920" y="3092894"/>
                  </a:lnTo>
                  <a:lnTo>
                    <a:pt x="804875" y="3095434"/>
                  </a:lnTo>
                  <a:lnTo>
                    <a:pt x="784682" y="3095434"/>
                  </a:lnTo>
                  <a:lnTo>
                    <a:pt x="762838" y="3096704"/>
                  </a:lnTo>
                  <a:lnTo>
                    <a:pt x="729653" y="3096704"/>
                  </a:lnTo>
                  <a:lnTo>
                    <a:pt x="696341" y="3097974"/>
                  </a:lnTo>
                  <a:lnTo>
                    <a:pt x="673696" y="3097974"/>
                  </a:lnTo>
                  <a:lnTo>
                    <a:pt x="651294" y="3099244"/>
                  </a:lnTo>
                  <a:lnTo>
                    <a:pt x="492099" y="3099244"/>
                  </a:lnTo>
                  <a:lnTo>
                    <a:pt x="475983" y="3097974"/>
                  </a:lnTo>
                  <a:lnTo>
                    <a:pt x="463804" y="3097974"/>
                  </a:lnTo>
                  <a:lnTo>
                    <a:pt x="449021" y="3096704"/>
                  </a:lnTo>
                  <a:lnTo>
                    <a:pt x="449059" y="3082734"/>
                  </a:lnTo>
                  <a:lnTo>
                    <a:pt x="449173" y="3068764"/>
                  </a:lnTo>
                  <a:lnTo>
                    <a:pt x="449262" y="3063684"/>
                  </a:lnTo>
                  <a:lnTo>
                    <a:pt x="449300" y="3061144"/>
                  </a:lnTo>
                  <a:lnTo>
                    <a:pt x="449427" y="3056064"/>
                  </a:lnTo>
                  <a:lnTo>
                    <a:pt x="450100" y="3028124"/>
                  </a:lnTo>
                  <a:lnTo>
                    <a:pt x="450456" y="3016694"/>
                  </a:lnTo>
                  <a:lnTo>
                    <a:pt x="451612" y="2988754"/>
                  </a:lnTo>
                  <a:lnTo>
                    <a:pt x="451726" y="2977324"/>
                  </a:lnTo>
                  <a:lnTo>
                    <a:pt x="444957" y="2977324"/>
                  </a:lnTo>
                  <a:lnTo>
                    <a:pt x="358406" y="2976054"/>
                  </a:lnTo>
                  <a:lnTo>
                    <a:pt x="344881" y="2976054"/>
                  </a:lnTo>
                  <a:lnTo>
                    <a:pt x="348932" y="2988754"/>
                  </a:lnTo>
                  <a:lnTo>
                    <a:pt x="351345" y="2997644"/>
                  </a:lnTo>
                  <a:lnTo>
                    <a:pt x="357047" y="3035744"/>
                  </a:lnTo>
                  <a:lnTo>
                    <a:pt x="361619" y="3082734"/>
                  </a:lnTo>
                  <a:lnTo>
                    <a:pt x="363245" y="3133534"/>
                  </a:lnTo>
                  <a:lnTo>
                    <a:pt x="363816" y="3374834"/>
                  </a:lnTo>
                  <a:lnTo>
                    <a:pt x="371932" y="3377374"/>
                  </a:lnTo>
                  <a:lnTo>
                    <a:pt x="381558" y="3377374"/>
                  </a:lnTo>
                  <a:lnTo>
                    <a:pt x="390042" y="3376104"/>
                  </a:lnTo>
                  <a:lnTo>
                    <a:pt x="421589" y="3373564"/>
                  </a:lnTo>
                  <a:lnTo>
                    <a:pt x="973772" y="3372294"/>
                  </a:lnTo>
                  <a:lnTo>
                    <a:pt x="994067" y="3298634"/>
                  </a:lnTo>
                  <a:lnTo>
                    <a:pt x="994105" y="3165284"/>
                  </a:lnTo>
                  <a:lnTo>
                    <a:pt x="994130" y="3099244"/>
                  </a:lnTo>
                  <a:lnTo>
                    <a:pt x="994244" y="3056064"/>
                  </a:lnTo>
                  <a:lnTo>
                    <a:pt x="995184" y="3009074"/>
                  </a:lnTo>
                  <a:lnTo>
                    <a:pt x="995286" y="3005264"/>
                  </a:lnTo>
                  <a:lnTo>
                    <a:pt x="995387" y="3001454"/>
                  </a:lnTo>
                  <a:lnTo>
                    <a:pt x="995489" y="2997644"/>
                  </a:lnTo>
                  <a:lnTo>
                    <a:pt x="995591" y="2995104"/>
                  </a:lnTo>
                  <a:lnTo>
                    <a:pt x="995680" y="2992564"/>
                  </a:lnTo>
                  <a:lnTo>
                    <a:pt x="995972" y="2984944"/>
                  </a:lnTo>
                  <a:lnTo>
                    <a:pt x="996759" y="2965894"/>
                  </a:lnTo>
                  <a:lnTo>
                    <a:pt x="996759" y="2958274"/>
                  </a:lnTo>
                  <a:close/>
                </a:path>
                <a:path w="13893165" h="3398520">
                  <a:moveTo>
                    <a:pt x="996759" y="2163254"/>
                  </a:moveTo>
                  <a:lnTo>
                    <a:pt x="990003" y="2160714"/>
                  </a:lnTo>
                  <a:lnTo>
                    <a:pt x="907503" y="2160714"/>
                  </a:lnTo>
                  <a:lnTo>
                    <a:pt x="900734" y="2167064"/>
                  </a:lnTo>
                  <a:lnTo>
                    <a:pt x="903439" y="2173414"/>
                  </a:lnTo>
                  <a:lnTo>
                    <a:pt x="906602" y="2182304"/>
                  </a:lnTo>
                  <a:lnTo>
                    <a:pt x="908431" y="2191194"/>
                  </a:lnTo>
                  <a:lnTo>
                    <a:pt x="908532" y="2192464"/>
                  </a:lnTo>
                  <a:lnTo>
                    <a:pt x="909624" y="2205164"/>
                  </a:lnTo>
                  <a:lnTo>
                    <a:pt x="909751" y="2207704"/>
                  </a:lnTo>
                  <a:lnTo>
                    <a:pt x="909878" y="2210244"/>
                  </a:lnTo>
                  <a:lnTo>
                    <a:pt x="909942" y="2211514"/>
                  </a:lnTo>
                  <a:lnTo>
                    <a:pt x="910056" y="2214054"/>
                  </a:lnTo>
                  <a:lnTo>
                    <a:pt x="912050" y="2255964"/>
                  </a:lnTo>
                  <a:lnTo>
                    <a:pt x="912914" y="2903664"/>
                  </a:lnTo>
                  <a:lnTo>
                    <a:pt x="918324" y="2903664"/>
                  </a:lnTo>
                  <a:lnTo>
                    <a:pt x="983234" y="2901124"/>
                  </a:lnTo>
                  <a:lnTo>
                    <a:pt x="990003" y="2899854"/>
                  </a:lnTo>
                  <a:lnTo>
                    <a:pt x="992022" y="2892234"/>
                  </a:lnTo>
                  <a:lnTo>
                    <a:pt x="993203" y="2888424"/>
                  </a:lnTo>
                  <a:lnTo>
                    <a:pt x="993800" y="2883344"/>
                  </a:lnTo>
                  <a:lnTo>
                    <a:pt x="993889" y="2880804"/>
                  </a:lnTo>
                  <a:lnTo>
                    <a:pt x="994029" y="2876994"/>
                  </a:lnTo>
                  <a:lnTo>
                    <a:pt x="994117" y="2390584"/>
                  </a:lnTo>
                  <a:lnTo>
                    <a:pt x="994244" y="2288984"/>
                  </a:lnTo>
                  <a:lnTo>
                    <a:pt x="994321" y="2282634"/>
                  </a:lnTo>
                  <a:lnTo>
                    <a:pt x="994435" y="2276284"/>
                  </a:lnTo>
                  <a:lnTo>
                    <a:pt x="994524" y="2271204"/>
                  </a:lnTo>
                  <a:lnTo>
                    <a:pt x="994613" y="2266124"/>
                  </a:lnTo>
                  <a:lnTo>
                    <a:pt x="994651" y="2263584"/>
                  </a:lnTo>
                  <a:lnTo>
                    <a:pt x="995146" y="2235644"/>
                  </a:lnTo>
                  <a:lnTo>
                    <a:pt x="995248" y="2230564"/>
                  </a:lnTo>
                  <a:lnTo>
                    <a:pt x="995337" y="2226754"/>
                  </a:lnTo>
                  <a:lnTo>
                    <a:pt x="995387" y="2224214"/>
                  </a:lnTo>
                  <a:lnTo>
                    <a:pt x="995489" y="2219134"/>
                  </a:lnTo>
                  <a:lnTo>
                    <a:pt x="995616" y="2214054"/>
                  </a:lnTo>
                  <a:lnTo>
                    <a:pt x="995718" y="2210244"/>
                  </a:lnTo>
                  <a:lnTo>
                    <a:pt x="995845" y="2205164"/>
                  </a:lnTo>
                  <a:lnTo>
                    <a:pt x="995972" y="2200084"/>
                  </a:lnTo>
                  <a:lnTo>
                    <a:pt x="996696" y="2173414"/>
                  </a:lnTo>
                  <a:lnTo>
                    <a:pt x="996759" y="2163254"/>
                  </a:lnTo>
                  <a:close/>
                </a:path>
                <a:path w="13893165" h="3398520">
                  <a:moveTo>
                    <a:pt x="1002614" y="1728546"/>
                  </a:moveTo>
                  <a:lnTo>
                    <a:pt x="1002487" y="1726184"/>
                  </a:lnTo>
                  <a:lnTo>
                    <a:pt x="1002169" y="1719948"/>
                  </a:lnTo>
                  <a:lnTo>
                    <a:pt x="993940" y="1673656"/>
                  </a:lnTo>
                  <a:lnTo>
                    <a:pt x="993876" y="1673288"/>
                  </a:lnTo>
                  <a:lnTo>
                    <a:pt x="993800" y="1672869"/>
                  </a:lnTo>
                  <a:lnTo>
                    <a:pt x="993736" y="1672526"/>
                  </a:lnTo>
                  <a:lnTo>
                    <a:pt x="993660" y="1672043"/>
                  </a:lnTo>
                  <a:lnTo>
                    <a:pt x="993609" y="1671789"/>
                  </a:lnTo>
                  <a:lnTo>
                    <a:pt x="993482" y="1671091"/>
                  </a:lnTo>
                  <a:lnTo>
                    <a:pt x="991349" y="1659089"/>
                  </a:lnTo>
                  <a:lnTo>
                    <a:pt x="990003" y="1652320"/>
                  </a:lnTo>
                  <a:lnTo>
                    <a:pt x="981887" y="1644205"/>
                  </a:lnTo>
                  <a:lnTo>
                    <a:pt x="947889" y="1650911"/>
                  </a:lnTo>
                  <a:lnTo>
                    <a:pt x="931418" y="1653590"/>
                  </a:lnTo>
                  <a:lnTo>
                    <a:pt x="840816" y="1663319"/>
                  </a:lnTo>
                  <a:lnTo>
                    <a:pt x="793838" y="1666887"/>
                  </a:lnTo>
                  <a:lnTo>
                    <a:pt x="704888" y="1671091"/>
                  </a:lnTo>
                  <a:lnTo>
                    <a:pt x="647179" y="1672526"/>
                  </a:lnTo>
                  <a:lnTo>
                    <a:pt x="610425" y="1673288"/>
                  </a:lnTo>
                  <a:lnTo>
                    <a:pt x="613092" y="1673288"/>
                  </a:lnTo>
                  <a:lnTo>
                    <a:pt x="584835" y="1673656"/>
                  </a:lnTo>
                  <a:lnTo>
                    <a:pt x="556653" y="1673656"/>
                  </a:lnTo>
                  <a:lnTo>
                    <a:pt x="466432" y="1672526"/>
                  </a:lnTo>
                  <a:lnTo>
                    <a:pt x="426021" y="1671256"/>
                  </a:lnTo>
                  <a:lnTo>
                    <a:pt x="386461" y="1649082"/>
                  </a:lnTo>
                  <a:lnTo>
                    <a:pt x="382879" y="1629575"/>
                  </a:lnTo>
                  <a:lnTo>
                    <a:pt x="382943" y="1481239"/>
                  </a:lnTo>
                  <a:lnTo>
                    <a:pt x="384187" y="1437703"/>
                  </a:lnTo>
                  <a:lnTo>
                    <a:pt x="385445" y="1407528"/>
                  </a:lnTo>
                  <a:lnTo>
                    <a:pt x="385445" y="1395349"/>
                  </a:lnTo>
                  <a:lnTo>
                    <a:pt x="378688" y="1394002"/>
                  </a:lnTo>
                  <a:lnTo>
                    <a:pt x="375983" y="1394002"/>
                  </a:lnTo>
                  <a:lnTo>
                    <a:pt x="346862" y="1391856"/>
                  </a:lnTo>
                  <a:lnTo>
                    <a:pt x="339293" y="1391386"/>
                  </a:lnTo>
                  <a:lnTo>
                    <a:pt x="331482" y="1391031"/>
                  </a:lnTo>
                  <a:lnTo>
                    <a:pt x="299085" y="1389938"/>
                  </a:lnTo>
                  <a:lnTo>
                    <a:pt x="279958" y="1389938"/>
                  </a:lnTo>
                  <a:lnTo>
                    <a:pt x="280047" y="1390230"/>
                  </a:lnTo>
                  <a:lnTo>
                    <a:pt x="284022" y="1403464"/>
                  </a:lnTo>
                  <a:lnTo>
                    <a:pt x="292811" y="1448104"/>
                  </a:lnTo>
                  <a:lnTo>
                    <a:pt x="297472" y="1498688"/>
                  </a:lnTo>
                  <a:lnTo>
                    <a:pt x="297535" y="1613103"/>
                  </a:lnTo>
                  <a:lnTo>
                    <a:pt x="297916" y="1645729"/>
                  </a:lnTo>
                  <a:lnTo>
                    <a:pt x="307809" y="1683092"/>
                  </a:lnTo>
                  <a:lnTo>
                    <a:pt x="336702" y="1726184"/>
                  </a:lnTo>
                  <a:lnTo>
                    <a:pt x="390994" y="1741525"/>
                  </a:lnTo>
                  <a:lnTo>
                    <a:pt x="487362" y="1741525"/>
                  </a:lnTo>
                  <a:lnTo>
                    <a:pt x="550532" y="1741157"/>
                  </a:lnTo>
                  <a:lnTo>
                    <a:pt x="846213" y="1735239"/>
                  </a:lnTo>
                  <a:lnTo>
                    <a:pt x="910158" y="1734820"/>
                  </a:lnTo>
                  <a:lnTo>
                    <a:pt x="981887" y="1734820"/>
                  </a:lnTo>
                  <a:lnTo>
                    <a:pt x="994371" y="1734591"/>
                  </a:lnTo>
                  <a:lnTo>
                    <a:pt x="1000645" y="1732965"/>
                  </a:lnTo>
                  <a:lnTo>
                    <a:pt x="1002614" y="1728546"/>
                  </a:lnTo>
                  <a:close/>
                </a:path>
                <a:path w="13893165" h="3398520">
                  <a:moveTo>
                    <a:pt x="1172933" y="1258862"/>
                  </a:moveTo>
                  <a:lnTo>
                    <a:pt x="1172908" y="1258125"/>
                  </a:lnTo>
                  <a:lnTo>
                    <a:pt x="1172578" y="1247940"/>
                  </a:lnTo>
                  <a:lnTo>
                    <a:pt x="1167879" y="1213497"/>
                  </a:lnTo>
                  <a:lnTo>
                    <a:pt x="1167777" y="1212672"/>
                  </a:lnTo>
                  <a:lnTo>
                    <a:pt x="1167752" y="1212494"/>
                  </a:lnTo>
                  <a:lnTo>
                    <a:pt x="1167638" y="1211681"/>
                  </a:lnTo>
                  <a:lnTo>
                    <a:pt x="1167587" y="1211338"/>
                  </a:lnTo>
                  <a:lnTo>
                    <a:pt x="1167511" y="1210741"/>
                  </a:lnTo>
                  <a:lnTo>
                    <a:pt x="1167422" y="1210068"/>
                  </a:lnTo>
                  <a:lnTo>
                    <a:pt x="1167041" y="1207363"/>
                  </a:lnTo>
                  <a:lnTo>
                    <a:pt x="1166990" y="1206944"/>
                  </a:lnTo>
                  <a:lnTo>
                    <a:pt x="1164463" y="1188427"/>
                  </a:lnTo>
                  <a:lnTo>
                    <a:pt x="1163116" y="1181671"/>
                  </a:lnTo>
                  <a:lnTo>
                    <a:pt x="1155001" y="1173556"/>
                  </a:lnTo>
                  <a:lnTo>
                    <a:pt x="1141476" y="1176261"/>
                  </a:lnTo>
                  <a:lnTo>
                    <a:pt x="1117600" y="1180261"/>
                  </a:lnTo>
                  <a:lnTo>
                    <a:pt x="1070622" y="1185481"/>
                  </a:lnTo>
                  <a:lnTo>
                    <a:pt x="980135" y="1192695"/>
                  </a:lnTo>
                  <a:lnTo>
                    <a:pt x="753821" y="1204404"/>
                  </a:lnTo>
                  <a:lnTo>
                    <a:pt x="650532" y="1207363"/>
                  </a:lnTo>
                  <a:lnTo>
                    <a:pt x="650570" y="1205725"/>
                  </a:lnTo>
                  <a:lnTo>
                    <a:pt x="650684" y="1200607"/>
                  </a:lnTo>
                  <a:lnTo>
                    <a:pt x="650773" y="1197089"/>
                  </a:lnTo>
                  <a:lnTo>
                    <a:pt x="650875" y="1192695"/>
                  </a:lnTo>
                  <a:lnTo>
                    <a:pt x="650951" y="1189101"/>
                  </a:lnTo>
                  <a:lnTo>
                    <a:pt x="651040" y="1185481"/>
                  </a:lnTo>
                  <a:lnTo>
                    <a:pt x="651129" y="1181671"/>
                  </a:lnTo>
                  <a:lnTo>
                    <a:pt x="651256" y="1176261"/>
                  </a:lnTo>
                  <a:lnTo>
                    <a:pt x="651319" y="1173556"/>
                  </a:lnTo>
                  <a:lnTo>
                    <a:pt x="654583" y="1032891"/>
                  </a:lnTo>
                  <a:lnTo>
                    <a:pt x="720598" y="1022464"/>
                  </a:lnTo>
                  <a:lnTo>
                    <a:pt x="761682" y="1010323"/>
                  </a:lnTo>
                  <a:lnTo>
                    <a:pt x="795045" y="988682"/>
                  </a:lnTo>
                  <a:lnTo>
                    <a:pt x="815378" y="970165"/>
                  </a:lnTo>
                  <a:lnTo>
                    <a:pt x="837844" y="949718"/>
                  </a:lnTo>
                  <a:lnTo>
                    <a:pt x="878941" y="909472"/>
                  </a:lnTo>
                  <a:lnTo>
                    <a:pt x="908888" y="842175"/>
                  </a:lnTo>
                  <a:lnTo>
                    <a:pt x="911555" y="784047"/>
                  </a:lnTo>
                  <a:lnTo>
                    <a:pt x="911580" y="782688"/>
                  </a:lnTo>
                  <a:lnTo>
                    <a:pt x="912469" y="737844"/>
                  </a:lnTo>
                  <a:lnTo>
                    <a:pt x="896531" y="684009"/>
                  </a:lnTo>
                  <a:lnTo>
                    <a:pt x="872337" y="651510"/>
                  </a:lnTo>
                  <a:lnTo>
                    <a:pt x="846988" y="619798"/>
                  </a:lnTo>
                  <a:lnTo>
                    <a:pt x="827455" y="601345"/>
                  </a:lnTo>
                  <a:lnTo>
                    <a:pt x="827455" y="746899"/>
                  </a:lnTo>
                  <a:lnTo>
                    <a:pt x="826350" y="782688"/>
                  </a:lnTo>
                  <a:lnTo>
                    <a:pt x="823849" y="833488"/>
                  </a:lnTo>
                  <a:lnTo>
                    <a:pt x="798296" y="888441"/>
                  </a:lnTo>
                  <a:lnTo>
                    <a:pt x="763460" y="917943"/>
                  </a:lnTo>
                  <a:lnTo>
                    <a:pt x="727087" y="946124"/>
                  </a:lnTo>
                  <a:lnTo>
                    <a:pt x="661428" y="967003"/>
                  </a:lnTo>
                  <a:lnTo>
                    <a:pt x="601840" y="969327"/>
                  </a:lnTo>
                  <a:lnTo>
                    <a:pt x="541426" y="970165"/>
                  </a:lnTo>
                  <a:lnTo>
                    <a:pt x="503961" y="965860"/>
                  </a:lnTo>
                  <a:lnTo>
                    <a:pt x="435495" y="925372"/>
                  </a:lnTo>
                  <a:lnTo>
                    <a:pt x="398741" y="897051"/>
                  </a:lnTo>
                  <a:lnTo>
                    <a:pt x="372922" y="842924"/>
                  </a:lnTo>
                  <a:lnTo>
                    <a:pt x="372910" y="842175"/>
                  </a:lnTo>
                  <a:lnTo>
                    <a:pt x="372795" y="836358"/>
                  </a:lnTo>
                  <a:lnTo>
                    <a:pt x="372732" y="833488"/>
                  </a:lnTo>
                  <a:lnTo>
                    <a:pt x="371983" y="794867"/>
                  </a:lnTo>
                  <a:lnTo>
                    <a:pt x="372071" y="782688"/>
                  </a:lnTo>
                  <a:lnTo>
                    <a:pt x="375729" y="740930"/>
                  </a:lnTo>
                  <a:lnTo>
                    <a:pt x="402361" y="698842"/>
                  </a:lnTo>
                  <a:lnTo>
                    <a:pt x="435495" y="660298"/>
                  </a:lnTo>
                  <a:lnTo>
                    <a:pt x="484860" y="633920"/>
                  </a:lnTo>
                  <a:lnTo>
                    <a:pt x="538365" y="612457"/>
                  </a:lnTo>
                  <a:lnTo>
                    <a:pt x="638835" y="606958"/>
                  </a:lnTo>
                  <a:lnTo>
                    <a:pt x="663803" y="608228"/>
                  </a:lnTo>
                  <a:lnTo>
                    <a:pt x="717473" y="624459"/>
                  </a:lnTo>
                  <a:lnTo>
                    <a:pt x="766762" y="645922"/>
                  </a:lnTo>
                  <a:lnTo>
                    <a:pt x="799299" y="682612"/>
                  </a:lnTo>
                  <a:lnTo>
                    <a:pt x="825004" y="724535"/>
                  </a:lnTo>
                  <a:lnTo>
                    <a:pt x="827455" y="746899"/>
                  </a:lnTo>
                  <a:lnTo>
                    <a:pt x="827455" y="601345"/>
                  </a:lnTo>
                  <a:lnTo>
                    <a:pt x="759409" y="569683"/>
                  </a:lnTo>
                  <a:lnTo>
                    <a:pt x="717003" y="553694"/>
                  </a:lnTo>
                  <a:lnTo>
                    <a:pt x="652995" y="543534"/>
                  </a:lnTo>
                  <a:lnTo>
                    <a:pt x="550697" y="545960"/>
                  </a:lnTo>
                  <a:lnTo>
                    <a:pt x="486689" y="559968"/>
                  </a:lnTo>
                  <a:lnTo>
                    <a:pt x="444284" y="579145"/>
                  </a:lnTo>
                  <a:lnTo>
                    <a:pt x="402577" y="599186"/>
                  </a:lnTo>
                  <a:lnTo>
                    <a:pt x="356704" y="635444"/>
                  </a:lnTo>
                  <a:lnTo>
                    <a:pt x="331355" y="668413"/>
                  </a:lnTo>
                  <a:lnTo>
                    <a:pt x="307111" y="701954"/>
                  </a:lnTo>
                  <a:lnTo>
                    <a:pt x="290080" y="753325"/>
                  </a:lnTo>
                  <a:lnTo>
                    <a:pt x="289966" y="761034"/>
                  </a:lnTo>
                  <a:lnTo>
                    <a:pt x="289433" y="794867"/>
                  </a:lnTo>
                  <a:lnTo>
                    <a:pt x="289991" y="836358"/>
                  </a:lnTo>
                  <a:lnTo>
                    <a:pt x="304838" y="886625"/>
                  </a:lnTo>
                  <a:lnTo>
                    <a:pt x="325945" y="918616"/>
                  </a:lnTo>
                  <a:lnTo>
                    <a:pt x="348043" y="949972"/>
                  </a:lnTo>
                  <a:lnTo>
                    <a:pt x="388708" y="984034"/>
                  </a:lnTo>
                  <a:lnTo>
                    <a:pt x="426021" y="1002461"/>
                  </a:lnTo>
                  <a:lnTo>
                    <a:pt x="463994" y="1020127"/>
                  </a:lnTo>
                  <a:lnTo>
                    <a:pt x="521690" y="1034135"/>
                  </a:lnTo>
                  <a:lnTo>
                    <a:pt x="568032" y="1036955"/>
                  </a:lnTo>
                  <a:lnTo>
                    <a:pt x="570738" y="1210068"/>
                  </a:lnTo>
                  <a:lnTo>
                    <a:pt x="542658" y="1210741"/>
                  </a:lnTo>
                  <a:lnTo>
                    <a:pt x="543306" y="1210741"/>
                  </a:lnTo>
                  <a:lnTo>
                    <a:pt x="408736" y="1212672"/>
                  </a:lnTo>
                  <a:lnTo>
                    <a:pt x="365290" y="1212672"/>
                  </a:lnTo>
                  <a:lnTo>
                    <a:pt x="293890" y="1213497"/>
                  </a:lnTo>
                  <a:lnTo>
                    <a:pt x="250990" y="1213497"/>
                  </a:lnTo>
                  <a:lnTo>
                    <a:pt x="108534" y="1208684"/>
                  </a:lnTo>
                  <a:lnTo>
                    <a:pt x="51396" y="1204569"/>
                  </a:lnTo>
                  <a:lnTo>
                    <a:pt x="13525" y="1199248"/>
                  </a:lnTo>
                  <a:lnTo>
                    <a:pt x="8140" y="1208684"/>
                  </a:lnTo>
                  <a:lnTo>
                    <a:pt x="8788" y="1210068"/>
                  </a:lnTo>
                  <a:lnTo>
                    <a:pt x="9423" y="1211338"/>
                  </a:lnTo>
                  <a:lnTo>
                    <a:pt x="9525" y="1211681"/>
                  </a:lnTo>
                  <a:lnTo>
                    <a:pt x="18935" y="1249286"/>
                  </a:lnTo>
                  <a:lnTo>
                    <a:pt x="28397" y="1279042"/>
                  </a:lnTo>
                  <a:lnTo>
                    <a:pt x="31102" y="1287157"/>
                  </a:lnTo>
                  <a:lnTo>
                    <a:pt x="41922" y="1295273"/>
                  </a:lnTo>
                  <a:lnTo>
                    <a:pt x="56807" y="1293926"/>
                  </a:lnTo>
                  <a:lnTo>
                    <a:pt x="92913" y="1289926"/>
                  </a:lnTo>
                  <a:lnTo>
                    <a:pt x="122567" y="1287322"/>
                  </a:lnTo>
                  <a:lnTo>
                    <a:pt x="161594" y="1284986"/>
                  </a:lnTo>
                  <a:lnTo>
                    <a:pt x="338785" y="1276502"/>
                  </a:lnTo>
                  <a:lnTo>
                    <a:pt x="811301" y="1264335"/>
                  </a:lnTo>
                  <a:lnTo>
                    <a:pt x="841324" y="1264170"/>
                  </a:lnTo>
                  <a:lnTo>
                    <a:pt x="880452" y="1264170"/>
                  </a:lnTo>
                  <a:lnTo>
                    <a:pt x="973391" y="1262837"/>
                  </a:lnTo>
                  <a:lnTo>
                    <a:pt x="1073823" y="1262837"/>
                  </a:lnTo>
                  <a:lnTo>
                    <a:pt x="1101318" y="1263154"/>
                  </a:lnTo>
                  <a:lnTo>
                    <a:pt x="1121537" y="1263954"/>
                  </a:lnTo>
                  <a:lnTo>
                    <a:pt x="1146886" y="1265516"/>
                  </a:lnTo>
                  <a:lnTo>
                    <a:pt x="1162494" y="1265999"/>
                  </a:lnTo>
                  <a:lnTo>
                    <a:pt x="1170381" y="1264335"/>
                  </a:lnTo>
                  <a:lnTo>
                    <a:pt x="1170457" y="1264170"/>
                  </a:lnTo>
                  <a:lnTo>
                    <a:pt x="1170559" y="1263954"/>
                  </a:lnTo>
                  <a:lnTo>
                    <a:pt x="1171079" y="1262837"/>
                  </a:lnTo>
                  <a:lnTo>
                    <a:pt x="1172933" y="1258862"/>
                  </a:lnTo>
                  <a:close/>
                </a:path>
                <a:path w="13893165" h="3398520">
                  <a:moveTo>
                    <a:pt x="2009749" y="1261465"/>
                  </a:moveTo>
                  <a:lnTo>
                    <a:pt x="2002993" y="1212773"/>
                  </a:lnTo>
                  <a:lnTo>
                    <a:pt x="2001634" y="1204658"/>
                  </a:lnTo>
                  <a:lnTo>
                    <a:pt x="1988108" y="1210068"/>
                  </a:lnTo>
                  <a:lnTo>
                    <a:pt x="1953272" y="1227607"/>
                  </a:lnTo>
                  <a:lnTo>
                    <a:pt x="1927504" y="1238808"/>
                  </a:lnTo>
                  <a:lnTo>
                    <a:pt x="1805978" y="1274203"/>
                  </a:lnTo>
                  <a:lnTo>
                    <a:pt x="1741970" y="1289037"/>
                  </a:lnTo>
                  <a:lnTo>
                    <a:pt x="1647418" y="1306677"/>
                  </a:lnTo>
                  <a:lnTo>
                    <a:pt x="1586979" y="1315186"/>
                  </a:lnTo>
                  <a:lnTo>
                    <a:pt x="1506461" y="1322324"/>
                  </a:lnTo>
                  <a:lnTo>
                    <a:pt x="1506918" y="1322324"/>
                  </a:lnTo>
                  <a:lnTo>
                    <a:pt x="1482407" y="1323809"/>
                  </a:lnTo>
                  <a:lnTo>
                    <a:pt x="1460842" y="1323797"/>
                  </a:lnTo>
                  <a:lnTo>
                    <a:pt x="1436306" y="1322324"/>
                  </a:lnTo>
                  <a:lnTo>
                    <a:pt x="1429550" y="1320965"/>
                  </a:lnTo>
                  <a:lnTo>
                    <a:pt x="1420075" y="1311503"/>
                  </a:lnTo>
                  <a:lnTo>
                    <a:pt x="1420075" y="1050480"/>
                  </a:lnTo>
                  <a:lnTo>
                    <a:pt x="1603933" y="1039825"/>
                  </a:lnTo>
                  <a:lnTo>
                    <a:pt x="1765046" y="1034415"/>
                  </a:lnTo>
                  <a:lnTo>
                    <a:pt x="1774571" y="1034249"/>
                  </a:lnTo>
                  <a:lnTo>
                    <a:pt x="1794713" y="1034249"/>
                  </a:lnTo>
                  <a:lnTo>
                    <a:pt x="1796059" y="1022083"/>
                  </a:lnTo>
                  <a:lnTo>
                    <a:pt x="1801850" y="978776"/>
                  </a:lnTo>
                  <a:lnTo>
                    <a:pt x="1801926" y="978230"/>
                  </a:lnTo>
                  <a:lnTo>
                    <a:pt x="1802028" y="977442"/>
                  </a:lnTo>
                  <a:lnTo>
                    <a:pt x="1802142" y="976617"/>
                  </a:lnTo>
                  <a:lnTo>
                    <a:pt x="1802231" y="975918"/>
                  </a:lnTo>
                  <a:lnTo>
                    <a:pt x="1827161" y="789457"/>
                  </a:lnTo>
                  <a:lnTo>
                    <a:pt x="1830044" y="773569"/>
                  </a:lnTo>
                  <a:lnTo>
                    <a:pt x="1837575" y="731037"/>
                  </a:lnTo>
                  <a:lnTo>
                    <a:pt x="1838985" y="723188"/>
                  </a:lnTo>
                  <a:lnTo>
                    <a:pt x="1844408" y="693204"/>
                  </a:lnTo>
                  <a:lnTo>
                    <a:pt x="1845767" y="685406"/>
                  </a:lnTo>
                  <a:lnTo>
                    <a:pt x="1846605" y="679742"/>
                  </a:lnTo>
                  <a:lnTo>
                    <a:pt x="1847456" y="673138"/>
                  </a:lnTo>
                  <a:lnTo>
                    <a:pt x="1849081" y="669061"/>
                  </a:lnTo>
                  <a:lnTo>
                    <a:pt x="1849145" y="668921"/>
                  </a:lnTo>
                  <a:lnTo>
                    <a:pt x="1850161" y="666381"/>
                  </a:lnTo>
                  <a:lnTo>
                    <a:pt x="1775777" y="647446"/>
                  </a:lnTo>
                  <a:lnTo>
                    <a:pt x="1774418" y="647446"/>
                  </a:lnTo>
                  <a:lnTo>
                    <a:pt x="1771713" y="646099"/>
                  </a:lnTo>
                  <a:lnTo>
                    <a:pt x="1769008" y="646099"/>
                  </a:lnTo>
                  <a:lnTo>
                    <a:pt x="1760893" y="644740"/>
                  </a:lnTo>
                  <a:lnTo>
                    <a:pt x="1754136" y="647446"/>
                  </a:lnTo>
                  <a:lnTo>
                    <a:pt x="1710486" y="654202"/>
                  </a:lnTo>
                  <a:lnTo>
                    <a:pt x="1548155" y="664972"/>
                  </a:lnTo>
                  <a:lnTo>
                    <a:pt x="1423212" y="668921"/>
                  </a:lnTo>
                  <a:lnTo>
                    <a:pt x="1406271" y="669061"/>
                  </a:lnTo>
                  <a:lnTo>
                    <a:pt x="1361516" y="669061"/>
                  </a:lnTo>
                  <a:lnTo>
                    <a:pt x="1349248" y="668921"/>
                  </a:lnTo>
                  <a:lnTo>
                    <a:pt x="1342288" y="668515"/>
                  </a:lnTo>
                  <a:lnTo>
                    <a:pt x="1336230" y="667727"/>
                  </a:lnTo>
                  <a:lnTo>
                    <a:pt x="1332166" y="666381"/>
                  </a:lnTo>
                  <a:lnTo>
                    <a:pt x="1326756" y="673138"/>
                  </a:lnTo>
                  <a:lnTo>
                    <a:pt x="1328115" y="675843"/>
                  </a:lnTo>
                  <a:lnTo>
                    <a:pt x="1342961" y="729856"/>
                  </a:lnTo>
                  <a:lnTo>
                    <a:pt x="1345692" y="738060"/>
                  </a:lnTo>
                  <a:lnTo>
                    <a:pt x="1352461" y="744829"/>
                  </a:lnTo>
                  <a:lnTo>
                    <a:pt x="1367332" y="743470"/>
                  </a:lnTo>
                  <a:lnTo>
                    <a:pt x="1507985" y="732650"/>
                  </a:lnTo>
                  <a:lnTo>
                    <a:pt x="1657477" y="724611"/>
                  </a:lnTo>
                  <a:lnTo>
                    <a:pt x="1681099" y="723607"/>
                  </a:lnTo>
                  <a:lnTo>
                    <a:pt x="1708099" y="723188"/>
                  </a:lnTo>
                  <a:lnTo>
                    <a:pt x="1746021" y="723188"/>
                  </a:lnTo>
                  <a:lnTo>
                    <a:pt x="1745957" y="732650"/>
                  </a:lnTo>
                  <a:lnTo>
                    <a:pt x="1745869" y="734263"/>
                  </a:lnTo>
                  <a:lnTo>
                    <a:pt x="1745767" y="736460"/>
                  </a:lnTo>
                  <a:lnTo>
                    <a:pt x="1745678" y="738060"/>
                  </a:lnTo>
                  <a:lnTo>
                    <a:pt x="1745602" y="739673"/>
                  </a:lnTo>
                  <a:lnTo>
                    <a:pt x="1745488" y="741870"/>
                  </a:lnTo>
                  <a:lnTo>
                    <a:pt x="1745411" y="743470"/>
                  </a:lnTo>
                  <a:lnTo>
                    <a:pt x="1745348" y="744829"/>
                  </a:lnTo>
                  <a:lnTo>
                    <a:pt x="1745170" y="748411"/>
                  </a:lnTo>
                  <a:lnTo>
                    <a:pt x="1744243" y="761644"/>
                  </a:lnTo>
                  <a:lnTo>
                    <a:pt x="1742694" y="777798"/>
                  </a:lnTo>
                  <a:lnTo>
                    <a:pt x="1737131" y="829741"/>
                  </a:lnTo>
                  <a:lnTo>
                    <a:pt x="1735289" y="847521"/>
                  </a:lnTo>
                  <a:lnTo>
                    <a:pt x="1733562" y="865187"/>
                  </a:lnTo>
                  <a:lnTo>
                    <a:pt x="1728736" y="916355"/>
                  </a:lnTo>
                  <a:lnTo>
                    <a:pt x="1727085" y="932307"/>
                  </a:lnTo>
                  <a:lnTo>
                    <a:pt x="1702295" y="966368"/>
                  </a:lnTo>
                  <a:lnTo>
                    <a:pt x="1642732" y="970686"/>
                  </a:lnTo>
                  <a:lnTo>
                    <a:pt x="1541551" y="975918"/>
                  </a:lnTo>
                  <a:lnTo>
                    <a:pt x="1436395" y="978623"/>
                  </a:lnTo>
                  <a:lnTo>
                    <a:pt x="1418107" y="978776"/>
                  </a:lnTo>
                  <a:lnTo>
                    <a:pt x="1368539" y="978776"/>
                  </a:lnTo>
                  <a:lnTo>
                    <a:pt x="1354315" y="978623"/>
                  </a:lnTo>
                  <a:lnTo>
                    <a:pt x="1344917" y="978230"/>
                  </a:lnTo>
                  <a:lnTo>
                    <a:pt x="1334871" y="977442"/>
                  </a:lnTo>
                  <a:lnTo>
                    <a:pt x="1324038" y="976134"/>
                  </a:lnTo>
                  <a:lnTo>
                    <a:pt x="1319149" y="977112"/>
                  </a:lnTo>
                  <a:lnTo>
                    <a:pt x="1319085" y="981633"/>
                  </a:lnTo>
                  <a:lnTo>
                    <a:pt x="1322705" y="990968"/>
                  </a:lnTo>
                  <a:lnTo>
                    <a:pt x="1328191" y="1007097"/>
                  </a:lnTo>
                  <a:lnTo>
                    <a:pt x="1333576" y="1050480"/>
                  </a:lnTo>
                  <a:lnTo>
                    <a:pt x="1334858" y="1091158"/>
                  </a:lnTo>
                  <a:lnTo>
                    <a:pt x="1334973" y="1315186"/>
                  </a:lnTo>
                  <a:lnTo>
                    <a:pt x="1335062" y="1323924"/>
                  </a:lnTo>
                  <a:lnTo>
                    <a:pt x="1351102" y="1376426"/>
                  </a:lnTo>
                  <a:lnTo>
                    <a:pt x="1379626" y="1404950"/>
                  </a:lnTo>
                  <a:lnTo>
                    <a:pt x="1397088" y="1406169"/>
                  </a:lnTo>
                  <a:lnTo>
                    <a:pt x="1440637" y="1405204"/>
                  </a:lnTo>
                  <a:lnTo>
                    <a:pt x="1504924" y="1399705"/>
                  </a:lnTo>
                  <a:lnTo>
                    <a:pt x="1605902" y="1385328"/>
                  </a:lnTo>
                  <a:lnTo>
                    <a:pt x="1674863" y="1372971"/>
                  </a:lnTo>
                  <a:lnTo>
                    <a:pt x="1775040" y="1351330"/>
                  </a:lnTo>
                  <a:lnTo>
                    <a:pt x="1838223" y="1335405"/>
                  </a:lnTo>
                  <a:lnTo>
                    <a:pt x="1877415" y="1323924"/>
                  </a:lnTo>
                  <a:lnTo>
                    <a:pt x="1922335" y="1310563"/>
                  </a:lnTo>
                  <a:lnTo>
                    <a:pt x="1969312" y="1293799"/>
                  </a:lnTo>
                  <a:lnTo>
                    <a:pt x="1996224" y="1281747"/>
                  </a:lnTo>
                  <a:lnTo>
                    <a:pt x="2005698" y="1277696"/>
                  </a:lnTo>
                  <a:lnTo>
                    <a:pt x="2009749" y="1268222"/>
                  </a:lnTo>
                  <a:lnTo>
                    <a:pt x="2009749" y="1261465"/>
                  </a:lnTo>
                  <a:close/>
                </a:path>
                <a:path w="13893165" h="3398520">
                  <a:moveTo>
                    <a:pt x="2376259" y="1097813"/>
                  </a:moveTo>
                  <a:lnTo>
                    <a:pt x="2372741" y="1052207"/>
                  </a:lnTo>
                  <a:lnTo>
                    <a:pt x="2372042" y="1045070"/>
                  </a:lnTo>
                  <a:lnTo>
                    <a:pt x="2371496" y="1040955"/>
                  </a:lnTo>
                  <a:lnTo>
                    <a:pt x="2371445" y="1040587"/>
                  </a:lnTo>
                  <a:lnTo>
                    <a:pt x="2371039" y="1037628"/>
                  </a:lnTo>
                  <a:lnTo>
                    <a:pt x="2369388" y="1026693"/>
                  </a:lnTo>
                  <a:lnTo>
                    <a:pt x="2368156" y="1018019"/>
                  </a:lnTo>
                  <a:lnTo>
                    <a:pt x="2355977" y="1019378"/>
                  </a:lnTo>
                  <a:lnTo>
                    <a:pt x="2277681" y="1032306"/>
                  </a:lnTo>
                  <a:lnTo>
                    <a:pt x="2194852" y="1039583"/>
                  </a:lnTo>
                  <a:lnTo>
                    <a:pt x="2162708" y="1040955"/>
                  </a:lnTo>
                  <a:lnTo>
                    <a:pt x="2140940" y="1040955"/>
                  </a:lnTo>
                  <a:lnTo>
                    <a:pt x="2141067" y="673849"/>
                  </a:lnTo>
                  <a:lnTo>
                    <a:pt x="2141690" y="635114"/>
                  </a:lnTo>
                  <a:lnTo>
                    <a:pt x="2143988" y="580936"/>
                  </a:lnTo>
                  <a:lnTo>
                    <a:pt x="2146350" y="551421"/>
                  </a:lnTo>
                  <a:lnTo>
                    <a:pt x="2146350" y="540600"/>
                  </a:lnTo>
                  <a:lnTo>
                    <a:pt x="2136876" y="540600"/>
                  </a:lnTo>
                  <a:lnTo>
                    <a:pt x="2058403" y="537895"/>
                  </a:lnTo>
                  <a:lnTo>
                    <a:pt x="2046262" y="537895"/>
                  </a:lnTo>
                  <a:lnTo>
                    <a:pt x="2039505" y="544664"/>
                  </a:lnTo>
                  <a:lnTo>
                    <a:pt x="2042210" y="551421"/>
                  </a:lnTo>
                  <a:lnTo>
                    <a:pt x="2046173" y="559930"/>
                  </a:lnTo>
                  <a:lnTo>
                    <a:pt x="2048548" y="568756"/>
                  </a:lnTo>
                  <a:lnTo>
                    <a:pt x="2052358" y="608901"/>
                  </a:lnTo>
                  <a:lnTo>
                    <a:pt x="2055304" y="653783"/>
                  </a:lnTo>
                  <a:lnTo>
                    <a:pt x="2055736" y="1687487"/>
                  </a:lnTo>
                  <a:lnTo>
                    <a:pt x="2061146" y="1687487"/>
                  </a:lnTo>
                  <a:lnTo>
                    <a:pt x="2130120" y="1683423"/>
                  </a:lnTo>
                  <a:lnTo>
                    <a:pt x="2136876" y="1682076"/>
                  </a:lnTo>
                  <a:lnTo>
                    <a:pt x="2140940" y="1673961"/>
                  </a:lnTo>
                  <a:lnTo>
                    <a:pt x="2140940" y="1111338"/>
                  </a:lnTo>
                  <a:lnTo>
                    <a:pt x="2186698" y="1110005"/>
                  </a:lnTo>
                  <a:lnTo>
                    <a:pt x="2326881" y="1110005"/>
                  </a:lnTo>
                  <a:lnTo>
                    <a:pt x="2341524" y="1110322"/>
                  </a:lnTo>
                  <a:lnTo>
                    <a:pt x="2351760" y="1111123"/>
                  </a:lnTo>
                  <a:lnTo>
                    <a:pt x="2364092" y="1112697"/>
                  </a:lnTo>
                  <a:lnTo>
                    <a:pt x="2376259" y="1112697"/>
                  </a:lnTo>
                  <a:lnTo>
                    <a:pt x="2376259" y="1110005"/>
                  </a:lnTo>
                  <a:lnTo>
                    <a:pt x="2376259" y="1097813"/>
                  </a:lnTo>
                  <a:close/>
                </a:path>
                <a:path w="13893165" h="3398520">
                  <a:moveTo>
                    <a:pt x="2468130" y="2309495"/>
                  </a:moveTo>
                  <a:lnTo>
                    <a:pt x="2464701" y="2268613"/>
                  </a:lnTo>
                  <a:lnTo>
                    <a:pt x="2464485" y="2266734"/>
                  </a:lnTo>
                  <a:lnTo>
                    <a:pt x="2464409" y="2266048"/>
                  </a:lnTo>
                  <a:lnTo>
                    <a:pt x="2464282" y="2265095"/>
                  </a:lnTo>
                  <a:lnTo>
                    <a:pt x="2464257" y="2264854"/>
                  </a:lnTo>
                  <a:lnTo>
                    <a:pt x="2463901" y="2261984"/>
                  </a:lnTo>
                  <a:lnTo>
                    <a:pt x="2462949" y="2256091"/>
                  </a:lnTo>
                  <a:lnTo>
                    <a:pt x="2461260" y="2246744"/>
                  </a:lnTo>
                  <a:lnTo>
                    <a:pt x="2460015" y="2240521"/>
                  </a:lnTo>
                  <a:lnTo>
                    <a:pt x="2449195" y="2236457"/>
                  </a:lnTo>
                  <a:lnTo>
                    <a:pt x="2445143" y="2237816"/>
                  </a:lnTo>
                  <a:lnTo>
                    <a:pt x="2416708" y="2241804"/>
                  </a:lnTo>
                  <a:lnTo>
                    <a:pt x="2369731" y="2246744"/>
                  </a:lnTo>
                  <a:lnTo>
                    <a:pt x="2288794" y="2253157"/>
                  </a:lnTo>
                  <a:lnTo>
                    <a:pt x="2106409" y="2261984"/>
                  </a:lnTo>
                  <a:lnTo>
                    <a:pt x="1944560" y="2267305"/>
                  </a:lnTo>
                  <a:lnTo>
                    <a:pt x="1830501" y="2268613"/>
                  </a:lnTo>
                  <a:lnTo>
                    <a:pt x="1799869" y="2268613"/>
                  </a:lnTo>
                  <a:lnTo>
                    <a:pt x="1773428" y="2268245"/>
                  </a:lnTo>
                  <a:lnTo>
                    <a:pt x="1776336" y="2268245"/>
                  </a:lnTo>
                  <a:lnTo>
                    <a:pt x="1717751" y="2266734"/>
                  </a:lnTo>
                  <a:lnTo>
                    <a:pt x="1699425" y="2266048"/>
                  </a:lnTo>
                  <a:lnTo>
                    <a:pt x="1686433" y="2265095"/>
                  </a:lnTo>
                  <a:lnTo>
                    <a:pt x="1671535" y="2263508"/>
                  </a:lnTo>
                  <a:lnTo>
                    <a:pt x="1664766" y="2262162"/>
                  </a:lnTo>
                  <a:lnTo>
                    <a:pt x="1659356" y="2270264"/>
                  </a:lnTo>
                  <a:lnTo>
                    <a:pt x="1660715" y="2272969"/>
                  </a:lnTo>
                  <a:lnTo>
                    <a:pt x="1665782" y="2294445"/>
                  </a:lnTo>
                  <a:lnTo>
                    <a:pt x="1667179" y="2300173"/>
                  </a:lnTo>
                  <a:lnTo>
                    <a:pt x="1676946" y="2332482"/>
                  </a:lnTo>
                  <a:lnTo>
                    <a:pt x="1676946" y="2333841"/>
                  </a:lnTo>
                  <a:lnTo>
                    <a:pt x="1680997" y="2341943"/>
                  </a:lnTo>
                  <a:lnTo>
                    <a:pt x="1689112" y="2352764"/>
                  </a:lnTo>
                  <a:lnTo>
                    <a:pt x="1703997" y="2350058"/>
                  </a:lnTo>
                  <a:lnTo>
                    <a:pt x="1721827" y="2348623"/>
                  </a:lnTo>
                  <a:lnTo>
                    <a:pt x="1832190" y="2341422"/>
                  </a:lnTo>
                  <a:lnTo>
                    <a:pt x="1920379" y="2335187"/>
                  </a:lnTo>
                  <a:lnTo>
                    <a:pt x="1927136" y="2334387"/>
                  </a:lnTo>
                  <a:lnTo>
                    <a:pt x="1933829" y="2333841"/>
                  </a:lnTo>
                  <a:lnTo>
                    <a:pt x="1982050" y="2331682"/>
                  </a:lnTo>
                  <a:lnTo>
                    <a:pt x="2155875" y="2326284"/>
                  </a:lnTo>
                  <a:lnTo>
                    <a:pt x="2258606" y="2324366"/>
                  </a:lnTo>
                  <a:lnTo>
                    <a:pt x="2462720" y="2324366"/>
                  </a:lnTo>
                  <a:lnTo>
                    <a:pt x="2468130" y="2317610"/>
                  </a:lnTo>
                  <a:lnTo>
                    <a:pt x="2468130" y="2309495"/>
                  </a:lnTo>
                  <a:close/>
                </a:path>
                <a:path w="13893165" h="3398520">
                  <a:moveTo>
                    <a:pt x="2497798" y="2791447"/>
                  </a:moveTo>
                  <a:lnTo>
                    <a:pt x="2496528" y="2782849"/>
                  </a:lnTo>
                  <a:lnTo>
                    <a:pt x="2496477" y="2777439"/>
                  </a:lnTo>
                  <a:lnTo>
                    <a:pt x="2496274" y="2773388"/>
                  </a:lnTo>
                  <a:lnTo>
                    <a:pt x="2495677" y="2766872"/>
                  </a:lnTo>
                  <a:lnTo>
                    <a:pt x="2494508" y="2755798"/>
                  </a:lnTo>
                  <a:lnTo>
                    <a:pt x="2493289" y="2744622"/>
                  </a:lnTo>
                  <a:lnTo>
                    <a:pt x="2493162" y="2743631"/>
                  </a:lnTo>
                  <a:lnTo>
                    <a:pt x="2492997" y="2742247"/>
                  </a:lnTo>
                  <a:lnTo>
                    <a:pt x="2492895" y="2741422"/>
                  </a:lnTo>
                  <a:lnTo>
                    <a:pt x="2492819" y="2740837"/>
                  </a:lnTo>
                  <a:lnTo>
                    <a:pt x="2492730" y="2740088"/>
                  </a:lnTo>
                  <a:lnTo>
                    <a:pt x="2492387" y="2737370"/>
                  </a:lnTo>
                  <a:lnTo>
                    <a:pt x="2492298" y="2736786"/>
                  </a:lnTo>
                  <a:lnTo>
                    <a:pt x="2492260" y="2736532"/>
                  </a:lnTo>
                  <a:lnTo>
                    <a:pt x="2492133" y="2735757"/>
                  </a:lnTo>
                  <a:lnTo>
                    <a:pt x="2491359" y="2730881"/>
                  </a:lnTo>
                  <a:lnTo>
                    <a:pt x="2491219" y="2730106"/>
                  </a:lnTo>
                  <a:lnTo>
                    <a:pt x="2489771" y="2721991"/>
                  </a:lnTo>
                  <a:lnTo>
                    <a:pt x="2488412" y="2715222"/>
                  </a:lnTo>
                  <a:lnTo>
                    <a:pt x="2477592" y="2711170"/>
                  </a:lnTo>
                  <a:lnTo>
                    <a:pt x="2473541" y="2712516"/>
                  </a:lnTo>
                  <a:lnTo>
                    <a:pt x="2454795" y="2715717"/>
                  </a:lnTo>
                  <a:lnTo>
                    <a:pt x="2440241" y="2717762"/>
                  </a:lnTo>
                  <a:lnTo>
                    <a:pt x="2422372" y="2719565"/>
                  </a:lnTo>
                  <a:lnTo>
                    <a:pt x="2288248" y="2730106"/>
                  </a:lnTo>
                  <a:lnTo>
                    <a:pt x="2304161" y="2525877"/>
                  </a:lnTo>
                  <a:lnTo>
                    <a:pt x="2308568" y="2474277"/>
                  </a:lnTo>
                  <a:lnTo>
                    <a:pt x="2312581" y="2434132"/>
                  </a:lnTo>
                  <a:lnTo>
                    <a:pt x="2318004" y="2386584"/>
                  </a:lnTo>
                  <a:lnTo>
                    <a:pt x="2318004" y="2385225"/>
                  </a:lnTo>
                  <a:lnTo>
                    <a:pt x="2320709" y="2375763"/>
                  </a:lnTo>
                  <a:lnTo>
                    <a:pt x="2313952" y="2371699"/>
                  </a:lnTo>
                  <a:lnTo>
                    <a:pt x="2311247" y="2371699"/>
                  </a:lnTo>
                  <a:lnTo>
                    <a:pt x="2271941" y="2370264"/>
                  </a:lnTo>
                  <a:lnTo>
                    <a:pt x="2233142" y="2367813"/>
                  </a:lnTo>
                  <a:lnTo>
                    <a:pt x="2228316" y="2367648"/>
                  </a:lnTo>
                  <a:lnTo>
                    <a:pt x="2219274" y="2367648"/>
                  </a:lnTo>
                  <a:lnTo>
                    <a:pt x="2211159" y="2371699"/>
                  </a:lnTo>
                  <a:lnTo>
                    <a:pt x="2213864" y="2381173"/>
                  </a:lnTo>
                  <a:lnTo>
                    <a:pt x="2216226" y="2386266"/>
                  </a:lnTo>
                  <a:lnTo>
                    <a:pt x="2216302" y="2386584"/>
                  </a:lnTo>
                  <a:lnTo>
                    <a:pt x="2217509" y="2391486"/>
                  </a:lnTo>
                  <a:lnTo>
                    <a:pt x="2218144" y="2399995"/>
                  </a:lnTo>
                  <a:lnTo>
                    <a:pt x="2218271" y="2404160"/>
                  </a:lnTo>
                  <a:lnTo>
                    <a:pt x="2218347" y="2406650"/>
                  </a:lnTo>
                  <a:lnTo>
                    <a:pt x="2218423" y="2409266"/>
                  </a:lnTo>
                  <a:lnTo>
                    <a:pt x="2218601" y="2414981"/>
                  </a:lnTo>
                  <a:lnTo>
                    <a:pt x="2218994" y="2430310"/>
                  </a:lnTo>
                  <a:lnTo>
                    <a:pt x="2219071" y="2501747"/>
                  </a:lnTo>
                  <a:lnTo>
                    <a:pt x="2218702" y="2511336"/>
                  </a:lnTo>
                  <a:lnTo>
                    <a:pt x="2217928" y="2525877"/>
                  </a:lnTo>
                  <a:lnTo>
                    <a:pt x="2217902" y="2526563"/>
                  </a:lnTo>
                  <a:lnTo>
                    <a:pt x="2211159" y="2734157"/>
                  </a:lnTo>
                  <a:lnTo>
                    <a:pt x="1950593" y="2742069"/>
                  </a:lnTo>
                  <a:lnTo>
                    <a:pt x="1943366" y="2742069"/>
                  </a:lnTo>
                  <a:lnTo>
                    <a:pt x="1943315" y="2740837"/>
                  </a:lnTo>
                  <a:lnTo>
                    <a:pt x="1943201" y="2737967"/>
                  </a:lnTo>
                  <a:lnTo>
                    <a:pt x="1943112" y="2735757"/>
                  </a:lnTo>
                  <a:lnTo>
                    <a:pt x="1942998" y="2732811"/>
                  </a:lnTo>
                  <a:lnTo>
                    <a:pt x="1942884" y="2730106"/>
                  </a:lnTo>
                  <a:lnTo>
                    <a:pt x="1942795" y="2727693"/>
                  </a:lnTo>
                  <a:lnTo>
                    <a:pt x="1942731" y="2726042"/>
                  </a:lnTo>
                  <a:lnTo>
                    <a:pt x="1942668" y="2724404"/>
                  </a:lnTo>
                  <a:lnTo>
                    <a:pt x="1942566" y="2721991"/>
                  </a:lnTo>
                  <a:lnTo>
                    <a:pt x="1942465" y="2719565"/>
                  </a:lnTo>
                  <a:lnTo>
                    <a:pt x="1942401" y="2717762"/>
                  </a:lnTo>
                  <a:lnTo>
                    <a:pt x="1942299" y="2715222"/>
                  </a:lnTo>
                  <a:lnTo>
                    <a:pt x="1942185" y="2712516"/>
                  </a:lnTo>
                  <a:lnTo>
                    <a:pt x="1942134" y="2711170"/>
                  </a:lnTo>
                  <a:lnTo>
                    <a:pt x="1935187" y="2537587"/>
                  </a:lnTo>
                  <a:lnTo>
                    <a:pt x="1931758" y="2450338"/>
                  </a:lnTo>
                  <a:lnTo>
                    <a:pt x="1929955" y="2404160"/>
                  </a:lnTo>
                  <a:lnTo>
                    <a:pt x="1929853" y="2387930"/>
                  </a:lnTo>
                  <a:lnTo>
                    <a:pt x="1924443" y="2386584"/>
                  </a:lnTo>
                  <a:lnTo>
                    <a:pt x="1833829" y="2389289"/>
                  </a:lnTo>
                  <a:lnTo>
                    <a:pt x="1828419" y="2390635"/>
                  </a:lnTo>
                  <a:lnTo>
                    <a:pt x="1821662" y="2396045"/>
                  </a:lnTo>
                  <a:lnTo>
                    <a:pt x="1824355" y="2404160"/>
                  </a:lnTo>
                  <a:lnTo>
                    <a:pt x="1827568" y="2409266"/>
                  </a:lnTo>
                  <a:lnTo>
                    <a:pt x="1829765" y="2414562"/>
                  </a:lnTo>
                  <a:lnTo>
                    <a:pt x="1838388" y="2454376"/>
                  </a:lnTo>
                  <a:lnTo>
                    <a:pt x="1845322" y="2496134"/>
                  </a:lnTo>
                  <a:lnTo>
                    <a:pt x="1850555" y="2537587"/>
                  </a:lnTo>
                  <a:lnTo>
                    <a:pt x="1851406" y="2552928"/>
                  </a:lnTo>
                  <a:lnTo>
                    <a:pt x="1864906" y="2742044"/>
                  </a:lnTo>
                  <a:lnTo>
                    <a:pt x="1800694" y="2742019"/>
                  </a:lnTo>
                  <a:lnTo>
                    <a:pt x="1705508" y="2739009"/>
                  </a:lnTo>
                  <a:lnTo>
                    <a:pt x="1665960" y="2736532"/>
                  </a:lnTo>
                  <a:lnTo>
                    <a:pt x="1636369" y="2732811"/>
                  </a:lnTo>
                  <a:lnTo>
                    <a:pt x="1631010" y="2740837"/>
                  </a:lnTo>
                  <a:lnTo>
                    <a:pt x="1631213" y="2741422"/>
                  </a:lnTo>
                  <a:lnTo>
                    <a:pt x="1632318" y="2743631"/>
                  </a:lnTo>
                  <a:lnTo>
                    <a:pt x="1637385" y="2765094"/>
                  </a:lnTo>
                  <a:lnTo>
                    <a:pt x="1648536" y="2803131"/>
                  </a:lnTo>
                  <a:lnTo>
                    <a:pt x="1651241" y="2811246"/>
                  </a:lnTo>
                  <a:lnTo>
                    <a:pt x="1662061" y="2823426"/>
                  </a:lnTo>
                  <a:lnTo>
                    <a:pt x="1676946" y="2820720"/>
                  </a:lnTo>
                  <a:lnTo>
                    <a:pt x="1697253" y="2818346"/>
                  </a:lnTo>
                  <a:lnTo>
                    <a:pt x="1712620" y="2816910"/>
                  </a:lnTo>
                  <a:lnTo>
                    <a:pt x="1730768" y="2815869"/>
                  </a:lnTo>
                  <a:lnTo>
                    <a:pt x="1806270" y="2812516"/>
                  </a:lnTo>
                  <a:lnTo>
                    <a:pt x="1821637" y="2811488"/>
                  </a:lnTo>
                  <a:lnTo>
                    <a:pt x="1843024" y="2809811"/>
                  </a:lnTo>
                  <a:lnTo>
                    <a:pt x="1854365" y="2809811"/>
                  </a:lnTo>
                  <a:lnTo>
                    <a:pt x="1919541" y="2808465"/>
                  </a:lnTo>
                  <a:lnTo>
                    <a:pt x="2118525" y="2801874"/>
                  </a:lnTo>
                  <a:lnTo>
                    <a:pt x="2282837" y="2797721"/>
                  </a:lnTo>
                  <a:lnTo>
                    <a:pt x="2480297" y="2797721"/>
                  </a:lnTo>
                  <a:lnTo>
                    <a:pt x="2491206" y="2797492"/>
                  </a:lnTo>
                  <a:lnTo>
                    <a:pt x="2496528" y="2795867"/>
                  </a:lnTo>
                  <a:lnTo>
                    <a:pt x="2497798" y="2791447"/>
                  </a:lnTo>
                  <a:close/>
                </a:path>
                <a:path w="13893165" h="3398520">
                  <a:moveTo>
                    <a:pt x="2639885" y="3118256"/>
                  </a:moveTo>
                  <a:lnTo>
                    <a:pt x="2634640" y="3076295"/>
                  </a:lnTo>
                  <a:lnTo>
                    <a:pt x="2634602" y="3075990"/>
                  </a:lnTo>
                  <a:lnTo>
                    <a:pt x="2634513" y="3075190"/>
                  </a:lnTo>
                  <a:lnTo>
                    <a:pt x="2634399" y="3074301"/>
                  </a:lnTo>
                  <a:lnTo>
                    <a:pt x="2634310" y="3073628"/>
                  </a:lnTo>
                  <a:lnTo>
                    <a:pt x="2634234" y="3073019"/>
                  </a:lnTo>
                  <a:lnTo>
                    <a:pt x="2631783" y="3053346"/>
                  </a:lnTo>
                  <a:lnTo>
                    <a:pt x="2630424" y="3046577"/>
                  </a:lnTo>
                  <a:lnTo>
                    <a:pt x="2622308" y="3038462"/>
                  </a:lnTo>
                  <a:lnTo>
                    <a:pt x="2608783" y="3041167"/>
                  </a:lnTo>
                  <a:lnTo>
                    <a:pt x="2581706" y="3045968"/>
                  </a:lnTo>
                  <a:lnTo>
                    <a:pt x="2530335" y="3052013"/>
                  </a:lnTo>
                  <a:lnTo>
                    <a:pt x="2433396" y="3060014"/>
                  </a:lnTo>
                  <a:lnTo>
                    <a:pt x="2191220" y="3070758"/>
                  </a:lnTo>
                  <a:lnTo>
                    <a:pt x="1968741" y="3075990"/>
                  </a:lnTo>
                  <a:lnTo>
                    <a:pt x="1958314" y="3076067"/>
                  </a:lnTo>
                  <a:lnTo>
                    <a:pt x="1743240" y="3075990"/>
                  </a:lnTo>
                  <a:lnTo>
                    <a:pt x="1753692" y="3075990"/>
                  </a:lnTo>
                  <a:lnTo>
                    <a:pt x="1616138" y="3073019"/>
                  </a:lnTo>
                  <a:lnTo>
                    <a:pt x="1584210" y="3071685"/>
                  </a:lnTo>
                  <a:lnTo>
                    <a:pt x="1559267" y="3069450"/>
                  </a:lnTo>
                  <a:lnTo>
                    <a:pt x="1528178" y="3065513"/>
                  </a:lnTo>
                  <a:lnTo>
                    <a:pt x="1521409" y="3064154"/>
                  </a:lnTo>
                  <a:lnTo>
                    <a:pt x="1515999" y="3073628"/>
                  </a:lnTo>
                  <a:lnTo>
                    <a:pt x="1517332" y="3076295"/>
                  </a:lnTo>
                  <a:lnTo>
                    <a:pt x="1520545" y="3089872"/>
                  </a:lnTo>
                  <a:lnTo>
                    <a:pt x="1522590" y="3098393"/>
                  </a:lnTo>
                  <a:lnTo>
                    <a:pt x="1533093" y="3136468"/>
                  </a:lnTo>
                  <a:lnTo>
                    <a:pt x="1536293" y="3145307"/>
                  </a:lnTo>
                  <a:lnTo>
                    <a:pt x="1538998" y="3153422"/>
                  </a:lnTo>
                  <a:lnTo>
                    <a:pt x="1549819" y="3161538"/>
                  </a:lnTo>
                  <a:lnTo>
                    <a:pt x="1564690" y="3160179"/>
                  </a:lnTo>
                  <a:lnTo>
                    <a:pt x="1610436" y="3155404"/>
                  </a:lnTo>
                  <a:lnTo>
                    <a:pt x="1646682" y="3152406"/>
                  </a:lnTo>
                  <a:lnTo>
                    <a:pt x="1692300" y="3149917"/>
                  </a:lnTo>
                  <a:lnTo>
                    <a:pt x="1896046" y="3141510"/>
                  </a:lnTo>
                  <a:lnTo>
                    <a:pt x="2147900" y="3135846"/>
                  </a:lnTo>
                  <a:lnTo>
                    <a:pt x="2149170" y="3135846"/>
                  </a:lnTo>
                  <a:lnTo>
                    <a:pt x="2277300" y="3134537"/>
                  </a:lnTo>
                  <a:lnTo>
                    <a:pt x="2560472" y="3134537"/>
                  </a:lnTo>
                  <a:lnTo>
                    <a:pt x="2614193" y="3135846"/>
                  </a:lnTo>
                  <a:lnTo>
                    <a:pt x="2631783" y="3135846"/>
                  </a:lnTo>
                  <a:lnTo>
                    <a:pt x="2632748" y="3134537"/>
                  </a:lnTo>
                  <a:lnTo>
                    <a:pt x="2639885" y="3125025"/>
                  </a:lnTo>
                  <a:lnTo>
                    <a:pt x="2639885" y="3118256"/>
                  </a:lnTo>
                  <a:close/>
                </a:path>
                <a:path w="13893165" h="3398520">
                  <a:moveTo>
                    <a:pt x="3032201" y="913879"/>
                  </a:moveTo>
                  <a:lnTo>
                    <a:pt x="3031591" y="864489"/>
                  </a:lnTo>
                  <a:lnTo>
                    <a:pt x="3015653" y="806513"/>
                  </a:lnTo>
                  <a:lnTo>
                    <a:pt x="2992983" y="771194"/>
                  </a:lnTo>
                  <a:lnTo>
                    <a:pt x="2969298" y="736701"/>
                  </a:lnTo>
                  <a:lnTo>
                    <a:pt x="2941586" y="709879"/>
                  </a:lnTo>
                  <a:lnTo>
                    <a:pt x="2941586" y="913879"/>
                  </a:lnTo>
                  <a:lnTo>
                    <a:pt x="2940710" y="967117"/>
                  </a:lnTo>
                  <a:lnTo>
                    <a:pt x="2917914" y="1025906"/>
                  </a:lnTo>
                  <a:lnTo>
                    <a:pt x="2885465" y="1058595"/>
                  </a:lnTo>
                  <a:lnTo>
                    <a:pt x="2851708" y="1089914"/>
                  </a:lnTo>
                  <a:lnTo>
                    <a:pt x="2794838" y="1112989"/>
                  </a:lnTo>
                  <a:lnTo>
                    <a:pt x="2745486" y="1115402"/>
                  </a:lnTo>
                  <a:lnTo>
                    <a:pt x="2695333" y="1116177"/>
                  </a:lnTo>
                  <a:lnTo>
                    <a:pt x="2663748" y="1111504"/>
                  </a:lnTo>
                  <a:lnTo>
                    <a:pt x="2602801" y="1068057"/>
                  </a:lnTo>
                  <a:lnTo>
                    <a:pt x="2569565" y="1037653"/>
                  </a:lnTo>
                  <a:lnTo>
                    <a:pt x="2546223" y="978865"/>
                  </a:lnTo>
                  <a:lnTo>
                    <a:pt x="2545321" y="923353"/>
                  </a:lnTo>
                  <a:lnTo>
                    <a:pt x="2546210" y="870915"/>
                  </a:lnTo>
                  <a:lnTo>
                    <a:pt x="2569286" y="813231"/>
                  </a:lnTo>
                  <a:lnTo>
                    <a:pt x="2602128" y="781342"/>
                  </a:lnTo>
                  <a:lnTo>
                    <a:pt x="2636291" y="750760"/>
                  </a:lnTo>
                  <a:lnTo>
                    <a:pt x="2693987" y="727138"/>
                  </a:lnTo>
                  <a:lnTo>
                    <a:pt x="2744127" y="723188"/>
                  </a:lnTo>
                  <a:lnTo>
                    <a:pt x="2794266" y="722363"/>
                  </a:lnTo>
                  <a:lnTo>
                    <a:pt x="2825699" y="726732"/>
                  </a:lnTo>
                  <a:lnTo>
                    <a:pt x="2885465" y="767816"/>
                  </a:lnTo>
                  <a:lnTo>
                    <a:pt x="2917914" y="796721"/>
                  </a:lnTo>
                  <a:lnTo>
                    <a:pt x="2940710" y="856068"/>
                  </a:lnTo>
                  <a:lnTo>
                    <a:pt x="2941586" y="913879"/>
                  </a:lnTo>
                  <a:lnTo>
                    <a:pt x="2941586" y="709879"/>
                  </a:lnTo>
                  <a:lnTo>
                    <a:pt x="2888843" y="681253"/>
                  </a:lnTo>
                  <a:lnTo>
                    <a:pt x="2850083" y="663321"/>
                  </a:lnTo>
                  <a:lnTo>
                    <a:pt x="2791853" y="651776"/>
                  </a:lnTo>
                  <a:lnTo>
                    <a:pt x="2699105" y="654215"/>
                  </a:lnTo>
                  <a:lnTo>
                    <a:pt x="2640596" y="669874"/>
                  </a:lnTo>
                  <a:lnTo>
                    <a:pt x="2601442" y="691400"/>
                  </a:lnTo>
                  <a:lnTo>
                    <a:pt x="2562910" y="713841"/>
                  </a:lnTo>
                  <a:lnTo>
                    <a:pt x="2520327" y="753402"/>
                  </a:lnTo>
                  <a:lnTo>
                    <a:pt x="2496629" y="788784"/>
                  </a:lnTo>
                  <a:lnTo>
                    <a:pt x="2473960" y="824750"/>
                  </a:lnTo>
                  <a:lnTo>
                    <a:pt x="2458021" y="879970"/>
                  </a:lnTo>
                  <a:lnTo>
                    <a:pt x="2457412" y="924699"/>
                  </a:lnTo>
                  <a:lnTo>
                    <a:pt x="2458021" y="970978"/>
                  </a:lnTo>
                  <a:lnTo>
                    <a:pt x="2473960" y="1027023"/>
                  </a:lnTo>
                  <a:lnTo>
                    <a:pt x="2496629" y="1062647"/>
                  </a:lnTo>
                  <a:lnTo>
                    <a:pt x="2520327" y="1097559"/>
                  </a:lnTo>
                  <a:lnTo>
                    <a:pt x="2562910" y="1134922"/>
                  </a:lnTo>
                  <a:lnTo>
                    <a:pt x="2601442" y="1154620"/>
                  </a:lnTo>
                  <a:lnTo>
                    <a:pt x="2640571" y="1173365"/>
                  </a:lnTo>
                  <a:lnTo>
                    <a:pt x="2698534" y="1186002"/>
                  </a:lnTo>
                  <a:lnTo>
                    <a:pt x="2744127" y="1185722"/>
                  </a:lnTo>
                  <a:lnTo>
                    <a:pt x="2790494" y="1183601"/>
                  </a:lnTo>
                  <a:lnTo>
                    <a:pt x="2848737" y="1167942"/>
                  </a:lnTo>
                  <a:lnTo>
                    <a:pt x="2887497" y="1147178"/>
                  </a:lnTo>
                  <a:lnTo>
                    <a:pt x="2925648" y="1125512"/>
                  </a:lnTo>
                  <a:lnTo>
                    <a:pt x="2938399" y="1116177"/>
                  </a:lnTo>
                  <a:lnTo>
                    <a:pt x="2949283" y="1108214"/>
                  </a:lnTo>
                  <a:lnTo>
                    <a:pt x="2992310" y="1050480"/>
                  </a:lnTo>
                  <a:lnTo>
                    <a:pt x="3015373" y="1014107"/>
                  </a:lnTo>
                  <a:lnTo>
                    <a:pt x="3031579" y="958621"/>
                  </a:lnTo>
                  <a:lnTo>
                    <a:pt x="3032201" y="913879"/>
                  </a:lnTo>
                  <a:close/>
                </a:path>
                <a:path w="13893165" h="3398520">
                  <a:moveTo>
                    <a:pt x="3370313" y="539254"/>
                  </a:moveTo>
                  <a:lnTo>
                    <a:pt x="3363557" y="539254"/>
                  </a:lnTo>
                  <a:lnTo>
                    <a:pt x="3352990" y="538467"/>
                  </a:lnTo>
                  <a:lnTo>
                    <a:pt x="3344964" y="538073"/>
                  </a:lnTo>
                  <a:lnTo>
                    <a:pt x="3334042" y="537895"/>
                  </a:lnTo>
                  <a:lnTo>
                    <a:pt x="3270237" y="537895"/>
                  </a:lnTo>
                  <a:lnTo>
                    <a:pt x="3263481" y="544664"/>
                  </a:lnTo>
                  <a:lnTo>
                    <a:pt x="3266186" y="551421"/>
                  </a:lnTo>
                  <a:lnTo>
                    <a:pt x="3270148" y="559917"/>
                  </a:lnTo>
                  <a:lnTo>
                    <a:pt x="3272523" y="568667"/>
                  </a:lnTo>
                  <a:lnTo>
                    <a:pt x="3276320" y="608228"/>
                  </a:lnTo>
                  <a:lnTo>
                    <a:pt x="3279279" y="652513"/>
                  </a:lnTo>
                  <a:lnTo>
                    <a:pt x="3279698" y="1423758"/>
                  </a:lnTo>
                  <a:lnTo>
                    <a:pt x="3285109" y="1423758"/>
                  </a:lnTo>
                  <a:lnTo>
                    <a:pt x="3354095" y="1419694"/>
                  </a:lnTo>
                  <a:lnTo>
                    <a:pt x="3360851" y="1418348"/>
                  </a:lnTo>
                  <a:lnTo>
                    <a:pt x="3364903" y="1410233"/>
                  </a:lnTo>
                  <a:lnTo>
                    <a:pt x="3365030" y="672515"/>
                  </a:lnTo>
                  <a:lnTo>
                    <a:pt x="3365195" y="659561"/>
                  </a:lnTo>
                  <a:lnTo>
                    <a:pt x="3365322" y="652513"/>
                  </a:lnTo>
                  <a:lnTo>
                    <a:pt x="3365652" y="634047"/>
                  </a:lnTo>
                  <a:lnTo>
                    <a:pt x="3366033" y="615022"/>
                  </a:lnTo>
                  <a:lnTo>
                    <a:pt x="3366681" y="598500"/>
                  </a:lnTo>
                  <a:lnTo>
                    <a:pt x="3367963" y="579577"/>
                  </a:lnTo>
                  <a:lnTo>
                    <a:pt x="3370211" y="551421"/>
                  </a:lnTo>
                  <a:lnTo>
                    <a:pt x="3370313" y="539254"/>
                  </a:lnTo>
                  <a:close/>
                </a:path>
                <a:path w="13893165" h="3398520">
                  <a:moveTo>
                    <a:pt x="3444710" y="1718589"/>
                  </a:moveTo>
                  <a:lnTo>
                    <a:pt x="3437280" y="1674977"/>
                  </a:lnTo>
                  <a:lnTo>
                    <a:pt x="3437191" y="1674444"/>
                  </a:lnTo>
                  <a:lnTo>
                    <a:pt x="3437090" y="1673872"/>
                  </a:lnTo>
                  <a:lnTo>
                    <a:pt x="3436988" y="1673288"/>
                  </a:lnTo>
                  <a:lnTo>
                    <a:pt x="3436874" y="1672602"/>
                  </a:lnTo>
                  <a:lnTo>
                    <a:pt x="3436785" y="1672069"/>
                  </a:lnTo>
                  <a:lnTo>
                    <a:pt x="3436709" y="1671624"/>
                  </a:lnTo>
                  <a:lnTo>
                    <a:pt x="3436632" y="1671167"/>
                  </a:lnTo>
                  <a:lnTo>
                    <a:pt x="3433889" y="1655025"/>
                  </a:lnTo>
                  <a:lnTo>
                    <a:pt x="3432530" y="1648269"/>
                  </a:lnTo>
                  <a:lnTo>
                    <a:pt x="3424415" y="1640154"/>
                  </a:lnTo>
                  <a:lnTo>
                    <a:pt x="3410889" y="1642859"/>
                  </a:lnTo>
                  <a:lnTo>
                    <a:pt x="3391179" y="1647659"/>
                  </a:lnTo>
                  <a:lnTo>
                    <a:pt x="3374885" y="1650885"/>
                  </a:lnTo>
                  <a:lnTo>
                    <a:pt x="3281502" y="1662747"/>
                  </a:lnTo>
                  <a:lnTo>
                    <a:pt x="3233699" y="1666875"/>
                  </a:lnTo>
                  <a:lnTo>
                    <a:pt x="3145053" y="1671167"/>
                  </a:lnTo>
                  <a:lnTo>
                    <a:pt x="3049981" y="1674444"/>
                  </a:lnTo>
                  <a:lnTo>
                    <a:pt x="3026118" y="1674977"/>
                  </a:lnTo>
                  <a:lnTo>
                    <a:pt x="3001353" y="1674977"/>
                  </a:lnTo>
                  <a:lnTo>
                    <a:pt x="2918002" y="1673872"/>
                  </a:lnTo>
                  <a:lnTo>
                    <a:pt x="2896565" y="1673288"/>
                  </a:lnTo>
                  <a:lnTo>
                    <a:pt x="2897441" y="1673288"/>
                  </a:lnTo>
                  <a:lnTo>
                    <a:pt x="2878023" y="1672602"/>
                  </a:lnTo>
                  <a:lnTo>
                    <a:pt x="2843860" y="1650453"/>
                  </a:lnTo>
                  <a:lnTo>
                    <a:pt x="2840291" y="1631492"/>
                  </a:lnTo>
                  <a:lnTo>
                    <a:pt x="2840355" y="1454188"/>
                  </a:lnTo>
                  <a:lnTo>
                    <a:pt x="2841790" y="1410233"/>
                  </a:lnTo>
                  <a:lnTo>
                    <a:pt x="2844215" y="1380477"/>
                  </a:lnTo>
                  <a:lnTo>
                    <a:pt x="2844215" y="1366951"/>
                  </a:lnTo>
                  <a:lnTo>
                    <a:pt x="2836100" y="1366951"/>
                  </a:lnTo>
                  <a:lnTo>
                    <a:pt x="2806979" y="1364805"/>
                  </a:lnTo>
                  <a:lnTo>
                    <a:pt x="2799410" y="1364335"/>
                  </a:lnTo>
                  <a:lnTo>
                    <a:pt x="2791599" y="1363980"/>
                  </a:lnTo>
                  <a:lnTo>
                    <a:pt x="2758973" y="1362900"/>
                  </a:lnTo>
                  <a:lnTo>
                    <a:pt x="2738717" y="1362900"/>
                  </a:lnTo>
                  <a:lnTo>
                    <a:pt x="2738805" y="1363179"/>
                  </a:lnTo>
                  <a:lnTo>
                    <a:pt x="2742781" y="1376426"/>
                  </a:lnTo>
                  <a:lnTo>
                    <a:pt x="2750896" y="1421053"/>
                  </a:lnTo>
                  <a:lnTo>
                    <a:pt x="2754884" y="1471637"/>
                  </a:lnTo>
                  <a:lnTo>
                    <a:pt x="2754947" y="1619859"/>
                  </a:lnTo>
                  <a:lnTo>
                    <a:pt x="2755074" y="1631492"/>
                  </a:lnTo>
                  <a:lnTo>
                    <a:pt x="2755188" y="1642859"/>
                  </a:lnTo>
                  <a:lnTo>
                    <a:pt x="2755303" y="1653984"/>
                  </a:lnTo>
                  <a:lnTo>
                    <a:pt x="2755430" y="1655025"/>
                  </a:lnTo>
                  <a:lnTo>
                    <a:pt x="2757728" y="1674634"/>
                  </a:lnTo>
                  <a:lnTo>
                    <a:pt x="2777261" y="1709801"/>
                  </a:lnTo>
                  <a:lnTo>
                    <a:pt x="2817444" y="1741081"/>
                  </a:lnTo>
                  <a:lnTo>
                    <a:pt x="2816949" y="1741081"/>
                  </a:lnTo>
                  <a:lnTo>
                    <a:pt x="2839618" y="1741525"/>
                  </a:lnTo>
                  <a:lnTo>
                    <a:pt x="2936557" y="1741525"/>
                  </a:lnTo>
                  <a:lnTo>
                    <a:pt x="2999067" y="1741081"/>
                  </a:lnTo>
                  <a:lnTo>
                    <a:pt x="3284105" y="1733981"/>
                  </a:lnTo>
                  <a:lnTo>
                    <a:pt x="3347275" y="1733473"/>
                  </a:lnTo>
                  <a:lnTo>
                    <a:pt x="3437940" y="1733473"/>
                  </a:lnTo>
                  <a:lnTo>
                    <a:pt x="3444710" y="1725358"/>
                  </a:lnTo>
                  <a:lnTo>
                    <a:pt x="3444710" y="1718589"/>
                  </a:lnTo>
                  <a:close/>
                </a:path>
                <a:path w="13893165" h="3398520">
                  <a:moveTo>
                    <a:pt x="3617722" y="2797721"/>
                  </a:moveTo>
                  <a:lnTo>
                    <a:pt x="3616363" y="2790964"/>
                  </a:lnTo>
                  <a:lnTo>
                    <a:pt x="3612985" y="2756395"/>
                  </a:lnTo>
                  <a:lnTo>
                    <a:pt x="3612921" y="2755684"/>
                  </a:lnTo>
                  <a:lnTo>
                    <a:pt x="3612807" y="2754452"/>
                  </a:lnTo>
                  <a:lnTo>
                    <a:pt x="3612705" y="2753512"/>
                  </a:lnTo>
                  <a:lnTo>
                    <a:pt x="3610953" y="2735516"/>
                  </a:lnTo>
                  <a:lnTo>
                    <a:pt x="3609606" y="2728747"/>
                  </a:lnTo>
                  <a:lnTo>
                    <a:pt x="3601491" y="2720632"/>
                  </a:lnTo>
                  <a:lnTo>
                    <a:pt x="3587966" y="2723337"/>
                  </a:lnTo>
                  <a:lnTo>
                    <a:pt x="3561334" y="2728112"/>
                  </a:lnTo>
                  <a:lnTo>
                    <a:pt x="3521773" y="2733611"/>
                  </a:lnTo>
                  <a:lnTo>
                    <a:pt x="3459200" y="2740037"/>
                  </a:lnTo>
                  <a:lnTo>
                    <a:pt x="3414699" y="2743327"/>
                  </a:lnTo>
                  <a:lnTo>
                    <a:pt x="3381032" y="2744978"/>
                  </a:lnTo>
                  <a:lnTo>
                    <a:pt x="3291865" y="2750134"/>
                  </a:lnTo>
                  <a:lnTo>
                    <a:pt x="3137014" y="2755684"/>
                  </a:lnTo>
                  <a:lnTo>
                    <a:pt x="3098292" y="2756395"/>
                  </a:lnTo>
                  <a:lnTo>
                    <a:pt x="3061462" y="2755963"/>
                  </a:lnTo>
                  <a:lnTo>
                    <a:pt x="3009112" y="2754452"/>
                  </a:lnTo>
                  <a:lnTo>
                    <a:pt x="2981947" y="2743327"/>
                  </a:lnTo>
                  <a:lnTo>
                    <a:pt x="2979712" y="2737675"/>
                  </a:lnTo>
                  <a:lnTo>
                    <a:pt x="2978518" y="2731452"/>
                  </a:lnTo>
                  <a:lnTo>
                    <a:pt x="2978391" y="2728747"/>
                  </a:lnTo>
                  <a:lnTo>
                    <a:pt x="2978366" y="2728112"/>
                  </a:lnTo>
                  <a:lnTo>
                    <a:pt x="2978073" y="2721191"/>
                  </a:lnTo>
                  <a:lnTo>
                    <a:pt x="2978010" y="2575928"/>
                  </a:lnTo>
                  <a:lnTo>
                    <a:pt x="3514013" y="2565108"/>
                  </a:lnTo>
                  <a:lnTo>
                    <a:pt x="3544684" y="2565108"/>
                  </a:lnTo>
                  <a:lnTo>
                    <a:pt x="3558209" y="2554287"/>
                  </a:lnTo>
                  <a:lnTo>
                    <a:pt x="3559556" y="2539403"/>
                  </a:lnTo>
                  <a:lnTo>
                    <a:pt x="3561181" y="2514562"/>
                  </a:lnTo>
                  <a:lnTo>
                    <a:pt x="3561537" y="2509355"/>
                  </a:lnTo>
                  <a:lnTo>
                    <a:pt x="3561600" y="2508554"/>
                  </a:lnTo>
                  <a:lnTo>
                    <a:pt x="3561715" y="2506954"/>
                  </a:lnTo>
                  <a:lnTo>
                    <a:pt x="3561804" y="2505595"/>
                  </a:lnTo>
                  <a:lnTo>
                    <a:pt x="3561905" y="2504071"/>
                  </a:lnTo>
                  <a:lnTo>
                    <a:pt x="3561994" y="2502852"/>
                  </a:lnTo>
                  <a:lnTo>
                    <a:pt x="3562400" y="2497226"/>
                  </a:lnTo>
                  <a:lnTo>
                    <a:pt x="3563645" y="2481592"/>
                  </a:lnTo>
                  <a:lnTo>
                    <a:pt x="3567684" y="2434780"/>
                  </a:lnTo>
                  <a:lnTo>
                    <a:pt x="3574440" y="2367648"/>
                  </a:lnTo>
                  <a:lnTo>
                    <a:pt x="3580434" y="2318956"/>
                  </a:lnTo>
                  <a:lnTo>
                    <a:pt x="3586607" y="2268918"/>
                  </a:lnTo>
                  <a:lnTo>
                    <a:pt x="3586607" y="2265870"/>
                  </a:lnTo>
                  <a:lnTo>
                    <a:pt x="3586543" y="2264600"/>
                  </a:lnTo>
                  <a:lnTo>
                    <a:pt x="3586442" y="2264181"/>
                  </a:lnTo>
                  <a:lnTo>
                    <a:pt x="3586327" y="2263724"/>
                  </a:lnTo>
                  <a:lnTo>
                    <a:pt x="3585260" y="2259444"/>
                  </a:lnTo>
                  <a:lnTo>
                    <a:pt x="3578491" y="2256739"/>
                  </a:lnTo>
                  <a:lnTo>
                    <a:pt x="3501402" y="2243226"/>
                  </a:lnTo>
                  <a:lnTo>
                    <a:pt x="3495992" y="2241867"/>
                  </a:lnTo>
                  <a:lnTo>
                    <a:pt x="3486531" y="2243226"/>
                  </a:lnTo>
                  <a:lnTo>
                    <a:pt x="3483826" y="2244572"/>
                  </a:lnTo>
                  <a:lnTo>
                    <a:pt x="3481120" y="2244572"/>
                  </a:lnTo>
                  <a:lnTo>
                    <a:pt x="3432683" y="2250998"/>
                  </a:lnTo>
                  <a:lnTo>
                    <a:pt x="3303181" y="2259279"/>
                  </a:lnTo>
                  <a:lnTo>
                    <a:pt x="3161093" y="2264600"/>
                  </a:lnTo>
                  <a:lnTo>
                    <a:pt x="3055391" y="2265870"/>
                  </a:lnTo>
                  <a:lnTo>
                    <a:pt x="3027197" y="2265870"/>
                  </a:lnTo>
                  <a:lnTo>
                    <a:pt x="2923057" y="2262073"/>
                  </a:lnTo>
                  <a:lnTo>
                    <a:pt x="2886037" y="2258098"/>
                  </a:lnTo>
                  <a:lnTo>
                    <a:pt x="2880626" y="2266213"/>
                  </a:lnTo>
                  <a:lnTo>
                    <a:pt x="2881985" y="2268918"/>
                  </a:lnTo>
                  <a:lnTo>
                    <a:pt x="2894025" y="2321128"/>
                  </a:lnTo>
                  <a:lnTo>
                    <a:pt x="2894152" y="2323020"/>
                  </a:lnTo>
                  <a:lnTo>
                    <a:pt x="2896819" y="2329688"/>
                  </a:lnTo>
                  <a:lnTo>
                    <a:pt x="2898216" y="2331135"/>
                  </a:lnTo>
                  <a:lnTo>
                    <a:pt x="2904972" y="2337892"/>
                  </a:lnTo>
                  <a:lnTo>
                    <a:pt x="2937675" y="2334971"/>
                  </a:lnTo>
                  <a:lnTo>
                    <a:pt x="2950870" y="2334171"/>
                  </a:lnTo>
                  <a:lnTo>
                    <a:pt x="2970288" y="2333790"/>
                  </a:lnTo>
                  <a:lnTo>
                    <a:pt x="3013049" y="2333790"/>
                  </a:lnTo>
                  <a:lnTo>
                    <a:pt x="3028302" y="2333498"/>
                  </a:lnTo>
                  <a:lnTo>
                    <a:pt x="3041904" y="2332698"/>
                  </a:lnTo>
                  <a:lnTo>
                    <a:pt x="3060509" y="2331135"/>
                  </a:lnTo>
                  <a:lnTo>
                    <a:pt x="3334169" y="2321661"/>
                  </a:lnTo>
                  <a:lnTo>
                    <a:pt x="3334550" y="2321661"/>
                  </a:lnTo>
                  <a:lnTo>
                    <a:pt x="3438944" y="2319121"/>
                  </a:lnTo>
                  <a:lnTo>
                    <a:pt x="3456343" y="2318956"/>
                  </a:lnTo>
                  <a:lnTo>
                    <a:pt x="3483826" y="2318956"/>
                  </a:lnTo>
                  <a:lnTo>
                    <a:pt x="3483940" y="2319121"/>
                  </a:lnTo>
                  <a:lnTo>
                    <a:pt x="3486531" y="2323020"/>
                  </a:lnTo>
                  <a:lnTo>
                    <a:pt x="3486429" y="2336533"/>
                  </a:lnTo>
                  <a:lnTo>
                    <a:pt x="3481120" y="2492070"/>
                  </a:lnTo>
                  <a:lnTo>
                    <a:pt x="3422637" y="2498826"/>
                  </a:lnTo>
                  <a:lnTo>
                    <a:pt x="3321189" y="2504071"/>
                  </a:lnTo>
                  <a:lnTo>
                    <a:pt x="3170478" y="2508135"/>
                  </a:lnTo>
                  <a:lnTo>
                    <a:pt x="3053931" y="2509355"/>
                  </a:lnTo>
                  <a:lnTo>
                    <a:pt x="3001734" y="2509355"/>
                  </a:lnTo>
                  <a:lnTo>
                    <a:pt x="2935338" y="2508554"/>
                  </a:lnTo>
                  <a:lnTo>
                    <a:pt x="2912948" y="2508135"/>
                  </a:lnTo>
                  <a:lnTo>
                    <a:pt x="2915335" y="2508135"/>
                  </a:lnTo>
                  <a:lnTo>
                    <a:pt x="2905391" y="2507742"/>
                  </a:lnTo>
                  <a:lnTo>
                    <a:pt x="2892806" y="2506954"/>
                  </a:lnTo>
                  <a:lnTo>
                    <a:pt x="2883331" y="2505595"/>
                  </a:lnTo>
                  <a:lnTo>
                    <a:pt x="2875216" y="2519121"/>
                  </a:lnTo>
                  <a:lnTo>
                    <a:pt x="2887332" y="2556751"/>
                  </a:lnTo>
                  <a:lnTo>
                    <a:pt x="2892374" y="2602039"/>
                  </a:lnTo>
                  <a:lnTo>
                    <a:pt x="2892806" y="2711170"/>
                  </a:lnTo>
                  <a:lnTo>
                    <a:pt x="2892895" y="2723337"/>
                  </a:lnTo>
                  <a:lnTo>
                    <a:pt x="2895003" y="2765348"/>
                  </a:lnTo>
                  <a:lnTo>
                    <a:pt x="2921203" y="2810967"/>
                  </a:lnTo>
                  <a:lnTo>
                    <a:pt x="2969895" y="2823426"/>
                  </a:lnTo>
                  <a:lnTo>
                    <a:pt x="3495319" y="2808884"/>
                  </a:lnTo>
                  <a:lnTo>
                    <a:pt x="3541306" y="2808541"/>
                  </a:lnTo>
                  <a:lnTo>
                    <a:pt x="3610953" y="2808541"/>
                  </a:lnTo>
                  <a:lnTo>
                    <a:pt x="3617722" y="2797721"/>
                  </a:lnTo>
                  <a:close/>
                </a:path>
                <a:path w="13893165" h="3398520">
                  <a:moveTo>
                    <a:pt x="3803002" y="3131782"/>
                  </a:moveTo>
                  <a:lnTo>
                    <a:pt x="3797757" y="3089821"/>
                  </a:lnTo>
                  <a:lnTo>
                    <a:pt x="3797693" y="3089287"/>
                  </a:lnTo>
                  <a:lnTo>
                    <a:pt x="3797592" y="3088500"/>
                  </a:lnTo>
                  <a:lnTo>
                    <a:pt x="3797503" y="3087827"/>
                  </a:lnTo>
                  <a:lnTo>
                    <a:pt x="3797427" y="3087154"/>
                  </a:lnTo>
                  <a:lnTo>
                    <a:pt x="3797350" y="3086544"/>
                  </a:lnTo>
                  <a:lnTo>
                    <a:pt x="3794887" y="3066859"/>
                  </a:lnTo>
                  <a:lnTo>
                    <a:pt x="3793540" y="3060103"/>
                  </a:lnTo>
                  <a:lnTo>
                    <a:pt x="3785425" y="3051987"/>
                  </a:lnTo>
                  <a:lnTo>
                    <a:pt x="3771900" y="3054693"/>
                  </a:lnTo>
                  <a:lnTo>
                    <a:pt x="3746487" y="3058706"/>
                  </a:lnTo>
                  <a:lnTo>
                    <a:pt x="3698964" y="3064205"/>
                  </a:lnTo>
                  <a:lnTo>
                    <a:pt x="3610025" y="3072206"/>
                  </a:lnTo>
                  <a:lnTo>
                    <a:pt x="3388220" y="3084195"/>
                  </a:lnTo>
                  <a:lnTo>
                    <a:pt x="3286366" y="3087154"/>
                  </a:lnTo>
                  <a:lnTo>
                    <a:pt x="3286429" y="3085515"/>
                  </a:lnTo>
                  <a:lnTo>
                    <a:pt x="3286544" y="3082493"/>
                  </a:lnTo>
                  <a:lnTo>
                    <a:pt x="3286658" y="3079712"/>
                  </a:lnTo>
                  <a:lnTo>
                    <a:pt x="3286734" y="3077680"/>
                  </a:lnTo>
                  <a:lnTo>
                    <a:pt x="3286849" y="3074720"/>
                  </a:lnTo>
                  <a:lnTo>
                    <a:pt x="3289071" y="3018180"/>
                  </a:lnTo>
                  <a:lnTo>
                    <a:pt x="3290684" y="2969869"/>
                  </a:lnTo>
                  <a:lnTo>
                    <a:pt x="3291535" y="2931236"/>
                  </a:lnTo>
                  <a:lnTo>
                    <a:pt x="3292030" y="2917761"/>
                  </a:lnTo>
                  <a:lnTo>
                    <a:pt x="3292906" y="2903766"/>
                  </a:lnTo>
                  <a:lnTo>
                    <a:pt x="3294481" y="2882925"/>
                  </a:lnTo>
                  <a:lnTo>
                    <a:pt x="3294481" y="2869412"/>
                  </a:lnTo>
                  <a:lnTo>
                    <a:pt x="3190341" y="2869412"/>
                  </a:lnTo>
                  <a:lnTo>
                    <a:pt x="3195751" y="2882925"/>
                  </a:lnTo>
                  <a:lnTo>
                    <a:pt x="3198939" y="2891358"/>
                  </a:lnTo>
                  <a:lnTo>
                    <a:pt x="3205213" y="2935681"/>
                  </a:lnTo>
                  <a:lnTo>
                    <a:pt x="3208769" y="2976588"/>
                  </a:lnTo>
                  <a:lnTo>
                    <a:pt x="3209277" y="3088500"/>
                  </a:lnTo>
                  <a:lnTo>
                    <a:pt x="3166199" y="3089605"/>
                  </a:lnTo>
                  <a:lnTo>
                    <a:pt x="3172841" y="3089605"/>
                  </a:lnTo>
                  <a:lnTo>
                    <a:pt x="3165106" y="3089668"/>
                  </a:lnTo>
                  <a:lnTo>
                    <a:pt x="2923400" y="3089605"/>
                  </a:lnTo>
                  <a:lnTo>
                    <a:pt x="2779534" y="3086544"/>
                  </a:lnTo>
                  <a:lnTo>
                    <a:pt x="2747416" y="3085211"/>
                  </a:lnTo>
                  <a:lnTo>
                    <a:pt x="2722397" y="3082975"/>
                  </a:lnTo>
                  <a:lnTo>
                    <a:pt x="2691282" y="3079038"/>
                  </a:lnTo>
                  <a:lnTo>
                    <a:pt x="2684526" y="3077680"/>
                  </a:lnTo>
                  <a:lnTo>
                    <a:pt x="2679115" y="3087154"/>
                  </a:lnTo>
                  <a:lnTo>
                    <a:pt x="2680449" y="3089821"/>
                  </a:lnTo>
                  <a:lnTo>
                    <a:pt x="2683649" y="3103397"/>
                  </a:lnTo>
                  <a:lnTo>
                    <a:pt x="2685707" y="3111919"/>
                  </a:lnTo>
                  <a:lnTo>
                    <a:pt x="2696210" y="3149993"/>
                  </a:lnTo>
                  <a:lnTo>
                    <a:pt x="2699397" y="3158833"/>
                  </a:lnTo>
                  <a:lnTo>
                    <a:pt x="2702102" y="3166948"/>
                  </a:lnTo>
                  <a:lnTo>
                    <a:pt x="2712923" y="3175063"/>
                  </a:lnTo>
                  <a:lnTo>
                    <a:pt x="2727795" y="3173704"/>
                  </a:lnTo>
                  <a:lnTo>
                    <a:pt x="2773553" y="3168929"/>
                  </a:lnTo>
                  <a:lnTo>
                    <a:pt x="2809798" y="3165932"/>
                  </a:lnTo>
                  <a:lnTo>
                    <a:pt x="2855417" y="3163443"/>
                  </a:lnTo>
                  <a:lnTo>
                    <a:pt x="3059150" y="3155023"/>
                  </a:lnTo>
                  <a:lnTo>
                    <a:pt x="3311017" y="3149358"/>
                  </a:lnTo>
                  <a:lnTo>
                    <a:pt x="3312274" y="3149358"/>
                  </a:lnTo>
                  <a:lnTo>
                    <a:pt x="3440417" y="3148063"/>
                  </a:lnTo>
                  <a:lnTo>
                    <a:pt x="3723589" y="3148063"/>
                  </a:lnTo>
                  <a:lnTo>
                    <a:pt x="3777310" y="3149358"/>
                  </a:lnTo>
                  <a:lnTo>
                    <a:pt x="3794887" y="3149358"/>
                  </a:lnTo>
                  <a:lnTo>
                    <a:pt x="3795865" y="3148063"/>
                  </a:lnTo>
                  <a:lnTo>
                    <a:pt x="3803002" y="3138551"/>
                  </a:lnTo>
                  <a:lnTo>
                    <a:pt x="3803002" y="3131782"/>
                  </a:lnTo>
                  <a:close/>
                </a:path>
                <a:path w="13893165" h="3398520">
                  <a:moveTo>
                    <a:pt x="4437215" y="2334323"/>
                  </a:moveTo>
                  <a:lnTo>
                    <a:pt x="4435957" y="2325725"/>
                  </a:lnTo>
                  <a:lnTo>
                    <a:pt x="4434281" y="2308034"/>
                  </a:lnTo>
                  <a:lnTo>
                    <a:pt x="4432744" y="2295791"/>
                  </a:lnTo>
                  <a:lnTo>
                    <a:pt x="4430458" y="2283460"/>
                  </a:lnTo>
                  <a:lnTo>
                    <a:pt x="4430407" y="2283206"/>
                  </a:lnTo>
                  <a:lnTo>
                    <a:pt x="4426483" y="2264854"/>
                  </a:lnTo>
                  <a:lnTo>
                    <a:pt x="4425137" y="2258098"/>
                  </a:lnTo>
                  <a:lnTo>
                    <a:pt x="4414317" y="2254034"/>
                  </a:lnTo>
                  <a:lnTo>
                    <a:pt x="4410253" y="2255393"/>
                  </a:lnTo>
                  <a:lnTo>
                    <a:pt x="4392473" y="2258593"/>
                  </a:lnTo>
                  <a:lnTo>
                    <a:pt x="4321111" y="2268309"/>
                  </a:lnTo>
                  <a:lnTo>
                    <a:pt x="4261485" y="2272969"/>
                  </a:lnTo>
                  <a:lnTo>
                    <a:pt x="4234065" y="2275357"/>
                  </a:lnTo>
                  <a:lnTo>
                    <a:pt x="4214571" y="2276779"/>
                  </a:lnTo>
                  <a:lnTo>
                    <a:pt x="4193679" y="2277821"/>
                  </a:lnTo>
                  <a:lnTo>
                    <a:pt x="4110418" y="2280920"/>
                  </a:lnTo>
                  <a:lnTo>
                    <a:pt x="4111079" y="2280920"/>
                  </a:lnTo>
                  <a:lnTo>
                    <a:pt x="4019816" y="2283206"/>
                  </a:lnTo>
                  <a:lnTo>
                    <a:pt x="4002151" y="2283460"/>
                  </a:lnTo>
                  <a:lnTo>
                    <a:pt x="3989044" y="2283206"/>
                  </a:lnTo>
                  <a:lnTo>
                    <a:pt x="3958234" y="2281618"/>
                  </a:lnTo>
                  <a:lnTo>
                    <a:pt x="3948392" y="2280920"/>
                  </a:lnTo>
                  <a:lnTo>
                    <a:pt x="3939552" y="2279967"/>
                  </a:lnTo>
                  <a:lnTo>
                    <a:pt x="3927424" y="2278380"/>
                  </a:lnTo>
                  <a:lnTo>
                    <a:pt x="3922014" y="2278380"/>
                  </a:lnTo>
                  <a:lnTo>
                    <a:pt x="3912552" y="2277033"/>
                  </a:lnTo>
                  <a:lnTo>
                    <a:pt x="3907142" y="2277033"/>
                  </a:lnTo>
                  <a:lnTo>
                    <a:pt x="3900373" y="2275675"/>
                  </a:lnTo>
                  <a:lnTo>
                    <a:pt x="3894975" y="2285149"/>
                  </a:lnTo>
                  <a:lnTo>
                    <a:pt x="3896322" y="2287854"/>
                  </a:lnTo>
                  <a:lnTo>
                    <a:pt x="3899497" y="2298192"/>
                  </a:lnTo>
                  <a:lnTo>
                    <a:pt x="3901389" y="2304669"/>
                  </a:lnTo>
                  <a:lnTo>
                    <a:pt x="3902786" y="2310003"/>
                  </a:lnTo>
                  <a:lnTo>
                    <a:pt x="3906088" y="2323808"/>
                  </a:lnTo>
                  <a:lnTo>
                    <a:pt x="3907485" y="2328849"/>
                  </a:lnTo>
                  <a:lnTo>
                    <a:pt x="3909377" y="2334526"/>
                  </a:lnTo>
                  <a:lnTo>
                    <a:pt x="3912552" y="2343302"/>
                  </a:lnTo>
                  <a:lnTo>
                    <a:pt x="3912552" y="2344648"/>
                  </a:lnTo>
                  <a:lnTo>
                    <a:pt x="3913898" y="2346007"/>
                  </a:lnTo>
                  <a:lnTo>
                    <a:pt x="3916603" y="2352764"/>
                  </a:lnTo>
                  <a:lnTo>
                    <a:pt x="3924719" y="2362238"/>
                  </a:lnTo>
                  <a:lnTo>
                    <a:pt x="4046448" y="2350058"/>
                  </a:lnTo>
                  <a:lnTo>
                    <a:pt x="4059313" y="2348484"/>
                  </a:lnTo>
                  <a:lnTo>
                    <a:pt x="4068254" y="2347531"/>
                  </a:lnTo>
                  <a:lnTo>
                    <a:pt x="4077449" y="2346833"/>
                  </a:lnTo>
                  <a:lnTo>
                    <a:pt x="4138409" y="2343302"/>
                  </a:lnTo>
                  <a:lnTo>
                    <a:pt x="4134002" y="2382888"/>
                  </a:lnTo>
                  <a:lnTo>
                    <a:pt x="4118343" y="2442768"/>
                  </a:lnTo>
                  <a:lnTo>
                    <a:pt x="4099903" y="2490635"/>
                  </a:lnTo>
                  <a:lnTo>
                    <a:pt x="4080522" y="2538907"/>
                  </a:lnTo>
                  <a:lnTo>
                    <a:pt x="4042333" y="2605113"/>
                  </a:lnTo>
                  <a:lnTo>
                    <a:pt x="4005872" y="2653690"/>
                  </a:lnTo>
                  <a:lnTo>
                    <a:pt x="3968356" y="2702115"/>
                  </a:lnTo>
                  <a:lnTo>
                    <a:pt x="3939095" y="2734246"/>
                  </a:lnTo>
                  <a:lnTo>
                    <a:pt x="3902976" y="2764472"/>
                  </a:lnTo>
                  <a:lnTo>
                    <a:pt x="3844925" y="2807195"/>
                  </a:lnTo>
                  <a:lnTo>
                    <a:pt x="3834104" y="2815310"/>
                  </a:lnTo>
                  <a:lnTo>
                    <a:pt x="3869271" y="2846413"/>
                  </a:lnTo>
                  <a:lnTo>
                    <a:pt x="3887152" y="2855633"/>
                  </a:lnTo>
                  <a:lnTo>
                    <a:pt x="3893616" y="2853855"/>
                  </a:lnTo>
                  <a:lnTo>
                    <a:pt x="3904437" y="2850477"/>
                  </a:lnTo>
                  <a:lnTo>
                    <a:pt x="3911193" y="2845066"/>
                  </a:lnTo>
                  <a:lnTo>
                    <a:pt x="3996207" y="2779382"/>
                  </a:lnTo>
                  <a:lnTo>
                    <a:pt x="4048645" y="2730436"/>
                  </a:lnTo>
                  <a:lnTo>
                    <a:pt x="4090162" y="2673896"/>
                  </a:lnTo>
                  <a:lnTo>
                    <a:pt x="4142473" y="2585389"/>
                  </a:lnTo>
                  <a:lnTo>
                    <a:pt x="4164990" y="2604808"/>
                  </a:lnTo>
                  <a:lnTo>
                    <a:pt x="4196867" y="2635034"/>
                  </a:lnTo>
                  <a:lnTo>
                    <a:pt x="4244911" y="2684691"/>
                  </a:lnTo>
                  <a:lnTo>
                    <a:pt x="4275683" y="2719311"/>
                  </a:lnTo>
                  <a:lnTo>
                    <a:pt x="4317314" y="2770555"/>
                  </a:lnTo>
                  <a:lnTo>
                    <a:pt x="4340390" y="2802420"/>
                  </a:lnTo>
                  <a:lnTo>
                    <a:pt x="4353445" y="2823426"/>
                  </a:lnTo>
                  <a:lnTo>
                    <a:pt x="4358856" y="2831541"/>
                  </a:lnTo>
                  <a:lnTo>
                    <a:pt x="4399432" y="2803982"/>
                  </a:lnTo>
                  <a:lnTo>
                    <a:pt x="4422432" y="2778798"/>
                  </a:lnTo>
                  <a:lnTo>
                    <a:pt x="4431893" y="2769324"/>
                  </a:lnTo>
                  <a:lnTo>
                    <a:pt x="4423778" y="2754452"/>
                  </a:lnTo>
                  <a:lnTo>
                    <a:pt x="4419727" y="2750388"/>
                  </a:lnTo>
                  <a:lnTo>
                    <a:pt x="4408119" y="2738082"/>
                  </a:lnTo>
                  <a:lnTo>
                    <a:pt x="4315917" y="2655036"/>
                  </a:lnTo>
                  <a:lnTo>
                    <a:pt x="4237228" y="2587917"/>
                  </a:lnTo>
                  <a:lnTo>
                    <a:pt x="4234180" y="2585389"/>
                  </a:lnTo>
                  <a:lnTo>
                    <a:pt x="4217187" y="2571280"/>
                  </a:lnTo>
                  <a:lnTo>
                    <a:pt x="4197553" y="2555684"/>
                  </a:lnTo>
                  <a:lnTo>
                    <a:pt x="4169511" y="2533993"/>
                  </a:lnTo>
                  <a:lnTo>
                    <a:pt x="4197096" y="2478468"/>
                  </a:lnTo>
                  <a:lnTo>
                    <a:pt x="4212628" y="2439670"/>
                  </a:lnTo>
                  <a:lnTo>
                    <a:pt x="4221823" y="2399347"/>
                  </a:lnTo>
                  <a:lnTo>
                    <a:pt x="4229798" y="2343302"/>
                  </a:lnTo>
                  <a:lnTo>
                    <a:pt x="4230382" y="2339238"/>
                  </a:lnTo>
                  <a:lnTo>
                    <a:pt x="4287685" y="2337917"/>
                  </a:lnTo>
                  <a:lnTo>
                    <a:pt x="4356544" y="2337917"/>
                  </a:lnTo>
                  <a:lnTo>
                    <a:pt x="4376953" y="2338235"/>
                  </a:lnTo>
                  <a:lnTo>
                    <a:pt x="4394720" y="2339035"/>
                  </a:lnTo>
                  <a:lnTo>
                    <a:pt x="4419727" y="2340597"/>
                  </a:lnTo>
                  <a:lnTo>
                    <a:pt x="4430623" y="2340368"/>
                  </a:lnTo>
                  <a:lnTo>
                    <a:pt x="4435957" y="2338743"/>
                  </a:lnTo>
                  <a:lnTo>
                    <a:pt x="4436034" y="2338463"/>
                  </a:lnTo>
                  <a:lnTo>
                    <a:pt x="4436097" y="2338235"/>
                  </a:lnTo>
                  <a:lnTo>
                    <a:pt x="4436186" y="2337917"/>
                  </a:lnTo>
                  <a:lnTo>
                    <a:pt x="4437215" y="2334323"/>
                  </a:lnTo>
                  <a:close/>
                </a:path>
                <a:path w="13893165" h="3398520">
                  <a:moveTo>
                    <a:pt x="4584751" y="1284452"/>
                  </a:moveTo>
                  <a:lnTo>
                    <a:pt x="4579340" y="1265516"/>
                  </a:lnTo>
                  <a:lnTo>
                    <a:pt x="4573930" y="1258760"/>
                  </a:lnTo>
                  <a:lnTo>
                    <a:pt x="4565586" y="1248054"/>
                  </a:lnTo>
                  <a:lnTo>
                    <a:pt x="4506366" y="1186078"/>
                  </a:lnTo>
                  <a:lnTo>
                    <a:pt x="4422699" y="1103223"/>
                  </a:lnTo>
                  <a:lnTo>
                    <a:pt x="4385881" y="1068057"/>
                  </a:lnTo>
                  <a:lnTo>
                    <a:pt x="4336326" y="1022083"/>
                  </a:lnTo>
                  <a:lnTo>
                    <a:pt x="4272343" y="963917"/>
                  </a:lnTo>
                  <a:lnTo>
                    <a:pt x="4282719" y="942301"/>
                  </a:lnTo>
                  <a:lnTo>
                    <a:pt x="4311434" y="875753"/>
                  </a:lnTo>
                  <a:lnTo>
                    <a:pt x="4327791" y="835444"/>
                  </a:lnTo>
                  <a:lnTo>
                    <a:pt x="4340339" y="799401"/>
                  </a:lnTo>
                  <a:lnTo>
                    <a:pt x="4353153" y="761809"/>
                  </a:lnTo>
                  <a:lnTo>
                    <a:pt x="4357548" y="748969"/>
                  </a:lnTo>
                  <a:lnTo>
                    <a:pt x="4361942" y="736257"/>
                  </a:lnTo>
                  <a:lnTo>
                    <a:pt x="4374705" y="699490"/>
                  </a:lnTo>
                  <a:lnTo>
                    <a:pt x="4378604" y="687870"/>
                  </a:lnTo>
                  <a:lnTo>
                    <a:pt x="4381297" y="679170"/>
                  </a:lnTo>
                  <a:lnTo>
                    <a:pt x="4384586" y="667727"/>
                  </a:lnTo>
                  <a:lnTo>
                    <a:pt x="4385945" y="654215"/>
                  </a:lnTo>
                  <a:lnTo>
                    <a:pt x="4379188" y="652856"/>
                  </a:lnTo>
                  <a:lnTo>
                    <a:pt x="4285869" y="629869"/>
                  </a:lnTo>
                  <a:lnTo>
                    <a:pt x="4281805" y="627164"/>
                  </a:lnTo>
                  <a:lnTo>
                    <a:pt x="4273689" y="633920"/>
                  </a:lnTo>
                  <a:lnTo>
                    <a:pt x="4273575" y="654215"/>
                  </a:lnTo>
                  <a:lnTo>
                    <a:pt x="4273537" y="657656"/>
                  </a:lnTo>
                  <a:lnTo>
                    <a:pt x="4264228" y="716419"/>
                  </a:lnTo>
                  <a:lnTo>
                    <a:pt x="4254589" y="763930"/>
                  </a:lnTo>
                  <a:lnTo>
                    <a:pt x="4243933" y="804329"/>
                  </a:lnTo>
                  <a:lnTo>
                    <a:pt x="4227525" y="857415"/>
                  </a:lnTo>
                  <a:lnTo>
                    <a:pt x="4214101" y="894270"/>
                  </a:lnTo>
                  <a:lnTo>
                    <a:pt x="4196486" y="932141"/>
                  </a:lnTo>
                  <a:lnTo>
                    <a:pt x="4167517" y="988263"/>
                  </a:lnTo>
                  <a:lnTo>
                    <a:pt x="4137850" y="1044384"/>
                  </a:lnTo>
                  <a:lnTo>
                    <a:pt x="4115282" y="1082179"/>
                  </a:lnTo>
                  <a:lnTo>
                    <a:pt x="4088409" y="1118831"/>
                  </a:lnTo>
                  <a:lnTo>
                    <a:pt x="4045801" y="1171524"/>
                  </a:lnTo>
                  <a:lnTo>
                    <a:pt x="4002494" y="1223810"/>
                  </a:lnTo>
                  <a:lnTo>
                    <a:pt x="3970655" y="1257655"/>
                  </a:lnTo>
                  <a:lnTo>
                    <a:pt x="3934637" y="1287818"/>
                  </a:lnTo>
                  <a:lnTo>
                    <a:pt x="3878770" y="1329080"/>
                  </a:lnTo>
                  <a:lnTo>
                    <a:pt x="3877424" y="1330439"/>
                  </a:lnTo>
                  <a:lnTo>
                    <a:pt x="3867950" y="1337195"/>
                  </a:lnTo>
                  <a:lnTo>
                    <a:pt x="3873360" y="1342605"/>
                  </a:lnTo>
                  <a:lnTo>
                    <a:pt x="3909885" y="1373720"/>
                  </a:lnTo>
                  <a:lnTo>
                    <a:pt x="3917873" y="1379918"/>
                  </a:lnTo>
                  <a:lnTo>
                    <a:pt x="3923068" y="1382763"/>
                  </a:lnTo>
                  <a:lnTo>
                    <a:pt x="3927754" y="1382941"/>
                  </a:lnTo>
                  <a:lnTo>
                    <a:pt x="3934218" y="1381150"/>
                  </a:lnTo>
                  <a:lnTo>
                    <a:pt x="4012323" y="1324013"/>
                  </a:lnTo>
                  <a:lnTo>
                    <a:pt x="4050538" y="1289862"/>
                  </a:lnTo>
                  <a:lnTo>
                    <a:pt x="4082656" y="1253680"/>
                  </a:lnTo>
                  <a:lnTo>
                    <a:pt x="4124922" y="1199248"/>
                  </a:lnTo>
                  <a:lnTo>
                    <a:pt x="4166324" y="1144752"/>
                  </a:lnTo>
                  <a:lnTo>
                    <a:pt x="4192371" y="1108125"/>
                  </a:lnTo>
                  <a:lnTo>
                    <a:pt x="4214114" y="1072769"/>
                  </a:lnTo>
                  <a:lnTo>
                    <a:pt x="4242587" y="1022083"/>
                  </a:lnTo>
                  <a:lnTo>
                    <a:pt x="4268406" y="1045629"/>
                  </a:lnTo>
                  <a:lnTo>
                    <a:pt x="4306875" y="1084364"/>
                  </a:lnTo>
                  <a:lnTo>
                    <a:pt x="4367682" y="1150772"/>
                  </a:lnTo>
                  <a:lnTo>
                    <a:pt x="4406963" y="1196924"/>
                  </a:lnTo>
                  <a:lnTo>
                    <a:pt x="4433951" y="1231036"/>
                  </a:lnTo>
                  <a:lnTo>
                    <a:pt x="4460532" y="1264983"/>
                  </a:lnTo>
                  <a:lnTo>
                    <a:pt x="4488827" y="1307007"/>
                  </a:lnTo>
                  <a:lnTo>
                    <a:pt x="4507662" y="1343964"/>
                  </a:lnTo>
                  <a:lnTo>
                    <a:pt x="4517136" y="1338554"/>
                  </a:lnTo>
                  <a:lnTo>
                    <a:pt x="4538599" y="1324165"/>
                  </a:lnTo>
                  <a:lnTo>
                    <a:pt x="4551959" y="1314716"/>
                  </a:lnTo>
                  <a:lnTo>
                    <a:pt x="4562780" y="1306029"/>
                  </a:lnTo>
                  <a:lnTo>
                    <a:pt x="4576635" y="1293926"/>
                  </a:lnTo>
                  <a:lnTo>
                    <a:pt x="4584751" y="1284452"/>
                  </a:lnTo>
                  <a:close/>
                </a:path>
                <a:path w="13893165" h="3398520">
                  <a:moveTo>
                    <a:pt x="4630699" y="2182355"/>
                  </a:moveTo>
                  <a:lnTo>
                    <a:pt x="4623943" y="2182355"/>
                  </a:lnTo>
                  <a:lnTo>
                    <a:pt x="4544149" y="2181009"/>
                  </a:lnTo>
                  <a:lnTo>
                    <a:pt x="4538738" y="2181009"/>
                  </a:lnTo>
                  <a:lnTo>
                    <a:pt x="4531969" y="2187765"/>
                  </a:lnTo>
                  <a:lnTo>
                    <a:pt x="4534674" y="2194534"/>
                  </a:lnTo>
                  <a:lnTo>
                    <a:pt x="4541723" y="2214181"/>
                  </a:lnTo>
                  <a:lnTo>
                    <a:pt x="4546587" y="2268309"/>
                  </a:lnTo>
                  <a:lnTo>
                    <a:pt x="4546841" y="2328849"/>
                  </a:lnTo>
                  <a:lnTo>
                    <a:pt x="4546854" y="2489365"/>
                  </a:lnTo>
                  <a:lnTo>
                    <a:pt x="4507293" y="2490635"/>
                  </a:lnTo>
                  <a:lnTo>
                    <a:pt x="4491825" y="2490965"/>
                  </a:lnTo>
                  <a:lnTo>
                    <a:pt x="4440923" y="2491778"/>
                  </a:lnTo>
                  <a:lnTo>
                    <a:pt x="4409605" y="2491778"/>
                  </a:lnTo>
                  <a:lnTo>
                    <a:pt x="4367987" y="2490965"/>
                  </a:lnTo>
                  <a:lnTo>
                    <a:pt x="4355477" y="2490470"/>
                  </a:lnTo>
                  <a:lnTo>
                    <a:pt x="4346016" y="2489593"/>
                  </a:lnTo>
                  <a:lnTo>
                    <a:pt x="4334522" y="2488019"/>
                  </a:lnTo>
                  <a:lnTo>
                    <a:pt x="4322343" y="2486660"/>
                  </a:lnTo>
                  <a:lnTo>
                    <a:pt x="4325048" y="2497480"/>
                  </a:lnTo>
                  <a:lnTo>
                    <a:pt x="4335869" y="2551582"/>
                  </a:lnTo>
                  <a:lnTo>
                    <a:pt x="4338574" y="2561044"/>
                  </a:lnTo>
                  <a:lnTo>
                    <a:pt x="4348048" y="2566454"/>
                  </a:lnTo>
                  <a:lnTo>
                    <a:pt x="4360215" y="2565108"/>
                  </a:lnTo>
                  <a:lnTo>
                    <a:pt x="4404614" y="2561044"/>
                  </a:lnTo>
                  <a:lnTo>
                    <a:pt x="4473727" y="2555684"/>
                  </a:lnTo>
                  <a:lnTo>
                    <a:pt x="4492841" y="2554541"/>
                  </a:lnTo>
                  <a:lnTo>
                    <a:pt x="4514113" y="2553766"/>
                  </a:lnTo>
                  <a:lnTo>
                    <a:pt x="4546854" y="2552928"/>
                  </a:lnTo>
                  <a:lnTo>
                    <a:pt x="4546854" y="2850477"/>
                  </a:lnTo>
                  <a:lnTo>
                    <a:pt x="4552264" y="2850477"/>
                  </a:lnTo>
                  <a:lnTo>
                    <a:pt x="4617186" y="2847771"/>
                  </a:lnTo>
                  <a:lnTo>
                    <a:pt x="4623943" y="2846413"/>
                  </a:lnTo>
                  <a:lnTo>
                    <a:pt x="4627994" y="2838297"/>
                  </a:lnTo>
                  <a:lnTo>
                    <a:pt x="4628019" y="2552928"/>
                  </a:lnTo>
                  <a:lnTo>
                    <a:pt x="4628019" y="2491778"/>
                  </a:lnTo>
                  <a:lnTo>
                    <a:pt x="4628045" y="2249119"/>
                  </a:lnTo>
                  <a:lnTo>
                    <a:pt x="4628337" y="2235949"/>
                  </a:lnTo>
                  <a:lnTo>
                    <a:pt x="4628375" y="2235111"/>
                  </a:lnTo>
                  <a:lnTo>
                    <a:pt x="4629137" y="2219998"/>
                  </a:lnTo>
                  <a:lnTo>
                    <a:pt x="4630699" y="2194534"/>
                  </a:lnTo>
                  <a:lnTo>
                    <a:pt x="4630699" y="2182355"/>
                  </a:lnTo>
                  <a:close/>
                </a:path>
                <a:path w="13893165" h="3398520">
                  <a:moveTo>
                    <a:pt x="4837633" y="2959989"/>
                  </a:moveTo>
                  <a:lnTo>
                    <a:pt x="4837608" y="2955874"/>
                  </a:lnTo>
                  <a:lnTo>
                    <a:pt x="4836274" y="2949206"/>
                  </a:lnTo>
                  <a:lnTo>
                    <a:pt x="4829518" y="2947847"/>
                  </a:lnTo>
                  <a:lnTo>
                    <a:pt x="4749724" y="2935681"/>
                  </a:lnTo>
                  <a:lnTo>
                    <a:pt x="4742954" y="2934322"/>
                  </a:lnTo>
                  <a:lnTo>
                    <a:pt x="4737544" y="2935681"/>
                  </a:lnTo>
                  <a:lnTo>
                    <a:pt x="4734839" y="2935681"/>
                  </a:lnTo>
                  <a:lnTo>
                    <a:pt x="4732134" y="2937027"/>
                  </a:lnTo>
                  <a:lnTo>
                    <a:pt x="4730788" y="2937027"/>
                  </a:lnTo>
                  <a:lnTo>
                    <a:pt x="4716742" y="2940215"/>
                  </a:lnTo>
                  <a:lnTo>
                    <a:pt x="4704664" y="2942272"/>
                  </a:lnTo>
                  <a:lnTo>
                    <a:pt x="4631067" y="2948889"/>
                  </a:lnTo>
                  <a:lnTo>
                    <a:pt x="4488104" y="2955874"/>
                  </a:lnTo>
                  <a:lnTo>
                    <a:pt x="4356913" y="2959773"/>
                  </a:lnTo>
                  <a:lnTo>
                    <a:pt x="4351706" y="2959824"/>
                  </a:lnTo>
                  <a:lnTo>
                    <a:pt x="4224731" y="2959773"/>
                  </a:lnTo>
                  <a:lnTo>
                    <a:pt x="4233557" y="2959773"/>
                  </a:lnTo>
                  <a:lnTo>
                    <a:pt x="4217898" y="2959455"/>
                  </a:lnTo>
                  <a:lnTo>
                    <a:pt x="4165054" y="2957842"/>
                  </a:lnTo>
                  <a:lnTo>
                    <a:pt x="4120832" y="2953258"/>
                  </a:lnTo>
                  <a:lnTo>
                    <a:pt x="4115422" y="2961373"/>
                  </a:lnTo>
                  <a:lnTo>
                    <a:pt x="4116768" y="2964078"/>
                  </a:lnTo>
                  <a:lnTo>
                    <a:pt x="4130294" y="3022231"/>
                  </a:lnTo>
                  <a:lnTo>
                    <a:pt x="4130294" y="3023590"/>
                  </a:lnTo>
                  <a:lnTo>
                    <a:pt x="4131653" y="3024936"/>
                  </a:lnTo>
                  <a:lnTo>
                    <a:pt x="4134358" y="3031706"/>
                  </a:lnTo>
                  <a:lnTo>
                    <a:pt x="4142473" y="3041167"/>
                  </a:lnTo>
                  <a:lnTo>
                    <a:pt x="4155998" y="3039821"/>
                  </a:lnTo>
                  <a:lnTo>
                    <a:pt x="4176204" y="3038208"/>
                  </a:lnTo>
                  <a:lnTo>
                    <a:pt x="4273905" y="3031706"/>
                  </a:lnTo>
                  <a:lnTo>
                    <a:pt x="4308818" y="3029000"/>
                  </a:lnTo>
                  <a:lnTo>
                    <a:pt x="4340682" y="3027565"/>
                  </a:lnTo>
                  <a:lnTo>
                    <a:pt x="4691062" y="3016999"/>
                  </a:lnTo>
                  <a:lnTo>
                    <a:pt x="4708715" y="3016821"/>
                  </a:lnTo>
                  <a:lnTo>
                    <a:pt x="4737544" y="3016821"/>
                  </a:lnTo>
                  <a:lnTo>
                    <a:pt x="4737671" y="3016999"/>
                  </a:lnTo>
                  <a:lnTo>
                    <a:pt x="4741608" y="3022231"/>
                  </a:lnTo>
                  <a:lnTo>
                    <a:pt x="4741608" y="3398215"/>
                  </a:lnTo>
                  <a:lnTo>
                    <a:pt x="4747018" y="3398215"/>
                  </a:lnTo>
                  <a:lnTo>
                    <a:pt x="4809223" y="3395510"/>
                  </a:lnTo>
                  <a:lnTo>
                    <a:pt x="4815992" y="3394164"/>
                  </a:lnTo>
                  <a:lnTo>
                    <a:pt x="4828159" y="3388753"/>
                  </a:lnTo>
                  <a:lnTo>
                    <a:pt x="4828159" y="3372523"/>
                  </a:lnTo>
                  <a:lnTo>
                    <a:pt x="4829518" y="3110141"/>
                  </a:lnTo>
                  <a:lnTo>
                    <a:pt x="4830369" y="3061360"/>
                  </a:lnTo>
                  <a:lnTo>
                    <a:pt x="4832642" y="3016821"/>
                  </a:lnTo>
                  <a:lnTo>
                    <a:pt x="4832782" y="3014129"/>
                  </a:lnTo>
                  <a:lnTo>
                    <a:pt x="4833823" y="2998139"/>
                  </a:lnTo>
                  <a:lnTo>
                    <a:pt x="4835258" y="2982531"/>
                  </a:lnTo>
                  <a:lnTo>
                    <a:pt x="4837633" y="2959989"/>
                  </a:lnTo>
                  <a:close/>
                </a:path>
                <a:path w="13893165" h="3398520">
                  <a:moveTo>
                    <a:pt x="4837633" y="2162073"/>
                  </a:moveTo>
                  <a:lnTo>
                    <a:pt x="4832223" y="2162073"/>
                  </a:lnTo>
                  <a:lnTo>
                    <a:pt x="4751070" y="2160714"/>
                  </a:lnTo>
                  <a:lnTo>
                    <a:pt x="4745660" y="2160714"/>
                  </a:lnTo>
                  <a:lnTo>
                    <a:pt x="4738903" y="2167483"/>
                  </a:lnTo>
                  <a:lnTo>
                    <a:pt x="4747857" y="2189886"/>
                  </a:lnTo>
                  <a:lnTo>
                    <a:pt x="4751070" y="2208060"/>
                  </a:lnTo>
                  <a:lnTo>
                    <a:pt x="4751171" y="2210765"/>
                  </a:lnTo>
                  <a:lnTo>
                    <a:pt x="4752251" y="2240432"/>
                  </a:lnTo>
                  <a:lnTo>
                    <a:pt x="4752352" y="2273084"/>
                  </a:lnTo>
                  <a:lnTo>
                    <a:pt x="4752429" y="2864002"/>
                  </a:lnTo>
                  <a:lnTo>
                    <a:pt x="4757839" y="2864002"/>
                  </a:lnTo>
                  <a:lnTo>
                    <a:pt x="4822749" y="2861297"/>
                  </a:lnTo>
                  <a:lnTo>
                    <a:pt x="4829518" y="2859938"/>
                  </a:lnTo>
                  <a:lnTo>
                    <a:pt x="4833569" y="2851823"/>
                  </a:lnTo>
                  <a:lnTo>
                    <a:pt x="4833594" y="2273084"/>
                  </a:lnTo>
                  <a:lnTo>
                    <a:pt x="4833747" y="2263254"/>
                  </a:lnTo>
                  <a:lnTo>
                    <a:pt x="4834140" y="2253030"/>
                  </a:lnTo>
                  <a:lnTo>
                    <a:pt x="4835728" y="2222385"/>
                  </a:lnTo>
                  <a:lnTo>
                    <a:pt x="4836274" y="2210765"/>
                  </a:lnTo>
                  <a:lnTo>
                    <a:pt x="4836388" y="2208060"/>
                  </a:lnTo>
                  <a:lnTo>
                    <a:pt x="4836833" y="2197112"/>
                  </a:lnTo>
                  <a:lnTo>
                    <a:pt x="4837633" y="2175599"/>
                  </a:lnTo>
                  <a:lnTo>
                    <a:pt x="4837633" y="2162073"/>
                  </a:lnTo>
                  <a:close/>
                </a:path>
                <a:path w="13893165" h="3398520">
                  <a:moveTo>
                    <a:pt x="4864709" y="540600"/>
                  </a:moveTo>
                  <a:lnTo>
                    <a:pt x="4855248" y="540600"/>
                  </a:lnTo>
                  <a:lnTo>
                    <a:pt x="4776775" y="537895"/>
                  </a:lnTo>
                  <a:lnTo>
                    <a:pt x="4764633" y="537895"/>
                  </a:lnTo>
                  <a:lnTo>
                    <a:pt x="4757864" y="544664"/>
                  </a:lnTo>
                  <a:lnTo>
                    <a:pt x="4760569" y="551421"/>
                  </a:lnTo>
                  <a:lnTo>
                    <a:pt x="4764532" y="559930"/>
                  </a:lnTo>
                  <a:lnTo>
                    <a:pt x="4766919" y="568756"/>
                  </a:lnTo>
                  <a:lnTo>
                    <a:pt x="4770717" y="608901"/>
                  </a:lnTo>
                  <a:lnTo>
                    <a:pt x="4773625" y="652856"/>
                  </a:lnTo>
                  <a:lnTo>
                    <a:pt x="4773803" y="660920"/>
                  </a:lnTo>
                  <a:lnTo>
                    <a:pt x="4773930" y="667727"/>
                  </a:lnTo>
                  <a:lnTo>
                    <a:pt x="4774057" y="716419"/>
                  </a:lnTo>
                  <a:lnTo>
                    <a:pt x="4774095" y="900353"/>
                  </a:lnTo>
                  <a:lnTo>
                    <a:pt x="4728032" y="902982"/>
                  </a:lnTo>
                  <a:lnTo>
                    <a:pt x="4640148" y="906246"/>
                  </a:lnTo>
                  <a:lnTo>
                    <a:pt x="4618228" y="906780"/>
                  </a:lnTo>
                  <a:lnTo>
                    <a:pt x="4596155" y="906780"/>
                  </a:lnTo>
                  <a:lnTo>
                    <a:pt x="4541113" y="906005"/>
                  </a:lnTo>
                  <a:lnTo>
                    <a:pt x="4524489" y="905510"/>
                  </a:lnTo>
                  <a:lnTo>
                    <a:pt x="4512805" y="904633"/>
                  </a:lnTo>
                  <a:lnTo>
                    <a:pt x="4498835" y="902982"/>
                  </a:lnTo>
                  <a:lnTo>
                    <a:pt x="4499127" y="902982"/>
                  </a:lnTo>
                  <a:lnTo>
                    <a:pt x="4492790" y="901712"/>
                  </a:lnTo>
                  <a:lnTo>
                    <a:pt x="4492714" y="901954"/>
                  </a:lnTo>
                  <a:lnTo>
                    <a:pt x="4490085" y="909828"/>
                  </a:lnTo>
                  <a:lnTo>
                    <a:pt x="4490085" y="912533"/>
                  </a:lnTo>
                  <a:lnTo>
                    <a:pt x="4500905" y="976096"/>
                  </a:lnTo>
                  <a:lnTo>
                    <a:pt x="4500994" y="976363"/>
                  </a:lnTo>
                  <a:lnTo>
                    <a:pt x="4503610" y="984211"/>
                  </a:lnTo>
                  <a:lnTo>
                    <a:pt x="4513072" y="992327"/>
                  </a:lnTo>
                  <a:lnTo>
                    <a:pt x="4527956" y="989622"/>
                  </a:lnTo>
                  <a:lnTo>
                    <a:pt x="4561002" y="985558"/>
                  </a:lnTo>
                  <a:lnTo>
                    <a:pt x="4634204" y="977620"/>
                  </a:lnTo>
                  <a:lnTo>
                    <a:pt x="4667250" y="974737"/>
                  </a:lnTo>
                  <a:lnTo>
                    <a:pt x="4680229" y="973162"/>
                  </a:lnTo>
                  <a:lnTo>
                    <a:pt x="4689907" y="972286"/>
                  </a:lnTo>
                  <a:lnTo>
                    <a:pt x="4701108" y="971791"/>
                  </a:lnTo>
                  <a:lnTo>
                    <a:pt x="4747895" y="970597"/>
                  </a:lnTo>
                  <a:lnTo>
                    <a:pt x="4774095" y="969327"/>
                  </a:lnTo>
                  <a:lnTo>
                    <a:pt x="4774095" y="1687487"/>
                  </a:lnTo>
                  <a:lnTo>
                    <a:pt x="4779505" y="1687487"/>
                  </a:lnTo>
                  <a:lnTo>
                    <a:pt x="4848479" y="1683423"/>
                  </a:lnTo>
                  <a:lnTo>
                    <a:pt x="4855248" y="1682076"/>
                  </a:lnTo>
                  <a:lnTo>
                    <a:pt x="4859299" y="1673961"/>
                  </a:lnTo>
                  <a:lnTo>
                    <a:pt x="4859363" y="969327"/>
                  </a:lnTo>
                  <a:lnTo>
                    <a:pt x="4859363" y="906780"/>
                  </a:lnTo>
                  <a:lnTo>
                    <a:pt x="4859464" y="670610"/>
                  </a:lnTo>
                  <a:lnTo>
                    <a:pt x="4860429" y="616369"/>
                  </a:lnTo>
                  <a:lnTo>
                    <a:pt x="4864709" y="551421"/>
                  </a:lnTo>
                  <a:lnTo>
                    <a:pt x="4864709" y="540600"/>
                  </a:lnTo>
                  <a:close/>
                </a:path>
                <a:path w="13893165" h="3398520">
                  <a:moveTo>
                    <a:pt x="5701881" y="704507"/>
                  </a:moveTo>
                  <a:lnTo>
                    <a:pt x="5697258" y="652437"/>
                  </a:lnTo>
                  <a:lnTo>
                    <a:pt x="5697232" y="652259"/>
                  </a:lnTo>
                  <a:lnTo>
                    <a:pt x="5697118" y="651510"/>
                  </a:lnTo>
                  <a:lnTo>
                    <a:pt x="5697017" y="650824"/>
                  </a:lnTo>
                  <a:lnTo>
                    <a:pt x="5696216" y="645515"/>
                  </a:lnTo>
                  <a:lnTo>
                    <a:pt x="5695124" y="639076"/>
                  </a:lnTo>
                  <a:lnTo>
                    <a:pt x="5693956" y="634047"/>
                  </a:lnTo>
                  <a:lnTo>
                    <a:pt x="5692419" y="628510"/>
                  </a:lnTo>
                  <a:lnTo>
                    <a:pt x="5692305" y="627989"/>
                  </a:lnTo>
                  <a:lnTo>
                    <a:pt x="5691060" y="621753"/>
                  </a:lnTo>
                  <a:lnTo>
                    <a:pt x="5680240" y="617689"/>
                  </a:lnTo>
                  <a:lnTo>
                    <a:pt x="5676189" y="619048"/>
                  </a:lnTo>
                  <a:lnTo>
                    <a:pt x="5655157" y="623036"/>
                  </a:lnTo>
                  <a:lnTo>
                    <a:pt x="5639841" y="625640"/>
                  </a:lnTo>
                  <a:lnTo>
                    <a:pt x="5622747" y="627989"/>
                  </a:lnTo>
                  <a:lnTo>
                    <a:pt x="5570779" y="634276"/>
                  </a:lnTo>
                  <a:lnTo>
                    <a:pt x="5570956" y="634276"/>
                  </a:lnTo>
                  <a:lnTo>
                    <a:pt x="5551081" y="636295"/>
                  </a:lnTo>
                  <a:lnTo>
                    <a:pt x="5531345" y="637679"/>
                  </a:lnTo>
                  <a:lnTo>
                    <a:pt x="5501716" y="639330"/>
                  </a:lnTo>
                  <a:lnTo>
                    <a:pt x="5464797" y="642493"/>
                  </a:lnTo>
                  <a:lnTo>
                    <a:pt x="5439588" y="644321"/>
                  </a:lnTo>
                  <a:lnTo>
                    <a:pt x="5414518" y="645515"/>
                  </a:lnTo>
                  <a:lnTo>
                    <a:pt x="5233632" y="652259"/>
                  </a:lnTo>
                  <a:lnTo>
                    <a:pt x="5217706" y="652437"/>
                  </a:lnTo>
                  <a:lnTo>
                    <a:pt x="5201767" y="651979"/>
                  </a:lnTo>
                  <a:lnTo>
                    <a:pt x="5106797" y="647446"/>
                  </a:lnTo>
                  <a:lnTo>
                    <a:pt x="5100040" y="647446"/>
                  </a:lnTo>
                  <a:lnTo>
                    <a:pt x="5094630" y="655561"/>
                  </a:lnTo>
                  <a:lnTo>
                    <a:pt x="5095989" y="658266"/>
                  </a:lnTo>
                  <a:lnTo>
                    <a:pt x="5098377" y="668642"/>
                  </a:lnTo>
                  <a:lnTo>
                    <a:pt x="5108460" y="707250"/>
                  </a:lnTo>
                  <a:lnTo>
                    <a:pt x="5110861" y="713714"/>
                  </a:lnTo>
                  <a:lnTo>
                    <a:pt x="5110861" y="715073"/>
                  </a:lnTo>
                  <a:lnTo>
                    <a:pt x="5112207" y="716419"/>
                  </a:lnTo>
                  <a:lnTo>
                    <a:pt x="5114912" y="723188"/>
                  </a:lnTo>
                  <a:lnTo>
                    <a:pt x="5123027" y="732650"/>
                  </a:lnTo>
                  <a:lnTo>
                    <a:pt x="5136553" y="731304"/>
                  </a:lnTo>
                  <a:lnTo>
                    <a:pt x="5159057" y="728002"/>
                  </a:lnTo>
                  <a:lnTo>
                    <a:pt x="5172138" y="726224"/>
                  </a:lnTo>
                  <a:lnTo>
                    <a:pt x="5184775" y="724827"/>
                  </a:lnTo>
                  <a:lnTo>
                    <a:pt x="5232666" y="720483"/>
                  </a:lnTo>
                  <a:lnTo>
                    <a:pt x="5271808" y="717778"/>
                  </a:lnTo>
                  <a:lnTo>
                    <a:pt x="5298173" y="715238"/>
                  </a:lnTo>
                  <a:lnTo>
                    <a:pt x="5361063" y="711009"/>
                  </a:lnTo>
                  <a:lnTo>
                    <a:pt x="5361000" y="712368"/>
                  </a:lnTo>
                  <a:lnTo>
                    <a:pt x="5360898" y="714540"/>
                  </a:lnTo>
                  <a:lnTo>
                    <a:pt x="5360809" y="716419"/>
                  </a:lnTo>
                  <a:lnTo>
                    <a:pt x="5360746" y="717778"/>
                  </a:lnTo>
                  <a:lnTo>
                    <a:pt x="5360670" y="719378"/>
                  </a:lnTo>
                  <a:lnTo>
                    <a:pt x="5360555" y="721575"/>
                  </a:lnTo>
                  <a:lnTo>
                    <a:pt x="5360479" y="723188"/>
                  </a:lnTo>
                  <a:lnTo>
                    <a:pt x="5360403" y="724827"/>
                  </a:lnTo>
                  <a:lnTo>
                    <a:pt x="5360340" y="726224"/>
                  </a:lnTo>
                  <a:lnTo>
                    <a:pt x="5360251" y="728002"/>
                  </a:lnTo>
                  <a:lnTo>
                    <a:pt x="5353710" y="789292"/>
                  </a:lnTo>
                  <a:lnTo>
                    <a:pt x="5318468" y="874661"/>
                  </a:lnTo>
                  <a:lnTo>
                    <a:pt x="5294274" y="925982"/>
                  </a:lnTo>
                  <a:lnTo>
                    <a:pt x="5274589" y="960628"/>
                  </a:lnTo>
                  <a:lnTo>
                    <a:pt x="5248948" y="994384"/>
                  </a:lnTo>
                  <a:lnTo>
                    <a:pt x="5206885" y="1043038"/>
                  </a:lnTo>
                  <a:lnTo>
                    <a:pt x="5163883" y="1091361"/>
                  </a:lnTo>
                  <a:lnTo>
                    <a:pt x="5131651" y="1122756"/>
                  </a:lnTo>
                  <a:lnTo>
                    <a:pt x="5094097" y="1150975"/>
                  </a:lnTo>
                  <a:lnTo>
                    <a:pt x="5035118" y="1189786"/>
                  </a:lnTo>
                  <a:lnTo>
                    <a:pt x="5024298" y="1197902"/>
                  </a:lnTo>
                  <a:lnTo>
                    <a:pt x="5063528" y="1233055"/>
                  </a:lnTo>
                  <a:lnTo>
                    <a:pt x="5079784" y="1242288"/>
                  </a:lnTo>
                  <a:lnTo>
                    <a:pt x="5085842" y="1240497"/>
                  </a:lnTo>
                  <a:lnTo>
                    <a:pt x="5095989" y="1237119"/>
                  </a:lnTo>
                  <a:lnTo>
                    <a:pt x="5104104" y="1233055"/>
                  </a:lnTo>
                  <a:lnTo>
                    <a:pt x="5105451" y="1231709"/>
                  </a:lnTo>
                  <a:lnTo>
                    <a:pt x="5164277" y="1189101"/>
                  </a:lnTo>
                  <a:lnTo>
                    <a:pt x="5200802" y="1159687"/>
                  </a:lnTo>
                  <a:lnTo>
                    <a:pt x="5230215" y="1129766"/>
                  </a:lnTo>
                  <a:lnTo>
                    <a:pt x="5267744" y="1085646"/>
                  </a:lnTo>
                  <a:lnTo>
                    <a:pt x="5304371" y="1041514"/>
                  </a:lnTo>
                  <a:lnTo>
                    <a:pt x="5346674" y="982179"/>
                  </a:lnTo>
                  <a:lnTo>
                    <a:pt x="5371884" y="939571"/>
                  </a:lnTo>
                  <a:lnTo>
                    <a:pt x="5396865" y="958303"/>
                  </a:lnTo>
                  <a:lnTo>
                    <a:pt x="5433123" y="990168"/>
                  </a:lnTo>
                  <a:lnTo>
                    <a:pt x="5489194" y="1046149"/>
                  </a:lnTo>
                  <a:lnTo>
                    <a:pt x="5525998" y="1085151"/>
                  </a:lnTo>
                  <a:lnTo>
                    <a:pt x="5577179" y="1142758"/>
                  </a:lnTo>
                  <a:lnTo>
                    <a:pt x="5605208" y="1177378"/>
                  </a:lnTo>
                  <a:lnTo>
                    <a:pt x="5620740" y="1199248"/>
                  </a:lnTo>
                  <a:lnTo>
                    <a:pt x="5627497" y="1207363"/>
                  </a:lnTo>
                  <a:lnTo>
                    <a:pt x="5660974" y="1180363"/>
                  </a:lnTo>
                  <a:lnTo>
                    <a:pt x="5689714" y="1150556"/>
                  </a:lnTo>
                  <a:lnTo>
                    <a:pt x="5696470" y="1141095"/>
                  </a:lnTo>
                  <a:lnTo>
                    <a:pt x="5691060" y="1124864"/>
                  </a:lnTo>
                  <a:lnTo>
                    <a:pt x="5684304" y="1119454"/>
                  </a:lnTo>
                  <a:lnTo>
                    <a:pt x="5672620" y="1107097"/>
                  </a:lnTo>
                  <a:lnTo>
                    <a:pt x="5569432" y="1018438"/>
                  </a:lnTo>
                  <a:lnTo>
                    <a:pt x="5479135" y="944054"/>
                  </a:lnTo>
                  <a:lnTo>
                    <a:pt x="5433809" y="908888"/>
                  </a:lnTo>
                  <a:lnTo>
                    <a:pt x="5401640" y="885482"/>
                  </a:lnTo>
                  <a:lnTo>
                    <a:pt x="5416689" y="855052"/>
                  </a:lnTo>
                  <a:lnTo>
                    <a:pt x="5432349" y="815492"/>
                  </a:lnTo>
                  <a:lnTo>
                    <a:pt x="5447690" y="760971"/>
                  </a:lnTo>
                  <a:lnTo>
                    <a:pt x="5457799" y="711009"/>
                  </a:lnTo>
                  <a:lnTo>
                    <a:pt x="5458447" y="706958"/>
                  </a:lnTo>
                  <a:lnTo>
                    <a:pt x="5470614" y="706958"/>
                  </a:lnTo>
                  <a:lnTo>
                    <a:pt x="5491099" y="705891"/>
                  </a:lnTo>
                  <a:lnTo>
                    <a:pt x="5500852" y="705523"/>
                  </a:lnTo>
                  <a:lnTo>
                    <a:pt x="5511939" y="705523"/>
                  </a:lnTo>
                  <a:lnTo>
                    <a:pt x="5529059" y="704837"/>
                  </a:lnTo>
                  <a:lnTo>
                    <a:pt x="5541950" y="704507"/>
                  </a:lnTo>
                  <a:lnTo>
                    <a:pt x="5551881" y="704507"/>
                  </a:lnTo>
                  <a:lnTo>
                    <a:pt x="5601627" y="705523"/>
                  </a:lnTo>
                  <a:lnTo>
                    <a:pt x="5701881" y="705523"/>
                  </a:lnTo>
                  <a:lnTo>
                    <a:pt x="5701881" y="704507"/>
                  </a:lnTo>
                  <a:close/>
                </a:path>
                <a:path w="13893165" h="3398520">
                  <a:moveTo>
                    <a:pt x="5925007" y="2807195"/>
                  </a:moveTo>
                  <a:lnTo>
                    <a:pt x="5923648" y="2799080"/>
                  </a:lnTo>
                  <a:lnTo>
                    <a:pt x="5919787" y="2758478"/>
                  </a:lnTo>
                  <a:lnTo>
                    <a:pt x="5919660" y="2757157"/>
                  </a:lnTo>
                  <a:lnTo>
                    <a:pt x="5919584" y="2756344"/>
                  </a:lnTo>
                  <a:lnTo>
                    <a:pt x="5919521" y="2755722"/>
                  </a:lnTo>
                  <a:lnTo>
                    <a:pt x="5919406" y="2754452"/>
                  </a:lnTo>
                  <a:lnTo>
                    <a:pt x="5918238" y="2742273"/>
                  </a:lnTo>
                  <a:lnTo>
                    <a:pt x="5916981" y="2735961"/>
                  </a:lnTo>
                  <a:lnTo>
                    <a:pt x="5916803" y="2735440"/>
                  </a:lnTo>
                  <a:lnTo>
                    <a:pt x="5908776" y="2728747"/>
                  </a:lnTo>
                  <a:lnTo>
                    <a:pt x="5874842" y="2735440"/>
                  </a:lnTo>
                  <a:lnTo>
                    <a:pt x="5858815" y="2737967"/>
                  </a:lnTo>
                  <a:lnTo>
                    <a:pt x="5838863" y="2740114"/>
                  </a:lnTo>
                  <a:lnTo>
                    <a:pt x="5773852" y="2745727"/>
                  </a:lnTo>
                  <a:lnTo>
                    <a:pt x="5749607" y="2747429"/>
                  </a:lnTo>
                  <a:lnTo>
                    <a:pt x="5678856" y="2750388"/>
                  </a:lnTo>
                  <a:lnTo>
                    <a:pt x="5556212" y="2755722"/>
                  </a:lnTo>
                  <a:lnTo>
                    <a:pt x="5446738" y="2758338"/>
                  </a:lnTo>
                  <a:lnTo>
                    <a:pt x="5443105" y="2758363"/>
                  </a:lnTo>
                  <a:lnTo>
                    <a:pt x="5345646" y="2758338"/>
                  </a:lnTo>
                  <a:lnTo>
                    <a:pt x="5297017" y="2756179"/>
                  </a:lnTo>
                  <a:lnTo>
                    <a:pt x="5274576" y="2714523"/>
                  </a:lnTo>
                  <a:lnTo>
                    <a:pt x="5274475" y="2574569"/>
                  </a:lnTo>
                  <a:lnTo>
                    <a:pt x="5422709" y="2569997"/>
                  </a:lnTo>
                  <a:lnTo>
                    <a:pt x="5864911" y="2562402"/>
                  </a:lnTo>
                  <a:lnTo>
                    <a:pt x="5895251" y="2562402"/>
                  </a:lnTo>
                  <a:lnTo>
                    <a:pt x="5902007" y="2555633"/>
                  </a:lnTo>
                  <a:lnTo>
                    <a:pt x="5900661" y="2548877"/>
                  </a:lnTo>
                  <a:lnTo>
                    <a:pt x="5897448" y="2509316"/>
                  </a:lnTo>
                  <a:lnTo>
                    <a:pt x="5897372" y="2508300"/>
                  </a:lnTo>
                  <a:lnTo>
                    <a:pt x="5897308" y="2507462"/>
                  </a:lnTo>
                  <a:lnTo>
                    <a:pt x="5897245" y="2506700"/>
                  </a:lnTo>
                  <a:lnTo>
                    <a:pt x="5897143" y="2505545"/>
                  </a:lnTo>
                  <a:lnTo>
                    <a:pt x="5896699" y="2500020"/>
                  </a:lnTo>
                  <a:lnTo>
                    <a:pt x="5896597" y="2497480"/>
                  </a:lnTo>
                  <a:lnTo>
                    <a:pt x="5895251" y="2490724"/>
                  </a:lnTo>
                  <a:lnTo>
                    <a:pt x="5889841" y="2483955"/>
                  </a:lnTo>
                  <a:lnTo>
                    <a:pt x="5874969" y="2486660"/>
                  </a:lnTo>
                  <a:lnTo>
                    <a:pt x="5857481" y="2489085"/>
                  </a:lnTo>
                  <a:lnTo>
                    <a:pt x="5842432" y="2490724"/>
                  </a:lnTo>
                  <a:lnTo>
                    <a:pt x="5842724" y="2490724"/>
                  </a:lnTo>
                  <a:lnTo>
                    <a:pt x="5738482" y="2498242"/>
                  </a:lnTo>
                  <a:lnTo>
                    <a:pt x="5708866" y="2500020"/>
                  </a:lnTo>
                  <a:lnTo>
                    <a:pt x="5536260" y="2506700"/>
                  </a:lnTo>
                  <a:lnTo>
                    <a:pt x="5354612" y="2509316"/>
                  </a:lnTo>
                  <a:lnTo>
                    <a:pt x="5274475" y="2508300"/>
                  </a:lnTo>
                  <a:lnTo>
                    <a:pt x="5274475" y="2344648"/>
                  </a:lnTo>
                  <a:lnTo>
                    <a:pt x="5779948" y="2332647"/>
                  </a:lnTo>
                  <a:lnTo>
                    <a:pt x="5797245" y="2332482"/>
                  </a:lnTo>
                  <a:lnTo>
                    <a:pt x="5900661" y="2332482"/>
                  </a:lnTo>
                  <a:lnTo>
                    <a:pt x="5904712" y="2327071"/>
                  </a:lnTo>
                  <a:lnTo>
                    <a:pt x="5908776" y="2323020"/>
                  </a:lnTo>
                  <a:lnTo>
                    <a:pt x="5907417" y="2316251"/>
                  </a:lnTo>
                  <a:lnTo>
                    <a:pt x="5907417" y="2302726"/>
                  </a:lnTo>
                  <a:lnTo>
                    <a:pt x="5906071" y="2297315"/>
                  </a:lnTo>
                  <a:lnTo>
                    <a:pt x="5903112" y="2278075"/>
                  </a:lnTo>
                  <a:lnTo>
                    <a:pt x="5902985" y="2277275"/>
                  </a:lnTo>
                  <a:lnTo>
                    <a:pt x="5902909" y="2276779"/>
                  </a:lnTo>
                  <a:lnTo>
                    <a:pt x="5900661" y="2262149"/>
                  </a:lnTo>
                  <a:lnTo>
                    <a:pt x="5899302" y="2255393"/>
                  </a:lnTo>
                  <a:lnTo>
                    <a:pt x="5888482" y="2252688"/>
                  </a:lnTo>
                  <a:lnTo>
                    <a:pt x="5884430" y="2252688"/>
                  </a:lnTo>
                  <a:lnTo>
                    <a:pt x="5863183" y="2255101"/>
                  </a:lnTo>
                  <a:lnTo>
                    <a:pt x="5846305" y="2256828"/>
                  </a:lnTo>
                  <a:lnTo>
                    <a:pt x="5755170" y="2264257"/>
                  </a:lnTo>
                  <a:lnTo>
                    <a:pt x="5728982" y="2265959"/>
                  </a:lnTo>
                  <a:lnTo>
                    <a:pt x="5437860" y="2276779"/>
                  </a:lnTo>
                  <a:lnTo>
                    <a:pt x="5335752" y="2278075"/>
                  </a:lnTo>
                  <a:lnTo>
                    <a:pt x="5308739" y="2278075"/>
                  </a:lnTo>
                  <a:lnTo>
                    <a:pt x="5285930" y="2277707"/>
                  </a:lnTo>
                  <a:lnTo>
                    <a:pt x="5288496" y="2277707"/>
                  </a:lnTo>
                  <a:lnTo>
                    <a:pt x="5265001" y="2277033"/>
                  </a:lnTo>
                  <a:lnTo>
                    <a:pt x="5188509" y="2273147"/>
                  </a:lnTo>
                  <a:lnTo>
                    <a:pt x="5182171" y="2272969"/>
                  </a:lnTo>
                  <a:lnTo>
                    <a:pt x="5171681" y="2272969"/>
                  </a:lnTo>
                  <a:lnTo>
                    <a:pt x="5171592" y="2273147"/>
                  </a:lnTo>
                  <a:lnTo>
                    <a:pt x="5164925" y="2285149"/>
                  </a:lnTo>
                  <a:lnTo>
                    <a:pt x="5178488" y="2321128"/>
                  </a:lnTo>
                  <a:lnTo>
                    <a:pt x="5186413" y="2361946"/>
                  </a:lnTo>
                  <a:lnTo>
                    <a:pt x="5189271" y="2705760"/>
                  </a:lnTo>
                  <a:lnTo>
                    <a:pt x="5189334" y="2714523"/>
                  </a:lnTo>
                  <a:lnTo>
                    <a:pt x="5189448" y="2728747"/>
                  </a:lnTo>
                  <a:lnTo>
                    <a:pt x="5189563" y="2743631"/>
                  </a:lnTo>
                  <a:lnTo>
                    <a:pt x="5191633" y="2765945"/>
                  </a:lnTo>
                  <a:lnTo>
                    <a:pt x="5219890" y="2813342"/>
                  </a:lnTo>
                  <a:lnTo>
                    <a:pt x="5246814" y="2823781"/>
                  </a:lnTo>
                  <a:lnTo>
                    <a:pt x="5748591" y="2813113"/>
                  </a:lnTo>
                  <a:lnTo>
                    <a:pt x="5817730" y="2812605"/>
                  </a:lnTo>
                  <a:lnTo>
                    <a:pt x="5914187" y="2812605"/>
                  </a:lnTo>
                  <a:lnTo>
                    <a:pt x="5925007" y="2807195"/>
                  </a:lnTo>
                  <a:close/>
                </a:path>
                <a:path w="13893165" h="3398520">
                  <a:moveTo>
                    <a:pt x="5994019" y="539254"/>
                  </a:moveTo>
                  <a:lnTo>
                    <a:pt x="5987250" y="539254"/>
                  </a:lnTo>
                  <a:lnTo>
                    <a:pt x="5974334" y="538467"/>
                  </a:lnTo>
                  <a:lnTo>
                    <a:pt x="5965025" y="538073"/>
                  </a:lnTo>
                  <a:lnTo>
                    <a:pt x="5953366" y="537895"/>
                  </a:lnTo>
                  <a:lnTo>
                    <a:pt x="5893930" y="537895"/>
                  </a:lnTo>
                  <a:lnTo>
                    <a:pt x="5887174" y="544664"/>
                  </a:lnTo>
                  <a:lnTo>
                    <a:pt x="5889879" y="551421"/>
                  </a:lnTo>
                  <a:lnTo>
                    <a:pt x="5893841" y="559917"/>
                  </a:lnTo>
                  <a:lnTo>
                    <a:pt x="5896216" y="568667"/>
                  </a:lnTo>
                  <a:lnTo>
                    <a:pt x="5900013" y="608228"/>
                  </a:lnTo>
                  <a:lnTo>
                    <a:pt x="5902261" y="639330"/>
                  </a:lnTo>
                  <a:lnTo>
                    <a:pt x="5902922" y="651510"/>
                  </a:lnTo>
                  <a:lnTo>
                    <a:pt x="5903366" y="760971"/>
                  </a:lnTo>
                  <a:lnTo>
                    <a:pt x="5903404" y="863841"/>
                  </a:lnTo>
                  <a:lnTo>
                    <a:pt x="5856236" y="866457"/>
                  </a:lnTo>
                  <a:lnTo>
                    <a:pt x="5769178" y="869734"/>
                  </a:lnTo>
                  <a:lnTo>
                    <a:pt x="5747613" y="870267"/>
                  </a:lnTo>
                  <a:lnTo>
                    <a:pt x="5726061" y="870267"/>
                  </a:lnTo>
                  <a:lnTo>
                    <a:pt x="5672544" y="869492"/>
                  </a:lnTo>
                  <a:lnTo>
                    <a:pt x="5656326" y="868997"/>
                  </a:lnTo>
                  <a:lnTo>
                    <a:pt x="5644794" y="868121"/>
                  </a:lnTo>
                  <a:lnTo>
                    <a:pt x="5630850" y="866457"/>
                  </a:lnTo>
                  <a:lnTo>
                    <a:pt x="5631218" y="866457"/>
                  </a:lnTo>
                  <a:lnTo>
                    <a:pt x="5620740" y="863841"/>
                  </a:lnTo>
                  <a:lnTo>
                    <a:pt x="5620740" y="874661"/>
                  </a:lnTo>
                  <a:lnTo>
                    <a:pt x="5622353" y="882726"/>
                  </a:lnTo>
                  <a:lnTo>
                    <a:pt x="5632297" y="925982"/>
                  </a:lnTo>
                  <a:lnTo>
                    <a:pt x="5649138" y="953096"/>
                  </a:lnTo>
                  <a:lnTo>
                    <a:pt x="5664009" y="950391"/>
                  </a:lnTo>
                  <a:lnTo>
                    <a:pt x="5683440" y="947978"/>
                  </a:lnTo>
                  <a:lnTo>
                    <a:pt x="5763145" y="938847"/>
                  </a:lnTo>
                  <a:lnTo>
                    <a:pt x="5779147" y="937298"/>
                  </a:lnTo>
                  <a:lnTo>
                    <a:pt x="5793359" y="936371"/>
                  </a:lnTo>
                  <a:lnTo>
                    <a:pt x="5812790" y="935520"/>
                  </a:lnTo>
                  <a:lnTo>
                    <a:pt x="5903404" y="930109"/>
                  </a:lnTo>
                  <a:lnTo>
                    <a:pt x="5903404" y="1239824"/>
                  </a:lnTo>
                  <a:lnTo>
                    <a:pt x="5908814" y="1239824"/>
                  </a:lnTo>
                  <a:lnTo>
                    <a:pt x="5977788" y="1235760"/>
                  </a:lnTo>
                  <a:lnTo>
                    <a:pt x="5984545" y="1234414"/>
                  </a:lnTo>
                  <a:lnTo>
                    <a:pt x="5988609" y="1226299"/>
                  </a:lnTo>
                  <a:lnTo>
                    <a:pt x="5988647" y="930109"/>
                  </a:lnTo>
                  <a:lnTo>
                    <a:pt x="5988659" y="870267"/>
                  </a:lnTo>
                  <a:lnTo>
                    <a:pt x="5988774" y="668642"/>
                  </a:lnTo>
                  <a:lnTo>
                    <a:pt x="5988888" y="659561"/>
                  </a:lnTo>
                  <a:lnTo>
                    <a:pt x="5989015" y="652437"/>
                  </a:lnTo>
                  <a:lnTo>
                    <a:pt x="5989142" y="645515"/>
                  </a:lnTo>
                  <a:lnTo>
                    <a:pt x="5989244" y="639330"/>
                  </a:lnTo>
                  <a:lnTo>
                    <a:pt x="5989345" y="634276"/>
                  </a:lnTo>
                  <a:lnTo>
                    <a:pt x="5989459" y="628510"/>
                  </a:lnTo>
                  <a:lnTo>
                    <a:pt x="5989574" y="623036"/>
                  </a:lnTo>
                  <a:lnTo>
                    <a:pt x="5991657" y="579577"/>
                  </a:lnTo>
                  <a:lnTo>
                    <a:pt x="5993904" y="551421"/>
                  </a:lnTo>
                  <a:lnTo>
                    <a:pt x="5994019" y="539254"/>
                  </a:lnTo>
                  <a:close/>
                </a:path>
                <a:path w="13893165" h="3398520">
                  <a:moveTo>
                    <a:pt x="6003493" y="1326299"/>
                  </a:moveTo>
                  <a:lnTo>
                    <a:pt x="6002807" y="1326299"/>
                  </a:lnTo>
                  <a:lnTo>
                    <a:pt x="5920981" y="1315554"/>
                  </a:lnTo>
                  <a:lnTo>
                    <a:pt x="5914225" y="1314208"/>
                  </a:lnTo>
                  <a:lnTo>
                    <a:pt x="5908814" y="1314983"/>
                  </a:lnTo>
                  <a:lnTo>
                    <a:pt x="5908814" y="1394002"/>
                  </a:lnTo>
                  <a:lnTo>
                    <a:pt x="5908687" y="1415097"/>
                  </a:lnTo>
                  <a:lnTo>
                    <a:pt x="5908586" y="1424978"/>
                  </a:lnTo>
                  <a:lnTo>
                    <a:pt x="5908535" y="1430185"/>
                  </a:lnTo>
                  <a:lnTo>
                    <a:pt x="5906109" y="1663141"/>
                  </a:lnTo>
                  <a:lnTo>
                    <a:pt x="5866739" y="1666379"/>
                  </a:lnTo>
                  <a:lnTo>
                    <a:pt x="5677535" y="1671167"/>
                  </a:lnTo>
                  <a:lnTo>
                    <a:pt x="5585053" y="1672310"/>
                  </a:lnTo>
                  <a:lnTo>
                    <a:pt x="5543016" y="1672310"/>
                  </a:lnTo>
                  <a:lnTo>
                    <a:pt x="5473916" y="1671167"/>
                  </a:lnTo>
                  <a:lnTo>
                    <a:pt x="5463337" y="1670697"/>
                  </a:lnTo>
                  <a:lnTo>
                    <a:pt x="5451678" y="1669897"/>
                  </a:lnTo>
                  <a:lnTo>
                    <a:pt x="5451678" y="1395349"/>
                  </a:lnTo>
                  <a:lnTo>
                    <a:pt x="5896635" y="1389938"/>
                  </a:lnTo>
                  <a:lnTo>
                    <a:pt x="5903404" y="1389938"/>
                  </a:lnTo>
                  <a:lnTo>
                    <a:pt x="5908814" y="1394002"/>
                  </a:lnTo>
                  <a:lnTo>
                    <a:pt x="5908814" y="1314983"/>
                  </a:lnTo>
                  <a:lnTo>
                    <a:pt x="5904750" y="1315554"/>
                  </a:lnTo>
                  <a:lnTo>
                    <a:pt x="5902045" y="1316913"/>
                  </a:lnTo>
                  <a:lnTo>
                    <a:pt x="5899340" y="1316913"/>
                  </a:lnTo>
                  <a:lnTo>
                    <a:pt x="5849798" y="1322044"/>
                  </a:lnTo>
                  <a:lnTo>
                    <a:pt x="5757075" y="1326299"/>
                  </a:lnTo>
                  <a:lnTo>
                    <a:pt x="5618708" y="1330185"/>
                  </a:lnTo>
                  <a:lnTo>
                    <a:pt x="5611800" y="1330248"/>
                  </a:lnTo>
                  <a:lnTo>
                    <a:pt x="5477180" y="1330185"/>
                  </a:lnTo>
                  <a:lnTo>
                    <a:pt x="5486705" y="1330185"/>
                  </a:lnTo>
                  <a:lnTo>
                    <a:pt x="5470957" y="1329867"/>
                  </a:lnTo>
                  <a:lnTo>
                    <a:pt x="5355653" y="1326299"/>
                  </a:lnTo>
                  <a:lnTo>
                    <a:pt x="5348948" y="1326299"/>
                  </a:lnTo>
                  <a:lnTo>
                    <a:pt x="5342128" y="1337195"/>
                  </a:lnTo>
                  <a:lnTo>
                    <a:pt x="5351564" y="1351381"/>
                  </a:lnTo>
                  <a:lnTo>
                    <a:pt x="5354383" y="1358328"/>
                  </a:lnTo>
                  <a:lnTo>
                    <a:pt x="5366042" y="1415097"/>
                  </a:lnTo>
                  <a:lnTo>
                    <a:pt x="5369179" y="1465681"/>
                  </a:lnTo>
                  <a:lnTo>
                    <a:pt x="5369280" y="1472323"/>
                  </a:lnTo>
                  <a:lnTo>
                    <a:pt x="5369407" y="1480553"/>
                  </a:lnTo>
                  <a:lnTo>
                    <a:pt x="5370449" y="1549196"/>
                  </a:lnTo>
                  <a:lnTo>
                    <a:pt x="5370792" y="1574469"/>
                  </a:lnTo>
                  <a:lnTo>
                    <a:pt x="5371592" y="1637258"/>
                  </a:lnTo>
                  <a:lnTo>
                    <a:pt x="5371528" y="1672310"/>
                  </a:lnTo>
                  <a:lnTo>
                    <a:pt x="5370817" y="1701965"/>
                  </a:lnTo>
                  <a:lnTo>
                    <a:pt x="5370614" y="1711325"/>
                  </a:lnTo>
                  <a:lnTo>
                    <a:pt x="5370538" y="1745640"/>
                  </a:lnTo>
                  <a:lnTo>
                    <a:pt x="5378640" y="1748345"/>
                  </a:lnTo>
                  <a:lnTo>
                    <a:pt x="5381345" y="1748345"/>
                  </a:lnTo>
                  <a:lnTo>
                    <a:pt x="5456809" y="1743494"/>
                  </a:lnTo>
                  <a:lnTo>
                    <a:pt x="5470474" y="1742935"/>
                  </a:lnTo>
                  <a:lnTo>
                    <a:pt x="5472392" y="1742935"/>
                  </a:lnTo>
                  <a:lnTo>
                    <a:pt x="5486324" y="1742643"/>
                  </a:lnTo>
                  <a:lnTo>
                    <a:pt x="5486971" y="1742643"/>
                  </a:lnTo>
                  <a:lnTo>
                    <a:pt x="5520194" y="1742147"/>
                  </a:lnTo>
                  <a:lnTo>
                    <a:pt x="5555424" y="1741665"/>
                  </a:lnTo>
                  <a:lnTo>
                    <a:pt x="5924207" y="1741665"/>
                  </a:lnTo>
                  <a:lnTo>
                    <a:pt x="5945517" y="1742147"/>
                  </a:lnTo>
                  <a:lnTo>
                    <a:pt x="5968314" y="1742935"/>
                  </a:lnTo>
                  <a:lnTo>
                    <a:pt x="5980049" y="1742643"/>
                  </a:lnTo>
                  <a:lnTo>
                    <a:pt x="5982868" y="1741665"/>
                  </a:lnTo>
                  <a:lnTo>
                    <a:pt x="5986069" y="1740573"/>
                  </a:lnTo>
                  <a:lnTo>
                    <a:pt x="5988291" y="1734947"/>
                  </a:lnTo>
                  <a:lnTo>
                    <a:pt x="5988609" y="1723999"/>
                  </a:lnTo>
                  <a:lnTo>
                    <a:pt x="5989459" y="1672310"/>
                  </a:lnTo>
                  <a:lnTo>
                    <a:pt x="5989498" y="1670697"/>
                  </a:lnTo>
                  <a:lnTo>
                    <a:pt x="5989612" y="1663141"/>
                  </a:lnTo>
                  <a:lnTo>
                    <a:pt x="5992660" y="1480553"/>
                  </a:lnTo>
                  <a:lnTo>
                    <a:pt x="5992685" y="1472323"/>
                  </a:lnTo>
                  <a:lnTo>
                    <a:pt x="5994832" y="1424978"/>
                  </a:lnTo>
                  <a:lnTo>
                    <a:pt x="5999340" y="1360106"/>
                  </a:lnTo>
                  <a:lnTo>
                    <a:pt x="6002794" y="1330185"/>
                  </a:lnTo>
                  <a:lnTo>
                    <a:pt x="6002896" y="1329575"/>
                  </a:lnTo>
                  <a:lnTo>
                    <a:pt x="6002985" y="1329080"/>
                  </a:lnTo>
                  <a:lnTo>
                    <a:pt x="6003112" y="1328407"/>
                  </a:lnTo>
                  <a:lnTo>
                    <a:pt x="6003493" y="1326299"/>
                  </a:lnTo>
                  <a:close/>
                </a:path>
                <a:path w="13893165" h="3398520">
                  <a:moveTo>
                    <a:pt x="6115697" y="3118256"/>
                  </a:moveTo>
                  <a:lnTo>
                    <a:pt x="6110452" y="3076295"/>
                  </a:lnTo>
                  <a:lnTo>
                    <a:pt x="6110414" y="3075990"/>
                  </a:lnTo>
                  <a:lnTo>
                    <a:pt x="6110313" y="3075190"/>
                  </a:lnTo>
                  <a:lnTo>
                    <a:pt x="6110211" y="3074301"/>
                  </a:lnTo>
                  <a:lnTo>
                    <a:pt x="6110122" y="3073628"/>
                  </a:lnTo>
                  <a:lnTo>
                    <a:pt x="6110046" y="3073019"/>
                  </a:lnTo>
                  <a:lnTo>
                    <a:pt x="6107582" y="3053346"/>
                  </a:lnTo>
                  <a:lnTo>
                    <a:pt x="6106236" y="3046577"/>
                  </a:lnTo>
                  <a:lnTo>
                    <a:pt x="6098121" y="3038462"/>
                  </a:lnTo>
                  <a:lnTo>
                    <a:pt x="6084595" y="3041167"/>
                  </a:lnTo>
                  <a:lnTo>
                    <a:pt x="6057519" y="3045968"/>
                  </a:lnTo>
                  <a:lnTo>
                    <a:pt x="6006135" y="3052013"/>
                  </a:lnTo>
                  <a:lnTo>
                    <a:pt x="5909208" y="3060014"/>
                  </a:lnTo>
                  <a:lnTo>
                    <a:pt x="5667019" y="3070758"/>
                  </a:lnTo>
                  <a:lnTo>
                    <a:pt x="5444541" y="3075990"/>
                  </a:lnTo>
                  <a:lnTo>
                    <a:pt x="5434114" y="3076067"/>
                  </a:lnTo>
                  <a:lnTo>
                    <a:pt x="5219052" y="3075990"/>
                  </a:lnTo>
                  <a:lnTo>
                    <a:pt x="5229504" y="3075990"/>
                  </a:lnTo>
                  <a:lnTo>
                    <a:pt x="5091950" y="3073019"/>
                  </a:lnTo>
                  <a:lnTo>
                    <a:pt x="5060023" y="3071685"/>
                  </a:lnTo>
                  <a:lnTo>
                    <a:pt x="5035080" y="3069450"/>
                  </a:lnTo>
                  <a:lnTo>
                    <a:pt x="5003978" y="3065513"/>
                  </a:lnTo>
                  <a:lnTo>
                    <a:pt x="4997221" y="3064154"/>
                  </a:lnTo>
                  <a:lnTo>
                    <a:pt x="4991811" y="3073628"/>
                  </a:lnTo>
                  <a:lnTo>
                    <a:pt x="4993144" y="3076295"/>
                  </a:lnTo>
                  <a:lnTo>
                    <a:pt x="4996358" y="3089872"/>
                  </a:lnTo>
                  <a:lnTo>
                    <a:pt x="4998402" y="3098393"/>
                  </a:lnTo>
                  <a:lnTo>
                    <a:pt x="5008905" y="3136468"/>
                  </a:lnTo>
                  <a:lnTo>
                    <a:pt x="5012093" y="3145307"/>
                  </a:lnTo>
                  <a:lnTo>
                    <a:pt x="5014798" y="3153422"/>
                  </a:lnTo>
                  <a:lnTo>
                    <a:pt x="5025618" y="3161538"/>
                  </a:lnTo>
                  <a:lnTo>
                    <a:pt x="5040503" y="3160179"/>
                  </a:lnTo>
                  <a:lnTo>
                    <a:pt x="5086248" y="3155404"/>
                  </a:lnTo>
                  <a:lnTo>
                    <a:pt x="5122494" y="3152406"/>
                  </a:lnTo>
                  <a:lnTo>
                    <a:pt x="5168112" y="3149917"/>
                  </a:lnTo>
                  <a:lnTo>
                    <a:pt x="5371846" y="3141510"/>
                  </a:lnTo>
                  <a:lnTo>
                    <a:pt x="5623712" y="3135846"/>
                  </a:lnTo>
                  <a:lnTo>
                    <a:pt x="5624982" y="3135846"/>
                  </a:lnTo>
                  <a:lnTo>
                    <a:pt x="5753112" y="3134537"/>
                  </a:lnTo>
                  <a:lnTo>
                    <a:pt x="6036284" y="3134537"/>
                  </a:lnTo>
                  <a:lnTo>
                    <a:pt x="6090005" y="3135846"/>
                  </a:lnTo>
                  <a:lnTo>
                    <a:pt x="6107582" y="3135846"/>
                  </a:lnTo>
                  <a:lnTo>
                    <a:pt x="6108560" y="3134537"/>
                  </a:lnTo>
                  <a:lnTo>
                    <a:pt x="6115697" y="3125025"/>
                  </a:lnTo>
                  <a:lnTo>
                    <a:pt x="6115697" y="3118256"/>
                  </a:lnTo>
                  <a:close/>
                </a:path>
                <a:path w="13893165" h="3398520">
                  <a:moveTo>
                    <a:pt x="13893102" y="543509"/>
                  </a:moveTo>
                  <a:lnTo>
                    <a:pt x="13835380" y="537438"/>
                  </a:lnTo>
                  <a:lnTo>
                    <a:pt x="13793229" y="535686"/>
                  </a:lnTo>
                  <a:lnTo>
                    <a:pt x="13741337" y="534123"/>
                  </a:lnTo>
                  <a:lnTo>
                    <a:pt x="13680758" y="532752"/>
                  </a:lnTo>
                  <a:lnTo>
                    <a:pt x="13612495" y="531622"/>
                  </a:lnTo>
                  <a:lnTo>
                    <a:pt x="13537591" y="530758"/>
                  </a:lnTo>
                  <a:lnTo>
                    <a:pt x="13457073" y="530161"/>
                  </a:lnTo>
                  <a:lnTo>
                    <a:pt x="13371970" y="529882"/>
                  </a:lnTo>
                  <a:lnTo>
                    <a:pt x="13433222" y="468464"/>
                  </a:lnTo>
                  <a:lnTo>
                    <a:pt x="13487502" y="413232"/>
                  </a:lnTo>
                  <a:lnTo>
                    <a:pt x="13532828" y="366280"/>
                  </a:lnTo>
                  <a:lnTo>
                    <a:pt x="13567220" y="329704"/>
                  </a:lnTo>
                  <a:lnTo>
                    <a:pt x="13595172" y="295986"/>
                  </a:lnTo>
                  <a:lnTo>
                    <a:pt x="13585533" y="302412"/>
                  </a:lnTo>
                  <a:lnTo>
                    <a:pt x="13524370" y="357835"/>
                  </a:lnTo>
                  <a:lnTo>
                    <a:pt x="13477088" y="402869"/>
                  </a:lnTo>
                  <a:lnTo>
                    <a:pt x="13421449" y="456793"/>
                  </a:lnTo>
                  <a:lnTo>
                    <a:pt x="13359587" y="517626"/>
                  </a:lnTo>
                  <a:lnTo>
                    <a:pt x="13359308" y="433108"/>
                  </a:lnTo>
                  <a:lnTo>
                    <a:pt x="13358711" y="353123"/>
                  </a:lnTo>
                  <a:lnTo>
                    <a:pt x="13357847" y="278726"/>
                  </a:lnTo>
                  <a:lnTo>
                    <a:pt x="13356717" y="210921"/>
                  </a:lnTo>
                  <a:lnTo>
                    <a:pt x="13355346" y="150736"/>
                  </a:lnTo>
                  <a:lnTo>
                    <a:pt x="13353771" y="99212"/>
                  </a:lnTo>
                  <a:lnTo>
                    <a:pt x="13352018" y="57340"/>
                  </a:lnTo>
                  <a:lnTo>
                    <a:pt x="13348056" y="6718"/>
                  </a:lnTo>
                  <a:lnTo>
                    <a:pt x="13345897" y="0"/>
                  </a:lnTo>
                  <a:lnTo>
                    <a:pt x="13343750" y="6718"/>
                  </a:lnTo>
                  <a:lnTo>
                    <a:pt x="13339788" y="57340"/>
                  </a:lnTo>
                  <a:lnTo>
                    <a:pt x="13338023" y="99212"/>
                  </a:lnTo>
                  <a:lnTo>
                    <a:pt x="13336448" y="150736"/>
                  </a:lnTo>
                  <a:lnTo>
                    <a:pt x="13335089" y="210921"/>
                  </a:lnTo>
                  <a:lnTo>
                    <a:pt x="13333959" y="278726"/>
                  </a:lnTo>
                  <a:lnTo>
                    <a:pt x="13333082" y="353123"/>
                  </a:lnTo>
                  <a:lnTo>
                    <a:pt x="13332498" y="433108"/>
                  </a:lnTo>
                  <a:lnTo>
                    <a:pt x="13332219" y="517626"/>
                  </a:lnTo>
                  <a:lnTo>
                    <a:pt x="13270357" y="456768"/>
                  </a:lnTo>
                  <a:lnTo>
                    <a:pt x="13214731" y="402831"/>
                  </a:lnTo>
                  <a:lnTo>
                    <a:pt x="13167449" y="357809"/>
                  </a:lnTo>
                  <a:lnTo>
                    <a:pt x="13130606" y="323659"/>
                  </a:lnTo>
                  <a:lnTo>
                    <a:pt x="13096621" y="295922"/>
                  </a:lnTo>
                  <a:lnTo>
                    <a:pt x="13103162" y="305511"/>
                  </a:lnTo>
                  <a:lnTo>
                    <a:pt x="13159042" y="366229"/>
                  </a:lnTo>
                  <a:lnTo>
                    <a:pt x="13204393" y="413181"/>
                  </a:lnTo>
                  <a:lnTo>
                    <a:pt x="13258673" y="468439"/>
                  </a:lnTo>
                  <a:lnTo>
                    <a:pt x="13319887" y="529882"/>
                  </a:lnTo>
                  <a:lnTo>
                    <a:pt x="13234797" y="530161"/>
                  </a:lnTo>
                  <a:lnTo>
                    <a:pt x="13154279" y="530745"/>
                  </a:lnTo>
                  <a:lnTo>
                    <a:pt x="13079375" y="531622"/>
                  </a:lnTo>
                  <a:lnTo>
                    <a:pt x="13011112" y="532739"/>
                  </a:lnTo>
                  <a:lnTo>
                    <a:pt x="12950520" y="534098"/>
                  </a:lnTo>
                  <a:lnTo>
                    <a:pt x="12898641" y="535660"/>
                  </a:lnTo>
                  <a:lnTo>
                    <a:pt x="12856490" y="537413"/>
                  </a:lnTo>
                  <a:lnTo>
                    <a:pt x="12805524" y="541362"/>
                  </a:lnTo>
                  <a:lnTo>
                    <a:pt x="12798755" y="543509"/>
                  </a:lnTo>
                  <a:lnTo>
                    <a:pt x="12805524" y="545655"/>
                  </a:lnTo>
                  <a:lnTo>
                    <a:pt x="12856490" y="549592"/>
                  </a:lnTo>
                  <a:lnTo>
                    <a:pt x="12898641" y="551345"/>
                  </a:lnTo>
                  <a:lnTo>
                    <a:pt x="12950520" y="552894"/>
                  </a:lnTo>
                  <a:lnTo>
                    <a:pt x="13011112" y="554253"/>
                  </a:lnTo>
                  <a:lnTo>
                    <a:pt x="13079375" y="555371"/>
                  </a:lnTo>
                  <a:lnTo>
                    <a:pt x="13154279" y="556247"/>
                  </a:lnTo>
                  <a:lnTo>
                    <a:pt x="13234797" y="556831"/>
                  </a:lnTo>
                  <a:lnTo>
                    <a:pt x="13319887" y="557136"/>
                  </a:lnTo>
                  <a:lnTo>
                    <a:pt x="13258648" y="618578"/>
                  </a:lnTo>
                  <a:lnTo>
                    <a:pt x="13204381" y="673811"/>
                  </a:lnTo>
                  <a:lnTo>
                    <a:pt x="13159054" y="720763"/>
                  </a:lnTo>
                  <a:lnTo>
                    <a:pt x="13124675" y="757339"/>
                  </a:lnTo>
                  <a:lnTo>
                    <a:pt x="13096685" y="791032"/>
                  </a:lnTo>
                  <a:lnTo>
                    <a:pt x="13106362" y="784580"/>
                  </a:lnTo>
                  <a:lnTo>
                    <a:pt x="13167513" y="729132"/>
                  </a:lnTo>
                  <a:lnTo>
                    <a:pt x="13214795" y="684110"/>
                  </a:lnTo>
                  <a:lnTo>
                    <a:pt x="13270421" y="630199"/>
                  </a:lnTo>
                  <a:lnTo>
                    <a:pt x="13332282" y="569391"/>
                  </a:lnTo>
                  <a:lnTo>
                    <a:pt x="13332536" y="653897"/>
                  </a:lnTo>
                  <a:lnTo>
                    <a:pt x="13333121" y="733856"/>
                  </a:lnTo>
                  <a:lnTo>
                    <a:pt x="13333997" y="808240"/>
                  </a:lnTo>
                  <a:lnTo>
                    <a:pt x="13335127" y="876020"/>
                  </a:lnTo>
                  <a:lnTo>
                    <a:pt x="13336499" y="936193"/>
                  </a:lnTo>
                  <a:lnTo>
                    <a:pt x="13338074" y="987704"/>
                  </a:lnTo>
                  <a:lnTo>
                    <a:pt x="13339839" y="1029563"/>
                  </a:lnTo>
                  <a:lnTo>
                    <a:pt x="13343814" y="1080173"/>
                  </a:lnTo>
                  <a:lnTo>
                    <a:pt x="13345960" y="1086891"/>
                  </a:lnTo>
                  <a:lnTo>
                    <a:pt x="13348119" y="1080173"/>
                  </a:lnTo>
                  <a:lnTo>
                    <a:pt x="13352082" y="1029550"/>
                  </a:lnTo>
                  <a:lnTo>
                    <a:pt x="13353834" y="987691"/>
                  </a:lnTo>
                  <a:lnTo>
                    <a:pt x="13355409" y="936167"/>
                  </a:lnTo>
                  <a:lnTo>
                    <a:pt x="13356781" y="875995"/>
                  </a:lnTo>
                  <a:lnTo>
                    <a:pt x="13357911" y="808202"/>
                  </a:lnTo>
                  <a:lnTo>
                    <a:pt x="13358787" y="733831"/>
                  </a:lnTo>
                  <a:lnTo>
                    <a:pt x="13359371" y="653884"/>
                  </a:lnTo>
                  <a:lnTo>
                    <a:pt x="13359651" y="569391"/>
                  </a:lnTo>
                  <a:lnTo>
                    <a:pt x="13421538" y="630199"/>
                  </a:lnTo>
                  <a:lnTo>
                    <a:pt x="13477177" y="684123"/>
                  </a:lnTo>
                  <a:lnTo>
                    <a:pt x="13524471" y="729157"/>
                  </a:lnTo>
                  <a:lnTo>
                    <a:pt x="13561301" y="763308"/>
                  </a:lnTo>
                  <a:lnTo>
                    <a:pt x="13595236" y="791032"/>
                  </a:lnTo>
                  <a:lnTo>
                    <a:pt x="13588721" y="781431"/>
                  </a:lnTo>
                  <a:lnTo>
                    <a:pt x="13532866" y="720737"/>
                  </a:lnTo>
                  <a:lnTo>
                    <a:pt x="13487514" y="673798"/>
                  </a:lnTo>
                  <a:lnTo>
                    <a:pt x="13433222" y="618578"/>
                  </a:lnTo>
                  <a:lnTo>
                    <a:pt x="13371970" y="557136"/>
                  </a:lnTo>
                  <a:lnTo>
                    <a:pt x="13457073" y="556856"/>
                  </a:lnTo>
                  <a:lnTo>
                    <a:pt x="13537591" y="556260"/>
                  </a:lnTo>
                  <a:lnTo>
                    <a:pt x="13612495" y="555383"/>
                  </a:lnTo>
                  <a:lnTo>
                    <a:pt x="13680758" y="554266"/>
                  </a:lnTo>
                  <a:lnTo>
                    <a:pt x="13741337" y="552894"/>
                  </a:lnTo>
                  <a:lnTo>
                    <a:pt x="13793229" y="551332"/>
                  </a:lnTo>
                  <a:lnTo>
                    <a:pt x="13835380" y="549579"/>
                  </a:lnTo>
                  <a:lnTo>
                    <a:pt x="13886345" y="545642"/>
                  </a:lnTo>
                  <a:lnTo>
                    <a:pt x="13893102" y="5435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94449" y="7992705"/>
              <a:ext cx="15856585" cy="1437640"/>
            </a:xfrm>
            <a:custGeom>
              <a:avLst/>
              <a:gdLst/>
              <a:ahLst/>
              <a:cxnLst/>
              <a:rect l="l" t="t" r="r" b="b"/>
              <a:pathLst>
                <a:path w="15856585" h="1437640">
                  <a:moveTo>
                    <a:pt x="0" y="1437043"/>
                  </a:moveTo>
                  <a:lnTo>
                    <a:pt x="15856532" y="1437043"/>
                  </a:lnTo>
                  <a:lnTo>
                    <a:pt x="15856532" y="0"/>
                  </a:lnTo>
                  <a:lnTo>
                    <a:pt x="0" y="0"/>
                  </a:lnTo>
                  <a:lnTo>
                    <a:pt x="0" y="1437043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02481" y="7992705"/>
              <a:ext cx="16548735" cy="1437640"/>
            </a:xfrm>
            <a:custGeom>
              <a:avLst/>
              <a:gdLst/>
              <a:ahLst/>
              <a:cxnLst/>
              <a:rect l="l" t="t" r="r" b="b"/>
              <a:pathLst>
                <a:path w="16548735" h="1437640">
                  <a:moveTo>
                    <a:pt x="0" y="0"/>
                  </a:moveTo>
                  <a:lnTo>
                    <a:pt x="0" y="1437043"/>
                  </a:lnTo>
                  <a:lnTo>
                    <a:pt x="16548500" y="1437043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353060" y="8247167"/>
              <a:ext cx="0" cy="928369"/>
            </a:xfrm>
            <a:custGeom>
              <a:avLst/>
              <a:gdLst/>
              <a:ahLst/>
              <a:cxnLst/>
              <a:rect l="l" t="t" r="r" b="b"/>
              <a:pathLst>
                <a:path w="0" h="928370">
                  <a:moveTo>
                    <a:pt x="0" y="0"/>
                  </a:moveTo>
                  <a:lnTo>
                    <a:pt x="0" y="928121"/>
                  </a:lnTo>
                </a:path>
              </a:pathLst>
            </a:custGeom>
            <a:ln w="21431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600403" y="8247167"/>
              <a:ext cx="0" cy="928369"/>
            </a:xfrm>
            <a:custGeom>
              <a:avLst/>
              <a:gdLst/>
              <a:ahLst/>
              <a:cxnLst/>
              <a:rect l="l" t="t" r="r" b="b"/>
              <a:pathLst>
                <a:path w="0" h="928370">
                  <a:moveTo>
                    <a:pt x="0" y="0"/>
                  </a:moveTo>
                  <a:lnTo>
                    <a:pt x="0" y="928121"/>
                  </a:lnTo>
                </a:path>
              </a:pathLst>
            </a:custGeom>
            <a:ln w="21431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632316" y="5966586"/>
              <a:ext cx="1499870" cy="1266190"/>
            </a:xfrm>
            <a:custGeom>
              <a:avLst/>
              <a:gdLst/>
              <a:ahLst/>
              <a:cxnLst/>
              <a:rect l="l" t="t" r="r" b="b"/>
              <a:pathLst>
                <a:path w="1499870" h="1266190">
                  <a:moveTo>
                    <a:pt x="299948" y="766584"/>
                  </a:moveTo>
                  <a:lnTo>
                    <a:pt x="293725" y="764095"/>
                  </a:lnTo>
                  <a:lnTo>
                    <a:pt x="292481" y="763473"/>
                  </a:lnTo>
                  <a:lnTo>
                    <a:pt x="287997" y="761441"/>
                  </a:lnTo>
                  <a:lnTo>
                    <a:pt x="278790" y="757250"/>
                  </a:lnTo>
                  <a:lnTo>
                    <a:pt x="262610" y="750404"/>
                  </a:lnTo>
                  <a:lnTo>
                    <a:pt x="257632" y="749160"/>
                  </a:lnTo>
                  <a:lnTo>
                    <a:pt x="253898" y="747915"/>
                  </a:lnTo>
                  <a:lnTo>
                    <a:pt x="250786" y="749160"/>
                  </a:lnTo>
                  <a:lnTo>
                    <a:pt x="250164" y="749160"/>
                  </a:lnTo>
                  <a:lnTo>
                    <a:pt x="225894" y="753516"/>
                  </a:lnTo>
                  <a:lnTo>
                    <a:pt x="147929" y="760069"/>
                  </a:lnTo>
                  <a:lnTo>
                    <a:pt x="106730" y="761250"/>
                  </a:lnTo>
                  <a:lnTo>
                    <a:pt x="108483" y="761250"/>
                  </a:lnTo>
                  <a:lnTo>
                    <a:pt x="84531" y="761441"/>
                  </a:lnTo>
                  <a:lnTo>
                    <a:pt x="72110" y="761250"/>
                  </a:lnTo>
                  <a:lnTo>
                    <a:pt x="60515" y="760552"/>
                  </a:lnTo>
                  <a:lnTo>
                    <a:pt x="44183" y="759117"/>
                  </a:lnTo>
                  <a:lnTo>
                    <a:pt x="41071" y="758494"/>
                  </a:lnTo>
                  <a:lnTo>
                    <a:pt x="38582" y="762228"/>
                  </a:lnTo>
                  <a:lnTo>
                    <a:pt x="39204" y="763473"/>
                  </a:lnTo>
                  <a:lnTo>
                    <a:pt x="41694" y="774052"/>
                  </a:lnTo>
                  <a:lnTo>
                    <a:pt x="44183" y="783386"/>
                  </a:lnTo>
                  <a:lnTo>
                    <a:pt x="46672" y="790232"/>
                  </a:lnTo>
                  <a:lnTo>
                    <a:pt x="46672" y="790854"/>
                  </a:lnTo>
                  <a:lnTo>
                    <a:pt x="47294" y="791476"/>
                  </a:lnTo>
                  <a:lnTo>
                    <a:pt x="48539" y="794588"/>
                  </a:lnTo>
                  <a:lnTo>
                    <a:pt x="52273" y="798944"/>
                  </a:lnTo>
                  <a:lnTo>
                    <a:pt x="116332" y="792797"/>
                  </a:lnTo>
                  <a:lnTo>
                    <a:pt x="125628" y="792099"/>
                  </a:lnTo>
                  <a:lnTo>
                    <a:pt x="125818" y="792099"/>
                  </a:lnTo>
                  <a:lnTo>
                    <a:pt x="202971" y="786650"/>
                  </a:lnTo>
                  <a:lnTo>
                    <a:pt x="213563" y="786028"/>
                  </a:lnTo>
                  <a:lnTo>
                    <a:pt x="224332" y="785647"/>
                  </a:lnTo>
                  <a:lnTo>
                    <a:pt x="240207" y="785253"/>
                  </a:lnTo>
                  <a:lnTo>
                    <a:pt x="245808" y="785253"/>
                  </a:lnTo>
                  <a:lnTo>
                    <a:pt x="245732" y="786028"/>
                  </a:lnTo>
                  <a:lnTo>
                    <a:pt x="245681" y="786650"/>
                  </a:lnTo>
                  <a:lnTo>
                    <a:pt x="245186" y="792099"/>
                  </a:lnTo>
                  <a:lnTo>
                    <a:pt x="245071" y="792797"/>
                  </a:lnTo>
                  <a:lnTo>
                    <a:pt x="244957" y="793483"/>
                  </a:lnTo>
                  <a:lnTo>
                    <a:pt x="241985" y="811669"/>
                  </a:lnTo>
                  <a:lnTo>
                    <a:pt x="219049" y="860552"/>
                  </a:lnTo>
                  <a:lnTo>
                    <a:pt x="196570" y="895743"/>
                  </a:lnTo>
                  <a:lnTo>
                    <a:pt x="166154" y="929309"/>
                  </a:lnTo>
                  <a:lnTo>
                    <a:pt x="133718" y="961910"/>
                  </a:lnTo>
                  <a:lnTo>
                    <a:pt x="97078" y="990295"/>
                  </a:lnTo>
                  <a:lnTo>
                    <a:pt x="59664" y="1016787"/>
                  </a:lnTo>
                  <a:lnTo>
                    <a:pt x="21780" y="1036040"/>
                  </a:lnTo>
                  <a:lnTo>
                    <a:pt x="17424" y="1039774"/>
                  </a:lnTo>
                  <a:lnTo>
                    <a:pt x="19913" y="1042263"/>
                  </a:lnTo>
                  <a:lnTo>
                    <a:pt x="33604" y="1056576"/>
                  </a:lnTo>
                  <a:lnTo>
                    <a:pt x="38582" y="1060932"/>
                  </a:lnTo>
                  <a:lnTo>
                    <a:pt x="48539" y="1059688"/>
                  </a:lnTo>
                  <a:lnTo>
                    <a:pt x="53517" y="1056576"/>
                  </a:lnTo>
                  <a:lnTo>
                    <a:pt x="92722" y="1034326"/>
                  </a:lnTo>
                  <a:lnTo>
                    <a:pt x="138226" y="1001839"/>
                  </a:lnTo>
                  <a:lnTo>
                    <a:pt x="192227" y="951331"/>
                  </a:lnTo>
                  <a:lnTo>
                    <a:pt x="222059" y="917448"/>
                  </a:lnTo>
                  <a:lnTo>
                    <a:pt x="255358" y="869149"/>
                  </a:lnTo>
                  <a:lnTo>
                    <a:pt x="280035" y="820102"/>
                  </a:lnTo>
                  <a:lnTo>
                    <a:pt x="283692" y="811669"/>
                  </a:lnTo>
                  <a:lnTo>
                    <a:pt x="285953" y="806297"/>
                  </a:lnTo>
                  <a:lnTo>
                    <a:pt x="287731" y="801674"/>
                  </a:lnTo>
                  <a:lnTo>
                    <a:pt x="293725" y="785253"/>
                  </a:lnTo>
                  <a:lnTo>
                    <a:pt x="299948" y="766584"/>
                  </a:lnTo>
                  <a:close/>
                </a:path>
                <a:path w="1499870" h="1266190">
                  <a:moveTo>
                    <a:pt x="311150" y="282524"/>
                  </a:moveTo>
                  <a:lnTo>
                    <a:pt x="245808" y="282524"/>
                  </a:lnTo>
                  <a:lnTo>
                    <a:pt x="245808" y="55384"/>
                  </a:lnTo>
                  <a:lnTo>
                    <a:pt x="245808" y="2489"/>
                  </a:lnTo>
                  <a:lnTo>
                    <a:pt x="207848" y="2489"/>
                  </a:lnTo>
                  <a:lnTo>
                    <a:pt x="207848" y="55384"/>
                  </a:lnTo>
                  <a:lnTo>
                    <a:pt x="205359" y="105168"/>
                  </a:lnTo>
                  <a:lnTo>
                    <a:pt x="205359" y="282524"/>
                  </a:lnTo>
                  <a:lnTo>
                    <a:pt x="44183" y="282524"/>
                  </a:lnTo>
                  <a:lnTo>
                    <a:pt x="207848" y="55384"/>
                  </a:lnTo>
                  <a:lnTo>
                    <a:pt x="207848" y="2489"/>
                  </a:lnTo>
                  <a:lnTo>
                    <a:pt x="205981" y="2489"/>
                  </a:lnTo>
                  <a:lnTo>
                    <a:pt x="203492" y="4978"/>
                  </a:lnTo>
                  <a:lnTo>
                    <a:pt x="0" y="282524"/>
                  </a:lnTo>
                  <a:lnTo>
                    <a:pt x="0" y="317995"/>
                  </a:lnTo>
                  <a:lnTo>
                    <a:pt x="205359" y="317995"/>
                  </a:lnTo>
                  <a:lnTo>
                    <a:pt x="205359" y="453656"/>
                  </a:lnTo>
                  <a:lnTo>
                    <a:pt x="209715" y="452412"/>
                  </a:lnTo>
                  <a:lnTo>
                    <a:pt x="242697" y="444944"/>
                  </a:lnTo>
                  <a:lnTo>
                    <a:pt x="245808" y="443699"/>
                  </a:lnTo>
                  <a:lnTo>
                    <a:pt x="245808" y="317995"/>
                  </a:lnTo>
                  <a:lnTo>
                    <a:pt x="311150" y="317995"/>
                  </a:lnTo>
                  <a:lnTo>
                    <a:pt x="311150" y="282524"/>
                  </a:lnTo>
                  <a:close/>
                </a:path>
                <a:path w="1499870" h="1266190">
                  <a:moveTo>
                    <a:pt x="444944" y="709333"/>
                  </a:moveTo>
                  <a:lnTo>
                    <a:pt x="441833" y="709333"/>
                  </a:lnTo>
                  <a:lnTo>
                    <a:pt x="431876" y="708710"/>
                  </a:lnTo>
                  <a:lnTo>
                    <a:pt x="398894" y="708710"/>
                  </a:lnTo>
                  <a:lnTo>
                    <a:pt x="395782" y="711822"/>
                  </a:lnTo>
                  <a:lnTo>
                    <a:pt x="397027" y="714933"/>
                  </a:lnTo>
                  <a:lnTo>
                    <a:pt x="398856" y="718845"/>
                  </a:lnTo>
                  <a:lnTo>
                    <a:pt x="399948" y="722871"/>
                  </a:lnTo>
                  <a:lnTo>
                    <a:pt x="403059" y="761453"/>
                  </a:lnTo>
                  <a:lnTo>
                    <a:pt x="403250" y="1031684"/>
                  </a:lnTo>
                  <a:lnTo>
                    <a:pt x="405739" y="1031684"/>
                  </a:lnTo>
                  <a:lnTo>
                    <a:pt x="437476" y="1029817"/>
                  </a:lnTo>
                  <a:lnTo>
                    <a:pt x="440588" y="1029195"/>
                  </a:lnTo>
                  <a:lnTo>
                    <a:pt x="442455" y="1025461"/>
                  </a:lnTo>
                  <a:lnTo>
                    <a:pt x="442544" y="770648"/>
                  </a:lnTo>
                  <a:lnTo>
                    <a:pt x="442645" y="761453"/>
                  </a:lnTo>
                  <a:lnTo>
                    <a:pt x="442760" y="754443"/>
                  </a:lnTo>
                  <a:lnTo>
                    <a:pt x="442798" y="752957"/>
                  </a:lnTo>
                  <a:lnTo>
                    <a:pt x="442976" y="744194"/>
                  </a:lnTo>
                  <a:lnTo>
                    <a:pt x="443103" y="741070"/>
                  </a:lnTo>
                  <a:lnTo>
                    <a:pt x="443268" y="736600"/>
                  </a:lnTo>
                  <a:lnTo>
                    <a:pt x="443865" y="727887"/>
                  </a:lnTo>
                  <a:lnTo>
                    <a:pt x="444893" y="714933"/>
                  </a:lnTo>
                  <a:lnTo>
                    <a:pt x="444944" y="709333"/>
                  </a:lnTo>
                  <a:close/>
                </a:path>
                <a:path w="1499870" h="1266190">
                  <a:moveTo>
                    <a:pt x="449313" y="1071473"/>
                  </a:moveTo>
                  <a:lnTo>
                    <a:pt x="448983" y="1071473"/>
                  </a:lnTo>
                  <a:lnTo>
                    <a:pt x="411340" y="1066533"/>
                  </a:lnTo>
                  <a:lnTo>
                    <a:pt x="408228" y="1065911"/>
                  </a:lnTo>
                  <a:lnTo>
                    <a:pt x="405739" y="1066266"/>
                  </a:lnTo>
                  <a:lnTo>
                    <a:pt x="405739" y="1102626"/>
                  </a:lnTo>
                  <a:lnTo>
                    <a:pt x="405688" y="1112329"/>
                  </a:lnTo>
                  <a:lnTo>
                    <a:pt x="405612" y="1119276"/>
                  </a:lnTo>
                  <a:lnTo>
                    <a:pt x="405536" y="1125982"/>
                  </a:lnTo>
                  <a:lnTo>
                    <a:pt x="405434" y="1136230"/>
                  </a:lnTo>
                  <a:lnTo>
                    <a:pt x="404495" y="1226464"/>
                  </a:lnTo>
                  <a:lnTo>
                    <a:pt x="299326" y="1230160"/>
                  </a:lnTo>
                  <a:lnTo>
                    <a:pt x="256768" y="1230680"/>
                  </a:lnTo>
                  <a:lnTo>
                    <a:pt x="237426" y="1230680"/>
                  </a:lnTo>
                  <a:lnTo>
                    <a:pt x="205625" y="1230160"/>
                  </a:lnTo>
                  <a:lnTo>
                    <a:pt x="200761" y="1229931"/>
                  </a:lnTo>
                  <a:lnTo>
                    <a:pt x="193827" y="1229461"/>
                  </a:lnTo>
                  <a:lnTo>
                    <a:pt x="195402" y="1229461"/>
                  </a:lnTo>
                  <a:lnTo>
                    <a:pt x="195402" y="1103249"/>
                  </a:lnTo>
                  <a:lnTo>
                    <a:pt x="400138" y="1100759"/>
                  </a:lnTo>
                  <a:lnTo>
                    <a:pt x="403250" y="1100759"/>
                  </a:lnTo>
                  <a:lnTo>
                    <a:pt x="405739" y="1102626"/>
                  </a:lnTo>
                  <a:lnTo>
                    <a:pt x="405739" y="1066266"/>
                  </a:lnTo>
                  <a:lnTo>
                    <a:pt x="403872" y="1066533"/>
                  </a:lnTo>
                  <a:lnTo>
                    <a:pt x="402628" y="1067155"/>
                  </a:lnTo>
                  <a:lnTo>
                    <a:pt x="401383" y="1067155"/>
                  </a:lnTo>
                  <a:lnTo>
                    <a:pt x="394131" y="1068247"/>
                  </a:lnTo>
                  <a:lnTo>
                    <a:pt x="387731" y="1068946"/>
                  </a:lnTo>
                  <a:lnTo>
                    <a:pt x="378587" y="1069517"/>
                  </a:lnTo>
                  <a:lnTo>
                    <a:pt x="349719" y="1070889"/>
                  </a:lnTo>
                  <a:lnTo>
                    <a:pt x="350012" y="1070889"/>
                  </a:lnTo>
                  <a:lnTo>
                    <a:pt x="285127" y="1072984"/>
                  </a:lnTo>
                  <a:lnTo>
                    <a:pt x="272262" y="1073264"/>
                  </a:lnTo>
                  <a:lnTo>
                    <a:pt x="211518" y="1073264"/>
                  </a:lnTo>
                  <a:lnTo>
                    <a:pt x="204266" y="1073111"/>
                  </a:lnTo>
                  <a:lnTo>
                    <a:pt x="151206" y="1071473"/>
                  </a:lnTo>
                  <a:lnTo>
                    <a:pt x="148132" y="1071473"/>
                  </a:lnTo>
                  <a:lnTo>
                    <a:pt x="144995" y="1076490"/>
                  </a:lnTo>
                  <a:lnTo>
                    <a:pt x="147485" y="1080223"/>
                  </a:lnTo>
                  <a:lnTo>
                    <a:pt x="150596" y="1084580"/>
                  </a:lnTo>
                  <a:lnTo>
                    <a:pt x="154254" y="1103249"/>
                  </a:lnTo>
                  <a:lnTo>
                    <a:pt x="155994" y="1112329"/>
                  </a:lnTo>
                  <a:lnTo>
                    <a:pt x="157010" y="1119276"/>
                  </a:lnTo>
                  <a:lnTo>
                    <a:pt x="157391" y="1125982"/>
                  </a:lnTo>
                  <a:lnTo>
                    <a:pt x="157454" y="1136230"/>
                  </a:lnTo>
                  <a:lnTo>
                    <a:pt x="157543" y="1142453"/>
                  </a:lnTo>
                  <a:lnTo>
                    <a:pt x="158026" y="1174038"/>
                  </a:lnTo>
                  <a:lnTo>
                    <a:pt x="158546" y="1214551"/>
                  </a:lnTo>
                  <a:lnTo>
                    <a:pt x="158521" y="1230680"/>
                  </a:lnTo>
                  <a:lnTo>
                    <a:pt x="158064" y="1249489"/>
                  </a:lnTo>
                  <a:lnTo>
                    <a:pt x="158064" y="1264424"/>
                  </a:lnTo>
                  <a:lnTo>
                    <a:pt x="161798" y="1265669"/>
                  </a:lnTo>
                  <a:lnTo>
                    <a:pt x="163042" y="1265669"/>
                  </a:lnTo>
                  <a:lnTo>
                    <a:pt x="197764" y="1263434"/>
                  </a:lnTo>
                  <a:lnTo>
                    <a:pt x="207022" y="1263053"/>
                  </a:lnTo>
                  <a:lnTo>
                    <a:pt x="210654" y="1263053"/>
                  </a:lnTo>
                  <a:lnTo>
                    <a:pt x="240182" y="1262634"/>
                  </a:lnTo>
                  <a:lnTo>
                    <a:pt x="414528" y="1262634"/>
                  </a:lnTo>
                  <a:lnTo>
                    <a:pt x="422630" y="1262811"/>
                  </a:lnTo>
                  <a:lnTo>
                    <a:pt x="429577" y="1263053"/>
                  </a:lnTo>
                  <a:lnTo>
                    <a:pt x="442455" y="1263053"/>
                  </a:lnTo>
                  <a:lnTo>
                    <a:pt x="442455" y="1262634"/>
                  </a:lnTo>
                  <a:lnTo>
                    <a:pt x="442531" y="1249489"/>
                  </a:lnTo>
                  <a:lnTo>
                    <a:pt x="442849" y="1230680"/>
                  </a:lnTo>
                  <a:lnTo>
                    <a:pt x="442925" y="1226464"/>
                  </a:lnTo>
                  <a:lnTo>
                    <a:pt x="444322" y="1142453"/>
                  </a:lnTo>
                  <a:lnTo>
                    <a:pt x="446379" y="1100759"/>
                  </a:lnTo>
                  <a:lnTo>
                    <a:pt x="448983" y="1073264"/>
                  </a:lnTo>
                  <a:lnTo>
                    <a:pt x="449033" y="1072984"/>
                  </a:lnTo>
                  <a:lnTo>
                    <a:pt x="449313" y="1071473"/>
                  </a:lnTo>
                  <a:close/>
                </a:path>
                <a:path w="1499870" h="1266190">
                  <a:moveTo>
                    <a:pt x="758583" y="220916"/>
                  </a:moveTo>
                  <a:lnTo>
                    <a:pt x="717918" y="191935"/>
                  </a:lnTo>
                  <a:lnTo>
                    <a:pt x="683260" y="174574"/>
                  </a:lnTo>
                  <a:lnTo>
                    <a:pt x="620331" y="145618"/>
                  </a:lnTo>
                  <a:lnTo>
                    <a:pt x="568159" y="122593"/>
                  </a:lnTo>
                  <a:lnTo>
                    <a:pt x="574395" y="111861"/>
                  </a:lnTo>
                  <a:lnTo>
                    <a:pt x="591070" y="73291"/>
                  </a:lnTo>
                  <a:lnTo>
                    <a:pt x="598030" y="44805"/>
                  </a:lnTo>
                  <a:lnTo>
                    <a:pt x="615759" y="44221"/>
                  </a:lnTo>
                  <a:lnTo>
                    <a:pt x="647344" y="43561"/>
                  </a:lnTo>
                  <a:lnTo>
                    <a:pt x="734314" y="42938"/>
                  </a:lnTo>
                  <a:lnTo>
                    <a:pt x="743026" y="42938"/>
                  </a:lnTo>
                  <a:lnTo>
                    <a:pt x="741781" y="36093"/>
                  </a:lnTo>
                  <a:lnTo>
                    <a:pt x="740537" y="24269"/>
                  </a:lnTo>
                  <a:lnTo>
                    <a:pt x="739914" y="19291"/>
                  </a:lnTo>
                  <a:lnTo>
                    <a:pt x="739508" y="17030"/>
                  </a:lnTo>
                  <a:lnTo>
                    <a:pt x="739470" y="16802"/>
                  </a:lnTo>
                  <a:lnTo>
                    <a:pt x="739355" y="16103"/>
                  </a:lnTo>
                  <a:lnTo>
                    <a:pt x="739228" y="15443"/>
                  </a:lnTo>
                  <a:lnTo>
                    <a:pt x="739140" y="14935"/>
                  </a:lnTo>
                  <a:lnTo>
                    <a:pt x="739038" y="14312"/>
                  </a:lnTo>
                  <a:lnTo>
                    <a:pt x="738924" y="13690"/>
                  </a:lnTo>
                  <a:lnTo>
                    <a:pt x="737997" y="8407"/>
                  </a:lnTo>
                  <a:lnTo>
                    <a:pt x="737400" y="4864"/>
                  </a:lnTo>
                  <a:lnTo>
                    <a:pt x="736803" y="1866"/>
                  </a:lnTo>
                  <a:lnTo>
                    <a:pt x="731824" y="0"/>
                  </a:lnTo>
                  <a:lnTo>
                    <a:pt x="729957" y="622"/>
                  </a:lnTo>
                  <a:lnTo>
                    <a:pt x="714616" y="3200"/>
                  </a:lnTo>
                  <a:lnTo>
                    <a:pt x="644372" y="10414"/>
                  </a:lnTo>
                  <a:lnTo>
                    <a:pt x="545985" y="15443"/>
                  </a:lnTo>
                  <a:lnTo>
                    <a:pt x="482422" y="17030"/>
                  </a:lnTo>
                  <a:lnTo>
                    <a:pt x="446786" y="17030"/>
                  </a:lnTo>
                  <a:lnTo>
                    <a:pt x="405815" y="16103"/>
                  </a:lnTo>
                  <a:lnTo>
                    <a:pt x="397789" y="15671"/>
                  </a:lnTo>
                  <a:lnTo>
                    <a:pt x="388315" y="14935"/>
                  </a:lnTo>
                  <a:lnTo>
                    <a:pt x="385203" y="14312"/>
                  </a:lnTo>
                  <a:lnTo>
                    <a:pt x="382714" y="18046"/>
                  </a:lnTo>
                  <a:lnTo>
                    <a:pt x="383336" y="19291"/>
                  </a:lnTo>
                  <a:lnTo>
                    <a:pt x="388315" y="40449"/>
                  </a:lnTo>
                  <a:lnTo>
                    <a:pt x="390804" y="47294"/>
                  </a:lnTo>
                  <a:lnTo>
                    <a:pt x="392049" y="51028"/>
                  </a:lnTo>
                  <a:lnTo>
                    <a:pt x="396405" y="56007"/>
                  </a:lnTo>
                  <a:lnTo>
                    <a:pt x="403250" y="55384"/>
                  </a:lnTo>
                  <a:lnTo>
                    <a:pt x="409651" y="54648"/>
                  </a:lnTo>
                  <a:lnTo>
                    <a:pt x="414807" y="54140"/>
                  </a:lnTo>
                  <a:lnTo>
                    <a:pt x="497840" y="48539"/>
                  </a:lnTo>
                  <a:lnTo>
                    <a:pt x="502818" y="47917"/>
                  </a:lnTo>
                  <a:lnTo>
                    <a:pt x="552602" y="46050"/>
                  </a:lnTo>
                  <a:lnTo>
                    <a:pt x="552488" y="46672"/>
                  </a:lnTo>
                  <a:lnTo>
                    <a:pt x="552373" y="47294"/>
                  </a:lnTo>
                  <a:lnTo>
                    <a:pt x="552259" y="47917"/>
                  </a:lnTo>
                  <a:lnTo>
                    <a:pt x="552145" y="48539"/>
                  </a:lnTo>
                  <a:lnTo>
                    <a:pt x="548259" y="69672"/>
                  </a:lnTo>
                  <a:lnTo>
                    <a:pt x="520865" y="123837"/>
                  </a:lnTo>
                  <a:lnTo>
                    <a:pt x="494144" y="161061"/>
                  </a:lnTo>
                  <a:lnTo>
                    <a:pt x="456450" y="193852"/>
                  </a:lnTo>
                  <a:lnTo>
                    <a:pt x="415658" y="224688"/>
                  </a:lnTo>
                  <a:lnTo>
                    <a:pt x="367157" y="248297"/>
                  </a:lnTo>
                  <a:lnTo>
                    <a:pt x="366534" y="248920"/>
                  </a:lnTo>
                  <a:lnTo>
                    <a:pt x="360311" y="252031"/>
                  </a:lnTo>
                  <a:lnTo>
                    <a:pt x="362800" y="255143"/>
                  </a:lnTo>
                  <a:lnTo>
                    <a:pt x="377113" y="268833"/>
                  </a:lnTo>
                  <a:lnTo>
                    <a:pt x="382092" y="275056"/>
                  </a:lnTo>
                  <a:lnTo>
                    <a:pt x="393293" y="275056"/>
                  </a:lnTo>
                  <a:lnTo>
                    <a:pt x="397027" y="273189"/>
                  </a:lnTo>
                  <a:lnTo>
                    <a:pt x="436587" y="251726"/>
                  </a:lnTo>
                  <a:lnTo>
                    <a:pt x="478231" y="220916"/>
                  </a:lnTo>
                  <a:lnTo>
                    <a:pt x="518960" y="187236"/>
                  </a:lnTo>
                  <a:lnTo>
                    <a:pt x="551980" y="145618"/>
                  </a:lnTo>
                  <a:lnTo>
                    <a:pt x="569417" y="153479"/>
                  </a:lnTo>
                  <a:lnTo>
                    <a:pt x="634720" y="188963"/>
                  </a:lnTo>
                  <a:lnTo>
                    <a:pt x="695845" y="229336"/>
                  </a:lnTo>
                  <a:lnTo>
                    <a:pt x="725601" y="255143"/>
                  </a:lnTo>
                  <a:lnTo>
                    <a:pt x="727468" y="257632"/>
                  </a:lnTo>
                  <a:lnTo>
                    <a:pt x="731202" y="257632"/>
                  </a:lnTo>
                  <a:lnTo>
                    <a:pt x="733069" y="255143"/>
                  </a:lnTo>
                  <a:lnTo>
                    <a:pt x="739914" y="247675"/>
                  </a:lnTo>
                  <a:lnTo>
                    <a:pt x="751738" y="232740"/>
                  </a:lnTo>
                  <a:lnTo>
                    <a:pt x="755472" y="225894"/>
                  </a:lnTo>
                  <a:lnTo>
                    <a:pt x="758583" y="220916"/>
                  </a:lnTo>
                  <a:close/>
                </a:path>
                <a:path w="1499870" h="1266190">
                  <a:moveTo>
                    <a:pt x="795921" y="733602"/>
                  </a:moveTo>
                  <a:lnTo>
                    <a:pt x="795591" y="731939"/>
                  </a:lnTo>
                  <a:lnTo>
                    <a:pt x="795489" y="731418"/>
                  </a:lnTo>
                  <a:lnTo>
                    <a:pt x="795362" y="730796"/>
                  </a:lnTo>
                  <a:lnTo>
                    <a:pt x="795248" y="730453"/>
                  </a:lnTo>
                  <a:lnTo>
                    <a:pt x="792810" y="728624"/>
                  </a:lnTo>
                  <a:lnTo>
                    <a:pt x="787831" y="729246"/>
                  </a:lnTo>
                  <a:lnTo>
                    <a:pt x="777290" y="729983"/>
                  </a:lnTo>
                  <a:lnTo>
                    <a:pt x="768883" y="730453"/>
                  </a:lnTo>
                  <a:lnTo>
                    <a:pt x="760171" y="730796"/>
                  </a:lnTo>
                  <a:lnTo>
                    <a:pt x="723252" y="731939"/>
                  </a:lnTo>
                  <a:lnTo>
                    <a:pt x="707047" y="731939"/>
                  </a:lnTo>
                  <a:lnTo>
                    <a:pt x="659295" y="729818"/>
                  </a:lnTo>
                  <a:lnTo>
                    <a:pt x="618566" y="724268"/>
                  </a:lnTo>
                  <a:lnTo>
                    <a:pt x="615454" y="723023"/>
                  </a:lnTo>
                  <a:lnTo>
                    <a:pt x="609231" y="733602"/>
                  </a:lnTo>
                  <a:lnTo>
                    <a:pt x="606742" y="745426"/>
                  </a:lnTo>
                  <a:lnTo>
                    <a:pt x="609231" y="747293"/>
                  </a:lnTo>
                  <a:lnTo>
                    <a:pt x="617943" y="753516"/>
                  </a:lnTo>
                  <a:lnTo>
                    <a:pt x="640765" y="759929"/>
                  </a:lnTo>
                  <a:lnTo>
                    <a:pt x="646645" y="761326"/>
                  </a:lnTo>
                  <a:lnTo>
                    <a:pt x="652030" y="762228"/>
                  </a:lnTo>
                  <a:lnTo>
                    <a:pt x="651852" y="762228"/>
                  </a:lnTo>
                  <a:lnTo>
                    <a:pt x="676440" y="765340"/>
                  </a:lnTo>
                  <a:lnTo>
                    <a:pt x="685152" y="766584"/>
                  </a:lnTo>
                  <a:lnTo>
                    <a:pt x="696188" y="767207"/>
                  </a:lnTo>
                  <a:lnTo>
                    <a:pt x="695185" y="767207"/>
                  </a:lnTo>
                  <a:lnTo>
                    <a:pt x="705116" y="767549"/>
                  </a:lnTo>
                  <a:lnTo>
                    <a:pt x="715695" y="767549"/>
                  </a:lnTo>
                  <a:lnTo>
                    <a:pt x="759345" y="765670"/>
                  </a:lnTo>
                  <a:lnTo>
                    <a:pt x="795921" y="741070"/>
                  </a:lnTo>
                  <a:lnTo>
                    <a:pt x="795921" y="733602"/>
                  </a:lnTo>
                  <a:close/>
                </a:path>
                <a:path w="1499870" h="1266190">
                  <a:moveTo>
                    <a:pt x="815441" y="933335"/>
                  </a:moveTo>
                  <a:lnTo>
                    <a:pt x="812406" y="919010"/>
                  </a:lnTo>
                  <a:lnTo>
                    <a:pt x="803313" y="907427"/>
                  </a:lnTo>
                  <a:lnTo>
                    <a:pt x="788060" y="894842"/>
                  </a:lnTo>
                  <a:lnTo>
                    <a:pt x="785342" y="892594"/>
                  </a:lnTo>
                  <a:lnTo>
                    <a:pt x="775284" y="885024"/>
                  </a:lnTo>
                  <a:lnTo>
                    <a:pt x="775284" y="949325"/>
                  </a:lnTo>
                  <a:lnTo>
                    <a:pt x="775169" y="959497"/>
                  </a:lnTo>
                  <a:lnTo>
                    <a:pt x="754532" y="999007"/>
                  </a:lnTo>
                  <a:lnTo>
                    <a:pt x="700087" y="1016749"/>
                  </a:lnTo>
                  <a:lnTo>
                    <a:pt x="679259" y="1017193"/>
                  </a:lnTo>
                  <a:lnTo>
                    <a:pt x="666445" y="1015619"/>
                  </a:lnTo>
                  <a:lnTo>
                    <a:pt x="631710" y="989634"/>
                  </a:lnTo>
                  <a:lnTo>
                    <a:pt x="625411" y="981316"/>
                  </a:lnTo>
                  <a:lnTo>
                    <a:pt x="623252" y="972820"/>
                  </a:lnTo>
                  <a:lnTo>
                    <a:pt x="623163" y="969302"/>
                  </a:lnTo>
                  <a:lnTo>
                    <a:pt x="622935" y="959497"/>
                  </a:lnTo>
                  <a:lnTo>
                    <a:pt x="622973" y="956386"/>
                  </a:lnTo>
                  <a:lnTo>
                    <a:pt x="641400" y="915822"/>
                  </a:lnTo>
                  <a:lnTo>
                    <a:pt x="675894" y="896416"/>
                  </a:lnTo>
                  <a:lnTo>
                    <a:pt x="716368" y="894842"/>
                  </a:lnTo>
                  <a:lnTo>
                    <a:pt x="727075" y="895629"/>
                  </a:lnTo>
                  <a:lnTo>
                    <a:pt x="761034" y="915822"/>
                  </a:lnTo>
                  <a:lnTo>
                    <a:pt x="774661" y="944905"/>
                  </a:lnTo>
                  <a:lnTo>
                    <a:pt x="775284" y="949325"/>
                  </a:lnTo>
                  <a:lnTo>
                    <a:pt x="775284" y="885024"/>
                  </a:lnTo>
                  <a:lnTo>
                    <a:pt x="766495" y="878395"/>
                  </a:lnTo>
                  <a:lnTo>
                    <a:pt x="751268" y="871169"/>
                  </a:lnTo>
                  <a:lnTo>
                    <a:pt x="731418" y="868641"/>
                  </a:lnTo>
                  <a:lnTo>
                    <a:pt x="699465" y="868641"/>
                  </a:lnTo>
                  <a:lnTo>
                    <a:pt x="660374" y="871474"/>
                  </a:lnTo>
                  <a:lnTo>
                    <a:pt x="618439" y="892302"/>
                  </a:lnTo>
                  <a:lnTo>
                    <a:pt x="589813" y="930135"/>
                  </a:lnTo>
                  <a:lnTo>
                    <a:pt x="585139" y="946950"/>
                  </a:lnTo>
                  <a:lnTo>
                    <a:pt x="585165" y="972045"/>
                  </a:lnTo>
                  <a:lnTo>
                    <a:pt x="606475" y="1013256"/>
                  </a:lnTo>
                  <a:lnTo>
                    <a:pt x="652564" y="1041844"/>
                  </a:lnTo>
                  <a:lnTo>
                    <a:pt x="678103" y="1046772"/>
                  </a:lnTo>
                  <a:lnTo>
                    <a:pt x="700087" y="1046619"/>
                  </a:lnTo>
                  <a:lnTo>
                    <a:pt x="725068" y="1045565"/>
                  </a:lnTo>
                  <a:lnTo>
                    <a:pt x="723036" y="1045565"/>
                  </a:lnTo>
                  <a:lnTo>
                    <a:pt x="735901" y="1043889"/>
                  </a:lnTo>
                  <a:lnTo>
                    <a:pt x="777405" y="1024432"/>
                  </a:lnTo>
                  <a:lnTo>
                    <a:pt x="808951" y="986485"/>
                  </a:lnTo>
                  <a:lnTo>
                    <a:pt x="815327" y="944905"/>
                  </a:lnTo>
                  <a:lnTo>
                    <a:pt x="815441" y="933335"/>
                  </a:lnTo>
                  <a:close/>
                </a:path>
                <a:path w="1499870" h="1266190">
                  <a:moveTo>
                    <a:pt x="824547" y="408851"/>
                  </a:moveTo>
                  <a:lnTo>
                    <a:pt x="822121" y="389445"/>
                  </a:lnTo>
                  <a:lnTo>
                    <a:pt x="822096" y="389305"/>
                  </a:lnTo>
                  <a:lnTo>
                    <a:pt x="821982" y="388315"/>
                  </a:lnTo>
                  <a:lnTo>
                    <a:pt x="821880" y="387565"/>
                  </a:lnTo>
                  <a:lnTo>
                    <a:pt x="821804" y="386956"/>
                  </a:lnTo>
                  <a:lnTo>
                    <a:pt x="821715" y="386168"/>
                  </a:lnTo>
                  <a:lnTo>
                    <a:pt x="820813" y="378980"/>
                  </a:lnTo>
                  <a:lnTo>
                    <a:pt x="820191" y="375869"/>
                  </a:lnTo>
                  <a:lnTo>
                    <a:pt x="816457" y="372135"/>
                  </a:lnTo>
                  <a:lnTo>
                    <a:pt x="810234" y="373380"/>
                  </a:lnTo>
                  <a:lnTo>
                    <a:pt x="798169" y="375234"/>
                  </a:lnTo>
                  <a:lnTo>
                    <a:pt x="734136" y="381444"/>
                  </a:lnTo>
                  <a:lnTo>
                    <a:pt x="629920" y="386956"/>
                  </a:lnTo>
                  <a:lnTo>
                    <a:pt x="581850" y="388315"/>
                  </a:lnTo>
                  <a:lnTo>
                    <a:pt x="581875" y="387565"/>
                  </a:lnTo>
                  <a:lnTo>
                    <a:pt x="581990" y="383590"/>
                  </a:lnTo>
                  <a:lnTo>
                    <a:pt x="582104" y="379603"/>
                  </a:lnTo>
                  <a:lnTo>
                    <a:pt x="582218" y="375869"/>
                  </a:lnTo>
                  <a:lnTo>
                    <a:pt x="582333" y="372135"/>
                  </a:lnTo>
                  <a:lnTo>
                    <a:pt x="583717" y="325462"/>
                  </a:lnTo>
                  <a:lnTo>
                    <a:pt x="584098" y="315506"/>
                  </a:lnTo>
                  <a:lnTo>
                    <a:pt x="584301" y="309448"/>
                  </a:lnTo>
                  <a:lnTo>
                    <a:pt x="584377" y="306336"/>
                  </a:lnTo>
                  <a:lnTo>
                    <a:pt x="584454" y="303237"/>
                  </a:lnTo>
                  <a:lnTo>
                    <a:pt x="584568" y="298323"/>
                  </a:lnTo>
                  <a:lnTo>
                    <a:pt x="584847" y="285470"/>
                  </a:lnTo>
                  <a:lnTo>
                    <a:pt x="585076" y="279260"/>
                  </a:lnTo>
                  <a:lnTo>
                    <a:pt x="585482" y="272821"/>
                  </a:lnTo>
                  <a:lnTo>
                    <a:pt x="586206" y="263232"/>
                  </a:lnTo>
                  <a:lnTo>
                    <a:pt x="586206" y="257009"/>
                  </a:lnTo>
                  <a:lnTo>
                    <a:pt x="538289" y="257009"/>
                  </a:lnTo>
                  <a:lnTo>
                    <a:pt x="543267" y="269455"/>
                  </a:lnTo>
                  <a:lnTo>
                    <a:pt x="545134" y="287502"/>
                  </a:lnTo>
                  <a:lnTo>
                    <a:pt x="546214" y="298323"/>
                  </a:lnTo>
                  <a:lnTo>
                    <a:pt x="546773" y="306336"/>
                  </a:lnTo>
                  <a:lnTo>
                    <a:pt x="546836" y="309448"/>
                  </a:lnTo>
                  <a:lnTo>
                    <a:pt x="546976" y="315506"/>
                  </a:lnTo>
                  <a:lnTo>
                    <a:pt x="547001" y="388937"/>
                  </a:lnTo>
                  <a:lnTo>
                    <a:pt x="528764" y="389445"/>
                  </a:lnTo>
                  <a:lnTo>
                    <a:pt x="419239" y="389445"/>
                  </a:lnTo>
                  <a:lnTo>
                    <a:pt x="353491" y="388035"/>
                  </a:lnTo>
                  <a:lnTo>
                    <a:pt x="313016" y="384581"/>
                  </a:lnTo>
                  <a:lnTo>
                    <a:pt x="309905" y="383959"/>
                  </a:lnTo>
                  <a:lnTo>
                    <a:pt x="307416" y="388315"/>
                  </a:lnTo>
                  <a:lnTo>
                    <a:pt x="307975" y="389445"/>
                  </a:lnTo>
                  <a:lnTo>
                    <a:pt x="310527" y="400138"/>
                  </a:lnTo>
                  <a:lnTo>
                    <a:pt x="314261" y="414451"/>
                  </a:lnTo>
                  <a:lnTo>
                    <a:pt x="316750" y="421297"/>
                  </a:lnTo>
                  <a:lnTo>
                    <a:pt x="317995" y="425030"/>
                  </a:lnTo>
                  <a:lnTo>
                    <a:pt x="322973" y="428764"/>
                  </a:lnTo>
                  <a:lnTo>
                    <a:pt x="329819" y="428142"/>
                  </a:lnTo>
                  <a:lnTo>
                    <a:pt x="350875" y="425945"/>
                  </a:lnTo>
                  <a:lnTo>
                    <a:pt x="367550" y="424573"/>
                  </a:lnTo>
                  <a:lnTo>
                    <a:pt x="388543" y="423418"/>
                  </a:lnTo>
                  <a:lnTo>
                    <a:pt x="482282" y="419544"/>
                  </a:lnTo>
                  <a:lnTo>
                    <a:pt x="598170" y="416941"/>
                  </a:lnTo>
                  <a:lnTo>
                    <a:pt x="598754" y="416941"/>
                  </a:lnTo>
                  <a:lnTo>
                    <a:pt x="637755" y="416344"/>
                  </a:lnTo>
                  <a:lnTo>
                    <a:pt x="791667" y="416344"/>
                  </a:lnTo>
                  <a:lnTo>
                    <a:pt x="812723" y="416941"/>
                  </a:lnTo>
                  <a:lnTo>
                    <a:pt x="820813" y="416941"/>
                  </a:lnTo>
                  <a:lnTo>
                    <a:pt x="821258" y="416344"/>
                  </a:lnTo>
                  <a:lnTo>
                    <a:pt x="824547" y="411962"/>
                  </a:lnTo>
                  <a:lnTo>
                    <a:pt x="824547" y="408851"/>
                  </a:lnTo>
                  <a:close/>
                </a:path>
                <a:path w="1499870" h="1266190">
                  <a:moveTo>
                    <a:pt x="864374" y="836904"/>
                  </a:moveTo>
                  <a:lnTo>
                    <a:pt x="864260" y="836320"/>
                  </a:lnTo>
                  <a:lnTo>
                    <a:pt x="864158" y="835736"/>
                  </a:lnTo>
                  <a:lnTo>
                    <a:pt x="863244" y="830681"/>
                  </a:lnTo>
                  <a:lnTo>
                    <a:pt x="863130" y="823214"/>
                  </a:lnTo>
                  <a:lnTo>
                    <a:pt x="861479" y="811098"/>
                  </a:lnTo>
                  <a:lnTo>
                    <a:pt x="861364" y="810247"/>
                  </a:lnTo>
                  <a:lnTo>
                    <a:pt x="861263" y="809523"/>
                  </a:lnTo>
                  <a:lnTo>
                    <a:pt x="861161" y="808901"/>
                  </a:lnTo>
                  <a:lnTo>
                    <a:pt x="861060" y="808240"/>
                  </a:lnTo>
                  <a:lnTo>
                    <a:pt x="860945" y="807516"/>
                  </a:lnTo>
                  <a:lnTo>
                    <a:pt x="860869" y="806983"/>
                  </a:lnTo>
                  <a:lnTo>
                    <a:pt x="860780" y="806411"/>
                  </a:lnTo>
                  <a:lnTo>
                    <a:pt x="860691" y="805789"/>
                  </a:lnTo>
                  <a:lnTo>
                    <a:pt x="860590" y="805167"/>
                  </a:lnTo>
                  <a:lnTo>
                    <a:pt x="860018" y="801433"/>
                  </a:lnTo>
                  <a:lnTo>
                    <a:pt x="859396" y="798322"/>
                  </a:lnTo>
                  <a:lnTo>
                    <a:pt x="854417" y="796455"/>
                  </a:lnTo>
                  <a:lnTo>
                    <a:pt x="852551" y="797077"/>
                  </a:lnTo>
                  <a:lnTo>
                    <a:pt x="835063" y="799998"/>
                  </a:lnTo>
                  <a:lnTo>
                    <a:pt x="764755" y="806983"/>
                  </a:lnTo>
                  <a:lnTo>
                    <a:pt x="672274" y="810615"/>
                  </a:lnTo>
                  <a:lnTo>
                    <a:pt x="642924" y="810615"/>
                  </a:lnTo>
                  <a:lnTo>
                    <a:pt x="617105" y="811098"/>
                  </a:lnTo>
                  <a:lnTo>
                    <a:pt x="605231" y="811098"/>
                  </a:lnTo>
                  <a:lnTo>
                    <a:pt x="592289" y="810615"/>
                  </a:lnTo>
                  <a:lnTo>
                    <a:pt x="593432" y="810615"/>
                  </a:lnTo>
                  <a:lnTo>
                    <a:pt x="557771" y="808240"/>
                  </a:lnTo>
                  <a:lnTo>
                    <a:pt x="549986" y="807516"/>
                  </a:lnTo>
                  <a:lnTo>
                    <a:pt x="539534" y="806411"/>
                  </a:lnTo>
                  <a:lnTo>
                    <a:pt x="536422" y="805789"/>
                  </a:lnTo>
                  <a:lnTo>
                    <a:pt x="533933" y="809523"/>
                  </a:lnTo>
                  <a:lnTo>
                    <a:pt x="534479" y="810615"/>
                  </a:lnTo>
                  <a:lnTo>
                    <a:pt x="534644" y="811098"/>
                  </a:lnTo>
                  <a:lnTo>
                    <a:pt x="539534" y="830681"/>
                  </a:lnTo>
                  <a:lnTo>
                    <a:pt x="542023" y="837526"/>
                  </a:lnTo>
                  <a:lnTo>
                    <a:pt x="542023" y="838149"/>
                  </a:lnTo>
                  <a:lnTo>
                    <a:pt x="542645" y="838771"/>
                  </a:lnTo>
                  <a:lnTo>
                    <a:pt x="543890" y="841883"/>
                  </a:lnTo>
                  <a:lnTo>
                    <a:pt x="547624" y="846239"/>
                  </a:lnTo>
                  <a:lnTo>
                    <a:pt x="553847" y="845616"/>
                  </a:lnTo>
                  <a:lnTo>
                    <a:pt x="563143" y="844880"/>
                  </a:lnTo>
                  <a:lnTo>
                    <a:pt x="608101" y="841883"/>
                  </a:lnTo>
                  <a:lnTo>
                    <a:pt x="624166" y="840638"/>
                  </a:lnTo>
                  <a:lnTo>
                    <a:pt x="685063" y="838149"/>
                  </a:lnTo>
                  <a:lnTo>
                    <a:pt x="781024" y="835736"/>
                  </a:lnTo>
                  <a:lnTo>
                    <a:pt x="812634" y="835736"/>
                  </a:lnTo>
                  <a:lnTo>
                    <a:pt x="843102" y="836320"/>
                  </a:lnTo>
                  <a:lnTo>
                    <a:pt x="848550" y="836536"/>
                  </a:lnTo>
                  <a:lnTo>
                    <a:pt x="855662" y="836904"/>
                  </a:lnTo>
                  <a:lnTo>
                    <a:pt x="864374" y="836904"/>
                  </a:lnTo>
                  <a:close/>
                </a:path>
                <a:path w="1499870" h="1266190">
                  <a:moveTo>
                    <a:pt x="897356" y="1103249"/>
                  </a:moveTo>
                  <a:lnTo>
                    <a:pt x="897305" y="1103045"/>
                  </a:lnTo>
                  <a:lnTo>
                    <a:pt x="896112" y="1097648"/>
                  </a:lnTo>
                  <a:lnTo>
                    <a:pt x="896035" y="1097267"/>
                  </a:lnTo>
                  <a:lnTo>
                    <a:pt x="893000" y="1080223"/>
                  </a:lnTo>
                  <a:lnTo>
                    <a:pt x="891755" y="1075245"/>
                  </a:lnTo>
                  <a:lnTo>
                    <a:pt x="848499" y="1086827"/>
                  </a:lnTo>
                  <a:lnTo>
                    <a:pt x="809777" y="1093470"/>
                  </a:lnTo>
                  <a:lnTo>
                    <a:pt x="740549" y="1101699"/>
                  </a:lnTo>
                  <a:lnTo>
                    <a:pt x="661847" y="1107401"/>
                  </a:lnTo>
                  <a:lnTo>
                    <a:pt x="596353" y="1109319"/>
                  </a:lnTo>
                  <a:lnTo>
                    <a:pt x="536930" y="1109319"/>
                  </a:lnTo>
                  <a:lnTo>
                    <a:pt x="530390" y="1109154"/>
                  </a:lnTo>
                  <a:lnTo>
                    <a:pt x="522986" y="1108417"/>
                  </a:lnTo>
                  <a:lnTo>
                    <a:pt x="515264" y="1106982"/>
                  </a:lnTo>
                  <a:lnTo>
                    <a:pt x="512152" y="1106360"/>
                  </a:lnTo>
                  <a:lnTo>
                    <a:pt x="509663" y="1110081"/>
                  </a:lnTo>
                  <a:lnTo>
                    <a:pt x="510286" y="1111338"/>
                  </a:lnTo>
                  <a:lnTo>
                    <a:pt x="512775" y="1121918"/>
                  </a:lnTo>
                  <a:lnTo>
                    <a:pt x="515886" y="1133741"/>
                  </a:lnTo>
                  <a:lnTo>
                    <a:pt x="518375" y="1140587"/>
                  </a:lnTo>
                  <a:lnTo>
                    <a:pt x="520242" y="1146187"/>
                  </a:lnTo>
                  <a:lnTo>
                    <a:pt x="523976" y="1148676"/>
                  </a:lnTo>
                  <a:lnTo>
                    <a:pt x="552602" y="1146187"/>
                  </a:lnTo>
                  <a:lnTo>
                    <a:pt x="667334" y="1139190"/>
                  </a:lnTo>
                  <a:lnTo>
                    <a:pt x="721512" y="1134249"/>
                  </a:lnTo>
                  <a:lnTo>
                    <a:pt x="780122" y="1127442"/>
                  </a:lnTo>
                  <a:lnTo>
                    <a:pt x="834974" y="1119428"/>
                  </a:lnTo>
                  <a:lnTo>
                    <a:pt x="877798" y="1111338"/>
                  </a:lnTo>
                  <a:lnTo>
                    <a:pt x="893000" y="1106982"/>
                  </a:lnTo>
                  <a:lnTo>
                    <a:pt x="897356" y="1103249"/>
                  </a:lnTo>
                  <a:close/>
                </a:path>
                <a:path w="1499870" h="1266190">
                  <a:moveTo>
                    <a:pt x="958342" y="709955"/>
                  </a:moveTo>
                  <a:lnTo>
                    <a:pt x="953985" y="709955"/>
                  </a:lnTo>
                  <a:lnTo>
                    <a:pt x="918514" y="708710"/>
                  </a:lnTo>
                  <a:lnTo>
                    <a:pt x="912291" y="708710"/>
                  </a:lnTo>
                  <a:lnTo>
                    <a:pt x="909180" y="711822"/>
                  </a:lnTo>
                  <a:lnTo>
                    <a:pt x="910424" y="714933"/>
                  </a:lnTo>
                  <a:lnTo>
                    <a:pt x="912241" y="718845"/>
                  </a:lnTo>
                  <a:lnTo>
                    <a:pt x="913333" y="722909"/>
                  </a:lnTo>
                  <a:lnTo>
                    <a:pt x="916444" y="762038"/>
                  </a:lnTo>
                  <a:lnTo>
                    <a:pt x="916647" y="1237665"/>
                  </a:lnTo>
                  <a:lnTo>
                    <a:pt x="919137" y="1237665"/>
                  </a:lnTo>
                  <a:lnTo>
                    <a:pt x="950874" y="1235798"/>
                  </a:lnTo>
                  <a:lnTo>
                    <a:pt x="953985" y="1235176"/>
                  </a:lnTo>
                  <a:lnTo>
                    <a:pt x="955852" y="1231442"/>
                  </a:lnTo>
                  <a:lnTo>
                    <a:pt x="955929" y="771271"/>
                  </a:lnTo>
                  <a:lnTo>
                    <a:pt x="956043" y="762038"/>
                  </a:lnTo>
                  <a:lnTo>
                    <a:pt x="956157" y="755065"/>
                  </a:lnTo>
                  <a:lnTo>
                    <a:pt x="956195" y="753440"/>
                  </a:lnTo>
                  <a:lnTo>
                    <a:pt x="956373" y="744816"/>
                  </a:lnTo>
                  <a:lnTo>
                    <a:pt x="956665" y="737222"/>
                  </a:lnTo>
                  <a:lnTo>
                    <a:pt x="957249" y="728510"/>
                  </a:lnTo>
                  <a:lnTo>
                    <a:pt x="958342" y="714933"/>
                  </a:lnTo>
                  <a:lnTo>
                    <a:pt x="958342" y="709955"/>
                  </a:lnTo>
                  <a:close/>
                </a:path>
                <a:path w="1499870" h="1266190">
                  <a:moveTo>
                    <a:pt x="1331455" y="798880"/>
                  </a:moveTo>
                  <a:lnTo>
                    <a:pt x="1305255" y="751890"/>
                  </a:lnTo>
                  <a:lnTo>
                    <a:pt x="1302588" y="749350"/>
                  </a:lnTo>
                  <a:lnTo>
                    <a:pt x="1297254" y="744270"/>
                  </a:lnTo>
                  <a:lnTo>
                    <a:pt x="1294384" y="742848"/>
                  </a:lnTo>
                  <a:lnTo>
                    <a:pt x="1294384" y="816660"/>
                  </a:lnTo>
                  <a:lnTo>
                    <a:pt x="1294295" y="821740"/>
                  </a:lnTo>
                  <a:lnTo>
                    <a:pt x="1294180" y="829360"/>
                  </a:lnTo>
                  <a:lnTo>
                    <a:pt x="1292821" y="836980"/>
                  </a:lnTo>
                  <a:lnTo>
                    <a:pt x="1289126" y="844600"/>
                  </a:lnTo>
                  <a:lnTo>
                    <a:pt x="1281938" y="853490"/>
                  </a:lnTo>
                  <a:lnTo>
                    <a:pt x="1274432" y="863650"/>
                  </a:lnTo>
                  <a:lnTo>
                    <a:pt x="1238186" y="883970"/>
                  </a:lnTo>
                  <a:lnTo>
                    <a:pt x="1220876" y="887780"/>
                  </a:lnTo>
                  <a:lnTo>
                    <a:pt x="1193279" y="887780"/>
                  </a:lnTo>
                  <a:lnTo>
                    <a:pt x="1151991" y="875080"/>
                  </a:lnTo>
                  <a:lnTo>
                    <a:pt x="1124635" y="847140"/>
                  </a:lnTo>
                  <a:lnTo>
                    <a:pt x="1119708" y="831900"/>
                  </a:lnTo>
                  <a:lnTo>
                    <a:pt x="1119708" y="807770"/>
                  </a:lnTo>
                  <a:lnTo>
                    <a:pt x="1121067" y="800150"/>
                  </a:lnTo>
                  <a:lnTo>
                    <a:pt x="1124762" y="793800"/>
                  </a:lnTo>
                  <a:lnTo>
                    <a:pt x="1131963" y="784910"/>
                  </a:lnTo>
                  <a:lnTo>
                    <a:pt x="1139469" y="774750"/>
                  </a:lnTo>
                  <a:lnTo>
                    <a:pt x="1145336" y="769670"/>
                  </a:lnTo>
                  <a:lnTo>
                    <a:pt x="1152613" y="765860"/>
                  </a:lnTo>
                  <a:lnTo>
                    <a:pt x="1164323" y="759510"/>
                  </a:lnTo>
                  <a:lnTo>
                    <a:pt x="1176185" y="754430"/>
                  </a:lnTo>
                  <a:lnTo>
                    <a:pt x="1184541" y="751890"/>
                  </a:lnTo>
                  <a:lnTo>
                    <a:pt x="1193368" y="750620"/>
                  </a:lnTo>
                  <a:lnTo>
                    <a:pt x="1206639" y="750620"/>
                  </a:lnTo>
                  <a:lnTo>
                    <a:pt x="1219898" y="749350"/>
                  </a:lnTo>
                  <a:lnTo>
                    <a:pt x="1261148" y="762050"/>
                  </a:lnTo>
                  <a:lnTo>
                    <a:pt x="1289126" y="788720"/>
                  </a:lnTo>
                  <a:lnTo>
                    <a:pt x="1294384" y="816660"/>
                  </a:lnTo>
                  <a:lnTo>
                    <a:pt x="1294384" y="742848"/>
                  </a:lnTo>
                  <a:lnTo>
                    <a:pt x="1287043" y="739190"/>
                  </a:lnTo>
                  <a:lnTo>
                    <a:pt x="1253502" y="726490"/>
                  </a:lnTo>
                  <a:lnTo>
                    <a:pt x="1241285" y="723950"/>
                  </a:lnTo>
                  <a:lnTo>
                    <a:pt x="1227848" y="722680"/>
                  </a:lnTo>
                  <a:lnTo>
                    <a:pt x="1186662" y="723950"/>
                  </a:lnTo>
                  <a:lnTo>
                    <a:pt x="1127467" y="744270"/>
                  </a:lnTo>
                  <a:lnTo>
                    <a:pt x="1099286" y="770940"/>
                  </a:lnTo>
                  <a:lnTo>
                    <a:pt x="1083017" y="807770"/>
                  </a:lnTo>
                  <a:lnTo>
                    <a:pt x="1082878" y="816660"/>
                  </a:lnTo>
                  <a:lnTo>
                    <a:pt x="1090015" y="859840"/>
                  </a:lnTo>
                  <a:lnTo>
                    <a:pt x="1118387" y="892860"/>
                  </a:lnTo>
                  <a:lnTo>
                    <a:pt x="1161745" y="911910"/>
                  </a:lnTo>
                  <a:lnTo>
                    <a:pt x="1186764" y="915720"/>
                  </a:lnTo>
                  <a:lnTo>
                    <a:pt x="1206639" y="915720"/>
                  </a:lnTo>
                  <a:lnTo>
                    <a:pt x="1252270" y="909370"/>
                  </a:lnTo>
                  <a:lnTo>
                    <a:pt x="1296085" y="887780"/>
                  </a:lnTo>
                  <a:lnTo>
                    <a:pt x="1324495" y="854760"/>
                  </a:lnTo>
                  <a:lnTo>
                    <a:pt x="1331455" y="833170"/>
                  </a:lnTo>
                  <a:lnTo>
                    <a:pt x="1331455" y="798880"/>
                  </a:lnTo>
                  <a:close/>
                </a:path>
                <a:path w="1499870" h="1266190">
                  <a:moveTo>
                    <a:pt x="1385862" y="962710"/>
                  </a:moveTo>
                  <a:lnTo>
                    <a:pt x="1384617" y="956360"/>
                  </a:lnTo>
                  <a:lnTo>
                    <a:pt x="1381506" y="941120"/>
                  </a:lnTo>
                  <a:lnTo>
                    <a:pt x="1380883" y="937310"/>
                  </a:lnTo>
                  <a:lnTo>
                    <a:pt x="1283500" y="955090"/>
                  </a:lnTo>
                  <a:lnTo>
                    <a:pt x="1267231" y="956360"/>
                  </a:lnTo>
                  <a:lnTo>
                    <a:pt x="1250378" y="958900"/>
                  </a:lnTo>
                  <a:lnTo>
                    <a:pt x="1225308" y="960170"/>
                  </a:lnTo>
                  <a:lnTo>
                    <a:pt x="1200226" y="962710"/>
                  </a:lnTo>
                  <a:lnTo>
                    <a:pt x="1183373" y="963980"/>
                  </a:lnTo>
                  <a:lnTo>
                    <a:pt x="1167104" y="963980"/>
                  </a:lnTo>
                  <a:lnTo>
                    <a:pt x="1119860" y="966520"/>
                  </a:lnTo>
                  <a:lnTo>
                    <a:pt x="1049121" y="966520"/>
                  </a:lnTo>
                  <a:lnTo>
                    <a:pt x="1037602" y="965250"/>
                  </a:lnTo>
                  <a:lnTo>
                    <a:pt x="1030160" y="965250"/>
                  </a:lnTo>
                  <a:lnTo>
                    <a:pt x="1022438" y="963980"/>
                  </a:lnTo>
                  <a:lnTo>
                    <a:pt x="1019327" y="962710"/>
                  </a:lnTo>
                  <a:lnTo>
                    <a:pt x="1016838" y="966520"/>
                  </a:lnTo>
                  <a:lnTo>
                    <a:pt x="1017460" y="967790"/>
                  </a:lnTo>
                  <a:lnTo>
                    <a:pt x="1019949" y="977950"/>
                  </a:lnTo>
                  <a:lnTo>
                    <a:pt x="1023061" y="989380"/>
                  </a:lnTo>
                  <a:lnTo>
                    <a:pt x="1025550" y="997000"/>
                  </a:lnTo>
                  <a:lnTo>
                    <a:pt x="1027417" y="1002080"/>
                  </a:lnTo>
                  <a:lnTo>
                    <a:pt x="1031151" y="1004620"/>
                  </a:lnTo>
                  <a:lnTo>
                    <a:pt x="1050340" y="1003350"/>
                  </a:lnTo>
                  <a:lnTo>
                    <a:pt x="1059815" y="1002080"/>
                  </a:lnTo>
                  <a:lnTo>
                    <a:pt x="1071206" y="1002080"/>
                  </a:lnTo>
                  <a:lnTo>
                    <a:pt x="1107668" y="999540"/>
                  </a:lnTo>
                  <a:lnTo>
                    <a:pt x="1120482" y="998270"/>
                  </a:lnTo>
                  <a:lnTo>
                    <a:pt x="1133830" y="998270"/>
                  </a:lnTo>
                  <a:lnTo>
                    <a:pt x="1153744" y="995730"/>
                  </a:lnTo>
                  <a:lnTo>
                    <a:pt x="1162456" y="995730"/>
                  </a:lnTo>
                  <a:lnTo>
                    <a:pt x="1165567" y="994460"/>
                  </a:lnTo>
                  <a:lnTo>
                    <a:pt x="1164018" y="1004620"/>
                  </a:lnTo>
                  <a:lnTo>
                    <a:pt x="1162570" y="1012240"/>
                  </a:lnTo>
                  <a:lnTo>
                    <a:pt x="1160360" y="1019860"/>
                  </a:lnTo>
                  <a:lnTo>
                    <a:pt x="1156538" y="1033830"/>
                  </a:lnTo>
                  <a:lnTo>
                    <a:pt x="1139736" y="1077010"/>
                  </a:lnTo>
                  <a:lnTo>
                    <a:pt x="1115783" y="1113840"/>
                  </a:lnTo>
                  <a:lnTo>
                    <a:pt x="1114539" y="1115110"/>
                  </a:lnTo>
                  <a:lnTo>
                    <a:pt x="1113917" y="1118920"/>
                  </a:lnTo>
                  <a:lnTo>
                    <a:pt x="1117028" y="1120190"/>
                  </a:lnTo>
                  <a:lnTo>
                    <a:pt x="1138809" y="1125270"/>
                  </a:lnTo>
                  <a:lnTo>
                    <a:pt x="1151255" y="1127810"/>
                  </a:lnTo>
                  <a:lnTo>
                    <a:pt x="1156233" y="1120190"/>
                  </a:lnTo>
                  <a:lnTo>
                    <a:pt x="1167587" y="1106220"/>
                  </a:lnTo>
                  <a:lnTo>
                    <a:pt x="1188275" y="1060500"/>
                  </a:lnTo>
                  <a:lnTo>
                    <a:pt x="1202931" y="1010970"/>
                  </a:lnTo>
                  <a:lnTo>
                    <a:pt x="1205433" y="994460"/>
                  </a:lnTo>
                  <a:lnTo>
                    <a:pt x="1206017" y="990650"/>
                  </a:lnTo>
                  <a:lnTo>
                    <a:pt x="1224876" y="989380"/>
                  </a:lnTo>
                  <a:lnTo>
                    <a:pt x="1302550" y="981760"/>
                  </a:lnTo>
                  <a:lnTo>
                    <a:pt x="1314526" y="979220"/>
                  </a:lnTo>
                  <a:lnTo>
                    <a:pt x="1348054" y="974140"/>
                  </a:lnTo>
                  <a:lnTo>
                    <a:pt x="1358442" y="972870"/>
                  </a:lnTo>
                  <a:lnTo>
                    <a:pt x="1366888" y="970330"/>
                  </a:lnTo>
                  <a:lnTo>
                    <a:pt x="1377772" y="967790"/>
                  </a:lnTo>
                  <a:lnTo>
                    <a:pt x="1381506" y="966520"/>
                  </a:lnTo>
                  <a:lnTo>
                    <a:pt x="1385862" y="962710"/>
                  </a:lnTo>
                  <a:close/>
                </a:path>
                <a:path w="1499870" h="1266190">
                  <a:moveTo>
                    <a:pt x="1468628" y="708710"/>
                  </a:moveTo>
                  <a:lnTo>
                    <a:pt x="1422577" y="708710"/>
                  </a:lnTo>
                  <a:lnTo>
                    <a:pt x="1419466" y="711250"/>
                  </a:lnTo>
                  <a:lnTo>
                    <a:pt x="1420710" y="713790"/>
                  </a:lnTo>
                  <a:lnTo>
                    <a:pt x="1422527" y="717600"/>
                  </a:lnTo>
                  <a:lnTo>
                    <a:pt x="1426667" y="759510"/>
                  </a:lnTo>
                  <a:lnTo>
                    <a:pt x="1426933" y="1024940"/>
                  </a:lnTo>
                  <a:lnTo>
                    <a:pt x="1417612" y="1026210"/>
                  </a:lnTo>
                  <a:lnTo>
                    <a:pt x="1410792" y="1026210"/>
                  </a:lnTo>
                  <a:lnTo>
                    <a:pt x="1403083" y="1027480"/>
                  </a:lnTo>
                  <a:lnTo>
                    <a:pt x="1379143" y="1028750"/>
                  </a:lnTo>
                  <a:lnTo>
                    <a:pt x="1370965" y="1028750"/>
                  </a:lnTo>
                  <a:lnTo>
                    <a:pt x="1362837" y="1030020"/>
                  </a:lnTo>
                  <a:lnTo>
                    <a:pt x="1339240" y="1030020"/>
                  </a:lnTo>
                  <a:lnTo>
                    <a:pt x="1331556" y="1031290"/>
                  </a:lnTo>
                  <a:lnTo>
                    <a:pt x="1298740" y="1031290"/>
                  </a:lnTo>
                  <a:lnTo>
                    <a:pt x="1290650" y="1030020"/>
                  </a:lnTo>
                  <a:lnTo>
                    <a:pt x="1287538" y="1028750"/>
                  </a:lnTo>
                  <a:lnTo>
                    <a:pt x="1286294" y="1032560"/>
                  </a:lnTo>
                  <a:lnTo>
                    <a:pt x="1286294" y="1033830"/>
                  </a:lnTo>
                  <a:lnTo>
                    <a:pt x="1291272" y="1059230"/>
                  </a:lnTo>
                  <a:lnTo>
                    <a:pt x="1293139" y="1063040"/>
                  </a:lnTo>
                  <a:lnTo>
                    <a:pt x="1296250" y="1065580"/>
                  </a:lnTo>
                  <a:lnTo>
                    <a:pt x="1376527" y="1057960"/>
                  </a:lnTo>
                  <a:lnTo>
                    <a:pt x="1426933" y="1054150"/>
                  </a:lnTo>
                  <a:lnTo>
                    <a:pt x="1426933" y="1140510"/>
                  </a:lnTo>
                  <a:lnTo>
                    <a:pt x="1429423" y="1140510"/>
                  </a:lnTo>
                  <a:lnTo>
                    <a:pt x="1461160" y="1139240"/>
                  </a:lnTo>
                  <a:lnTo>
                    <a:pt x="1464271" y="1137970"/>
                  </a:lnTo>
                  <a:lnTo>
                    <a:pt x="1466138" y="1134160"/>
                  </a:lnTo>
                  <a:lnTo>
                    <a:pt x="1466138" y="1054150"/>
                  </a:lnTo>
                  <a:lnTo>
                    <a:pt x="1466138" y="1031290"/>
                  </a:lnTo>
                  <a:lnTo>
                    <a:pt x="1466215" y="770940"/>
                  </a:lnTo>
                  <a:lnTo>
                    <a:pt x="1466303" y="762050"/>
                  </a:lnTo>
                  <a:lnTo>
                    <a:pt x="1466405" y="756970"/>
                  </a:lnTo>
                  <a:lnTo>
                    <a:pt x="1466519" y="750620"/>
                  </a:lnTo>
                  <a:lnTo>
                    <a:pt x="1466634" y="744270"/>
                  </a:lnTo>
                  <a:lnTo>
                    <a:pt x="1466748" y="740460"/>
                  </a:lnTo>
                  <a:lnTo>
                    <a:pt x="1466799" y="739190"/>
                  </a:lnTo>
                  <a:lnTo>
                    <a:pt x="1466900" y="736650"/>
                  </a:lnTo>
                  <a:lnTo>
                    <a:pt x="1466951" y="735380"/>
                  </a:lnTo>
                  <a:lnTo>
                    <a:pt x="1468628" y="713790"/>
                  </a:lnTo>
                  <a:lnTo>
                    <a:pt x="1468628" y="708710"/>
                  </a:lnTo>
                  <a:close/>
                </a:path>
                <a:path w="1499870" h="1266190">
                  <a:moveTo>
                    <a:pt x="1499743" y="1252270"/>
                  </a:moveTo>
                  <a:lnTo>
                    <a:pt x="1496060" y="1230680"/>
                  </a:lnTo>
                  <a:lnTo>
                    <a:pt x="1494764" y="1223060"/>
                  </a:lnTo>
                  <a:lnTo>
                    <a:pt x="1494142" y="1219250"/>
                  </a:lnTo>
                  <a:lnTo>
                    <a:pt x="1490408" y="1215440"/>
                  </a:lnTo>
                  <a:lnTo>
                    <a:pt x="1484185" y="1216710"/>
                  </a:lnTo>
                  <a:lnTo>
                    <a:pt x="1475105" y="1219250"/>
                  </a:lnTo>
                  <a:lnTo>
                    <a:pt x="1467612" y="1220520"/>
                  </a:lnTo>
                  <a:lnTo>
                    <a:pt x="1457667" y="1221790"/>
                  </a:lnTo>
                  <a:lnTo>
                    <a:pt x="1424647" y="1226870"/>
                  </a:lnTo>
                  <a:lnTo>
                    <a:pt x="1413471" y="1226870"/>
                  </a:lnTo>
                  <a:lnTo>
                    <a:pt x="1402651" y="1228140"/>
                  </a:lnTo>
                  <a:lnTo>
                    <a:pt x="1372298" y="1229410"/>
                  </a:lnTo>
                  <a:lnTo>
                    <a:pt x="1362011" y="1230680"/>
                  </a:lnTo>
                  <a:lnTo>
                    <a:pt x="1234020" y="1230680"/>
                  </a:lnTo>
                  <a:lnTo>
                    <a:pt x="1225308" y="1221790"/>
                  </a:lnTo>
                  <a:lnTo>
                    <a:pt x="1225384" y="1153210"/>
                  </a:lnTo>
                  <a:lnTo>
                    <a:pt x="1225981" y="1134160"/>
                  </a:lnTo>
                  <a:lnTo>
                    <a:pt x="1226553" y="1120190"/>
                  </a:lnTo>
                  <a:lnTo>
                    <a:pt x="1226553" y="1115110"/>
                  </a:lnTo>
                  <a:lnTo>
                    <a:pt x="1223441" y="1113840"/>
                  </a:lnTo>
                  <a:lnTo>
                    <a:pt x="1222197" y="1113840"/>
                  </a:lnTo>
                  <a:lnTo>
                    <a:pt x="1205395" y="1112570"/>
                  </a:lnTo>
                  <a:lnTo>
                    <a:pt x="1178013" y="1112570"/>
                  </a:lnTo>
                  <a:lnTo>
                    <a:pt x="1181747" y="1125270"/>
                  </a:lnTo>
                  <a:lnTo>
                    <a:pt x="1183919" y="1139240"/>
                  </a:lnTo>
                  <a:lnTo>
                    <a:pt x="1185176" y="1146860"/>
                  </a:lnTo>
                  <a:lnTo>
                    <a:pt x="1185824" y="1153210"/>
                  </a:lnTo>
                  <a:lnTo>
                    <a:pt x="1185900" y="1155750"/>
                  </a:lnTo>
                  <a:lnTo>
                    <a:pt x="1186065" y="1160830"/>
                  </a:lnTo>
                  <a:lnTo>
                    <a:pt x="1186103" y="1205280"/>
                  </a:lnTo>
                  <a:lnTo>
                    <a:pt x="1196682" y="1247190"/>
                  </a:lnTo>
                  <a:lnTo>
                    <a:pt x="1229042" y="1262430"/>
                  </a:lnTo>
                  <a:lnTo>
                    <a:pt x="1272108" y="1262430"/>
                  </a:lnTo>
                  <a:lnTo>
                    <a:pt x="1300518" y="1261160"/>
                  </a:lnTo>
                  <a:lnTo>
                    <a:pt x="1326959" y="1261160"/>
                  </a:lnTo>
                  <a:lnTo>
                    <a:pt x="1401013" y="1259890"/>
                  </a:lnTo>
                  <a:lnTo>
                    <a:pt x="1426222" y="1258620"/>
                  </a:lnTo>
                  <a:lnTo>
                    <a:pt x="1496631" y="1258620"/>
                  </a:lnTo>
                  <a:lnTo>
                    <a:pt x="1499743" y="1254810"/>
                  </a:lnTo>
                  <a:lnTo>
                    <a:pt x="1499743" y="125227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976" y="7103430"/>
              <a:ext cx="79653" cy="14810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480395" y="6671652"/>
              <a:ext cx="1556385" cy="582930"/>
            </a:xfrm>
            <a:custGeom>
              <a:avLst/>
              <a:gdLst/>
              <a:ahLst/>
              <a:cxnLst/>
              <a:rect l="l" t="t" r="r" b="b"/>
              <a:pathLst>
                <a:path w="1556385" h="582929">
                  <a:moveTo>
                    <a:pt x="278726" y="202780"/>
                  </a:moveTo>
                  <a:lnTo>
                    <a:pt x="276390" y="161556"/>
                  </a:lnTo>
                  <a:lnTo>
                    <a:pt x="248767" y="113449"/>
                  </a:lnTo>
                  <a:lnTo>
                    <a:pt x="238887" y="102539"/>
                  </a:lnTo>
                  <a:lnTo>
                    <a:pt x="238887" y="202780"/>
                  </a:lnTo>
                  <a:lnTo>
                    <a:pt x="238836" y="208381"/>
                  </a:lnTo>
                  <a:lnTo>
                    <a:pt x="225513" y="254736"/>
                  </a:lnTo>
                  <a:lnTo>
                    <a:pt x="189738" y="290207"/>
                  </a:lnTo>
                  <a:lnTo>
                    <a:pt x="139954" y="304215"/>
                  </a:lnTo>
                  <a:lnTo>
                    <a:pt x="124117" y="304393"/>
                  </a:lnTo>
                  <a:lnTo>
                    <a:pt x="113017" y="303288"/>
                  </a:lnTo>
                  <a:lnTo>
                    <a:pt x="113461" y="303288"/>
                  </a:lnTo>
                  <a:lnTo>
                    <a:pt x="103898" y="300101"/>
                  </a:lnTo>
                  <a:lnTo>
                    <a:pt x="68262" y="281114"/>
                  </a:lnTo>
                  <a:lnTo>
                    <a:pt x="45046" y="247573"/>
                  </a:lnTo>
                  <a:lnTo>
                    <a:pt x="39141" y="208381"/>
                  </a:lnTo>
                  <a:lnTo>
                    <a:pt x="39192" y="202780"/>
                  </a:lnTo>
                  <a:lnTo>
                    <a:pt x="52832" y="155168"/>
                  </a:lnTo>
                  <a:lnTo>
                    <a:pt x="89547" y="119075"/>
                  </a:lnTo>
                  <a:lnTo>
                    <a:pt x="156133" y="104533"/>
                  </a:lnTo>
                  <a:lnTo>
                    <a:pt x="166712" y="105422"/>
                  </a:lnTo>
                  <a:lnTo>
                    <a:pt x="202895" y="122351"/>
                  </a:lnTo>
                  <a:lnTo>
                    <a:pt x="233248" y="162712"/>
                  </a:lnTo>
                  <a:lnTo>
                    <a:pt x="238887" y="202780"/>
                  </a:lnTo>
                  <a:lnTo>
                    <a:pt x="238887" y="102539"/>
                  </a:lnTo>
                  <a:lnTo>
                    <a:pt x="191185" y="77800"/>
                  </a:lnTo>
                  <a:lnTo>
                    <a:pt x="162750" y="72237"/>
                  </a:lnTo>
                  <a:lnTo>
                    <a:pt x="117144" y="73367"/>
                  </a:lnTo>
                  <a:lnTo>
                    <a:pt x="69316" y="91694"/>
                  </a:lnTo>
                  <a:lnTo>
                    <a:pt x="29895" y="122504"/>
                  </a:lnTo>
                  <a:lnTo>
                    <a:pt x="7810" y="158280"/>
                  </a:lnTo>
                  <a:lnTo>
                    <a:pt x="0" y="202780"/>
                  </a:lnTo>
                  <a:lnTo>
                    <a:pt x="88" y="220306"/>
                  </a:lnTo>
                  <a:lnTo>
                    <a:pt x="7937" y="259702"/>
                  </a:lnTo>
                  <a:lnTo>
                    <a:pt x="30378" y="295465"/>
                  </a:lnTo>
                  <a:lnTo>
                    <a:pt x="69634" y="324129"/>
                  </a:lnTo>
                  <a:lnTo>
                    <a:pt x="115887" y="339686"/>
                  </a:lnTo>
                  <a:lnTo>
                    <a:pt x="139331" y="339686"/>
                  </a:lnTo>
                  <a:lnTo>
                    <a:pt x="190690" y="330847"/>
                  </a:lnTo>
                  <a:lnTo>
                    <a:pt x="228282" y="309486"/>
                  </a:lnTo>
                  <a:lnTo>
                    <a:pt x="234988" y="304393"/>
                  </a:lnTo>
                  <a:lnTo>
                    <a:pt x="239750" y="300786"/>
                  </a:lnTo>
                  <a:lnTo>
                    <a:pt x="270840" y="253619"/>
                  </a:lnTo>
                  <a:lnTo>
                    <a:pt x="278498" y="220306"/>
                  </a:lnTo>
                  <a:lnTo>
                    <a:pt x="278726" y="202780"/>
                  </a:lnTo>
                  <a:close/>
                </a:path>
                <a:path w="1556385" h="582929">
                  <a:moveTo>
                    <a:pt x="423087" y="4889"/>
                  </a:moveTo>
                  <a:lnTo>
                    <a:pt x="418731" y="4889"/>
                  </a:lnTo>
                  <a:lnTo>
                    <a:pt x="383260" y="3644"/>
                  </a:lnTo>
                  <a:lnTo>
                    <a:pt x="377037" y="3644"/>
                  </a:lnTo>
                  <a:lnTo>
                    <a:pt x="373926" y="6756"/>
                  </a:lnTo>
                  <a:lnTo>
                    <a:pt x="375170" y="9867"/>
                  </a:lnTo>
                  <a:lnTo>
                    <a:pt x="376999" y="13779"/>
                  </a:lnTo>
                  <a:lnTo>
                    <a:pt x="378091" y="17843"/>
                  </a:lnTo>
                  <a:lnTo>
                    <a:pt x="381203" y="56972"/>
                  </a:lnTo>
                  <a:lnTo>
                    <a:pt x="381393" y="532599"/>
                  </a:lnTo>
                  <a:lnTo>
                    <a:pt x="383882" y="532599"/>
                  </a:lnTo>
                  <a:lnTo>
                    <a:pt x="415620" y="530733"/>
                  </a:lnTo>
                  <a:lnTo>
                    <a:pt x="418731" y="530110"/>
                  </a:lnTo>
                  <a:lnTo>
                    <a:pt x="420598" y="526376"/>
                  </a:lnTo>
                  <a:lnTo>
                    <a:pt x="420687" y="66205"/>
                  </a:lnTo>
                  <a:lnTo>
                    <a:pt x="420789" y="56972"/>
                  </a:lnTo>
                  <a:lnTo>
                    <a:pt x="420916" y="49999"/>
                  </a:lnTo>
                  <a:lnTo>
                    <a:pt x="420954" y="48374"/>
                  </a:lnTo>
                  <a:lnTo>
                    <a:pt x="421119" y="39751"/>
                  </a:lnTo>
                  <a:lnTo>
                    <a:pt x="421424" y="32156"/>
                  </a:lnTo>
                  <a:lnTo>
                    <a:pt x="422008" y="23444"/>
                  </a:lnTo>
                  <a:lnTo>
                    <a:pt x="423087" y="9867"/>
                  </a:lnTo>
                  <a:lnTo>
                    <a:pt x="423087" y="4889"/>
                  </a:lnTo>
                  <a:close/>
                </a:path>
                <a:path w="1556385" h="582929">
                  <a:moveTo>
                    <a:pt x="772820" y="337820"/>
                  </a:moveTo>
                  <a:lnTo>
                    <a:pt x="769708" y="329107"/>
                  </a:lnTo>
                  <a:lnTo>
                    <a:pt x="767219" y="327240"/>
                  </a:lnTo>
                  <a:lnTo>
                    <a:pt x="763409" y="322707"/>
                  </a:lnTo>
                  <a:lnTo>
                    <a:pt x="733069" y="292620"/>
                  </a:lnTo>
                  <a:lnTo>
                    <a:pt x="697331" y="259918"/>
                  </a:lnTo>
                  <a:lnTo>
                    <a:pt x="658596" y="225488"/>
                  </a:lnTo>
                  <a:lnTo>
                    <a:pt x="640892" y="210248"/>
                  </a:lnTo>
                  <a:lnTo>
                    <a:pt x="648182" y="192570"/>
                  </a:lnTo>
                  <a:lnTo>
                    <a:pt x="659257" y="154546"/>
                  </a:lnTo>
                  <a:lnTo>
                    <a:pt x="666292" y="110058"/>
                  </a:lnTo>
                  <a:lnTo>
                    <a:pt x="666407" y="108191"/>
                  </a:lnTo>
                  <a:lnTo>
                    <a:pt x="677608" y="107569"/>
                  </a:lnTo>
                  <a:lnTo>
                    <a:pt x="698144" y="106946"/>
                  </a:lnTo>
                  <a:lnTo>
                    <a:pt x="739838" y="106946"/>
                  </a:lnTo>
                  <a:lnTo>
                    <a:pt x="751662" y="107569"/>
                  </a:lnTo>
                  <a:lnTo>
                    <a:pt x="760374" y="107569"/>
                  </a:lnTo>
                  <a:lnTo>
                    <a:pt x="760260" y="106946"/>
                  </a:lnTo>
                  <a:lnTo>
                    <a:pt x="759129" y="100723"/>
                  </a:lnTo>
                  <a:lnTo>
                    <a:pt x="757885" y="90144"/>
                  </a:lnTo>
                  <a:lnTo>
                    <a:pt x="757262" y="85788"/>
                  </a:lnTo>
                  <a:lnTo>
                    <a:pt x="756373" y="81305"/>
                  </a:lnTo>
                  <a:lnTo>
                    <a:pt x="756272" y="80810"/>
                  </a:lnTo>
                  <a:lnTo>
                    <a:pt x="756234" y="80657"/>
                  </a:lnTo>
                  <a:lnTo>
                    <a:pt x="755396" y="76454"/>
                  </a:lnTo>
                  <a:lnTo>
                    <a:pt x="754761" y="72644"/>
                  </a:lnTo>
                  <a:lnTo>
                    <a:pt x="754151" y="69608"/>
                  </a:lnTo>
                  <a:lnTo>
                    <a:pt x="749173" y="67741"/>
                  </a:lnTo>
                  <a:lnTo>
                    <a:pt x="747306" y="68364"/>
                  </a:lnTo>
                  <a:lnTo>
                    <a:pt x="730821" y="70942"/>
                  </a:lnTo>
                  <a:lnTo>
                    <a:pt x="652818" y="78625"/>
                  </a:lnTo>
                  <a:lnTo>
                    <a:pt x="614260" y="80657"/>
                  </a:lnTo>
                  <a:lnTo>
                    <a:pt x="588289" y="81305"/>
                  </a:lnTo>
                  <a:lnTo>
                    <a:pt x="559790" y="81305"/>
                  </a:lnTo>
                  <a:lnTo>
                    <a:pt x="541324" y="80810"/>
                  </a:lnTo>
                  <a:lnTo>
                    <a:pt x="526389" y="79565"/>
                  </a:lnTo>
                  <a:lnTo>
                    <a:pt x="514565" y="79565"/>
                  </a:lnTo>
                  <a:lnTo>
                    <a:pt x="512076" y="83299"/>
                  </a:lnTo>
                  <a:lnTo>
                    <a:pt x="512699" y="84543"/>
                  </a:lnTo>
                  <a:lnTo>
                    <a:pt x="515188" y="95123"/>
                  </a:lnTo>
                  <a:lnTo>
                    <a:pt x="517677" y="103212"/>
                  </a:lnTo>
                  <a:lnTo>
                    <a:pt x="520166" y="110058"/>
                  </a:lnTo>
                  <a:lnTo>
                    <a:pt x="520166" y="110680"/>
                  </a:lnTo>
                  <a:lnTo>
                    <a:pt x="520788" y="111302"/>
                  </a:lnTo>
                  <a:lnTo>
                    <a:pt x="522033" y="114414"/>
                  </a:lnTo>
                  <a:lnTo>
                    <a:pt x="525767" y="118770"/>
                  </a:lnTo>
                  <a:lnTo>
                    <a:pt x="581774" y="113169"/>
                  </a:lnTo>
                  <a:lnTo>
                    <a:pt x="622846" y="110058"/>
                  </a:lnTo>
                  <a:lnTo>
                    <a:pt x="622922" y="114414"/>
                  </a:lnTo>
                  <a:lnTo>
                    <a:pt x="623011" y="120472"/>
                  </a:lnTo>
                  <a:lnTo>
                    <a:pt x="623074" y="124599"/>
                  </a:lnTo>
                  <a:lnTo>
                    <a:pt x="615073" y="166687"/>
                  </a:lnTo>
                  <a:lnTo>
                    <a:pt x="599579" y="213499"/>
                  </a:lnTo>
                  <a:lnTo>
                    <a:pt x="579247" y="255549"/>
                  </a:lnTo>
                  <a:lnTo>
                    <a:pt x="545998" y="303593"/>
                  </a:lnTo>
                  <a:lnTo>
                    <a:pt x="518426" y="336257"/>
                  </a:lnTo>
                  <a:lnTo>
                    <a:pt x="484073" y="363334"/>
                  </a:lnTo>
                  <a:lnTo>
                    <a:pt x="480961" y="365823"/>
                  </a:lnTo>
                  <a:lnTo>
                    <a:pt x="483450" y="370179"/>
                  </a:lnTo>
                  <a:lnTo>
                    <a:pt x="486562" y="373291"/>
                  </a:lnTo>
                  <a:lnTo>
                    <a:pt x="496519" y="380136"/>
                  </a:lnTo>
                  <a:lnTo>
                    <a:pt x="499630" y="382625"/>
                  </a:lnTo>
                  <a:lnTo>
                    <a:pt x="505231" y="385737"/>
                  </a:lnTo>
                  <a:lnTo>
                    <a:pt x="514565" y="383247"/>
                  </a:lnTo>
                  <a:lnTo>
                    <a:pt x="518922" y="380136"/>
                  </a:lnTo>
                  <a:lnTo>
                    <a:pt x="555053" y="347700"/>
                  </a:lnTo>
                  <a:lnTo>
                    <a:pt x="583958" y="311061"/>
                  </a:lnTo>
                  <a:lnTo>
                    <a:pt x="610438" y="273723"/>
                  </a:lnTo>
                  <a:lnTo>
                    <a:pt x="629691" y="236385"/>
                  </a:lnTo>
                  <a:lnTo>
                    <a:pt x="640829" y="246811"/>
                  </a:lnTo>
                  <a:lnTo>
                    <a:pt x="682536" y="290499"/>
                  </a:lnTo>
                  <a:lnTo>
                    <a:pt x="709968" y="322884"/>
                  </a:lnTo>
                  <a:lnTo>
                    <a:pt x="738593" y="362712"/>
                  </a:lnTo>
                  <a:lnTo>
                    <a:pt x="741705" y="367068"/>
                  </a:lnTo>
                  <a:lnTo>
                    <a:pt x="744816" y="363956"/>
                  </a:lnTo>
                  <a:lnTo>
                    <a:pt x="751662" y="359600"/>
                  </a:lnTo>
                  <a:lnTo>
                    <a:pt x="762939" y="347700"/>
                  </a:lnTo>
                  <a:lnTo>
                    <a:pt x="768464" y="341553"/>
                  </a:lnTo>
                  <a:lnTo>
                    <a:pt x="772820" y="337820"/>
                  </a:lnTo>
                  <a:close/>
                </a:path>
                <a:path w="1556385" h="582929">
                  <a:moveTo>
                    <a:pt x="952042" y="5511"/>
                  </a:moveTo>
                  <a:lnTo>
                    <a:pt x="948931" y="4267"/>
                  </a:lnTo>
                  <a:lnTo>
                    <a:pt x="912215" y="3644"/>
                  </a:lnTo>
                  <a:lnTo>
                    <a:pt x="909726" y="3644"/>
                  </a:lnTo>
                  <a:lnTo>
                    <a:pt x="906614" y="6756"/>
                  </a:lnTo>
                  <a:lnTo>
                    <a:pt x="907859" y="9867"/>
                  </a:lnTo>
                  <a:lnTo>
                    <a:pt x="909675" y="13779"/>
                  </a:lnTo>
                  <a:lnTo>
                    <a:pt x="910704" y="17805"/>
                  </a:lnTo>
                  <a:lnTo>
                    <a:pt x="911313" y="24396"/>
                  </a:lnTo>
                  <a:lnTo>
                    <a:pt x="911402" y="26047"/>
                  </a:lnTo>
                  <a:lnTo>
                    <a:pt x="911479" y="27444"/>
                  </a:lnTo>
                  <a:lnTo>
                    <a:pt x="911910" y="36004"/>
                  </a:lnTo>
                  <a:lnTo>
                    <a:pt x="912444" y="47891"/>
                  </a:lnTo>
                  <a:lnTo>
                    <a:pt x="912571" y="51739"/>
                  </a:lnTo>
                  <a:lnTo>
                    <a:pt x="912583" y="52184"/>
                  </a:lnTo>
                  <a:lnTo>
                    <a:pt x="912723" y="56388"/>
                  </a:lnTo>
                  <a:lnTo>
                    <a:pt x="912837" y="221449"/>
                  </a:lnTo>
                  <a:lnTo>
                    <a:pt x="903592" y="222173"/>
                  </a:lnTo>
                  <a:lnTo>
                    <a:pt x="897166" y="222542"/>
                  </a:lnTo>
                  <a:lnTo>
                    <a:pt x="890574" y="222669"/>
                  </a:lnTo>
                  <a:lnTo>
                    <a:pt x="837539" y="222669"/>
                  </a:lnTo>
                  <a:lnTo>
                    <a:pt x="837590" y="47891"/>
                  </a:lnTo>
                  <a:lnTo>
                    <a:pt x="837704" y="43002"/>
                  </a:lnTo>
                  <a:lnTo>
                    <a:pt x="838073" y="36004"/>
                  </a:lnTo>
                  <a:lnTo>
                    <a:pt x="838746" y="26047"/>
                  </a:lnTo>
                  <a:lnTo>
                    <a:pt x="838784" y="21691"/>
                  </a:lnTo>
                  <a:lnTo>
                    <a:pt x="835672" y="20447"/>
                  </a:lnTo>
                  <a:lnTo>
                    <a:pt x="798957" y="19824"/>
                  </a:lnTo>
                  <a:lnTo>
                    <a:pt x="796467" y="19824"/>
                  </a:lnTo>
                  <a:lnTo>
                    <a:pt x="793356" y="22936"/>
                  </a:lnTo>
                  <a:lnTo>
                    <a:pt x="794600" y="26047"/>
                  </a:lnTo>
                  <a:lnTo>
                    <a:pt x="796417" y="29959"/>
                  </a:lnTo>
                  <a:lnTo>
                    <a:pt x="797471" y="33921"/>
                  </a:lnTo>
                  <a:lnTo>
                    <a:pt x="800049" y="72567"/>
                  </a:lnTo>
                  <a:lnTo>
                    <a:pt x="800201" y="516420"/>
                  </a:lnTo>
                  <a:lnTo>
                    <a:pt x="805802" y="516420"/>
                  </a:lnTo>
                  <a:lnTo>
                    <a:pt x="828827" y="515175"/>
                  </a:lnTo>
                  <a:lnTo>
                    <a:pt x="832561" y="514553"/>
                  </a:lnTo>
                  <a:lnTo>
                    <a:pt x="835672" y="513930"/>
                  </a:lnTo>
                  <a:lnTo>
                    <a:pt x="837539" y="509574"/>
                  </a:lnTo>
                  <a:lnTo>
                    <a:pt x="837539" y="258165"/>
                  </a:lnTo>
                  <a:lnTo>
                    <a:pt x="846493" y="257441"/>
                  </a:lnTo>
                  <a:lnTo>
                    <a:pt x="853173" y="257035"/>
                  </a:lnTo>
                  <a:lnTo>
                    <a:pt x="860907" y="256806"/>
                  </a:lnTo>
                  <a:lnTo>
                    <a:pt x="893597" y="256298"/>
                  </a:lnTo>
                  <a:lnTo>
                    <a:pt x="912837" y="256298"/>
                  </a:lnTo>
                  <a:lnTo>
                    <a:pt x="912837" y="532599"/>
                  </a:lnTo>
                  <a:lnTo>
                    <a:pt x="917816" y="532599"/>
                  </a:lnTo>
                  <a:lnTo>
                    <a:pt x="930262" y="531355"/>
                  </a:lnTo>
                  <a:lnTo>
                    <a:pt x="943330" y="530733"/>
                  </a:lnTo>
                  <a:lnTo>
                    <a:pt x="945197" y="530733"/>
                  </a:lnTo>
                  <a:lnTo>
                    <a:pt x="948309" y="530110"/>
                  </a:lnTo>
                  <a:lnTo>
                    <a:pt x="950175" y="526376"/>
                  </a:lnTo>
                  <a:lnTo>
                    <a:pt x="950175" y="256298"/>
                  </a:lnTo>
                  <a:lnTo>
                    <a:pt x="950175" y="222669"/>
                  </a:lnTo>
                  <a:lnTo>
                    <a:pt x="950302" y="52184"/>
                  </a:lnTo>
                  <a:lnTo>
                    <a:pt x="950645" y="36004"/>
                  </a:lnTo>
                  <a:lnTo>
                    <a:pt x="950683" y="33921"/>
                  </a:lnTo>
                  <a:lnTo>
                    <a:pt x="950912" y="27444"/>
                  </a:lnTo>
                  <a:lnTo>
                    <a:pt x="951001" y="26047"/>
                  </a:lnTo>
                  <a:lnTo>
                    <a:pt x="951090" y="24396"/>
                  </a:lnTo>
                  <a:lnTo>
                    <a:pt x="951166" y="22936"/>
                  </a:lnTo>
                  <a:lnTo>
                    <a:pt x="951242" y="21691"/>
                  </a:lnTo>
                  <a:lnTo>
                    <a:pt x="951357" y="19824"/>
                  </a:lnTo>
                  <a:lnTo>
                    <a:pt x="952004" y="9867"/>
                  </a:lnTo>
                  <a:lnTo>
                    <a:pt x="952042" y="5511"/>
                  </a:lnTo>
                  <a:close/>
                </a:path>
                <a:path w="1556385" h="582929">
                  <a:moveTo>
                    <a:pt x="1429778" y="86423"/>
                  </a:moveTo>
                  <a:lnTo>
                    <a:pt x="1411922" y="47828"/>
                  </a:lnTo>
                  <a:lnTo>
                    <a:pt x="1395476" y="28752"/>
                  </a:lnTo>
                  <a:lnTo>
                    <a:pt x="1391577" y="25069"/>
                  </a:lnTo>
                  <a:lnTo>
                    <a:pt x="1389786" y="24104"/>
                  </a:lnTo>
                  <a:lnTo>
                    <a:pt x="1389786" y="83705"/>
                  </a:lnTo>
                  <a:lnTo>
                    <a:pt x="1389672" y="93192"/>
                  </a:lnTo>
                  <a:lnTo>
                    <a:pt x="1385011" y="142265"/>
                  </a:lnTo>
                  <a:lnTo>
                    <a:pt x="1344358" y="178676"/>
                  </a:lnTo>
                  <a:lnTo>
                    <a:pt x="1288084" y="189090"/>
                  </a:lnTo>
                  <a:lnTo>
                    <a:pt x="1261021" y="189484"/>
                  </a:lnTo>
                  <a:lnTo>
                    <a:pt x="1244219" y="187604"/>
                  </a:lnTo>
                  <a:lnTo>
                    <a:pt x="1196860" y="157327"/>
                  </a:lnTo>
                  <a:lnTo>
                    <a:pt x="1185202" y="131737"/>
                  </a:lnTo>
                  <a:lnTo>
                    <a:pt x="1185100" y="126403"/>
                  </a:lnTo>
                  <a:lnTo>
                    <a:pt x="1184808" y="111925"/>
                  </a:lnTo>
                  <a:lnTo>
                    <a:pt x="1184846" y="106324"/>
                  </a:lnTo>
                  <a:lnTo>
                    <a:pt x="1184998" y="97091"/>
                  </a:lnTo>
                  <a:lnTo>
                    <a:pt x="1206258" y="59004"/>
                  </a:lnTo>
                  <a:lnTo>
                    <a:pt x="1248829" y="34366"/>
                  </a:lnTo>
                  <a:lnTo>
                    <a:pt x="1287462" y="29159"/>
                  </a:lnTo>
                  <a:lnTo>
                    <a:pt x="1313827" y="28752"/>
                  </a:lnTo>
                  <a:lnTo>
                    <a:pt x="1330325" y="30556"/>
                  </a:lnTo>
                  <a:lnTo>
                    <a:pt x="1378407" y="59944"/>
                  </a:lnTo>
                  <a:lnTo>
                    <a:pt x="1389786" y="83705"/>
                  </a:lnTo>
                  <a:lnTo>
                    <a:pt x="1389786" y="24104"/>
                  </a:lnTo>
                  <a:lnTo>
                    <a:pt x="1342034" y="4432"/>
                  </a:lnTo>
                  <a:lnTo>
                    <a:pt x="1312329" y="0"/>
                  </a:lnTo>
                  <a:lnTo>
                    <a:pt x="1288084" y="533"/>
                  </a:lnTo>
                  <a:lnTo>
                    <a:pt x="1249743" y="3454"/>
                  </a:lnTo>
                  <a:lnTo>
                    <a:pt x="1197521" y="25234"/>
                  </a:lnTo>
                  <a:lnTo>
                    <a:pt x="1165186" y="55600"/>
                  </a:lnTo>
                  <a:lnTo>
                    <a:pt x="1146505" y="93192"/>
                  </a:lnTo>
                  <a:lnTo>
                    <a:pt x="1146200" y="111925"/>
                  </a:lnTo>
                  <a:lnTo>
                    <a:pt x="1146505" y="131737"/>
                  </a:lnTo>
                  <a:lnTo>
                    <a:pt x="1165186" y="170103"/>
                  </a:lnTo>
                  <a:lnTo>
                    <a:pt x="1197381" y="199682"/>
                  </a:lnTo>
                  <a:lnTo>
                    <a:pt x="1235354" y="214807"/>
                  </a:lnTo>
                  <a:lnTo>
                    <a:pt x="1264297" y="219735"/>
                  </a:lnTo>
                  <a:lnTo>
                    <a:pt x="1287462" y="219583"/>
                  </a:lnTo>
                  <a:lnTo>
                    <a:pt x="1314589" y="218528"/>
                  </a:lnTo>
                  <a:lnTo>
                    <a:pt x="1312621" y="218528"/>
                  </a:lnTo>
                  <a:lnTo>
                    <a:pt x="1327327" y="216738"/>
                  </a:lnTo>
                  <a:lnTo>
                    <a:pt x="1341145" y="212445"/>
                  </a:lnTo>
                  <a:lnTo>
                    <a:pt x="1359966" y="204330"/>
                  </a:lnTo>
                  <a:lnTo>
                    <a:pt x="1378419" y="195846"/>
                  </a:lnTo>
                  <a:lnTo>
                    <a:pt x="1388884" y="189484"/>
                  </a:lnTo>
                  <a:lnTo>
                    <a:pt x="1389799" y="188937"/>
                  </a:lnTo>
                  <a:lnTo>
                    <a:pt x="1420863" y="150050"/>
                  </a:lnTo>
                  <a:lnTo>
                    <a:pt x="1429359" y="106324"/>
                  </a:lnTo>
                  <a:lnTo>
                    <a:pt x="1429778" y="86423"/>
                  </a:lnTo>
                  <a:close/>
                </a:path>
                <a:path w="1556385" h="582929">
                  <a:moveTo>
                    <a:pt x="1431112" y="477215"/>
                  </a:moveTo>
                  <a:lnTo>
                    <a:pt x="1428953" y="437654"/>
                  </a:lnTo>
                  <a:lnTo>
                    <a:pt x="1402257" y="401104"/>
                  </a:lnTo>
                  <a:lnTo>
                    <a:pt x="1399705" y="398830"/>
                  </a:lnTo>
                  <a:lnTo>
                    <a:pt x="1393571" y="393357"/>
                  </a:lnTo>
                  <a:lnTo>
                    <a:pt x="1392631" y="392887"/>
                  </a:lnTo>
                  <a:lnTo>
                    <a:pt x="1392631" y="470369"/>
                  </a:lnTo>
                  <a:lnTo>
                    <a:pt x="1392516" y="476592"/>
                  </a:lnTo>
                  <a:lnTo>
                    <a:pt x="1392504" y="477215"/>
                  </a:lnTo>
                  <a:lnTo>
                    <a:pt x="1392199" y="493687"/>
                  </a:lnTo>
                  <a:lnTo>
                    <a:pt x="1389126" y="507631"/>
                  </a:lnTo>
                  <a:lnTo>
                    <a:pt x="1380820" y="517715"/>
                  </a:lnTo>
                  <a:lnTo>
                    <a:pt x="1364627" y="529488"/>
                  </a:lnTo>
                  <a:lnTo>
                    <a:pt x="1347787" y="540651"/>
                  </a:lnTo>
                  <a:lnTo>
                    <a:pt x="1335024" y="546468"/>
                  </a:lnTo>
                  <a:lnTo>
                    <a:pt x="1335214" y="546468"/>
                  </a:lnTo>
                  <a:lnTo>
                    <a:pt x="1319479" y="548995"/>
                  </a:lnTo>
                  <a:lnTo>
                    <a:pt x="1294930" y="550024"/>
                  </a:lnTo>
                  <a:lnTo>
                    <a:pt x="1270736" y="549719"/>
                  </a:lnTo>
                  <a:lnTo>
                    <a:pt x="1225232" y="531037"/>
                  </a:lnTo>
                  <a:lnTo>
                    <a:pt x="1197051" y="497395"/>
                  </a:lnTo>
                  <a:lnTo>
                    <a:pt x="1196898" y="489839"/>
                  </a:lnTo>
                  <a:lnTo>
                    <a:pt x="1196606" y="476592"/>
                  </a:lnTo>
                  <a:lnTo>
                    <a:pt x="1208684" y="433146"/>
                  </a:lnTo>
                  <a:lnTo>
                    <a:pt x="1242441" y="409181"/>
                  </a:lnTo>
                  <a:lnTo>
                    <a:pt x="1297622" y="399351"/>
                  </a:lnTo>
                  <a:lnTo>
                    <a:pt x="1311363" y="398830"/>
                  </a:lnTo>
                  <a:lnTo>
                    <a:pt x="1321727" y="399351"/>
                  </a:lnTo>
                  <a:lnTo>
                    <a:pt x="1365364" y="415328"/>
                  </a:lnTo>
                  <a:lnTo>
                    <a:pt x="1390942" y="447027"/>
                  </a:lnTo>
                  <a:lnTo>
                    <a:pt x="1392631" y="470369"/>
                  </a:lnTo>
                  <a:lnTo>
                    <a:pt x="1392631" y="392887"/>
                  </a:lnTo>
                  <a:lnTo>
                    <a:pt x="1346403" y="374777"/>
                  </a:lnTo>
                  <a:lnTo>
                    <a:pt x="1318602" y="370611"/>
                  </a:lnTo>
                  <a:lnTo>
                    <a:pt x="1296174" y="370801"/>
                  </a:lnTo>
                  <a:lnTo>
                    <a:pt x="1246035" y="377190"/>
                  </a:lnTo>
                  <a:lnTo>
                    <a:pt x="1208544" y="393357"/>
                  </a:lnTo>
                  <a:lnTo>
                    <a:pt x="1176388" y="422452"/>
                  </a:lnTo>
                  <a:lnTo>
                    <a:pt x="1157706" y="458851"/>
                  </a:lnTo>
                  <a:lnTo>
                    <a:pt x="1157516" y="470369"/>
                  </a:lnTo>
                  <a:lnTo>
                    <a:pt x="1157643" y="493687"/>
                  </a:lnTo>
                  <a:lnTo>
                    <a:pt x="1174521" y="532599"/>
                  </a:lnTo>
                  <a:lnTo>
                    <a:pt x="1204226" y="561390"/>
                  </a:lnTo>
                  <a:lnTo>
                    <a:pt x="1240370" y="576872"/>
                  </a:lnTo>
                  <a:lnTo>
                    <a:pt x="1253375" y="580631"/>
                  </a:lnTo>
                  <a:lnTo>
                    <a:pt x="1252550" y="580631"/>
                  </a:lnTo>
                  <a:lnTo>
                    <a:pt x="1268780" y="582155"/>
                  </a:lnTo>
                  <a:lnTo>
                    <a:pt x="1267256" y="582155"/>
                  </a:lnTo>
                  <a:lnTo>
                    <a:pt x="1292440" y="582383"/>
                  </a:lnTo>
                  <a:lnTo>
                    <a:pt x="1331214" y="580631"/>
                  </a:lnTo>
                  <a:lnTo>
                    <a:pt x="1382141" y="559879"/>
                  </a:lnTo>
                  <a:lnTo>
                    <a:pt x="1413167" y="528866"/>
                  </a:lnTo>
                  <a:lnTo>
                    <a:pt x="1430934" y="489839"/>
                  </a:lnTo>
                  <a:lnTo>
                    <a:pt x="1431112" y="477215"/>
                  </a:lnTo>
                  <a:close/>
                </a:path>
                <a:path w="1556385" h="582929">
                  <a:moveTo>
                    <a:pt x="1556296" y="323507"/>
                  </a:moveTo>
                  <a:lnTo>
                    <a:pt x="1556258" y="322884"/>
                  </a:lnTo>
                  <a:lnTo>
                    <a:pt x="1556169" y="321716"/>
                  </a:lnTo>
                  <a:lnTo>
                    <a:pt x="1555673" y="314794"/>
                  </a:lnTo>
                  <a:lnTo>
                    <a:pt x="1553514" y="298945"/>
                  </a:lnTo>
                  <a:lnTo>
                    <a:pt x="1553464" y="298564"/>
                  </a:lnTo>
                  <a:lnTo>
                    <a:pt x="1553387" y="297992"/>
                  </a:lnTo>
                  <a:lnTo>
                    <a:pt x="1553337" y="297611"/>
                  </a:lnTo>
                  <a:lnTo>
                    <a:pt x="1553210" y="296735"/>
                  </a:lnTo>
                  <a:lnTo>
                    <a:pt x="1553095" y="295884"/>
                  </a:lnTo>
                  <a:lnTo>
                    <a:pt x="1553044" y="295541"/>
                  </a:lnTo>
                  <a:lnTo>
                    <a:pt x="1552956" y="294830"/>
                  </a:lnTo>
                  <a:lnTo>
                    <a:pt x="1552702" y="293014"/>
                  </a:lnTo>
                  <a:lnTo>
                    <a:pt x="1552613" y="292392"/>
                  </a:lnTo>
                  <a:lnTo>
                    <a:pt x="1552549" y="291884"/>
                  </a:lnTo>
                  <a:lnTo>
                    <a:pt x="1552435" y="291033"/>
                  </a:lnTo>
                  <a:lnTo>
                    <a:pt x="1551940" y="287413"/>
                  </a:lnTo>
                  <a:lnTo>
                    <a:pt x="1551317" y="284302"/>
                  </a:lnTo>
                  <a:lnTo>
                    <a:pt x="1547583" y="280568"/>
                  </a:lnTo>
                  <a:lnTo>
                    <a:pt x="1541360" y="281813"/>
                  </a:lnTo>
                  <a:lnTo>
                    <a:pt x="1529626" y="284010"/>
                  </a:lnTo>
                  <a:lnTo>
                    <a:pt x="1461922" y="289991"/>
                  </a:lnTo>
                  <a:lnTo>
                    <a:pt x="1400098" y="293014"/>
                  </a:lnTo>
                  <a:lnTo>
                    <a:pt x="1400149" y="292392"/>
                  </a:lnTo>
                  <a:lnTo>
                    <a:pt x="1400251" y="291033"/>
                  </a:lnTo>
                  <a:lnTo>
                    <a:pt x="1400327" y="289991"/>
                  </a:lnTo>
                  <a:lnTo>
                    <a:pt x="1400454" y="288340"/>
                  </a:lnTo>
                  <a:lnTo>
                    <a:pt x="1400581" y="286664"/>
                  </a:lnTo>
                  <a:lnTo>
                    <a:pt x="1400670" y="285432"/>
                  </a:lnTo>
                  <a:lnTo>
                    <a:pt x="1400771" y="284010"/>
                  </a:lnTo>
                  <a:lnTo>
                    <a:pt x="1401965" y="268122"/>
                  </a:lnTo>
                  <a:lnTo>
                    <a:pt x="1403210" y="259410"/>
                  </a:lnTo>
                  <a:lnTo>
                    <a:pt x="1405077" y="236385"/>
                  </a:lnTo>
                  <a:lnTo>
                    <a:pt x="1406321" y="227050"/>
                  </a:lnTo>
                  <a:lnTo>
                    <a:pt x="1407566" y="220827"/>
                  </a:lnTo>
                  <a:lnTo>
                    <a:pt x="1403832" y="220205"/>
                  </a:lnTo>
                  <a:lnTo>
                    <a:pt x="1367739" y="218960"/>
                  </a:lnTo>
                  <a:lnTo>
                    <a:pt x="1365250" y="219583"/>
                  </a:lnTo>
                  <a:lnTo>
                    <a:pt x="1361516" y="221449"/>
                  </a:lnTo>
                  <a:lnTo>
                    <a:pt x="1362138" y="225806"/>
                  </a:lnTo>
                  <a:lnTo>
                    <a:pt x="1364005" y="228917"/>
                  </a:lnTo>
                  <a:lnTo>
                    <a:pt x="1365973" y="249275"/>
                  </a:lnTo>
                  <a:lnTo>
                    <a:pt x="1366342" y="254622"/>
                  </a:lnTo>
                  <a:lnTo>
                    <a:pt x="1366342" y="274967"/>
                  </a:lnTo>
                  <a:lnTo>
                    <a:pt x="1365872" y="294830"/>
                  </a:lnTo>
                  <a:lnTo>
                    <a:pt x="1368298" y="294830"/>
                  </a:lnTo>
                  <a:lnTo>
                    <a:pt x="1222743" y="297992"/>
                  </a:lnTo>
                  <a:lnTo>
                    <a:pt x="1222717" y="297332"/>
                  </a:lnTo>
                  <a:lnTo>
                    <a:pt x="1222590" y="294830"/>
                  </a:lnTo>
                  <a:lnTo>
                    <a:pt x="1222463" y="292392"/>
                  </a:lnTo>
                  <a:lnTo>
                    <a:pt x="1222349" y="289991"/>
                  </a:lnTo>
                  <a:lnTo>
                    <a:pt x="1222260" y="288340"/>
                  </a:lnTo>
                  <a:lnTo>
                    <a:pt x="1222184" y="286664"/>
                  </a:lnTo>
                  <a:lnTo>
                    <a:pt x="1222057" y="284302"/>
                  </a:lnTo>
                  <a:lnTo>
                    <a:pt x="1221930" y="281813"/>
                  </a:lnTo>
                  <a:lnTo>
                    <a:pt x="1221879" y="280568"/>
                  </a:lnTo>
                  <a:lnTo>
                    <a:pt x="1221498" y="273100"/>
                  </a:lnTo>
                  <a:lnTo>
                    <a:pt x="1220876" y="264388"/>
                  </a:lnTo>
                  <a:lnTo>
                    <a:pt x="1220876" y="225183"/>
                  </a:lnTo>
                  <a:lnTo>
                    <a:pt x="1178560" y="225183"/>
                  </a:lnTo>
                  <a:lnTo>
                    <a:pt x="1175448" y="228295"/>
                  </a:lnTo>
                  <a:lnTo>
                    <a:pt x="1176693" y="232029"/>
                  </a:lnTo>
                  <a:lnTo>
                    <a:pt x="1178560" y="235140"/>
                  </a:lnTo>
                  <a:lnTo>
                    <a:pt x="1181671" y="247891"/>
                  </a:lnTo>
                  <a:lnTo>
                    <a:pt x="1183487" y="255498"/>
                  </a:lnTo>
                  <a:lnTo>
                    <a:pt x="1184554" y="260845"/>
                  </a:lnTo>
                  <a:lnTo>
                    <a:pt x="1185265" y="266496"/>
                  </a:lnTo>
                  <a:lnTo>
                    <a:pt x="1186027" y="274967"/>
                  </a:lnTo>
                  <a:lnTo>
                    <a:pt x="1188516" y="298564"/>
                  </a:lnTo>
                  <a:lnTo>
                    <a:pt x="1184224" y="298564"/>
                  </a:lnTo>
                  <a:lnTo>
                    <a:pt x="1151369" y="298945"/>
                  </a:lnTo>
                  <a:lnTo>
                    <a:pt x="1131633" y="298945"/>
                  </a:lnTo>
                  <a:lnTo>
                    <a:pt x="1114704" y="298564"/>
                  </a:lnTo>
                  <a:lnTo>
                    <a:pt x="1088453" y="297611"/>
                  </a:lnTo>
                  <a:lnTo>
                    <a:pt x="1066076" y="296735"/>
                  </a:lnTo>
                  <a:lnTo>
                    <a:pt x="1050493" y="295884"/>
                  </a:lnTo>
                  <a:lnTo>
                    <a:pt x="1050836" y="295884"/>
                  </a:lnTo>
                  <a:lnTo>
                    <a:pt x="1039787" y="294830"/>
                  </a:lnTo>
                  <a:lnTo>
                    <a:pt x="1025474" y="293014"/>
                  </a:lnTo>
                  <a:lnTo>
                    <a:pt x="1022362" y="292392"/>
                  </a:lnTo>
                  <a:lnTo>
                    <a:pt x="1019886" y="296735"/>
                  </a:lnTo>
                  <a:lnTo>
                    <a:pt x="1020000" y="296989"/>
                  </a:lnTo>
                  <a:lnTo>
                    <a:pt x="1020495" y="297992"/>
                  </a:lnTo>
                  <a:lnTo>
                    <a:pt x="1022985" y="308571"/>
                  </a:lnTo>
                  <a:lnTo>
                    <a:pt x="1026693" y="322160"/>
                  </a:lnTo>
                  <a:lnTo>
                    <a:pt x="1029208" y="329107"/>
                  </a:lnTo>
                  <a:lnTo>
                    <a:pt x="1030452" y="332841"/>
                  </a:lnTo>
                  <a:lnTo>
                    <a:pt x="1035431" y="336575"/>
                  </a:lnTo>
                  <a:lnTo>
                    <a:pt x="1042276" y="335953"/>
                  </a:lnTo>
                  <a:lnTo>
                    <a:pt x="1058900" y="334111"/>
                  </a:lnTo>
                  <a:lnTo>
                    <a:pt x="1073429" y="332841"/>
                  </a:lnTo>
                  <a:lnTo>
                    <a:pt x="1073835" y="332841"/>
                  </a:lnTo>
                  <a:lnTo>
                    <a:pt x="1090498" y="331838"/>
                  </a:lnTo>
                  <a:lnTo>
                    <a:pt x="1172032" y="327939"/>
                  </a:lnTo>
                  <a:lnTo>
                    <a:pt x="1398358" y="322160"/>
                  </a:lnTo>
                  <a:lnTo>
                    <a:pt x="1427327" y="322160"/>
                  </a:lnTo>
                  <a:lnTo>
                    <a:pt x="1455242" y="321716"/>
                  </a:lnTo>
                  <a:lnTo>
                    <a:pt x="1520926" y="321716"/>
                  </a:lnTo>
                  <a:lnTo>
                    <a:pt x="1532191" y="322160"/>
                  </a:lnTo>
                  <a:lnTo>
                    <a:pt x="1543850" y="322884"/>
                  </a:lnTo>
                  <a:lnTo>
                    <a:pt x="1556296" y="32350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1545" y="7103430"/>
              <a:ext cx="79653" cy="14810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352794" y="6675297"/>
              <a:ext cx="1576070" cy="554355"/>
            </a:xfrm>
            <a:custGeom>
              <a:avLst/>
              <a:gdLst/>
              <a:ahLst/>
              <a:cxnLst/>
              <a:rect l="l" t="t" r="r" b="b"/>
              <a:pathLst>
                <a:path w="1576070" h="554354">
                  <a:moveTo>
                    <a:pt x="290601" y="31115"/>
                  </a:moveTo>
                  <a:lnTo>
                    <a:pt x="290271" y="29451"/>
                  </a:lnTo>
                  <a:lnTo>
                    <a:pt x="290169" y="28930"/>
                  </a:lnTo>
                  <a:lnTo>
                    <a:pt x="290042" y="28308"/>
                  </a:lnTo>
                  <a:lnTo>
                    <a:pt x="289928" y="27965"/>
                  </a:lnTo>
                  <a:lnTo>
                    <a:pt x="287489" y="26136"/>
                  </a:lnTo>
                  <a:lnTo>
                    <a:pt x="282511" y="26758"/>
                  </a:lnTo>
                  <a:lnTo>
                    <a:pt x="271995" y="27495"/>
                  </a:lnTo>
                  <a:lnTo>
                    <a:pt x="263690" y="27965"/>
                  </a:lnTo>
                  <a:lnTo>
                    <a:pt x="255193" y="28308"/>
                  </a:lnTo>
                  <a:lnTo>
                    <a:pt x="219417" y="29451"/>
                  </a:lnTo>
                  <a:lnTo>
                    <a:pt x="203720" y="29451"/>
                  </a:lnTo>
                  <a:lnTo>
                    <a:pt x="157340" y="27330"/>
                  </a:lnTo>
                  <a:lnTo>
                    <a:pt x="117602" y="21780"/>
                  </a:lnTo>
                  <a:lnTo>
                    <a:pt x="114490" y="20535"/>
                  </a:lnTo>
                  <a:lnTo>
                    <a:pt x="108267" y="31115"/>
                  </a:lnTo>
                  <a:lnTo>
                    <a:pt x="105778" y="42938"/>
                  </a:lnTo>
                  <a:lnTo>
                    <a:pt x="108267" y="44805"/>
                  </a:lnTo>
                  <a:lnTo>
                    <a:pt x="116979" y="51650"/>
                  </a:lnTo>
                  <a:lnTo>
                    <a:pt x="139801" y="57569"/>
                  </a:lnTo>
                  <a:lnTo>
                    <a:pt x="145681" y="58889"/>
                  </a:lnTo>
                  <a:lnTo>
                    <a:pt x="151688" y="59842"/>
                  </a:lnTo>
                  <a:lnTo>
                    <a:pt x="175475" y="62852"/>
                  </a:lnTo>
                  <a:lnTo>
                    <a:pt x="184188" y="64096"/>
                  </a:lnTo>
                  <a:lnTo>
                    <a:pt x="195211" y="64719"/>
                  </a:lnTo>
                  <a:lnTo>
                    <a:pt x="194246" y="64719"/>
                  </a:lnTo>
                  <a:lnTo>
                    <a:pt x="204025" y="65062"/>
                  </a:lnTo>
                  <a:lnTo>
                    <a:pt x="214210" y="65062"/>
                  </a:lnTo>
                  <a:lnTo>
                    <a:pt x="239979" y="64325"/>
                  </a:lnTo>
                  <a:lnTo>
                    <a:pt x="281266" y="60363"/>
                  </a:lnTo>
                  <a:lnTo>
                    <a:pt x="290601" y="38582"/>
                  </a:lnTo>
                  <a:lnTo>
                    <a:pt x="290601" y="31115"/>
                  </a:lnTo>
                  <a:close/>
                </a:path>
                <a:path w="1576070" h="554354">
                  <a:moveTo>
                    <a:pt x="345986" y="266966"/>
                  </a:moveTo>
                  <a:lnTo>
                    <a:pt x="313613" y="242697"/>
                  </a:lnTo>
                  <a:lnTo>
                    <a:pt x="259372" y="214033"/>
                  </a:lnTo>
                  <a:lnTo>
                    <a:pt x="204101" y="186690"/>
                  </a:lnTo>
                  <a:lnTo>
                    <a:pt x="208140" y="179298"/>
                  </a:lnTo>
                  <a:lnTo>
                    <a:pt x="223697" y="139395"/>
                  </a:lnTo>
                  <a:lnTo>
                    <a:pt x="224015" y="138150"/>
                  </a:lnTo>
                  <a:lnTo>
                    <a:pt x="242468" y="137401"/>
                  </a:lnTo>
                  <a:lnTo>
                    <a:pt x="243878" y="137401"/>
                  </a:lnTo>
                  <a:lnTo>
                    <a:pt x="265709" y="136906"/>
                  </a:lnTo>
                  <a:lnTo>
                    <a:pt x="318325" y="136906"/>
                  </a:lnTo>
                  <a:lnTo>
                    <a:pt x="325831" y="137172"/>
                  </a:lnTo>
                  <a:lnTo>
                    <a:pt x="330530" y="137401"/>
                  </a:lnTo>
                  <a:lnTo>
                    <a:pt x="341617" y="137401"/>
                  </a:lnTo>
                  <a:lnTo>
                    <a:pt x="341515" y="136906"/>
                  </a:lnTo>
                  <a:lnTo>
                    <a:pt x="340385" y="130683"/>
                  </a:lnTo>
                  <a:lnTo>
                    <a:pt x="340385" y="123215"/>
                  </a:lnTo>
                  <a:lnTo>
                    <a:pt x="339763" y="120726"/>
                  </a:lnTo>
                  <a:lnTo>
                    <a:pt x="338505" y="111937"/>
                  </a:lnTo>
                  <a:lnTo>
                    <a:pt x="338480" y="111747"/>
                  </a:lnTo>
                  <a:lnTo>
                    <a:pt x="338378" y="111010"/>
                  </a:lnTo>
                  <a:lnTo>
                    <a:pt x="338264" y="110248"/>
                  </a:lnTo>
                  <a:lnTo>
                    <a:pt x="338162" y="109524"/>
                  </a:lnTo>
                  <a:lnTo>
                    <a:pt x="338061" y="108762"/>
                  </a:lnTo>
                  <a:lnTo>
                    <a:pt x="337959" y="108089"/>
                  </a:lnTo>
                  <a:lnTo>
                    <a:pt x="337273" y="103301"/>
                  </a:lnTo>
                  <a:lnTo>
                    <a:pt x="336651" y="100190"/>
                  </a:lnTo>
                  <a:lnTo>
                    <a:pt x="331673" y="98323"/>
                  </a:lnTo>
                  <a:lnTo>
                    <a:pt x="329806" y="98945"/>
                  </a:lnTo>
                  <a:lnTo>
                    <a:pt x="315607" y="101142"/>
                  </a:lnTo>
                  <a:lnTo>
                    <a:pt x="251574" y="107111"/>
                  </a:lnTo>
                  <a:lnTo>
                    <a:pt x="166928" y="110693"/>
                  </a:lnTo>
                  <a:lnTo>
                    <a:pt x="134569" y="111937"/>
                  </a:lnTo>
                  <a:lnTo>
                    <a:pt x="104419" y="111937"/>
                  </a:lnTo>
                  <a:lnTo>
                    <a:pt x="96443" y="111747"/>
                  </a:lnTo>
                  <a:lnTo>
                    <a:pt x="70739" y="110693"/>
                  </a:lnTo>
                  <a:lnTo>
                    <a:pt x="53505" y="109524"/>
                  </a:lnTo>
                  <a:lnTo>
                    <a:pt x="50393" y="109524"/>
                  </a:lnTo>
                  <a:lnTo>
                    <a:pt x="48526" y="113258"/>
                  </a:lnTo>
                  <a:lnTo>
                    <a:pt x="49149" y="114503"/>
                  </a:lnTo>
                  <a:lnTo>
                    <a:pt x="52260" y="124460"/>
                  </a:lnTo>
                  <a:lnTo>
                    <a:pt x="53505" y="132549"/>
                  </a:lnTo>
                  <a:lnTo>
                    <a:pt x="55994" y="139395"/>
                  </a:lnTo>
                  <a:lnTo>
                    <a:pt x="55994" y="140017"/>
                  </a:lnTo>
                  <a:lnTo>
                    <a:pt x="56616" y="140639"/>
                  </a:lnTo>
                  <a:lnTo>
                    <a:pt x="57861" y="143751"/>
                  </a:lnTo>
                  <a:lnTo>
                    <a:pt x="61595" y="148107"/>
                  </a:lnTo>
                  <a:lnTo>
                    <a:pt x="67818" y="147485"/>
                  </a:lnTo>
                  <a:lnTo>
                    <a:pt x="135648" y="141884"/>
                  </a:lnTo>
                  <a:lnTo>
                    <a:pt x="144360" y="140639"/>
                  </a:lnTo>
                  <a:lnTo>
                    <a:pt x="167386" y="140017"/>
                  </a:lnTo>
                  <a:lnTo>
                    <a:pt x="179832" y="139395"/>
                  </a:lnTo>
                  <a:lnTo>
                    <a:pt x="176707" y="153479"/>
                  </a:lnTo>
                  <a:lnTo>
                    <a:pt x="158673" y="189801"/>
                  </a:lnTo>
                  <a:lnTo>
                    <a:pt x="129959" y="227101"/>
                  </a:lnTo>
                  <a:lnTo>
                    <a:pt x="93624" y="258140"/>
                  </a:lnTo>
                  <a:lnTo>
                    <a:pt x="32969" y="290614"/>
                  </a:lnTo>
                  <a:lnTo>
                    <a:pt x="32346" y="291236"/>
                  </a:lnTo>
                  <a:lnTo>
                    <a:pt x="31102" y="291858"/>
                  </a:lnTo>
                  <a:lnTo>
                    <a:pt x="27990" y="293725"/>
                  </a:lnTo>
                  <a:lnTo>
                    <a:pt x="29235" y="296837"/>
                  </a:lnTo>
                  <a:lnTo>
                    <a:pt x="42926" y="309905"/>
                  </a:lnTo>
                  <a:lnTo>
                    <a:pt x="49149" y="315506"/>
                  </a:lnTo>
                  <a:lnTo>
                    <a:pt x="57861" y="314883"/>
                  </a:lnTo>
                  <a:lnTo>
                    <a:pt x="106362" y="288467"/>
                  </a:lnTo>
                  <a:lnTo>
                    <a:pt x="139077" y="262293"/>
                  </a:lnTo>
                  <a:lnTo>
                    <a:pt x="168529" y="235800"/>
                  </a:lnTo>
                  <a:lnTo>
                    <a:pt x="189788" y="209092"/>
                  </a:lnTo>
                  <a:lnTo>
                    <a:pt x="210096" y="219506"/>
                  </a:lnTo>
                  <a:lnTo>
                    <a:pt x="257314" y="248602"/>
                  </a:lnTo>
                  <a:lnTo>
                    <a:pt x="290118" y="271322"/>
                  </a:lnTo>
                  <a:lnTo>
                    <a:pt x="320471" y="298081"/>
                  </a:lnTo>
                  <a:lnTo>
                    <a:pt x="322961" y="301815"/>
                  </a:lnTo>
                  <a:lnTo>
                    <a:pt x="326694" y="297459"/>
                  </a:lnTo>
                  <a:lnTo>
                    <a:pt x="331673" y="290614"/>
                  </a:lnTo>
                  <a:lnTo>
                    <a:pt x="341007" y="278168"/>
                  </a:lnTo>
                  <a:lnTo>
                    <a:pt x="341096" y="277964"/>
                  </a:lnTo>
                  <a:lnTo>
                    <a:pt x="344119" y="271322"/>
                  </a:lnTo>
                  <a:lnTo>
                    <a:pt x="345986" y="266966"/>
                  </a:lnTo>
                  <a:close/>
                </a:path>
                <a:path w="1576070" h="554354">
                  <a:moveTo>
                    <a:pt x="387680" y="374624"/>
                  </a:moveTo>
                  <a:lnTo>
                    <a:pt x="386435" y="369023"/>
                  </a:lnTo>
                  <a:lnTo>
                    <a:pt x="383324" y="351599"/>
                  </a:lnTo>
                  <a:lnTo>
                    <a:pt x="382079" y="346621"/>
                  </a:lnTo>
                  <a:lnTo>
                    <a:pt x="343852" y="357466"/>
                  </a:lnTo>
                  <a:lnTo>
                    <a:pt x="274472" y="368185"/>
                  </a:lnTo>
                  <a:lnTo>
                    <a:pt x="213436" y="374624"/>
                  </a:lnTo>
                  <a:lnTo>
                    <a:pt x="213550" y="372364"/>
                  </a:lnTo>
                  <a:lnTo>
                    <a:pt x="213639" y="370535"/>
                  </a:lnTo>
                  <a:lnTo>
                    <a:pt x="213753" y="368185"/>
                  </a:lnTo>
                  <a:lnTo>
                    <a:pt x="214680" y="349110"/>
                  </a:lnTo>
                  <a:lnTo>
                    <a:pt x="214731" y="348488"/>
                  </a:lnTo>
                  <a:lnTo>
                    <a:pt x="215430" y="339191"/>
                  </a:lnTo>
                  <a:lnTo>
                    <a:pt x="215773" y="333400"/>
                  </a:lnTo>
                  <a:lnTo>
                    <a:pt x="215849" y="330288"/>
                  </a:lnTo>
                  <a:lnTo>
                    <a:pt x="215912" y="327926"/>
                  </a:lnTo>
                  <a:lnTo>
                    <a:pt x="216027" y="309905"/>
                  </a:lnTo>
                  <a:lnTo>
                    <a:pt x="216090" y="307568"/>
                  </a:lnTo>
                  <a:lnTo>
                    <a:pt x="216458" y="301409"/>
                  </a:lnTo>
                  <a:lnTo>
                    <a:pt x="217170" y="291858"/>
                  </a:lnTo>
                  <a:lnTo>
                    <a:pt x="217170" y="285635"/>
                  </a:lnTo>
                  <a:lnTo>
                    <a:pt x="169252" y="285635"/>
                  </a:lnTo>
                  <a:lnTo>
                    <a:pt x="174231" y="298081"/>
                  </a:lnTo>
                  <a:lnTo>
                    <a:pt x="174294" y="298564"/>
                  </a:lnTo>
                  <a:lnTo>
                    <a:pt x="177939" y="339191"/>
                  </a:lnTo>
                  <a:lnTo>
                    <a:pt x="177965" y="377113"/>
                  </a:lnTo>
                  <a:lnTo>
                    <a:pt x="126314" y="379603"/>
                  </a:lnTo>
                  <a:lnTo>
                    <a:pt x="86690" y="380695"/>
                  </a:lnTo>
                  <a:lnTo>
                    <a:pt x="27254" y="380695"/>
                  </a:lnTo>
                  <a:lnTo>
                    <a:pt x="20726" y="380530"/>
                  </a:lnTo>
                  <a:lnTo>
                    <a:pt x="13322" y="379793"/>
                  </a:lnTo>
                  <a:lnTo>
                    <a:pt x="5588" y="378358"/>
                  </a:lnTo>
                  <a:lnTo>
                    <a:pt x="2476" y="377736"/>
                  </a:lnTo>
                  <a:lnTo>
                    <a:pt x="0" y="381457"/>
                  </a:lnTo>
                  <a:lnTo>
                    <a:pt x="609" y="382714"/>
                  </a:lnTo>
                  <a:lnTo>
                    <a:pt x="3098" y="393293"/>
                  </a:lnTo>
                  <a:lnTo>
                    <a:pt x="6210" y="405117"/>
                  </a:lnTo>
                  <a:lnTo>
                    <a:pt x="8699" y="411962"/>
                  </a:lnTo>
                  <a:lnTo>
                    <a:pt x="10566" y="417563"/>
                  </a:lnTo>
                  <a:lnTo>
                    <a:pt x="14300" y="420052"/>
                  </a:lnTo>
                  <a:lnTo>
                    <a:pt x="42926" y="417563"/>
                  </a:lnTo>
                  <a:lnTo>
                    <a:pt x="157670" y="410565"/>
                  </a:lnTo>
                  <a:lnTo>
                    <a:pt x="211848" y="405625"/>
                  </a:lnTo>
                  <a:lnTo>
                    <a:pt x="270459" y="398818"/>
                  </a:lnTo>
                  <a:lnTo>
                    <a:pt x="325297" y="390804"/>
                  </a:lnTo>
                  <a:lnTo>
                    <a:pt x="368122" y="382714"/>
                  </a:lnTo>
                  <a:lnTo>
                    <a:pt x="383324" y="378358"/>
                  </a:lnTo>
                  <a:lnTo>
                    <a:pt x="387680" y="374624"/>
                  </a:lnTo>
                  <a:close/>
                </a:path>
                <a:path w="1576070" h="554354">
                  <a:moveTo>
                    <a:pt x="448665" y="1244"/>
                  </a:moveTo>
                  <a:lnTo>
                    <a:pt x="444309" y="1244"/>
                  </a:lnTo>
                  <a:lnTo>
                    <a:pt x="408838" y="0"/>
                  </a:lnTo>
                  <a:lnTo>
                    <a:pt x="402615" y="0"/>
                  </a:lnTo>
                  <a:lnTo>
                    <a:pt x="399503" y="3111"/>
                  </a:lnTo>
                  <a:lnTo>
                    <a:pt x="400748" y="6223"/>
                  </a:lnTo>
                  <a:lnTo>
                    <a:pt x="402577" y="10134"/>
                  </a:lnTo>
                  <a:lnTo>
                    <a:pt x="403669" y="14198"/>
                  </a:lnTo>
                  <a:lnTo>
                    <a:pt x="404469" y="20878"/>
                  </a:lnTo>
                  <a:lnTo>
                    <a:pt x="405422" y="32664"/>
                  </a:lnTo>
                  <a:lnTo>
                    <a:pt x="406323" y="44729"/>
                  </a:lnTo>
                  <a:lnTo>
                    <a:pt x="406400" y="46355"/>
                  </a:lnTo>
                  <a:lnTo>
                    <a:pt x="406781" y="53327"/>
                  </a:lnTo>
                  <a:lnTo>
                    <a:pt x="406844" y="56603"/>
                  </a:lnTo>
                  <a:lnTo>
                    <a:pt x="406946" y="72656"/>
                  </a:lnTo>
                  <a:lnTo>
                    <a:pt x="406971" y="528955"/>
                  </a:lnTo>
                  <a:lnTo>
                    <a:pt x="409460" y="528955"/>
                  </a:lnTo>
                  <a:lnTo>
                    <a:pt x="441198" y="527088"/>
                  </a:lnTo>
                  <a:lnTo>
                    <a:pt x="444309" y="526465"/>
                  </a:lnTo>
                  <a:lnTo>
                    <a:pt x="446176" y="522732"/>
                  </a:lnTo>
                  <a:lnTo>
                    <a:pt x="446265" y="62560"/>
                  </a:lnTo>
                  <a:lnTo>
                    <a:pt x="446366" y="53327"/>
                  </a:lnTo>
                  <a:lnTo>
                    <a:pt x="446493" y="46355"/>
                  </a:lnTo>
                  <a:lnTo>
                    <a:pt x="446519" y="44729"/>
                  </a:lnTo>
                  <a:lnTo>
                    <a:pt x="446697" y="36106"/>
                  </a:lnTo>
                  <a:lnTo>
                    <a:pt x="447001" y="28511"/>
                  </a:lnTo>
                  <a:lnTo>
                    <a:pt x="447586" y="19799"/>
                  </a:lnTo>
                  <a:lnTo>
                    <a:pt x="448665" y="6223"/>
                  </a:lnTo>
                  <a:lnTo>
                    <a:pt x="448665" y="1244"/>
                  </a:lnTo>
                  <a:close/>
                </a:path>
                <a:path w="1576070" h="554354">
                  <a:moveTo>
                    <a:pt x="984465" y="245186"/>
                  </a:moveTo>
                  <a:lnTo>
                    <a:pt x="953579" y="219786"/>
                  </a:lnTo>
                  <a:lnTo>
                    <a:pt x="902576" y="190030"/>
                  </a:lnTo>
                  <a:lnTo>
                    <a:pt x="826008" y="149974"/>
                  </a:lnTo>
                  <a:lnTo>
                    <a:pt x="776617" y="125704"/>
                  </a:lnTo>
                  <a:lnTo>
                    <a:pt x="783463" y="113880"/>
                  </a:lnTo>
                  <a:lnTo>
                    <a:pt x="814578" y="54724"/>
                  </a:lnTo>
                  <a:lnTo>
                    <a:pt x="821423" y="41071"/>
                  </a:lnTo>
                  <a:lnTo>
                    <a:pt x="825157" y="36093"/>
                  </a:lnTo>
                  <a:lnTo>
                    <a:pt x="818934" y="33604"/>
                  </a:lnTo>
                  <a:lnTo>
                    <a:pt x="776617" y="18669"/>
                  </a:lnTo>
                  <a:lnTo>
                    <a:pt x="768527" y="16802"/>
                  </a:lnTo>
                  <a:lnTo>
                    <a:pt x="768527" y="23647"/>
                  </a:lnTo>
                  <a:lnTo>
                    <a:pt x="767905" y="33604"/>
                  </a:lnTo>
                  <a:lnTo>
                    <a:pt x="748614" y="90855"/>
                  </a:lnTo>
                  <a:lnTo>
                    <a:pt x="743635" y="98945"/>
                  </a:lnTo>
                  <a:lnTo>
                    <a:pt x="735279" y="116001"/>
                  </a:lnTo>
                  <a:lnTo>
                    <a:pt x="701941" y="160235"/>
                  </a:lnTo>
                  <a:lnTo>
                    <a:pt x="672693" y="192481"/>
                  </a:lnTo>
                  <a:lnTo>
                    <a:pt x="635977" y="222161"/>
                  </a:lnTo>
                  <a:lnTo>
                    <a:pt x="597166" y="250317"/>
                  </a:lnTo>
                  <a:lnTo>
                    <a:pt x="553212" y="271945"/>
                  </a:lnTo>
                  <a:lnTo>
                    <a:pt x="551967" y="273189"/>
                  </a:lnTo>
                  <a:lnTo>
                    <a:pt x="547611" y="275678"/>
                  </a:lnTo>
                  <a:lnTo>
                    <a:pt x="570636" y="298704"/>
                  </a:lnTo>
                  <a:lnTo>
                    <a:pt x="581215" y="299948"/>
                  </a:lnTo>
                  <a:lnTo>
                    <a:pt x="584949" y="298081"/>
                  </a:lnTo>
                  <a:lnTo>
                    <a:pt x="624459" y="276974"/>
                  </a:lnTo>
                  <a:lnTo>
                    <a:pt x="668693" y="246888"/>
                  </a:lnTo>
                  <a:lnTo>
                    <a:pt x="718350" y="201168"/>
                  </a:lnTo>
                  <a:lnTo>
                    <a:pt x="745401" y="171081"/>
                  </a:lnTo>
                  <a:lnTo>
                    <a:pt x="760437" y="149974"/>
                  </a:lnTo>
                  <a:lnTo>
                    <a:pt x="773442" y="155981"/>
                  </a:lnTo>
                  <a:lnTo>
                    <a:pt x="824865" y="185254"/>
                  </a:lnTo>
                  <a:lnTo>
                    <a:pt x="878814" y="220433"/>
                  </a:lnTo>
                  <a:lnTo>
                    <a:pt x="926439" y="256476"/>
                  </a:lnTo>
                  <a:lnTo>
                    <a:pt x="953973" y="283146"/>
                  </a:lnTo>
                  <a:lnTo>
                    <a:pt x="964552" y="272567"/>
                  </a:lnTo>
                  <a:lnTo>
                    <a:pt x="977620" y="257009"/>
                  </a:lnTo>
                  <a:lnTo>
                    <a:pt x="981354" y="250164"/>
                  </a:lnTo>
                  <a:lnTo>
                    <a:pt x="984465" y="245186"/>
                  </a:lnTo>
                  <a:close/>
                </a:path>
                <a:path w="1576070" h="554354">
                  <a:moveTo>
                    <a:pt x="1024293" y="446811"/>
                  </a:moveTo>
                  <a:lnTo>
                    <a:pt x="1021867" y="427405"/>
                  </a:lnTo>
                  <a:lnTo>
                    <a:pt x="1021854" y="427253"/>
                  </a:lnTo>
                  <a:lnTo>
                    <a:pt x="1021727" y="426275"/>
                  </a:lnTo>
                  <a:lnTo>
                    <a:pt x="1021626" y="425513"/>
                  </a:lnTo>
                  <a:lnTo>
                    <a:pt x="1021549" y="424916"/>
                  </a:lnTo>
                  <a:lnTo>
                    <a:pt x="1021461" y="424129"/>
                  </a:lnTo>
                  <a:lnTo>
                    <a:pt x="1020559" y="416941"/>
                  </a:lnTo>
                  <a:lnTo>
                    <a:pt x="1019937" y="413829"/>
                  </a:lnTo>
                  <a:lnTo>
                    <a:pt x="1016203" y="410095"/>
                  </a:lnTo>
                  <a:lnTo>
                    <a:pt x="1009980" y="411340"/>
                  </a:lnTo>
                  <a:lnTo>
                    <a:pt x="998283" y="413181"/>
                  </a:lnTo>
                  <a:lnTo>
                    <a:pt x="935494" y="419392"/>
                  </a:lnTo>
                  <a:lnTo>
                    <a:pt x="833361" y="424916"/>
                  </a:lnTo>
                  <a:lnTo>
                    <a:pt x="785952" y="426275"/>
                  </a:lnTo>
                  <a:lnTo>
                    <a:pt x="786066" y="421919"/>
                  </a:lnTo>
                  <a:lnTo>
                    <a:pt x="786193" y="417563"/>
                  </a:lnTo>
                  <a:lnTo>
                    <a:pt x="786269" y="414451"/>
                  </a:lnTo>
                  <a:lnTo>
                    <a:pt x="786396" y="410095"/>
                  </a:lnTo>
                  <a:lnTo>
                    <a:pt x="787819" y="357200"/>
                  </a:lnTo>
                  <a:lnTo>
                    <a:pt x="788200" y="347243"/>
                  </a:lnTo>
                  <a:lnTo>
                    <a:pt x="788403" y="341172"/>
                  </a:lnTo>
                  <a:lnTo>
                    <a:pt x="788479" y="338061"/>
                  </a:lnTo>
                  <a:lnTo>
                    <a:pt x="788568" y="334975"/>
                  </a:lnTo>
                  <a:lnTo>
                    <a:pt x="790308" y="294970"/>
                  </a:lnTo>
                  <a:lnTo>
                    <a:pt x="790308" y="288747"/>
                  </a:lnTo>
                  <a:lnTo>
                    <a:pt x="742391" y="288747"/>
                  </a:lnTo>
                  <a:lnTo>
                    <a:pt x="747369" y="301193"/>
                  </a:lnTo>
                  <a:lnTo>
                    <a:pt x="749236" y="319239"/>
                  </a:lnTo>
                  <a:lnTo>
                    <a:pt x="750316" y="330047"/>
                  </a:lnTo>
                  <a:lnTo>
                    <a:pt x="750874" y="338061"/>
                  </a:lnTo>
                  <a:lnTo>
                    <a:pt x="750938" y="341172"/>
                  </a:lnTo>
                  <a:lnTo>
                    <a:pt x="751078" y="347243"/>
                  </a:lnTo>
                  <a:lnTo>
                    <a:pt x="751103" y="426897"/>
                  </a:lnTo>
                  <a:lnTo>
                    <a:pt x="731278" y="427405"/>
                  </a:lnTo>
                  <a:lnTo>
                    <a:pt x="619569" y="427405"/>
                  </a:lnTo>
                  <a:lnTo>
                    <a:pt x="553364" y="425996"/>
                  </a:lnTo>
                  <a:lnTo>
                    <a:pt x="512762" y="422541"/>
                  </a:lnTo>
                  <a:lnTo>
                    <a:pt x="509651" y="421919"/>
                  </a:lnTo>
                  <a:lnTo>
                    <a:pt x="507161" y="426275"/>
                  </a:lnTo>
                  <a:lnTo>
                    <a:pt x="507733" y="427405"/>
                  </a:lnTo>
                  <a:lnTo>
                    <a:pt x="510273" y="438099"/>
                  </a:lnTo>
                  <a:lnTo>
                    <a:pt x="514007" y="452412"/>
                  </a:lnTo>
                  <a:lnTo>
                    <a:pt x="516496" y="459257"/>
                  </a:lnTo>
                  <a:lnTo>
                    <a:pt x="517740" y="462991"/>
                  </a:lnTo>
                  <a:lnTo>
                    <a:pt x="522719" y="466725"/>
                  </a:lnTo>
                  <a:lnTo>
                    <a:pt x="529564" y="466102"/>
                  </a:lnTo>
                  <a:lnTo>
                    <a:pt x="550621" y="463905"/>
                  </a:lnTo>
                  <a:lnTo>
                    <a:pt x="567296" y="462521"/>
                  </a:lnTo>
                  <a:lnTo>
                    <a:pt x="588289" y="461378"/>
                  </a:lnTo>
                  <a:lnTo>
                    <a:pt x="682028" y="457504"/>
                  </a:lnTo>
                  <a:lnTo>
                    <a:pt x="797915" y="454901"/>
                  </a:lnTo>
                  <a:lnTo>
                    <a:pt x="798499" y="454901"/>
                  </a:lnTo>
                  <a:lnTo>
                    <a:pt x="837501" y="454304"/>
                  </a:lnTo>
                  <a:lnTo>
                    <a:pt x="991412" y="454304"/>
                  </a:lnTo>
                  <a:lnTo>
                    <a:pt x="1012469" y="454901"/>
                  </a:lnTo>
                  <a:lnTo>
                    <a:pt x="1020559" y="454901"/>
                  </a:lnTo>
                  <a:lnTo>
                    <a:pt x="1021003" y="454304"/>
                  </a:lnTo>
                  <a:lnTo>
                    <a:pt x="1024293" y="449922"/>
                  </a:lnTo>
                  <a:lnTo>
                    <a:pt x="1024293" y="446811"/>
                  </a:lnTo>
                  <a:close/>
                </a:path>
                <a:path w="1576070" h="554354">
                  <a:moveTo>
                    <a:pt x="1457210" y="89522"/>
                  </a:moveTo>
                  <a:lnTo>
                    <a:pt x="1438744" y="50406"/>
                  </a:lnTo>
                  <a:lnTo>
                    <a:pt x="1418094" y="27940"/>
                  </a:lnTo>
                  <a:lnTo>
                    <a:pt x="1418094" y="93687"/>
                  </a:lnTo>
                  <a:lnTo>
                    <a:pt x="1417993" y="96647"/>
                  </a:lnTo>
                  <a:lnTo>
                    <a:pt x="1413040" y="147675"/>
                  </a:lnTo>
                  <a:lnTo>
                    <a:pt x="1371904" y="183870"/>
                  </a:lnTo>
                  <a:lnTo>
                    <a:pt x="1314284" y="194157"/>
                  </a:lnTo>
                  <a:lnTo>
                    <a:pt x="1286484" y="194551"/>
                  </a:lnTo>
                  <a:lnTo>
                    <a:pt x="1269250" y="192671"/>
                  </a:lnTo>
                  <a:lnTo>
                    <a:pt x="1220825" y="162369"/>
                  </a:lnTo>
                  <a:lnTo>
                    <a:pt x="1208811" y="130594"/>
                  </a:lnTo>
                  <a:lnTo>
                    <a:pt x="1208519" y="115747"/>
                  </a:lnTo>
                  <a:lnTo>
                    <a:pt x="1222489" y="72186"/>
                  </a:lnTo>
                  <a:lnTo>
                    <a:pt x="1260449" y="43561"/>
                  </a:lnTo>
                  <a:lnTo>
                    <a:pt x="1316215" y="32283"/>
                  </a:lnTo>
                  <a:lnTo>
                    <a:pt x="1331302" y="31762"/>
                  </a:lnTo>
                  <a:lnTo>
                    <a:pt x="1381556" y="44157"/>
                  </a:lnTo>
                  <a:lnTo>
                    <a:pt x="1413040" y="75234"/>
                  </a:lnTo>
                  <a:lnTo>
                    <a:pt x="1417053" y="84277"/>
                  </a:lnTo>
                  <a:lnTo>
                    <a:pt x="1418094" y="93687"/>
                  </a:lnTo>
                  <a:lnTo>
                    <a:pt x="1418094" y="27940"/>
                  </a:lnTo>
                  <a:lnTo>
                    <a:pt x="1417777" y="27647"/>
                  </a:lnTo>
                  <a:lnTo>
                    <a:pt x="1367269" y="7010"/>
                  </a:lnTo>
                  <a:lnTo>
                    <a:pt x="1337818" y="2578"/>
                  </a:lnTo>
                  <a:lnTo>
                    <a:pt x="1290751" y="3695"/>
                  </a:lnTo>
                  <a:lnTo>
                    <a:pt x="1241780" y="18351"/>
                  </a:lnTo>
                  <a:lnTo>
                    <a:pt x="1201483" y="43383"/>
                  </a:lnTo>
                  <a:lnTo>
                    <a:pt x="1172946" y="84277"/>
                  </a:lnTo>
                  <a:lnTo>
                    <a:pt x="1170533" y="115747"/>
                  </a:lnTo>
                  <a:lnTo>
                    <a:pt x="1170838" y="136283"/>
                  </a:lnTo>
                  <a:lnTo>
                    <a:pt x="1189824" y="175488"/>
                  </a:lnTo>
                  <a:lnTo>
                    <a:pt x="1222463" y="205371"/>
                  </a:lnTo>
                  <a:lnTo>
                    <a:pt x="1260805" y="220497"/>
                  </a:lnTo>
                  <a:lnTo>
                    <a:pt x="1290129" y="225425"/>
                  </a:lnTo>
                  <a:lnTo>
                    <a:pt x="1313662" y="225272"/>
                  </a:lnTo>
                  <a:lnTo>
                    <a:pt x="1340650" y="224218"/>
                  </a:lnTo>
                  <a:lnTo>
                    <a:pt x="1338770" y="224218"/>
                  </a:lnTo>
                  <a:lnTo>
                    <a:pt x="1353604" y="222389"/>
                  </a:lnTo>
                  <a:lnTo>
                    <a:pt x="1367612" y="218008"/>
                  </a:lnTo>
                  <a:lnTo>
                    <a:pt x="1386776" y="209715"/>
                  </a:lnTo>
                  <a:lnTo>
                    <a:pt x="1405597" y="201041"/>
                  </a:lnTo>
                  <a:lnTo>
                    <a:pt x="1416240" y="194551"/>
                  </a:lnTo>
                  <a:lnTo>
                    <a:pt x="1417154" y="194005"/>
                  </a:lnTo>
                  <a:lnTo>
                    <a:pt x="1448295" y="154609"/>
                  </a:lnTo>
                  <a:lnTo>
                    <a:pt x="1456804" y="110147"/>
                  </a:lnTo>
                  <a:lnTo>
                    <a:pt x="1457210" y="89522"/>
                  </a:lnTo>
                  <a:close/>
                </a:path>
                <a:path w="1576070" h="554354">
                  <a:moveTo>
                    <a:pt x="1492262" y="550735"/>
                  </a:moveTo>
                  <a:lnTo>
                    <a:pt x="1491640" y="543890"/>
                  </a:lnTo>
                  <a:lnTo>
                    <a:pt x="1487830" y="522465"/>
                  </a:lnTo>
                  <a:lnTo>
                    <a:pt x="1487754" y="522071"/>
                  </a:lnTo>
                  <a:lnTo>
                    <a:pt x="1487639" y="521411"/>
                  </a:lnTo>
                  <a:lnTo>
                    <a:pt x="1487538" y="520865"/>
                  </a:lnTo>
                  <a:lnTo>
                    <a:pt x="1486535" y="515264"/>
                  </a:lnTo>
                  <a:lnTo>
                    <a:pt x="1486039" y="512775"/>
                  </a:lnTo>
                  <a:lnTo>
                    <a:pt x="1482305" y="509041"/>
                  </a:lnTo>
                  <a:lnTo>
                    <a:pt x="1466659" y="512127"/>
                  </a:lnTo>
                  <a:lnTo>
                    <a:pt x="1459077" y="513359"/>
                  </a:lnTo>
                  <a:lnTo>
                    <a:pt x="1417396" y="517829"/>
                  </a:lnTo>
                  <a:lnTo>
                    <a:pt x="1367561" y="520865"/>
                  </a:lnTo>
                  <a:lnTo>
                    <a:pt x="1367993" y="520865"/>
                  </a:lnTo>
                  <a:lnTo>
                    <a:pt x="1354734" y="521411"/>
                  </a:lnTo>
                  <a:lnTo>
                    <a:pt x="1307782" y="522465"/>
                  </a:lnTo>
                  <a:lnTo>
                    <a:pt x="1273149" y="522465"/>
                  </a:lnTo>
                  <a:lnTo>
                    <a:pt x="1242098" y="522071"/>
                  </a:lnTo>
                  <a:lnTo>
                    <a:pt x="1229385" y="521728"/>
                  </a:lnTo>
                  <a:lnTo>
                    <a:pt x="1230426" y="521728"/>
                  </a:lnTo>
                  <a:lnTo>
                    <a:pt x="1221193" y="521411"/>
                  </a:lnTo>
                  <a:lnTo>
                    <a:pt x="1221955" y="521411"/>
                  </a:lnTo>
                  <a:lnTo>
                    <a:pt x="1211605" y="520865"/>
                  </a:lnTo>
                  <a:lnTo>
                    <a:pt x="1203515" y="515264"/>
                  </a:lnTo>
                  <a:lnTo>
                    <a:pt x="1203579" y="441985"/>
                  </a:lnTo>
                  <a:lnTo>
                    <a:pt x="1204137" y="423786"/>
                  </a:lnTo>
                  <a:lnTo>
                    <a:pt x="1204658" y="411708"/>
                  </a:lnTo>
                  <a:lnTo>
                    <a:pt x="1204760" y="403872"/>
                  </a:lnTo>
                  <a:lnTo>
                    <a:pt x="1201648" y="403250"/>
                  </a:lnTo>
                  <a:lnTo>
                    <a:pt x="1200404" y="403250"/>
                  </a:lnTo>
                  <a:lnTo>
                    <a:pt x="1183601" y="402005"/>
                  </a:lnTo>
                  <a:lnTo>
                    <a:pt x="1165555" y="401383"/>
                  </a:lnTo>
                  <a:lnTo>
                    <a:pt x="1156220" y="401383"/>
                  </a:lnTo>
                  <a:lnTo>
                    <a:pt x="1159954" y="413829"/>
                  </a:lnTo>
                  <a:lnTo>
                    <a:pt x="1162215" y="428028"/>
                  </a:lnTo>
                  <a:lnTo>
                    <a:pt x="1164310" y="500951"/>
                  </a:lnTo>
                  <a:lnTo>
                    <a:pt x="1164996" y="531533"/>
                  </a:lnTo>
                  <a:lnTo>
                    <a:pt x="1169835" y="547230"/>
                  </a:lnTo>
                  <a:lnTo>
                    <a:pt x="1182954" y="553021"/>
                  </a:lnTo>
                  <a:lnTo>
                    <a:pt x="1207744" y="553821"/>
                  </a:lnTo>
                  <a:lnTo>
                    <a:pt x="1251673" y="553821"/>
                  </a:lnTo>
                  <a:lnTo>
                    <a:pt x="1280909" y="553643"/>
                  </a:lnTo>
                  <a:lnTo>
                    <a:pt x="1419682" y="550926"/>
                  </a:lnTo>
                  <a:lnTo>
                    <a:pt x="1449298" y="550735"/>
                  </a:lnTo>
                  <a:lnTo>
                    <a:pt x="1492262" y="550735"/>
                  </a:lnTo>
                  <a:close/>
                </a:path>
                <a:path w="1576070" h="554354">
                  <a:moveTo>
                    <a:pt x="1575650" y="316750"/>
                  </a:moveTo>
                  <a:lnTo>
                    <a:pt x="1575600" y="316128"/>
                  </a:lnTo>
                  <a:lnTo>
                    <a:pt x="1575523" y="314960"/>
                  </a:lnTo>
                  <a:lnTo>
                    <a:pt x="1575028" y="308038"/>
                  </a:lnTo>
                  <a:lnTo>
                    <a:pt x="1572869" y="292188"/>
                  </a:lnTo>
                  <a:lnTo>
                    <a:pt x="1572806" y="291744"/>
                  </a:lnTo>
                  <a:lnTo>
                    <a:pt x="1572729" y="291236"/>
                  </a:lnTo>
                  <a:lnTo>
                    <a:pt x="1572615" y="290360"/>
                  </a:lnTo>
                  <a:lnTo>
                    <a:pt x="1572552" y="289915"/>
                  </a:lnTo>
                  <a:lnTo>
                    <a:pt x="1572450" y="289179"/>
                  </a:lnTo>
                  <a:lnTo>
                    <a:pt x="1571294" y="280657"/>
                  </a:lnTo>
                  <a:lnTo>
                    <a:pt x="1570672" y="277545"/>
                  </a:lnTo>
                  <a:lnTo>
                    <a:pt x="1566938" y="273812"/>
                  </a:lnTo>
                  <a:lnTo>
                    <a:pt x="1560715" y="275056"/>
                  </a:lnTo>
                  <a:lnTo>
                    <a:pt x="1550898" y="276898"/>
                  </a:lnTo>
                  <a:lnTo>
                    <a:pt x="1497291" y="282117"/>
                  </a:lnTo>
                  <a:lnTo>
                    <a:pt x="1408328" y="286842"/>
                  </a:lnTo>
                  <a:lnTo>
                    <a:pt x="1323581" y="289915"/>
                  </a:lnTo>
                  <a:lnTo>
                    <a:pt x="1238364" y="291744"/>
                  </a:lnTo>
                  <a:lnTo>
                    <a:pt x="1209890" y="291744"/>
                  </a:lnTo>
                  <a:lnTo>
                    <a:pt x="1170711" y="292188"/>
                  </a:lnTo>
                  <a:lnTo>
                    <a:pt x="1150975" y="292188"/>
                  </a:lnTo>
                  <a:lnTo>
                    <a:pt x="1130808" y="291744"/>
                  </a:lnTo>
                  <a:lnTo>
                    <a:pt x="1132052" y="291744"/>
                  </a:lnTo>
                  <a:lnTo>
                    <a:pt x="1083830" y="289915"/>
                  </a:lnTo>
                  <a:lnTo>
                    <a:pt x="1084275" y="289915"/>
                  </a:lnTo>
                  <a:lnTo>
                    <a:pt x="1070648" y="289179"/>
                  </a:lnTo>
                  <a:lnTo>
                    <a:pt x="1059141" y="288074"/>
                  </a:lnTo>
                  <a:lnTo>
                    <a:pt x="1044829" y="286258"/>
                  </a:lnTo>
                  <a:lnTo>
                    <a:pt x="1041717" y="285635"/>
                  </a:lnTo>
                  <a:lnTo>
                    <a:pt x="1039266" y="289915"/>
                  </a:lnTo>
                  <a:lnTo>
                    <a:pt x="1039418" y="290360"/>
                  </a:lnTo>
                  <a:lnTo>
                    <a:pt x="1039850" y="291236"/>
                  </a:lnTo>
                  <a:lnTo>
                    <a:pt x="1039964" y="291744"/>
                  </a:lnTo>
                  <a:lnTo>
                    <a:pt x="1040079" y="292188"/>
                  </a:lnTo>
                  <a:lnTo>
                    <a:pt x="1042339" y="301815"/>
                  </a:lnTo>
                  <a:lnTo>
                    <a:pt x="1046048" y="315404"/>
                  </a:lnTo>
                  <a:lnTo>
                    <a:pt x="1048651" y="322618"/>
                  </a:lnTo>
                  <a:lnTo>
                    <a:pt x="1049807" y="326085"/>
                  </a:lnTo>
                  <a:lnTo>
                    <a:pt x="1054785" y="329819"/>
                  </a:lnTo>
                  <a:lnTo>
                    <a:pt x="1061631" y="329196"/>
                  </a:lnTo>
                  <a:lnTo>
                    <a:pt x="1077112" y="327355"/>
                  </a:lnTo>
                  <a:lnTo>
                    <a:pt x="1091057" y="326085"/>
                  </a:lnTo>
                  <a:lnTo>
                    <a:pt x="1091755" y="326085"/>
                  </a:lnTo>
                  <a:lnTo>
                    <a:pt x="1106436" y="325208"/>
                  </a:lnTo>
                  <a:lnTo>
                    <a:pt x="1161719" y="322618"/>
                  </a:lnTo>
                  <a:lnTo>
                    <a:pt x="1238986" y="319862"/>
                  </a:lnTo>
                  <a:lnTo>
                    <a:pt x="1239100" y="321767"/>
                  </a:lnTo>
                  <a:lnTo>
                    <a:pt x="1239215" y="323900"/>
                  </a:lnTo>
                  <a:lnTo>
                    <a:pt x="1239304" y="325208"/>
                  </a:lnTo>
                  <a:lnTo>
                    <a:pt x="1239418" y="327355"/>
                  </a:lnTo>
                  <a:lnTo>
                    <a:pt x="1239532" y="329196"/>
                  </a:lnTo>
                  <a:lnTo>
                    <a:pt x="1239570" y="329819"/>
                  </a:lnTo>
                  <a:lnTo>
                    <a:pt x="1239697" y="332092"/>
                  </a:lnTo>
                  <a:lnTo>
                    <a:pt x="1240040" y="340741"/>
                  </a:lnTo>
                  <a:lnTo>
                    <a:pt x="1239913" y="363728"/>
                  </a:lnTo>
                  <a:lnTo>
                    <a:pt x="1237615" y="420204"/>
                  </a:lnTo>
                  <a:lnTo>
                    <a:pt x="1235329" y="443077"/>
                  </a:lnTo>
                  <a:lnTo>
                    <a:pt x="1235252" y="446811"/>
                  </a:lnTo>
                  <a:lnTo>
                    <a:pt x="1237742" y="446811"/>
                  </a:lnTo>
                  <a:lnTo>
                    <a:pt x="1273835" y="444322"/>
                  </a:lnTo>
                  <a:lnTo>
                    <a:pt x="1273898" y="443699"/>
                  </a:lnTo>
                  <a:lnTo>
                    <a:pt x="1273962" y="443077"/>
                  </a:lnTo>
                  <a:lnTo>
                    <a:pt x="1277962" y="401066"/>
                  </a:lnTo>
                  <a:lnTo>
                    <a:pt x="1279169" y="356768"/>
                  </a:lnTo>
                  <a:lnTo>
                    <a:pt x="1279436" y="319862"/>
                  </a:lnTo>
                  <a:lnTo>
                    <a:pt x="1279436" y="318617"/>
                  </a:lnTo>
                  <a:lnTo>
                    <a:pt x="1385227" y="316128"/>
                  </a:lnTo>
                  <a:lnTo>
                    <a:pt x="1385227" y="444944"/>
                  </a:lnTo>
                  <a:lnTo>
                    <a:pt x="1387716" y="444944"/>
                  </a:lnTo>
                  <a:lnTo>
                    <a:pt x="1418209" y="443077"/>
                  </a:lnTo>
                  <a:lnTo>
                    <a:pt x="1424432" y="442455"/>
                  </a:lnTo>
                  <a:lnTo>
                    <a:pt x="1424432" y="316128"/>
                  </a:lnTo>
                  <a:lnTo>
                    <a:pt x="1424432" y="315404"/>
                  </a:lnTo>
                  <a:lnTo>
                    <a:pt x="1446682" y="315404"/>
                  </a:lnTo>
                  <a:lnTo>
                    <a:pt x="1474597" y="314960"/>
                  </a:lnTo>
                  <a:lnTo>
                    <a:pt x="1540281" y="314960"/>
                  </a:lnTo>
                  <a:lnTo>
                    <a:pt x="1551533" y="315404"/>
                  </a:lnTo>
                  <a:lnTo>
                    <a:pt x="1563204" y="316128"/>
                  </a:lnTo>
                  <a:lnTo>
                    <a:pt x="1575650" y="3167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4694" y="2440574"/>
              <a:ext cx="1659305" cy="165930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94" y="4588596"/>
              <a:ext cx="2030786" cy="203078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7996" y="7154215"/>
              <a:ext cx="1576003" cy="157600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03284" y="1752180"/>
              <a:ext cx="3448050" cy="2014855"/>
            </a:xfrm>
            <a:custGeom>
              <a:avLst/>
              <a:gdLst/>
              <a:ahLst/>
              <a:cxnLst/>
              <a:rect l="l" t="t" r="r" b="b"/>
              <a:pathLst>
                <a:path w="3448050" h="2014854">
                  <a:moveTo>
                    <a:pt x="694080" y="1418120"/>
                  </a:moveTo>
                  <a:lnTo>
                    <a:pt x="651916" y="1388503"/>
                  </a:lnTo>
                  <a:lnTo>
                    <a:pt x="608076" y="1367637"/>
                  </a:lnTo>
                  <a:lnTo>
                    <a:pt x="527659" y="1336357"/>
                  </a:lnTo>
                  <a:lnTo>
                    <a:pt x="432612" y="1300226"/>
                  </a:lnTo>
                  <a:lnTo>
                    <a:pt x="445985" y="1278115"/>
                  </a:lnTo>
                  <a:lnTo>
                    <a:pt x="453999" y="1262430"/>
                  </a:lnTo>
                  <a:lnTo>
                    <a:pt x="459879" y="1245679"/>
                  </a:lnTo>
                  <a:lnTo>
                    <a:pt x="466572" y="1221308"/>
                  </a:lnTo>
                  <a:lnTo>
                    <a:pt x="466839" y="1220355"/>
                  </a:lnTo>
                  <a:lnTo>
                    <a:pt x="479806" y="1219809"/>
                  </a:lnTo>
                  <a:lnTo>
                    <a:pt x="492201" y="1219403"/>
                  </a:lnTo>
                  <a:lnTo>
                    <a:pt x="543852" y="1219403"/>
                  </a:lnTo>
                  <a:lnTo>
                    <a:pt x="660793" y="1220355"/>
                  </a:lnTo>
                  <a:lnTo>
                    <a:pt x="674103" y="1220355"/>
                  </a:lnTo>
                  <a:lnTo>
                    <a:pt x="674014" y="1219809"/>
                  </a:lnTo>
                  <a:lnTo>
                    <a:pt x="673938" y="1219403"/>
                  </a:lnTo>
                  <a:lnTo>
                    <a:pt x="672211" y="1209903"/>
                  </a:lnTo>
                  <a:lnTo>
                    <a:pt x="670306" y="1191831"/>
                  </a:lnTo>
                  <a:lnTo>
                    <a:pt x="669353" y="1184224"/>
                  </a:lnTo>
                  <a:lnTo>
                    <a:pt x="668248" y="1178306"/>
                  </a:lnTo>
                  <a:lnTo>
                    <a:pt x="668197" y="1178052"/>
                  </a:lnTo>
                  <a:lnTo>
                    <a:pt x="668108" y="1177569"/>
                  </a:lnTo>
                  <a:lnTo>
                    <a:pt x="667994" y="1176997"/>
                  </a:lnTo>
                  <a:lnTo>
                    <a:pt x="667905" y="1176502"/>
                  </a:lnTo>
                  <a:lnTo>
                    <a:pt x="667778" y="1175842"/>
                  </a:lnTo>
                  <a:lnTo>
                    <a:pt x="667664" y="1175194"/>
                  </a:lnTo>
                  <a:lnTo>
                    <a:pt x="667575" y="1174724"/>
                  </a:lnTo>
                  <a:lnTo>
                    <a:pt x="666508" y="1169022"/>
                  </a:lnTo>
                  <a:lnTo>
                    <a:pt x="665505" y="1163078"/>
                  </a:lnTo>
                  <a:lnTo>
                    <a:pt x="664603" y="1158557"/>
                  </a:lnTo>
                  <a:lnTo>
                    <a:pt x="656996" y="1155712"/>
                  </a:lnTo>
                  <a:lnTo>
                    <a:pt x="654138" y="1156652"/>
                  </a:lnTo>
                  <a:lnTo>
                    <a:pt x="630758" y="1160576"/>
                  </a:lnTo>
                  <a:lnTo>
                    <a:pt x="592709" y="1165212"/>
                  </a:lnTo>
                  <a:lnTo>
                    <a:pt x="527939" y="1170851"/>
                  </a:lnTo>
                  <a:lnTo>
                    <a:pt x="481203" y="1173746"/>
                  </a:lnTo>
                  <a:lnTo>
                    <a:pt x="411568" y="1176502"/>
                  </a:lnTo>
                  <a:lnTo>
                    <a:pt x="412013" y="1176502"/>
                  </a:lnTo>
                  <a:lnTo>
                    <a:pt x="385432" y="1177340"/>
                  </a:lnTo>
                  <a:lnTo>
                    <a:pt x="293585" y="1178306"/>
                  </a:lnTo>
                  <a:lnTo>
                    <a:pt x="268389" y="1178306"/>
                  </a:lnTo>
                  <a:lnTo>
                    <a:pt x="246151" y="1178052"/>
                  </a:lnTo>
                  <a:lnTo>
                    <a:pt x="248539" y="1178052"/>
                  </a:lnTo>
                  <a:lnTo>
                    <a:pt x="182372" y="1176502"/>
                  </a:lnTo>
                  <a:lnTo>
                    <a:pt x="170383" y="1175842"/>
                  </a:lnTo>
                  <a:lnTo>
                    <a:pt x="155930" y="1174724"/>
                  </a:lnTo>
                  <a:lnTo>
                    <a:pt x="151193" y="1173746"/>
                  </a:lnTo>
                  <a:lnTo>
                    <a:pt x="147370" y="1179474"/>
                  </a:lnTo>
                  <a:lnTo>
                    <a:pt x="148323" y="1181379"/>
                  </a:lnTo>
                  <a:lnTo>
                    <a:pt x="152133" y="1197546"/>
                  </a:lnTo>
                  <a:lnTo>
                    <a:pt x="155930" y="1212748"/>
                  </a:lnTo>
                  <a:lnTo>
                    <a:pt x="159664" y="1223022"/>
                  </a:lnTo>
                  <a:lnTo>
                    <a:pt x="159727" y="1224165"/>
                  </a:lnTo>
                  <a:lnTo>
                    <a:pt x="162560" y="1229804"/>
                  </a:lnTo>
                  <a:lnTo>
                    <a:pt x="168287" y="1237475"/>
                  </a:lnTo>
                  <a:lnTo>
                    <a:pt x="178752" y="1235570"/>
                  </a:lnTo>
                  <a:lnTo>
                    <a:pt x="188556" y="1234440"/>
                  </a:lnTo>
                  <a:lnTo>
                    <a:pt x="196634" y="1233665"/>
                  </a:lnTo>
                  <a:lnTo>
                    <a:pt x="254812" y="1229804"/>
                  </a:lnTo>
                  <a:lnTo>
                    <a:pt x="312864" y="1225296"/>
                  </a:lnTo>
                  <a:lnTo>
                    <a:pt x="329920" y="1224165"/>
                  </a:lnTo>
                  <a:lnTo>
                    <a:pt x="334606" y="1223606"/>
                  </a:lnTo>
                  <a:lnTo>
                    <a:pt x="339585" y="1223213"/>
                  </a:lnTo>
                  <a:lnTo>
                    <a:pt x="340334" y="1223213"/>
                  </a:lnTo>
                  <a:lnTo>
                    <a:pt x="398386" y="1221308"/>
                  </a:lnTo>
                  <a:lnTo>
                    <a:pt x="398259" y="1221867"/>
                  </a:lnTo>
                  <a:lnTo>
                    <a:pt x="398183" y="1222197"/>
                  </a:lnTo>
                  <a:lnTo>
                    <a:pt x="398119" y="1222451"/>
                  </a:lnTo>
                  <a:lnTo>
                    <a:pt x="388429" y="1265135"/>
                  </a:lnTo>
                  <a:lnTo>
                    <a:pt x="352120" y="1319987"/>
                  </a:lnTo>
                  <a:lnTo>
                    <a:pt x="309003" y="1356321"/>
                  </a:lnTo>
                  <a:lnTo>
                    <a:pt x="264274" y="1392123"/>
                  </a:lnTo>
                  <a:lnTo>
                    <a:pt x="229260" y="1414551"/>
                  </a:lnTo>
                  <a:lnTo>
                    <a:pt x="185864" y="1433068"/>
                  </a:lnTo>
                  <a:lnTo>
                    <a:pt x="116001" y="1457109"/>
                  </a:lnTo>
                  <a:lnTo>
                    <a:pt x="115049" y="1457109"/>
                  </a:lnTo>
                  <a:lnTo>
                    <a:pt x="112191" y="1458061"/>
                  </a:lnTo>
                  <a:lnTo>
                    <a:pt x="107442" y="1460906"/>
                  </a:lnTo>
                  <a:lnTo>
                    <a:pt x="110299" y="1465656"/>
                  </a:lnTo>
                  <a:lnTo>
                    <a:pt x="128358" y="1487525"/>
                  </a:lnTo>
                  <a:lnTo>
                    <a:pt x="135966" y="1497990"/>
                  </a:lnTo>
                  <a:lnTo>
                    <a:pt x="152133" y="1498942"/>
                  </a:lnTo>
                  <a:lnTo>
                    <a:pt x="157835" y="1495132"/>
                  </a:lnTo>
                  <a:lnTo>
                    <a:pt x="200698" y="1478026"/>
                  </a:lnTo>
                  <a:lnTo>
                    <a:pt x="256438" y="1451013"/>
                  </a:lnTo>
                  <a:lnTo>
                    <a:pt x="295224" y="1428584"/>
                  </a:lnTo>
                  <a:lnTo>
                    <a:pt x="333590" y="1405750"/>
                  </a:lnTo>
                  <a:lnTo>
                    <a:pt x="378587" y="1368285"/>
                  </a:lnTo>
                  <a:lnTo>
                    <a:pt x="405993" y="1336357"/>
                  </a:lnTo>
                  <a:lnTo>
                    <a:pt x="429806" y="1344396"/>
                  </a:lnTo>
                  <a:lnTo>
                    <a:pt x="520128" y="1384579"/>
                  </a:lnTo>
                  <a:lnTo>
                    <a:pt x="557022" y="1404086"/>
                  </a:lnTo>
                  <a:lnTo>
                    <a:pt x="609346" y="1435100"/>
                  </a:lnTo>
                  <a:lnTo>
                    <a:pt x="657948" y="1473263"/>
                  </a:lnTo>
                  <a:lnTo>
                    <a:pt x="663651" y="1478026"/>
                  </a:lnTo>
                  <a:lnTo>
                    <a:pt x="667448" y="1471371"/>
                  </a:lnTo>
                  <a:lnTo>
                    <a:pt x="671944" y="1464589"/>
                  </a:lnTo>
                  <a:lnTo>
                    <a:pt x="674827" y="1459903"/>
                  </a:lnTo>
                  <a:lnTo>
                    <a:pt x="677341" y="1455127"/>
                  </a:lnTo>
                  <a:lnTo>
                    <a:pt x="680770" y="1448066"/>
                  </a:lnTo>
                  <a:lnTo>
                    <a:pt x="686473" y="1436192"/>
                  </a:lnTo>
                  <a:lnTo>
                    <a:pt x="691222" y="1425727"/>
                  </a:lnTo>
                  <a:lnTo>
                    <a:pt x="694080" y="1418120"/>
                  </a:lnTo>
                  <a:close/>
                </a:path>
                <a:path w="3448050" h="2014854">
                  <a:moveTo>
                    <a:pt x="808164" y="1608277"/>
                  </a:moveTo>
                  <a:lnTo>
                    <a:pt x="804481" y="1578775"/>
                  </a:lnTo>
                  <a:lnTo>
                    <a:pt x="804405" y="1578203"/>
                  </a:lnTo>
                  <a:lnTo>
                    <a:pt x="804303" y="1577378"/>
                  </a:lnTo>
                  <a:lnTo>
                    <a:pt x="804189" y="1576476"/>
                  </a:lnTo>
                  <a:lnTo>
                    <a:pt x="804100" y="1575765"/>
                  </a:lnTo>
                  <a:lnTo>
                    <a:pt x="803998" y="1574888"/>
                  </a:lnTo>
                  <a:lnTo>
                    <a:pt x="803884" y="1573974"/>
                  </a:lnTo>
                  <a:lnTo>
                    <a:pt x="803859" y="1573834"/>
                  </a:lnTo>
                  <a:lnTo>
                    <a:pt x="802462" y="1562646"/>
                  </a:lnTo>
                  <a:lnTo>
                    <a:pt x="801509" y="1557883"/>
                  </a:lnTo>
                  <a:lnTo>
                    <a:pt x="795807" y="1552181"/>
                  </a:lnTo>
                  <a:lnTo>
                    <a:pt x="786307" y="1554086"/>
                  </a:lnTo>
                  <a:lnTo>
                    <a:pt x="767219" y="1557451"/>
                  </a:lnTo>
                  <a:lnTo>
                    <a:pt x="658444" y="1567332"/>
                  </a:lnTo>
                  <a:lnTo>
                    <a:pt x="479615" y="1574888"/>
                  </a:lnTo>
                  <a:lnTo>
                    <a:pt x="318579" y="1578571"/>
                  </a:lnTo>
                  <a:lnTo>
                    <a:pt x="311365" y="1578622"/>
                  </a:lnTo>
                  <a:lnTo>
                    <a:pt x="159753" y="1578571"/>
                  </a:lnTo>
                  <a:lnTo>
                    <a:pt x="167093" y="1578571"/>
                  </a:lnTo>
                  <a:lnTo>
                    <a:pt x="70396" y="1576476"/>
                  </a:lnTo>
                  <a:lnTo>
                    <a:pt x="47955" y="1575536"/>
                  </a:lnTo>
                  <a:lnTo>
                    <a:pt x="30416" y="1573974"/>
                  </a:lnTo>
                  <a:lnTo>
                    <a:pt x="8559" y="1571205"/>
                  </a:lnTo>
                  <a:lnTo>
                    <a:pt x="3810" y="1570253"/>
                  </a:lnTo>
                  <a:lnTo>
                    <a:pt x="3708" y="1570431"/>
                  </a:lnTo>
                  <a:lnTo>
                    <a:pt x="0" y="1576908"/>
                  </a:lnTo>
                  <a:lnTo>
                    <a:pt x="939" y="1578775"/>
                  </a:lnTo>
                  <a:lnTo>
                    <a:pt x="3200" y="1588325"/>
                  </a:lnTo>
                  <a:lnTo>
                    <a:pt x="4635" y="1594319"/>
                  </a:lnTo>
                  <a:lnTo>
                    <a:pt x="5905" y="1599323"/>
                  </a:lnTo>
                  <a:lnTo>
                    <a:pt x="10464" y="1616837"/>
                  </a:lnTo>
                  <a:lnTo>
                    <a:pt x="14262" y="1627301"/>
                  </a:lnTo>
                  <a:lnTo>
                    <a:pt x="16167" y="1633004"/>
                  </a:lnTo>
                  <a:lnTo>
                    <a:pt x="23774" y="1638706"/>
                  </a:lnTo>
                  <a:lnTo>
                    <a:pt x="66471" y="1634934"/>
                  </a:lnTo>
                  <a:lnTo>
                    <a:pt x="93294" y="1633004"/>
                  </a:lnTo>
                  <a:lnTo>
                    <a:pt x="93573" y="1633004"/>
                  </a:lnTo>
                  <a:lnTo>
                    <a:pt x="125945" y="1631264"/>
                  </a:lnTo>
                  <a:lnTo>
                    <a:pt x="276440" y="1624736"/>
                  </a:lnTo>
                  <a:lnTo>
                    <a:pt x="387921" y="1622539"/>
                  </a:lnTo>
                  <a:lnTo>
                    <a:pt x="387921" y="1940102"/>
                  </a:lnTo>
                  <a:lnTo>
                    <a:pt x="395528" y="1940102"/>
                  </a:lnTo>
                  <a:lnTo>
                    <a:pt x="416445" y="1938197"/>
                  </a:lnTo>
                  <a:lnTo>
                    <a:pt x="437362" y="1937258"/>
                  </a:lnTo>
                  <a:lnTo>
                    <a:pt x="441172" y="1937258"/>
                  </a:lnTo>
                  <a:lnTo>
                    <a:pt x="445922" y="1936305"/>
                  </a:lnTo>
                  <a:lnTo>
                    <a:pt x="448767" y="1930590"/>
                  </a:lnTo>
                  <a:lnTo>
                    <a:pt x="448767" y="1622539"/>
                  </a:lnTo>
                  <a:lnTo>
                    <a:pt x="448767" y="1621586"/>
                  </a:lnTo>
                  <a:lnTo>
                    <a:pt x="494792" y="1620634"/>
                  </a:lnTo>
                  <a:lnTo>
                    <a:pt x="495960" y="1620634"/>
                  </a:lnTo>
                  <a:lnTo>
                    <a:pt x="574255" y="1619745"/>
                  </a:lnTo>
                  <a:lnTo>
                    <a:pt x="753465" y="1619745"/>
                  </a:lnTo>
                  <a:lnTo>
                    <a:pt x="790105" y="1620634"/>
                  </a:lnTo>
                  <a:lnTo>
                    <a:pt x="802462" y="1620634"/>
                  </a:lnTo>
                  <a:lnTo>
                    <a:pt x="803135" y="1619745"/>
                  </a:lnTo>
                  <a:lnTo>
                    <a:pt x="808164" y="1613039"/>
                  </a:lnTo>
                  <a:lnTo>
                    <a:pt x="808164" y="1608277"/>
                  </a:lnTo>
                  <a:close/>
                </a:path>
                <a:path w="3448050" h="2014854">
                  <a:moveTo>
                    <a:pt x="1278928" y="24714"/>
                  </a:moveTo>
                  <a:lnTo>
                    <a:pt x="1278064" y="23609"/>
                  </a:lnTo>
                  <a:lnTo>
                    <a:pt x="1272971" y="18122"/>
                  </a:lnTo>
                  <a:lnTo>
                    <a:pt x="1272692" y="17818"/>
                  </a:lnTo>
                  <a:lnTo>
                    <a:pt x="1232776" y="2832"/>
                  </a:lnTo>
                  <a:lnTo>
                    <a:pt x="1206068" y="2832"/>
                  </a:lnTo>
                  <a:lnTo>
                    <a:pt x="1156804" y="22517"/>
                  </a:lnTo>
                  <a:lnTo>
                    <a:pt x="1140574" y="36791"/>
                  </a:lnTo>
                  <a:lnTo>
                    <a:pt x="1131023" y="49695"/>
                  </a:lnTo>
                  <a:lnTo>
                    <a:pt x="1112558" y="84226"/>
                  </a:lnTo>
                  <a:lnTo>
                    <a:pt x="1104201" y="129451"/>
                  </a:lnTo>
                  <a:lnTo>
                    <a:pt x="1105281" y="139280"/>
                  </a:lnTo>
                  <a:lnTo>
                    <a:pt x="1121613" y="180682"/>
                  </a:lnTo>
                  <a:lnTo>
                    <a:pt x="1160856" y="201625"/>
                  </a:lnTo>
                  <a:lnTo>
                    <a:pt x="1191336" y="201625"/>
                  </a:lnTo>
                  <a:lnTo>
                    <a:pt x="1230655" y="189280"/>
                  </a:lnTo>
                  <a:lnTo>
                    <a:pt x="1236649" y="186283"/>
                  </a:lnTo>
                  <a:lnTo>
                    <a:pt x="1238135" y="185547"/>
                  </a:lnTo>
                  <a:lnTo>
                    <a:pt x="1244752" y="180860"/>
                  </a:lnTo>
                  <a:lnTo>
                    <a:pt x="1253769" y="173278"/>
                  </a:lnTo>
                  <a:lnTo>
                    <a:pt x="1255102" y="172173"/>
                  </a:lnTo>
                  <a:lnTo>
                    <a:pt x="1248956" y="160921"/>
                  </a:lnTo>
                  <a:lnTo>
                    <a:pt x="1248206" y="159270"/>
                  </a:lnTo>
                  <a:lnTo>
                    <a:pt x="1246759" y="160921"/>
                  </a:lnTo>
                  <a:lnTo>
                    <a:pt x="1206868" y="183438"/>
                  </a:lnTo>
                  <a:lnTo>
                    <a:pt x="1192834" y="186283"/>
                  </a:lnTo>
                  <a:lnTo>
                    <a:pt x="1168336" y="186283"/>
                  </a:lnTo>
                  <a:lnTo>
                    <a:pt x="1132205" y="164249"/>
                  </a:lnTo>
                  <a:lnTo>
                    <a:pt x="1122502" y="126326"/>
                  </a:lnTo>
                  <a:lnTo>
                    <a:pt x="1123556" y="116662"/>
                  </a:lnTo>
                  <a:lnTo>
                    <a:pt x="1132763" y="77381"/>
                  </a:lnTo>
                  <a:lnTo>
                    <a:pt x="1158036" y="40043"/>
                  </a:lnTo>
                  <a:lnTo>
                    <a:pt x="1195222" y="19431"/>
                  </a:lnTo>
                  <a:lnTo>
                    <a:pt x="1205471" y="18122"/>
                  </a:lnTo>
                  <a:lnTo>
                    <a:pt x="1226362" y="18122"/>
                  </a:lnTo>
                  <a:lnTo>
                    <a:pt x="1264246" y="37071"/>
                  </a:lnTo>
                  <a:lnTo>
                    <a:pt x="1265669" y="38163"/>
                  </a:lnTo>
                  <a:lnTo>
                    <a:pt x="1266786" y="36791"/>
                  </a:lnTo>
                  <a:lnTo>
                    <a:pt x="1266926" y="36652"/>
                  </a:lnTo>
                  <a:lnTo>
                    <a:pt x="1278928" y="24714"/>
                  </a:lnTo>
                  <a:close/>
                </a:path>
                <a:path w="3448050" h="2014854">
                  <a:moveTo>
                    <a:pt x="1404493" y="92608"/>
                  </a:moveTo>
                  <a:lnTo>
                    <a:pt x="1402676" y="86309"/>
                  </a:lnTo>
                  <a:lnTo>
                    <a:pt x="1400530" y="82931"/>
                  </a:lnTo>
                  <a:lnTo>
                    <a:pt x="1398092" y="79082"/>
                  </a:lnTo>
                  <a:lnTo>
                    <a:pt x="1393088" y="72263"/>
                  </a:lnTo>
                  <a:lnTo>
                    <a:pt x="1388465" y="68745"/>
                  </a:lnTo>
                  <a:lnTo>
                    <a:pt x="1380553" y="67271"/>
                  </a:lnTo>
                  <a:lnTo>
                    <a:pt x="1362176" y="67271"/>
                  </a:lnTo>
                  <a:lnTo>
                    <a:pt x="1321320" y="85674"/>
                  </a:lnTo>
                  <a:lnTo>
                    <a:pt x="1339316" y="0"/>
                  </a:lnTo>
                  <a:lnTo>
                    <a:pt x="1322285" y="0"/>
                  </a:lnTo>
                  <a:lnTo>
                    <a:pt x="1280769" y="197713"/>
                  </a:lnTo>
                  <a:lnTo>
                    <a:pt x="1297800" y="197713"/>
                  </a:lnTo>
                  <a:lnTo>
                    <a:pt x="1316939" y="106540"/>
                  </a:lnTo>
                  <a:lnTo>
                    <a:pt x="1326007" y="94742"/>
                  </a:lnTo>
                  <a:lnTo>
                    <a:pt x="1344777" y="85674"/>
                  </a:lnTo>
                  <a:lnTo>
                    <a:pt x="1350454" y="82931"/>
                  </a:lnTo>
                  <a:lnTo>
                    <a:pt x="1375727" y="82931"/>
                  </a:lnTo>
                  <a:lnTo>
                    <a:pt x="1381721" y="90347"/>
                  </a:lnTo>
                  <a:lnTo>
                    <a:pt x="1385125" y="94932"/>
                  </a:lnTo>
                  <a:lnTo>
                    <a:pt x="1386459" y="99237"/>
                  </a:lnTo>
                  <a:lnTo>
                    <a:pt x="1385912" y="105752"/>
                  </a:lnTo>
                  <a:lnTo>
                    <a:pt x="1366723" y="197713"/>
                  </a:lnTo>
                  <a:lnTo>
                    <a:pt x="1383741" y="197713"/>
                  </a:lnTo>
                  <a:lnTo>
                    <a:pt x="1402778" y="106540"/>
                  </a:lnTo>
                  <a:lnTo>
                    <a:pt x="1403794" y="101485"/>
                  </a:lnTo>
                  <a:lnTo>
                    <a:pt x="1404493" y="92608"/>
                  </a:lnTo>
                  <a:close/>
                </a:path>
                <a:path w="3448050" h="2014854">
                  <a:moveTo>
                    <a:pt x="1453032" y="1330274"/>
                  </a:moveTo>
                  <a:lnTo>
                    <a:pt x="1452930" y="1329397"/>
                  </a:lnTo>
                  <a:lnTo>
                    <a:pt x="1450606" y="1308608"/>
                  </a:lnTo>
                  <a:lnTo>
                    <a:pt x="1442021" y="1289519"/>
                  </a:lnTo>
                  <a:lnTo>
                    <a:pt x="1406626" y="1238237"/>
                  </a:lnTo>
                  <a:lnTo>
                    <a:pt x="1389621" y="1221295"/>
                  </a:lnTo>
                  <a:lnTo>
                    <a:pt x="1389621" y="1325943"/>
                  </a:lnTo>
                  <a:lnTo>
                    <a:pt x="1388148" y="1363929"/>
                  </a:lnTo>
                  <a:lnTo>
                    <a:pt x="1385189" y="1404645"/>
                  </a:lnTo>
                  <a:lnTo>
                    <a:pt x="1363954" y="1448295"/>
                  </a:lnTo>
                  <a:lnTo>
                    <a:pt x="1306652" y="1493380"/>
                  </a:lnTo>
                  <a:lnTo>
                    <a:pt x="1284173" y="1504810"/>
                  </a:lnTo>
                  <a:lnTo>
                    <a:pt x="1284427" y="1504810"/>
                  </a:lnTo>
                  <a:lnTo>
                    <a:pt x="1256436" y="1509610"/>
                  </a:lnTo>
                  <a:lnTo>
                    <a:pt x="1212253" y="1511300"/>
                  </a:lnTo>
                  <a:lnTo>
                    <a:pt x="1184160" y="1511579"/>
                  </a:lnTo>
                  <a:lnTo>
                    <a:pt x="1165783" y="1509928"/>
                  </a:lnTo>
                  <a:lnTo>
                    <a:pt x="1125728" y="1494663"/>
                  </a:lnTo>
                  <a:lnTo>
                    <a:pt x="1088885" y="1475105"/>
                  </a:lnTo>
                  <a:lnTo>
                    <a:pt x="1064882" y="1443799"/>
                  </a:lnTo>
                  <a:lnTo>
                    <a:pt x="1045984" y="1409204"/>
                  </a:lnTo>
                  <a:lnTo>
                    <a:pt x="1044155" y="1392580"/>
                  </a:lnTo>
                  <a:lnTo>
                    <a:pt x="1044917" y="1366786"/>
                  </a:lnTo>
                  <a:lnTo>
                    <a:pt x="1055204" y="1315504"/>
                  </a:lnTo>
                  <a:lnTo>
                    <a:pt x="1078941" y="1276654"/>
                  </a:lnTo>
                  <a:lnTo>
                    <a:pt x="1125728" y="1242225"/>
                  </a:lnTo>
                  <a:lnTo>
                    <a:pt x="1166736" y="1223924"/>
                  </a:lnTo>
                  <a:lnTo>
                    <a:pt x="1219860" y="1221308"/>
                  </a:lnTo>
                  <a:lnTo>
                    <a:pt x="1266215" y="1221917"/>
                  </a:lnTo>
                  <a:lnTo>
                    <a:pt x="1317193" y="1237754"/>
                  </a:lnTo>
                  <a:lnTo>
                    <a:pt x="1372235" y="1283843"/>
                  </a:lnTo>
                  <a:lnTo>
                    <a:pt x="1389621" y="1325943"/>
                  </a:lnTo>
                  <a:lnTo>
                    <a:pt x="1389621" y="1221295"/>
                  </a:lnTo>
                  <a:lnTo>
                    <a:pt x="1342517" y="1196594"/>
                  </a:lnTo>
                  <a:lnTo>
                    <a:pt x="1288313" y="1175791"/>
                  </a:lnTo>
                  <a:lnTo>
                    <a:pt x="1222717" y="1172819"/>
                  </a:lnTo>
                  <a:lnTo>
                    <a:pt x="1183932" y="1173772"/>
                  </a:lnTo>
                  <a:lnTo>
                    <a:pt x="1135265" y="1184592"/>
                  </a:lnTo>
                  <a:lnTo>
                    <a:pt x="1071079" y="1214958"/>
                  </a:lnTo>
                  <a:lnTo>
                    <a:pt x="1036129" y="1242961"/>
                  </a:lnTo>
                  <a:lnTo>
                    <a:pt x="998423" y="1294244"/>
                  </a:lnTo>
                  <a:lnTo>
                    <a:pt x="984707" y="1334223"/>
                  </a:lnTo>
                  <a:lnTo>
                    <a:pt x="983030" y="1402080"/>
                  </a:lnTo>
                  <a:lnTo>
                    <a:pt x="985964" y="1424597"/>
                  </a:lnTo>
                  <a:lnTo>
                    <a:pt x="1011643" y="1469936"/>
                  </a:lnTo>
                  <a:lnTo>
                    <a:pt x="1043901" y="1510703"/>
                  </a:lnTo>
                  <a:lnTo>
                    <a:pt x="1092923" y="1536496"/>
                  </a:lnTo>
                  <a:lnTo>
                    <a:pt x="1146276" y="1556816"/>
                  </a:lnTo>
                  <a:lnTo>
                    <a:pt x="1145882" y="1556816"/>
                  </a:lnTo>
                  <a:lnTo>
                    <a:pt x="1171536" y="1559420"/>
                  </a:lnTo>
                  <a:lnTo>
                    <a:pt x="1170825" y="1559420"/>
                  </a:lnTo>
                  <a:lnTo>
                    <a:pt x="1210348" y="1559788"/>
                  </a:lnTo>
                  <a:lnTo>
                    <a:pt x="1250213" y="1559420"/>
                  </a:lnTo>
                  <a:lnTo>
                    <a:pt x="1299260" y="1549768"/>
                  </a:lnTo>
                  <a:lnTo>
                    <a:pt x="1362379" y="1521599"/>
                  </a:lnTo>
                  <a:lnTo>
                    <a:pt x="1396949" y="1494167"/>
                  </a:lnTo>
                  <a:lnTo>
                    <a:pt x="1434668" y="1442275"/>
                  </a:lnTo>
                  <a:lnTo>
                    <a:pt x="1449158" y="1399794"/>
                  </a:lnTo>
                  <a:lnTo>
                    <a:pt x="1451851" y="1363929"/>
                  </a:lnTo>
                  <a:lnTo>
                    <a:pt x="1453032" y="1330274"/>
                  </a:lnTo>
                  <a:close/>
                </a:path>
                <a:path w="3448050" h="2014854">
                  <a:moveTo>
                    <a:pt x="1536852" y="86385"/>
                  </a:moveTo>
                  <a:lnTo>
                    <a:pt x="1536217" y="82372"/>
                  </a:lnTo>
                  <a:lnTo>
                    <a:pt x="1534718" y="72936"/>
                  </a:lnTo>
                  <a:lnTo>
                    <a:pt x="1522310" y="67983"/>
                  </a:lnTo>
                  <a:lnTo>
                    <a:pt x="1496263" y="67271"/>
                  </a:lnTo>
                  <a:lnTo>
                    <a:pt x="1484185" y="67271"/>
                  </a:lnTo>
                  <a:lnTo>
                    <a:pt x="1443786" y="81826"/>
                  </a:lnTo>
                  <a:lnTo>
                    <a:pt x="1442504" y="82651"/>
                  </a:lnTo>
                  <a:lnTo>
                    <a:pt x="1442770" y="84023"/>
                  </a:lnTo>
                  <a:lnTo>
                    <a:pt x="1447050" y="95008"/>
                  </a:lnTo>
                  <a:lnTo>
                    <a:pt x="1447533" y="96659"/>
                  </a:lnTo>
                  <a:lnTo>
                    <a:pt x="1449197" y="95288"/>
                  </a:lnTo>
                  <a:lnTo>
                    <a:pt x="1459306" y="88963"/>
                  </a:lnTo>
                  <a:lnTo>
                    <a:pt x="1481836" y="82372"/>
                  </a:lnTo>
                  <a:lnTo>
                    <a:pt x="1505724" y="82372"/>
                  </a:lnTo>
                  <a:lnTo>
                    <a:pt x="1512087" y="89382"/>
                  </a:lnTo>
                  <a:lnTo>
                    <a:pt x="1515706" y="93687"/>
                  </a:lnTo>
                  <a:lnTo>
                    <a:pt x="1517205" y="97599"/>
                  </a:lnTo>
                  <a:lnTo>
                    <a:pt x="1516849" y="103339"/>
                  </a:lnTo>
                  <a:lnTo>
                    <a:pt x="1513941" y="117805"/>
                  </a:lnTo>
                  <a:lnTo>
                    <a:pt x="1510766" y="117805"/>
                  </a:lnTo>
                  <a:lnTo>
                    <a:pt x="1510766" y="132905"/>
                  </a:lnTo>
                  <a:lnTo>
                    <a:pt x="1496733" y="172351"/>
                  </a:lnTo>
                  <a:lnTo>
                    <a:pt x="1471790" y="186448"/>
                  </a:lnTo>
                  <a:lnTo>
                    <a:pt x="1449819" y="186448"/>
                  </a:lnTo>
                  <a:lnTo>
                    <a:pt x="1435925" y="175475"/>
                  </a:lnTo>
                  <a:lnTo>
                    <a:pt x="1441119" y="150761"/>
                  </a:lnTo>
                  <a:lnTo>
                    <a:pt x="1459750" y="137845"/>
                  </a:lnTo>
                  <a:lnTo>
                    <a:pt x="1482331" y="133731"/>
                  </a:lnTo>
                  <a:lnTo>
                    <a:pt x="1488757" y="132905"/>
                  </a:lnTo>
                  <a:lnTo>
                    <a:pt x="1489532" y="132905"/>
                  </a:lnTo>
                  <a:lnTo>
                    <a:pt x="1495806" y="132626"/>
                  </a:lnTo>
                  <a:lnTo>
                    <a:pt x="1509458" y="132626"/>
                  </a:lnTo>
                  <a:lnTo>
                    <a:pt x="1510766" y="132905"/>
                  </a:lnTo>
                  <a:lnTo>
                    <a:pt x="1510766" y="117805"/>
                  </a:lnTo>
                  <a:lnTo>
                    <a:pt x="1501432" y="117805"/>
                  </a:lnTo>
                  <a:lnTo>
                    <a:pt x="1491056" y="118262"/>
                  </a:lnTo>
                  <a:lnTo>
                    <a:pt x="1451991" y="125958"/>
                  </a:lnTo>
                  <a:lnTo>
                    <a:pt x="1422069" y="159270"/>
                  </a:lnTo>
                  <a:lnTo>
                    <a:pt x="1418399" y="176568"/>
                  </a:lnTo>
                  <a:lnTo>
                    <a:pt x="1426514" y="194144"/>
                  </a:lnTo>
                  <a:lnTo>
                    <a:pt x="1443850" y="201828"/>
                  </a:lnTo>
                  <a:lnTo>
                    <a:pt x="1466088" y="201828"/>
                  </a:lnTo>
                  <a:lnTo>
                    <a:pt x="1491335" y="192773"/>
                  </a:lnTo>
                  <a:lnTo>
                    <a:pt x="1498015" y="186448"/>
                  </a:lnTo>
                  <a:lnTo>
                    <a:pt x="1500924" y="183705"/>
                  </a:lnTo>
                  <a:lnTo>
                    <a:pt x="1501330" y="192214"/>
                  </a:lnTo>
                  <a:lnTo>
                    <a:pt x="1512785" y="200456"/>
                  </a:lnTo>
                  <a:lnTo>
                    <a:pt x="1521841" y="200456"/>
                  </a:lnTo>
                  <a:lnTo>
                    <a:pt x="1522082" y="199364"/>
                  </a:lnTo>
                  <a:lnTo>
                    <a:pt x="1525981" y="187274"/>
                  </a:lnTo>
                  <a:lnTo>
                    <a:pt x="1526336" y="185635"/>
                  </a:lnTo>
                  <a:lnTo>
                    <a:pt x="1521663" y="185635"/>
                  </a:lnTo>
                  <a:lnTo>
                    <a:pt x="1519402" y="183705"/>
                  </a:lnTo>
                  <a:lnTo>
                    <a:pt x="1517472" y="182054"/>
                  </a:lnTo>
                  <a:lnTo>
                    <a:pt x="1527848" y="132626"/>
                  </a:lnTo>
                  <a:lnTo>
                    <a:pt x="1532064" y="112585"/>
                  </a:lnTo>
                  <a:lnTo>
                    <a:pt x="1536852" y="86385"/>
                  </a:lnTo>
                  <a:close/>
                </a:path>
                <a:path w="3448050" h="2014854">
                  <a:moveTo>
                    <a:pt x="1616341" y="1812696"/>
                  </a:moveTo>
                  <a:lnTo>
                    <a:pt x="1612646" y="1783207"/>
                  </a:lnTo>
                  <a:lnTo>
                    <a:pt x="1612582" y="1782622"/>
                  </a:lnTo>
                  <a:lnTo>
                    <a:pt x="1612480" y="1781797"/>
                  </a:lnTo>
                  <a:lnTo>
                    <a:pt x="1612417" y="1781327"/>
                  </a:lnTo>
                  <a:lnTo>
                    <a:pt x="1612290" y="1780311"/>
                  </a:lnTo>
                  <a:lnTo>
                    <a:pt x="1612201" y="1779587"/>
                  </a:lnTo>
                  <a:lnTo>
                    <a:pt x="1611820" y="1776564"/>
                  </a:lnTo>
                  <a:lnTo>
                    <a:pt x="1611706" y="1775612"/>
                  </a:lnTo>
                  <a:lnTo>
                    <a:pt x="1611579" y="1774672"/>
                  </a:lnTo>
                  <a:lnTo>
                    <a:pt x="1611541" y="1774304"/>
                  </a:lnTo>
                  <a:lnTo>
                    <a:pt x="1610626" y="1767065"/>
                  </a:lnTo>
                  <a:lnTo>
                    <a:pt x="1609686" y="1762302"/>
                  </a:lnTo>
                  <a:lnTo>
                    <a:pt x="1603971" y="1756600"/>
                  </a:lnTo>
                  <a:lnTo>
                    <a:pt x="1594472" y="1758505"/>
                  </a:lnTo>
                  <a:lnTo>
                    <a:pt x="1575993" y="1761871"/>
                  </a:lnTo>
                  <a:lnTo>
                    <a:pt x="1560779" y="1764030"/>
                  </a:lnTo>
                  <a:lnTo>
                    <a:pt x="1540649" y="1765922"/>
                  </a:lnTo>
                  <a:lnTo>
                    <a:pt x="1449171" y="1772704"/>
                  </a:lnTo>
                  <a:lnTo>
                    <a:pt x="1380540" y="1776564"/>
                  </a:lnTo>
                  <a:lnTo>
                    <a:pt x="1380629" y="1775612"/>
                  </a:lnTo>
                  <a:lnTo>
                    <a:pt x="1380744" y="1774304"/>
                  </a:lnTo>
                  <a:lnTo>
                    <a:pt x="1388148" y="1692897"/>
                  </a:lnTo>
                  <a:lnTo>
                    <a:pt x="1389380" y="1677327"/>
                  </a:lnTo>
                  <a:lnTo>
                    <a:pt x="1390167" y="1668411"/>
                  </a:lnTo>
                  <a:lnTo>
                    <a:pt x="1391221" y="1658937"/>
                  </a:lnTo>
                  <a:lnTo>
                    <a:pt x="1394599" y="1631784"/>
                  </a:lnTo>
                  <a:lnTo>
                    <a:pt x="1395755" y="1622310"/>
                  </a:lnTo>
                  <a:lnTo>
                    <a:pt x="1396911" y="1612468"/>
                  </a:lnTo>
                  <a:lnTo>
                    <a:pt x="1398612" y="1597825"/>
                  </a:lnTo>
                  <a:lnTo>
                    <a:pt x="1398612" y="1596872"/>
                  </a:lnTo>
                  <a:lnTo>
                    <a:pt x="1400505" y="1590217"/>
                  </a:lnTo>
                  <a:lnTo>
                    <a:pt x="1395755" y="1587360"/>
                  </a:lnTo>
                  <a:lnTo>
                    <a:pt x="1393850" y="1587360"/>
                  </a:lnTo>
                  <a:lnTo>
                    <a:pt x="1366227" y="1585518"/>
                  </a:lnTo>
                  <a:lnTo>
                    <a:pt x="1337754" y="1584515"/>
                  </a:lnTo>
                  <a:lnTo>
                    <a:pt x="1329194" y="1584515"/>
                  </a:lnTo>
                  <a:lnTo>
                    <a:pt x="1323492" y="1587360"/>
                  </a:lnTo>
                  <a:lnTo>
                    <a:pt x="1325397" y="1594015"/>
                  </a:lnTo>
                  <a:lnTo>
                    <a:pt x="1329194" y="1600669"/>
                  </a:lnTo>
                  <a:lnTo>
                    <a:pt x="1330629" y="1618259"/>
                  </a:lnTo>
                  <a:lnTo>
                    <a:pt x="1331442" y="1628762"/>
                  </a:lnTo>
                  <a:lnTo>
                    <a:pt x="1331810" y="1636268"/>
                  </a:lnTo>
                  <a:lnTo>
                    <a:pt x="1331798" y="1645780"/>
                  </a:lnTo>
                  <a:lnTo>
                    <a:pt x="1330706" y="1684896"/>
                  </a:lnTo>
                  <a:lnTo>
                    <a:pt x="1325397" y="1778393"/>
                  </a:lnTo>
                  <a:lnTo>
                    <a:pt x="1327581" y="1778393"/>
                  </a:lnTo>
                  <a:lnTo>
                    <a:pt x="1193177" y="1782622"/>
                  </a:lnTo>
                  <a:lnTo>
                    <a:pt x="1172324" y="1783041"/>
                  </a:lnTo>
                  <a:lnTo>
                    <a:pt x="1166507" y="1783092"/>
                  </a:lnTo>
                  <a:lnTo>
                    <a:pt x="1120965" y="1783080"/>
                  </a:lnTo>
                  <a:lnTo>
                    <a:pt x="1120940" y="1781797"/>
                  </a:lnTo>
                  <a:lnTo>
                    <a:pt x="1120825" y="1776564"/>
                  </a:lnTo>
                  <a:lnTo>
                    <a:pt x="1120698" y="1771015"/>
                  </a:lnTo>
                  <a:lnTo>
                    <a:pt x="1120609" y="1767065"/>
                  </a:lnTo>
                  <a:lnTo>
                    <a:pt x="1120495" y="1761871"/>
                  </a:lnTo>
                  <a:lnTo>
                    <a:pt x="1120368" y="1756600"/>
                  </a:lnTo>
                  <a:lnTo>
                    <a:pt x="1119073" y="1699552"/>
                  </a:lnTo>
                  <a:lnTo>
                    <a:pt x="1118958" y="1696377"/>
                  </a:lnTo>
                  <a:lnTo>
                    <a:pt x="1118933" y="1695754"/>
                  </a:lnTo>
                  <a:lnTo>
                    <a:pt x="1118831" y="1692897"/>
                  </a:lnTo>
                  <a:lnTo>
                    <a:pt x="1118527" y="1684896"/>
                  </a:lnTo>
                  <a:lnTo>
                    <a:pt x="1118247" y="1674952"/>
                  </a:lnTo>
                  <a:lnTo>
                    <a:pt x="1118120" y="1593062"/>
                  </a:lnTo>
                  <a:lnTo>
                    <a:pt x="1114323" y="1592122"/>
                  </a:lnTo>
                  <a:lnTo>
                    <a:pt x="1050620" y="1592122"/>
                  </a:lnTo>
                  <a:lnTo>
                    <a:pt x="1046822" y="1593062"/>
                  </a:lnTo>
                  <a:lnTo>
                    <a:pt x="1042060" y="1596872"/>
                  </a:lnTo>
                  <a:lnTo>
                    <a:pt x="1043965" y="1602574"/>
                  </a:lnTo>
                  <a:lnTo>
                    <a:pt x="1046226" y="1606169"/>
                  </a:lnTo>
                  <a:lnTo>
                    <a:pt x="1047762" y="1609890"/>
                  </a:lnTo>
                  <a:lnTo>
                    <a:pt x="1056513" y="1654302"/>
                  </a:lnTo>
                  <a:lnTo>
                    <a:pt x="1061440" y="1696377"/>
                  </a:lnTo>
                  <a:lnTo>
                    <a:pt x="1062024" y="1707159"/>
                  </a:lnTo>
                  <a:lnTo>
                    <a:pt x="1066774" y="1783067"/>
                  </a:lnTo>
                  <a:lnTo>
                    <a:pt x="994232" y="1783041"/>
                  </a:lnTo>
                  <a:lnTo>
                    <a:pt x="895299" y="1780895"/>
                  </a:lnTo>
                  <a:lnTo>
                    <a:pt x="856094" y="1778393"/>
                  </a:lnTo>
                  <a:lnTo>
                    <a:pt x="830033" y="1774672"/>
                  </a:lnTo>
                  <a:lnTo>
                    <a:pt x="826236" y="1781327"/>
                  </a:lnTo>
                  <a:lnTo>
                    <a:pt x="827176" y="1783207"/>
                  </a:lnTo>
                  <a:lnTo>
                    <a:pt x="829424" y="1792744"/>
                  </a:lnTo>
                  <a:lnTo>
                    <a:pt x="830872" y="1798739"/>
                  </a:lnTo>
                  <a:lnTo>
                    <a:pt x="832129" y="1803742"/>
                  </a:lnTo>
                  <a:lnTo>
                    <a:pt x="836688" y="1821256"/>
                  </a:lnTo>
                  <a:lnTo>
                    <a:pt x="840498" y="1831721"/>
                  </a:lnTo>
                  <a:lnTo>
                    <a:pt x="842403" y="1837423"/>
                  </a:lnTo>
                  <a:lnTo>
                    <a:pt x="849998" y="1843125"/>
                  </a:lnTo>
                  <a:lnTo>
                    <a:pt x="860463" y="1842173"/>
                  </a:lnTo>
                  <a:lnTo>
                    <a:pt x="892632" y="1838820"/>
                  </a:lnTo>
                  <a:lnTo>
                    <a:pt x="918108" y="1836712"/>
                  </a:lnTo>
                  <a:lnTo>
                    <a:pt x="950175" y="1834959"/>
                  </a:lnTo>
                  <a:lnTo>
                    <a:pt x="1093406" y="1829041"/>
                  </a:lnTo>
                  <a:lnTo>
                    <a:pt x="1270469" y="1825053"/>
                  </a:lnTo>
                  <a:lnTo>
                    <a:pt x="1271358" y="1825053"/>
                  </a:lnTo>
                  <a:lnTo>
                    <a:pt x="1361440" y="1824151"/>
                  </a:lnTo>
                  <a:lnTo>
                    <a:pt x="1560499" y="1824151"/>
                  </a:lnTo>
                  <a:lnTo>
                    <a:pt x="1573657" y="1824405"/>
                  </a:lnTo>
                  <a:lnTo>
                    <a:pt x="1575257" y="1824405"/>
                  </a:lnTo>
                  <a:lnTo>
                    <a:pt x="1598269" y="1825053"/>
                  </a:lnTo>
                  <a:lnTo>
                    <a:pt x="1610626" y="1825053"/>
                  </a:lnTo>
                  <a:lnTo>
                    <a:pt x="1611312" y="1824151"/>
                  </a:lnTo>
                  <a:lnTo>
                    <a:pt x="1616341" y="1817458"/>
                  </a:lnTo>
                  <a:lnTo>
                    <a:pt x="1616341" y="1812696"/>
                  </a:lnTo>
                  <a:close/>
                </a:path>
                <a:path w="3448050" h="2014854">
                  <a:moveTo>
                    <a:pt x="1682953" y="103111"/>
                  </a:moveTo>
                  <a:lnTo>
                    <a:pt x="1680222" y="94627"/>
                  </a:lnTo>
                  <a:lnTo>
                    <a:pt x="1673656" y="84302"/>
                  </a:lnTo>
                  <a:lnTo>
                    <a:pt x="1672869" y="83197"/>
                  </a:lnTo>
                  <a:lnTo>
                    <a:pt x="1672666" y="82931"/>
                  </a:lnTo>
                  <a:lnTo>
                    <a:pt x="1666595" y="74460"/>
                  </a:lnTo>
                  <a:lnTo>
                    <a:pt x="1664906" y="73088"/>
                  </a:lnTo>
                  <a:lnTo>
                    <a:pt x="1664906" y="110934"/>
                  </a:lnTo>
                  <a:lnTo>
                    <a:pt x="1664182" y="119557"/>
                  </a:lnTo>
                  <a:lnTo>
                    <a:pt x="1655051" y="157289"/>
                  </a:lnTo>
                  <a:lnTo>
                    <a:pt x="1621497" y="185686"/>
                  </a:lnTo>
                  <a:lnTo>
                    <a:pt x="1611134" y="185902"/>
                  </a:lnTo>
                  <a:lnTo>
                    <a:pt x="1596847" y="185902"/>
                  </a:lnTo>
                  <a:lnTo>
                    <a:pt x="1581518" y="169976"/>
                  </a:lnTo>
                  <a:lnTo>
                    <a:pt x="1580362" y="159816"/>
                  </a:lnTo>
                  <a:lnTo>
                    <a:pt x="1592935" y="99949"/>
                  </a:lnTo>
                  <a:lnTo>
                    <a:pt x="1601571" y="92811"/>
                  </a:lnTo>
                  <a:lnTo>
                    <a:pt x="1621713" y="83197"/>
                  </a:lnTo>
                  <a:lnTo>
                    <a:pt x="1632153" y="83197"/>
                  </a:lnTo>
                  <a:lnTo>
                    <a:pt x="1664906" y="110934"/>
                  </a:lnTo>
                  <a:lnTo>
                    <a:pt x="1664906" y="73088"/>
                  </a:lnTo>
                  <a:lnTo>
                    <a:pt x="1660410" y="69405"/>
                  </a:lnTo>
                  <a:lnTo>
                    <a:pt x="1651647" y="67538"/>
                  </a:lnTo>
                  <a:lnTo>
                    <a:pt x="1636864" y="67271"/>
                  </a:lnTo>
                  <a:lnTo>
                    <a:pt x="1624787" y="67271"/>
                  </a:lnTo>
                  <a:lnTo>
                    <a:pt x="1602600" y="77431"/>
                  </a:lnTo>
                  <a:lnTo>
                    <a:pt x="1594307" y="82931"/>
                  </a:lnTo>
                  <a:lnTo>
                    <a:pt x="1594523" y="72771"/>
                  </a:lnTo>
                  <a:lnTo>
                    <a:pt x="1594256" y="71399"/>
                  </a:lnTo>
                  <a:lnTo>
                    <a:pt x="1581899" y="71399"/>
                  </a:lnTo>
                  <a:lnTo>
                    <a:pt x="1544129" y="251256"/>
                  </a:lnTo>
                  <a:lnTo>
                    <a:pt x="1561160" y="251256"/>
                  </a:lnTo>
                  <a:lnTo>
                    <a:pt x="1574876" y="185902"/>
                  </a:lnTo>
                  <a:lnTo>
                    <a:pt x="1579867" y="192214"/>
                  </a:lnTo>
                  <a:lnTo>
                    <a:pt x="1597355" y="201828"/>
                  </a:lnTo>
                  <a:lnTo>
                    <a:pt x="1610258" y="201828"/>
                  </a:lnTo>
                  <a:lnTo>
                    <a:pt x="1654022" y="183019"/>
                  </a:lnTo>
                  <a:lnTo>
                    <a:pt x="1678889" y="132626"/>
                  </a:lnTo>
                  <a:lnTo>
                    <a:pt x="1682343" y="114261"/>
                  </a:lnTo>
                  <a:lnTo>
                    <a:pt x="1682953" y="103111"/>
                  </a:lnTo>
                  <a:close/>
                </a:path>
                <a:path w="3448050" h="2014854">
                  <a:moveTo>
                    <a:pt x="2325586" y="1245082"/>
                  </a:moveTo>
                  <a:lnTo>
                    <a:pt x="2321255" y="1242923"/>
                  </a:lnTo>
                  <a:lnTo>
                    <a:pt x="2317978" y="1241272"/>
                  </a:lnTo>
                  <a:lnTo>
                    <a:pt x="2259977" y="1222260"/>
                  </a:lnTo>
                  <a:lnTo>
                    <a:pt x="2255228" y="1224165"/>
                  </a:lnTo>
                  <a:lnTo>
                    <a:pt x="2228596" y="1229868"/>
                  </a:lnTo>
                  <a:lnTo>
                    <a:pt x="2217191" y="1230820"/>
                  </a:lnTo>
                  <a:lnTo>
                    <a:pt x="2192147" y="1233614"/>
                  </a:lnTo>
                  <a:lnTo>
                    <a:pt x="2152942" y="1236903"/>
                  </a:lnTo>
                  <a:lnTo>
                    <a:pt x="2088235" y="1240828"/>
                  </a:lnTo>
                  <a:lnTo>
                    <a:pt x="2044014" y="1242377"/>
                  </a:lnTo>
                  <a:lnTo>
                    <a:pt x="2017674" y="1242644"/>
                  </a:lnTo>
                  <a:lnTo>
                    <a:pt x="2020646" y="1242644"/>
                  </a:lnTo>
                  <a:lnTo>
                    <a:pt x="1979841" y="1242923"/>
                  </a:lnTo>
                  <a:lnTo>
                    <a:pt x="1959178" y="1242644"/>
                  </a:lnTo>
                  <a:lnTo>
                    <a:pt x="1940826" y="1241564"/>
                  </a:lnTo>
                  <a:lnTo>
                    <a:pt x="1915795" y="1239380"/>
                  </a:lnTo>
                  <a:lnTo>
                    <a:pt x="1911045" y="1238427"/>
                  </a:lnTo>
                  <a:lnTo>
                    <a:pt x="1907235" y="1244130"/>
                  </a:lnTo>
                  <a:lnTo>
                    <a:pt x="1908187" y="1246035"/>
                  </a:lnTo>
                  <a:lnTo>
                    <a:pt x="1911985" y="1262189"/>
                  </a:lnTo>
                  <a:lnTo>
                    <a:pt x="1915795" y="1276451"/>
                  </a:lnTo>
                  <a:lnTo>
                    <a:pt x="1919592" y="1286916"/>
                  </a:lnTo>
                  <a:lnTo>
                    <a:pt x="1919592" y="1287868"/>
                  </a:lnTo>
                  <a:lnTo>
                    <a:pt x="1920544" y="1288821"/>
                  </a:lnTo>
                  <a:lnTo>
                    <a:pt x="1922449" y="1293571"/>
                  </a:lnTo>
                  <a:lnTo>
                    <a:pt x="1928152" y="1300226"/>
                  </a:lnTo>
                  <a:lnTo>
                    <a:pt x="1937664" y="1299273"/>
                  </a:lnTo>
                  <a:lnTo>
                    <a:pt x="2036546" y="1290713"/>
                  </a:lnTo>
                  <a:lnTo>
                    <a:pt x="2232406" y="1279309"/>
                  </a:lnTo>
                  <a:lnTo>
                    <a:pt x="2242858" y="1279309"/>
                  </a:lnTo>
                  <a:lnTo>
                    <a:pt x="2240965" y="1289761"/>
                  </a:lnTo>
                  <a:lnTo>
                    <a:pt x="2240838" y="1290713"/>
                  </a:lnTo>
                  <a:lnTo>
                    <a:pt x="2233003" y="1338910"/>
                  </a:lnTo>
                  <a:lnTo>
                    <a:pt x="2211489" y="1391970"/>
                  </a:lnTo>
                  <a:lnTo>
                    <a:pt x="2186051" y="1445641"/>
                  </a:lnTo>
                  <a:lnTo>
                    <a:pt x="2150643" y="1498942"/>
                  </a:lnTo>
                  <a:lnTo>
                    <a:pt x="2128494" y="1530489"/>
                  </a:lnTo>
                  <a:lnTo>
                    <a:pt x="2095080" y="1572006"/>
                  </a:lnTo>
                  <a:lnTo>
                    <a:pt x="2068398" y="1601152"/>
                  </a:lnTo>
                  <a:lnTo>
                    <a:pt x="2041525" y="1630070"/>
                  </a:lnTo>
                  <a:lnTo>
                    <a:pt x="2003285" y="1665998"/>
                  </a:lnTo>
                  <a:lnTo>
                    <a:pt x="1945220" y="1712772"/>
                  </a:lnTo>
                  <a:lnTo>
                    <a:pt x="1906016" y="1738845"/>
                  </a:lnTo>
                  <a:lnTo>
                    <a:pt x="1877758" y="1753755"/>
                  </a:lnTo>
                  <a:lnTo>
                    <a:pt x="1871103" y="1759458"/>
                  </a:lnTo>
                  <a:lnTo>
                    <a:pt x="1874913" y="1763255"/>
                  </a:lnTo>
                  <a:lnTo>
                    <a:pt x="1897722" y="1784172"/>
                  </a:lnTo>
                  <a:lnTo>
                    <a:pt x="1905330" y="1790827"/>
                  </a:lnTo>
                  <a:lnTo>
                    <a:pt x="1920544" y="1788934"/>
                  </a:lnTo>
                  <a:lnTo>
                    <a:pt x="1975866" y="1754073"/>
                  </a:lnTo>
                  <a:lnTo>
                    <a:pt x="2034578" y="1708492"/>
                  </a:lnTo>
                  <a:lnTo>
                    <a:pt x="2072678" y="1671980"/>
                  </a:lnTo>
                  <a:lnTo>
                    <a:pt x="2110232" y="1635252"/>
                  </a:lnTo>
                  <a:lnTo>
                    <a:pt x="2155037" y="1584071"/>
                  </a:lnTo>
                  <a:lnTo>
                    <a:pt x="2182965" y="1546009"/>
                  </a:lnTo>
                  <a:lnTo>
                    <a:pt x="2210371" y="1507998"/>
                  </a:lnTo>
                  <a:lnTo>
                    <a:pt x="2241461" y="1458366"/>
                  </a:lnTo>
                  <a:lnTo>
                    <a:pt x="2259507" y="1423822"/>
                  </a:lnTo>
                  <a:lnTo>
                    <a:pt x="2277021" y="1389646"/>
                  </a:lnTo>
                  <a:lnTo>
                    <a:pt x="2294598" y="1349082"/>
                  </a:lnTo>
                  <a:lnTo>
                    <a:pt x="2316657" y="1279309"/>
                  </a:lnTo>
                  <a:lnTo>
                    <a:pt x="2324633" y="1253642"/>
                  </a:lnTo>
                  <a:lnTo>
                    <a:pt x="2325586" y="1245082"/>
                  </a:lnTo>
                  <a:close/>
                </a:path>
                <a:path w="3448050" h="2014854">
                  <a:moveTo>
                    <a:pt x="2524290" y="1131938"/>
                  </a:moveTo>
                  <a:lnTo>
                    <a:pt x="2517635" y="1131938"/>
                  </a:lnTo>
                  <a:lnTo>
                    <a:pt x="2463444" y="1130033"/>
                  </a:lnTo>
                  <a:lnTo>
                    <a:pt x="2453932" y="1130033"/>
                  </a:lnTo>
                  <a:lnTo>
                    <a:pt x="2449182" y="1134783"/>
                  </a:lnTo>
                  <a:lnTo>
                    <a:pt x="2451087" y="1139545"/>
                  </a:lnTo>
                  <a:lnTo>
                    <a:pt x="2453868" y="1145527"/>
                  </a:lnTo>
                  <a:lnTo>
                    <a:pt x="2455545" y="1151724"/>
                  </a:lnTo>
                  <a:lnTo>
                    <a:pt x="2459596" y="1198384"/>
                  </a:lnTo>
                  <a:lnTo>
                    <a:pt x="2460383" y="1216520"/>
                  </a:lnTo>
                  <a:lnTo>
                    <a:pt x="2460561" y="1225613"/>
                  </a:lnTo>
                  <a:lnTo>
                    <a:pt x="2460599" y="1938197"/>
                  </a:lnTo>
                  <a:lnTo>
                    <a:pt x="2464397" y="1938197"/>
                  </a:lnTo>
                  <a:lnTo>
                    <a:pt x="2512885" y="1935353"/>
                  </a:lnTo>
                  <a:lnTo>
                    <a:pt x="2517635" y="1934400"/>
                  </a:lnTo>
                  <a:lnTo>
                    <a:pt x="2520492" y="1928698"/>
                  </a:lnTo>
                  <a:lnTo>
                    <a:pt x="2520581" y="1225613"/>
                  </a:lnTo>
                  <a:lnTo>
                    <a:pt x="2520696" y="1216520"/>
                  </a:lnTo>
                  <a:lnTo>
                    <a:pt x="2520785" y="1211503"/>
                  </a:lnTo>
                  <a:lnTo>
                    <a:pt x="2521013" y="1198384"/>
                  </a:lnTo>
                  <a:lnTo>
                    <a:pt x="2521293" y="1185202"/>
                  </a:lnTo>
                  <a:lnTo>
                    <a:pt x="2521737" y="1173594"/>
                  </a:lnTo>
                  <a:lnTo>
                    <a:pt x="2522639" y="1160284"/>
                  </a:lnTo>
                  <a:lnTo>
                    <a:pt x="2524290" y="1139545"/>
                  </a:lnTo>
                  <a:lnTo>
                    <a:pt x="2524290" y="1131938"/>
                  </a:lnTo>
                  <a:close/>
                </a:path>
                <a:path w="3448050" h="2014854">
                  <a:moveTo>
                    <a:pt x="3256407" y="1843125"/>
                  </a:moveTo>
                  <a:lnTo>
                    <a:pt x="3252952" y="1793151"/>
                  </a:lnTo>
                  <a:lnTo>
                    <a:pt x="3228822" y="1757083"/>
                  </a:lnTo>
                  <a:lnTo>
                    <a:pt x="3198876" y="1725460"/>
                  </a:lnTo>
                  <a:lnTo>
                    <a:pt x="3197453" y="1724736"/>
                  </a:lnTo>
                  <a:lnTo>
                    <a:pt x="3197453" y="1843125"/>
                  </a:lnTo>
                  <a:lnTo>
                    <a:pt x="3196780" y="1878761"/>
                  </a:lnTo>
                  <a:lnTo>
                    <a:pt x="3179407" y="1915452"/>
                  </a:lnTo>
                  <a:lnTo>
                    <a:pt x="3128937" y="1950516"/>
                  </a:lnTo>
                  <a:lnTo>
                    <a:pt x="3109430" y="1959406"/>
                  </a:lnTo>
                  <a:lnTo>
                    <a:pt x="3109734" y="1959406"/>
                  </a:lnTo>
                  <a:lnTo>
                    <a:pt x="3085681" y="1963267"/>
                  </a:lnTo>
                  <a:lnTo>
                    <a:pt x="3048177" y="1964829"/>
                  </a:lnTo>
                  <a:lnTo>
                    <a:pt x="3011220" y="1964372"/>
                  </a:lnTo>
                  <a:lnTo>
                    <a:pt x="2967952" y="1952586"/>
                  </a:lnTo>
                  <a:lnTo>
                    <a:pt x="2916402" y="1918208"/>
                  </a:lnTo>
                  <a:lnTo>
                    <a:pt x="2898635" y="1884413"/>
                  </a:lnTo>
                  <a:lnTo>
                    <a:pt x="2898521" y="1878761"/>
                  </a:lnTo>
                  <a:lnTo>
                    <a:pt x="2898394" y="1872869"/>
                  </a:lnTo>
                  <a:lnTo>
                    <a:pt x="2898635" y="1820811"/>
                  </a:lnTo>
                  <a:lnTo>
                    <a:pt x="2916402" y="1786242"/>
                  </a:lnTo>
                  <a:lnTo>
                    <a:pt x="2967977" y="1749640"/>
                  </a:lnTo>
                  <a:lnTo>
                    <a:pt x="3011614" y="1736318"/>
                  </a:lnTo>
                  <a:lnTo>
                    <a:pt x="3051949" y="1734616"/>
                  </a:lnTo>
                  <a:lnTo>
                    <a:pt x="3052292" y="1734616"/>
                  </a:lnTo>
                  <a:lnTo>
                    <a:pt x="3073298" y="1733829"/>
                  </a:lnTo>
                  <a:lnTo>
                    <a:pt x="3123768" y="1745195"/>
                  </a:lnTo>
                  <a:lnTo>
                    <a:pt x="3165360" y="1767535"/>
                  </a:lnTo>
                  <a:lnTo>
                    <a:pt x="3194951" y="1807641"/>
                  </a:lnTo>
                  <a:lnTo>
                    <a:pt x="3197453" y="1843125"/>
                  </a:lnTo>
                  <a:lnTo>
                    <a:pt x="3197453" y="1724736"/>
                  </a:lnTo>
                  <a:lnTo>
                    <a:pt x="3154667" y="1706689"/>
                  </a:lnTo>
                  <a:lnTo>
                    <a:pt x="3106648" y="1692249"/>
                  </a:lnTo>
                  <a:lnTo>
                    <a:pt x="3084334" y="1690712"/>
                  </a:lnTo>
                  <a:lnTo>
                    <a:pt x="3050082" y="1690992"/>
                  </a:lnTo>
                  <a:lnTo>
                    <a:pt x="2994101" y="1694446"/>
                  </a:lnTo>
                  <a:lnTo>
                    <a:pt x="2944545" y="1712861"/>
                  </a:lnTo>
                  <a:lnTo>
                    <a:pt x="2898495" y="1735683"/>
                  </a:lnTo>
                  <a:lnTo>
                    <a:pt x="2867050" y="1769910"/>
                  </a:lnTo>
                  <a:lnTo>
                    <a:pt x="2841675" y="1807464"/>
                  </a:lnTo>
                  <a:lnTo>
                    <a:pt x="2841650" y="1807641"/>
                  </a:lnTo>
                  <a:lnTo>
                    <a:pt x="2838513" y="1825536"/>
                  </a:lnTo>
                  <a:lnTo>
                    <a:pt x="2838056" y="1853577"/>
                  </a:lnTo>
                  <a:lnTo>
                    <a:pt x="2838462" y="1882178"/>
                  </a:lnTo>
                  <a:lnTo>
                    <a:pt x="2841320" y="1900529"/>
                  </a:lnTo>
                  <a:lnTo>
                    <a:pt x="2864205" y="1938197"/>
                  </a:lnTo>
                  <a:lnTo>
                    <a:pt x="2892907" y="1972310"/>
                  </a:lnTo>
                  <a:lnTo>
                    <a:pt x="2936938" y="1994293"/>
                  </a:lnTo>
                  <a:lnTo>
                    <a:pt x="2985312" y="2011768"/>
                  </a:lnTo>
                  <a:lnTo>
                    <a:pt x="3008236" y="2013927"/>
                  </a:lnTo>
                  <a:lnTo>
                    <a:pt x="3005899" y="2013927"/>
                  </a:lnTo>
                  <a:lnTo>
                    <a:pt x="3044380" y="2014270"/>
                  </a:lnTo>
                  <a:lnTo>
                    <a:pt x="3080308" y="2013927"/>
                  </a:lnTo>
                  <a:lnTo>
                    <a:pt x="3103626" y="2011591"/>
                  </a:lnTo>
                  <a:lnTo>
                    <a:pt x="3153245" y="1992871"/>
                  </a:lnTo>
                  <a:lnTo>
                    <a:pt x="3198698" y="1969287"/>
                  </a:lnTo>
                  <a:lnTo>
                    <a:pt x="3228822" y="1932495"/>
                  </a:lnTo>
                  <a:lnTo>
                    <a:pt x="3252952" y="1892084"/>
                  </a:lnTo>
                  <a:lnTo>
                    <a:pt x="3255975" y="1872869"/>
                  </a:lnTo>
                  <a:lnTo>
                    <a:pt x="3256407" y="1843125"/>
                  </a:lnTo>
                  <a:close/>
                </a:path>
                <a:path w="3448050" h="2014854">
                  <a:moveTo>
                    <a:pt x="3300133" y="1407668"/>
                  </a:moveTo>
                  <a:lnTo>
                    <a:pt x="3299180" y="1401965"/>
                  </a:lnTo>
                  <a:lnTo>
                    <a:pt x="3296615" y="1372362"/>
                  </a:lnTo>
                  <a:lnTo>
                    <a:pt x="3296539" y="1371536"/>
                  </a:lnTo>
                  <a:lnTo>
                    <a:pt x="3296424" y="1370203"/>
                  </a:lnTo>
                  <a:lnTo>
                    <a:pt x="3296323" y="1369072"/>
                  </a:lnTo>
                  <a:lnTo>
                    <a:pt x="3296208" y="1367726"/>
                  </a:lnTo>
                  <a:lnTo>
                    <a:pt x="3295383" y="1358226"/>
                  </a:lnTo>
                  <a:lnTo>
                    <a:pt x="3294811" y="1355369"/>
                  </a:lnTo>
                  <a:lnTo>
                    <a:pt x="3294392" y="1353439"/>
                  </a:lnTo>
                  <a:lnTo>
                    <a:pt x="3288728" y="1348714"/>
                  </a:lnTo>
                  <a:lnTo>
                    <a:pt x="3264827" y="1353439"/>
                  </a:lnTo>
                  <a:lnTo>
                    <a:pt x="3253194" y="1355369"/>
                  </a:lnTo>
                  <a:lnTo>
                    <a:pt x="3188551" y="1362913"/>
                  </a:lnTo>
                  <a:lnTo>
                    <a:pt x="3148774" y="1366012"/>
                  </a:lnTo>
                  <a:lnTo>
                    <a:pt x="3095244" y="1368679"/>
                  </a:lnTo>
                  <a:lnTo>
                    <a:pt x="2966593" y="1372362"/>
                  </a:lnTo>
                  <a:lnTo>
                    <a:pt x="2901048" y="1372362"/>
                  </a:lnTo>
                  <a:lnTo>
                    <a:pt x="2860878" y="1370584"/>
                  </a:lnTo>
                  <a:lnTo>
                    <a:pt x="2851937" y="1350619"/>
                  </a:lnTo>
                  <a:lnTo>
                    <a:pt x="2851823" y="1348714"/>
                  </a:lnTo>
                  <a:lnTo>
                    <a:pt x="2851442" y="1341970"/>
                  </a:lnTo>
                  <a:lnTo>
                    <a:pt x="2851454" y="1225080"/>
                  </a:lnTo>
                  <a:lnTo>
                    <a:pt x="2851721" y="1207401"/>
                  </a:lnTo>
                  <a:lnTo>
                    <a:pt x="2852572" y="1187005"/>
                  </a:lnTo>
                  <a:lnTo>
                    <a:pt x="2854096" y="1159700"/>
                  </a:lnTo>
                  <a:lnTo>
                    <a:pt x="2854223" y="1150950"/>
                  </a:lnTo>
                  <a:lnTo>
                    <a:pt x="2850413" y="1149997"/>
                  </a:lnTo>
                  <a:lnTo>
                    <a:pt x="2848508" y="1149045"/>
                  </a:lnTo>
                  <a:lnTo>
                    <a:pt x="2821775" y="1147089"/>
                  </a:lnTo>
                  <a:lnTo>
                    <a:pt x="2793365" y="1144295"/>
                  </a:lnTo>
                  <a:lnTo>
                    <a:pt x="2779103" y="1144295"/>
                  </a:lnTo>
                  <a:lnTo>
                    <a:pt x="2781960" y="1153807"/>
                  </a:lnTo>
                  <a:lnTo>
                    <a:pt x="2783662" y="1159700"/>
                  </a:lnTo>
                  <a:lnTo>
                    <a:pt x="2790063" y="1204226"/>
                  </a:lnTo>
                  <a:lnTo>
                    <a:pt x="2791498" y="1341970"/>
                  </a:lnTo>
                  <a:lnTo>
                    <a:pt x="2791625" y="1358226"/>
                  </a:lnTo>
                  <a:lnTo>
                    <a:pt x="2804782" y="1401965"/>
                  </a:lnTo>
                  <a:lnTo>
                    <a:pt x="2831922" y="1420279"/>
                  </a:lnTo>
                  <a:lnTo>
                    <a:pt x="2851366" y="1420025"/>
                  </a:lnTo>
                  <a:lnTo>
                    <a:pt x="3176651" y="1411884"/>
                  </a:lnTo>
                  <a:lnTo>
                    <a:pt x="3224720" y="1411465"/>
                  </a:lnTo>
                  <a:lnTo>
                    <a:pt x="3292525" y="1411465"/>
                  </a:lnTo>
                  <a:lnTo>
                    <a:pt x="3300133" y="1407668"/>
                  </a:lnTo>
                  <a:close/>
                </a:path>
                <a:path w="3448050" h="2014854">
                  <a:moveTo>
                    <a:pt x="3447504" y="1590217"/>
                  </a:moveTo>
                  <a:lnTo>
                    <a:pt x="3447415" y="1588909"/>
                  </a:lnTo>
                  <a:lnTo>
                    <a:pt x="3447313" y="1587487"/>
                  </a:lnTo>
                  <a:lnTo>
                    <a:pt x="3446564" y="1576908"/>
                  </a:lnTo>
                  <a:lnTo>
                    <a:pt x="3443262" y="1552702"/>
                  </a:lnTo>
                  <a:lnTo>
                    <a:pt x="3443160" y="1552003"/>
                  </a:lnTo>
                  <a:lnTo>
                    <a:pt x="3443109" y="1551584"/>
                  </a:lnTo>
                  <a:lnTo>
                    <a:pt x="3442995" y="1550758"/>
                  </a:lnTo>
                  <a:lnTo>
                    <a:pt x="3442881" y="1549895"/>
                  </a:lnTo>
                  <a:lnTo>
                    <a:pt x="3442779" y="1549209"/>
                  </a:lnTo>
                  <a:lnTo>
                    <a:pt x="3442665" y="1548345"/>
                  </a:lnTo>
                  <a:lnTo>
                    <a:pt x="3442627" y="1548079"/>
                  </a:lnTo>
                  <a:lnTo>
                    <a:pt x="3440849" y="1535074"/>
                  </a:lnTo>
                  <a:lnTo>
                    <a:pt x="3439896" y="1530311"/>
                  </a:lnTo>
                  <a:lnTo>
                    <a:pt x="3434194" y="1524609"/>
                  </a:lnTo>
                  <a:lnTo>
                    <a:pt x="3424694" y="1526514"/>
                  </a:lnTo>
                  <a:lnTo>
                    <a:pt x="3409696" y="1529321"/>
                  </a:lnTo>
                  <a:lnTo>
                    <a:pt x="3327781" y="1537309"/>
                  </a:lnTo>
                  <a:lnTo>
                    <a:pt x="3191865" y="1544523"/>
                  </a:lnTo>
                  <a:lnTo>
                    <a:pt x="3062376" y="1549209"/>
                  </a:lnTo>
                  <a:lnTo>
                    <a:pt x="2932188" y="1552003"/>
                  </a:lnTo>
                  <a:lnTo>
                    <a:pt x="2888678" y="1552003"/>
                  </a:lnTo>
                  <a:lnTo>
                    <a:pt x="2828823" y="1552702"/>
                  </a:lnTo>
                  <a:lnTo>
                    <a:pt x="2798673" y="1552702"/>
                  </a:lnTo>
                  <a:lnTo>
                    <a:pt x="2767850" y="1552003"/>
                  </a:lnTo>
                  <a:lnTo>
                    <a:pt x="2769755" y="1552003"/>
                  </a:lnTo>
                  <a:lnTo>
                    <a:pt x="2696070" y="1549209"/>
                  </a:lnTo>
                  <a:lnTo>
                    <a:pt x="2696743" y="1549209"/>
                  </a:lnTo>
                  <a:lnTo>
                    <a:pt x="2675940" y="1548079"/>
                  </a:lnTo>
                  <a:lnTo>
                    <a:pt x="2658351" y="1546415"/>
                  </a:lnTo>
                  <a:lnTo>
                    <a:pt x="2636494" y="1543621"/>
                  </a:lnTo>
                  <a:lnTo>
                    <a:pt x="2631732" y="1542681"/>
                  </a:lnTo>
                  <a:lnTo>
                    <a:pt x="2627998" y="1549209"/>
                  </a:lnTo>
                  <a:lnTo>
                    <a:pt x="2627871" y="1549209"/>
                  </a:lnTo>
                  <a:lnTo>
                    <a:pt x="2628887" y="1551228"/>
                  </a:lnTo>
                  <a:lnTo>
                    <a:pt x="2628963" y="1551584"/>
                  </a:lnTo>
                  <a:lnTo>
                    <a:pt x="2629065" y="1552003"/>
                  </a:lnTo>
                  <a:lnTo>
                    <a:pt x="2631122" y="1560741"/>
                  </a:lnTo>
                  <a:lnTo>
                    <a:pt x="2632570" y="1566684"/>
                  </a:lnTo>
                  <a:lnTo>
                    <a:pt x="2633827" y="1571561"/>
                  </a:lnTo>
                  <a:lnTo>
                    <a:pt x="2638348" y="1588160"/>
                  </a:lnTo>
                  <a:lnTo>
                    <a:pt x="2638450" y="1588490"/>
                  </a:lnTo>
                  <a:lnTo>
                    <a:pt x="2642197" y="1598777"/>
                  </a:lnTo>
                  <a:lnTo>
                    <a:pt x="2644089" y="1604479"/>
                  </a:lnTo>
                  <a:lnTo>
                    <a:pt x="2651696" y="1610182"/>
                  </a:lnTo>
                  <a:lnTo>
                    <a:pt x="2662161" y="1609229"/>
                  </a:lnTo>
                  <a:lnTo>
                    <a:pt x="2687548" y="1606423"/>
                  </a:lnTo>
                  <a:lnTo>
                    <a:pt x="2709748" y="1604479"/>
                  </a:lnTo>
                  <a:lnTo>
                    <a:pt x="2710370" y="1604479"/>
                  </a:lnTo>
                  <a:lnTo>
                    <a:pt x="2735834" y="1602943"/>
                  </a:lnTo>
                  <a:lnTo>
                    <a:pt x="2860395" y="1596986"/>
                  </a:lnTo>
                  <a:lnTo>
                    <a:pt x="3189554" y="1588490"/>
                  </a:lnTo>
                  <a:lnTo>
                    <a:pt x="3213684" y="1588312"/>
                  </a:lnTo>
                  <a:lnTo>
                    <a:pt x="3241192" y="1588312"/>
                  </a:lnTo>
                  <a:lnTo>
                    <a:pt x="3298177" y="1587487"/>
                  </a:lnTo>
                  <a:lnTo>
                    <a:pt x="3393478" y="1587487"/>
                  </a:lnTo>
                  <a:lnTo>
                    <a:pt x="3410674" y="1588160"/>
                  </a:lnTo>
                  <a:lnTo>
                    <a:pt x="3428492" y="1589265"/>
                  </a:lnTo>
                  <a:lnTo>
                    <a:pt x="3447504" y="15902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6967" y="1791989"/>
              <a:ext cx="340000" cy="16888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2004" y="1754917"/>
              <a:ext cx="277146" cy="2032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821130" y="1486445"/>
              <a:ext cx="1112520" cy="372110"/>
            </a:xfrm>
            <a:custGeom>
              <a:avLst/>
              <a:gdLst/>
              <a:ahLst/>
              <a:cxnLst/>
              <a:rect l="l" t="t" r="r" b="b"/>
              <a:pathLst>
                <a:path w="1112520" h="372110">
                  <a:moveTo>
                    <a:pt x="168478" y="320179"/>
                  </a:moveTo>
                  <a:lnTo>
                    <a:pt x="106870" y="320179"/>
                  </a:lnTo>
                  <a:lnTo>
                    <a:pt x="106870" y="44831"/>
                  </a:lnTo>
                  <a:lnTo>
                    <a:pt x="77533" y="44831"/>
                  </a:lnTo>
                  <a:lnTo>
                    <a:pt x="64338" y="51600"/>
                  </a:lnTo>
                  <a:lnTo>
                    <a:pt x="49618" y="57467"/>
                  </a:lnTo>
                  <a:lnTo>
                    <a:pt x="32918" y="62458"/>
                  </a:lnTo>
                  <a:lnTo>
                    <a:pt x="13830" y="66624"/>
                  </a:lnTo>
                  <a:lnTo>
                    <a:pt x="13830" y="90932"/>
                  </a:lnTo>
                  <a:lnTo>
                    <a:pt x="68313" y="90932"/>
                  </a:lnTo>
                  <a:lnTo>
                    <a:pt x="68313" y="320179"/>
                  </a:lnTo>
                  <a:lnTo>
                    <a:pt x="0" y="320179"/>
                  </a:lnTo>
                  <a:lnTo>
                    <a:pt x="0" y="352031"/>
                  </a:lnTo>
                  <a:lnTo>
                    <a:pt x="168478" y="352031"/>
                  </a:lnTo>
                  <a:lnTo>
                    <a:pt x="168478" y="320179"/>
                  </a:lnTo>
                  <a:close/>
                </a:path>
                <a:path w="1112520" h="372110">
                  <a:moveTo>
                    <a:pt x="281635" y="328561"/>
                  </a:moveTo>
                  <a:lnTo>
                    <a:pt x="279438" y="316674"/>
                  </a:lnTo>
                  <a:lnTo>
                    <a:pt x="273469" y="307251"/>
                  </a:lnTo>
                  <a:lnTo>
                    <a:pt x="264668" y="301040"/>
                  </a:lnTo>
                  <a:lnTo>
                    <a:pt x="253974" y="298805"/>
                  </a:lnTo>
                  <a:lnTo>
                    <a:pt x="243293" y="301040"/>
                  </a:lnTo>
                  <a:lnTo>
                    <a:pt x="234492" y="307251"/>
                  </a:lnTo>
                  <a:lnTo>
                    <a:pt x="228523" y="316674"/>
                  </a:lnTo>
                  <a:lnTo>
                    <a:pt x="226314" y="328561"/>
                  </a:lnTo>
                  <a:lnTo>
                    <a:pt x="228523" y="340334"/>
                  </a:lnTo>
                  <a:lnTo>
                    <a:pt x="234492" y="349465"/>
                  </a:lnTo>
                  <a:lnTo>
                    <a:pt x="243293" y="355384"/>
                  </a:lnTo>
                  <a:lnTo>
                    <a:pt x="253974" y="357479"/>
                  </a:lnTo>
                  <a:lnTo>
                    <a:pt x="264668" y="355384"/>
                  </a:lnTo>
                  <a:lnTo>
                    <a:pt x="273469" y="349465"/>
                  </a:lnTo>
                  <a:lnTo>
                    <a:pt x="279438" y="340334"/>
                  </a:lnTo>
                  <a:lnTo>
                    <a:pt x="281635" y="328561"/>
                  </a:lnTo>
                  <a:close/>
                </a:path>
                <a:path w="1112520" h="372110">
                  <a:moveTo>
                    <a:pt x="615238" y="14668"/>
                  </a:moveTo>
                  <a:lnTo>
                    <a:pt x="615022" y="13538"/>
                  </a:lnTo>
                  <a:lnTo>
                    <a:pt x="614984" y="13373"/>
                  </a:lnTo>
                  <a:lnTo>
                    <a:pt x="614870" y="12776"/>
                  </a:lnTo>
                  <a:lnTo>
                    <a:pt x="614794" y="12534"/>
                  </a:lnTo>
                  <a:lnTo>
                    <a:pt x="613143" y="11315"/>
                  </a:lnTo>
                  <a:lnTo>
                    <a:pt x="609790" y="11734"/>
                  </a:lnTo>
                  <a:lnTo>
                    <a:pt x="604202" y="12115"/>
                  </a:lnTo>
                  <a:lnTo>
                    <a:pt x="604570" y="12115"/>
                  </a:lnTo>
                  <a:lnTo>
                    <a:pt x="597039" y="12534"/>
                  </a:lnTo>
                  <a:lnTo>
                    <a:pt x="591172" y="12776"/>
                  </a:lnTo>
                  <a:lnTo>
                    <a:pt x="566305" y="13538"/>
                  </a:lnTo>
                  <a:lnTo>
                    <a:pt x="555396" y="13538"/>
                  </a:lnTo>
                  <a:lnTo>
                    <a:pt x="514680" y="11442"/>
                  </a:lnTo>
                  <a:lnTo>
                    <a:pt x="493699" y="7543"/>
                  </a:lnTo>
                  <a:lnTo>
                    <a:pt x="489508" y="14668"/>
                  </a:lnTo>
                  <a:lnTo>
                    <a:pt x="487832" y="22631"/>
                  </a:lnTo>
                  <a:lnTo>
                    <a:pt x="489508" y="23888"/>
                  </a:lnTo>
                  <a:lnTo>
                    <a:pt x="495376" y="28079"/>
                  </a:lnTo>
                  <a:lnTo>
                    <a:pt x="514654" y="33528"/>
                  </a:lnTo>
                  <a:lnTo>
                    <a:pt x="534771" y="36042"/>
                  </a:lnTo>
                  <a:lnTo>
                    <a:pt x="540639" y="36880"/>
                  </a:lnTo>
                  <a:lnTo>
                    <a:pt x="548081" y="37299"/>
                  </a:lnTo>
                  <a:lnTo>
                    <a:pt x="547408" y="37299"/>
                  </a:lnTo>
                  <a:lnTo>
                    <a:pt x="554088" y="37528"/>
                  </a:lnTo>
                  <a:lnTo>
                    <a:pt x="561213" y="37528"/>
                  </a:lnTo>
                  <a:lnTo>
                    <a:pt x="579551" y="37033"/>
                  </a:lnTo>
                  <a:lnTo>
                    <a:pt x="615238" y="19697"/>
                  </a:lnTo>
                  <a:lnTo>
                    <a:pt x="615238" y="14668"/>
                  </a:lnTo>
                  <a:close/>
                </a:path>
                <a:path w="1112520" h="372110">
                  <a:moveTo>
                    <a:pt x="661339" y="84239"/>
                  </a:moveTo>
                  <a:lnTo>
                    <a:pt x="661263" y="83820"/>
                  </a:lnTo>
                  <a:lnTo>
                    <a:pt x="661187" y="83400"/>
                  </a:lnTo>
                  <a:lnTo>
                    <a:pt x="660577" y="80048"/>
                  </a:lnTo>
                  <a:lnTo>
                    <a:pt x="660501" y="75018"/>
                  </a:lnTo>
                  <a:lnTo>
                    <a:pt x="659447" y="66852"/>
                  </a:lnTo>
                  <a:lnTo>
                    <a:pt x="659333" y="66001"/>
                  </a:lnTo>
                  <a:lnTo>
                    <a:pt x="659231" y="65278"/>
                  </a:lnTo>
                  <a:lnTo>
                    <a:pt x="659168" y="64922"/>
                  </a:lnTo>
                  <a:lnTo>
                    <a:pt x="659091" y="64439"/>
                  </a:lnTo>
                  <a:lnTo>
                    <a:pt x="658964" y="63703"/>
                  </a:lnTo>
                  <a:lnTo>
                    <a:pt x="658901" y="63284"/>
                  </a:lnTo>
                  <a:lnTo>
                    <a:pt x="658825" y="62865"/>
                  </a:lnTo>
                  <a:lnTo>
                    <a:pt x="658406" y="60350"/>
                  </a:lnTo>
                  <a:lnTo>
                    <a:pt x="657987" y="58254"/>
                  </a:lnTo>
                  <a:lnTo>
                    <a:pt x="654634" y="56997"/>
                  </a:lnTo>
                  <a:lnTo>
                    <a:pt x="653376" y="57416"/>
                  </a:lnTo>
                  <a:lnTo>
                    <a:pt x="641604" y="59385"/>
                  </a:lnTo>
                  <a:lnTo>
                    <a:pt x="594245" y="64084"/>
                  </a:lnTo>
                  <a:lnTo>
                    <a:pt x="531977" y="66522"/>
                  </a:lnTo>
                  <a:lnTo>
                    <a:pt x="512203" y="66522"/>
                  </a:lnTo>
                  <a:lnTo>
                    <a:pt x="494817" y="66852"/>
                  </a:lnTo>
                  <a:lnTo>
                    <a:pt x="486816" y="66852"/>
                  </a:lnTo>
                  <a:lnTo>
                    <a:pt x="478104" y="66522"/>
                  </a:lnTo>
                  <a:lnTo>
                    <a:pt x="478878" y="66522"/>
                  </a:lnTo>
                  <a:lnTo>
                    <a:pt x="459384" y="65278"/>
                  </a:lnTo>
                  <a:lnTo>
                    <a:pt x="454863" y="64922"/>
                  </a:lnTo>
                  <a:lnTo>
                    <a:pt x="449605" y="64439"/>
                  </a:lnTo>
                  <a:lnTo>
                    <a:pt x="442569" y="63703"/>
                  </a:lnTo>
                  <a:lnTo>
                    <a:pt x="440474" y="63284"/>
                  </a:lnTo>
                  <a:lnTo>
                    <a:pt x="438797" y="65798"/>
                  </a:lnTo>
                  <a:lnTo>
                    <a:pt x="438912" y="66001"/>
                  </a:lnTo>
                  <a:lnTo>
                    <a:pt x="439166" y="66522"/>
                  </a:lnTo>
                  <a:lnTo>
                    <a:pt x="439280" y="66852"/>
                  </a:lnTo>
                  <a:lnTo>
                    <a:pt x="442569" y="80048"/>
                  </a:lnTo>
                  <a:lnTo>
                    <a:pt x="444157" y="84404"/>
                  </a:lnTo>
                  <a:lnTo>
                    <a:pt x="444246" y="85077"/>
                  </a:lnTo>
                  <a:lnTo>
                    <a:pt x="444665" y="85496"/>
                  </a:lnTo>
                  <a:lnTo>
                    <a:pt x="445503" y="87591"/>
                  </a:lnTo>
                  <a:lnTo>
                    <a:pt x="448017" y="90525"/>
                  </a:lnTo>
                  <a:lnTo>
                    <a:pt x="452208" y="90106"/>
                  </a:lnTo>
                  <a:lnTo>
                    <a:pt x="462686" y="89268"/>
                  </a:lnTo>
                  <a:lnTo>
                    <a:pt x="489089" y="87591"/>
                  </a:lnTo>
                  <a:lnTo>
                    <a:pt x="499567" y="86753"/>
                  </a:lnTo>
                  <a:lnTo>
                    <a:pt x="540588" y="85077"/>
                  </a:lnTo>
                  <a:lnTo>
                    <a:pt x="606018" y="83400"/>
                  </a:lnTo>
                  <a:lnTo>
                    <a:pt x="623620" y="83400"/>
                  </a:lnTo>
                  <a:lnTo>
                    <a:pt x="647509" y="83820"/>
                  </a:lnTo>
                  <a:lnTo>
                    <a:pt x="655472" y="84239"/>
                  </a:lnTo>
                  <a:lnTo>
                    <a:pt x="661339" y="84239"/>
                  </a:lnTo>
                  <a:close/>
                </a:path>
                <a:path w="1112520" h="372110">
                  <a:moveTo>
                    <a:pt x="683552" y="267804"/>
                  </a:moveTo>
                  <a:lnTo>
                    <a:pt x="682713" y="264033"/>
                  </a:lnTo>
                  <a:lnTo>
                    <a:pt x="682637" y="263550"/>
                  </a:lnTo>
                  <a:lnTo>
                    <a:pt x="680618" y="252298"/>
                  </a:lnTo>
                  <a:lnTo>
                    <a:pt x="679780" y="248945"/>
                  </a:lnTo>
                  <a:lnTo>
                    <a:pt x="676846" y="250202"/>
                  </a:lnTo>
                  <a:lnTo>
                    <a:pt x="663536" y="254139"/>
                  </a:lnTo>
                  <a:lnTo>
                    <a:pt x="606552" y="263550"/>
                  </a:lnTo>
                  <a:lnTo>
                    <a:pt x="564527" y="267804"/>
                  </a:lnTo>
                  <a:lnTo>
                    <a:pt x="564603" y="265074"/>
                  </a:lnTo>
                  <a:lnTo>
                    <a:pt x="564730" y="261099"/>
                  </a:lnTo>
                  <a:lnTo>
                    <a:pt x="564794" y="258559"/>
                  </a:lnTo>
                  <a:lnTo>
                    <a:pt x="564857" y="256590"/>
                  </a:lnTo>
                  <a:lnTo>
                    <a:pt x="564984" y="252298"/>
                  </a:lnTo>
                  <a:lnTo>
                    <a:pt x="565073" y="248945"/>
                  </a:lnTo>
                  <a:lnTo>
                    <a:pt x="565785" y="224218"/>
                  </a:lnTo>
                  <a:lnTo>
                    <a:pt x="602119" y="212331"/>
                  </a:lnTo>
                  <a:lnTo>
                    <a:pt x="627507" y="176606"/>
                  </a:lnTo>
                  <a:lnTo>
                    <a:pt x="627557" y="175768"/>
                  </a:lnTo>
                  <a:lnTo>
                    <a:pt x="627634" y="174510"/>
                  </a:lnTo>
                  <a:lnTo>
                    <a:pt x="628230" y="164706"/>
                  </a:lnTo>
                  <a:lnTo>
                    <a:pt x="628294" y="158343"/>
                  </a:lnTo>
                  <a:lnTo>
                    <a:pt x="628396" y="149174"/>
                  </a:lnTo>
                  <a:lnTo>
                    <a:pt x="601408" y="116700"/>
                  </a:lnTo>
                  <a:lnTo>
                    <a:pt x="601408" y="156743"/>
                  </a:lnTo>
                  <a:lnTo>
                    <a:pt x="601294" y="166382"/>
                  </a:lnTo>
                  <a:lnTo>
                    <a:pt x="579374" y="199847"/>
                  </a:lnTo>
                  <a:lnTo>
                    <a:pt x="565061" y="204597"/>
                  </a:lnTo>
                  <a:lnTo>
                    <a:pt x="566597" y="204597"/>
                  </a:lnTo>
                  <a:lnTo>
                    <a:pt x="550697" y="205359"/>
                  </a:lnTo>
                  <a:lnTo>
                    <a:pt x="536676" y="205651"/>
                  </a:lnTo>
                  <a:lnTo>
                    <a:pt x="528040" y="204597"/>
                  </a:lnTo>
                  <a:lnTo>
                    <a:pt x="500405" y="181495"/>
                  </a:lnTo>
                  <a:lnTo>
                    <a:pt x="498957" y="175768"/>
                  </a:lnTo>
                  <a:lnTo>
                    <a:pt x="498919" y="174510"/>
                  </a:lnTo>
                  <a:lnTo>
                    <a:pt x="498729" y="166382"/>
                  </a:lnTo>
                  <a:lnTo>
                    <a:pt x="498767" y="164706"/>
                  </a:lnTo>
                  <a:lnTo>
                    <a:pt x="498894" y="158343"/>
                  </a:lnTo>
                  <a:lnTo>
                    <a:pt x="525208" y="125984"/>
                  </a:lnTo>
                  <a:lnTo>
                    <a:pt x="561670" y="123253"/>
                  </a:lnTo>
                  <a:lnTo>
                    <a:pt x="568883" y="123786"/>
                  </a:lnTo>
                  <a:lnTo>
                    <a:pt x="574433" y="125806"/>
                  </a:lnTo>
                  <a:lnTo>
                    <a:pt x="581291" y="129921"/>
                  </a:lnTo>
                  <a:lnTo>
                    <a:pt x="592607" y="137045"/>
                  </a:lnTo>
                  <a:lnTo>
                    <a:pt x="601408" y="156743"/>
                  </a:lnTo>
                  <a:lnTo>
                    <a:pt x="601408" y="116700"/>
                  </a:lnTo>
                  <a:lnTo>
                    <a:pt x="595426" y="112179"/>
                  </a:lnTo>
                  <a:lnTo>
                    <a:pt x="585177" y="107315"/>
                  </a:lnTo>
                  <a:lnTo>
                    <a:pt x="571804" y="105613"/>
                  </a:lnTo>
                  <a:lnTo>
                    <a:pt x="550278" y="105613"/>
                  </a:lnTo>
                  <a:lnTo>
                    <a:pt x="505650" y="115874"/>
                  </a:lnTo>
                  <a:lnTo>
                    <a:pt x="476440" y="147027"/>
                  </a:lnTo>
                  <a:lnTo>
                    <a:pt x="473290" y="158343"/>
                  </a:lnTo>
                  <a:lnTo>
                    <a:pt x="473367" y="175044"/>
                  </a:lnTo>
                  <a:lnTo>
                    <a:pt x="494322" y="208953"/>
                  </a:lnTo>
                  <a:lnTo>
                    <a:pt x="538962" y="225056"/>
                  </a:lnTo>
                  <a:lnTo>
                    <a:pt x="539381" y="269900"/>
                  </a:lnTo>
                  <a:lnTo>
                    <a:pt x="491426" y="271640"/>
                  </a:lnTo>
                  <a:lnTo>
                    <a:pt x="485305" y="271780"/>
                  </a:lnTo>
                  <a:lnTo>
                    <a:pt x="436422" y="271780"/>
                  </a:lnTo>
                  <a:lnTo>
                    <a:pt x="431431" y="271284"/>
                  </a:lnTo>
                  <a:lnTo>
                    <a:pt x="426224" y="270319"/>
                  </a:lnTo>
                  <a:lnTo>
                    <a:pt x="424129" y="269900"/>
                  </a:lnTo>
                  <a:lnTo>
                    <a:pt x="422452" y="272415"/>
                  </a:lnTo>
                  <a:lnTo>
                    <a:pt x="422871" y="273253"/>
                  </a:lnTo>
                  <a:lnTo>
                    <a:pt x="424548" y="280377"/>
                  </a:lnTo>
                  <a:lnTo>
                    <a:pt x="426643" y="288340"/>
                  </a:lnTo>
                  <a:lnTo>
                    <a:pt x="426770" y="288671"/>
                  </a:lnTo>
                  <a:lnTo>
                    <a:pt x="428320" y="292950"/>
                  </a:lnTo>
                  <a:lnTo>
                    <a:pt x="429577" y="296722"/>
                  </a:lnTo>
                  <a:lnTo>
                    <a:pt x="432092" y="298399"/>
                  </a:lnTo>
                  <a:lnTo>
                    <a:pt x="451370" y="296722"/>
                  </a:lnTo>
                  <a:lnTo>
                    <a:pt x="528650" y="291998"/>
                  </a:lnTo>
                  <a:lnTo>
                    <a:pt x="565137" y="288671"/>
                  </a:lnTo>
                  <a:lnTo>
                    <a:pt x="604608" y="284086"/>
                  </a:lnTo>
                  <a:lnTo>
                    <a:pt x="647877" y="277583"/>
                  </a:lnTo>
                  <a:lnTo>
                    <a:pt x="675970" y="271780"/>
                  </a:lnTo>
                  <a:lnTo>
                    <a:pt x="678103" y="271157"/>
                  </a:lnTo>
                  <a:lnTo>
                    <a:pt x="680618" y="270319"/>
                  </a:lnTo>
                  <a:lnTo>
                    <a:pt x="683552" y="267804"/>
                  </a:lnTo>
                  <a:close/>
                </a:path>
                <a:path w="1112520" h="372110">
                  <a:moveTo>
                    <a:pt x="724623" y="838"/>
                  </a:moveTo>
                  <a:lnTo>
                    <a:pt x="721690" y="838"/>
                  </a:lnTo>
                  <a:lnTo>
                    <a:pt x="697801" y="0"/>
                  </a:lnTo>
                  <a:lnTo>
                    <a:pt x="693610" y="0"/>
                  </a:lnTo>
                  <a:lnTo>
                    <a:pt x="691515" y="2095"/>
                  </a:lnTo>
                  <a:lnTo>
                    <a:pt x="692353" y="4191"/>
                  </a:lnTo>
                  <a:lnTo>
                    <a:pt x="694448" y="8382"/>
                  </a:lnTo>
                  <a:lnTo>
                    <a:pt x="696099" y="30124"/>
                  </a:lnTo>
                  <a:lnTo>
                    <a:pt x="696163" y="31216"/>
                  </a:lnTo>
                  <a:lnTo>
                    <a:pt x="696417" y="35902"/>
                  </a:lnTo>
                  <a:lnTo>
                    <a:pt x="696531" y="42125"/>
                  </a:lnTo>
                  <a:lnTo>
                    <a:pt x="696544" y="356235"/>
                  </a:lnTo>
                  <a:lnTo>
                    <a:pt x="698220" y="356235"/>
                  </a:lnTo>
                  <a:lnTo>
                    <a:pt x="719594" y="354977"/>
                  </a:lnTo>
                  <a:lnTo>
                    <a:pt x="721690" y="354558"/>
                  </a:lnTo>
                  <a:lnTo>
                    <a:pt x="722947" y="352044"/>
                  </a:lnTo>
                  <a:lnTo>
                    <a:pt x="723036" y="42125"/>
                  </a:lnTo>
                  <a:lnTo>
                    <a:pt x="723074" y="35902"/>
                  </a:lnTo>
                  <a:lnTo>
                    <a:pt x="723188" y="30124"/>
                  </a:lnTo>
                  <a:lnTo>
                    <a:pt x="723303" y="24307"/>
                  </a:lnTo>
                  <a:lnTo>
                    <a:pt x="723506" y="19189"/>
                  </a:lnTo>
                  <a:lnTo>
                    <a:pt x="723900" y="13335"/>
                  </a:lnTo>
                  <a:lnTo>
                    <a:pt x="724623" y="4191"/>
                  </a:lnTo>
                  <a:lnTo>
                    <a:pt x="724623" y="838"/>
                  </a:lnTo>
                  <a:close/>
                </a:path>
                <a:path w="1112520" h="372110">
                  <a:moveTo>
                    <a:pt x="998969" y="59690"/>
                  </a:moveTo>
                  <a:lnTo>
                    <a:pt x="997750" y="52070"/>
                  </a:lnTo>
                  <a:lnTo>
                    <a:pt x="994448" y="45720"/>
                  </a:lnTo>
                  <a:lnTo>
                    <a:pt x="988034" y="38100"/>
                  </a:lnTo>
                  <a:lnTo>
                    <a:pt x="981316" y="29210"/>
                  </a:lnTo>
                  <a:lnTo>
                    <a:pt x="979970" y="27940"/>
                  </a:lnTo>
                  <a:lnTo>
                    <a:pt x="975931" y="24130"/>
                  </a:lnTo>
                  <a:lnTo>
                    <a:pt x="973861" y="22987"/>
                  </a:lnTo>
                  <a:lnTo>
                    <a:pt x="973861" y="63500"/>
                  </a:lnTo>
                  <a:lnTo>
                    <a:pt x="973861" y="81280"/>
                  </a:lnTo>
                  <a:lnTo>
                    <a:pt x="972947" y="86360"/>
                  </a:lnTo>
                  <a:lnTo>
                    <a:pt x="936155" y="118110"/>
                  </a:lnTo>
                  <a:lnTo>
                    <a:pt x="930541" y="119380"/>
                  </a:lnTo>
                  <a:lnTo>
                    <a:pt x="924483" y="119380"/>
                  </a:lnTo>
                  <a:lnTo>
                    <a:pt x="915314" y="120650"/>
                  </a:lnTo>
                  <a:lnTo>
                    <a:pt x="905903" y="120650"/>
                  </a:lnTo>
                  <a:lnTo>
                    <a:pt x="899706" y="119380"/>
                  </a:lnTo>
                  <a:lnTo>
                    <a:pt x="864400" y="99060"/>
                  </a:lnTo>
                  <a:lnTo>
                    <a:pt x="856221" y="88900"/>
                  </a:lnTo>
                  <a:lnTo>
                    <a:pt x="864603" y="50800"/>
                  </a:lnTo>
                  <a:lnTo>
                    <a:pt x="900023" y="29210"/>
                  </a:lnTo>
                  <a:lnTo>
                    <a:pt x="905967" y="27940"/>
                  </a:lnTo>
                  <a:lnTo>
                    <a:pt x="929805" y="27940"/>
                  </a:lnTo>
                  <a:lnTo>
                    <a:pt x="965606" y="46990"/>
                  </a:lnTo>
                  <a:lnTo>
                    <a:pt x="973861" y="63500"/>
                  </a:lnTo>
                  <a:lnTo>
                    <a:pt x="973861" y="22987"/>
                  </a:lnTo>
                  <a:lnTo>
                    <a:pt x="969060" y="20320"/>
                  </a:lnTo>
                  <a:lnTo>
                    <a:pt x="957859" y="16510"/>
                  </a:lnTo>
                  <a:lnTo>
                    <a:pt x="946467" y="11430"/>
                  </a:lnTo>
                  <a:lnTo>
                    <a:pt x="938237" y="10160"/>
                  </a:lnTo>
                  <a:lnTo>
                    <a:pt x="929182" y="8890"/>
                  </a:lnTo>
                  <a:lnTo>
                    <a:pt x="901446" y="10160"/>
                  </a:lnTo>
                  <a:lnTo>
                    <a:pt x="861580" y="24130"/>
                  </a:lnTo>
                  <a:lnTo>
                    <a:pt x="832891" y="57150"/>
                  </a:lnTo>
                  <a:lnTo>
                    <a:pt x="831672" y="64770"/>
                  </a:lnTo>
                  <a:lnTo>
                    <a:pt x="831672" y="87630"/>
                  </a:lnTo>
                  <a:lnTo>
                    <a:pt x="855459" y="124460"/>
                  </a:lnTo>
                  <a:lnTo>
                    <a:pt x="873404" y="132080"/>
                  </a:lnTo>
                  <a:lnTo>
                    <a:pt x="884669" y="137160"/>
                  </a:lnTo>
                  <a:lnTo>
                    <a:pt x="892733" y="138430"/>
                  </a:lnTo>
                  <a:lnTo>
                    <a:pt x="901522" y="139700"/>
                  </a:lnTo>
                  <a:lnTo>
                    <a:pt x="914895" y="138430"/>
                  </a:lnTo>
                  <a:lnTo>
                    <a:pt x="928522" y="138430"/>
                  </a:lnTo>
                  <a:lnTo>
                    <a:pt x="968222" y="124460"/>
                  </a:lnTo>
                  <a:lnTo>
                    <a:pt x="997699" y="91440"/>
                  </a:lnTo>
                  <a:lnTo>
                    <a:pt x="998956" y="83820"/>
                  </a:lnTo>
                  <a:lnTo>
                    <a:pt x="998969" y="59690"/>
                  </a:lnTo>
                  <a:close/>
                </a:path>
                <a:path w="1112520" h="372110">
                  <a:moveTo>
                    <a:pt x="1035596" y="170180"/>
                  </a:moveTo>
                  <a:lnTo>
                    <a:pt x="1034757" y="167640"/>
                  </a:lnTo>
                  <a:lnTo>
                    <a:pt x="1032662" y="156210"/>
                  </a:lnTo>
                  <a:lnTo>
                    <a:pt x="1032243" y="153670"/>
                  </a:lnTo>
                  <a:lnTo>
                    <a:pt x="1028890" y="154940"/>
                  </a:lnTo>
                  <a:lnTo>
                    <a:pt x="1016850" y="157480"/>
                  </a:lnTo>
                  <a:lnTo>
                    <a:pt x="1007986" y="158750"/>
                  </a:lnTo>
                  <a:lnTo>
                    <a:pt x="997953" y="160020"/>
                  </a:lnTo>
                  <a:lnTo>
                    <a:pt x="966660" y="165100"/>
                  </a:lnTo>
                  <a:lnTo>
                    <a:pt x="944359" y="167640"/>
                  </a:lnTo>
                  <a:lnTo>
                    <a:pt x="910590" y="170180"/>
                  </a:lnTo>
                  <a:lnTo>
                    <a:pt x="888276" y="172720"/>
                  </a:lnTo>
                  <a:lnTo>
                    <a:pt x="856462" y="172720"/>
                  </a:lnTo>
                  <a:lnTo>
                    <a:pt x="845858" y="173990"/>
                  </a:lnTo>
                  <a:lnTo>
                    <a:pt x="836028" y="173990"/>
                  </a:lnTo>
                  <a:lnTo>
                    <a:pt x="822274" y="172720"/>
                  </a:lnTo>
                  <a:lnTo>
                    <a:pt x="796048" y="172720"/>
                  </a:lnTo>
                  <a:lnTo>
                    <a:pt x="790841" y="171450"/>
                  </a:lnTo>
                  <a:lnTo>
                    <a:pt x="788746" y="171450"/>
                  </a:lnTo>
                  <a:lnTo>
                    <a:pt x="787069" y="173990"/>
                  </a:lnTo>
                  <a:lnTo>
                    <a:pt x="787488" y="173990"/>
                  </a:lnTo>
                  <a:lnTo>
                    <a:pt x="789165" y="181610"/>
                  </a:lnTo>
                  <a:lnTo>
                    <a:pt x="791260" y="189230"/>
                  </a:lnTo>
                  <a:lnTo>
                    <a:pt x="794194" y="198120"/>
                  </a:lnTo>
                  <a:lnTo>
                    <a:pt x="796709" y="199390"/>
                  </a:lnTo>
                  <a:lnTo>
                    <a:pt x="809637" y="198120"/>
                  </a:lnTo>
                  <a:lnTo>
                    <a:pt x="816013" y="198120"/>
                  </a:lnTo>
                  <a:lnTo>
                    <a:pt x="823683" y="196850"/>
                  </a:lnTo>
                  <a:lnTo>
                    <a:pt x="848245" y="195580"/>
                  </a:lnTo>
                  <a:lnTo>
                    <a:pt x="856881" y="195580"/>
                  </a:lnTo>
                  <a:lnTo>
                    <a:pt x="865873" y="194310"/>
                  </a:lnTo>
                  <a:lnTo>
                    <a:pt x="879271" y="193040"/>
                  </a:lnTo>
                  <a:lnTo>
                    <a:pt x="887234" y="193040"/>
                  </a:lnTo>
                  <a:lnTo>
                    <a:pt x="886206" y="199390"/>
                  </a:lnTo>
                  <a:lnTo>
                    <a:pt x="885215" y="204470"/>
                  </a:lnTo>
                  <a:lnTo>
                    <a:pt x="883729" y="209550"/>
                  </a:lnTo>
                  <a:lnTo>
                    <a:pt x="881164" y="218440"/>
                  </a:lnTo>
                  <a:lnTo>
                    <a:pt x="878509" y="227330"/>
                  </a:lnTo>
                  <a:lnTo>
                    <a:pt x="876452" y="233680"/>
                  </a:lnTo>
                  <a:lnTo>
                    <a:pt x="873912" y="238760"/>
                  </a:lnTo>
                  <a:lnTo>
                    <a:pt x="869848" y="247650"/>
                  </a:lnTo>
                  <a:lnTo>
                    <a:pt x="865708" y="256540"/>
                  </a:lnTo>
                  <a:lnTo>
                    <a:pt x="862647" y="261620"/>
                  </a:lnTo>
                  <a:lnTo>
                    <a:pt x="859155" y="266700"/>
                  </a:lnTo>
                  <a:lnTo>
                    <a:pt x="853706" y="273050"/>
                  </a:lnTo>
                  <a:lnTo>
                    <a:pt x="852868" y="273050"/>
                  </a:lnTo>
                  <a:lnTo>
                    <a:pt x="852449" y="276860"/>
                  </a:lnTo>
                  <a:lnTo>
                    <a:pt x="854544" y="276860"/>
                  </a:lnTo>
                  <a:lnTo>
                    <a:pt x="869213" y="280670"/>
                  </a:lnTo>
                  <a:lnTo>
                    <a:pt x="877595" y="281940"/>
                  </a:lnTo>
                  <a:lnTo>
                    <a:pt x="880948" y="276860"/>
                  </a:lnTo>
                  <a:lnTo>
                    <a:pt x="888593" y="266700"/>
                  </a:lnTo>
                  <a:lnTo>
                    <a:pt x="893394" y="259080"/>
                  </a:lnTo>
                  <a:lnTo>
                    <a:pt x="907554" y="222250"/>
                  </a:lnTo>
                  <a:lnTo>
                    <a:pt x="914476" y="190500"/>
                  </a:lnTo>
                  <a:lnTo>
                    <a:pt x="935926" y="187960"/>
                  </a:lnTo>
                  <a:lnTo>
                    <a:pt x="944803" y="186690"/>
                  </a:lnTo>
                  <a:lnTo>
                    <a:pt x="970876" y="184150"/>
                  </a:lnTo>
                  <a:lnTo>
                    <a:pt x="979487" y="182880"/>
                  </a:lnTo>
                  <a:lnTo>
                    <a:pt x="987564" y="181610"/>
                  </a:lnTo>
                  <a:lnTo>
                    <a:pt x="1010145" y="179070"/>
                  </a:lnTo>
                  <a:lnTo>
                    <a:pt x="1017130" y="177800"/>
                  </a:lnTo>
                  <a:lnTo>
                    <a:pt x="1022832" y="176530"/>
                  </a:lnTo>
                  <a:lnTo>
                    <a:pt x="1030147" y="173990"/>
                  </a:lnTo>
                  <a:lnTo>
                    <a:pt x="1032662" y="173990"/>
                  </a:lnTo>
                  <a:lnTo>
                    <a:pt x="1035596" y="170180"/>
                  </a:lnTo>
                  <a:close/>
                </a:path>
                <a:path w="1112520" h="372110">
                  <a:moveTo>
                    <a:pt x="1091336" y="0"/>
                  </a:moveTo>
                  <a:lnTo>
                    <a:pt x="1060323" y="0"/>
                  </a:lnTo>
                  <a:lnTo>
                    <a:pt x="1058227" y="1270"/>
                  </a:lnTo>
                  <a:lnTo>
                    <a:pt x="1059065" y="3810"/>
                  </a:lnTo>
                  <a:lnTo>
                    <a:pt x="1061161" y="7620"/>
                  </a:lnTo>
                  <a:lnTo>
                    <a:pt x="1061262" y="8890"/>
                  </a:lnTo>
                  <a:lnTo>
                    <a:pt x="1061364" y="10160"/>
                  </a:lnTo>
                  <a:lnTo>
                    <a:pt x="1061453" y="11430"/>
                  </a:lnTo>
                  <a:lnTo>
                    <a:pt x="1061554" y="12700"/>
                  </a:lnTo>
                  <a:lnTo>
                    <a:pt x="1061656" y="13970"/>
                  </a:lnTo>
                  <a:lnTo>
                    <a:pt x="1062812" y="29210"/>
                  </a:lnTo>
                  <a:lnTo>
                    <a:pt x="1062901" y="30480"/>
                  </a:lnTo>
                  <a:lnTo>
                    <a:pt x="1062977" y="31750"/>
                  </a:lnTo>
                  <a:lnTo>
                    <a:pt x="1063053" y="33020"/>
                  </a:lnTo>
                  <a:lnTo>
                    <a:pt x="1063180" y="36830"/>
                  </a:lnTo>
                  <a:lnTo>
                    <a:pt x="1063256" y="213360"/>
                  </a:lnTo>
                  <a:lnTo>
                    <a:pt x="1052779" y="213360"/>
                  </a:lnTo>
                  <a:lnTo>
                    <a:pt x="1025563" y="215900"/>
                  </a:lnTo>
                  <a:lnTo>
                    <a:pt x="1020102" y="215900"/>
                  </a:lnTo>
                  <a:lnTo>
                    <a:pt x="998715" y="217170"/>
                  </a:lnTo>
                  <a:lnTo>
                    <a:pt x="976922" y="217170"/>
                  </a:lnTo>
                  <a:lnTo>
                    <a:pt x="971473" y="215900"/>
                  </a:lnTo>
                  <a:lnTo>
                    <a:pt x="969378" y="215900"/>
                  </a:lnTo>
                  <a:lnTo>
                    <a:pt x="968540" y="218440"/>
                  </a:lnTo>
                  <a:lnTo>
                    <a:pt x="971892" y="236220"/>
                  </a:lnTo>
                  <a:lnTo>
                    <a:pt x="972312" y="236220"/>
                  </a:lnTo>
                  <a:lnTo>
                    <a:pt x="973150" y="238760"/>
                  </a:lnTo>
                  <a:lnTo>
                    <a:pt x="975245" y="240030"/>
                  </a:lnTo>
                  <a:lnTo>
                    <a:pt x="1029309" y="234950"/>
                  </a:lnTo>
                  <a:lnTo>
                    <a:pt x="1063256" y="232410"/>
                  </a:lnTo>
                  <a:lnTo>
                    <a:pt x="1063256" y="290830"/>
                  </a:lnTo>
                  <a:lnTo>
                    <a:pt x="1064933" y="290830"/>
                  </a:lnTo>
                  <a:lnTo>
                    <a:pt x="1086307" y="289560"/>
                  </a:lnTo>
                  <a:lnTo>
                    <a:pt x="1088402" y="289560"/>
                  </a:lnTo>
                  <a:lnTo>
                    <a:pt x="1089660" y="287020"/>
                  </a:lnTo>
                  <a:lnTo>
                    <a:pt x="1089685" y="232410"/>
                  </a:lnTo>
                  <a:lnTo>
                    <a:pt x="1089685" y="217170"/>
                  </a:lnTo>
                  <a:lnTo>
                    <a:pt x="1089748" y="53340"/>
                  </a:lnTo>
                  <a:lnTo>
                    <a:pt x="1091247" y="3810"/>
                  </a:lnTo>
                  <a:lnTo>
                    <a:pt x="1091336" y="0"/>
                  </a:lnTo>
                  <a:close/>
                </a:path>
                <a:path w="1112520" h="372110">
                  <a:moveTo>
                    <a:pt x="1112291" y="365760"/>
                  </a:moveTo>
                  <a:lnTo>
                    <a:pt x="1109992" y="351790"/>
                  </a:lnTo>
                  <a:lnTo>
                    <a:pt x="1108938" y="345440"/>
                  </a:lnTo>
                  <a:lnTo>
                    <a:pt x="1108519" y="344170"/>
                  </a:lnTo>
                  <a:lnTo>
                    <a:pt x="1106004" y="341630"/>
                  </a:lnTo>
                  <a:lnTo>
                    <a:pt x="1101813" y="341630"/>
                  </a:lnTo>
                  <a:lnTo>
                    <a:pt x="1095705" y="344170"/>
                  </a:lnTo>
                  <a:lnTo>
                    <a:pt x="1090663" y="344170"/>
                  </a:lnTo>
                  <a:lnTo>
                    <a:pt x="1083957" y="345440"/>
                  </a:lnTo>
                  <a:lnTo>
                    <a:pt x="1061720" y="347980"/>
                  </a:lnTo>
                  <a:lnTo>
                    <a:pt x="1054201" y="349250"/>
                  </a:lnTo>
                  <a:lnTo>
                    <a:pt x="1046911" y="349250"/>
                  </a:lnTo>
                  <a:lnTo>
                    <a:pt x="1026464" y="350520"/>
                  </a:lnTo>
                  <a:lnTo>
                    <a:pt x="1012418" y="350520"/>
                  </a:lnTo>
                  <a:lnTo>
                    <a:pt x="991311" y="351790"/>
                  </a:lnTo>
                  <a:lnTo>
                    <a:pt x="946670" y="351790"/>
                  </a:lnTo>
                  <a:lnTo>
                    <a:pt x="939622" y="350520"/>
                  </a:lnTo>
                  <a:lnTo>
                    <a:pt x="933335" y="350520"/>
                  </a:lnTo>
                  <a:lnTo>
                    <a:pt x="927468" y="345440"/>
                  </a:lnTo>
                  <a:lnTo>
                    <a:pt x="927544" y="298450"/>
                  </a:lnTo>
                  <a:lnTo>
                    <a:pt x="927887" y="287020"/>
                  </a:lnTo>
                  <a:lnTo>
                    <a:pt x="928306" y="276860"/>
                  </a:lnTo>
                  <a:lnTo>
                    <a:pt x="928306" y="273050"/>
                  </a:lnTo>
                  <a:lnTo>
                    <a:pt x="925372" y="273050"/>
                  </a:lnTo>
                  <a:lnTo>
                    <a:pt x="914057" y="271780"/>
                  </a:lnTo>
                  <a:lnTo>
                    <a:pt x="895616" y="271780"/>
                  </a:lnTo>
                  <a:lnTo>
                    <a:pt x="898131" y="280670"/>
                  </a:lnTo>
                  <a:lnTo>
                    <a:pt x="901065" y="298450"/>
                  </a:lnTo>
                  <a:lnTo>
                    <a:pt x="901179" y="344170"/>
                  </a:lnTo>
                  <a:lnTo>
                    <a:pt x="901954" y="350520"/>
                  </a:lnTo>
                  <a:lnTo>
                    <a:pt x="904074" y="355600"/>
                  </a:lnTo>
                  <a:lnTo>
                    <a:pt x="908189" y="361950"/>
                  </a:lnTo>
                  <a:lnTo>
                    <a:pt x="915314" y="372110"/>
                  </a:lnTo>
                  <a:lnTo>
                    <a:pt x="995934" y="372110"/>
                  </a:lnTo>
                  <a:lnTo>
                    <a:pt x="1045806" y="370840"/>
                  </a:lnTo>
                  <a:lnTo>
                    <a:pt x="1110195" y="370840"/>
                  </a:lnTo>
                  <a:lnTo>
                    <a:pt x="1112291" y="368300"/>
                  </a:lnTo>
                  <a:lnTo>
                    <a:pt x="1112291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27247" y="1900389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4" h="0">
                  <a:moveTo>
                    <a:pt x="0" y="0"/>
                  </a:moveTo>
                  <a:lnTo>
                    <a:pt x="735653" y="0"/>
                  </a:lnTo>
                </a:path>
                <a:path w="865504" h="0">
                  <a:moveTo>
                    <a:pt x="735510" y="0"/>
                  </a:moveTo>
                  <a:lnTo>
                    <a:pt x="86544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110548" y="1486445"/>
              <a:ext cx="720090" cy="389890"/>
            </a:xfrm>
            <a:custGeom>
              <a:avLst/>
              <a:gdLst/>
              <a:ahLst/>
              <a:cxnLst/>
              <a:rect l="l" t="t" r="r" b="b"/>
              <a:pathLst>
                <a:path w="720090" h="389889">
                  <a:moveTo>
                    <a:pt x="200329" y="50711"/>
                  </a:moveTo>
                  <a:lnTo>
                    <a:pt x="197954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16" y="45656"/>
                  </a:lnTo>
                  <a:lnTo>
                    <a:pt x="133413" y="46431"/>
                  </a:lnTo>
                  <a:lnTo>
                    <a:pt x="124231" y="47104"/>
                  </a:lnTo>
                  <a:lnTo>
                    <a:pt x="95707" y="48831"/>
                  </a:lnTo>
                  <a:lnTo>
                    <a:pt x="85940" y="49288"/>
                  </a:lnTo>
                  <a:lnTo>
                    <a:pt x="76212" y="49517"/>
                  </a:lnTo>
                  <a:lnTo>
                    <a:pt x="36817" y="49517"/>
                  </a:lnTo>
                  <a:lnTo>
                    <a:pt x="30734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79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29" y="194818"/>
                  </a:lnTo>
                  <a:lnTo>
                    <a:pt x="66852" y="228714"/>
                  </a:lnTo>
                  <a:lnTo>
                    <a:pt x="32664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29" y="265493"/>
                  </a:lnTo>
                  <a:lnTo>
                    <a:pt x="88849" y="238887"/>
                  </a:lnTo>
                  <a:lnTo>
                    <a:pt x="115989" y="211505"/>
                  </a:lnTo>
                  <a:lnTo>
                    <a:pt x="149542" y="166598"/>
                  </a:lnTo>
                  <a:lnTo>
                    <a:pt x="171208" y="129501"/>
                  </a:lnTo>
                  <a:lnTo>
                    <a:pt x="190271" y="85496"/>
                  </a:lnTo>
                  <a:lnTo>
                    <a:pt x="196392" y="65798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720090" h="389889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397" y="30124"/>
                  </a:lnTo>
                  <a:lnTo>
                    <a:pt x="259461" y="31216"/>
                  </a:lnTo>
                  <a:lnTo>
                    <a:pt x="259715" y="35902"/>
                  </a:lnTo>
                  <a:lnTo>
                    <a:pt x="259829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34" y="42125"/>
                  </a:lnTo>
                  <a:lnTo>
                    <a:pt x="286372" y="35902"/>
                  </a:lnTo>
                  <a:lnTo>
                    <a:pt x="286486" y="30124"/>
                  </a:lnTo>
                  <a:lnTo>
                    <a:pt x="286600" y="24307"/>
                  </a:lnTo>
                  <a:lnTo>
                    <a:pt x="286804" y="19189"/>
                  </a:lnTo>
                  <a:lnTo>
                    <a:pt x="287197" y="13335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720090" h="389889">
                  <a:moveTo>
                    <a:pt x="635584" y="300761"/>
                  </a:moveTo>
                  <a:lnTo>
                    <a:pt x="616280" y="267677"/>
                  </a:lnTo>
                  <a:lnTo>
                    <a:pt x="614553" y="266141"/>
                  </a:lnTo>
                  <a:lnTo>
                    <a:pt x="610425" y="262458"/>
                  </a:lnTo>
                  <a:lnTo>
                    <a:pt x="609625" y="262051"/>
                  </a:lnTo>
                  <a:lnTo>
                    <a:pt x="609625" y="304482"/>
                  </a:lnTo>
                  <a:lnTo>
                    <a:pt x="609498" y="330022"/>
                  </a:lnTo>
                  <a:lnTo>
                    <a:pt x="579589" y="361657"/>
                  </a:lnTo>
                  <a:lnTo>
                    <a:pt x="570992" y="365569"/>
                  </a:lnTo>
                  <a:lnTo>
                    <a:pt x="571131" y="365569"/>
                  </a:lnTo>
                  <a:lnTo>
                    <a:pt x="560527" y="367271"/>
                  </a:lnTo>
                  <a:lnTo>
                    <a:pt x="543991" y="367969"/>
                  </a:lnTo>
                  <a:lnTo>
                    <a:pt x="527697" y="367766"/>
                  </a:lnTo>
                  <a:lnTo>
                    <a:pt x="485914" y="347421"/>
                  </a:lnTo>
                  <a:lnTo>
                    <a:pt x="477786" y="318935"/>
                  </a:lnTo>
                  <a:lnTo>
                    <a:pt x="477862" y="31432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66" y="266141"/>
                  </a:lnTo>
                  <a:lnTo>
                    <a:pt x="562038" y="266484"/>
                  </a:lnTo>
                  <a:lnTo>
                    <a:pt x="600989" y="287286"/>
                  </a:lnTo>
                  <a:lnTo>
                    <a:pt x="609625" y="304482"/>
                  </a:lnTo>
                  <a:lnTo>
                    <a:pt x="609625" y="262051"/>
                  </a:lnTo>
                  <a:lnTo>
                    <a:pt x="569772" y="247815"/>
                  </a:lnTo>
                  <a:lnTo>
                    <a:pt x="559930" y="247129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59" y="282054"/>
                  </a:lnTo>
                  <a:lnTo>
                    <a:pt x="451548" y="331533"/>
                  </a:lnTo>
                  <a:lnTo>
                    <a:pt x="452818" y="339623"/>
                  </a:lnTo>
                  <a:lnTo>
                    <a:pt x="475551" y="371259"/>
                  </a:lnTo>
                  <a:lnTo>
                    <a:pt x="516013" y="388581"/>
                  </a:lnTo>
                  <a:lnTo>
                    <a:pt x="515454" y="388581"/>
                  </a:lnTo>
                  <a:lnTo>
                    <a:pt x="526389" y="389610"/>
                  </a:lnTo>
                  <a:lnTo>
                    <a:pt x="525360" y="389610"/>
                  </a:lnTo>
                  <a:lnTo>
                    <a:pt x="542315" y="389763"/>
                  </a:lnTo>
                  <a:lnTo>
                    <a:pt x="590308" y="380326"/>
                  </a:lnTo>
                  <a:lnTo>
                    <a:pt x="623620" y="353720"/>
                  </a:lnTo>
                  <a:lnTo>
                    <a:pt x="635584" y="327431"/>
                  </a:lnTo>
                  <a:lnTo>
                    <a:pt x="635584" y="300761"/>
                  </a:lnTo>
                  <a:close/>
                </a:path>
                <a:path w="720090" h="389889">
                  <a:moveTo>
                    <a:pt x="655053" y="122377"/>
                  </a:moveTo>
                  <a:lnTo>
                    <a:pt x="654634" y="119862"/>
                  </a:lnTo>
                  <a:lnTo>
                    <a:pt x="653491" y="106692"/>
                  </a:lnTo>
                  <a:lnTo>
                    <a:pt x="653465" y="106451"/>
                  </a:lnTo>
                  <a:lnTo>
                    <a:pt x="653364" y="105194"/>
                  </a:lnTo>
                  <a:lnTo>
                    <a:pt x="653262" y="104013"/>
                  </a:lnTo>
                  <a:lnTo>
                    <a:pt x="653135" y="102641"/>
                  </a:lnTo>
                  <a:lnTo>
                    <a:pt x="653034" y="101422"/>
                  </a:lnTo>
                  <a:lnTo>
                    <a:pt x="652957" y="100584"/>
                  </a:lnTo>
                  <a:lnTo>
                    <a:pt x="652881" y="100177"/>
                  </a:lnTo>
                  <a:lnTo>
                    <a:pt x="652526" y="98463"/>
                  </a:lnTo>
                  <a:lnTo>
                    <a:pt x="650024" y="96393"/>
                  </a:lnTo>
                  <a:lnTo>
                    <a:pt x="639495" y="98463"/>
                  </a:lnTo>
                  <a:lnTo>
                    <a:pt x="634365" y="99326"/>
                  </a:lnTo>
                  <a:lnTo>
                    <a:pt x="588340" y="104013"/>
                  </a:lnTo>
                  <a:lnTo>
                    <a:pt x="514172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40" y="105854"/>
                  </a:lnTo>
                  <a:lnTo>
                    <a:pt x="457238" y="98463"/>
                  </a:lnTo>
                  <a:lnTo>
                    <a:pt x="457352" y="37299"/>
                  </a:lnTo>
                  <a:lnTo>
                    <a:pt x="457403" y="34099"/>
                  </a:lnTo>
                  <a:lnTo>
                    <a:pt x="457771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61" y="103403"/>
                  </a:lnTo>
                  <a:lnTo>
                    <a:pt x="431012" y="104013"/>
                  </a:lnTo>
                  <a:lnTo>
                    <a:pt x="431126" y="105194"/>
                  </a:lnTo>
                  <a:lnTo>
                    <a:pt x="431241" y="106451"/>
                  </a:lnTo>
                  <a:lnTo>
                    <a:pt x="431266" y="106692"/>
                  </a:lnTo>
                  <a:lnTo>
                    <a:pt x="431571" y="110007"/>
                  </a:lnTo>
                  <a:lnTo>
                    <a:pt x="433311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21" y="124231"/>
                  </a:lnTo>
                  <a:lnTo>
                    <a:pt x="621817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720090" h="389889">
                  <a:moveTo>
                    <a:pt x="720013" y="202844"/>
                  </a:moveTo>
                  <a:lnTo>
                    <a:pt x="719937" y="201688"/>
                  </a:lnTo>
                  <a:lnTo>
                    <a:pt x="719594" y="196977"/>
                  </a:lnTo>
                  <a:lnTo>
                    <a:pt x="718146" y="186296"/>
                  </a:lnTo>
                  <a:lnTo>
                    <a:pt x="718096" y="185991"/>
                  </a:lnTo>
                  <a:lnTo>
                    <a:pt x="717969" y="185064"/>
                  </a:lnTo>
                  <a:lnTo>
                    <a:pt x="717867" y="184264"/>
                  </a:lnTo>
                  <a:lnTo>
                    <a:pt x="717765" y="183527"/>
                  </a:lnTo>
                  <a:lnTo>
                    <a:pt x="717651" y="182689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51" y="175996"/>
                  </a:lnTo>
                  <a:lnTo>
                    <a:pt x="658520" y="180149"/>
                  </a:lnTo>
                  <a:lnTo>
                    <a:pt x="607326" y="182689"/>
                  </a:lnTo>
                  <a:lnTo>
                    <a:pt x="565175" y="184264"/>
                  </a:lnTo>
                  <a:lnTo>
                    <a:pt x="565569" y="184264"/>
                  </a:lnTo>
                  <a:lnTo>
                    <a:pt x="492861" y="185991"/>
                  </a:lnTo>
                  <a:lnTo>
                    <a:pt x="473684" y="185991"/>
                  </a:lnTo>
                  <a:lnTo>
                    <a:pt x="447306" y="186296"/>
                  </a:lnTo>
                  <a:lnTo>
                    <a:pt x="434009" y="186296"/>
                  </a:lnTo>
                  <a:lnTo>
                    <a:pt x="420433" y="185991"/>
                  </a:lnTo>
                  <a:lnTo>
                    <a:pt x="421271" y="185991"/>
                  </a:lnTo>
                  <a:lnTo>
                    <a:pt x="388785" y="184759"/>
                  </a:lnTo>
                  <a:lnTo>
                    <a:pt x="389089" y="184759"/>
                  </a:lnTo>
                  <a:lnTo>
                    <a:pt x="379920" y="184264"/>
                  </a:lnTo>
                  <a:lnTo>
                    <a:pt x="372160" y="183527"/>
                  </a:lnTo>
                  <a:lnTo>
                    <a:pt x="361784" y="182206"/>
                  </a:lnTo>
                  <a:lnTo>
                    <a:pt x="362051" y="182206"/>
                  </a:lnTo>
                  <a:lnTo>
                    <a:pt x="360426" y="181889"/>
                  </a:lnTo>
                  <a:lnTo>
                    <a:pt x="358787" y="184759"/>
                  </a:lnTo>
                  <a:lnTo>
                    <a:pt x="358876" y="185064"/>
                  </a:lnTo>
                  <a:lnTo>
                    <a:pt x="359168" y="185661"/>
                  </a:lnTo>
                  <a:lnTo>
                    <a:pt x="359257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47" y="201930"/>
                  </a:lnTo>
                  <a:lnTo>
                    <a:pt x="363461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38" y="209981"/>
                  </a:lnTo>
                  <a:lnTo>
                    <a:pt x="394817" y="209130"/>
                  </a:lnTo>
                  <a:lnTo>
                    <a:pt x="395097" y="209130"/>
                  </a:lnTo>
                  <a:lnTo>
                    <a:pt x="406311" y="208445"/>
                  </a:lnTo>
                  <a:lnTo>
                    <a:pt x="461225" y="205828"/>
                  </a:lnTo>
                  <a:lnTo>
                    <a:pt x="613651" y="201930"/>
                  </a:lnTo>
                  <a:lnTo>
                    <a:pt x="633158" y="201930"/>
                  </a:lnTo>
                  <a:lnTo>
                    <a:pt x="648690" y="201688"/>
                  </a:lnTo>
                  <a:lnTo>
                    <a:pt x="697522" y="201688"/>
                  </a:lnTo>
                  <a:lnTo>
                    <a:pt x="703783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092536" y="1900389"/>
              <a:ext cx="758825" cy="0"/>
            </a:xfrm>
            <a:custGeom>
              <a:avLst/>
              <a:gdLst/>
              <a:ahLst/>
              <a:cxnLst/>
              <a:rect l="l" t="t" r="r" b="b"/>
              <a:pathLst>
                <a:path w="758825" h="0">
                  <a:moveTo>
                    <a:pt x="0" y="0"/>
                  </a:moveTo>
                  <a:lnTo>
                    <a:pt x="758723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3796" y="5818573"/>
              <a:ext cx="167375" cy="16737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196719" y="5712777"/>
              <a:ext cx="2623820" cy="365760"/>
            </a:xfrm>
            <a:custGeom>
              <a:avLst/>
              <a:gdLst/>
              <a:ahLst/>
              <a:cxnLst/>
              <a:rect l="l" t="t" r="r" b="b"/>
              <a:pathLst>
                <a:path w="2623820" h="365760">
                  <a:moveTo>
                    <a:pt x="273862" y="185928"/>
                  </a:moveTo>
                  <a:lnTo>
                    <a:pt x="273469" y="183959"/>
                  </a:lnTo>
                  <a:lnTo>
                    <a:pt x="272465" y="173659"/>
                  </a:lnTo>
                  <a:lnTo>
                    <a:pt x="272351" y="172504"/>
                  </a:lnTo>
                  <a:lnTo>
                    <a:pt x="272249" y="171462"/>
                  </a:lnTo>
                  <a:lnTo>
                    <a:pt x="272161" y="170535"/>
                  </a:lnTo>
                  <a:lnTo>
                    <a:pt x="272110" y="170053"/>
                  </a:lnTo>
                  <a:lnTo>
                    <a:pt x="272021" y="169100"/>
                  </a:lnTo>
                  <a:lnTo>
                    <a:pt x="271932" y="168173"/>
                  </a:lnTo>
                  <a:lnTo>
                    <a:pt x="271894" y="167779"/>
                  </a:lnTo>
                  <a:lnTo>
                    <a:pt x="271780" y="167220"/>
                  </a:lnTo>
                  <a:lnTo>
                    <a:pt x="271500" y="165798"/>
                  </a:lnTo>
                  <a:lnTo>
                    <a:pt x="269125" y="163436"/>
                  </a:lnTo>
                  <a:lnTo>
                    <a:pt x="265176" y="164223"/>
                  </a:lnTo>
                  <a:lnTo>
                    <a:pt x="257403" y="165620"/>
                  </a:lnTo>
                  <a:lnTo>
                    <a:pt x="214604" y="170053"/>
                  </a:lnTo>
                  <a:lnTo>
                    <a:pt x="204787" y="170535"/>
                  </a:lnTo>
                  <a:lnTo>
                    <a:pt x="178752" y="172046"/>
                  </a:lnTo>
                  <a:lnTo>
                    <a:pt x="133553" y="173659"/>
                  </a:lnTo>
                  <a:lnTo>
                    <a:pt x="108724" y="173659"/>
                  </a:lnTo>
                  <a:lnTo>
                    <a:pt x="96227" y="173304"/>
                  </a:lnTo>
                  <a:lnTo>
                    <a:pt x="89509" y="172910"/>
                  </a:lnTo>
                  <a:lnTo>
                    <a:pt x="87147" y="167386"/>
                  </a:lnTo>
                  <a:lnTo>
                    <a:pt x="87147" y="121196"/>
                  </a:lnTo>
                  <a:lnTo>
                    <a:pt x="238036" y="118033"/>
                  </a:lnTo>
                  <a:lnTo>
                    <a:pt x="252552" y="118033"/>
                  </a:lnTo>
                  <a:lnTo>
                    <a:pt x="256501" y="114871"/>
                  </a:lnTo>
                  <a:lnTo>
                    <a:pt x="256895" y="110540"/>
                  </a:lnTo>
                  <a:lnTo>
                    <a:pt x="257479" y="101409"/>
                  </a:lnTo>
                  <a:lnTo>
                    <a:pt x="257492" y="101206"/>
                  </a:lnTo>
                  <a:lnTo>
                    <a:pt x="257619" y="99288"/>
                  </a:lnTo>
                  <a:lnTo>
                    <a:pt x="257733" y="97650"/>
                  </a:lnTo>
                  <a:lnTo>
                    <a:pt x="257822" y="96723"/>
                  </a:lnTo>
                  <a:lnTo>
                    <a:pt x="259257" y="79997"/>
                  </a:lnTo>
                  <a:lnTo>
                    <a:pt x="264782" y="31584"/>
                  </a:lnTo>
                  <a:lnTo>
                    <a:pt x="264782" y="30327"/>
                  </a:lnTo>
                  <a:lnTo>
                    <a:pt x="264706" y="30073"/>
                  </a:lnTo>
                  <a:lnTo>
                    <a:pt x="264591" y="29616"/>
                  </a:lnTo>
                  <a:lnTo>
                    <a:pt x="264464" y="29133"/>
                  </a:lnTo>
                  <a:lnTo>
                    <a:pt x="264261" y="28765"/>
                  </a:lnTo>
                  <a:lnTo>
                    <a:pt x="262420" y="28028"/>
                  </a:lnTo>
                  <a:lnTo>
                    <a:pt x="239915" y="24079"/>
                  </a:lnTo>
                  <a:lnTo>
                    <a:pt x="238340" y="23685"/>
                  </a:lnTo>
                  <a:lnTo>
                    <a:pt x="235572" y="24079"/>
                  </a:lnTo>
                  <a:lnTo>
                    <a:pt x="234784" y="24472"/>
                  </a:lnTo>
                  <a:lnTo>
                    <a:pt x="233997" y="24472"/>
                  </a:lnTo>
                  <a:lnTo>
                    <a:pt x="182054" y="28765"/>
                  </a:lnTo>
                  <a:lnTo>
                    <a:pt x="140589" y="30327"/>
                  </a:lnTo>
                  <a:lnTo>
                    <a:pt x="89077" y="30327"/>
                  </a:lnTo>
                  <a:lnTo>
                    <a:pt x="70167" y="29616"/>
                  </a:lnTo>
                  <a:lnTo>
                    <a:pt x="61785" y="28765"/>
                  </a:lnTo>
                  <a:lnTo>
                    <a:pt x="62026" y="28765"/>
                  </a:lnTo>
                  <a:lnTo>
                    <a:pt x="60299" y="28435"/>
                  </a:lnTo>
                  <a:lnTo>
                    <a:pt x="58724" y="30797"/>
                  </a:lnTo>
                  <a:lnTo>
                    <a:pt x="59118" y="31584"/>
                  </a:lnTo>
                  <a:lnTo>
                    <a:pt x="62674" y="46977"/>
                  </a:lnTo>
                  <a:lnTo>
                    <a:pt x="62674" y="47371"/>
                  </a:lnTo>
                  <a:lnTo>
                    <a:pt x="63461" y="49352"/>
                  </a:lnTo>
                  <a:lnTo>
                    <a:pt x="65824" y="51714"/>
                  </a:lnTo>
                  <a:lnTo>
                    <a:pt x="78854" y="50533"/>
                  </a:lnTo>
                  <a:lnTo>
                    <a:pt x="102146" y="50533"/>
                  </a:lnTo>
                  <a:lnTo>
                    <a:pt x="111226" y="49745"/>
                  </a:lnTo>
                  <a:lnTo>
                    <a:pt x="191274" y="46977"/>
                  </a:lnTo>
                  <a:lnTo>
                    <a:pt x="222542" y="46189"/>
                  </a:lnTo>
                  <a:lnTo>
                    <a:pt x="234784" y="46189"/>
                  </a:lnTo>
                  <a:lnTo>
                    <a:pt x="235572" y="47371"/>
                  </a:lnTo>
                  <a:lnTo>
                    <a:pt x="235534" y="51714"/>
                  </a:lnTo>
                  <a:lnTo>
                    <a:pt x="233997" y="96723"/>
                  </a:lnTo>
                  <a:lnTo>
                    <a:pt x="187312" y="100228"/>
                  </a:lnTo>
                  <a:lnTo>
                    <a:pt x="143319" y="101409"/>
                  </a:lnTo>
                  <a:lnTo>
                    <a:pt x="67462" y="101409"/>
                  </a:lnTo>
                  <a:lnTo>
                    <a:pt x="62280" y="101066"/>
                  </a:lnTo>
                  <a:lnTo>
                    <a:pt x="59512" y="100660"/>
                  </a:lnTo>
                  <a:lnTo>
                    <a:pt x="57150" y="104609"/>
                  </a:lnTo>
                  <a:lnTo>
                    <a:pt x="57937" y="105803"/>
                  </a:lnTo>
                  <a:lnTo>
                    <a:pt x="60299" y="112115"/>
                  </a:lnTo>
                  <a:lnTo>
                    <a:pt x="62280" y="129082"/>
                  </a:lnTo>
                  <a:lnTo>
                    <a:pt x="62280" y="177647"/>
                  </a:lnTo>
                  <a:lnTo>
                    <a:pt x="72542" y="193040"/>
                  </a:lnTo>
                  <a:lnTo>
                    <a:pt x="84772" y="193433"/>
                  </a:lnTo>
                  <a:lnTo>
                    <a:pt x="243459" y="189090"/>
                  </a:lnTo>
                  <a:lnTo>
                    <a:pt x="271894" y="189090"/>
                  </a:lnTo>
                  <a:lnTo>
                    <a:pt x="273862" y="185928"/>
                  </a:lnTo>
                  <a:close/>
                </a:path>
                <a:path w="2623820" h="365760">
                  <a:moveTo>
                    <a:pt x="327952" y="283438"/>
                  </a:moveTo>
                  <a:lnTo>
                    <a:pt x="326390" y="270954"/>
                  </a:lnTo>
                  <a:lnTo>
                    <a:pt x="326313" y="270408"/>
                  </a:lnTo>
                  <a:lnTo>
                    <a:pt x="326250" y="269836"/>
                  </a:lnTo>
                  <a:lnTo>
                    <a:pt x="326148" y="269049"/>
                  </a:lnTo>
                  <a:lnTo>
                    <a:pt x="326021" y="268046"/>
                  </a:lnTo>
                  <a:lnTo>
                    <a:pt x="325970" y="267652"/>
                  </a:lnTo>
                  <a:lnTo>
                    <a:pt x="325869" y="266788"/>
                  </a:lnTo>
                  <a:lnTo>
                    <a:pt x="325767" y="266052"/>
                  </a:lnTo>
                  <a:lnTo>
                    <a:pt x="325577" y="264490"/>
                  </a:lnTo>
                  <a:lnTo>
                    <a:pt x="325183" y="262521"/>
                  </a:lnTo>
                  <a:lnTo>
                    <a:pt x="322808" y="260146"/>
                  </a:lnTo>
                  <a:lnTo>
                    <a:pt x="318871" y="260934"/>
                  </a:lnTo>
                  <a:lnTo>
                    <a:pt x="311454" y="262102"/>
                  </a:lnTo>
                  <a:lnTo>
                    <a:pt x="271614" y="266052"/>
                  </a:lnTo>
                  <a:lnTo>
                    <a:pt x="206883" y="269544"/>
                  </a:lnTo>
                  <a:lnTo>
                    <a:pt x="197700" y="269836"/>
                  </a:lnTo>
                  <a:lnTo>
                    <a:pt x="198259" y="269836"/>
                  </a:lnTo>
                  <a:lnTo>
                    <a:pt x="177152" y="270408"/>
                  </a:lnTo>
                  <a:lnTo>
                    <a:pt x="177203" y="269189"/>
                  </a:lnTo>
                  <a:lnTo>
                    <a:pt x="177317" y="266052"/>
                  </a:lnTo>
                  <a:lnTo>
                    <a:pt x="177444" y="262915"/>
                  </a:lnTo>
                  <a:lnTo>
                    <a:pt x="177546" y="260146"/>
                  </a:lnTo>
                  <a:lnTo>
                    <a:pt x="178333" y="240017"/>
                  </a:lnTo>
                  <a:lnTo>
                    <a:pt x="178371" y="238137"/>
                  </a:lnTo>
                  <a:lnTo>
                    <a:pt x="178473" y="233057"/>
                  </a:lnTo>
                  <a:lnTo>
                    <a:pt x="178727" y="221068"/>
                  </a:lnTo>
                  <a:lnTo>
                    <a:pt x="179514" y="210807"/>
                  </a:lnTo>
                  <a:lnTo>
                    <a:pt x="179514" y="206857"/>
                  </a:lnTo>
                  <a:lnTo>
                    <a:pt x="149123" y="206857"/>
                  </a:lnTo>
                  <a:lnTo>
                    <a:pt x="152285" y="214744"/>
                  </a:lnTo>
                  <a:lnTo>
                    <a:pt x="153466" y="226199"/>
                  </a:lnTo>
                  <a:lnTo>
                    <a:pt x="154152" y="233057"/>
                  </a:lnTo>
                  <a:lnTo>
                    <a:pt x="154495" y="238137"/>
                  </a:lnTo>
                  <a:lnTo>
                    <a:pt x="154546" y="240017"/>
                  </a:lnTo>
                  <a:lnTo>
                    <a:pt x="154647" y="270802"/>
                  </a:lnTo>
                  <a:lnTo>
                    <a:pt x="149440" y="270954"/>
                  </a:lnTo>
                  <a:lnTo>
                    <a:pt x="60058" y="270954"/>
                  </a:lnTo>
                  <a:lnTo>
                    <a:pt x="29210" y="270230"/>
                  </a:lnTo>
                  <a:lnTo>
                    <a:pt x="19837" y="269836"/>
                  </a:lnTo>
                  <a:lnTo>
                    <a:pt x="12534" y="269189"/>
                  </a:lnTo>
                  <a:lnTo>
                    <a:pt x="3454" y="268046"/>
                  </a:lnTo>
                  <a:lnTo>
                    <a:pt x="1485" y="267652"/>
                  </a:lnTo>
                  <a:lnTo>
                    <a:pt x="0" y="270230"/>
                  </a:lnTo>
                  <a:lnTo>
                    <a:pt x="101" y="270802"/>
                  </a:lnTo>
                  <a:lnTo>
                    <a:pt x="177" y="270954"/>
                  </a:lnTo>
                  <a:lnTo>
                    <a:pt x="304" y="271195"/>
                  </a:lnTo>
                  <a:lnTo>
                    <a:pt x="1879" y="277914"/>
                  </a:lnTo>
                  <a:lnTo>
                    <a:pt x="4241" y="286994"/>
                  </a:lnTo>
                  <a:lnTo>
                    <a:pt x="5829" y="291338"/>
                  </a:lnTo>
                  <a:lnTo>
                    <a:pt x="6616" y="293700"/>
                  </a:lnTo>
                  <a:lnTo>
                    <a:pt x="9779" y="296075"/>
                  </a:lnTo>
                  <a:lnTo>
                    <a:pt x="14122" y="295668"/>
                  </a:lnTo>
                  <a:lnTo>
                    <a:pt x="27470" y="294284"/>
                  </a:lnTo>
                  <a:lnTo>
                    <a:pt x="38049" y="293408"/>
                  </a:lnTo>
                  <a:lnTo>
                    <a:pt x="51371" y="292671"/>
                  </a:lnTo>
                  <a:lnTo>
                    <a:pt x="110832" y="290220"/>
                  </a:lnTo>
                  <a:lnTo>
                    <a:pt x="184708" y="288569"/>
                  </a:lnTo>
                  <a:lnTo>
                    <a:pt x="202412" y="288302"/>
                  </a:lnTo>
                  <a:lnTo>
                    <a:pt x="310883" y="288302"/>
                  </a:lnTo>
                  <a:lnTo>
                    <a:pt x="320446" y="288569"/>
                  </a:lnTo>
                  <a:lnTo>
                    <a:pt x="325577" y="288569"/>
                  </a:lnTo>
                  <a:lnTo>
                    <a:pt x="325780" y="288302"/>
                  </a:lnTo>
                  <a:lnTo>
                    <a:pt x="327952" y="285407"/>
                  </a:lnTo>
                  <a:lnTo>
                    <a:pt x="327952" y="283438"/>
                  </a:lnTo>
                  <a:close/>
                </a:path>
                <a:path w="2623820" h="365760">
                  <a:moveTo>
                    <a:pt x="631901" y="37109"/>
                  </a:moveTo>
                  <a:lnTo>
                    <a:pt x="628357" y="35928"/>
                  </a:lnTo>
                  <a:lnTo>
                    <a:pt x="606247" y="31191"/>
                  </a:lnTo>
                  <a:lnTo>
                    <a:pt x="603084" y="30403"/>
                  </a:lnTo>
                  <a:lnTo>
                    <a:pt x="561835" y="35674"/>
                  </a:lnTo>
                  <a:lnTo>
                    <a:pt x="509066" y="38620"/>
                  </a:lnTo>
                  <a:lnTo>
                    <a:pt x="474878" y="39547"/>
                  </a:lnTo>
                  <a:lnTo>
                    <a:pt x="431863" y="39547"/>
                  </a:lnTo>
                  <a:lnTo>
                    <a:pt x="424903" y="39408"/>
                  </a:lnTo>
                  <a:lnTo>
                    <a:pt x="419506" y="39154"/>
                  </a:lnTo>
                  <a:lnTo>
                    <a:pt x="411734" y="38620"/>
                  </a:lnTo>
                  <a:lnTo>
                    <a:pt x="412445" y="38620"/>
                  </a:lnTo>
                  <a:lnTo>
                    <a:pt x="410832" y="38303"/>
                  </a:lnTo>
                  <a:lnTo>
                    <a:pt x="409270" y="40665"/>
                  </a:lnTo>
                  <a:lnTo>
                    <a:pt x="409663" y="41452"/>
                  </a:lnTo>
                  <a:lnTo>
                    <a:pt x="411238" y="48158"/>
                  </a:lnTo>
                  <a:lnTo>
                    <a:pt x="413207" y="54089"/>
                  </a:lnTo>
                  <a:lnTo>
                    <a:pt x="414794" y="58432"/>
                  </a:lnTo>
                  <a:lnTo>
                    <a:pt x="414896" y="59220"/>
                  </a:lnTo>
                  <a:lnTo>
                    <a:pt x="414985" y="59613"/>
                  </a:lnTo>
                  <a:lnTo>
                    <a:pt x="415086" y="60007"/>
                  </a:lnTo>
                  <a:lnTo>
                    <a:pt x="415582" y="61976"/>
                  </a:lnTo>
                  <a:lnTo>
                    <a:pt x="417944" y="64350"/>
                  </a:lnTo>
                  <a:lnTo>
                    <a:pt x="422287" y="63563"/>
                  </a:lnTo>
                  <a:lnTo>
                    <a:pt x="432155" y="62776"/>
                  </a:lnTo>
                  <a:lnTo>
                    <a:pt x="460971" y="60794"/>
                  </a:lnTo>
                  <a:lnTo>
                    <a:pt x="470852" y="60007"/>
                  </a:lnTo>
                  <a:lnTo>
                    <a:pt x="502793" y="58039"/>
                  </a:lnTo>
                  <a:lnTo>
                    <a:pt x="533222" y="56476"/>
                  </a:lnTo>
                  <a:lnTo>
                    <a:pt x="589673" y="54483"/>
                  </a:lnTo>
                  <a:lnTo>
                    <a:pt x="599541" y="54483"/>
                  </a:lnTo>
                  <a:lnTo>
                    <a:pt x="600329" y="55664"/>
                  </a:lnTo>
                  <a:lnTo>
                    <a:pt x="600240" y="60794"/>
                  </a:lnTo>
                  <a:lnTo>
                    <a:pt x="600125" y="63563"/>
                  </a:lnTo>
                  <a:lnTo>
                    <a:pt x="600087" y="64350"/>
                  </a:lnTo>
                  <a:lnTo>
                    <a:pt x="599935" y="67906"/>
                  </a:lnTo>
                  <a:lnTo>
                    <a:pt x="595236" y="106667"/>
                  </a:lnTo>
                  <a:lnTo>
                    <a:pt x="586130" y="165087"/>
                  </a:lnTo>
                  <a:lnTo>
                    <a:pt x="575856" y="213563"/>
                  </a:lnTo>
                  <a:lnTo>
                    <a:pt x="577824" y="214744"/>
                  </a:lnTo>
                  <a:lnTo>
                    <a:pt x="582561" y="214744"/>
                  </a:lnTo>
                  <a:lnTo>
                    <a:pt x="590854" y="214350"/>
                  </a:lnTo>
                  <a:lnTo>
                    <a:pt x="609307" y="169557"/>
                  </a:lnTo>
                  <a:lnTo>
                    <a:pt x="616877" y="127584"/>
                  </a:lnTo>
                  <a:lnTo>
                    <a:pt x="623608" y="87376"/>
                  </a:lnTo>
                  <a:lnTo>
                    <a:pt x="624801" y="79349"/>
                  </a:lnTo>
                  <a:lnTo>
                    <a:pt x="625589" y="74612"/>
                  </a:lnTo>
                  <a:lnTo>
                    <a:pt x="627532" y="61976"/>
                  </a:lnTo>
                  <a:lnTo>
                    <a:pt x="628230" y="57708"/>
                  </a:lnTo>
                  <a:lnTo>
                    <a:pt x="628827" y="54483"/>
                  </a:lnTo>
                  <a:lnTo>
                    <a:pt x="628904" y="54089"/>
                  </a:lnTo>
                  <a:lnTo>
                    <a:pt x="630720" y="44221"/>
                  </a:lnTo>
                  <a:lnTo>
                    <a:pt x="631113" y="40271"/>
                  </a:lnTo>
                  <a:lnTo>
                    <a:pt x="631291" y="39547"/>
                  </a:lnTo>
                  <a:lnTo>
                    <a:pt x="631329" y="39408"/>
                  </a:lnTo>
                  <a:lnTo>
                    <a:pt x="631456" y="38925"/>
                  </a:lnTo>
                  <a:lnTo>
                    <a:pt x="631532" y="38620"/>
                  </a:lnTo>
                  <a:lnTo>
                    <a:pt x="631634" y="38201"/>
                  </a:lnTo>
                  <a:lnTo>
                    <a:pt x="631901" y="37109"/>
                  </a:lnTo>
                  <a:close/>
                </a:path>
                <a:path w="2623820" h="365760">
                  <a:moveTo>
                    <a:pt x="683221" y="273570"/>
                  </a:moveTo>
                  <a:lnTo>
                    <a:pt x="681685" y="261226"/>
                  </a:lnTo>
                  <a:lnTo>
                    <a:pt x="681621" y="260743"/>
                  </a:lnTo>
                  <a:lnTo>
                    <a:pt x="681520" y="259969"/>
                  </a:lnTo>
                  <a:lnTo>
                    <a:pt x="681431" y="259270"/>
                  </a:lnTo>
                  <a:lnTo>
                    <a:pt x="680859" y="254622"/>
                  </a:lnTo>
                  <a:lnTo>
                    <a:pt x="680783" y="254228"/>
                  </a:lnTo>
                  <a:lnTo>
                    <a:pt x="680466" y="252641"/>
                  </a:lnTo>
                  <a:lnTo>
                    <a:pt x="678091" y="250278"/>
                  </a:lnTo>
                  <a:lnTo>
                    <a:pt x="674141" y="251066"/>
                  </a:lnTo>
                  <a:lnTo>
                    <a:pt x="666242" y="252463"/>
                  </a:lnTo>
                  <a:lnTo>
                    <a:pt x="622947" y="256565"/>
                  </a:lnTo>
                  <a:lnTo>
                    <a:pt x="602424" y="257784"/>
                  </a:lnTo>
                  <a:lnTo>
                    <a:pt x="602792" y="257784"/>
                  </a:lnTo>
                  <a:lnTo>
                    <a:pt x="552259" y="259702"/>
                  </a:lnTo>
                  <a:lnTo>
                    <a:pt x="542531" y="259969"/>
                  </a:lnTo>
                  <a:lnTo>
                    <a:pt x="543077" y="259969"/>
                  </a:lnTo>
                  <a:lnTo>
                    <a:pt x="487324" y="261226"/>
                  </a:lnTo>
                  <a:lnTo>
                    <a:pt x="424561" y="261226"/>
                  </a:lnTo>
                  <a:lnTo>
                    <a:pt x="409778" y="260997"/>
                  </a:lnTo>
                  <a:lnTo>
                    <a:pt x="411276" y="260997"/>
                  </a:lnTo>
                  <a:lnTo>
                    <a:pt x="384416" y="260362"/>
                  </a:lnTo>
                  <a:lnTo>
                    <a:pt x="375094" y="259969"/>
                  </a:lnTo>
                  <a:lnTo>
                    <a:pt x="367157" y="259270"/>
                  </a:lnTo>
                  <a:lnTo>
                    <a:pt x="367347" y="259270"/>
                  </a:lnTo>
                  <a:lnTo>
                    <a:pt x="358736" y="258178"/>
                  </a:lnTo>
                  <a:lnTo>
                    <a:pt x="356768" y="257784"/>
                  </a:lnTo>
                  <a:lnTo>
                    <a:pt x="355282" y="260362"/>
                  </a:lnTo>
                  <a:lnTo>
                    <a:pt x="355282" y="260743"/>
                  </a:lnTo>
                  <a:lnTo>
                    <a:pt x="355523" y="261226"/>
                  </a:lnTo>
                  <a:lnTo>
                    <a:pt x="357162" y="268046"/>
                  </a:lnTo>
                  <a:lnTo>
                    <a:pt x="359524" y="277126"/>
                  </a:lnTo>
                  <a:lnTo>
                    <a:pt x="361111" y="281457"/>
                  </a:lnTo>
                  <a:lnTo>
                    <a:pt x="361899" y="283832"/>
                  </a:lnTo>
                  <a:lnTo>
                    <a:pt x="365048" y="286194"/>
                  </a:lnTo>
                  <a:lnTo>
                    <a:pt x="369392" y="285800"/>
                  </a:lnTo>
                  <a:lnTo>
                    <a:pt x="382752" y="284416"/>
                  </a:lnTo>
                  <a:lnTo>
                    <a:pt x="393331" y="283540"/>
                  </a:lnTo>
                  <a:lnTo>
                    <a:pt x="406641" y="282803"/>
                  </a:lnTo>
                  <a:lnTo>
                    <a:pt x="466115" y="280352"/>
                  </a:lnTo>
                  <a:lnTo>
                    <a:pt x="539991" y="278701"/>
                  </a:lnTo>
                  <a:lnTo>
                    <a:pt x="557695" y="278434"/>
                  </a:lnTo>
                  <a:lnTo>
                    <a:pt x="666165" y="278434"/>
                  </a:lnTo>
                  <a:lnTo>
                    <a:pt x="675728" y="278701"/>
                  </a:lnTo>
                  <a:lnTo>
                    <a:pt x="680859" y="278701"/>
                  </a:lnTo>
                  <a:lnTo>
                    <a:pt x="681062" y="278434"/>
                  </a:lnTo>
                  <a:lnTo>
                    <a:pt x="683221" y="275539"/>
                  </a:lnTo>
                  <a:lnTo>
                    <a:pt x="683221" y="273570"/>
                  </a:lnTo>
                  <a:close/>
                </a:path>
                <a:path w="2623820" h="365760">
                  <a:moveTo>
                    <a:pt x="892403" y="112903"/>
                  </a:moveTo>
                  <a:lnTo>
                    <a:pt x="880999" y="68097"/>
                  </a:lnTo>
                  <a:lnTo>
                    <a:pt x="870318" y="53848"/>
                  </a:lnTo>
                  <a:lnTo>
                    <a:pt x="868616" y="51943"/>
                  </a:lnTo>
                  <a:lnTo>
                    <a:pt x="866000" y="50215"/>
                  </a:lnTo>
                  <a:lnTo>
                    <a:pt x="866000" y="109740"/>
                  </a:lnTo>
                  <a:lnTo>
                    <a:pt x="865949" y="112903"/>
                  </a:lnTo>
                  <a:lnTo>
                    <a:pt x="849617" y="151980"/>
                  </a:lnTo>
                  <a:lnTo>
                    <a:pt x="808761" y="168567"/>
                  </a:lnTo>
                  <a:lnTo>
                    <a:pt x="794118" y="168795"/>
                  </a:lnTo>
                  <a:lnTo>
                    <a:pt x="784898" y="167424"/>
                  </a:lnTo>
                  <a:lnTo>
                    <a:pt x="752424" y="138518"/>
                  </a:lnTo>
                  <a:lnTo>
                    <a:pt x="750341" y="112903"/>
                  </a:lnTo>
                  <a:lnTo>
                    <a:pt x="750379" y="109740"/>
                  </a:lnTo>
                  <a:lnTo>
                    <a:pt x="766914" y="71056"/>
                  </a:lnTo>
                  <a:lnTo>
                    <a:pt x="794219" y="55118"/>
                  </a:lnTo>
                  <a:lnTo>
                    <a:pt x="795210" y="55118"/>
                  </a:lnTo>
                  <a:lnTo>
                    <a:pt x="808367" y="54089"/>
                  </a:lnTo>
                  <a:lnTo>
                    <a:pt x="849617" y="67106"/>
                  </a:lnTo>
                  <a:lnTo>
                    <a:pt x="865847" y="99847"/>
                  </a:lnTo>
                  <a:lnTo>
                    <a:pt x="866000" y="109740"/>
                  </a:lnTo>
                  <a:lnTo>
                    <a:pt x="866000" y="50215"/>
                  </a:lnTo>
                  <a:lnTo>
                    <a:pt x="861733" y="47371"/>
                  </a:lnTo>
                  <a:lnTo>
                    <a:pt x="850595" y="41846"/>
                  </a:lnTo>
                  <a:lnTo>
                    <a:pt x="839292" y="36614"/>
                  </a:lnTo>
                  <a:lnTo>
                    <a:pt x="831011" y="33959"/>
                  </a:lnTo>
                  <a:lnTo>
                    <a:pt x="830618" y="33959"/>
                  </a:lnTo>
                  <a:lnTo>
                    <a:pt x="822286" y="33248"/>
                  </a:lnTo>
                  <a:lnTo>
                    <a:pt x="778141" y="38531"/>
                  </a:lnTo>
                  <a:lnTo>
                    <a:pt x="743038" y="62903"/>
                  </a:lnTo>
                  <a:lnTo>
                    <a:pt x="724852" y="99847"/>
                  </a:lnTo>
                  <a:lnTo>
                    <a:pt x="724712" y="109740"/>
                  </a:lnTo>
                  <a:lnTo>
                    <a:pt x="724839" y="125285"/>
                  </a:lnTo>
                  <a:lnTo>
                    <a:pt x="743038" y="163360"/>
                  </a:lnTo>
                  <a:lnTo>
                    <a:pt x="778141" y="185483"/>
                  </a:lnTo>
                  <a:lnTo>
                    <a:pt x="794283" y="189090"/>
                  </a:lnTo>
                  <a:lnTo>
                    <a:pt x="808367" y="189090"/>
                  </a:lnTo>
                  <a:lnTo>
                    <a:pt x="850201" y="177838"/>
                  </a:lnTo>
                  <a:lnTo>
                    <a:pt x="880795" y="149618"/>
                  </a:lnTo>
                  <a:lnTo>
                    <a:pt x="892263" y="122809"/>
                  </a:lnTo>
                  <a:lnTo>
                    <a:pt x="892403" y="112903"/>
                  </a:lnTo>
                  <a:close/>
                </a:path>
                <a:path w="2623820" h="365760">
                  <a:moveTo>
                    <a:pt x="991133" y="393"/>
                  </a:moveTo>
                  <a:lnTo>
                    <a:pt x="989164" y="393"/>
                  </a:lnTo>
                  <a:lnTo>
                    <a:pt x="984021" y="0"/>
                  </a:lnTo>
                  <a:lnTo>
                    <a:pt x="961923" y="0"/>
                  </a:lnTo>
                  <a:lnTo>
                    <a:pt x="959942" y="1981"/>
                  </a:lnTo>
                  <a:lnTo>
                    <a:pt x="960742" y="3949"/>
                  </a:lnTo>
                  <a:lnTo>
                    <a:pt x="962710" y="7899"/>
                  </a:lnTo>
                  <a:lnTo>
                    <a:pt x="964272" y="28067"/>
                  </a:lnTo>
                  <a:lnTo>
                    <a:pt x="964565" y="33464"/>
                  </a:lnTo>
                  <a:lnTo>
                    <a:pt x="964679" y="258572"/>
                  </a:lnTo>
                  <a:lnTo>
                    <a:pt x="966266" y="258572"/>
                  </a:lnTo>
                  <a:lnTo>
                    <a:pt x="986396" y="257378"/>
                  </a:lnTo>
                  <a:lnTo>
                    <a:pt x="988364" y="256984"/>
                  </a:lnTo>
                  <a:lnTo>
                    <a:pt x="989558" y="254622"/>
                  </a:lnTo>
                  <a:lnTo>
                    <a:pt x="989672" y="33464"/>
                  </a:lnTo>
                  <a:lnTo>
                    <a:pt x="989774" y="28067"/>
                  </a:lnTo>
                  <a:lnTo>
                    <a:pt x="989888" y="22517"/>
                  </a:lnTo>
                  <a:lnTo>
                    <a:pt x="990066" y="17691"/>
                  </a:lnTo>
                  <a:lnTo>
                    <a:pt x="990447" y="12166"/>
                  </a:lnTo>
                  <a:lnTo>
                    <a:pt x="991095" y="3949"/>
                  </a:lnTo>
                  <a:lnTo>
                    <a:pt x="991133" y="393"/>
                  </a:lnTo>
                  <a:close/>
                </a:path>
                <a:path w="2623820" h="365760">
                  <a:moveTo>
                    <a:pt x="1012850" y="344627"/>
                  </a:moveTo>
                  <a:lnTo>
                    <a:pt x="1010627" y="331571"/>
                  </a:lnTo>
                  <a:lnTo>
                    <a:pt x="1010564" y="331203"/>
                  </a:lnTo>
                  <a:lnTo>
                    <a:pt x="1010437" y="330479"/>
                  </a:lnTo>
                  <a:lnTo>
                    <a:pt x="1009624" y="325767"/>
                  </a:lnTo>
                  <a:lnTo>
                    <a:pt x="1009294" y="324091"/>
                  </a:lnTo>
                  <a:lnTo>
                    <a:pt x="1006919" y="321729"/>
                  </a:lnTo>
                  <a:lnTo>
                    <a:pt x="1002969" y="322516"/>
                  </a:lnTo>
                  <a:lnTo>
                    <a:pt x="997216" y="323926"/>
                  </a:lnTo>
                  <a:lnTo>
                    <a:pt x="992466" y="324866"/>
                  </a:lnTo>
                  <a:lnTo>
                    <a:pt x="951255" y="329526"/>
                  </a:lnTo>
                  <a:lnTo>
                    <a:pt x="902627" y="331571"/>
                  </a:lnTo>
                  <a:lnTo>
                    <a:pt x="859116" y="331571"/>
                  </a:lnTo>
                  <a:lnTo>
                    <a:pt x="847445" y="331203"/>
                  </a:lnTo>
                  <a:lnTo>
                    <a:pt x="841146" y="330784"/>
                  </a:lnTo>
                  <a:lnTo>
                    <a:pt x="841502" y="330784"/>
                  </a:lnTo>
                  <a:lnTo>
                    <a:pt x="836383" y="323303"/>
                  </a:lnTo>
                  <a:lnTo>
                    <a:pt x="836447" y="266852"/>
                  </a:lnTo>
                  <a:lnTo>
                    <a:pt x="836714" y="257378"/>
                  </a:lnTo>
                  <a:lnTo>
                    <a:pt x="836815" y="254622"/>
                  </a:lnTo>
                  <a:lnTo>
                    <a:pt x="837577" y="245935"/>
                  </a:lnTo>
                  <a:lnTo>
                    <a:pt x="837577" y="241985"/>
                  </a:lnTo>
                  <a:lnTo>
                    <a:pt x="835202" y="241985"/>
                  </a:lnTo>
                  <a:lnTo>
                    <a:pt x="824547" y="241198"/>
                  </a:lnTo>
                  <a:lnTo>
                    <a:pt x="813104" y="240804"/>
                  </a:lnTo>
                  <a:lnTo>
                    <a:pt x="806780" y="240804"/>
                  </a:lnTo>
                  <a:lnTo>
                    <a:pt x="806907" y="241198"/>
                  </a:lnTo>
                  <a:lnTo>
                    <a:pt x="809155" y="248704"/>
                  </a:lnTo>
                  <a:lnTo>
                    <a:pt x="811517" y="266852"/>
                  </a:lnTo>
                  <a:lnTo>
                    <a:pt x="811618" y="325767"/>
                  </a:lnTo>
                  <a:lnTo>
                    <a:pt x="811657" y="326072"/>
                  </a:lnTo>
                  <a:lnTo>
                    <a:pt x="824534" y="351320"/>
                  </a:lnTo>
                  <a:lnTo>
                    <a:pt x="864527" y="351320"/>
                  </a:lnTo>
                  <a:lnTo>
                    <a:pt x="882777" y="351193"/>
                  </a:lnTo>
                  <a:lnTo>
                    <a:pt x="965962" y="349110"/>
                  </a:lnTo>
                  <a:lnTo>
                    <a:pt x="984402" y="348970"/>
                  </a:lnTo>
                  <a:lnTo>
                    <a:pt x="1010869" y="348970"/>
                  </a:lnTo>
                  <a:lnTo>
                    <a:pt x="1012850" y="346595"/>
                  </a:lnTo>
                  <a:lnTo>
                    <a:pt x="1012850" y="344627"/>
                  </a:lnTo>
                  <a:close/>
                </a:path>
                <a:path w="2623820" h="365760">
                  <a:moveTo>
                    <a:pt x="1117460" y="293700"/>
                  </a:moveTo>
                  <a:lnTo>
                    <a:pt x="1113510" y="279095"/>
                  </a:lnTo>
                  <a:lnTo>
                    <a:pt x="1109167" y="273177"/>
                  </a:lnTo>
                  <a:lnTo>
                    <a:pt x="1107986" y="271589"/>
                  </a:lnTo>
                  <a:lnTo>
                    <a:pt x="1104823" y="272389"/>
                  </a:lnTo>
                  <a:lnTo>
                    <a:pt x="1104036" y="272783"/>
                  </a:lnTo>
                  <a:lnTo>
                    <a:pt x="1103642" y="272783"/>
                  </a:lnTo>
                  <a:lnTo>
                    <a:pt x="1080350" y="278701"/>
                  </a:lnTo>
                  <a:lnTo>
                    <a:pt x="1077976" y="279095"/>
                  </a:lnTo>
                  <a:lnTo>
                    <a:pt x="1077976" y="282651"/>
                  </a:lnTo>
                  <a:lnTo>
                    <a:pt x="1079157" y="283832"/>
                  </a:lnTo>
                  <a:lnTo>
                    <a:pt x="1084300" y="289750"/>
                  </a:lnTo>
                  <a:lnTo>
                    <a:pt x="1089431" y="307124"/>
                  </a:lnTo>
                  <a:lnTo>
                    <a:pt x="1089431" y="326859"/>
                  </a:lnTo>
                  <a:lnTo>
                    <a:pt x="1079157" y="348183"/>
                  </a:lnTo>
                  <a:lnTo>
                    <a:pt x="1069289" y="353707"/>
                  </a:lnTo>
                  <a:lnTo>
                    <a:pt x="1066927" y="354888"/>
                  </a:lnTo>
                  <a:lnTo>
                    <a:pt x="1068501" y="356463"/>
                  </a:lnTo>
                  <a:lnTo>
                    <a:pt x="1076794" y="364363"/>
                  </a:lnTo>
                  <a:lnTo>
                    <a:pt x="1077976" y="365544"/>
                  </a:lnTo>
                  <a:lnTo>
                    <a:pt x="1079563" y="365150"/>
                  </a:lnTo>
                  <a:lnTo>
                    <a:pt x="1107389" y="337908"/>
                  </a:lnTo>
                  <a:lnTo>
                    <a:pt x="1117371" y="307124"/>
                  </a:lnTo>
                  <a:lnTo>
                    <a:pt x="1117460" y="293700"/>
                  </a:lnTo>
                  <a:close/>
                </a:path>
                <a:path w="2623820" h="365760">
                  <a:moveTo>
                    <a:pt x="1474101" y="13817"/>
                  </a:moveTo>
                  <a:lnTo>
                    <a:pt x="1473898" y="12763"/>
                  </a:lnTo>
                  <a:lnTo>
                    <a:pt x="1473860" y="12611"/>
                  </a:lnTo>
                  <a:lnTo>
                    <a:pt x="1473746" y="12039"/>
                  </a:lnTo>
                  <a:lnTo>
                    <a:pt x="1473669" y="11823"/>
                  </a:lnTo>
                  <a:lnTo>
                    <a:pt x="1472133" y="10668"/>
                  </a:lnTo>
                  <a:lnTo>
                    <a:pt x="1468970" y="11061"/>
                  </a:lnTo>
                  <a:lnTo>
                    <a:pt x="1463700" y="11430"/>
                  </a:lnTo>
                  <a:lnTo>
                    <a:pt x="1464043" y="11430"/>
                  </a:lnTo>
                  <a:lnTo>
                    <a:pt x="1456956" y="11823"/>
                  </a:lnTo>
                  <a:lnTo>
                    <a:pt x="1451432" y="12039"/>
                  </a:lnTo>
                  <a:lnTo>
                    <a:pt x="1428000" y="12763"/>
                  </a:lnTo>
                  <a:lnTo>
                    <a:pt x="1417726" y="12763"/>
                  </a:lnTo>
                  <a:lnTo>
                    <a:pt x="1411960" y="12611"/>
                  </a:lnTo>
                  <a:lnTo>
                    <a:pt x="1387436" y="11430"/>
                  </a:lnTo>
                  <a:lnTo>
                    <a:pt x="1377835" y="10668"/>
                  </a:lnTo>
                  <a:lnTo>
                    <a:pt x="1378508" y="10668"/>
                  </a:lnTo>
                  <a:lnTo>
                    <a:pt x="1371968" y="9740"/>
                  </a:lnTo>
                  <a:lnTo>
                    <a:pt x="1361592" y="7899"/>
                  </a:lnTo>
                  <a:lnTo>
                    <a:pt x="1359623" y="7112"/>
                  </a:lnTo>
                  <a:lnTo>
                    <a:pt x="1355674" y="13817"/>
                  </a:lnTo>
                  <a:lnTo>
                    <a:pt x="1354099" y="21323"/>
                  </a:lnTo>
                  <a:lnTo>
                    <a:pt x="1355674" y="22504"/>
                  </a:lnTo>
                  <a:lnTo>
                    <a:pt x="1361198" y="26454"/>
                  </a:lnTo>
                  <a:lnTo>
                    <a:pt x="1379359" y="31584"/>
                  </a:lnTo>
                  <a:lnTo>
                    <a:pt x="1398308" y="33947"/>
                  </a:lnTo>
                  <a:lnTo>
                    <a:pt x="1402969" y="34620"/>
                  </a:lnTo>
                  <a:lnTo>
                    <a:pt x="1401648" y="34620"/>
                  </a:lnTo>
                  <a:lnTo>
                    <a:pt x="1410843" y="35140"/>
                  </a:lnTo>
                  <a:lnTo>
                    <a:pt x="1410208" y="35140"/>
                  </a:lnTo>
                  <a:lnTo>
                    <a:pt x="1416507" y="35356"/>
                  </a:lnTo>
                  <a:lnTo>
                    <a:pt x="1423212" y="35356"/>
                  </a:lnTo>
                  <a:lnTo>
                    <a:pt x="1468577" y="31978"/>
                  </a:lnTo>
                  <a:lnTo>
                    <a:pt x="1474101" y="18554"/>
                  </a:lnTo>
                  <a:lnTo>
                    <a:pt x="1474101" y="13817"/>
                  </a:lnTo>
                  <a:close/>
                </a:path>
                <a:path w="2623820" h="365760">
                  <a:moveTo>
                    <a:pt x="1517523" y="79349"/>
                  </a:moveTo>
                  <a:lnTo>
                    <a:pt x="1517459" y="78955"/>
                  </a:lnTo>
                  <a:lnTo>
                    <a:pt x="1517383" y="78562"/>
                  </a:lnTo>
                  <a:lnTo>
                    <a:pt x="1516811" y="75399"/>
                  </a:lnTo>
                  <a:lnTo>
                    <a:pt x="1516735" y="70662"/>
                  </a:lnTo>
                  <a:lnTo>
                    <a:pt x="1515732" y="62979"/>
                  </a:lnTo>
                  <a:lnTo>
                    <a:pt x="1515668" y="62433"/>
                  </a:lnTo>
                  <a:lnTo>
                    <a:pt x="1515541" y="61493"/>
                  </a:lnTo>
                  <a:lnTo>
                    <a:pt x="1515465" y="61048"/>
                  </a:lnTo>
                  <a:lnTo>
                    <a:pt x="1515351" y="60375"/>
                  </a:lnTo>
                  <a:lnTo>
                    <a:pt x="1515224" y="59613"/>
                  </a:lnTo>
                  <a:lnTo>
                    <a:pt x="1515160" y="59220"/>
                  </a:lnTo>
                  <a:lnTo>
                    <a:pt x="1514767" y="56845"/>
                  </a:lnTo>
                  <a:lnTo>
                    <a:pt x="1514373" y="54876"/>
                  </a:lnTo>
                  <a:lnTo>
                    <a:pt x="1511211" y="53695"/>
                  </a:lnTo>
                  <a:lnTo>
                    <a:pt x="1510030" y="54089"/>
                  </a:lnTo>
                  <a:lnTo>
                    <a:pt x="1498930" y="55943"/>
                  </a:lnTo>
                  <a:lnTo>
                    <a:pt x="1454327" y="60375"/>
                  </a:lnTo>
                  <a:lnTo>
                    <a:pt x="1395666" y="62674"/>
                  </a:lnTo>
                  <a:lnTo>
                    <a:pt x="1377048" y="62674"/>
                  </a:lnTo>
                  <a:lnTo>
                    <a:pt x="1360665" y="62979"/>
                  </a:lnTo>
                  <a:lnTo>
                    <a:pt x="1353134" y="62979"/>
                  </a:lnTo>
                  <a:lnTo>
                    <a:pt x="1344930" y="62674"/>
                  </a:lnTo>
                  <a:lnTo>
                    <a:pt x="1345653" y="62674"/>
                  </a:lnTo>
                  <a:lnTo>
                    <a:pt x="1327302" y="61493"/>
                  </a:lnTo>
                  <a:lnTo>
                    <a:pt x="1321371" y="61048"/>
                  </a:lnTo>
                  <a:lnTo>
                    <a:pt x="1321714" y="61048"/>
                  </a:lnTo>
                  <a:lnTo>
                    <a:pt x="1318094" y="60706"/>
                  </a:lnTo>
                  <a:lnTo>
                    <a:pt x="1311465" y="60007"/>
                  </a:lnTo>
                  <a:lnTo>
                    <a:pt x="1309497" y="59613"/>
                  </a:lnTo>
                  <a:lnTo>
                    <a:pt x="1307909" y="61976"/>
                  </a:lnTo>
                  <a:lnTo>
                    <a:pt x="1308011" y="62179"/>
                  </a:lnTo>
                  <a:lnTo>
                    <a:pt x="1308252" y="62674"/>
                  </a:lnTo>
                  <a:lnTo>
                    <a:pt x="1308354" y="62979"/>
                  </a:lnTo>
                  <a:lnTo>
                    <a:pt x="1311465" y="75399"/>
                  </a:lnTo>
                  <a:lnTo>
                    <a:pt x="1312964" y="79514"/>
                  </a:lnTo>
                  <a:lnTo>
                    <a:pt x="1313040" y="80137"/>
                  </a:lnTo>
                  <a:lnTo>
                    <a:pt x="1313434" y="80530"/>
                  </a:lnTo>
                  <a:lnTo>
                    <a:pt x="1314234" y="82511"/>
                  </a:lnTo>
                  <a:lnTo>
                    <a:pt x="1316596" y="85267"/>
                  </a:lnTo>
                  <a:lnTo>
                    <a:pt x="1320546" y="84874"/>
                  </a:lnTo>
                  <a:lnTo>
                    <a:pt x="1330413" y="84086"/>
                  </a:lnTo>
                  <a:lnTo>
                    <a:pt x="1355280" y="82511"/>
                  </a:lnTo>
                  <a:lnTo>
                    <a:pt x="1365148" y="81711"/>
                  </a:lnTo>
                  <a:lnTo>
                    <a:pt x="1403781" y="80137"/>
                  </a:lnTo>
                  <a:lnTo>
                    <a:pt x="1465414" y="78562"/>
                  </a:lnTo>
                  <a:lnTo>
                    <a:pt x="1482001" y="78562"/>
                  </a:lnTo>
                  <a:lnTo>
                    <a:pt x="1504505" y="78955"/>
                  </a:lnTo>
                  <a:lnTo>
                    <a:pt x="1511998" y="79349"/>
                  </a:lnTo>
                  <a:lnTo>
                    <a:pt x="1517523" y="79349"/>
                  </a:lnTo>
                  <a:close/>
                </a:path>
                <a:path w="2623820" h="365760">
                  <a:moveTo>
                    <a:pt x="1538452" y="252247"/>
                  </a:moveTo>
                  <a:lnTo>
                    <a:pt x="1537665" y="248704"/>
                  </a:lnTo>
                  <a:lnTo>
                    <a:pt x="1537576" y="248259"/>
                  </a:lnTo>
                  <a:lnTo>
                    <a:pt x="1535684" y="237642"/>
                  </a:lnTo>
                  <a:lnTo>
                    <a:pt x="1534896" y="234492"/>
                  </a:lnTo>
                  <a:lnTo>
                    <a:pt x="1465922" y="248259"/>
                  </a:lnTo>
                  <a:lnTo>
                    <a:pt x="1426337" y="252247"/>
                  </a:lnTo>
                  <a:lnTo>
                    <a:pt x="1426413" y="249682"/>
                  </a:lnTo>
                  <a:lnTo>
                    <a:pt x="1426514" y="245935"/>
                  </a:lnTo>
                  <a:lnTo>
                    <a:pt x="1426641" y="241693"/>
                  </a:lnTo>
                  <a:lnTo>
                    <a:pt x="1426756" y="237642"/>
                  </a:lnTo>
                  <a:lnTo>
                    <a:pt x="1426845" y="234492"/>
                  </a:lnTo>
                  <a:lnTo>
                    <a:pt x="1427518" y="211201"/>
                  </a:lnTo>
                  <a:lnTo>
                    <a:pt x="1444180" y="208432"/>
                  </a:lnTo>
                  <a:lnTo>
                    <a:pt x="1454238" y="205346"/>
                  </a:lnTo>
                  <a:lnTo>
                    <a:pt x="1461744" y="200012"/>
                  </a:lnTo>
                  <a:lnTo>
                    <a:pt x="1467688" y="193713"/>
                  </a:lnTo>
                  <a:lnTo>
                    <a:pt x="1470748" y="190474"/>
                  </a:lnTo>
                  <a:lnTo>
                    <a:pt x="1479321" y="180708"/>
                  </a:lnTo>
                  <a:lnTo>
                    <a:pt x="1483804" y="173774"/>
                  </a:lnTo>
                  <a:lnTo>
                    <a:pt x="1485658" y="166357"/>
                  </a:lnTo>
                  <a:lnTo>
                    <a:pt x="1485747" y="164896"/>
                  </a:lnTo>
                  <a:lnTo>
                    <a:pt x="1486344" y="155143"/>
                  </a:lnTo>
                  <a:lnTo>
                    <a:pt x="1486395" y="149161"/>
                  </a:lnTo>
                  <a:lnTo>
                    <a:pt x="1486484" y="140525"/>
                  </a:lnTo>
                  <a:lnTo>
                    <a:pt x="1484566" y="131432"/>
                  </a:lnTo>
                  <a:lnTo>
                    <a:pt x="1478788" y="124079"/>
                  </a:lnTo>
                  <a:lnTo>
                    <a:pt x="1469123" y="116103"/>
                  </a:lnTo>
                  <a:lnTo>
                    <a:pt x="1467396" y="114681"/>
                  </a:lnTo>
                  <a:lnTo>
                    <a:pt x="1461071" y="109918"/>
                  </a:lnTo>
                  <a:lnTo>
                    <a:pt x="1461071" y="147637"/>
                  </a:lnTo>
                  <a:lnTo>
                    <a:pt x="1460969" y="156718"/>
                  </a:lnTo>
                  <a:lnTo>
                    <a:pt x="1434211" y="191439"/>
                  </a:lnTo>
                  <a:lnTo>
                    <a:pt x="1426832" y="192722"/>
                  </a:lnTo>
                  <a:lnTo>
                    <a:pt x="1428292" y="192722"/>
                  </a:lnTo>
                  <a:lnTo>
                    <a:pt x="1413306" y="193433"/>
                  </a:lnTo>
                  <a:lnTo>
                    <a:pt x="1400098" y="193713"/>
                  </a:lnTo>
                  <a:lnTo>
                    <a:pt x="1391970" y="192722"/>
                  </a:lnTo>
                  <a:lnTo>
                    <a:pt x="1365935" y="170954"/>
                  </a:lnTo>
                  <a:lnTo>
                    <a:pt x="1364564" y="165569"/>
                  </a:lnTo>
                  <a:lnTo>
                    <a:pt x="1364551" y="164896"/>
                  </a:lnTo>
                  <a:lnTo>
                    <a:pt x="1364361" y="156718"/>
                  </a:lnTo>
                  <a:lnTo>
                    <a:pt x="1364399" y="155143"/>
                  </a:lnTo>
                  <a:lnTo>
                    <a:pt x="1389303" y="118681"/>
                  </a:lnTo>
                  <a:lnTo>
                    <a:pt x="1423644" y="116103"/>
                  </a:lnTo>
                  <a:lnTo>
                    <a:pt x="1430439" y="116598"/>
                  </a:lnTo>
                  <a:lnTo>
                    <a:pt x="1435671" y="118516"/>
                  </a:lnTo>
                  <a:lnTo>
                    <a:pt x="1442123" y="122377"/>
                  </a:lnTo>
                  <a:lnTo>
                    <a:pt x="1452791" y="129082"/>
                  </a:lnTo>
                  <a:lnTo>
                    <a:pt x="1461071" y="147637"/>
                  </a:lnTo>
                  <a:lnTo>
                    <a:pt x="1461071" y="109918"/>
                  </a:lnTo>
                  <a:lnTo>
                    <a:pt x="1455445" y="105676"/>
                  </a:lnTo>
                  <a:lnTo>
                    <a:pt x="1445780" y="101092"/>
                  </a:lnTo>
                  <a:lnTo>
                    <a:pt x="1433182" y="99479"/>
                  </a:lnTo>
                  <a:lnTo>
                    <a:pt x="1412913" y="99479"/>
                  </a:lnTo>
                  <a:lnTo>
                    <a:pt x="1370876" y="109156"/>
                  </a:lnTo>
                  <a:lnTo>
                    <a:pt x="1343367" y="138493"/>
                  </a:lnTo>
                  <a:lnTo>
                    <a:pt x="1340281" y="169354"/>
                  </a:lnTo>
                  <a:lnTo>
                    <a:pt x="1347393" y="181394"/>
                  </a:lnTo>
                  <a:lnTo>
                    <a:pt x="1376616" y="206857"/>
                  </a:lnTo>
                  <a:lnTo>
                    <a:pt x="1402257" y="211988"/>
                  </a:lnTo>
                  <a:lnTo>
                    <a:pt x="1402651" y="254228"/>
                  </a:lnTo>
                  <a:lnTo>
                    <a:pt x="1357477" y="255866"/>
                  </a:lnTo>
                  <a:lnTo>
                    <a:pt x="1351711" y="256006"/>
                  </a:lnTo>
                  <a:lnTo>
                    <a:pt x="1305661" y="256006"/>
                  </a:lnTo>
                  <a:lnTo>
                    <a:pt x="1299730" y="255409"/>
                  </a:lnTo>
                  <a:lnTo>
                    <a:pt x="1300302" y="255409"/>
                  </a:lnTo>
                  <a:lnTo>
                    <a:pt x="1296073" y="254622"/>
                  </a:lnTo>
                  <a:lnTo>
                    <a:pt x="1294091" y="254228"/>
                  </a:lnTo>
                  <a:lnTo>
                    <a:pt x="1292517" y="256590"/>
                  </a:lnTo>
                  <a:lnTo>
                    <a:pt x="1292910" y="257378"/>
                  </a:lnTo>
                  <a:lnTo>
                    <a:pt x="1294485" y="264096"/>
                  </a:lnTo>
                  <a:lnTo>
                    <a:pt x="1296466" y="271589"/>
                  </a:lnTo>
                  <a:lnTo>
                    <a:pt x="1296581" y="271919"/>
                  </a:lnTo>
                  <a:lnTo>
                    <a:pt x="1298041" y="275932"/>
                  </a:lnTo>
                  <a:lnTo>
                    <a:pt x="1299222" y="279488"/>
                  </a:lnTo>
                  <a:lnTo>
                    <a:pt x="1301597" y="281063"/>
                  </a:lnTo>
                  <a:lnTo>
                    <a:pt x="1319758" y="279488"/>
                  </a:lnTo>
                  <a:lnTo>
                    <a:pt x="1392542" y="275043"/>
                  </a:lnTo>
                  <a:lnTo>
                    <a:pt x="1464081" y="267601"/>
                  </a:lnTo>
                  <a:lnTo>
                    <a:pt x="1504835" y="261467"/>
                  </a:lnTo>
                  <a:lnTo>
                    <a:pt x="1535684" y="254622"/>
                  </a:lnTo>
                  <a:lnTo>
                    <a:pt x="1538452" y="252247"/>
                  </a:lnTo>
                  <a:close/>
                </a:path>
                <a:path w="2623820" h="365760">
                  <a:moveTo>
                    <a:pt x="1577136" y="787"/>
                  </a:moveTo>
                  <a:lnTo>
                    <a:pt x="1574368" y="787"/>
                  </a:lnTo>
                  <a:lnTo>
                    <a:pt x="1551876" y="0"/>
                  </a:lnTo>
                  <a:lnTo>
                    <a:pt x="1547926" y="0"/>
                  </a:lnTo>
                  <a:lnTo>
                    <a:pt x="1545945" y="1981"/>
                  </a:lnTo>
                  <a:lnTo>
                    <a:pt x="1546733" y="3949"/>
                  </a:lnTo>
                  <a:lnTo>
                    <a:pt x="1548714" y="7899"/>
                  </a:lnTo>
                  <a:lnTo>
                    <a:pt x="1550263" y="28384"/>
                  </a:lnTo>
                  <a:lnTo>
                    <a:pt x="1550568" y="33832"/>
                  </a:lnTo>
                  <a:lnTo>
                    <a:pt x="1550682" y="335546"/>
                  </a:lnTo>
                  <a:lnTo>
                    <a:pt x="1552270" y="335546"/>
                  </a:lnTo>
                  <a:lnTo>
                    <a:pt x="1572399" y="334365"/>
                  </a:lnTo>
                  <a:lnTo>
                    <a:pt x="1574368" y="333971"/>
                  </a:lnTo>
                  <a:lnTo>
                    <a:pt x="1575549" y="331597"/>
                  </a:lnTo>
                  <a:lnTo>
                    <a:pt x="1575676" y="33832"/>
                  </a:lnTo>
                  <a:lnTo>
                    <a:pt x="1575777" y="28384"/>
                  </a:lnTo>
                  <a:lnTo>
                    <a:pt x="1575879" y="22910"/>
                  </a:lnTo>
                  <a:lnTo>
                    <a:pt x="1576070" y="18084"/>
                  </a:lnTo>
                  <a:lnTo>
                    <a:pt x="1576451" y="12560"/>
                  </a:lnTo>
                  <a:lnTo>
                    <a:pt x="1577136" y="3949"/>
                  </a:lnTo>
                  <a:lnTo>
                    <a:pt x="1577136" y="787"/>
                  </a:lnTo>
                  <a:close/>
                </a:path>
                <a:path w="2623820" h="365760">
                  <a:moveTo>
                    <a:pt x="1835531" y="57302"/>
                  </a:moveTo>
                  <a:lnTo>
                    <a:pt x="1813674" y="23253"/>
                  </a:lnTo>
                  <a:lnTo>
                    <a:pt x="1812010" y="22377"/>
                  </a:lnTo>
                  <a:lnTo>
                    <a:pt x="1812010" y="54876"/>
                  </a:lnTo>
                  <a:lnTo>
                    <a:pt x="1812010" y="82118"/>
                  </a:lnTo>
                  <a:lnTo>
                    <a:pt x="1783791" y="108165"/>
                  </a:lnTo>
                  <a:lnTo>
                    <a:pt x="1765388" y="113601"/>
                  </a:lnTo>
                  <a:lnTo>
                    <a:pt x="1761921" y="113601"/>
                  </a:lnTo>
                  <a:lnTo>
                    <a:pt x="1747875" y="113842"/>
                  </a:lnTo>
                  <a:lnTo>
                    <a:pt x="1701088" y="84086"/>
                  </a:lnTo>
                  <a:lnTo>
                    <a:pt x="1701088" y="58039"/>
                  </a:lnTo>
                  <a:lnTo>
                    <a:pt x="1737029" y="29654"/>
                  </a:lnTo>
                  <a:lnTo>
                    <a:pt x="1758315" y="26771"/>
                  </a:lnTo>
                  <a:lnTo>
                    <a:pt x="1757997" y="26771"/>
                  </a:lnTo>
                  <a:lnTo>
                    <a:pt x="1764766" y="26466"/>
                  </a:lnTo>
                  <a:lnTo>
                    <a:pt x="1770392" y="26771"/>
                  </a:lnTo>
                  <a:lnTo>
                    <a:pt x="1775409" y="28067"/>
                  </a:lnTo>
                  <a:lnTo>
                    <a:pt x="1783397" y="30988"/>
                  </a:lnTo>
                  <a:lnTo>
                    <a:pt x="1796224" y="35928"/>
                  </a:lnTo>
                  <a:lnTo>
                    <a:pt x="1812010" y="54876"/>
                  </a:lnTo>
                  <a:lnTo>
                    <a:pt x="1812010" y="22377"/>
                  </a:lnTo>
                  <a:lnTo>
                    <a:pt x="1769808" y="9525"/>
                  </a:lnTo>
                  <a:lnTo>
                    <a:pt x="1743684" y="10223"/>
                  </a:lnTo>
                  <a:lnTo>
                    <a:pt x="1706130" y="23253"/>
                  </a:lnTo>
                  <a:lnTo>
                    <a:pt x="1679105" y="54584"/>
                  </a:lnTo>
                  <a:lnTo>
                    <a:pt x="1677962" y="61366"/>
                  </a:lnTo>
                  <a:lnTo>
                    <a:pt x="1677962" y="83019"/>
                  </a:lnTo>
                  <a:lnTo>
                    <a:pt x="1700377" y="117563"/>
                  </a:lnTo>
                  <a:lnTo>
                    <a:pt x="1743748" y="131800"/>
                  </a:lnTo>
                  <a:lnTo>
                    <a:pt x="1756346" y="131457"/>
                  </a:lnTo>
                  <a:lnTo>
                    <a:pt x="1796021" y="122770"/>
                  </a:lnTo>
                  <a:lnTo>
                    <a:pt x="1813407" y="113842"/>
                  </a:lnTo>
                  <a:lnTo>
                    <a:pt x="1818284" y="109169"/>
                  </a:lnTo>
                  <a:lnTo>
                    <a:pt x="1824837" y="101066"/>
                  </a:lnTo>
                  <a:lnTo>
                    <a:pt x="1831124" y="92786"/>
                  </a:lnTo>
                  <a:lnTo>
                    <a:pt x="1834337" y="86652"/>
                  </a:lnTo>
                  <a:lnTo>
                    <a:pt x="1835531" y="79629"/>
                  </a:lnTo>
                  <a:lnTo>
                    <a:pt x="1835531" y="57302"/>
                  </a:lnTo>
                  <a:close/>
                </a:path>
                <a:path w="2623820" h="365760">
                  <a:moveTo>
                    <a:pt x="1870151" y="161353"/>
                  </a:moveTo>
                  <a:lnTo>
                    <a:pt x="1870024" y="161353"/>
                  </a:lnTo>
                  <a:lnTo>
                    <a:pt x="1869211" y="157708"/>
                  </a:lnTo>
                  <a:lnTo>
                    <a:pt x="1867281" y="148031"/>
                  </a:lnTo>
                  <a:lnTo>
                    <a:pt x="1866887" y="145275"/>
                  </a:lnTo>
                  <a:lnTo>
                    <a:pt x="1863725" y="146062"/>
                  </a:lnTo>
                  <a:lnTo>
                    <a:pt x="1805114" y="156362"/>
                  </a:lnTo>
                  <a:lnTo>
                    <a:pt x="1741601" y="162128"/>
                  </a:lnTo>
                  <a:lnTo>
                    <a:pt x="1718513" y="163334"/>
                  </a:lnTo>
                  <a:lnTo>
                    <a:pt x="1719808" y="163334"/>
                  </a:lnTo>
                  <a:lnTo>
                    <a:pt x="1703184" y="163830"/>
                  </a:lnTo>
                  <a:lnTo>
                    <a:pt x="1704213" y="163830"/>
                  </a:lnTo>
                  <a:lnTo>
                    <a:pt x="1692922" y="164045"/>
                  </a:lnTo>
                  <a:lnTo>
                    <a:pt x="1682064" y="164045"/>
                  </a:lnTo>
                  <a:lnTo>
                    <a:pt x="1656435" y="163576"/>
                  </a:lnTo>
                  <a:lnTo>
                    <a:pt x="1649133" y="163334"/>
                  </a:lnTo>
                  <a:lnTo>
                    <a:pt x="1644408" y="162941"/>
                  </a:lnTo>
                  <a:lnTo>
                    <a:pt x="1638630" y="162128"/>
                  </a:lnTo>
                  <a:lnTo>
                    <a:pt x="1638884" y="162128"/>
                  </a:lnTo>
                  <a:lnTo>
                    <a:pt x="1637538" y="161848"/>
                  </a:lnTo>
                  <a:lnTo>
                    <a:pt x="1635950" y="164223"/>
                  </a:lnTo>
                  <a:lnTo>
                    <a:pt x="1636344" y="165011"/>
                  </a:lnTo>
                  <a:lnTo>
                    <a:pt x="1637931" y="171323"/>
                  </a:lnTo>
                  <a:lnTo>
                    <a:pt x="1639900" y="178828"/>
                  </a:lnTo>
                  <a:lnTo>
                    <a:pt x="1641475" y="183172"/>
                  </a:lnTo>
                  <a:lnTo>
                    <a:pt x="1642668" y="186728"/>
                  </a:lnTo>
                  <a:lnTo>
                    <a:pt x="1645031" y="188302"/>
                  </a:lnTo>
                  <a:lnTo>
                    <a:pt x="1657210" y="187198"/>
                  </a:lnTo>
                  <a:lnTo>
                    <a:pt x="1663217" y="186728"/>
                  </a:lnTo>
                  <a:lnTo>
                    <a:pt x="1722793" y="182778"/>
                  </a:lnTo>
                  <a:lnTo>
                    <a:pt x="1724774" y="182778"/>
                  </a:lnTo>
                  <a:lnTo>
                    <a:pt x="1728330" y="182384"/>
                  </a:lnTo>
                  <a:lnTo>
                    <a:pt x="1730298" y="181991"/>
                  </a:lnTo>
                  <a:lnTo>
                    <a:pt x="1730171" y="182778"/>
                  </a:lnTo>
                  <a:lnTo>
                    <a:pt x="1730121" y="183172"/>
                  </a:lnTo>
                  <a:lnTo>
                    <a:pt x="1730032" y="183705"/>
                  </a:lnTo>
                  <a:lnTo>
                    <a:pt x="1729943" y="184302"/>
                  </a:lnTo>
                  <a:lnTo>
                    <a:pt x="1729867" y="184823"/>
                  </a:lnTo>
                  <a:lnTo>
                    <a:pt x="1728724" y="192252"/>
                  </a:lnTo>
                  <a:lnTo>
                    <a:pt x="1713915" y="233895"/>
                  </a:lnTo>
                  <a:lnTo>
                    <a:pt x="1697926" y="258178"/>
                  </a:lnTo>
                  <a:lnTo>
                    <a:pt x="1697532" y="260934"/>
                  </a:lnTo>
                  <a:lnTo>
                    <a:pt x="1699514" y="261721"/>
                  </a:lnTo>
                  <a:lnTo>
                    <a:pt x="1713318" y="264883"/>
                  </a:lnTo>
                  <a:lnTo>
                    <a:pt x="1721218" y="266065"/>
                  </a:lnTo>
                  <a:lnTo>
                    <a:pt x="1724380" y="261721"/>
                  </a:lnTo>
                  <a:lnTo>
                    <a:pt x="1731581" y="252247"/>
                  </a:lnTo>
                  <a:lnTo>
                    <a:pt x="1749437" y="209791"/>
                  </a:lnTo>
                  <a:lnTo>
                    <a:pt x="1755952" y="179616"/>
                  </a:lnTo>
                  <a:lnTo>
                    <a:pt x="1809076" y="174167"/>
                  </a:lnTo>
                  <a:lnTo>
                    <a:pt x="1852650" y="167779"/>
                  </a:lnTo>
                  <a:lnTo>
                    <a:pt x="1867458" y="164045"/>
                  </a:lnTo>
                  <a:lnTo>
                    <a:pt x="1870151" y="161353"/>
                  </a:lnTo>
                  <a:close/>
                </a:path>
                <a:path w="2623820" h="365760">
                  <a:moveTo>
                    <a:pt x="1922538" y="393"/>
                  </a:moveTo>
                  <a:lnTo>
                    <a:pt x="1920570" y="393"/>
                  </a:lnTo>
                  <a:lnTo>
                    <a:pt x="1915833" y="0"/>
                  </a:lnTo>
                  <a:lnTo>
                    <a:pt x="1893328" y="0"/>
                  </a:lnTo>
                  <a:lnTo>
                    <a:pt x="1891360" y="1981"/>
                  </a:lnTo>
                  <a:lnTo>
                    <a:pt x="1892147" y="3949"/>
                  </a:lnTo>
                  <a:lnTo>
                    <a:pt x="1894116" y="7899"/>
                  </a:lnTo>
                  <a:lnTo>
                    <a:pt x="1894243" y="9525"/>
                  </a:lnTo>
                  <a:lnTo>
                    <a:pt x="1894306" y="10223"/>
                  </a:lnTo>
                  <a:lnTo>
                    <a:pt x="1894382" y="11226"/>
                  </a:lnTo>
                  <a:lnTo>
                    <a:pt x="1894446" y="12166"/>
                  </a:lnTo>
                  <a:lnTo>
                    <a:pt x="1894573" y="13677"/>
                  </a:lnTo>
                  <a:lnTo>
                    <a:pt x="1895678" y="28067"/>
                  </a:lnTo>
                  <a:lnTo>
                    <a:pt x="1895767" y="29654"/>
                  </a:lnTo>
                  <a:lnTo>
                    <a:pt x="1895843" y="30988"/>
                  </a:lnTo>
                  <a:lnTo>
                    <a:pt x="1895944" y="32969"/>
                  </a:lnTo>
                  <a:lnTo>
                    <a:pt x="1896071" y="168897"/>
                  </a:lnTo>
                  <a:lnTo>
                    <a:pt x="1896097" y="201333"/>
                  </a:lnTo>
                  <a:lnTo>
                    <a:pt x="1886229" y="202120"/>
                  </a:lnTo>
                  <a:lnTo>
                    <a:pt x="1855444" y="203936"/>
                  </a:lnTo>
                  <a:lnTo>
                    <a:pt x="1835302" y="204876"/>
                  </a:lnTo>
                  <a:lnTo>
                    <a:pt x="1814779" y="204876"/>
                  </a:lnTo>
                  <a:lnTo>
                    <a:pt x="1809648" y="204089"/>
                  </a:lnTo>
                  <a:lnTo>
                    <a:pt x="1807667" y="203695"/>
                  </a:lnTo>
                  <a:lnTo>
                    <a:pt x="1807591" y="203936"/>
                  </a:lnTo>
                  <a:lnTo>
                    <a:pt x="1807540" y="204089"/>
                  </a:lnTo>
                  <a:lnTo>
                    <a:pt x="1806879" y="206070"/>
                  </a:lnTo>
                  <a:lnTo>
                    <a:pt x="1806879" y="206857"/>
                  </a:lnTo>
                  <a:lnTo>
                    <a:pt x="1810042" y="222643"/>
                  </a:lnTo>
                  <a:lnTo>
                    <a:pt x="1810042" y="223037"/>
                  </a:lnTo>
                  <a:lnTo>
                    <a:pt x="1810435" y="223431"/>
                  </a:lnTo>
                  <a:lnTo>
                    <a:pt x="1811223" y="225412"/>
                  </a:lnTo>
                  <a:lnTo>
                    <a:pt x="1813191" y="226987"/>
                  </a:lnTo>
                  <a:lnTo>
                    <a:pt x="1864118" y="221856"/>
                  </a:lnTo>
                  <a:lnTo>
                    <a:pt x="1896097" y="219481"/>
                  </a:lnTo>
                  <a:lnTo>
                    <a:pt x="1896097" y="274358"/>
                  </a:lnTo>
                  <a:lnTo>
                    <a:pt x="1897672" y="274358"/>
                  </a:lnTo>
                  <a:lnTo>
                    <a:pt x="1917801" y="273177"/>
                  </a:lnTo>
                  <a:lnTo>
                    <a:pt x="1919782" y="272783"/>
                  </a:lnTo>
                  <a:lnTo>
                    <a:pt x="1920963" y="270408"/>
                  </a:lnTo>
                  <a:lnTo>
                    <a:pt x="1920963" y="219481"/>
                  </a:lnTo>
                  <a:lnTo>
                    <a:pt x="1920963" y="204876"/>
                  </a:lnTo>
                  <a:lnTo>
                    <a:pt x="1921040" y="35928"/>
                  </a:lnTo>
                  <a:lnTo>
                    <a:pt x="1922513" y="3949"/>
                  </a:lnTo>
                  <a:lnTo>
                    <a:pt x="1922538" y="393"/>
                  </a:lnTo>
                  <a:close/>
                </a:path>
                <a:path w="2623820" h="365760">
                  <a:moveTo>
                    <a:pt x="1942287" y="345020"/>
                  </a:moveTo>
                  <a:lnTo>
                    <a:pt x="1939988" y="331571"/>
                  </a:lnTo>
                  <a:lnTo>
                    <a:pt x="1939874" y="330873"/>
                  </a:lnTo>
                  <a:lnTo>
                    <a:pt x="1939505" y="328714"/>
                  </a:lnTo>
                  <a:lnTo>
                    <a:pt x="1938731" y="324497"/>
                  </a:lnTo>
                  <a:lnTo>
                    <a:pt x="1936356" y="322122"/>
                  </a:lnTo>
                  <a:lnTo>
                    <a:pt x="1932419" y="322910"/>
                  </a:lnTo>
                  <a:lnTo>
                    <a:pt x="1926653" y="324319"/>
                  </a:lnTo>
                  <a:lnTo>
                    <a:pt x="1921903" y="325259"/>
                  </a:lnTo>
                  <a:lnTo>
                    <a:pt x="1880692" y="329920"/>
                  </a:lnTo>
                  <a:lnTo>
                    <a:pt x="1856651" y="331076"/>
                  </a:lnTo>
                  <a:lnTo>
                    <a:pt x="1857362" y="331076"/>
                  </a:lnTo>
                  <a:lnTo>
                    <a:pt x="1838985" y="331571"/>
                  </a:lnTo>
                  <a:lnTo>
                    <a:pt x="1791233" y="331571"/>
                  </a:lnTo>
                  <a:lnTo>
                    <a:pt x="1783511" y="331355"/>
                  </a:lnTo>
                  <a:lnTo>
                    <a:pt x="1784057" y="331355"/>
                  </a:lnTo>
                  <a:lnTo>
                    <a:pt x="1776107" y="331076"/>
                  </a:lnTo>
                  <a:lnTo>
                    <a:pt x="1773593" y="331076"/>
                  </a:lnTo>
                  <a:lnTo>
                    <a:pt x="1768195" y="325678"/>
                  </a:lnTo>
                  <a:lnTo>
                    <a:pt x="1768259" y="282257"/>
                  </a:lnTo>
                  <a:lnTo>
                    <a:pt x="1768602" y="270408"/>
                  </a:lnTo>
                  <a:lnTo>
                    <a:pt x="1768868" y="264490"/>
                  </a:lnTo>
                  <a:lnTo>
                    <a:pt x="1768983" y="258178"/>
                  </a:lnTo>
                  <a:lnTo>
                    <a:pt x="1767014" y="257784"/>
                  </a:lnTo>
                  <a:lnTo>
                    <a:pt x="1766227" y="257784"/>
                  </a:lnTo>
                  <a:lnTo>
                    <a:pt x="1755559" y="256984"/>
                  </a:lnTo>
                  <a:lnTo>
                    <a:pt x="1744116" y="256590"/>
                  </a:lnTo>
                  <a:lnTo>
                    <a:pt x="1738198" y="256590"/>
                  </a:lnTo>
                  <a:lnTo>
                    <a:pt x="1738312" y="256984"/>
                  </a:lnTo>
                  <a:lnTo>
                    <a:pt x="1738426" y="257378"/>
                  </a:lnTo>
                  <a:lnTo>
                    <a:pt x="1738553" y="257784"/>
                  </a:lnTo>
                  <a:lnTo>
                    <a:pt x="1738668" y="258178"/>
                  </a:lnTo>
                  <a:lnTo>
                    <a:pt x="1740560" y="264490"/>
                  </a:lnTo>
                  <a:lnTo>
                    <a:pt x="1740623" y="264883"/>
                  </a:lnTo>
                  <a:lnTo>
                    <a:pt x="1743329" y="282257"/>
                  </a:lnTo>
                  <a:lnTo>
                    <a:pt x="1743430" y="324980"/>
                  </a:lnTo>
                  <a:lnTo>
                    <a:pt x="1743519" y="325678"/>
                  </a:lnTo>
                  <a:lnTo>
                    <a:pt x="1756664" y="351205"/>
                  </a:lnTo>
                  <a:lnTo>
                    <a:pt x="1815909" y="351205"/>
                  </a:lnTo>
                  <a:lnTo>
                    <a:pt x="1902383" y="349364"/>
                  </a:lnTo>
                  <a:lnTo>
                    <a:pt x="1940306" y="349364"/>
                  </a:lnTo>
                  <a:lnTo>
                    <a:pt x="1942287" y="346989"/>
                  </a:lnTo>
                  <a:lnTo>
                    <a:pt x="1942287" y="345020"/>
                  </a:lnTo>
                  <a:close/>
                </a:path>
                <a:path w="2623820" h="365760">
                  <a:moveTo>
                    <a:pt x="2171636" y="47764"/>
                  </a:moveTo>
                  <a:lnTo>
                    <a:pt x="2169388" y="46647"/>
                  </a:lnTo>
                  <a:lnTo>
                    <a:pt x="2168474" y="46189"/>
                  </a:lnTo>
                  <a:lnTo>
                    <a:pt x="2144395" y="38290"/>
                  </a:lnTo>
                  <a:lnTo>
                    <a:pt x="2142426" y="39090"/>
                  </a:lnTo>
                  <a:lnTo>
                    <a:pt x="2131364" y="41452"/>
                  </a:lnTo>
                  <a:lnTo>
                    <a:pt x="2126627" y="41846"/>
                  </a:lnTo>
                  <a:lnTo>
                    <a:pt x="2116251" y="43014"/>
                  </a:lnTo>
                  <a:lnTo>
                    <a:pt x="2108720" y="43751"/>
                  </a:lnTo>
                  <a:lnTo>
                    <a:pt x="2100376" y="44373"/>
                  </a:lnTo>
                  <a:lnTo>
                    <a:pt x="2074659" y="45999"/>
                  </a:lnTo>
                  <a:lnTo>
                    <a:pt x="2061591" y="46647"/>
                  </a:lnTo>
                  <a:lnTo>
                    <a:pt x="2021471" y="46647"/>
                  </a:lnTo>
                  <a:lnTo>
                    <a:pt x="2013800" y="46189"/>
                  </a:lnTo>
                  <a:lnTo>
                    <a:pt x="2014448" y="46189"/>
                  </a:lnTo>
                  <a:lnTo>
                    <a:pt x="2005444" y="45402"/>
                  </a:lnTo>
                  <a:lnTo>
                    <a:pt x="2003463" y="45008"/>
                  </a:lnTo>
                  <a:lnTo>
                    <a:pt x="2001888" y="47371"/>
                  </a:lnTo>
                  <a:lnTo>
                    <a:pt x="2002282" y="48158"/>
                  </a:lnTo>
                  <a:lnTo>
                    <a:pt x="2003869" y="54876"/>
                  </a:lnTo>
                  <a:lnTo>
                    <a:pt x="2005444" y="60794"/>
                  </a:lnTo>
                  <a:lnTo>
                    <a:pt x="2007019" y="65138"/>
                  </a:lnTo>
                  <a:lnTo>
                    <a:pt x="2007019" y="65532"/>
                  </a:lnTo>
                  <a:lnTo>
                    <a:pt x="2007412" y="65925"/>
                  </a:lnTo>
                  <a:lnTo>
                    <a:pt x="2008200" y="67906"/>
                  </a:lnTo>
                  <a:lnTo>
                    <a:pt x="2010575" y="70662"/>
                  </a:lnTo>
                  <a:lnTo>
                    <a:pt x="2014524" y="70269"/>
                  </a:lnTo>
                  <a:lnTo>
                    <a:pt x="2055571" y="66713"/>
                  </a:lnTo>
                  <a:lnTo>
                    <a:pt x="2132952" y="61976"/>
                  </a:lnTo>
                  <a:lnTo>
                    <a:pt x="2137295" y="61976"/>
                  </a:lnTo>
                  <a:lnTo>
                    <a:pt x="2136571" y="65925"/>
                  </a:lnTo>
                  <a:lnTo>
                    <a:pt x="2136444" y="66713"/>
                  </a:lnTo>
                  <a:lnTo>
                    <a:pt x="2119528" y="119811"/>
                  </a:lnTo>
                  <a:lnTo>
                    <a:pt x="2097100" y="158915"/>
                  </a:lnTo>
                  <a:lnTo>
                    <a:pt x="2072309" y="190741"/>
                  </a:lnTo>
                  <a:lnTo>
                    <a:pt x="2039188" y="223824"/>
                  </a:lnTo>
                  <a:lnTo>
                    <a:pt x="2004415" y="251091"/>
                  </a:lnTo>
                  <a:lnTo>
                    <a:pt x="1989658" y="258965"/>
                  </a:lnTo>
                  <a:lnTo>
                    <a:pt x="1986889" y="261327"/>
                  </a:lnTo>
                  <a:lnTo>
                    <a:pt x="1988464" y="262915"/>
                  </a:lnTo>
                  <a:lnTo>
                    <a:pt x="1997938" y="271589"/>
                  </a:lnTo>
                  <a:lnTo>
                    <a:pt x="2001100" y="274358"/>
                  </a:lnTo>
                  <a:lnTo>
                    <a:pt x="2007412" y="273570"/>
                  </a:lnTo>
                  <a:lnTo>
                    <a:pt x="2043163" y="250075"/>
                  </a:lnTo>
                  <a:lnTo>
                    <a:pt x="2085225" y="209765"/>
                  </a:lnTo>
                  <a:lnTo>
                    <a:pt x="2114397" y="172707"/>
                  </a:lnTo>
                  <a:lnTo>
                    <a:pt x="2137651" y="136321"/>
                  </a:lnTo>
                  <a:lnTo>
                    <a:pt x="2155837" y="98742"/>
                  </a:lnTo>
                  <a:lnTo>
                    <a:pt x="2167928" y="61976"/>
                  </a:lnTo>
                  <a:lnTo>
                    <a:pt x="2171242" y="51320"/>
                  </a:lnTo>
                  <a:lnTo>
                    <a:pt x="2171636" y="47764"/>
                  </a:lnTo>
                  <a:close/>
                </a:path>
                <a:path w="2623820" h="365760">
                  <a:moveTo>
                    <a:pt x="2317292" y="163436"/>
                  </a:moveTo>
                  <a:lnTo>
                    <a:pt x="2316111" y="148031"/>
                  </a:lnTo>
                  <a:lnTo>
                    <a:pt x="2315934" y="146850"/>
                  </a:lnTo>
                  <a:lnTo>
                    <a:pt x="2314930" y="140144"/>
                  </a:lnTo>
                  <a:lnTo>
                    <a:pt x="2311374" y="140538"/>
                  </a:lnTo>
                  <a:lnTo>
                    <a:pt x="2305850" y="142113"/>
                  </a:lnTo>
                  <a:lnTo>
                    <a:pt x="2284133" y="144881"/>
                  </a:lnTo>
                  <a:lnTo>
                    <a:pt x="2259266" y="146850"/>
                  </a:lnTo>
                  <a:lnTo>
                    <a:pt x="2248611" y="146850"/>
                  </a:lnTo>
                  <a:lnTo>
                    <a:pt x="2248738" y="33832"/>
                  </a:lnTo>
                  <a:lnTo>
                    <a:pt x="2248839" y="28384"/>
                  </a:lnTo>
                  <a:lnTo>
                    <a:pt x="2248941" y="22910"/>
                  </a:lnTo>
                  <a:lnTo>
                    <a:pt x="2249132" y="18084"/>
                  </a:lnTo>
                  <a:lnTo>
                    <a:pt x="2249500" y="12560"/>
                  </a:lnTo>
                  <a:lnTo>
                    <a:pt x="2250186" y="3949"/>
                  </a:lnTo>
                  <a:lnTo>
                    <a:pt x="2250186" y="787"/>
                  </a:lnTo>
                  <a:lnTo>
                    <a:pt x="2247430" y="787"/>
                  </a:lnTo>
                  <a:lnTo>
                    <a:pt x="2224925" y="0"/>
                  </a:lnTo>
                  <a:lnTo>
                    <a:pt x="2220976" y="0"/>
                  </a:lnTo>
                  <a:lnTo>
                    <a:pt x="2219007" y="1981"/>
                  </a:lnTo>
                  <a:lnTo>
                    <a:pt x="2219795" y="3949"/>
                  </a:lnTo>
                  <a:lnTo>
                    <a:pt x="2221763" y="7899"/>
                  </a:lnTo>
                  <a:lnTo>
                    <a:pt x="2223325" y="28384"/>
                  </a:lnTo>
                  <a:lnTo>
                    <a:pt x="2223617" y="33832"/>
                  </a:lnTo>
                  <a:lnTo>
                    <a:pt x="2223744" y="335546"/>
                  </a:lnTo>
                  <a:lnTo>
                    <a:pt x="2225319" y="335546"/>
                  </a:lnTo>
                  <a:lnTo>
                    <a:pt x="2245449" y="334365"/>
                  </a:lnTo>
                  <a:lnTo>
                    <a:pt x="2247430" y="333971"/>
                  </a:lnTo>
                  <a:lnTo>
                    <a:pt x="2248611" y="331597"/>
                  </a:lnTo>
                  <a:lnTo>
                    <a:pt x="2248611" y="167386"/>
                  </a:lnTo>
                  <a:lnTo>
                    <a:pt x="2260054" y="166979"/>
                  </a:lnTo>
                  <a:lnTo>
                    <a:pt x="2307818" y="166979"/>
                  </a:lnTo>
                  <a:lnTo>
                    <a:pt x="2313749" y="167779"/>
                  </a:lnTo>
                  <a:lnTo>
                    <a:pt x="2317292" y="167779"/>
                  </a:lnTo>
                  <a:lnTo>
                    <a:pt x="2317292" y="166979"/>
                  </a:lnTo>
                  <a:lnTo>
                    <a:pt x="2317292" y="163436"/>
                  </a:lnTo>
                  <a:close/>
                </a:path>
                <a:path w="2623820" h="365760">
                  <a:moveTo>
                    <a:pt x="2522524" y="101066"/>
                  </a:moveTo>
                  <a:lnTo>
                    <a:pt x="2511120" y="57442"/>
                  </a:lnTo>
                  <a:lnTo>
                    <a:pt x="2501227" y="44361"/>
                  </a:lnTo>
                  <a:lnTo>
                    <a:pt x="2498763" y="41681"/>
                  </a:lnTo>
                  <a:lnTo>
                    <a:pt x="2495727" y="39725"/>
                  </a:lnTo>
                  <a:lnTo>
                    <a:pt x="2495727" y="97904"/>
                  </a:lnTo>
                  <a:lnTo>
                    <a:pt x="2495677" y="101066"/>
                  </a:lnTo>
                  <a:lnTo>
                    <a:pt x="2479548" y="138366"/>
                  </a:lnTo>
                  <a:lnTo>
                    <a:pt x="2439670" y="154355"/>
                  </a:lnTo>
                  <a:lnTo>
                    <a:pt x="2425496" y="154584"/>
                  </a:lnTo>
                  <a:lnTo>
                    <a:pt x="2416556" y="153289"/>
                  </a:lnTo>
                  <a:lnTo>
                    <a:pt x="2384869" y="125564"/>
                  </a:lnTo>
                  <a:lnTo>
                    <a:pt x="2382837" y="101066"/>
                  </a:lnTo>
                  <a:lnTo>
                    <a:pt x="2382875" y="97904"/>
                  </a:lnTo>
                  <a:lnTo>
                    <a:pt x="2399017" y="60794"/>
                  </a:lnTo>
                  <a:lnTo>
                    <a:pt x="2439276" y="44615"/>
                  </a:lnTo>
                  <a:lnTo>
                    <a:pt x="2453221" y="44361"/>
                  </a:lnTo>
                  <a:lnTo>
                    <a:pt x="2462047" y="45554"/>
                  </a:lnTo>
                  <a:lnTo>
                    <a:pt x="2493683" y="71755"/>
                  </a:lnTo>
                  <a:lnTo>
                    <a:pt x="2495575" y="88468"/>
                  </a:lnTo>
                  <a:lnTo>
                    <a:pt x="2495727" y="97904"/>
                  </a:lnTo>
                  <a:lnTo>
                    <a:pt x="2495727" y="39725"/>
                  </a:lnTo>
                  <a:lnTo>
                    <a:pt x="2491943" y="37261"/>
                  </a:lnTo>
                  <a:lnTo>
                    <a:pt x="2480919" y="31978"/>
                  </a:lnTo>
                  <a:lnTo>
                    <a:pt x="2469731" y="26974"/>
                  </a:lnTo>
                  <a:lnTo>
                    <a:pt x="2461539" y="24472"/>
                  </a:lnTo>
                  <a:lnTo>
                    <a:pt x="2460980" y="24472"/>
                  </a:lnTo>
                  <a:lnTo>
                    <a:pt x="2452979" y="23926"/>
                  </a:lnTo>
                  <a:lnTo>
                    <a:pt x="2439670" y="24472"/>
                  </a:lnTo>
                  <a:lnTo>
                    <a:pt x="2426144" y="24866"/>
                  </a:lnTo>
                  <a:lnTo>
                    <a:pt x="2417292" y="26111"/>
                  </a:lnTo>
                  <a:lnTo>
                    <a:pt x="2380208" y="46266"/>
                  </a:lnTo>
                  <a:lnTo>
                    <a:pt x="2358174" y="80264"/>
                  </a:lnTo>
                  <a:lnTo>
                    <a:pt x="2356815" y="97904"/>
                  </a:lnTo>
                  <a:lnTo>
                    <a:pt x="2356929" y="112750"/>
                  </a:lnTo>
                  <a:lnTo>
                    <a:pt x="2374823" y="149783"/>
                  </a:lnTo>
                  <a:lnTo>
                    <a:pt x="2409215" y="171043"/>
                  </a:lnTo>
                  <a:lnTo>
                    <a:pt x="2425115" y="174485"/>
                  </a:lnTo>
                  <a:lnTo>
                    <a:pt x="2439276" y="174485"/>
                  </a:lnTo>
                  <a:lnTo>
                    <a:pt x="2480729" y="163830"/>
                  </a:lnTo>
                  <a:lnTo>
                    <a:pt x="2496528" y="154584"/>
                  </a:lnTo>
                  <a:lnTo>
                    <a:pt x="2498737" y="153047"/>
                  </a:lnTo>
                  <a:lnTo>
                    <a:pt x="2521140" y="119049"/>
                  </a:lnTo>
                  <a:lnTo>
                    <a:pt x="2522397" y="110718"/>
                  </a:lnTo>
                  <a:lnTo>
                    <a:pt x="2522524" y="101066"/>
                  </a:lnTo>
                  <a:close/>
                </a:path>
                <a:path w="2623820" h="365760">
                  <a:moveTo>
                    <a:pt x="2623235" y="213169"/>
                  </a:moveTo>
                  <a:lnTo>
                    <a:pt x="2595600" y="213169"/>
                  </a:lnTo>
                  <a:lnTo>
                    <a:pt x="2593632" y="215150"/>
                  </a:lnTo>
                  <a:lnTo>
                    <a:pt x="2594419" y="217119"/>
                  </a:lnTo>
                  <a:lnTo>
                    <a:pt x="2595994" y="220675"/>
                  </a:lnTo>
                  <a:lnTo>
                    <a:pt x="2596057" y="221462"/>
                  </a:lnTo>
                  <a:lnTo>
                    <a:pt x="2597137" y="234683"/>
                  </a:lnTo>
                  <a:lnTo>
                    <a:pt x="2597175" y="259753"/>
                  </a:lnTo>
                  <a:lnTo>
                    <a:pt x="2597175" y="281457"/>
                  </a:lnTo>
                  <a:lnTo>
                    <a:pt x="2597175" y="330809"/>
                  </a:lnTo>
                  <a:lnTo>
                    <a:pt x="2593225" y="331203"/>
                  </a:lnTo>
                  <a:lnTo>
                    <a:pt x="2565057" y="331965"/>
                  </a:lnTo>
                  <a:lnTo>
                    <a:pt x="2465082" y="331965"/>
                  </a:lnTo>
                  <a:lnTo>
                    <a:pt x="2461387" y="331597"/>
                  </a:lnTo>
                  <a:lnTo>
                    <a:pt x="2461387" y="282651"/>
                  </a:lnTo>
                  <a:lnTo>
                    <a:pt x="2469210" y="282422"/>
                  </a:lnTo>
                  <a:lnTo>
                    <a:pt x="2458821" y="282422"/>
                  </a:lnTo>
                  <a:lnTo>
                    <a:pt x="2549512" y="281457"/>
                  </a:lnTo>
                  <a:lnTo>
                    <a:pt x="2597175" y="281457"/>
                  </a:lnTo>
                  <a:lnTo>
                    <a:pt x="2597175" y="259753"/>
                  </a:lnTo>
                  <a:lnTo>
                    <a:pt x="2560536" y="261302"/>
                  </a:lnTo>
                  <a:lnTo>
                    <a:pt x="2534450" y="261950"/>
                  </a:lnTo>
                  <a:lnTo>
                    <a:pt x="2465489" y="261950"/>
                  </a:lnTo>
                  <a:lnTo>
                    <a:pt x="2461387" y="261721"/>
                  </a:lnTo>
                  <a:lnTo>
                    <a:pt x="2461476" y="245935"/>
                  </a:lnTo>
                  <a:lnTo>
                    <a:pt x="2461577" y="240766"/>
                  </a:lnTo>
                  <a:lnTo>
                    <a:pt x="2461691" y="235280"/>
                  </a:lnTo>
                  <a:lnTo>
                    <a:pt x="2461780" y="230543"/>
                  </a:lnTo>
                  <a:lnTo>
                    <a:pt x="2462174" y="221462"/>
                  </a:lnTo>
                  <a:lnTo>
                    <a:pt x="2462174" y="218694"/>
                  </a:lnTo>
                  <a:lnTo>
                    <a:pt x="2460193" y="218694"/>
                  </a:lnTo>
                  <a:lnTo>
                    <a:pt x="2434933" y="218300"/>
                  </a:lnTo>
                  <a:lnTo>
                    <a:pt x="2430983" y="218300"/>
                  </a:lnTo>
                  <a:lnTo>
                    <a:pt x="2431110" y="218694"/>
                  </a:lnTo>
                  <a:lnTo>
                    <a:pt x="2433358" y="226199"/>
                  </a:lnTo>
                  <a:lnTo>
                    <a:pt x="2435720" y="245935"/>
                  </a:lnTo>
                  <a:lnTo>
                    <a:pt x="2436342" y="262610"/>
                  </a:lnTo>
                  <a:lnTo>
                    <a:pt x="2436469" y="282651"/>
                  </a:lnTo>
                  <a:lnTo>
                    <a:pt x="2436520" y="354495"/>
                  </a:lnTo>
                  <a:lnTo>
                    <a:pt x="2438882" y="355282"/>
                  </a:lnTo>
                  <a:lnTo>
                    <a:pt x="2440851" y="355282"/>
                  </a:lnTo>
                  <a:lnTo>
                    <a:pt x="2456650" y="354101"/>
                  </a:lnTo>
                  <a:lnTo>
                    <a:pt x="2616517" y="353707"/>
                  </a:lnTo>
                  <a:lnTo>
                    <a:pt x="2622448" y="353707"/>
                  </a:lnTo>
                  <a:lnTo>
                    <a:pt x="2622461" y="331965"/>
                  </a:lnTo>
                  <a:lnTo>
                    <a:pt x="2622499" y="281457"/>
                  </a:lnTo>
                  <a:lnTo>
                    <a:pt x="2622512" y="261950"/>
                  </a:lnTo>
                  <a:lnTo>
                    <a:pt x="2622626" y="235280"/>
                  </a:lnTo>
                  <a:lnTo>
                    <a:pt x="2622727" y="230543"/>
                  </a:lnTo>
                  <a:lnTo>
                    <a:pt x="2622842" y="224624"/>
                  </a:lnTo>
                  <a:lnTo>
                    <a:pt x="2623108" y="218300"/>
                  </a:lnTo>
                  <a:lnTo>
                    <a:pt x="2623235" y="213169"/>
                  </a:lnTo>
                  <a:close/>
                </a:path>
                <a:path w="2623820" h="365760">
                  <a:moveTo>
                    <a:pt x="2623235" y="393"/>
                  </a:moveTo>
                  <a:lnTo>
                    <a:pt x="2621254" y="393"/>
                  </a:lnTo>
                  <a:lnTo>
                    <a:pt x="2614549" y="0"/>
                  </a:lnTo>
                  <a:lnTo>
                    <a:pt x="2594025" y="0"/>
                  </a:lnTo>
                  <a:lnTo>
                    <a:pt x="2592044" y="1981"/>
                  </a:lnTo>
                  <a:lnTo>
                    <a:pt x="2592832" y="3949"/>
                  </a:lnTo>
                  <a:lnTo>
                    <a:pt x="2594813" y="7899"/>
                  </a:lnTo>
                  <a:lnTo>
                    <a:pt x="2596362" y="28067"/>
                  </a:lnTo>
                  <a:lnTo>
                    <a:pt x="2596654" y="33464"/>
                  </a:lnTo>
                  <a:lnTo>
                    <a:pt x="2596781" y="191465"/>
                  </a:lnTo>
                  <a:lnTo>
                    <a:pt x="2598369" y="191465"/>
                  </a:lnTo>
                  <a:lnTo>
                    <a:pt x="2618498" y="190271"/>
                  </a:lnTo>
                  <a:lnTo>
                    <a:pt x="2620467" y="189877"/>
                  </a:lnTo>
                  <a:lnTo>
                    <a:pt x="2621648" y="187515"/>
                  </a:lnTo>
                  <a:lnTo>
                    <a:pt x="2621775" y="33464"/>
                  </a:lnTo>
                  <a:lnTo>
                    <a:pt x="2621877" y="28067"/>
                  </a:lnTo>
                  <a:lnTo>
                    <a:pt x="2621978" y="22517"/>
                  </a:lnTo>
                  <a:lnTo>
                    <a:pt x="2622169" y="17691"/>
                  </a:lnTo>
                  <a:lnTo>
                    <a:pt x="2622550" y="12166"/>
                  </a:lnTo>
                  <a:lnTo>
                    <a:pt x="2623197" y="3949"/>
                  </a:lnTo>
                  <a:lnTo>
                    <a:pt x="2623235" y="39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3796" y="6568280"/>
              <a:ext cx="167375" cy="16737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98598" y="6462496"/>
              <a:ext cx="3233420" cy="365760"/>
            </a:xfrm>
            <a:custGeom>
              <a:avLst/>
              <a:gdLst/>
              <a:ahLst/>
              <a:cxnLst/>
              <a:rect l="l" t="t" r="r" b="b"/>
              <a:pathLst>
                <a:path w="3233420" h="365759">
                  <a:moveTo>
                    <a:pt x="181584" y="13817"/>
                  </a:moveTo>
                  <a:lnTo>
                    <a:pt x="181381" y="12763"/>
                  </a:lnTo>
                  <a:lnTo>
                    <a:pt x="181343" y="12598"/>
                  </a:lnTo>
                  <a:lnTo>
                    <a:pt x="181229" y="12039"/>
                  </a:lnTo>
                  <a:lnTo>
                    <a:pt x="181152" y="11823"/>
                  </a:lnTo>
                  <a:lnTo>
                    <a:pt x="179616" y="10655"/>
                  </a:lnTo>
                  <a:lnTo>
                    <a:pt x="176453" y="11061"/>
                  </a:lnTo>
                  <a:lnTo>
                    <a:pt x="171183" y="11417"/>
                  </a:lnTo>
                  <a:lnTo>
                    <a:pt x="171526" y="11417"/>
                  </a:lnTo>
                  <a:lnTo>
                    <a:pt x="164439" y="11823"/>
                  </a:lnTo>
                  <a:lnTo>
                    <a:pt x="158902" y="12039"/>
                  </a:lnTo>
                  <a:lnTo>
                    <a:pt x="135483" y="12763"/>
                  </a:lnTo>
                  <a:lnTo>
                    <a:pt x="125209" y="12763"/>
                  </a:lnTo>
                  <a:lnTo>
                    <a:pt x="119443" y="12598"/>
                  </a:lnTo>
                  <a:lnTo>
                    <a:pt x="94919" y="11417"/>
                  </a:lnTo>
                  <a:lnTo>
                    <a:pt x="85318" y="10655"/>
                  </a:lnTo>
                  <a:lnTo>
                    <a:pt x="85991" y="10655"/>
                  </a:lnTo>
                  <a:lnTo>
                    <a:pt x="79451" y="9740"/>
                  </a:lnTo>
                  <a:lnTo>
                    <a:pt x="69075" y="7899"/>
                  </a:lnTo>
                  <a:lnTo>
                    <a:pt x="67106" y="7112"/>
                  </a:lnTo>
                  <a:lnTo>
                    <a:pt x="63157" y="13817"/>
                  </a:lnTo>
                  <a:lnTo>
                    <a:pt x="61582" y="21323"/>
                  </a:lnTo>
                  <a:lnTo>
                    <a:pt x="63157" y="22504"/>
                  </a:lnTo>
                  <a:lnTo>
                    <a:pt x="68681" y="26454"/>
                  </a:lnTo>
                  <a:lnTo>
                    <a:pt x="86842" y="31584"/>
                  </a:lnTo>
                  <a:lnTo>
                    <a:pt x="105791" y="33947"/>
                  </a:lnTo>
                  <a:lnTo>
                    <a:pt x="110451" y="34620"/>
                  </a:lnTo>
                  <a:lnTo>
                    <a:pt x="109131" y="34620"/>
                  </a:lnTo>
                  <a:lnTo>
                    <a:pt x="118325" y="35140"/>
                  </a:lnTo>
                  <a:lnTo>
                    <a:pt x="117690" y="35140"/>
                  </a:lnTo>
                  <a:lnTo>
                    <a:pt x="123990" y="35356"/>
                  </a:lnTo>
                  <a:lnTo>
                    <a:pt x="130695" y="35356"/>
                  </a:lnTo>
                  <a:lnTo>
                    <a:pt x="176060" y="31978"/>
                  </a:lnTo>
                  <a:lnTo>
                    <a:pt x="181584" y="18554"/>
                  </a:lnTo>
                  <a:lnTo>
                    <a:pt x="181584" y="13817"/>
                  </a:lnTo>
                  <a:close/>
                </a:path>
                <a:path w="3233420" h="365759">
                  <a:moveTo>
                    <a:pt x="225005" y="79349"/>
                  </a:moveTo>
                  <a:lnTo>
                    <a:pt x="224942" y="78955"/>
                  </a:lnTo>
                  <a:lnTo>
                    <a:pt x="224866" y="78562"/>
                  </a:lnTo>
                  <a:lnTo>
                    <a:pt x="224294" y="75399"/>
                  </a:lnTo>
                  <a:lnTo>
                    <a:pt x="224218" y="70662"/>
                  </a:lnTo>
                  <a:lnTo>
                    <a:pt x="223215" y="62979"/>
                  </a:lnTo>
                  <a:lnTo>
                    <a:pt x="223151" y="62433"/>
                  </a:lnTo>
                  <a:lnTo>
                    <a:pt x="223024" y="61493"/>
                  </a:lnTo>
                  <a:lnTo>
                    <a:pt x="222948" y="61036"/>
                  </a:lnTo>
                  <a:lnTo>
                    <a:pt x="222834" y="60363"/>
                  </a:lnTo>
                  <a:lnTo>
                    <a:pt x="222707" y="59613"/>
                  </a:lnTo>
                  <a:lnTo>
                    <a:pt x="222643" y="59220"/>
                  </a:lnTo>
                  <a:lnTo>
                    <a:pt x="222250" y="56845"/>
                  </a:lnTo>
                  <a:lnTo>
                    <a:pt x="221856" y="54876"/>
                  </a:lnTo>
                  <a:lnTo>
                    <a:pt x="218694" y="53682"/>
                  </a:lnTo>
                  <a:lnTo>
                    <a:pt x="217512" y="54089"/>
                  </a:lnTo>
                  <a:lnTo>
                    <a:pt x="206413" y="55943"/>
                  </a:lnTo>
                  <a:lnTo>
                    <a:pt x="161810" y="60363"/>
                  </a:lnTo>
                  <a:lnTo>
                    <a:pt x="103149" y="62674"/>
                  </a:lnTo>
                  <a:lnTo>
                    <a:pt x="84531" y="62674"/>
                  </a:lnTo>
                  <a:lnTo>
                    <a:pt x="68148" y="62979"/>
                  </a:lnTo>
                  <a:lnTo>
                    <a:pt x="60617" y="62979"/>
                  </a:lnTo>
                  <a:lnTo>
                    <a:pt x="52412" y="62674"/>
                  </a:lnTo>
                  <a:lnTo>
                    <a:pt x="53136" y="62674"/>
                  </a:lnTo>
                  <a:lnTo>
                    <a:pt x="34785" y="61493"/>
                  </a:lnTo>
                  <a:lnTo>
                    <a:pt x="28854" y="61036"/>
                  </a:lnTo>
                  <a:lnTo>
                    <a:pt x="29197" y="61036"/>
                  </a:lnTo>
                  <a:lnTo>
                    <a:pt x="25577" y="60706"/>
                  </a:lnTo>
                  <a:lnTo>
                    <a:pt x="18948" y="60007"/>
                  </a:lnTo>
                  <a:lnTo>
                    <a:pt x="16979" y="59613"/>
                  </a:lnTo>
                  <a:lnTo>
                    <a:pt x="15392" y="61976"/>
                  </a:lnTo>
                  <a:lnTo>
                    <a:pt x="15494" y="62179"/>
                  </a:lnTo>
                  <a:lnTo>
                    <a:pt x="15735" y="62674"/>
                  </a:lnTo>
                  <a:lnTo>
                    <a:pt x="15836" y="62979"/>
                  </a:lnTo>
                  <a:lnTo>
                    <a:pt x="18948" y="75399"/>
                  </a:lnTo>
                  <a:lnTo>
                    <a:pt x="20447" y="79502"/>
                  </a:lnTo>
                  <a:lnTo>
                    <a:pt x="20523" y="80137"/>
                  </a:lnTo>
                  <a:lnTo>
                    <a:pt x="20916" y="80530"/>
                  </a:lnTo>
                  <a:lnTo>
                    <a:pt x="21717" y="82511"/>
                  </a:lnTo>
                  <a:lnTo>
                    <a:pt x="24079" y="85267"/>
                  </a:lnTo>
                  <a:lnTo>
                    <a:pt x="28028" y="84874"/>
                  </a:lnTo>
                  <a:lnTo>
                    <a:pt x="37896" y="84086"/>
                  </a:lnTo>
                  <a:lnTo>
                    <a:pt x="62763" y="82511"/>
                  </a:lnTo>
                  <a:lnTo>
                    <a:pt x="72631" y="81711"/>
                  </a:lnTo>
                  <a:lnTo>
                    <a:pt x="111264" y="80137"/>
                  </a:lnTo>
                  <a:lnTo>
                    <a:pt x="172897" y="78562"/>
                  </a:lnTo>
                  <a:lnTo>
                    <a:pt x="189484" y="78562"/>
                  </a:lnTo>
                  <a:lnTo>
                    <a:pt x="211988" y="78955"/>
                  </a:lnTo>
                  <a:lnTo>
                    <a:pt x="219481" y="79349"/>
                  </a:lnTo>
                  <a:lnTo>
                    <a:pt x="225005" y="79349"/>
                  </a:lnTo>
                  <a:close/>
                </a:path>
                <a:path w="3233420" h="365759">
                  <a:moveTo>
                    <a:pt x="245935" y="252247"/>
                  </a:moveTo>
                  <a:lnTo>
                    <a:pt x="245148" y="248691"/>
                  </a:lnTo>
                  <a:lnTo>
                    <a:pt x="245059" y="248246"/>
                  </a:lnTo>
                  <a:lnTo>
                    <a:pt x="243166" y="237642"/>
                  </a:lnTo>
                  <a:lnTo>
                    <a:pt x="242379" y="234480"/>
                  </a:lnTo>
                  <a:lnTo>
                    <a:pt x="173405" y="248246"/>
                  </a:lnTo>
                  <a:lnTo>
                    <a:pt x="133819" y="252247"/>
                  </a:lnTo>
                  <a:lnTo>
                    <a:pt x="133896" y="249682"/>
                  </a:lnTo>
                  <a:lnTo>
                    <a:pt x="133997" y="245935"/>
                  </a:lnTo>
                  <a:lnTo>
                    <a:pt x="134124" y="241693"/>
                  </a:lnTo>
                  <a:lnTo>
                    <a:pt x="134239" y="237642"/>
                  </a:lnTo>
                  <a:lnTo>
                    <a:pt x="134327" y="234480"/>
                  </a:lnTo>
                  <a:lnTo>
                    <a:pt x="135001" y="211201"/>
                  </a:lnTo>
                  <a:lnTo>
                    <a:pt x="151663" y="208432"/>
                  </a:lnTo>
                  <a:lnTo>
                    <a:pt x="161721" y="205346"/>
                  </a:lnTo>
                  <a:lnTo>
                    <a:pt x="169227" y="200012"/>
                  </a:lnTo>
                  <a:lnTo>
                    <a:pt x="175171" y="193713"/>
                  </a:lnTo>
                  <a:lnTo>
                    <a:pt x="178231" y="190474"/>
                  </a:lnTo>
                  <a:lnTo>
                    <a:pt x="186804" y="180708"/>
                  </a:lnTo>
                  <a:lnTo>
                    <a:pt x="191287" y="173774"/>
                  </a:lnTo>
                  <a:lnTo>
                    <a:pt x="193141" y="166357"/>
                  </a:lnTo>
                  <a:lnTo>
                    <a:pt x="193230" y="164884"/>
                  </a:lnTo>
                  <a:lnTo>
                    <a:pt x="193827" y="155143"/>
                  </a:lnTo>
                  <a:lnTo>
                    <a:pt x="193878" y="149148"/>
                  </a:lnTo>
                  <a:lnTo>
                    <a:pt x="193967" y="140525"/>
                  </a:lnTo>
                  <a:lnTo>
                    <a:pt x="192049" y="131432"/>
                  </a:lnTo>
                  <a:lnTo>
                    <a:pt x="186270" y="124079"/>
                  </a:lnTo>
                  <a:lnTo>
                    <a:pt x="176606" y="116103"/>
                  </a:lnTo>
                  <a:lnTo>
                    <a:pt x="174879" y="114681"/>
                  </a:lnTo>
                  <a:lnTo>
                    <a:pt x="168554" y="109918"/>
                  </a:lnTo>
                  <a:lnTo>
                    <a:pt x="168554" y="147637"/>
                  </a:lnTo>
                  <a:lnTo>
                    <a:pt x="168452" y="156718"/>
                  </a:lnTo>
                  <a:lnTo>
                    <a:pt x="141693" y="191427"/>
                  </a:lnTo>
                  <a:lnTo>
                    <a:pt x="134315" y="192722"/>
                  </a:lnTo>
                  <a:lnTo>
                    <a:pt x="135775" y="192722"/>
                  </a:lnTo>
                  <a:lnTo>
                    <a:pt x="120789" y="193433"/>
                  </a:lnTo>
                  <a:lnTo>
                    <a:pt x="107581" y="193713"/>
                  </a:lnTo>
                  <a:lnTo>
                    <a:pt x="99453" y="192722"/>
                  </a:lnTo>
                  <a:lnTo>
                    <a:pt x="72047" y="165569"/>
                  </a:lnTo>
                  <a:lnTo>
                    <a:pt x="72034" y="164884"/>
                  </a:lnTo>
                  <a:lnTo>
                    <a:pt x="71843" y="156718"/>
                  </a:lnTo>
                  <a:lnTo>
                    <a:pt x="71882" y="155143"/>
                  </a:lnTo>
                  <a:lnTo>
                    <a:pt x="71996" y="149148"/>
                  </a:lnTo>
                  <a:lnTo>
                    <a:pt x="72072" y="147637"/>
                  </a:lnTo>
                  <a:lnTo>
                    <a:pt x="105448" y="117106"/>
                  </a:lnTo>
                  <a:lnTo>
                    <a:pt x="131127" y="116103"/>
                  </a:lnTo>
                  <a:lnTo>
                    <a:pt x="137922" y="116598"/>
                  </a:lnTo>
                  <a:lnTo>
                    <a:pt x="143154" y="118503"/>
                  </a:lnTo>
                  <a:lnTo>
                    <a:pt x="149606" y="122377"/>
                  </a:lnTo>
                  <a:lnTo>
                    <a:pt x="160274" y="129082"/>
                  </a:lnTo>
                  <a:lnTo>
                    <a:pt x="168554" y="147637"/>
                  </a:lnTo>
                  <a:lnTo>
                    <a:pt x="168554" y="109918"/>
                  </a:lnTo>
                  <a:lnTo>
                    <a:pt x="162928" y="105664"/>
                  </a:lnTo>
                  <a:lnTo>
                    <a:pt x="153263" y="101079"/>
                  </a:lnTo>
                  <a:lnTo>
                    <a:pt x="140665" y="99479"/>
                  </a:lnTo>
                  <a:lnTo>
                    <a:pt x="120396" y="99479"/>
                  </a:lnTo>
                  <a:lnTo>
                    <a:pt x="78359" y="109156"/>
                  </a:lnTo>
                  <a:lnTo>
                    <a:pt x="50850" y="138493"/>
                  </a:lnTo>
                  <a:lnTo>
                    <a:pt x="47764" y="169354"/>
                  </a:lnTo>
                  <a:lnTo>
                    <a:pt x="54876" y="181394"/>
                  </a:lnTo>
                  <a:lnTo>
                    <a:pt x="84099" y="206844"/>
                  </a:lnTo>
                  <a:lnTo>
                    <a:pt x="109740" y="211988"/>
                  </a:lnTo>
                  <a:lnTo>
                    <a:pt x="110134" y="254228"/>
                  </a:lnTo>
                  <a:lnTo>
                    <a:pt x="64960" y="255866"/>
                  </a:lnTo>
                  <a:lnTo>
                    <a:pt x="59194" y="256006"/>
                  </a:lnTo>
                  <a:lnTo>
                    <a:pt x="13144" y="256006"/>
                  </a:lnTo>
                  <a:lnTo>
                    <a:pt x="7213" y="255409"/>
                  </a:lnTo>
                  <a:lnTo>
                    <a:pt x="7785" y="255409"/>
                  </a:lnTo>
                  <a:lnTo>
                    <a:pt x="3556" y="254622"/>
                  </a:lnTo>
                  <a:lnTo>
                    <a:pt x="1574" y="254228"/>
                  </a:lnTo>
                  <a:lnTo>
                    <a:pt x="0" y="256590"/>
                  </a:lnTo>
                  <a:lnTo>
                    <a:pt x="393" y="257378"/>
                  </a:lnTo>
                  <a:lnTo>
                    <a:pt x="1968" y="264096"/>
                  </a:lnTo>
                  <a:lnTo>
                    <a:pt x="3949" y="271589"/>
                  </a:lnTo>
                  <a:lnTo>
                    <a:pt x="4064" y="271919"/>
                  </a:lnTo>
                  <a:lnTo>
                    <a:pt x="5524" y="275932"/>
                  </a:lnTo>
                  <a:lnTo>
                    <a:pt x="6705" y="279488"/>
                  </a:lnTo>
                  <a:lnTo>
                    <a:pt x="9080" y="281063"/>
                  </a:lnTo>
                  <a:lnTo>
                    <a:pt x="27241" y="279488"/>
                  </a:lnTo>
                  <a:lnTo>
                    <a:pt x="100025" y="275043"/>
                  </a:lnTo>
                  <a:lnTo>
                    <a:pt x="171564" y="267601"/>
                  </a:lnTo>
                  <a:lnTo>
                    <a:pt x="212318" y="261467"/>
                  </a:lnTo>
                  <a:lnTo>
                    <a:pt x="243166" y="254622"/>
                  </a:lnTo>
                  <a:lnTo>
                    <a:pt x="245935" y="252247"/>
                  </a:lnTo>
                  <a:close/>
                </a:path>
                <a:path w="3233420" h="365759">
                  <a:moveTo>
                    <a:pt x="284619" y="787"/>
                  </a:moveTo>
                  <a:lnTo>
                    <a:pt x="281851" y="787"/>
                  </a:lnTo>
                  <a:lnTo>
                    <a:pt x="259359" y="0"/>
                  </a:lnTo>
                  <a:lnTo>
                    <a:pt x="255409" y="0"/>
                  </a:lnTo>
                  <a:lnTo>
                    <a:pt x="253428" y="1981"/>
                  </a:lnTo>
                  <a:lnTo>
                    <a:pt x="254215" y="3949"/>
                  </a:lnTo>
                  <a:lnTo>
                    <a:pt x="256197" y="7899"/>
                  </a:lnTo>
                  <a:lnTo>
                    <a:pt x="257746" y="28384"/>
                  </a:lnTo>
                  <a:lnTo>
                    <a:pt x="258051" y="33832"/>
                  </a:lnTo>
                  <a:lnTo>
                    <a:pt x="258165" y="335546"/>
                  </a:lnTo>
                  <a:lnTo>
                    <a:pt x="259753" y="335546"/>
                  </a:lnTo>
                  <a:lnTo>
                    <a:pt x="279882" y="334352"/>
                  </a:lnTo>
                  <a:lnTo>
                    <a:pt x="281851" y="333959"/>
                  </a:lnTo>
                  <a:lnTo>
                    <a:pt x="283032" y="331597"/>
                  </a:lnTo>
                  <a:lnTo>
                    <a:pt x="283159" y="33832"/>
                  </a:lnTo>
                  <a:lnTo>
                    <a:pt x="283260" y="28384"/>
                  </a:lnTo>
                  <a:lnTo>
                    <a:pt x="283362" y="22910"/>
                  </a:lnTo>
                  <a:lnTo>
                    <a:pt x="283552" y="18084"/>
                  </a:lnTo>
                  <a:lnTo>
                    <a:pt x="283933" y="12560"/>
                  </a:lnTo>
                  <a:lnTo>
                    <a:pt x="284619" y="3949"/>
                  </a:lnTo>
                  <a:lnTo>
                    <a:pt x="284619" y="787"/>
                  </a:lnTo>
                  <a:close/>
                </a:path>
                <a:path w="3233420" h="365759">
                  <a:moveTo>
                    <a:pt x="543013" y="57302"/>
                  </a:moveTo>
                  <a:lnTo>
                    <a:pt x="521157" y="23253"/>
                  </a:lnTo>
                  <a:lnTo>
                    <a:pt x="519493" y="22364"/>
                  </a:lnTo>
                  <a:lnTo>
                    <a:pt x="519493" y="54876"/>
                  </a:lnTo>
                  <a:lnTo>
                    <a:pt x="519493" y="82105"/>
                  </a:lnTo>
                  <a:lnTo>
                    <a:pt x="491274" y="108165"/>
                  </a:lnTo>
                  <a:lnTo>
                    <a:pt x="472871" y="113601"/>
                  </a:lnTo>
                  <a:lnTo>
                    <a:pt x="469404" y="113601"/>
                  </a:lnTo>
                  <a:lnTo>
                    <a:pt x="455358" y="113842"/>
                  </a:lnTo>
                  <a:lnTo>
                    <a:pt x="408571" y="84086"/>
                  </a:lnTo>
                  <a:lnTo>
                    <a:pt x="408571" y="58026"/>
                  </a:lnTo>
                  <a:lnTo>
                    <a:pt x="444512" y="29654"/>
                  </a:lnTo>
                  <a:lnTo>
                    <a:pt x="465797" y="26771"/>
                  </a:lnTo>
                  <a:lnTo>
                    <a:pt x="465480" y="26771"/>
                  </a:lnTo>
                  <a:lnTo>
                    <a:pt x="472249" y="26466"/>
                  </a:lnTo>
                  <a:lnTo>
                    <a:pt x="477875" y="26771"/>
                  </a:lnTo>
                  <a:lnTo>
                    <a:pt x="482892" y="28054"/>
                  </a:lnTo>
                  <a:lnTo>
                    <a:pt x="490880" y="30988"/>
                  </a:lnTo>
                  <a:lnTo>
                    <a:pt x="503707" y="35928"/>
                  </a:lnTo>
                  <a:lnTo>
                    <a:pt x="519493" y="54876"/>
                  </a:lnTo>
                  <a:lnTo>
                    <a:pt x="519493" y="22364"/>
                  </a:lnTo>
                  <a:lnTo>
                    <a:pt x="477291" y="9525"/>
                  </a:lnTo>
                  <a:lnTo>
                    <a:pt x="451167" y="10223"/>
                  </a:lnTo>
                  <a:lnTo>
                    <a:pt x="413613" y="23253"/>
                  </a:lnTo>
                  <a:lnTo>
                    <a:pt x="386588" y="54571"/>
                  </a:lnTo>
                  <a:lnTo>
                    <a:pt x="386537" y="54876"/>
                  </a:lnTo>
                  <a:lnTo>
                    <a:pt x="385445" y="61366"/>
                  </a:lnTo>
                  <a:lnTo>
                    <a:pt x="385445" y="83019"/>
                  </a:lnTo>
                  <a:lnTo>
                    <a:pt x="386638" y="90157"/>
                  </a:lnTo>
                  <a:lnTo>
                    <a:pt x="414312" y="121132"/>
                  </a:lnTo>
                  <a:lnTo>
                    <a:pt x="451231" y="131800"/>
                  </a:lnTo>
                  <a:lnTo>
                    <a:pt x="463829" y="131457"/>
                  </a:lnTo>
                  <a:lnTo>
                    <a:pt x="503504" y="122770"/>
                  </a:lnTo>
                  <a:lnTo>
                    <a:pt x="520890" y="113842"/>
                  </a:lnTo>
                  <a:lnTo>
                    <a:pt x="525767" y="109169"/>
                  </a:lnTo>
                  <a:lnTo>
                    <a:pt x="532320" y="101053"/>
                  </a:lnTo>
                  <a:lnTo>
                    <a:pt x="538607" y="92786"/>
                  </a:lnTo>
                  <a:lnTo>
                    <a:pt x="541820" y="86652"/>
                  </a:lnTo>
                  <a:lnTo>
                    <a:pt x="543013" y="79629"/>
                  </a:lnTo>
                  <a:lnTo>
                    <a:pt x="543013" y="57302"/>
                  </a:lnTo>
                  <a:close/>
                </a:path>
                <a:path w="3233420" h="365759">
                  <a:moveTo>
                    <a:pt x="577634" y="161353"/>
                  </a:moveTo>
                  <a:lnTo>
                    <a:pt x="577507" y="161353"/>
                  </a:lnTo>
                  <a:lnTo>
                    <a:pt x="576694" y="157708"/>
                  </a:lnTo>
                  <a:lnTo>
                    <a:pt x="574763" y="148031"/>
                  </a:lnTo>
                  <a:lnTo>
                    <a:pt x="574370" y="145275"/>
                  </a:lnTo>
                  <a:lnTo>
                    <a:pt x="571207" y="146062"/>
                  </a:lnTo>
                  <a:lnTo>
                    <a:pt x="512597" y="156349"/>
                  </a:lnTo>
                  <a:lnTo>
                    <a:pt x="449084" y="162128"/>
                  </a:lnTo>
                  <a:lnTo>
                    <a:pt x="425996" y="163334"/>
                  </a:lnTo>
                  <a:lnTo>
                    <a:pt x="427291" y="163334"/>
                  </a:lnTo>
                  <a:lnTo>
                    <a:pt x="410667" y="163830"/>
                  </a:lnTo>
                  <a:lnTo>
                    <a:pt x="411695" y="163830"/>
                  </a:lnTo>
                  <a:lnTo>
                    <a:pt x="400405" y="164045"/>
                  </a:lnTo>
                  <a:lnTo>
                    <a:pt x="389547" y="164045"/>
                  </a:lnTo>
                  <a:lnTo>
                    <a:pt x="363918" y="163576"/>
                  </a:lnTo>
                  <a:lnTo>
                    <a:pt x="356616" y="163334"/>
                  </a:lnTo>
                  <a:lnTo>
                    <a:pt x="351891" y="162941"/>
                  </a:lnTo>
                  <a:lnTo>
                    <a:pt x="346113" y="162128"/>
                  </a:lnTo>
                  <a:lnTo>
                    <a:pt x="346367" y="162128"/>
                  </a:lnTo>
                  <a:lnTo>
                    <a:pt x="345020" y="161848"/>
                  </a:lnTo>
                  <a:lnTo>
                    <a:pt x="343433" y="164223"/>
                  </a:lnTo>
                  <a:lnTo>
                    <a:pt x="343827" y="165011"/>
                  </a:lnTo>
                  <a:lnTo>
                    <a:pt x="345414" y="171323"/>
                  </a:lnTo>
                  <a:lnTo>
                    <a:pt x="347383" y="178828"/>
                  </a:lnTo>
                  <a:lnTo>
                    <a:pt x="348957" y="183172"/>
                  </a:lnTo>
                  <a:lnTo>
                    <a:pt x="350151" y="186715"/>
                  </a:lnTo>
                  <a:lnTo>
                    <a:pt x="352513" y="188302"/>
                  </a:lnTo>
                  <a:lnTo>
                    <a:pt x="364693" y="187198"/>
                  </a:lnTo>
                  <a:lnTo>
                    <a:pt x="370700" y="186715"/>
                  </a:lnTo>
                  <a:lnTo>
                    <a:pt x="430276" y="182778"/>
                  </a:lnTo>
                  <a:lnTo>
                    <a:pt x="432257" y="182778"/>
                  </a:lnTo>
                  <a:lnTo>
                    <a:pt x="435813" y="182384"/>
                  </a:lnTo>
                  <a:lnTo>
                    <a:pt x="437781" y="181978"/>
                  </a:lnTo>
                  <a:lnTo>
                    <a:pt x="437654" y="182778"/>
                  </a:lnTo>
                  <a:lnTo>
                    <a:pt x="437603" y="183172"/>
                  </a:lnTo>
                  <a:lnTo>
                    <a:pt x="437515" y="183705"/>
                  </a:lnTo>
                  <a:lnTo>
                    <a:pt x="437426" y="184302"/>
                  </a:lnTo>
                  <a:lnTo>
                    <a:pt x="437349" y="184823"/>
                  </a:lnTo>
                  <a:lnTo>
                    <a:pt x="436206" y="192252"/>
                  </a:lnTo>
                  <a:lnTo>
                    <a:pt x="421398" y="233895"/>
                  </a:lnTo>
                  <a:lnTo>
                    <a:pt x="405409" y="258165"/>
                  </a:lnTo>
                  <a:lnTo>
                    <a:pt x="405015" y="260934"/>
                  </a:lnTo>
                  <a:lnTo>
                    <a:pt x="406996" y="261721"/>
                  </a:lnTo>
                  <a:lnTo>
                    <a:pt x="420801" y="264883"/>
                  </a:lnTo>
                  <a:lnTo>
                    <a:pt x="428701" y="266065"/>
                  </a:lnTo>
                  <a:lnTo>
                    <a:pt x="431863" y="261721"/>
                  </a:lnTo>
                  <a:lnTo>
                    <a:pt x="439064" y="252234"/>
                  </a:lnTo>
                  <a:lnTo>
                    <a:pt x="456920" y="209791"/>
                  </a:lnTo>
                  <a:lnTo>
                    <a:pt x="463435" y="179616"/>
                  </a:lnTo>
                  <a:lnTo>
                    <a:pt x="516559" y="174167"/>
                  </a:lnTo>
                  <a:lnTo>
                    <a:pt x="560133" y="167767"/>
                  </a:lnTo>
                  <a:lnTo>
                    <a:pt x="574941" y="164045"/>
                  </a:lnTo>
                  <a:lnTo>
                    <a:pt x="577634" y="161353"/>
                  </a:lnTo>
                  <a:close/>
                </a:path>
                <a:path w="3233420" h="365759">
                  <a:moveTo>
                    <a:pt x="630021" y="393"/>
                  </a:moveTo>
                  <a:lnTo>
                    <a:pt x="628053" y="393"/>
                  </a:lnTo>
                  <a:lnTo>
                    <a:pt x="623316" y="0"/>
                  </a:lnTo>
                  <a:lnTo>
                    <a:pt x="600811" y="0"/>
                  </a:lnTo>
                  <a:lnTo>
                    <a:pt x="598843" y="1981"/>
                  </a:lnTo>
                  <a:lnTo>
                    <a:pt x="599630" y="3949"/>
                  </a:lnTo>
                  <a:lnTo>
                    <a:pt x="601599" y="7899"/>
                  </a:lnTo>
                  <a:lnTo>
                    <a:pt x="601726" y="9525"/>
                  </a:lnTo>
                  <a:lnTo>
                    <a:pt x="601789" y="10223"/>
                  </a:lnTo>
                  <a:lnTo>
                    <a:pt x="601865" y="11226"/>
                  </a:lnTo>
                  <a:lnTo>
                    <a:pt x="601929" y="12166"/>
                  </a:lnTo>
                  <a:lnTo>
                    <a:pt x="602056" y="13677"/>
                  </a:lnTo>
                  <a:lnTo>
                    <a:pt x="603161" y="28054"/>
                  </a:lnTo>
                  <a:lnTo>
                    <a:pt x="603250" y="29654"/>
                  </a:lnTo>
                  <a:lnTo>
                    <a:pt x="603326" y="30988"/>
                  </a:lnTo>
                  <a:lnTo>
                    <a:pt x="603427" y="32969"/>
                  </a:lnTo>
                  <a:lnTo>
                    <a:pt x="603554" y="168897"/>
                  </a:lnTo>
                  <a:lnTo>
                    <a:pt x="603580" y="201333"/>
                  </a:lnTo>
                  <a:lnTo>
                    <a:pt x="593712" y="202120"/>
                  </a:lnTo>
                  <a:lnTo>
                    <a:pt x="562927" y="203936"/>
                  </a:lnTo>
                  <a:lnTo>
                    <a:pt x="542785" y="204876"/>
                  </a:lnTo>
                  <a:lnTo>
                    <a:pt x="522262" y="204876"/>
                  </a:lnTo>
                  <a:lnTo>
                    <a:pt x="517131" y="204089"/>
                  </a:lnTo>
                  <a:lnTo>
                    <a:pt x="515150" y="203695"/>
                  </a:lnTo>
                  <a:lnTo>
                    <a:pt x="515073" y="203936"/>
                  </a:lnTo>
                  <a:lnTo>
                    <a:pt x="515023" y="204089"/>
                  </a:lnTo>
                  <a:lnTo>
                    <a:pt x="514362" y="206070"/>
                  </a:lnTo>
                  <a:lnTo>
                    <a:pt x="514362" y="206857"/>
                  </a:lnTo>
                  <a:lnTo>
                    <a:pt x="517525" y="222643"/>
                  </a:lnTo>
                  <a:lnTo>
                    <a:pt x="517525" y="223037"/>
                  </a:lnTo>
                  <a:lnTo>
                    <a:pt x="517918" y="223431"/>
                  </a:lnTo>
                  <a:lnTo>
                    <a:pt x="518706" y="225412"/>
                  </a:lnTo>
                  <a:lnTo>
                    <a:pt x="520674" y="226987"/>
                  </a:lnTo>
                  <a:lnTo>
                    <a:pt x="571601" y="221856"/>
                  </a:lnTo>
                  <a:lnTo>
                    <a:pt x="603580" y="219481"/>
                  </a:lnTo>
                  <a:lnTo>
                    <a:pt x="603580" y="274358"/>
                  </a:lnTo>
                  <a:lnTo>
                    <a:pt x="605155" y="274358"/>
                  </a:lnTo>
                  <a:lnTo>
                    <a:pt x="625284" y="273177"/>
                  </a:lnTo>
                  <a:lnTo>
                    <a:pt x="627265" y="272783"/>
                  </a:lnTo>
                  <a:lnTo>
                    <a:pt x="628446" y="270408"/>
                  </a:lnTo>
                  <a:lnTo>
                    <a:pt x="628446" y="219481"/>
                  </a:lnTo>
                  <a:lnTo>
                    <a:pt x="628446" y="204876"/>
                  </a:lnTo>
                  <a:lnTo>
                    <a:pt x="628523" y="35928"/>
                  </a:lnTo>
                  <a:lnTo>
                    <a:pt x="629996" y="3949"/>
                  </a:lnTo>
                  <a:lnTo>
                    <a:pt x="630021" y="393"/>
                  </a:lnTo>
                  <a:close/>
                </a:path>
                <a:path w="3233420" h="365759">
                  <a:moveTo>
                    <a:pt x="649770" y="345020"/>
                  </a:moveTo>
                  <a:lnTo>
                    <a:pt x="647471" y="331571"/>
                  </a:lnTo>
                  <a:lnTo>
                    <a:pt x="647357" y="330873"/>
                  </a:lnTo>
                  <a:lnTo>
                    <a:pt x="646988" y="328714"/>
                  </a:lnTo>
                  <a:lnTo>
                    <a:pt x="646214" y="324485"/>
                  </a:lnTo>
                  <a:lnTo>
                    <a:pt x="643839" y="322122"/>
                  </a:lnTo>
                  <a:lnTo>
                    <a:pt x="639902" y="322910"/>
                  </a:lnTo>
                  <a:lnTo>
                    <a:pt x="634136" y="324319"/>
                  </a:lnTo>
                  <a:lnTo>
                    <a:pt x="629386" y="325259"/>
                  </a:lnTo>
                  <a:lnTo>
                    <a:pt x="588175" y="329920"/>
                  </a:lnTo>
                  <a:lnTo>
                    <a:pt x="564134" y="331076"/>
                  </a:lnTo>
                  <a:lnTo>
                    <a:pt x="564845" y="331076"/>
                  </a:lnTo>
                  <a:lnTo>
                    <a:pt x="546468" y="331571"/>
                  </a:lnTo>
                  <a:lnTo>
                    <a:pt x="498716" y="331571"/>
                  </a:lnTo>
                  <a:lnTo>
                    <a:pt x="490994" y="331355"/>
                  </a:lnTo>
                  <a:lnTo>
                    <a:pt x="491540" y="331355"/>
                  </a:lnTo>
                  <a:lnTo>
                    <a:pt x="483590" y="331076"/>
                  </a:lnTo>
                  <a:lnTo>
                    <a:pt x="481076" y="331076"/>
                  </a:lnTo>
                  <a:lnTo>
                    <a:pt x="475678" y="325678"/>
                  </a:lnTo>
                  <a:lnTo>
                    <a:pt x="475742" y="282257"/>
                  </a:lnTo>
                  <a:lnTo>
                    <a:pt x="476084" y="270408"/>
                  </a:lnTo>
                  <a:lnTo>
                    <a:pt x="476351" y="264490"/>
                  </a:lnTo>
                  <a:lnTo>
                    <a:pt x="476465" y="258165"/>
                  </a:lnTo>
                  <a:lnTo>
                    <a:pt x="474497" y="257771"/>
                  </a:lnTo>
                  <a:lnTo>
                    <a:pt x="473710" y="257771"/>
                  </a:lnTo>
                  <a:lnTo>
                    <a:pt x="463042" y="256984"/>
                  </a:lnTo>
                  <a:lnTo>
                    <a:pt x="451599" y="256590"/>
                  </a:lnTo>
                  <a:lnTo>
                    <a:pt x="445681" y="256590"/>
                  </a:lnTo>
                  <a:lnTo>
                    <a:pt x="445795" y="256984"/>
                  </a:lnTo>
                  <a:lnTo>
                    <a:pt x="445909" y="257378"/>
                  </a:lnTo>
                  <a:lnTo>
                    <a:pt x="446036" y="257771"/>
                  </a:lnTo>
                  <a:lnTo>
                    <a:pt x="446151" y="258165"/>
                  </a:lnTo>
                  <a:lnTo>
                    <a:pt x="448043" y="264490"/>
                  </a:lnTo>
                  <a:lnTo>
                    <a:pt x="448106" y="264883"/>
                  </a:lnTo>
                  <a:lnTo>
                    <a:pt x="450811" y="282257"/>
                  </a:lnTo>
                  <a:lnTo>
                    <a:pt x="450913" y="324980"/>
                  </a:lnTo>
                  <a:lnTo>
                    <a:pt x="451002" y="325678"/>
                  </a:lnTo>
                  <a:lnTo>
                    <a:pt x="464146" y="351205"/>
                  </a:lnTo>
                  <a:lnTo>
                    <a:pt x="523392" y="351205"/>
                  </a:lnTo>
                  <a:lnTo>
                    <a:pt x="609866" y="349364"/>
                  </a:lnTo>
                  <a:lnTo>
                    <a:pt x="647788" y="349364"/>
                  </a:lnTo>
                  <a:lnTo>
                    <a:pt x="649770" y="346989"/>
                  </a:lnTo>
                  <a:lnTo>
                    <a:pt x="649770" y="345020"/>
                  </a:lnTo>
                  <a:close/>
                </a:path>
                <a:path w="3233420" h="365759">
                  <a:moveTo>
                    <a:pt x="1115390" y="116852"/>
                  </a:moveTo>
                  <a:lnTo>
                    <a:pt x="1066279" y="89662"/>
                  </a:lnTo>
                  <a:lnTo>
                    <a:pt x="1031252" y="74612"/>
                  </a:lnTo>
                  <a:lnTo>
                    <a:pt x="992225" y="59220"/>
                  </a:lnTo>
                  <a:lnTo>
                    <a:pt x="998943" y="50139"/>
                  </a:lnTo>
                  <a:lnTo>
                    <a:pt x="1013942" y="26847"/>
                  </a:lnTo>
                  <a:lnTo>
                    <a:pt x="1017892" y="19342"/>
                  </a:lnTo>
                  <a:lnTo>
                    <a:pt x="1020254" y="16192"/>
                  </a:lnTo>
                  <a:lnTo>
                    <a:pt x="993025" y="3949"/>
                  </a:lnTo>
                  <a:lnTo>
                    <a:pt x="989076" y="2374"/>
                  </a:lnTo>
                  <a:lnTo>
                    <a:pt x="987894" y="5918"/>
                  </a:lnTo>
                  <a:lnTo>
                    <a:pt x="986701" y="13423"/>
                  </a:lnTo>
                  <a:lnTo>
                    <a:pt x="977620" y="36322"/>
                  </a:lnTo>
                  <a:lnTo>
                    <a:pt x="953173" y="69596"/>
                  </a:lnTo>
                  <a:lnTo>
                    <a:pt x="925296" y="96050"/>
                  </a:lnTo>
                  <a:lnTo>
                    <a:pt x="890612" y="119519"/>
                  </a:lnTo>
                  <a:lnTo>
                    <a:pt x="855256" y="135013"/>
                  </a:lnTo>
                  <a:lnTo>
                    <a:pt x="854862" y="135013"/>
                  </a:lnTo>
                  <a:lnTo>
                    <a:pt x="853668" y="135407"/>
                  </a:lnTo>
                  <a:lnTo>
                    <a:pt x="851700" y="136588"/>
                  </a:lnTo>
                  <a:lnTo>
                    <a:pt x="852881" y="138557"/>
                  </a:lnTo>
                  <a:lnTo>
                    <a:pt x="860780" y="147243"/>
                  </a:lnTo>
                  <a:lnTo>
                    <a:pt x="863942" y="151587"/>
                  </a:lnTo>
                  <a:lnTo>
                    <a:pt x="870254" y="150799"/>
                  </a:lnTo>
                  <a:lnTo>
                    <a:pt x="872617" y="150012"/>
                  </a:lnTo>
                  <a:lnTo>
                    <a:pt x="873010" y="150012"/>
                  </a:lnTo>
                  <a:lnTo>
                    <a:pt x="914273" y="129286"/>
                  </a:lnTo>
                  <a:lnTo>
                    <a:pt x="951369" y="103035"/>
                  </a:lnTo>
                  <a:lnTo>
                    <a:pt x="980389" y="74612"/>
                  </a:lnTo>
                  <a:lnTo>
                    <a:pt x="988415" y="77470"/>
                  </a:lnTo>
                  <a:lnTo>
                    <a:pt x="1027785" y="94945"/>
                  </a:lnTo>
                  <a:lnTo>
                    <a:pt x="1061783" y="113296"/>
                  </a:lnTo>
                  <a:lnTo>
                    <a:pt x="1094879" y="135013"/>
                  </a:lnTo>
                  <a:lnTo>
                    <a:pt x="1100391" y="139750"/>
                  </a:lnTo>
                  <a:lnTo>
                    <a:pt x="1102766" y="141719"/>
                  </a:lnTo>
                  <a:lnTo>
                    <a:pt x="1104341" y="138950"/>
                  </a:lnTo>
                  <a:lnTo>
                    <a:pt x="1107503" y="134213"/>
                  </a:lnTo>
                  <a:lnTo>
                    <a:pt x="1112240" y="124345"/>
                  </a:lnTo>
                  <a:lnTo>
                    <a:pt x="1114209" y="120002"/>
                  </a:lnTo>
                  <a:lnTo>
                    <a:pt x="1115390" y="116852"/>
                  </a:lnTo>
                  <a:close/>
                </a:path>
                <a:path w="3233420" h="365759">
                  <a:moveTo>
                    <a:pt x="1152893" y="200926"/>
                  </a:moveTo>
                  <a:lnTo>
                    <a:pt x="1151356" y="188595"/>
                  </a:lnTo>
                  <a:lnTo>
                    <a:pt x="1151293" y="188099"/>
                  </a:lnTo>
                  <a:lnTo>
                    <a:pt x="1151191" y="187337"/>
                  </a:lnTo>
                  <a:lnTo>
                    <a:pt x="1151102" y="186626"/>
                  </a:lnTo>
                  <a:lnTo>
                    <a:pt x="1150531" y="181978"/>
                  </a:lnTo>
                  <a:lnTo>
                    <a:pt x="1150454" y="181597"/>
                  </a:lnTo>
                  <a:lnTo>
                    <a:pt x="1150137" y="180009"/>
                  </a:lnTo>
                  <a:lnTo>
                    <a:pt x="1147762" y="177647"/>
                  </a:lnTo>
                  <a:lnTo>
                    <a:pt x="1143812" y="178435"/>
                  </a:lnTo>
                  <a:lnTo>
                    <a:pt x="1135900" y="179832"/>
                  </a:lnTo>
                  <a:lnTo>
                    <a:pt x="1090726" y="183934"/>
                  </a:lnTo>
                  <a:lnTo>
                    <a:pt x="1069149" y="185140"/>
                  </a:lnTo>
                  <a:lnTo>
                    <a:pt x="1069543" y="185140"/>
                  </a:lnTo>
                  <a:lnTo>
                    <a:pt x="1006398" y="187337"/>
                  </a:lnTo>
                  <a:lnTo>
                    <a:pt x="1006944" y="187337"/>
                  </a:lnTo>
                  <a:lnTo>
                    <a:pt x="949617" y="188595"/>
                  </a:lnTo>
                  <a:lnTo>
                    <a:pt x="886726" y="188595"/>
                  </a:lnTo>
                  <a:lnTo>
                    <a:pt x="871943" y="188366"/>
                  </a:lnTo>
                  <a:lnTo>
                    <a:pt x="873442" y="188366"/>
                  </a:lnTo>
                  <a:lnTo>
                    <a:pt x="846582" y="187731"/>
                  </a:lnTo>
                  <a:lnTo>
                    <a:pt x="837260" y="187337"/>
                  </a:lnTo>
                  <a:lnTo>
                    <a:pt x="829335" y="186626"/>
                  </a:lnTo>
                  <a:lnTo>
                    <a:pt x="829525" y="186626"/>
                  </a:lnTo>
                  <a:lnTo>
                    <a:pt x="820902" y="185534"/>
                  </a:lnTo>
                  <a:lnTo>
                    <a:pt x="818934" y="185140"/>
                  </a:lnTo>
                  <a:lnTo>
                    <a:pt x="817460" y="187731"/>
                  </a:lnTo>
                  <a:lnTo>
                    <a:pt x="817448" y="188099"/>
                  </a:lnTo>
                  <a:lnTo>
                    <a:pt x="817702" y="188595"/>
                  </a:lnTo>
                  <a:lnTo>
                    <a:pt x="819327" y="195402"/>
                  </a:lnTo>
                  <a:lnTo>
                    <a:pt x="821702" y="204482"/>
                  </a:lnTo>
                  <a:lnTo>
                    <a:pt x="823277" y="208826"/>
                  </a:lnTo>
                  <a:lnTo>
                    <a:pt x="824064" y="211201"/>
                  </a:lnTo>
                  <a:lnTo>
                    <a:pt x="827227" y="213563"/>
                  </a:lnTo>
                  <a:lnTo>
                    <a:pt x="844956" y="212001"/>
                  </a:lnTo>
                  <a:lnTo>
                    <a:pt x="856208" y="211201"/>
                  </a:lnTo>
                  <a:lnTo>
                    <a:pt x="869645" y="210477"/>
                  </a:lnTo>
                  <a:lnTo>
                    <a:pt x="932129" y="207772"/>
                  </a:lnTo>
                  <a:lnTo>
                    <a:pt x="978420" y="206857"/>
                  </a:lnTo>
                  <a:lnTo>
                    <a:pt x="978420" y="336334"/>
                  </a:lnTo>
                  <a:lnTo>
                    <a:pt x="981570" y="336334"/>
                  </a:lnTo>
                  <a:lnTo>
                    <a:pt x="990257" y="335546"/>
                  </a:lnTo>
                  <a:lnTo>
                    <a:pt x="998943" y="335153"/>
                  </a:lnTo>
                  <a:lnTo>
                    <a:pt x="1000518" y="335153"/>
                  </a:lnTo>
                  <a:lnTo>
                    <a:pt x="1002499" y="334759"/>
                  </a:lnTo>
                  <a:lnTo>
                    <a:pt x="1003681" y="332384"/>
                  </a:lnTo>
                  <a:lnTo>
                    <a:pt x="1003681" y="206857"/>
                  </a:lnTo>
                  <a:lnTo>
                    <a:pt x="1003681" y="206463"/>
                  </a:lnTo>
                  <a:lnTo>
                    <a:pt x="1033665" y="205841"/>
                  </a:lnTo>
                  <a:lnTo>
                    <a:pt x="1150696" y="205841"/>
                  </a:lnTo>
                  <a:lnTo>
                    <a:pt x="1152893" y="202907"/>
                  </a:lnTo>
                  <a:lnTo>
                    <a:pt x="1152893" y="200926"/>
                  </a:lnTo>
                  <a:close/>
                </a:path>
                <a:path w="3233420" h="365759">
                  <a:moveTo>
                    <a:pt x="1383436" y="48552"/>
                  </a:moveTo>
                  <a:lnTo>
                    <a:pt x="1383042" y="43815"/>
                  </a:lnTo>
                  <a:lnTo>
                    <a:pt x="1382102" y="37503"/>
                  </a:lnTo>
                  <a:lnTo>
                    <a:pt x="1382039" y="37109"/>
                  </a:lnTo>
                  <a:lnTo>
                    <a:pt x="1381975" y="36639"/>
                  </a:lnTo>
                  <a:lnTo>
                    <a:pt x="1381887" y="36080"/>
                  </a:lnTo>
                  <a:lnTo>
                    <a:pt x="1381785" y="35356"/>
                  </a:lnTo>
                  <a:lnTo>
                    <a:pt x="1381734" y="35013"/>
                  </a:lnTo>
                  <a:lnTo>
                    <a:pt x="1381658" y="34480"/>
                  </a:lnTo>
                  <a:lnTo>
                    <a:pt x="1381429" y="33070"/>
                  </a:lnTo>
                  <a:lnTo>
                    <a:pt x="1381315" y="32664"/>
                  </a:lnTo>
                  <a:lnTo>
                    <a:pt x="1380667" y="30403"/>
                  </a:lnTo>
                  <a:lnTo>
                    <a:pt x="1380274" y="28422"/>
                  </a:lnTo>
                  <a:lnTo>
                    <a:pt x="1377111" y="27241"/>
                  </a:lnTo>
                  <a:lnTo>
                    <a:pt x="1375930" y="27635"/>
                  </a:lnTo>
                  <a:lnTo>
                    <a:pt x="1365669" y="29603"/>
                  </a:lnTo>
                  <a:lnTo>
                    <a:pt x="1344879" y="32118"/>
                  </a:lnTo>
                  <a:lnTo>
                    <a:pt x="1339418" y="32664"/>
                  </a:lnTo>
                  <a:lnTo>
                    <a:pt x="1333652" y="33070"/>
                  </a:lnTo>
                  <a:lnTo>
                    <a:pt x="1326781" y="33451"/>
                  </a:lnTo>
                  <a:lnTo>
                    <a:pt x="1326159" y="33451"/>
                  </a:lnTo>
                  <a:lnTo>
                    <a:pt x="1314234" y="34480"/>
                  </a:lnTo>
                  <a:lnTo>
                    <a:pt x="1306880" y="35013"/>
                  </a:lnTo>
                  <a:lnTo>
                    <a:pt x="1299552" y="35356"/>
                  </a:lnTo>
                  <a:lnTo>
                    <a:pt x="1242110" y="37503"/>
                  </a:lnTo>
                  <a:lnTo>
                    <a:pt x="1219212" y="36322"/>
                  </a:lnTo>
                  <a:lnTo>
                    <a:pt x="1209738" y="35928"/>
                  </a:lnTo>
                  <a:lnTo>
                    <a:pt x="1207770" y="35928"/>
                  </a:lnTo>
                  <a:lnTo>
                    <a:pt x="1207668" y="36080"/>
                  </a:lnTo>
                  <a:lnTo>
                    <a:pt x="1206182" y="38290"/>
                  </a:lnTo>
                  <a:lnTo>
                    <a:pt x="1206588" y="39077"/>
                  </a:lnTo>
                  <a:lnTo>
                    <a:pt x="1207770" y="44208"/>
                  </a:lnTo>
                  <a:lnTo>
                    <a:pt x="1209738" y="52108"/>
                  </a:lnTo>
                  <a:lnTo>
                    <a:pt x="1210919" y="55270"/>
                  </a:lnTo>
                  <a:lnTo>
                    <a:pt x="1210919" y="55664"/>
                  </a:lnTo>
                  <a:lnTo>
                    <a:pt x="1211326" y="56057"/>
                  </a:lnTo>
                  <a:lnTo>
                    <a:pt x="1212113" y="58026"/>
                  </a:lnTo>
                  <a:lnTo>
                    <a:pt x="1214475" y="60794"/>
                  </a:lnTo>
                  <a:lnTo>
                    <a:pt x="1218425" y="60401"/>
                  </a:lnTo>
                  <a:lnTo>
                    <a:pt x="1229080" y="58826"/>
                  </a:lnTo>
                  <a:lnTo>
                    <a:pt x="1246060" y="57238"/>
                  </a:lnTo>
                  <a:lnTo>
                    <a:pt x="1257896" y="56451"/>
                  </a:lnTo>
                  <a:lnTo>
                    <a:pt x="1265796" y="55664"/>
                  </a:lnTo>
                  <a:lnTo>
                    <a:pt x="1283957" y="54483"/>
                  </a:lnTo>
                  <a:lnTo>
                    <a:pt x="1283830" y="56451"/>
                  </a:lnTo>
                  <a:lnTo>
                    <a:pt x="1283728" y="58026"/>
                  </a:lnTo>
                  <a:lnTo>
                    <a:pt x="1283677" y="58826"/>
                  </a:lnTo>
                  <a:lnTo>
                    <a:pt x="1270927" y="103822"/>
                  </a:lnTo>
                  <a:lnTo>
                    <a:pt x="1250442" y="139788"/>
                  </a:lnTo>
                  <a:lnTo>
                    <a:pt x="1225626" y="168795"/>
                  </a:lnTo>
                  <a:lnTo>
                    <a:pt x="1188821" y="197383"/>
                  </a:lnTo>
                  <a:lnTo>
                    <a:pt x="1188427" y="197777"/>
                  </a:lnTo>
                  <a:lnTo>
                    <a:pt x="1185659" y="199745"/>
                  </a:lnTo>
                  <a:lnTo>
                    <a:pt x="1187234" y="201333"/>
                  </a:lnTo>
                  <a:lnTo>
                    <a:pt x="1197114" y="210007"/>
                  </a:lnTo>
                  <a:lnTo>
                    <a:pt x="1201051" y="213169"/>
                  </a:lnTo>
                  <a:lnTo>
                    <a:pt x="1207376" y="211201"/>
                  </a:lnTo>
                  <a:lnTo>
                    <a:pt x="1209344" y="209613"/>
                  </a:lnTo>
                  <a:lnTo>
                    <a:pt x="1226553" y="197383"/>
                  </a:lnTo>
                  <a:lnTo>
                    <a:pt x="1257109" y="166789"/>
                  </a:lnTo>
                  <a:lnTo>
                    <a:pt x="1280375" y="135674"/>
                  </a:lnTo>
                  <a:lnTo>
                    <a:pt x="1287500" y="122783"/>
                  </a:lnTo>
                  <a:lnTo>
                    <a:pt x="1294790" y="128231"/>
                  </a:lnTo>
                  <a:lnTo>
                    <a:pt x="1326832" y="158343"/>
                  </a:lnTo>
                  <a:lnTo>
                    <a:pt x="1354823" y="189649"/>
                  </a:lnTo>
                  <a:lnTo>
                    <a:pt x="1359357" y="195795"/>
                  </a:lnTo>
                  <a:lnTo>
                    <a:pt x="1361325" y="198170"/>
                  </a:lnTo>
                  <a:lnTo>
                    <a:pt x="1364488" y="196189"/>
                  </a:lnTo>
                  <a:lnTo>
                    <a:pt x="1366062" y="195008"/>
                  </a:lnTo>
                  <a:lnTo>
                    <a:pt x="1378699" y="182384"/>
                  </a:lnTo>
                  <a:lnTo>
                    <a:pt x="1379486" y="181190"/>
                  </a:lnTo>
                  <a:lnTo>
                    <a:pt x="1381455" y="178435"/>
                  </a:lnTo>
                  <a:lnTo>
                    <a:pt x="1379486" y="173697"/>
                  </a:lnTo>
                  <a:lnTo>
                    <a:pt x="1377505" y="172110"/>
                  </a:lnTo>
                  <a:lnTo>
                    <a:pt x="1374101" y="168516"/>
                  </a:lnTo>
                  <a:lnTo>
                    <a:pt x="1344358" y="143446"/>
                  </a:lnTo>
                  <a:lnTo>
                    <a:pt x="1311313" y="117513"/>
                  </a:lnTo>
                  <a:lnTo>
                    <a:pt x="1295400" y="106197"/>
                  </a:lnTo>
                  <a:lnTo>
                    <a:pt x="1299883" y="97116"/>
                  </a:lnTo>
                  <a:lnTo>
                    <a:pt x="1312202" y="54483"/>
                  </a:lnTo>
                  <a:lnTo>
                    <a:pt x="1312379" y="53289"/>
                  </a:lnTo>
                  <a:lnTo>
                    <a:pt x="1315935" y="53289"/>
                  </a:lnTo>
                  <a:lnTo>
                    <a:pt x="1323428" y="52895"/>
                  </a:lnTo>
                  <a:lnTo>
                    <a:pt x="1327378" y="52895"/>
                  </a:lnTo>
                  <a:lnTo>
                    <a:pt x="1336852" y="52501"/>
                  </a:lnTo>
                  <a:lnTo>
                    <a:pt x="1354226" y="52895"/>
                  </a:lnTo>
                  <a:lnTo>
                    <a:pt x="1383436" y="52895"/>
                  </a:lnTo>
                  <a:lnTo>
                    <a:pt x="1383436" y="52501"/>
                  </a:lnTo>
                  <a:lnTo>
                    <a:pt x="1383436" y="48552"/>
                  </a:lnTo>
                  <a:close/>
                </a:path>
                <a:path w="3233420" h="365759">
                  <a:moveTo>
                    <a:pt x="1468704" y="393"/>
                  </a:moveTo>
                  <a:lnTo>
                    <a:pt x="1466723" y="393"/>
                  </a:lnTo>
                  <a:lnTo>
                    <a:pt x="1460411" y="0"/>
                  </a:lnTo>
                  <a:lnTo>
                    <a:pt x="1439494" y="0"/>
                  </a:lnTo>
                  <a:lnTo>
                    <a:pt x="1437513" y="1981"/>
                  </a:lnTo>
                  <a:lnTo>
                    <a:pt x="1438300" y="3949"/>
                  </a:lnTo>
                  <a:lnTo>
                    <a:pt x="1440281" y="7899"/>
                  </a:lnTo>
                  <a:lnTo>
                    <a:pt x="1441856" y="28422"/>
                  </a:lnTo>
                  <a:lnTo>
                    <a:pt x="1441958" y="30403"/>
                  </a:lnTo>
                  <a:lnTo>
                    <a:pt x="1442085" y="32664"/>
                  </a:lnTo>
                  <a:lnTo>
                    <a:pt x="1442199" y="68351"/>
                  </a:lnTo>
                  <a:lnTo>
                    <a:pt x="1442250" y="97116"/>
                  </a:lnTo>
                  <a:lnTo>
                    <a:pt x="1428483" y="97878"/>
                  </a:lnTo>
                  <a:lnTo>
                    <a:pt x="1403070" y="98831"/>
                  </a:lnTo>
                  <a:lnTo>
                    <a:pt x="1379016" y="98831"/>
                  </a:lnTo>
                  <a:lnTo>
                    <a:pt x="1369225" y="98691"/>
                  </a:lnTo>
                  <a:lnTo>
                    <a:pt x="1362811" y="97878"/>
                  </a:lnTo>
                  <a:lnTo>
                    <a:pt x="1359750" y="97116"/>
                  </a:lnTo>
                  <a:lnTo>
                    <a:pt x="1359750" y="100266"/>
                  </a:lnTo>
                  <a:lnTo>
                    <a:pt x="1368044" y="123164"/>
                  </a:lnTo>
                  <a:lnTo>
                    <a:pt x="1372374" y="122377"/>
                  </a:lnTo>
                  <a:lnTo>
                    <a:pt x="1381848" y="121196"/>
                  </a:lnTo>
                  <a:lnTo>
                    <a:pt x="1406334" y="118427"/>
                  </a:lnTo>
                  <a:lnTo>
                    <a:pt x="1415808" y="118033"/>
                  </a:lnTo>
                  <a:lnTo>
                    <a:pt x="1423568" y="117513"/>
                  </a:lnTo>
                  <a:lnTo>
                    <a:pt x="1423860" y="117513"/>
                  </a:lnTo>
                  <a:lnTo>
                    <a:pt x="1442250" y="116459"/>
                  </a:lnTo>
                  <a:lnTo>
                    <a:pt x="1442250" y="221462"/>
                  </a:lnTo>
                  <a:lnTo>
                    <a:pt x="1443824" y="221462"/>
                  </a:lnTo>
                  <a:lnTo>
                    <a:pt x="1463967" y="220268"/>
                  </a:lnTo>
                  <a:lnTo>
                    <a:pt x="1465935" y="219875"/>
                  </a:lnTo>
                  <a:lnTo>
                    <a:pt x="1467116" y="217512"/>
                  </a:lnTo>
                  <a:lnTo>
                    <a:pt x="1467116" y="116459"/>
                  </a:lnTo>
                  <a:lnTo>
                    <a:pt x="1467116" y="98831"/>
                  </a:lnTo>
                  <a:lnTo>
                    <a:pt x="1467218" y="35013"/>
                  </a:lnTo>
                  <a:lnTo>
                    <a:pt x="1468666" y="3949"/>
                  </a:lnTo>
                  <a:lnTo>
                    <a:pt x="1468704" y="393"/>
                  </a:lnTo>
                  <a:close/>
                </a:path>
                <a:path w="3233420" h="365759">
                  <a:moveTo>
                    <a:pt x="1470952" y="281863"/>
                  </a:moveTo>
                  <a:lnTo>
                    <a:pt x="1449920" y="245935"/>
                  </a:lnTo>
                  <a:lnTo>
                    <a:pt x="1444929" y="242062"/>
                  </a:lnTo>
                  <a:lnTo>
                    <a:pt x="1444929" y="285038"/>
                  </a:lnTo>
                  <a:lnTo>
                    <a:pt x="1444866" y="287451"/>
                  </a:lnTo>
                  <a:lnTo>
                    <a:pt x="1444625" y="294487"/>
                  </a:lnTo>
                  <a:lnTo>
                    <a:pt x="1444523" y="296468"/>
                  </a:lnTo>
                  <a:lnTo>
                    <a:pt x="1443901" y="308610"/>
                  </a:lnTo>
                  <a:lnTo>
                    <a:pt x="1416342" y="338518"/>
                  </a:lnTo>
                  <a:lnTo>
                    <a:pt x="1399755" y="343877"/>
                  </a:lnTo>
                  <a:lnTo>
                    <a:pt x="1401203" y="343877"/>
                  </a:lnTo>
                  <a:lnTo>
                    <a:pt x="1386687" y="344525"/>
                  </a:lnTo>
                  <a:lnTo>
                    <a:pt x="1374597" y="344525"/>
                  </a:lnTo>
                  <a:lnTo>
                    <a:pt x="1337208" y="328295"/>
                  </a:lnTo>
                  <a:lnTo>
                    <a:pt x="1324343" y="304914"/>
                  </a:lnTo>
                  <a:lnTo>
                    <a:pt x="1324343" y="287451"/>
                  </a:lnTo>
                  <a:lnTo>
                    <a:pt x="1354416" y="252844"/>
                  </a:lnTo>
                  <a:lnTo>
                    <a:pt x="1385011" y="245935"/>
                  </a:lnTo>
                  <a:lnTo>
                    <a:pt x="1394104" y="245935"/>
                  </a:lnTo>
                  <a:lnTo>
                    <a:pt x="1432420" y="261785"/>
                  </a:lnTo>
                  <a:lnTo>
                    <a:pt x="1444929" y="285038"/>
                  </a:lnTo>
                  <a:lnTo>
                    <a:pt x="1444929" y="242062"/>
                  </a:lnTo>
                  <a:lnTo>
                    <a:pt x="1408569" y="227952"/>
                  </a:lnTo>
                  <a:lnTo>
                    <a:pt x="1399400" y="227101"/>
                  </a:lnTo>
                  <a:lnTo>
                    <a:pt x="1371854" y="227101"/>
                  </a:lnTo>
                  <a:lnTo>
                    <a:pt x="1330782" y="241871"/>
                  </a:lnTo>
                  <a:lnTo>
                    <a:pt x="1303947" y="270764"/>
                  </a:lnTo>
                  <a:lnTo>
                    <a:pt x="1299146" y="285038"/>
                  </a:lnTo>
                  <a:lnTo>
                    <a:pt x="1299171" y="308610"/>
                  </a:lnTo>
                  <a:lnTo>
                    <a:pt x="1321701" y="346570"/>
                  </a:lnTo>
                  <a:lnTo>
                    <a:pt x="1359598" y="364020"/>
                  </a:lnTo>
                  <a:lnTo>
                    <a:pt x="1359433" y="364020"/>
                  </a:lnTo>
                  <a:lnTo>
                    <a:pt x="1369123" y="365010"/>
                  </a:lnTo>
                  <a:lnTo>
                    <a:pt x="1368818" y="365010"/>
                  </a:lnTo>
                  <a:lnTo>
                    <a:pt x="1383830" y="365150"/>
                  </a:lnTo>
                  <a:lnTo>
                    <a:pt x="1427441" y="356069"/>
                  </a:lnTo>
                  <a:lnTo>
                    <a:pt x="1447596" y="344525"/>
                  </a:lnTo>
                  <a:lnTo>
                    <a:pt x="1451597" y="340474"/>
                  </a:lnTo>
                  <a:lnTo>
                    <a:pt x="1470266" y="306997"/>
                  </a:lnTo>
                  <a:lnTo>
                    <a:pt x="1470329" y="304914"/>
                  </a:lnTo>
                  <a:lnTo>
                    <a:pt x="1470685" y="294487"/>
                  </a:lnTo>
                  <a:lnTo>
                    <a:pt x="1470952" y="281863"/>
                  </a:lnTo>
                  <a:close/>
                </a:path>
                <a:path w="3233420" h="365759">
                  <a:moveTo>
                    <a:pt x="1595018" y="293700"/>
                  </a:moveTo>
                  <a:lnTo>
                    <a:pt x="1591068" y="279095"/>
                  </a:lnTo>
                  <a:lnTo>
                    <a:pt x="1586725" y="273177"/>
                  </a:lnTo>
                  <a:lnTo>
                    <a:pt x="1585544" y="271589"/>
                  </a:lnTo>
                  <a:lnTo>
                    <a:pt x="1582394" y="272376"/>
                  </a:lnTo>
                  <a:lnTo>
                    <a:pt x="1581594" y="272783"/>
                  </a:lnTo>
                  <a:lnTo>
                    <a:pt x="1581200" y="272783"/>
                  </a:lnTo>
                  <a:lnTo>
                    <a:pt x="1557909" y="278701"/>
                  </a:lnTo>
                  <a:lnTo>
                    <a:pt x="1555546" y="279095"/>
                  </a:lnTo>
                  <a:lnTo>
                    <a:pt x="1555546" y="282651"/>
                  </a:lnTo>
                  <a:lnTo>
                    <a:pt x="1556727" y="283832"/>
                  </a:lnTo>
                  <a:lnTo>
                    <a:pt x="1561858" y="289750"/>
                  </a:lnTo>
                  <a:lnTo>
                    <a:pt x="1566989" y="307124"/>
                  </a:lnTo>
                  <a:lnTo>
                    <a:pt x="1566989" y="326859"/>
                  </a:lnTo>
                  <a:lnTo>
                    <a:pt x="1556727" y="348170"/>
                  </a:lnTo>
                  <a:lnTo>
                    <a:pt x="1546860" y="353707"/>
                  </a:lnTo>
                  <a:lnTo>
                    <a:pt x="1544497" y="354888"/>
                  </a:lnTo>
                  <a:lnTo>
                    <a:pt x="1546072" y="356463"/>
                  </a:lnTo>
                  <a:lnTo>
                    <a:pt x="1554365" y="364363"/>
                  </a:lnTo>
                  <a:lnTo>
                    <a:pt x="1555546" y="365544"/>
                  </a:lnTo>
                  <a:lnTo>
                    <a:pt x="1557121" y="365150"/>
                  </a:lnTo>
                  <a:lnTo>
                    <a:pt x="1584960" y="337908"/>
                  </a:lnTo>
                  <a:lnTo>
                    <a:pt x="1594942" y="307124"/>
                  </a:lnTo>
                  <a:lnTo>
                    <a:pt x="1595018" y="293700"/>
                  </a:lnTo>
                  <a:close/>
                </a:path>
                <a:path w="3233420" h="365759">
                  <a:moveTo>
                    <a:pt x="1951748" y="13817"/>
                  </a:moveTo>
                  <a:lnTo>
                    <a:pt x="1951545" y="12763"/>
                  </a:lnTo>
                  <a:lnTo>
                    <a:pt x="1951507" y="12598"/>
                  </a:lnTo>
                  <a:lnTo>
                    <a:pt x="1951393" y="12039"/>
                  </a:lnTo>
                  <a:lnTo>
                    <a:pt x="1951316" y="11823"/>
                  </a:lnTo>
                  <a:lnTo>
                    <a:pt x="1949780" y="10655"/>
                  </a:lnTo>
                  <a:lnTo>
                    <a:pt x="1946617" y="11061"/>
                  </a:lnTo>
                  <a:lnTo>
                    <a:pt x="1941347" y="11417"/>
                  </a:lnTo>
                  <a:lnTo>
                    <a:pt x="1941690" y="11417"/>
                  </a:lnTo>
                  <a:lnTo>
                    <a:pt x="1934603" y="11823"/>
                  </a:lnTo>
                  <a:lnTo>
                    <a:pt x="1929079" y="12039"/>
                  </a:lnTo>
                  <a:lnTo>
                    <a:pt x="1905647" y="12763"/>
                  </a:lnTo>
                  <a:lnTo>
                    <a:pt x="1895373" y="12763"/>
                  </a:lnTo>
                  <a:lnTo>
                    <a:pt x="1889607" y="12598"/>
                  </a:lnTo>
                  <a:lnTo>
                    <a:pt x="1865083" y="11417"/>
                  </a:lnTo>
                  <a:lnTo>
                    <a:pt x="1855482" y="10655"/>
                  </a:lnTo>
                  <a:lnTo>
                    <a:pt x="1856155" y="10655"/>
                  </a:lnTo>
                  <a:lnTo>
                    <a:pt x="1849615" y="9740"/>
                  </a:lnTo>
                  <a:lnTo>
                    <a:pt x="1839239" y="7899"/>
                  </a:lnTo>
                  <a:lnTo>
                    <a:pt x="1837270" y="7112"/>
                  </a:lnTo>
                  <a:lnTo>
                    <a:pt x="1833321" y="13817"/>
                  </a:lnTo>
                  <a:lnTo>
                    <a:pt x="1831746" y="21323"/>
                  </a:lnTo>
                  <a:lnTo>
                    <a:pt x="1833321" y="22504"/>
                  </a:lnTo>
                  <a:lnTo>
                    <a:pt x="1838845" y="26454"/>
                  </a:lnTo>
                  <a:lnTo>
                    <a:pt x="1857006" y="31584"/>
                  </a:lnTo>
                  <a:lnTo>
                    <a:pt x="1875955" y="33947"/>
                  </a:lnTo>
                  <a:lnTo>
                    <a:pt x="1880616" y="34620"/>
                  </a:lnTo>
                  <a:lnTo>
                    <a:pt x="1879295" y="34620"/>
                  </a:lnTo>
                  <a:lnTo>
                    <a:pt x="1888490" y="35140"/>
                  </a:lnTo>
                  <a:lnTo>
                    <a:pt x="1887855" y="35140"/>
                  </a:lnTo>
                  <a:lnTo>
                    <a:pt x="1894154" y="35356"/>
                  </a:lnTo>
                  <a:lnTo>
                    <a:pt x="1900859" y="35356"/>
                  </a:lnTo>
                  <a:lnTo>
                    <a:pt x="1946224" y="31978"/>
                  </a:lnTo>
                  <a:lnTo>
                    <a:pt x="1951748" y="18554"/>
                  </a:lnTo>
                  <a:lnTo>
                    <a:pt x="1951748" y="13817"/>
                  </a:lnTo>
                  <a:close/>
                </a:path>
                <a:path w="3233420" h="365759">
                  <a:moveTo>
                    <a:pt x="1995170" y="79349"/>
                  </a:moveTo>
                  <a:lnTo>
                    <a:pt x="1995106" y="78955"/>
                  </a:lnTo>
                  <a:lnTo>
                    <a:pt x="1995030" y="78562"/>
                  </a:lnTo>
                  <a:lnTo>
                    <a:pt x="1994458" y="75399"/>
                  </a:lnTo>
                  <a:lnTo>
                    <a:pt x="1994382" y="70662"/>
                  </a:lnTo>
                  <a:lnTo>
                    <a:pt x="1993379" y="62979"/>
                  </a:lnTo>
                  <a:lnTo>
                    <a:pt x="1993315" y="62433"/>
                  </a:lnTo>
                  <a:lnTo>
                    <a:pt x="1993188" y="61493"/>
                  </a:lnTo>
                  <a:lnTo>
                    <a:pt x="1993112" y="61036"/>
                  </a:lnTo>
                  <a:lnTo>
                    <a:pt x="1992998" y="60363"/>
                  </a:lnTo>
                  <a:lnTo>
                    <a:pt x="1992871" y="59613"/>
                  </a:lnTo>
                  <a:lnTo>
                    <a:pt x="1992807" y="59220"/>
                  </a:lnTo>
                  <a:lnTo>
                    <a:pt x="1992414" y="56845"/>
                  </a:lnTo>
                  <a:lnTo>
                    <a:pt x="1992020" y="54876"/>
                  </a:lnTo>
                  <a:lnTo>
                    <a:pt x="1988858" y="53682"/>
                  </a:lnTo>
                  <a:lnTo>
                    <a:pt x="1987677" y="54089"/>
                  </a:lnTo>
                  <a:lnTo>
                    <a:pt x="1976577" y="55943"/>
                  </a:lnTo>
                  <a:lnTo>
                    <a:pt x="1931974" y="60363"/>
                  </a:lnTo>
                  <a:lnTo>
                    <a:pt x="1873313" y="62674"/>
                  </a:lnTo>
                  <a:lnTo>
                    <a:pt x="1854695" y="62674"/>
                  </a:lnTo>
                  <a:lnTo>
                    <a:pt x="1838312" y="62979"/>
                  </a:lnTo>
                  <a:lnTo>
                    <a:pt x="1830781" y="62979"/>
                  </a:lnTo>
                  <a:lnTo>
                    <a:pt x="1822577" y="62674"/>
                  </a:lnTo>
                  <a:lnTo>
                    <a:pt x="1823300" y="62674"/>
                  </a:lnTo>
                  <a:lnTo>
                    <a:pt x="1804949" y="61493"/>
                  </a:lnTo>
                  <a:lnTo>
                    <a:pt x="1799018" y="61036"/>
                  </a:lnTo>
                  <a:lnTo>
                    <a:pt x="1799361" y="61036"/>
                  </a:lnTo>
                  <a:lnTo>
                    <a:pt x="1795741" y="60706"/>
                  </a:lnTo>
                  <a:lnTo>
                    <a:pt x="1789112" y="60007"/>
                  </a:lnTo>
                  <a:lnTo>
                    <a:pt x="1787144" y="59613"/>
                  </a:lnTo>
                  <a:lnTo>
                    <a:pt x="1785556" y="61976"/>
                  </a:lnTo>
                  <a:lnTo>
                    <a:pt x="1785658" y="62179"/>
                  </a:lnTo>
                  <a:lnTo>
                    <a:pt x="1785899" y="62674"/>
                  </a:lnTo>
                  <a:lnTo>
                    <a:pt x="1786001" y="62979"/>
                  </a:lnTo>
                  <a:lnTo>
                    <a:pt x="1789112" y="75399"/>
                  </a:lnTo>
                  <a:lnTo>
                    <a:pt x="1790611" y="79502"/>
                  </a:lnTo>
                  <a:lnTo>
                    <a:pt x="1790687" y="80137"/>
                  </a:lnTo>
                  <a:lnTo>
                    <a:pt x="1791081" y="80530"/>
                  </a:lnTo>
                  <a:lnTo>
                    <a:pt x="1791881" y="82511"/>
                  </a:lnTo>
                  <a:lnTo>
                    <a:pt x="1794243" y="85267"/>
                  </a:lnTo>
                  <a:lnTo>
                    <a:pt x="1798193" y="84874"/>
                  </a:lnTo>
                  <a:lnTo>
                    <a:pt x="1808060" y="84086"/>
                  </a:lnTo>
                  <a:lnTo>
                    <a:pt x="1832927" y="82511"/>
                  </a:lnTo>
                  <a:lnTo>
                    <a:pt x="1842795" y="81711"/>
                  </a:lnTo>
                  <a:lnTo>
                    <a:pt x="1881428" y="80137"/>
                  </a:lnTo>
                  <a:lnTo>
                    <a:pt x="1943061" y="78562"/>
                  </a:lnTo>
                  <a:lnTo>
                    <a:pt x="1959648" y="78562"/>
                  </a:lnTo>
                  <a:lnTo>
                    <a:pt x="1982152" y="78955"/>
                  </a:lnTo>
                  <a:lnTo>
                    <a:pt x="1989645" y="79349"/>
                  </a:lnTo>
                  <a:lnTo>
                    <a:pt x="1995170" y="79349"/>
                  </a:lnTo>
                  <a:close/>
                </a:path>
                <a:path w="3233420" h="365759">
                  <a:moveTo>
                    <a:pt x="2016099" y="252247"/>
                  </a:moveTo>
                  <a:lnTo>
                    <a:pt x="2015312" y="248691"/>
                  </a:lnTo>
                  <a:lnTo>
                    <a:pt x="2015223" y="248246"/>
                  </a:lnTo>
                  <a:lnTo>
                    <a:pt x="2013331" y="237642"/>
                  </a:lnTo>
                  <a:lnTo>
                    <a:pt x="2012543" y="234480"/>
                  </a:lnTo>
                  <a:lnTo>
                    <a:pt x="1943569" y="248246"/>
                  </a:lnTo>
                  <a:lnTo>
                    <a:pt x="1903984" y="252247"/>
                  </a:lnTo>
                  <a:lnTo>
                    <a:pt x="1904060" y="249682"/>
                  </a:lnTo>
                  <a:lnTo>
                    <a:pt x="1904161" y="245935"/>
                  </a:lnTo>
                  <a:lnTo>
                    <a:pt x="1904288" y="241693"/>
                  </a:lnTo>
                  <a:lnTo>
                    <a:pt x="1904403" y="237642"/>
                  </a:lnTo>
                  <a:lnTo>
                    <a:pt x="1904492" y="234480"/>
                  </a:lnTo>
                  <a:lnTo>
                    <a:pt x="1905165" y="211201"/>
                  </a:lnTo>
                  <a:lnTo>
                    <a:pt x="1921827" y="208432"/>
                  </a:lnTo>
                  <a:lnTo>
                    <a:pt x="1931885" y="205346"/>
                  </a:lnTo>
                  <a:lnTo>
                    <a:pt x="1939391" y="200012"/>
                  </a:lnTo>
                  <a:lnTo>
                    <a:pt x="1945335" y="193713"/>
                  </a:lnTo>
                  <a:lnTo>
                    <a:pt x="1948395" y="190474"/>
                  </a:lnTo>
                  <a:lnTo>
                    <a:pt x="1956968" y="180708"/>
                  </a:lnTo>
                  <a:lnTo>
                    <a:pt x="1961451" y="173774"/>
                  </a:lnTo>
                  <a:lnTo>
                    <a:pt x="1963305" y="166357"/>
                  </a:lnTo>
                  <a:lnTo>
                    <a:pt x="1963394" y="164884"/>
                  </a:lnTo>
                  <a:lnTo>
                    <a:pt x="1963991" y="155143"/>
                  </a:lnTo>
                  <a:lnTo>
                    <a:pt x="1964042" y="149148"/>
                  </a:lnTo>
                  <a:lnTo>
                    <a:pt x="1964131" y="140525"/>
                  </a:lnTo>
                  <a:lnTo>
                    <a:pt x="1962213" y="131432"/>
                  </a:lnTo>
                  <a:lnTo>
                    <a:pt x="1956435" y="124079"/>
                  </a:lnTo>
                  <a:lnTo>
                    <a:pt x="1946770" y="116103"/>
                  </a:lnTo>
                  <a:lnTo>
                    <a:pt x="1945043" y="114681"/>
                  </a:lnTo>
                  <a:lnTo>
                    <a:pt x="1938718" y="109918"/>
                  </a:lnTo>
                  <a:lnTo>
                    <a:pt x="1938718" y="147637"/>
                  </a:lnTo>
                  <a:lnTo>
                    <a:pt x="1938616" y="156718"/>
                  </a:lnTo>
                  <a:lnTo>
                    <a:pt x="1911858" y="191427"/>
                  </a:lnTo>
                  <a:lnTo>
                    <a:pt x="1904479" y="192722"/>
                  </a:lnTo>
                  <a:lnTo>
                    <a:pt x="1905939" y="192722"/>
                  </a:lnTo>
                  <a:lnTo>
                    <a:pt x="1890953" y="193433"/>
                  </a:lnTo>
                  <a:lnTo>
                    <a:pt x="1877745" y="193713"/>
                  </a:lnTo>
                  <a:lnTo>
                    <a:pt x="1869617" y="192722"/>
                  </a:lnTo>
                  <a:lnTo>
                    <a:pt x="1842211" y="165569"/>
                  </a:lnTo>
                  <a:lnTo>
                    <a:pt x="1842198" y="164884"/>
                  </a:lnTo>
                  <a:lnTo>
                    <a:pt x="1842008" y="156718"/>
                  </a:lnTo>
                  <a:lnTo>
                    <a:pt x="1842046" y="155143"/>
                  </a:lnTo>
                  <a:lnTo>
                    <a:pt x="1842160" y="149148"/>
                  </a:lnTo>
                  <a:lnTo>
                    <a:pt x="1842236" y="147637"/>
                  </a:lnTo>
                  <a:lnTo>
                    <a:pt x="1875612" y="117106"/>
                  </a:lnTo>
                  <a:lnTo>
                    <a:pt x="1901291" y="116103"/>
                  </a:lnTo>
                  <a:lnTo>
                    <a:pt x="1908086" y="116598"/>
                  </a:lnTo>
                  <a:lnTo>
                    <a:pt x="1913318" y="118503"/>
                  </a:lnTo>
                  <a:lnTo>
                    <a:pt x="1919770" y="122377"/>
                  </a:lnTo>
                  <a:lnTo>
                    <a:pt x="1930438" y="129082"/>
                  </a:lnTo>
                  <a:lnTo>
                    <a:pt x="1938718" y="147637"/>
                  </a:lnTo>
                  <a:lnTo>
                    <a:pt x="1938718" y="109918"/>
                  </a:lnTo>
                  <a:lnTo>
                    <a:pt x="1933092" y="105664"/>
                  </a:lnTo>
                  <a:lnTo>
                    <a:pt x="1923427" y="101079"/>
                  </a:lnTo>
                  <a:lnTo>
                    <a:pt x="1910829" y="99479"/>
                  </a:lnTo>
                  <a:lnTo>
                    <a:pt x="1890560" y="99479"/>
                  </a:lnTo>
                  <a:lnTo>
                    <a:pt x="1848523" y="109156"/>
                  </a:lnTo>
                  <a:lnTo>
                    <a:pt x="1821014" y="138493"/>
                  </a:lnTo>
                  <a:lnTo>
                    <a:pt x="1817928" y="169354"/>
                  </a:lnTo>
                  <a:lnTo>
                    <a:pt x="1825040" y="181394"/>
                  </a:lnTo>
                  <a:lnTo>
                    <a:pt x="1854263" y="206844"/>
                  </a:lnTo>
                  <a:lnTo>
                    <a:pt x="1879904" y="211988"/>
                  </a:lnTo>
                  <a:lnTo>
                    <a:pt x="1880298" y="254228"/>
                  </a:lnTo>
                  <a:lnTo>
                    <a:pt x="1835124" y="255866"/>
                  </a:lnTo>
                  <a:lnTo>
                    <a:pt x="1829358" y="256006"/>
                  </a:lnTo>
                  <a:lnTo>
                    <a:pt x="1783308" y="256006"/>
                  </a:lnTo>
                  <a:lnTo>
                    <a:pt x="1777377" y="255409"/>
                  </a:lnTo>
                  <a:lnTo>
                    <a:pt x="1777949" y="255409"/>
                  </a:lnTo>
                  <a:lnTo>
                    <a:pt x="1773720" y="254622"/>
                  </a:lnTo>
                  <a:lnTo>
                    <a:pt x="1771738" y="254228"/>
                  </a:lnTo>
                  <a:lnTo>
                    <a:pt x="1770164" y="256590"/>
                  </a:lnTo>
                  <a:lnTo>
                    <a:pt x="1770557" y="257378"/>
                  </a:lnTo>
                  <a:lnTo>
                    <a:pt x="1772132" y="264096"/>
                  </a:lnTo>
                  <a:lnTo>
                    <a:pt x="1774113" y="271589"/>
                  </a:lnTo>
                  <a:lnTo>
                    <a:pt x="1774228" y="271919"/>
                  </a:lnTo>
                  <a:lnTo>
                    <a:pt x="1775688" y="275932"/>
                  </a:lnTo>
                  <a:lnTo>
                    <a:pt x="1776869" y="279488"/>
                  </a:lnTo>
                  <a:lnTo>
                    <a:pt x="1779244" y="281063"/>
                  </a:lnTo>
                  <a:lnTo>
                    <a:pt x="1797405" y="279488"/>
                  </a:lnTo>
                  <a:lnTo>
                    <a:pt x="1870189" y="275043"/>
                  </a:lnTo>
                  <a:lnTo>
                    <a:pt x="1941728" y="267601"/>
                  </a:lnTo>
                  <a:lnTo>
                    <a:pt x="1982482" y="261467"/>
                  </a:lnTo>
                  <a:lnTo>
                    <a:pt x="2013331" y="254622"/>
                  </a:lnTo>
                  <a:lnTo>
                    <a:pt x="2016099" y="252247"/>
                  </a:lnTo>
                  <a:close/>
                </a:path>
                <a:path w="3233420" h="365759">
                  <a:moveTo>
                    <a:pt x="2054783" y="787"/>
                  </a:moveTo>
                  <a:lnTo>
                    <a:pt x="2052015" y="787"/>
                  </a:lnTo>
                  <a:lnTo>
                    <a:pt x="2029523" y="0"/>
                  </a:lnTo>
                  <a:lnTo>
                    <a:pt x="2025573" y="0"/>
                  </a:lnTo>
                  <a:lnTo>
                    <a:pt x="2023592" y="1981"/>
                  </a:lnTo>
                  <a:lnTo>
                    <a:pt x="2024380" y="3949"/>
                  </a:lnTo>
                  <a:lnTo>
                    <a:pt x="2026361" y="7899"/>
                  </a:lnTo>
                  <a:lnTo>
                    <a:pt x="2027910" y="28384"/>
                  </a:lnTo>
                  <a:lnTo>
                    <a:pt x="2028215" y="33832"/>
                  </a:lnTo>
                  <a:lnTo>
                    <a:pt x="2028329" y="335546"/>
                  </a:lnTo>
                  <a:lnTo>
                    <a:pt x="2029917" y="335546"/>
                  </a:lnTo>
                  <a:lnTo>
                    <a:pt x="2050046" y="334352"/>
                  </a:lnTo>
                  <a:lnTo>
                    <a:pt x="2052015" y="333959"/>
                  </a:lnTo>
                  <a:lnTo>
                    <a:pt x="2053196" y="331597"/>
                  </a:lnTo>
                  <a:lnTo>
                    <a:pt x="2053323" y="33832"/>
                  </a:lnTo>
                  <a:lnTo>
                    <a:pt x="2053424" y="28384"/>
                  </a:lnTo>
                  <a:lnTo>
                    <a:pt x="2053526" y="22910"/>
                  </a:lnTo>
                  <a:lnTo>
                    <a:pt x="2053717" y="18084"/>
                  </a:lnTo>
                  <a:lnTo>
                    <a:pt x="2054098" y="12560"/>
                  </a:lnTo>
                  <a:lnTo>
                    <a:pt x="2054783" y="3949"/>
                  </a:lnTo>
                  <a:lnTo>
                    <a:pt x="2054783" y="787"/>
                  </a:lnTo>
                  <a:close/>
                </a:path>
                <a:path w="3233420" h="365759">
                  <a:moveTo>
                    <a:pt x="2313178" y="57302"/>
                  </a:moveTo>
                  <a:lnTo>
                    <a:pt x="2291321" y="23253"/>
                  </a:lnTo>
                  <a:lnTo>
                    <a:pt x="2289657" y="22364"/>
                  </a:lnTo>
                  <a:lnTo>
                    <a:pt x="2289657" y="54876"/>
                  </a:lnTo>
                  <a:lnTo>
                    <a:pt x="2289657" y="82105"/>
                  </a:lnTo>
                  <a:lnTo>
                    <a:pt x="2261438" y="108165"/>
                  </a:lnTo>
                  <a:lnTo>
                    <a:pt x="2243036" y="113601"/>
                  </a:lnTo>
                  <a:lnTo>
                    <a:pt x="2239568" y="113601"/>
                  </a:lnTo>
                  <a:lnTo>
                    <a:pt x="2225522" y="113842"/>
                  </a:lnTo>
                  <a:lnTo>
                    <a:pt x="2178735" y="84086"/>
                  </a:lnTo>
                  <a:lnTo>
                    <a:pt x="2178735" y="58026"/>
                  </a:lnTo>
                  <a:lnTo>
                    <a:pt x="2214676" y="29654"/>
                  </a:lnTo>
                  <a:lnTo>
                    <a:pt x="2235962" y="26771"/>
                  </a:lnTo>
                  <a:lnTo>
                    <a:pt x="2235644" y="26771"/>
                  </a:lnTo>
                  <a:lnTo>
                    <a:pt x="2242413" y="26466"/>
                  </a:lnTo>
                  <a:lnTo>
                    <a:pt x="2248039" y="26771"/>
                  </a:lnTo>
                  <a:lnTo>
                    <a:pt x="2253056" y="28054"/>
                  </a:lnTo>
                  <a:lnTo>
                    <a:pt x="2261044" y="30988"/>
                  </a:lnTo>
                  <a:lnTo>
                    <a:pt x="2273871" y="35928"/>
                  </a:lnTo>
                  <a:lnTo>
                    <a:pt x="2289657" y="54876"/>
                  </a:lnTo>
                  <a:lnTo>
                    <a:pt x="2289657" y="22364"/>
                  </a:lnTo>
                  <a:lnTo>
                    <a:pt x="2247455" y="9525"/>
                  </a:lnTo>
                  <a:lnTo>
                    <a:pt x="2221331" y="10223"/>
                  </a:lnTo>
                  <a:lnTo>
                    <a:pt x="2183777" y="23253"/>
                  </a:lnTo>
                  <a:lnTo>
                    <a:pt x="2156752" y="54571"/>
                  </a:lnTo>
                  <a:lnTo>
                    <a:pt x="2156701" y="54876"/>
                  </a:lnTo>
                  <a:lnTo>
                    <a:pt x="2155609" y="61366"/>
                  </a:lnTo>
                  <a:lnTo>
                    <a:pt x="2155609" y="83019"/>
                  </a:lnTo>
                  <a:lnTo>
                    <a:pt x="2156803" y="90157"/>
                  </a:lnTo>
                  <a:lnTo>
                    <a:pt x="2184476" y="121132"/>
                  </a:lnTo>
                  <a:lnTo>
                    <a:pt x="2221395" y="131800"/>
                  </a:lnTo>
                  <a:lnTo>
                    <a:pt x="2234006" y="131457"/>
                  </a:lnTo>
                  <a:lnTo>
                    <a:pt x="2273668" y="122770"/>
                  </a:lnTo>
                  <a:lnTo>
                    <a:pt x="2291054" y="113842"/>
                  </a:lnTo>
                  <a:lnTo>
                    <a:pt x="2295931" y="109169"/>
                  </a:lnTo>
                  <a:lnTo>
                    <a:pt x="2302484" y="101053"/>
                  </a:lnTo>
                  <a:lnTo>
                    <a:pt x="2308771" y="92786"/>
                  </a:lnTo>
                  <a:lnTo>
                    <a:pt x="2311984" y="86652"/>
                  </a:lnTo>
                  <a:lnTo>
                    <a:pt x="2313178" y="79629"/>
                  </a:lnTo>
                  <a:lnTo>
                    <a:pt x="2313178" y="57302"/>
                  </a:lnTo>
                  <a:close/>
                </a:path>
                <a:path w="3233420" h="365759">
                  <a:moveTo>
                    <a:pt x="2347798" y="161353"/>
                  </a:moveTo>
                  <a:lnTo>
                    <a:pt x="2347671" y="161353"/>
                  </a:lnTo>
                  <a:lnTo>
                    <a:pt x="2346858" y="157708"/>
                  </a:lnTo>
                  <a:lnTo>
                    <a:pt x="2344928" y="148031"/>
                  </a:lnTo>
                  <a:lnTo>
                    <a:pt x="2344534" y="145275"/>
                  </a:lnTo>
                  <a:lnTo>
                    <a:pt x="2341372" y="146062"/>
                  </a:lnTo>
                  <a:lnTo>
                    <a:pt x="2282761" y="156349"/>
                  </a:lnTo>
                  <a:lnTo>
                    <a:pt x="2219248" y="162128"/>
                  </a:lnTo>
                  <a:lnTo>
                    <a:pt x="2196160" y="163334"/>
                  </a:lnTo>
                  <a:lnTo>
                    <a:pt x="2197455" y="163334"/>
                  </a:lnTo>
                  <a:lnTo>
                    <a:pt x="2180831" y="163830"/>
                  </a:lnTo>
                  <a:lnTo>
                    <a:pt x="2181860" y="163830"/>
                  </a:lnTo>
                  <a:lnTo>
                    <a:pt x="2170569" y="164045"/>
                  </a:lnTo>
                  <a:lnTo>
                    <a:pt x="2159711" y="164045"/>
                  </a:lnTo>
                  <a:lnTo>
                    <a:pt x="2134082" y="163576"/>
                  </a:lnTo>
                  <a:lnTo>
                    <a:pt x="2126780" y="163334"/>
                  </a:lnTo>
                  <a:lnTo>
                    <a:pt x="2122055" y="162941"/>
                  </a:lnTo>
                  <a:lnTo>
                    <a:pt x="2116277" y="162128"/>
                  </a:lnTo>
                  <a:lnTo>
                    <a:pt x="2116531" y="162128"/>
                  </a:lnTo>
                  <a:lnTo>
                    <a:pt x="2115185" y="161848"/>
                  </a:lnTo>
                  <a:lnTo>
                    <a:pt x="2113597" y="164223"/>
                  </a:lnTo>
                  <a:lnTo>
                    <a:pt x="2113991" y="165011"/>
                  </a:lnTo>
                  <a:lnTo>
                    <a:pt x="2115578" y="171323"/>
                  </a:lnTo>
                  <a:lnTo>
                    <a:pt x="2117547" y="178828"/>
                  </a:lnTo>
                  <a:lnTo>
                    <a:pt x="2119122" y="183172"/>
                  </a:lnTo>
                  <a:lnTo>
                    <a:pt x="2120315" y="186715"/>
                  </a:lnTo>
                  <a:lnTo>
                    <a:pt x="2122678" y="188302"/>
                  </a:lnTo>
                  <a:lnTo>
                    <a:pt x="2134857" y="187198"/>
                  </a:lnTo>
                  <a:lnTo>
                    <a:pt x="2140864" y="186715"/>
                  </a:lnTo>
                  <a:lnTo>
                    <a:pt x="2200440" y="182778"/>
                  </a:lnTo>
                  <a:lnTo>
                    <a:pt x="2202421" y="182778"/>
                  </a:lnTo>
                  <a:lnTo>
                    <a:pt x="2205977" y="182384"/>
                  </a:lnTo>
                  <a:lnTo>
                    <a:pt x="2207945" y="181978"/>
                  </a:lnTo>
                  <a:lnTo>
                    <a:pt x="2207818" y="182778"/>
                  </a:lnTo>
                  <a:lnTo>
                    <a:pt x="2207768" y="183172"/>
                  </a:lnTo>
                  <a:lnTo>
                    <a:pt x="2207679" y="183705"/>
                  </a:lnTo>
                  <a:lnTo>
                    <a:pt x="2207590" y="184302"/>
                  </a:lnTo>
                  <a:lnTo>
                    <a:pt x="2207514" y="184823"/>
                  </a:lnTo>
                  <a:lnTo>
                    <a:pt x="2206371" y="192252"/>
                  </a:lnTo>
                  <a:lnTo>
                    <a:pt x="2191562" y="233895"/>
                  </a:lnTo>
                  <a:lnTo>
                    <a:pt x="2175573" y="258165"/>
                  </a:lnTo>
                  <a:lnTo>
                    <a:pt x="2175179" y="260934"/>
                  </a:lnTo>
                  <a:lnTo>
                    <a:pt x="2177161" y="261721"/>
                  </a:lnTo>
                  <a:lnTo>
                    <a:pt x="2190966" y="264883"/>
                  </a:lnTo>
                  <a:lnTo>
                    <a:pt x="2198865" y="266065"/>
                  </a:lnTo>
                  <a:lnTo>
                    <a:pt x="2202027" y="261721"/>
                  </a:lnTo>
                  <a:lnTo>
                    <a:pt x="2209228" y="252234"/>
                  </a:lnTo>
                  <a:lnTo>
                    <a:pt x="2227084" y="209791"/>
                  </a:lnTo>
                  <a:lnTo>
                    <a:pt x="2233599" y="179616"/>
                  </a:lnTo>
                  <a:lnTo>
                    <a:pt x="2286724" y="174167"/>
                  </a:lnTo>
                  <a:lnTo>
                    <a:pt x="2330297" y="167767"/>
                  </a:lnTo>
                  <a:lnTo>
                    <a:pt x="2345105" y="164045"/>
                  </a:lnTo>
                  <a:lnTo>
                    <a:pt x="2347798" y="161353"/>
                  </a:lnTo>
                  <a:close/>
                </a:path>
                <a:path w="3233420" h="365759">
                  <a:moveTo>
                    <a:pt x="2400185" y="393"/>
                  </a:moveTo>
                  <a:lnTo>
                    <a:pt x="2398217" y="393"/>
                  </a:lnTo>
                  <a:lnTo>
                    <a:pt x="2393480" y="0"/>
                  </a:lnTo>
                  <a:lnTo>
                    <a:pt x="2370975" y="0"/>
                  </a:lnTo>
                  <a:lnTo>
                    <a:pt x="2369007" y="1981"/>
                  </a:lnTo>
                  <a:lnTo>
                    <a:pt x="2369794" y="3949"/>
                  </a:lnTo>
                  <a:lnTo>
                    <a:pt x="2371763" y="7899"/>
                  </a:lnTo>
                  <a:lnTo>
                    <a:pt x="2371890" y="9525"/>
                  </a:lnTo>
                  <a:lnTo>
                    <a:pt x="2371953" y="10223"/>
                  </a:lnTo>
                  <a:lnTo>
                    <a:pt x="2372029" y="11226"/>
                  </a:lnTo>
                  <a:lnTo>
                    <a:pt x="2372093" y="12166"/>
                  </a:lnTo>
                  <a:lnTo>
                    <a:pt x="2372220" y="13677"/>
                  </a:lnTo>
                  <a:lnTo>
                    <a:pt x="2373325" y="28054"/>
                  </a:lnTo>
                  <a:lnTo>
                    <a:pt x="2373414" y="29654"/>
                  </a:lnTo>
                  <a:lnTo>
                    <a:pt x="2373490" y="30988"/>
                  </a:lnTo>
                  <a:lnTo>
                    <a:pt x="2373592" y="32969"/>
                  </a:lnTo>
                  <a:lnTo>
                    <a:pt x="2373719" y="168897"/>
                  </a:lnTo>
                  <a:lnTo>
                    <a:pt x="2373744" y="201333"/>
                  </a:lnTo>
                  <a:lnTo>
                    <a:pt x="2363876" y="202120"/>
                  </a:lnTo>
                  <a:lnTo>
                    <a:pt x="2333091" y="203936"/>
                  </a:lnTo>
                  <a:lnTo>
                    <a:pt x="2312949" y="204876"/>
                  </a:lnTo>
                  <a:lnTo>
                    <a:pt x="2292426" y="204876"/>
                  </a:lnTo>
                  <a:lnTo>
                    <a:pt x="2287295" y="204089"/>
                  </a:lnTo>
                  <a:lnTo>
                    <a:pt x="2285314" y="203695"/>
                  </a:lnTo>
                  <a:lnTo>
                    <a:pt x="2285238" y="203936"/>
                  </a:lnTo>
                  <a:lnTo>
                    <a:pt x="2285187" y="204089"/>
                  </a:lnTo>
                  <a:lnTo>
                    <a:pt x="2284526" y="206070"/>
                  </a:lnTo>
                  <a:lnTo>
                    <a:pt x="2284526" y="206857"/>
                  </a:lnTo>
                  <a:lnTo>
                    <a:pt x="2287689" y="222643"/>
                  </a:lnTo>
                  <a:lnTo>
                    <a:pt x="2287689" y="223037"/>
                  </a:lnTo>
                  <a:lnTo>
                    <a:pt x="2288082" y="223431"/>
                  </a:lnTo>
                  <a:lnTo>
                    <a:pt x="2288870" y="225412"/>
                  </a:lnTo>
                  <a:lnTo>
                    <a:pt x="2290838" y="226987"/>
                  </a:lnTo>
                  <a:lnTo>
                    <a:pt x="2341765" y="221856"/>
                  </a:lnTo>
                  <a:lnTo>
                    <a:pt x="2373744" y="219481"/>
                  </a:lnTo>
                  <a:lnTo>
                    <a:pt x="2373744" y="274358"/>
                  </a:lnTo>
                  <a:lnTo>
                    <a:pt x="2375319" y="274358"/>
                  </a:lnTo>
                  <a:lnTo>
                    <a:pt x="2395448" y="273177"/>
                  </a:lnTo>
                  <a:lnTo>
                    <a:pt x="2397429" y="272783"/>
                  </a:lnTo>
                  <a:lnTo>
                    <a:pt x="2398611" y="270408"/>
                  </a:lnTo>
                  <a:lnTo>
                    <a:pt x="2398611" y="219481"/>
                  </a:lnTo>
                  <a:lnTo>
                    <a:pt x="2398611" y="204876"/>
                  </a:lnTo>
                  <a:lnTo>
                    <a:pt x="2398687" y="35928"/>
                  </a:lnTo>
                  <a:lnTo>
                    <a:pt x="2400160" y="3949"/>
                  </a:lnTo>
                  <a:lnTo>
                    <a:pt x="2400185" y="393"/>
                  </a:lnTo>
                  <a:close/>
                </a:path>
                <a:path w="3233420" h="365759">
                  <a:moveTo>
                    <a:pt x="2419934" y="345020"/>
                  </a:moveTo>
                  <a:lnTo>
                    <a:pt x="2417635" y="331571"/>
                  </a:lnTo>
                  <a:lnTo>
                    <a:pt x="2417521" y="330873"/>
                  </a:lnTo>
                  <a:lnTo>
                    <a:pt x="2417153" y="328714"/>
                  </a:lnTo>
                  <a:lnTo>
                    <a:pt x="2416378" y="324485"/>
                  </a:lnTo>
                  <a:lnTo>
                    <a:pt x="2414003" y="322122"/>
                  </a:lnTo>
                  <a:lnTo>
                    <a:pt x="2410066" y="322910"/>
                  </a:lnTo>
                  <a:lnTo>
                    <a:pt x="2404300" y="324319"/>
                  </a:lnTo>
                  <a:lnTo>
                    <a:pt x="2399550" y="325259"/>
                  </a:lnTo>
                  <a:lnTo>
                    <a:pt x="2358339" y="329920"/>
                  </a:lnTo>
                  <a:lnTo>
                    <a:pt x="2334298" y="331076"/>
                  </a:lnTo>
                  <a:lnTo>
                    <a:pt x="2335009" y="331076"/>
                  </a:lnTo>
                  <a:lnTo>
                    <a:pt x="2316632" y="331571"/>
                  </a:lnTo>
                  <a:lnTo>
                    <a:pt x="2268880" y="331571"/>
                  </a:lnTo>
                  <a:lnTo>
                    <a:pt x="2261158" y="331355"/>
                  </a:lnTo>
                  <a:lnTo>
                    <a:pt x="2261705" y="331355"/>
                  </a:lnTo>
                  <a:lnTo>
                    <a:pt x="2253754" y="331076"/>
                  </a:lnTo>
                  <a:lnTo>
                    <a:pt x="2251240" y="331076"/>
                  </a:lnTo>
                  <a:lnTo>
                    <a:pt x="2245842" y="325678"/>
                  </a:lnTo>
                  <a:lnTo>
                    <a:pt x="2245906" y="282257"/>
                  </a:lnTo>
                  <a:lnTo>
                    <a:pt x="2246249" y="270408"/>
                  </a:lnTo>
                  <a:lnTo>
                    <a:pt x="2246515" y="264490"/>
                  </a:lnTo>
                  <a:lnTo>
                    <a:pt x="2246630" y="258165"/>
                  </a:lnTo>
                  <a:lnTo>
                    <a:pt x="2244661" y="257771"/>
                  </a:lnTo>
                  <a:lnTo>
                    <a:pt x="2243874" y="257771"/>
                  </a:lnTo>
                  <a:lnTo>
                    <a:pt x="2233206" y="256984"/>
                  </a:lnTo>
                  <a:lnTo>
                    <a:pt x="2221763" y="256590"/>
                  </a:lnTo>
                  <a:lnTo>
                    <a:pt x="2215845" y="256590"/>
                  </a:lnTo>
                  <a:lnTo>
                    <a:pt x="2215959" y="256984"/>
                  </a:lnTo>
                  <a:lnTo>
                    <a:pt x="2216073" y="257378"/>
                  </a:lnTo>
                  <a:lnTo>
                    <a:pt x="2216200" y="257771"/>
                  </a:lnTo>
                  <a:lnTo>
                    <a:pt x="2216315" y="258165"/>
                  </a:lnTo>
                  <a:lnTo>
                    <a:pt x="2218207" y="264490"/>
                  </a:lnTo>
                  <a:lnTo>
                    <a:pt x="2218271" y="264883"/>
                  </a:lnTo>
                  <a:lnTo>
                    <a:pt x="2220976" y="282257"/>
                  </a:lnTo>
                  <a:lnTo>
                    <a:pt x="2221077" y="324980"/>
                  </a:lnTo>
                  <a:lnTo>
                    <a:pt x="2221166" y="325678"/>
                  </a:lnTo>
                  <a:lnTo>
                    <a:pt x="2234311" y="351205"/>
                  </a:lnTo>
                  <a:lnTo>
                    <a:pt x="2293556" y="351205"/>
                  </a:lnTo>
                  <a:lnTo>
                    <a:pt x="2380030" y="349364"/>
                  </a:lnTo>
                  <a:lnTo>
                    <a:pt x="2417953" y="349364"/>
                  </a:lnTo>
                  <a:lnTo>
                    <a:pt x="2419934" y="346989"/>
                  </a:lnTo>
                  <a:lnTo>
                    <a:pt x="2419934" y="345020"/>
                  </a:lnTo>
                  <a:close/>
                </a:path>
                <a:path w="3233420" h="365759">
                  <a:moveTo>
                    <a:pt x="2813062" y="156324"/>
                  </a:moveTo>
                  <a:lnTo>
                    <a:pt x="2812669" y="152374"/>
                  </a:lnTo>
                  <a:lnTo>
                    <a:pt x="2810700" y="138950"/>
                  </a:lnTo>
                  <a:lnTo>
                    <a:pt x="2810306" y="136588"/>
                  </a:lnTo>
                  <a:lnTo>
                    <a:pt x="2806357" y="138163"/>
                  </a:lnTo>
                  <a:lnTo>
                    <a:pt x="2799702" y="140970"/>
                  </a:lnTo>
                  <a:lnTo>
                    <a:pt x="2794584" y="142824"/>
                  </a:lnTo>
                  <a:lnTo>
                    <a:pt x="2753855" y="152539"/>
                  </a:lnTo>
                  <a:lnTo>
                    <a:pt x="2715285" y="158686"/>
                  </a:lnTo>
                  <a:lnTo>
                    <a:pt x="2661386" y="162699"/>
                  </a:lnTo>
                  <a:lnTo>
                    <a:pt x="2648331" y="162699"/>
                  </a:lnTo>
                  <a:lnTo>
                    <a:pt x="2642133" y="162242"/>
                  </a:lnTo>
                  <a:lnTo>
                    <a:pt x="2640165" y="161848"/>
                  </a:lnTo>
                  <a:lnTo>
                    <a:pt x="2637396" y="159092"/>
                  </a:lnTo>
                  <a:lnTo>
                    <a:pt x="2637396" y="108559"/>
                  </a:lnTo>
                  <a:lnTo>
                    <a:pt x="2712262" y="106781"/>
                  </a:lnTo>
                  <a:lnTo>
                    <a:pt x="2730957" y="106781"/>
                  </a:lnTo>
                  <a:lnTo>
                    <a:pt x="2743987" y="106591"/>
                  </a:lnTo>
                  <a:lnTo>
                    <a:pt x="2754249" y="106591"/>
                  </a:lnTo>
                  <a:lnTo>
                    <a:pt x="2755430" y="103822"/>
                  </a:lnTo>
                  <a:lnTo>
                    <a:pt x="2755430" y="97904"/>
                  </a:lnTo>
                  <a:lnTo>
                    <a:pt x="2755036" y="91579"/>
                  </a:lnTo>
                  <a:lnTo>
                    <a:pt x="2754858" y="90322"/>
                  </a:lnTo>
                  <a:lnTo>
                    <a:pt x="2754731" y="89458"/>
                  </a:lnTo>
                  <a:lnTo>
                    <a:pt x="2754642" y="88823"/>
                  </a:lnTo>
                  <a:lnTo>
                    <a:pt x="2753855" y="84480"/>
                  </a:lnTo>
                  <a:lnTo>
                    <a:pt x="2749905" y="84874"/>
                  </a:lnTo>
                  <a:lnTo>
                    <a:pt x="2743593" y="85661"/>
                  </a:lnTo>
                  <a:lnTo>
                    <a:pt x="2717508" y="87617"/>
                  </a:lnTo>
                  <a:lnTo>
                    <a:pt x="2685491" y="89192"/>
                  </a:lnTo>
                  <a:lnTo>
                    <a:pt x="2652280" y="90322"/>
                  </a:lnTo>
                  <a:lnTo>
                    <a:pt x="2637396" y="90322"/>
                  </a:lnTo>
                  <a:lnTo>
                    <a:pt x="2637396" y="46977"/>
                  </a:lnTo>
                  <a:lnTo>
                    <a:pt x="2653144" y="46189"/>
                  </a:lnTo>
                  <a:lnTo>
                    <a:pt x="2694317" y="44653"/>
                  </a:lnTo>
                  <a:lnTo>
                    <a:pt x="2737497" y="43815"/>
                  </a:lnTo>
                  <a:lnTo>
                    <a:pt x="2758592" y="43815"/>
                  </a:lnTo>
                  <a:lnTo>
                    <a:pt x="2758592" y="38290"/>
                  </a:lnTo>
                  <a:lnTo>
                    <a:pt x="2757805" y="28422"/>
                  </a:lnTo>
                  <a:lnTo>
                    <a:pt x="2757640" y="27635"/>
                  </a:lnTo>
                  <a:lnTo>
                    <a:pt x="2757576" y="27305"/>
                  </a:lnTo>
                  <a:lnTo>
                    <a:pt x="2757500" y="26911"/>
                  </a:lnTo>
                  <a:lnTo>
                    <a:pt x="2757411" y="26454"/>
                  </a:lnTo>
                  <a:lnTo>
                    <a:pt x="2757309" y="25971"/>
                  </a:lnTo>
                  <a:lnTo>
                    <a:pt x="2757233" y="25615"/>
                  </a:lnTo>
                  <a:lnTo>
                    <a:pt x="2757157" y="25171"/>
                  </a:lnTo>
                  <a:lnTo>
                    <a:pt x="2757017" y="24472"/>
                  </a:lnTo>
                  <a:lnTo>
                    <a:pt x="2756928" y="23761"/>
                  </a:lnTo>
                  <a:lnTo>
                    <a:pt x="2756852" y="23241"/>
                  </a:lnTo>
                  <a:lnTo>
                    <a:pt x="2756789" y="22644"/>
                  </a:lnTo>
                  <a:lnTo>
                    <a:pt x="2756611" y="21323"/>
                  </a:lnTo>
                  <a:lnTo>
                    <a:pt x="2745041" y="22644"/>
                  </a:lnTo>
                  <a:lnTo>
                    <a:pt x="2739199" y="23241"/>
                  </a:lnTo>
                  <a:lnTo>
                    <a:pt x="2732697" y="23761"/>
                  </a:lnTo>
                  <a:lnTo>
                    <a:pt x="2705646" y="25615"/>
                  </a:lnTo>
                  <a:lnTo>
                    <a:pt x="2671280" y="27165"/>
                  </a:lnTo>
                  <a:lnTo>
                    <a:pt x="2664980" y="27305"/>
                  </a:lnTo>
                  <a:lnTo>
                    <a:pt x="2665641" y="27305"/>
                  </a:lnTo>
                  <a:lnTo>
                    <a:pt x="2641346" y="27635"/>
                  </a:lnTo>
                  <a:lnTo>
                    <a:pt x="2627528" y="27635"/>
                  </a:lnTo>
                  <a:lnTo>
                    <a:pt x="2611742" y="26454"/>
                  </a:lnTo>
                  <a:lnTo>
                    <a:pt x="2606611" y="26454"/>
                  </a:lnTo>
                  <a:lnTo>
                    <a:pt x="2605036" y="29603"/>
                  </a:lnTo>
                  <a:lnTo>
                    <a:pt x="2605824" y="31191"/>
                  </a:lnTo>
                  <a:lnTo>
                    <a:pt x="2607792" y="33947"/>
                  </a:lnTo>
                  <a:lnTo>
                    <a:pt x="2609888" y="44932"/>
                  </a:lnTo>
                  <a:lnTo>
                    <a:pt x="2611539" y="53784"/>
                  </a:lnTo>
                  <a:lnTo>
                    <a:pt x="2612237" y="58889"/>
                  </a:lnTo>
                  <a:lnTo>
                    <a:pt x="2612491" y="64122"/>
                  </a:lnTo>
                  <a:lnTo>
                    <a:pt x="2612529" y="168567"/>
                  </a:lnTo>
                  <a:lnTo>
                    <a:pt x="2621203" y="184708"/>
                  </a:lnTo>
                  <a:lnTo>
                    <a:pt x="2642628" y="184708"/>
                  </a:lnTo>
                  <a:lnTo>
                    <a:pt x="2651734" y="184480"/>
                  </a:lnTo>
                  <a:lnTo>
                    <a:pt x="2691803" y="181267"/>
                  </a:lnTo>
                  <a:lnTo>
                    <a:pt x="2742654" y="174409"/>
                  </a:lnTo>
                  <a:lnTo>
                    <a:pt x="2786913" y="165354"/>
                  </a:lnTo>
                  <a:lnTo>
                    <a:pt x="2808719" y="158292"/>
                  </a:lnTo>
                  <a:lnTo>
                    <a:pt x="2813062" y="156324"/>
                  </a:lnTo>
                  <a:close/>
                </a:path>
                <a:path w="3233420" h="365759">
                  <a:moveTo>
                    <a:pt x="2876232" y="348970"/>
                  </a:moveTo>
                  <a:lnTo>
                    <a:pt x="2875838" y="346989"/>
                  </a:lnTo>
                  <a:lnTo>
                    <a:pt x="2874226" y="335762"/>
                  </a:lnTo>
                  <a:lnTo>
                    <a:pt x="2874162" y="335292"/>
                  </a:lnTo>
                  <a:lnTo>
                    <a:pt x="2874048" y="334492"/>
                  </a:lnTo>
                  <a:lnTo>
                    <a:pt x="2873464" y="330415"/>
                  </a:lnTo>
                  <a:lnTo>
                    <a:pt x="2873070" y="328434"/>
                  </a:lnTo>
                  <a:lnTo>
                    <a:pt x="2870695" y="326072"/>
                  </a:lnTo>
                  <a:lnTo>
                    <a:pt x="2866758" y="326859"/>
                  </a:lnTo>
                  <a:lnTo>
                    <a:pt x="2856090" y="329222"/>
                  </a:lnTo>
                  <a:lnTo>
                    <a:pt x="2834970" y="332041"/>
                  </a:lnTo>
                  <a:lnTo>
                    <a:pt x="2787408" y="335000"/>
                  </a:lnTo>
                  <a:lnTo>
                    <a:pt x="2741930" y="335762"/>
                  </a:lnTo>
                  <a:lnTo>
                    <a:pt x="2728823" y="335762"/>
                  </a:lnTo>
                  <a:lnTo>
                    <a:pt x="2716669" y="335546"/>
                  </a:lnTo>
                  <a:lnTo>
                    <a:pt x="2717914" y="335546"/>
                  </a:lnTo>
                  <a:lnTo>
                    <a:pt x="2704515" y="335153"/>
                  </a:lnTo>
                  <a:lnTo>
                    <a:pt x="2697797" y="334759"/>
                  </a:lnTo>
                  <a:lnTo>
                    <a:pt x="2694241" y="330809"/>
                  </a:lnTo>
                  <a:lnTo>
                    <a:pt x="2694241" y="294487"/>
                  </a:lnTo>
                  <a:lnTo>
                    <a:pt x="2833243" y="291325"/>
                  </a:lnTo>
                  <a:lnTo>
                    <a:pt x="2847810" y="291325"/>
                  </a:lnTo>
                  <a:lnTo>
                    <a:pt x="2851759" y="289356"/>
                  </a:lnTo>
                  <a:lnTo>
                    <a:pt x="2852153" y="285013"/>
                  </a:lnTo>
                  <a:lnTo>
                    <a:pt x="2852801" y="275513"/>
                  </a:lnTo>
                  <a:lnTo>
                    <a:pt x="2852864" y="274726"/>
                  </a:lnTo>
                  <a:lnTo>
                    <a:pt x="2852978" y="273075"/>
                  </a:lnTo>
                  <a:lnTo>
                    <a:pt x="2853080" y="271589"/>
                  </a:lnTo>
                  <a:lnTo>
                    <a:pt x="2853334" y="267944"/>
                  </a:lnTo>
                  <a:lnTo>
                    <a:pt x="2857589" y="220675"/>
                  </a:lnTo>
                  <a:lnTo>
                    <a:pt x="2857677" y="219557"/>
                  </a:lnTo>
                  <a:lnTo>
                    <a:pt x="2857576" y="218224"/>
                  </a:lnTo>
                  <a:lnTo>
                    <a:pt x="2857512" y="217855"/>
                  </a:lnTo>
                  <a:lnTo>
                    <a:pt x="2857423" y="217424"/>
                  </a:lnTo>
                  <a:lnTo>
                    <a:pt x="2857284" y="216725"/>
                  </a:lnTo>
                  <a:lnTo>
                    <a:pt x="2855303" y="216331"/>
                  </a:lnTo>
                  <a:lnTo>
                    <a:pt x="2835173" y="213169"/>
                  </a:lnTo>
                  <a:lnTo>
                    <a:pt x="2833598" y="212775"/>
                  </a:lnTo>
                  <a:lnTo>
                    <a:pt x="2830830" y="213169"/>
                  </a:lnTo>
                  <a:lnTo>
                    <a:pt x="2830042" y="213563"/>
                  </a:lnTo>
                  <a:lnTo>
                    <a:pt x="2829255" y="213563"/>
                  </a:lnTo>
                  <a:lnTo>
                    <a:pt x="2779318" y="217855"/>
                  </a:lnTo>
                  <a:lnTo>
                    <a:pt x="2749702" y="219087"/>
                  </a:lnTo>
                  <a:lnTo>
                    <a:pt x="2750070" y="219087"/>
                  </a:lnTo>
                  <a:lnTo>
                    <a:pt x="2740215" y="219405"/>
                  </a:lnTo>
                  <a:lnTo>
                    <a:pt x="2732608" y="219557"/>
                  </a:lnTo>
                  <a:lnTo>
                    <a:pt x="2692133" y="219557"/>
                  </a:lnTo>
                  <a:lnTo>
                    <a:pt x="2675293" y="219087"/>
                  </a:lnTo>
                  <a:lnTo>
                    <a:pt x="2668587" y="218694"/>
                  </a:lnTo>
                  <a:lnTo>
                    <a:pt x="2666606" y="218313"/>
                  </a:lnTo>
                  <a:lnTo>
                    <a:pt x="2665031" y="220675"/>
                  </a:lnTo>
                  <a:lnTo>
                    <a:pt x="2665425" y="221462"/>
                  </a:lnTo>
                  <a:lnTo>
                    <a:pt x="2667800" y="236067"/>
                  </a:lnTo>
                  <a:lnTo>
                    <a:pt x="2667800" y="236461"/>
                  </a:lnTo>
                  <a:lnTo>
                    <a:pt x="2668193" y="236855"/>
                  </a:lnTo>
                  <a:lnTo>
                    <a:pt x="2668955" y="238760"/>
                  </a:lnTo>
                  <a:lnTo>
                    <a:pt x="2669324" y="239217"/>
                  </a:lnTo>
                  <a:lnTo>
                    <a:pt x="2671356" y="241592"/>
                  </a:lnTo>
                  <a:lnTo>
                    <a:pt x="2675293" y="241198"/>
                  </a:lnTo>
                  <a:lnTo>
                    <a:pt x="2705697" y="239217"/>
                  </a:lnTo>
                  <a:lnTo>
                    <a:pt x="2711881" y="238760"/>
                  </a:lnTo>
                  <a:lnTo>
                    <a:pt x="2716746" y="238455"/>
                  </a:lnTo>
                  <a:lnTo>
                    <a:pt x="2786545" y="236067"/>
                  </a:lnTo>
                  <a:lnTo>
                    <a:pt x="2818193" y="235280"/>
                  </a:lnTo>
                  <a:lnTo>
                    <a:pt x="2829649" y="235280"/>
                  </a:lnTo>
                  <a:lnTo>
                    <a:pt x="2830830" y="236855"/>
                  </a:lnTo>
                  <a:lnTo>
                    <a:pt x="2830753" y="241592"/>
                  </a:lnTo>
                  <a:lnTo>
                    <a:pt x="2787827" y="274726"/>
                  </a:lnTo>
                  <a:lnTo>
                    <a:pt x="2763456" y="275513"/>
                  </a:lnTo>
                  <a:lnTo>
                    <a:pt x="2680055" y="275513"/>
                  </a:lnTo>
                  <a:lnTo>
                    <a:pt x="2669375" y="275145"/>
                  </a:lnTo>
                  <a:lnTo>
                    <a:pt x="2666619" y="275145"/>
                  </a:lnTo>
                  <a:lnTo>
                    <a:pt x="2664244" y="278701"/>
                  </a:lnTo>
                  <a:lnTo>
                    <a:pt x="2665031" y="279882"/>
                  </a:lnTo>
                  <a:lnTo>
                    <a:pt x="2669375" y="291731"/>
                  </a:lnTo>
                  <a:lnTo>
                    <a:pt x="2669375" y="340283"/>
                  </a:lnTo>
                  <a:lnTo>
                    <a:pt x="2683522" y="354812"/>
                  </a:lnTo>
                  <a:lnTo>
                    <a:pt x="2681389" y="354812"/>
                  </a:lnTo>
                  <a:lnTo>
                    <a:pt x="2695829" y="355282"/>
                  </a:lnTo>
                  <a:lnTo>
                    <a:pt x="2844635" y="352120"/>
                  </a:lnTo>
                  <a:lnTo>
                    <a:pt x="2873070" y="352120"/>
                  </a:lnTo>
                  <a:lnTo>
                    <a:pt x="2876232" y="348970"/>
                  </a:lnTo>
                  <a:close/>
                </a:path>
                <a:path w="3233420" h="365759">
                  <a:moveTo>
                    <a:pt x="2923209" y="121983"/>
                  </a:moveTo>
                  <a:lnTo>
                    <a:pt x="2922016" y="106591"/>
                  </a:lnTo>
                  <a:lnTo>
                    <a:pt x="2921838" y="105397"/>
                  </a:lnTo>
                  <a:lnTo>
                    <a:pt x="2920835" y="98691"/>
                  </a:lnTo>
                  <a:lnTo>
                    <a:pt x="2917279" y="99085"/>
                  </a:lnTo>
                  <a:lnTo>
                    <a:pt x="2911754" y="100660"/>
                  </a:lnTo>
                  <a:lnTo>
                    <a:pt x="2890050" y="103428"/>
                  </a:lnTo>
                  <a:lnTo>
                    <a:pt x="2865170" y="105397"/>
                  </a:lnTo>
                  <a:lnTo>
                    <a:pt x="2854515" y="105397"/>
                  </a:lnTo>
                  <a:lnTo>
                    <a:pt x="2854642" y="33451"/>
                  </a:lnTo>
                  <a:lnTo>
                    <a:pt x="2854744" y="28067"/>
                  </a:lnTo>
                  <a:lnTo>
                    <a:pt x="2854845" y="22517"/>
                  </a:lnTo>
                  <a:lnTo>
                    <a:pt x="2855036" y="17691"/>
                  </a:lnTo>
                  <a:lnTo>
                    <a:pt x="2855404" y="12166"/>
                  </a:lnTo>
                  <a:lnTo>
                    <a:pt x="2856065" y="3949"/>
                  </a:lnTo>
                  <a:lnTo>
                    <a:pt x="2856090" y="393"/>
                  </a:lnTo>
                  <a:lnTo>
                    <a:pt x="2854121" y="393"/>
                  </a:lnTo>
                  <a:lnTo>
                    <a:pt x="2847416" y="0"/>
                  </a:lnTo>
                  <a:lnTo>
                    <a:pt x="2826880" y="0"/>
                  </a:lnTo>
                  <a:lnTo>
                    <a:pt x="2824911" y="1981"/>
                  </a:lnTo>
                  <a:lnTo>
                    <a:pt x="2825699" y="3949"/>
                  </a:lnTo>
                  <a:lnTo>
                    <a:pt x="2827667" y="7899"/>
                  </a:lnTo>
                  <a:lnTo>
                    <a:pt x="2829229" y="28067"/>
                  </a:lnTo>
                  <a:lnTo>
                    <a:pt x="2829522" y="33451"/>
                  </a:lnTo>
                  <a:lnTo>
                    <a:pt x="2829649" y="195402"/>
                  </a:lnTo>
                  <a:lnTo>
                    <a:pt x="2831223" y="195402"/>
                  </a:lnTo>
                  <a:lnTo>
                    <a:pt x="2851353" y="194221"/>
                  </a:lnTo>
                  <a:lnTo>
                    <a:pt x="2853334" y="193827"/>
                  </a:lnTo>
                  <a:lnTo>
                    <a:pt x="2854515" y="191452"/>
                  </a:lnTo>
                  <a:lnTo>
                    <a:pt x="2854515" y="125933"/>
                  </a:lnTo>
                  <a:lnTo>
                    <a:pt x="2865564" y="125133"/>
                  </a:lnTo>
                  <a:lnTo>
                    <a:pt x="2891231" y="125133"/>
                  </a:lnTo>
                  <a:lnTo>
                    <a:pt x="2914129" y="125539"/>
                  </a:lnTo>
                  <a:lnTo>
                    <a:pt x="2919653" y="126326"/>
                  </a:lnTo>
                  <a:lnTo>
                    <a:pt x="2923209" y="126326"/>
                  </a:lnTo>
                  <a:lnTo>
                    <a:pt x="2923209" y="125133"/>
                  </a:lnTo>
                  <a:lnTo>
                    <a:pt x="2923209" y="121983"/>
                  </a:lnTo>
                  <a:close/>
                </a:path>
                <a:path w="3233420" h="365759">
                  <a:moveTo>
                    <a:pt x="3193605" y="231330"/>
                  </a:moveTo>
                  <a:lnTo>
                    <a:pt x="3193567" y="230136"/>
                  </a:lnTo>
                  <a:lnTo>
                    <a:pt x="3193465" y="229184"/>
                  </a:lnTo>
                  <a:lnTo>
                    <a:pt x="3192424" y="219481"/>
                  </a:lnTo>
                  <a:lnTo>
                    <a:pt x="3191637" y="216331"/>
                  </a:lnTo>
                  <a:lnTo>
                    <a:pt x="3188868" y="217512"/>
                  </a:lnTo>
                  <a:lnTo>
                    <a:pt x="3176092" y="220535"/>
                  </a:lnTo>
                  <a:lnTo>
                    <a:pt x="3120987" y="227965"/>
                  </a:lnTo>
                  <a:lnTo>
                    <a:pt x="3078734" y="231330"/>
                  </a:lnTo>
                  <a:lnTo>
                    <a:pt x="3078810" y="227965"/>
                  </a:lnTo>
                  <a:lnTo>
                    <a:pt x="3078924" y="222427"/>
                  </a:lnTo>
                  <a:lnTo>
                    <a:pt x="3079051" y="216331"/>
                  </a:lnTo>
                  <a:lnTo>
                    <a:pt x="3079915" y="174485"/>
                  </a:lnTo>
                  <a:lnTo>
                    <a:pt x="3079915" y="174091"/>
                  </a:lnTo>
                  <a:lnTo>
                    <a:pt x="3096107" y="173367"/>
                  </a:lnTo>
                  <a:lnTo>
                    <a:pt x="3091662" y="173367"/>
                  </a:lnTo>
                  <a:lnTo>
                    <a:pt x="3127286" y="172910"/>
                  </a:lnTo>
                  <a:lnTo>
                    <a:pt x="3155315" y="172910"/>
                  </a:lnTo>
                  <a:lnTo>
                    <a:pt x="3158083" y="171323"/>
                  </a:lnTo>
                  <a:lnTo>
                    <a:pt x="3158020" y="168173"/>
                  </a:lnTo>
                  <a:lnTo>
                    <a:pt x="3157156" y="156933"/>
                  </a:lnTo>
                  <a:lnTo>
                    <a:pt x="3157118" y="156476"/>
                  </a:lnTo>
                  <a:lnTo>
                    <a:pt x="3157016" y="155054"/>
                  </a:lnTo>
                  <a:lnTo>
                    <a:pt x="3156902" y="153555"/>
                  </a:lnTo>
                  <a:lnTo>
                    <a:pt x="3156508" y="151587"/>
                  </a:lnTo>
                  <a:lnTo>
                    <a:pt x="3154134" y="149618"/>
                  </a:lnTo>
                  <a:lnTo>
                    <a:pt x="3150184" y="150406"/>
                  </a:lnTo>
                  <a:lnTo>
                    <a:pt x="3145447" y="151587"/>
                  </a:lnTo>
                  <a:lnTo>
                    <a:pt x="3121177" y="154089"/>
                  </a:lnTo>
                  <a:lnTo>
                    <a:pt x="3114687" y="154647"/>
                  </a:lnTo>
                  <a:lnTo>
                    <a:pt x="3107626" y="155054"/>
                  </a:lnTo>
                  <a:lnTo>
                    <a:pt x="3089008" y="155930"/>
                  </a:lnTo>
                  <a:lnTo>
                    <a:pt x="3089351" y="155930"/>
                  </a:lnTo>
                  <a:lnTo>
                    <a:pt x="3080689" y="156273"/>
                  </a:lnTo>
                  <a:lnTo>
                    <a:pt x="3046615" y="156933"/>
                  </a:lnTo>
                  <a:lnTo>
                    <a:pt x="3036620" y="156933"/>
                  </a:lnTo>
                  <a:lnTo>
                    <a:pt x="3027299" y="156718"/>
                  </a:lnTo>
                  <a:lnTo>
                    <a:pt x="3028251" y="156718"/>
                  </a:lnTo>
                  <a:lnTo>
                    <a:pt x="3016656" y="156273"/>
                  </a:lnTo>
                  <a:lnTo>
                    <a:pt x="3017151" y="156273"/>
                  </a:lnTo>
                  <a:lnTo>
                    <a:pt x="3011627" y="155930"/>
                  </a:lnTo>
                  <a:lnTo>
                    <a:pt x="3007677" y="148424"/>
                  </a:lnTo>
                  <a:lnTo>
                    <a:pt x="3007677" y="111721"/>
                  </a:lnTo>
                  <a:lnTo>
                    <a:pt x="3018612" y="111328"/>
                  </a:lnTo>
                  <a:lnTo>
                    <a:pt x="3042818" y="110693"/>
                  </a:lnTo>
                  <a:lnTo>
                    <a:pt x="3035643" y="110693"/>
                  </a:lnTo>
                  <a:lnTo>
                    <a:pt x="3083382" y="110134"/>
                  </a:lnTo>
                  <a:lnTo>
                    <a:pt x="3147034" y="110134"/>
                  </a:lnTo>
                  <a:lnTo>
                    <a:pt x="3148609" y="107378"/>
                  </a:lnTo>
                  <a:lnTo>
                    <a:pt x="3148609" y="101460"/>
                  </a:lnTo>
                  <a:lnTo>
                    <a:pt x="3148215" y="95135"/>
                  </a:lnTo>
                  <a:lnTo>
                    <a:pt x="3147923" y="93116"/>
                  </a:lnTo>
                  <a:lnTo>
                    <a:pt x="3147822" y="92379"/>
                  </a:lnTo>
                  <a:lnTo>
                    <a:pt x="3147733" y="91935"/>
                  </a:lnTo>
                  <a:lnTo>
                    <a:pt x="3147657" y="91567"/>
                  </a:lnTo>
                  <a:lnTo>
                    <a:pt x="3147428" y="90398"/>
                  </a:lnTo>
                  <a:lnTo>
                    <a:pt x="3145447" y="88036"/>
                  </a:lnTo>
                  <a:lnTo>
                    <a:pt x="3141103" y="88823"/>
                  </a:lnTo>
                  <a:lnTo>
                    <a:pt x="3134004" y="90004"/>
                  </a:lnTo>
                  <a:lnTo>
                    <a:pt x="3110979" y="91567"/>
                  </a:lnTo>
                  <a:lnTo>
                    <a:pt x="3104667" y="91935"/>
                  </a:lnTo>
                  <a:lnTo>
                    <a:pt x="3067837" y="93116"/>
                  </a:lnTo>
                  <a:lnTo>
                    <a:pt x="3007677" y="93116"/>
                  </a:lnTo>
                  <a:lnTo>
                    <a:pt x="3007677" y="53289"/>
                  </a:lnTo>
                  <a:lnTo>
                    <a:pt x="3105188" y="51714"/>
                  </a:lnTo>
                  <a:lnTo>
                    <a:pt x="3116630" y="51320"/>
                  </a:lnTo>
                  <a:lnTo>
                    <a:pt x="3154527" y="51320"/>
                  </a:lnTo>
                  <a:lnTo>
                    <a:pt x="3153740" y="46977"/>
                  </a:lnTo>
                  <a:lnTo>
                    <a:pt x="3153638" y="42240"/>
                  </a:lnTo>
                  <a:lnTo>
                    <a:pt x="3153346" y="41059"/>
                  </a:lnTo>
                  <a:lnTo>
                    <a:pt x="3152267" y="34023"/>
                  </a:lnTo>
                  <a:lnTo>
                    <a:pt x="3152190" y="33553"/>
                  </a:lnTo>
                  <a:lnTo>
                    <a:pt x="3152063" y="32766"/>
                  </a:lnTo>
                  <a:lnTo>
                    <a:pt x="3151949" y="31978"/>
                  </a:lnTo>
                  <a:lnTo>
                    <a:pt x="3151771" y="30797"/>
                  </a:lnTo>
                  <a:lnTo>
                    <a:pt x="3151365" y="28816"/>
                  </a:lnTo>
                  <a:lnTo>
                    <a:pt x="3148215" y="27635"/>
                  </a:lnTo>
                  <a:lnTo>
                    <a:pt x="3147034" y="28028"/>
                  </a:lnTo>
                  <a:lnTo>
                    <a:pt x="3140316" y="28816"/>
                  </a:lnTo>
                  <a:lnTo>
                    <a:pt x="3127692" y="30797"/>
                  </a:lnTo>
                  <a:lnTo>
                    <a:pt x="3110319" y="31978"/>
                  </a:lnTo>
                  <a:lnTo>
                    <a:pt x="3096107" y="32766"/>
                  </a:lnTo>
                  <a:lnTo>
                    <a:pt x="3077743" y="33553"/>
                  </a:lnTo>
                  <a:lnTo>
                    <a:pt x="3078556" y="33553"/>
                  </a:lnTo>
                  <a:lnTo>
                    <a:pt x="3064586" y="34023"/>
                  </a:lnTo>
                  <a:lnTo>
                    <a:pt x="3020364" y="34023"/>
                  </a:lnTo>
                  <a:lnTo>
                    <a:pt x="3011106" y="33870"/>
                  </a:lnTo>
                  <a:lnTo>
                    <a:pt x="3001505" y="33553"/>
                  </a:lnTo>
                  <a:lnTo>
                    <a:pt x="3002038" y="33553"/>
                  </a:lnTo>
                  <a:lnTo>
                    <a:pt x="2993466" y="33159"/>
                  </a:lnTo>
                  <a:lnTo>
                    <a:pt x="2993466" y="33553"/>
                  </a:lnTo>
                  <a:lnTo>
                    <a:pt x="2988729" y="33159"/>
                  </a:lnTo>
                  <a:lnTo>
                    <a:pt x="2982023" y="32372"/>
                  </a:lnTo>
                  <a:lnTo>
                    <a:pt x="2978073" y="32372"/>
                  </a:lnTo>
                  <a:lnTo>
                    <a:pt x="2975711" y="35928"/>
                  </a:lnTo>
                  <a:lnTo>
                    <a:pt x="2978861" y="42240"/>
                  </a:lnTo>
                  <a:lnTo>
                    <a:pt x="2978962" y="42633"/>
                  </a:lnTo>
                  <a:lnTo>
                    <a:pt x="2982811" y="58826"/>
                  </a:lnTo>
                  <a:lnTo>
                    <a:pt x="2982912" y="155536"/>
                  </a:lnTo>
                  <a:lnTo>
                    <a:pt x="2983026" y="156933"/>
                  </a:lnTo>
                  <a:lnTo>
                    <a:pt x="2983179" y="158889"/>
                  </a:lnTo>
                  <a:lnTo>
                    <a:pt x="2984843" y="163309"/>
                  </a:lnTo>
                  <a:lnTo>
                    <a:pt x="2988145" y="168173"/>
                  </a:lnTo>
                  <a:lnTo>
                    <a:pt x="2993860" y="176060"/>
                  </a:lnTo>
                  <a:lnTo>
                    <a:pt x="3054654" y="174485"/>
                  </a:lnTo>
                  <a:lnTo>
                    <a:pt x="3054680" y="176060"/>
                  </a:lnTo>
                  <a:lnTo>
                    <a:pt x="3055442" y="232511"/>
                  </a:lnTo>
                  <a:lnTo>
                    <a:pt x="3029000" y="233692"/>
                  </a:lnTo>
                  <a:lnTo>
                    <a:pt x="3015500" y="234086"/>
                  </a:lnTo>
                  <a:lnTo>
                    <a:pt x="3016529" y="234086"/>
                  </a:lnTo>
                  <a:lnTo>
                    <a:pt x="3005137" y="234302"/>
                  </a:lnTo>
                  <a:lnTo>
                    <a:pt x="2994279" y="234302"/>
                  </a:lnTo>
                  <a:lnTo>
                    <a:pt x="2952026" y="232117"/>
                  </a:lnTo>
                  <a:lnTo>
                    <a:pt x="2950045" y="231724"/>
                  </a:lnTo>
                  <a:lnTo>
                    <a:pt x="2948470" y="234086"/>
                  </a:lnTo>
                  <a:lnTo>
                    <a:pt x="2948571" y="234302"/>
                  </a:lnTo>
                  <a:lnTo>
                    <a:pt x="2948863" y="234886"/>
                  </a:lnTo>
                  <a:lnTo>
                    <a:pt x="2950438" y="241592"/>
                  </a:lnTo>
                  <a:lnTo>
                    <a:pt x="2952419" y="249097"/>
                  </a:lnTo>
                  <a:lnTo>
                    <a:pt x="2952534" y="249415"/>
                  </a:lnTo>
                  <a:lnTo>
                    <a:pt x="2953956" y="253339"/>
                  </a:lnTo>
                  <a:lnTo>
                    <a:pt x="2955175" y="256984"/>
                  </a:lnTo>
                  <a:lnTo>
                    <a:pt x="2957550" y="258572"/>
                  </a:lnTo>
                  <a:lnTo>
                    <a:pt x="2975737" y="256984"/>
                  </a:lnTo>
                  <a:lnTo>
                    <a:pt x="3014218" y="254673"/>
                  </a:lnTo>
                  <a:lnTo>
                    <a:pt x="3053943" y="252920"/>
                  </a:lnTo>
                  <a:lnTo>
                    <a:pt x="3097288" y="249415"/>
                  </a:lnTo>
                  <a:lnTo>
                    <a:pt x="3140659" y="244729"/>
                  </a:lnTo>
                  <a:lnTo>
                    <a:pt x="3182035" y="238658"/>
                  </a:lnTo>
                  <a:lnTo>
                    <a:pt x="3193605" y="234086"/>
                  </a:lnTo>
                  <a:lnTo>
                    <a:pt x="3193605" y="231330"/>
                  </a:lnTo>
                  <a:close/>
                </a:path>
                <a:path w="3233420" h="365759">
                  <a:moveTo>
                    <a:pt x="3233089" y="787"/>
                  </a:moveTo>
                  <a:lnTo>
                    <a:pt x="3230321" y="787"/>
                  </a:lnTo>
                  <a:lnTo>
                    <a:pt x="3207816" y="0"/>
                  </a:lnTo>
                  <a:lnTo>
                    <a:pt x="3203879" y="0"/>
                  </a:lnTo>
                  <a:lnTo>
                    <a:pt x="3201898" y="1981"/>
                  </a:lnTo>
                  <a:lnTo>
                    <a:pt x="3202686" y="3949"/>
                  </a:lnTo>
                  <a:lnTo>
                    <a:pt x="3204667" y="7899"/>
                  </a:lnTo>
                  <a:lnTo>
                    <a:pt x="3206216" y="28384"/>
                  </a:lnTo>
                  <a:lnTo>
                    <a:pt x="3206508" y="33832"/>
                  </a:lnTo>
                  <a:lnTo>
                    <a:pt x="3206635" y="335546"/>
                  </a:lnTo>
                  <a:lnTo>
                    <a:pt x="3208210" y="335546"/>
                  </a:lnTo>
                  <a:lnTo>
                    <a:pt x="3228352" y="334352"/>
                  </a:lnTo>
                  <a:lnTo>
                    <a:pt x="3230321" y="333959"/>
                  </a:lnTo>
                  <a:lnTo>
                    <a:pt x="3231502" y="331597"/>
                  </a:lnTo>
                  <a:lnTo>
                    <a:pt x="3231629" y="33832"/>
                  </a:lnTo>
                  <a:lnTo>
                    <a:pt x="3231731" y="28384"/>
                  </a:lnTo>
                  <a:lnTo>
                    <a:pt x="3231832" y="22910"/>
                  </a:lnTo>
                  <a:lnTo>
                    <a:pt x="3232023" y="18084"/>
                  </a:lnTo>
                  <a:lnTo>
                    <a:pt x="3232404" y="12560"/>
                  </a:lnTo>
                  <a:lnTo>
                    <a:pt x="3233089" y="3949"/>
                  </a:lnTo>
                  <a:lnTo>
                    <a:pt x="3233089" y="78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242" y="7289647"/>
              <a:ext cx="167375" cy="1673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230437" y="2550438"/>
              <a:ext cx="8020684" cy="4999990"/>
            </a:xfrm>
            <a:custGeom>
              <a:avLst/>
              <a:gdLst/>
              <a:ahLst/>
              <a:cxnLst/>
              <a:rect l="l" t="t" r="r" b="b"/>
              <a:pathLst>
                <a:path w="8020684" h="4999990">
                  <a:moveTo>
                    <a:pt x="166192" y="4663427"/>
                  </a:moveTo>
                  <a:lnTo>
                    <a:pt x="164223" y="4662640"/>
                  </a:lnTo>
                  <a:lnTo>
                    <a:pt x="139344" y="4662246"/>
                  </a:lnTo>
                  <a:lnTo>
                    <a:pt x="137769" y="4662246"/>
                  </a:lnTo>
                  <a:lnTo>
                    <a:pt x="135801" y="4664214"/>
                  </a:lnTo>
                  <a:lnTo>
                    <a:pt x="136588" y="4666196"/>
                  </a:lnTo>
                  <a:lnTo>
                    <a:pt x="139103" y="4671212"/>
                  </a:lnTo>
                  <a:lnTo>
                    <a:pt x="140385" y="4676800"/>
                  </a:lnTo>
                  <a:lnTo>
                    <a:pt x="140411" y="4677245"/>
                  </a:lnTo>
                  <a:lnTo>
                    <a:pt x="140855" y="4686452"/>
                  </a:lnTo>
                  <a:lnTo>
                    <a:pt x="140931" y="4736846"/>
                  </a:lnTo>
                  <a:lnTo>
                    <a:pt x="140931" y="4760138"/>
                  </a:lnTo>
                  <a:lnTo>
                    <a:pt x="140931" y="4837912"/>
                  </a:lnTo>
                  <a:lnTo>
                    <a:pt x="130683" y="4838839"/>
                  </a:lnTo>
                  <a:lnTo>
                    <a:pt x="121094" y="4839386"/>
                  </a:lnTo>
                  <a:lnTo>
                    <a:pt x="43624" y="4840871"/>
                  </a:lnTo>
                  <a:lnTo>
                    <a:pt x="36309" y="4840719"/>
                  </a:lnTo>
                  <a:lnTo>
                    <a:pt x="30403" y="4840275"/>
                  </a:lnTo>
                  <a:lnTo>
                    <a:pt x="30391" y="4837912"/>
                  </a:lnTo>
                  <a:lnTo>
                    <a:pt x="29997" y="4761725"/>
                  </a:lnTo>
                  <a:lnTo>
                    <a:pt x="47104" y="4760950"/>
                  </a:lnTo>
                  <a:lnTo>
                    <a:pt x="79603" y="4759998"/>
                  </a:lnTo>
                  <a:lnTo>
                    <a:pt x="74841" y="4759998"/>
                  </a:lnTo>
                  <a:lnTo>
                    <a:pt x="109220" y="4759477"/>
                  </a:lnTo>
                  <a:lnTo>
                    <a:pt x="129400" y="4759477"/>
                  </a:lnTo>
                  <a:lnTo>
                    <a:pt x="140931" y="4760138"/>
                  </a:lnTo>
                  <a:lnTo>
                    <a:pt x="140931" y="4736846"/>
                  </a:lnTo>
                  <a:lnTo>
                    <a:pt x="72326" y="4740059"/>
                  </a:lnTo>
                  <a:lnTo>
                    <a:pt x="60972" y="4740211"/>
                  </a:lnTo>
                  <a:lnTo>
                    <a:pt x="48679" y="4740059"/>
                  </a:lnTo>
                  <a:lnTo>
                    <a:pt x="29997" y="4739614"/>
                  </a:lnTo>
                  <a:lnTo>
                    <a:pt x="30124" y="4698962"/>
                  </a:lnTo>
                  <a:lnTo>
                    <a:pt x="30403" y="4683950"/>
                  </a:lnTo>
                  <a:lnTo>
                    <a:pt x="30670" y="4676800"/>
                  </a:lnTo>
                  <a:lnTo>
                    <a:pt x="30797" y="4670539"/>
                  </a:lnTo>
                  <a:lnTo>
                    <a:pt x="28816" y="4669739"/>
                  </a:lnTo>
                  <a:lnTo>
                    <a:pt x="28028" y="4669739"/>
                  </a:lnTo>
                  <a:lnTo>
                    <a:pt x="5918" y="4668952"/>
                  </a:lnTo>
                  <a:lnTo>
                    <a:pt x="0" y="4668952"/>
                  </a:lnTo>
                  <a:lnTo>
                    <a:pt x="2362" y="4676800"/>
                  </a:lnTo>
                  <a:lnTo>
                    <a:pt x="2425" y="4677245"/>
                  </a:lnTo>
                  <a:lnTo>
                    <a:pt x="5524" y="4698962"/>
                  </a:lnTo>
                  <a:lnTo>
                    <a:pt x="5524" y="4709617"/>
                  </a:lnTo>
                  <a:lnTo>
                    <a:pt x="5892" y="4759477"/>
                  </a:lnTo>
                  <a:lnTo>
                    <a:pt x="5918" y="4863960"/>
                  </a:lnTo>
                  <a:lnTo>
                    <a:pt x="8293" y="4864747"/>
                  </a:lnTo>
                  <a:lnTo>
                    <a:pt x="9867" y="4864747"/>
                  </a:lnTo>
                  <a:lnTo>
                    <a:pt x="18948" y="4863566"/>
                  </a:lnTo>
                  <a:lnTo>
                    <a:pt x="30899" y="4862614"/>
                  </a:lnTo>
                  <a:lnTo>
                    <a:pt x="48755" y="4862614"/>
                  </a:lnTo>
                  <a:lnTo>
                    <a:pt x="68618" y="4862157"/>
                  </a:lnTo>
                  <a:lnTo>
                    <a:pt x="60845" y="4862157"/>
                  </a:lnTo>
                  <a:lnTo>
                    <a:pt x="114642" y="4861572"/>
                  </a:lnTo>
                  <a:lnTo>
                    <a:pt x="112725" y="4861572"/>
                  </a:lnTo>
                  <a:lnTo>
                    <a:pt x="147942" y="4860810"/>
                  </a:lnTo>
                  <a:lnTo>
                    <a:pt x="161061" y="4860810"/>
                  </a:lnTo>
                  <a:lnTo>
                    <a:pt x="165404" y="4858436"/>
                  </a:lnTo>
                  <a:lnTo>
                    <a:pt x="165404" y="4840871"/>
                  </a:lnTo>
                  <a:lnTo>
                    <a:pt x="165404" y="4759477"/>
                  </a:lnTo>
                  <a:lnTo>
                    <a:pt x="165404" y="4740211"/>
                  </a:lnTo>
                  <a:lnTo>
                    <a:pt x="165531" y="4698962"/>
                  </a:lnTo>
                  <a:lnTo>
                    <a:pt x="166192" y="4677245"/>
                  </a:lnTo>
                  <a:lnTo>
                    <a:pt x="166192" y="4663427"/>
                  </a:lnTo>
                  <a:close/>
                </a:path>
                <a:path w="8020684" h="4999990">
                  <a:moveTo>
                    <a:pt x="261327" y="4634217"/>
                  </a:moveTo>
                  <a:lnTo>
                    <a:pt x="258572" y="4634217"/>
                  </a:lnTo>
                  <a:lnTo>
                    <a:pt x="236067" y="4633430"/>
                  </a:lnTo>
                  <a:lnTo>
                    <a:pt x="232117" y="4633430"/>
                  </a:lnTo>
                  <a:lnTo>
                    <a:pt x="230149" y="4635398"/>
                  </a:lnTo>
                  <a:lnTo>
                    <a:pt x="230936" y="4637379"/>
                  </a:lnTo>
                  <a:lnTo>
                    <a:pt x="232905" y="4641316"/>
                  </a:lnTo>
                  <a:lnTo>
                    <a:pt x="234467" y="4661801"/>
                  </a:lnTo>
                  <a:lnTo>
                    <a:pt x="234759" y="4667250"/>
                  </a:lnTo>
                  <a:lnTo>
                    <a:pt x="234886" y="4968964"/>
                  </a:lnTo>
                  <a:lnTo>
                    <a:pt x="236461" y="4968964"/>
                  </a:lnTo>
                  <a:lnTo>
                    <a:pt x="256590" y="4967783"/>
                  </a:lnTo>
                  <a:lnTo>
                    <a:pt x="258572" y="4967389"/>
                  </a:lnTo>
                  <a:lnTo>
                    <a:pt x="259753" y="4965014"/>
                  </a:lnTo>
                  <a:lnTo>
                    <a:pt x="259867" y="4667250"/>
                  </a:lnTo>
                  <a:lnTo>
                    <a:pt x="259981" y="4661801"/>
                  </a:lnTo>
                  <a:lnTo>
                    <a:pt x="260083" y="4656328"/>
                  </a:lnTo>
                  <a:lnTo>
                    <a:pt x="260273" y="4651514"/>
                  </a:lnTo>
                  <a:lnTo>
                    <a:pt x="260642" y="4645990"/>
                  </a:lnTo>
                  <a:lnTo>
                    <a:pt x="261327" y="4637379"/>
                  </a:lnTo>
                  <a:lnTo>
                    <a:pt x="261327" y="4634217"/>
                  </a:lnTo>
                  <a:close/>
                </a:path>
                <a:path w="8020684" h="4999990">
                  <a:moveTo>
                    <a:pt x="501345" y="4663821"/>
                  </a:moveTo>
                  <a:lnTo>
                    <a:pt x="498576" y="4663033"/>
                  </a:lnTo>
                  <a:lnTo>
                    <a:pt x="476072" y="4658690"/>
                  </a:lnTo>
                  <a:lnTo>
                    <a:pt x="473316" y="4659084"/>
                  </a:lnTo>
                  <a:lnTo>
                    <a:pt x="472528" y="4659477"/>
                  </a:lnTo>
                  <a:lnTo>
                    <a:pt x="472528" y="4680801"/>
                  </a:lnTo>
                  <a:lnTo>
                    <a:pt x="472401" y="4694618"/>
                  </a:lnTo>
                  <a:lnTo>
                    <a:pt x="472300" y="4702899"/>
                  </a:lnTo>
                  <a:lnTo>
                    <a:pt x="472249" y="4706455"/>
                  </a:lnTo>
                  <a:lnTo>
                    <a:pt x="471335" y="4780673"/>
                  </a:lnTo>
                  <a:lnTo>
                    <a:pt x="464629" y="4781461"/>
                  </a:lnTo>
                  <a:lnTo>
                    <a:pt x="437959" y="4783010"/>
                  </a:lnTo>
                  <a:lnTo>
                    <a:pt x="408393" y="4784179"/>
                  </a:lnTo>
                  <a:lnTo>
                    <a:pt x="410718" y="4784179"/>
                  </a:lnTo>
                  <a:lnTo>
                    <a:pt x="382346" y="4784623"/>
                  </a:lnTo>
                  <a:lnTo>
                    <a:pt x="375018" y="4784623"/>
                  </a:lnTo>
                  <a:lnTo>
                    <a:pt x="374942" y="4780673"/>
                  </a:lnTo>
                  <a:lnTo>
                    <a:pt x="373049" y="4684344"/>
                  </a:lnTo>
                  <a:lnTo>
                    <a:pt x="468972" y="4680801"/>
                  </a:lnTo>
                  <a:lnTo>
                    <a:pt x="472528" y="4680801"/>
                  </a:lnTo>
                  <a:lnTo>
                    <a:pt x="472528" y="4659477"/>
                  </a:lnTo>
                  <a:lnTo>
                    <a:pt x="471728" y="4659477"/>
                  </a:lnTo>
                  <a:lnTo>
                    <a:pt x="466991" y="4660265"/>
                  </a:lnTo>
                  <a:lnTo>
                    <a:pt x="445287" y="4661852"/>
                  </a:lnTo>
                  <a:lnTo>
                    <a:pt x="416344" y="4663402"/>
                  </a:lnTo>
                  <a:lnTo>
                    <a:pt x="391960" y="4664367"/>
                  </a:lnTo>
                  <a:lnTo>
                    <a:pt x="385876" y="4664532"/>
                  </a:lnTo>
                  <a:lnTo>
                    <a:pt x="363105" y="4664532"/>
                  </a:lnTo>
                  <a:lnTo>
                    <a:pt x="352513" y="4664214"/>
                  </a:lnTo>
                  <a:lnTo>
                    <a:pt x="346202" y="4663821"/>
                  </a:lnTo>
                  <a:lnTo>
                    <a:pt x="343433" y="4663427"/>
                  </a:lnTo>
                  <a:lnTo>
                    <a:pt x="341464" y="4667377"/>
                  </a:lnTo>
                  <a:lnTo>
                    <a:pt x="343039" y="4669739"/>
                  </a:lnTo>
                  <a:lnTo>
                    <a:pt x="345414" y="4672901"/>
                  </a:lnTo>
                  <a:lnTo>
                    <a:pt x="345478" y="4673295"/>
                  </a:lnTo>
                  <a:lnTo>
                    <a:pt x="348970" y="4694618"/>
                  </a:lnTo>
                  <a:lnTo>
                    <a:pt x="349415" y="4706455"/>
                  </a:lnTo>
                  <a:lnTo>
                    <a:pt x="350354" y="4728959"/>
                  </a:lnTo>
                  <a:lnTo>
                    <a:pt x="351878" y="4773968"/>
                  </a:lnTo>
                  <a:lnTo>
                    <a:pt x="352120" y="4806327"/>
                  </a:lnTo>
                  <a:lnTo>
                    <a:pt x="354495" y="4807115"/>
                  </a:lnTo>
                  <a:lnTo>
                    <a:pt x="356463" y="4807115"/>
                  </a:lnTo>
                  <a:lnTo>
                    <a:pt x="371462" y="4805540"/>
                  </a:lnTo>
                  <a:lnTo>
                    <a:pt x="379755" y="4805146"/>
                  </a:lnTo>
                  <a:lnTo>
                    <a:pt x="436105" y="4803165"/>
                  </a:lnTo>
                  <a:lnTo>
                    <a:pt x="463448" y="4802378"/>
                  </a:lnTo>
                  <a:lnTo>
                    <a:pt x="483971" y="4802378"/>
                  </a:lnTo>
                  <a:lnTo>
                    <a:pt x="487921" y="4802771"/>
                  </a:lnTo>
                  <a:lnTo>
                    <a:pt x="493839" y="4803165"/>
                  </a:lnTo>
                  <a:lnTo>
                    <a:pt x="493839" y="4802378"/>
                  </a:lnTo>
                  <a:lnTo>
                    <a:pt x="493839" y="4797641"/>
                  </a:lnTo>
                  <a:lnTo>
                    <a:pt x="494271" y="4784623"/>
                  </a:lnTo>
                  <a:lnTo>
                    <a:pt x="494284" y="4784179"/>
                  </a:lnTo>
                  <a:lnTo>
                    <a:pt x="494411" y="4780673"/>
                  </a:lnTo>
                  <a:lnTo>
                    <a:pt x="495896" y="4738103"/>
                  </a:lnTo>
                  <a:lnTo>
                    <a:pt x="496252" y="4728959"/>
                  </a:lnTo>
                  <a:lnTo>
                    <a:pt x="496354" y="4727041"/>
                  </a:lnTo>
                  <a:lnTo>
                    <a:pt x="496697" y="4719815"/>
                  </a:lnTo>
                  <a:lnTo>
                    <a:pt x="497395" y="4706455"/>
                  </a:lnTo>
                  <a:lnTo>
                    <a:pt x="497789" y="4702899"/>
                  </a:lnTo>
                  <a:lnTo>
                    <a:pt x="498576" y="4688687"/>
                  </a:lnTo>
                  <a:lnTo>
                    <a:pt x="499389" y="4680801"/>
                  </a:lnTo>
                  <a:lnTo>
                    <a:pt x="500151" y="4673295"/>
                  </a:lnTo>
                  <a:lnTo>
                    <a:pt x="500214" y="4672901"/>
                  </a:lnTo>
                  <a:lnTo>
                    <a:pt x="500938" y="4667770"/>
                  </a:lnTo>
                  <a:lnTo>
                    <a:pt x="500989" y="4667377"/>
                  </a:lnTo>
                  <a:lnTo>
                    <a:pt x="501269" y="4664532"/>
                  </a:lnTo>
                  <a:lnTo>
                    <a:pt x="501345" y="4663821"/>
                  </a:lnTo>
                  <a:close/>
                </a:path>
                <a:path w="8020684" h="4999990">
                  <a:moveTo>
                    <a:pt x="602792" y="4633823"/>
                  </a:moveTo>
                  <a:lnTo>
                    <a:pt x="600811" y="4633823"/>
                  </a:lnTo>
                  <a:lnTo>
                    <a:pt x="593712" y="4633430"/>
                  </a:lnTo>
                  <a:lnTo>
                    <a:pt x="573582" y="4633430"/>
                  </a:lnTo>
                  <a:lnTo>
                    <a:pt x="571601" y="4635398"/>
                  </a:lnTo>
                  <a:lnTo>
                    <a:pt x="572401" y="4637379"/>
                  </a:lnTo>
                  <a:lnTo>
                    <a:pt x="574370" y="4641316"/>
                  </a:lnTo>
                  <a:lnTo>
                    <a:pt x="575932" y="4661497"/>
                  </a:lnTo>
                  <a:lnTo>
                    <a:pt x="576224" y="4666881"/>
                  </a:lnTo>
                  <a:lnTo>
                    <a:pt x="576338" y="4822507"/>
                  </a:lnTo>
                  <a:lnTo>
                    <a:pt x="577926" y="4822507"/>
                  </a:lnTo>
                  <a:lnTo>
                    <a:pt x="598055" y="4821326"/>
                  </a:lnTo>
                  <a:lnTo>
                    <a:pt x="600024" y="4820932"/>
                  </a:lnTo>
                  <a:lnTo>
                    <a:pt x="601218" y="4818570"/>
                  </a:lnTo>
                  <a:lnTo>
                    <a:pt x="601332" y="4666881"/>
                  </a:lnTo>
                  <a:lnTo>
                    <a:pt x="601433" y="4661497"/>
                  </a:lnTo>
                  <a:lnTo>
                    <a:pt x="601548" y="4655934"/>
                  </a:lnTo>
                  <a:lnTo>
                    <a:pt x="601726" y="4651121"/>
                  </a:lnTo>
                  <a:lnTo>
                    <a:pt x="602107" y="4645596"/>
                  </a:lnTo>
                  <a:lnTo>
                    <a:pt x="602754" y="4637379"/>
                  </a:lnTo>
                  <a:lnTo>
                    <a:pt x="602792" y="4633823"/>
                  </a:lnTo>
                  <a:close/>
                </a:path>
                <a:path w="8020684" h="4999990">
                  <a:moveTo>
                    <a:pt x="620953" y="4982388"/>
                  </a:moveTo>
                  <a:lnTo>
                    <a:pt x="620560" y="4980419"/>
                  </a:lnTo>
                  <a:lnTo>
                    <a:pt x="618947" y="4969180"/>
                  </a:lnTo>
                  <a:lnTo>
                    <a:pt x="618883" y="4968710"/>
                  </a:lnTo>
                  <a:lnTo>
                    <a:pt x="618769" y="4967910"/>
                  </a:lnTo>
                  <a:lnTo>
                    <a:pt x="618185" y="4963833"/>
                  </a:lnTo>
                  <a:lnTo>
                    <a:pt x="617791" y="4961864"/>
                  </a:lnTo>
                  <a:lnTo>
                    <a:pt x="615429" y="4959489"/>
                  </a:lnTo>
                  <a:lnTo>
                    <a:pt x="611479" y="4960277"/>
                  </a:lnTo>
                  <a:lnTo>
                    <a:pt x="601218" y="4963045"/>
                  </a:lnTo>
                  <a:lnTo>
                    <a:pt x="580364" y="4965484"/>
                  </a:lnTo>
                  <a:lnTo>
                    <a:pt x="532130" y="4968430"/>
                  </a:lnTo>
                  <a:lnTo>
                    <a:pt x="486651" y="4969180"/>
                  </a:lnTo>
                  <a:lnTo>
                    <a:pt x="473544" y="4969180"/>
                  </a:lnTo>
                  <a:lnTo>
                    <a:pt x="461391" y="4968964"/>
                  </a:lnTo>
                  <a:lnTo>
                    <a:pt x="462635" y="4968964"/>
                  </a:lnTo>
                  <a:lnTo>
                    <a:pt x="449237" y="4968570"/>
                  </a:lnTo>
                  <a:lnTo>
                    <a:pt x="442518" y="4968176"/>
                  </a:lnTo>
                  <a:lnTo>
                    <a:pt x="438962" y="4963045"/>
                  </a:lnTo>
                  <a:lnTo>
                    <a:pt x="438962" y="4925936"/>
                  </a:lnTo>
                  <a:lnTo>
                    <a:pt x="577964" y="4922786"/>
                  </a:lnTo>
                  <a:lnTo>
                    <a:pt x="592531" y="4922786"/>
                  </a:lnTo>
                  <a:lnTo>
                    <a:pt x="596480" y="4920805"/>
                  </a:lnTo>
                  <a:lnTo>
                    <a:pt x="596874" y="4916462"/>
                  </a:lnTo>
                  <a:lnTo>
                    <a:pt x="597509" y="4906962"/>
                  </a:lnTo>
                  <a:lnTo>
                    <a:pt x="597560" y="4906175"/>
                  </a:lnTo>
                  <a:lnTo>
                    <a:pt x="597674" y="4904524"/>
                  </a:lnTo>
                  <a:lnTo>
                    <a:pt x="600735" y="4864747"/>
                  </a:lnTo>
                  <a:lnTo>
                    <a:pt x="602399" y="4849355"/>
                  </a:lnTo>
                  <a:lnTo>
                    <a:pt x="602399" y="4849038"/>
                  </a:lnTo>
                  <a:lnTo>
                    <a:pt x="602297" y="4847691"/>
                  </a:lnTo>
                  <a:lnTo>
                    <a:pt x="602234" y="4847336"/>
                  </a:lnTo>
                  <a:lnTo>
                    <a:pt x="602145" y="4846891"/>
                  </a:lnTo>
                  <a:lnTo>
                    <a:pt x="602005" y="4846193"/>
                  </a:lnTo>
                  <a:lnTo>
                    <a:pt x="600024" y="4845799"/>
                  </a:lnTo>
                  <a:lnTo>
                    <a:pt x="579894" y="4842649"/>
                  </a:lnTo>
                  <a:lnTo>
                    <a:pt x="578319" y="4842256"/>
                  </a:lnTo>
                  <a:lnTo>
                    <a:pt x="575551" y="4842649"/>
                  </a:lnTo>
                  <a:lnTo>
                    <a:pt x="574763" y="4843043"/>
                  </a:lnTo>
                  <a:lnTo>
                    <a:pt x="573976" y="4843043"/>
                  </a:lnTo>
                  <a:lnTo>
                    <a:pt x="524040" y="4847336"/>
                  </a:lnTo>
                  <a:lnTo>
                    <a:pt x="494423" y="4848568"/>
                  </a:lnTo>
                  <a:lnTo>
                    <a:pt x="494792" y="4848568"/>
                  </a:lnTo>
                  <a:lnTo>
                    <a:pt x="484936" y="4848885"/>
                  </a:lnTo>
                  <a:lnTo>
                    <a:pt x="477329" y="4849038"/>
                  </a:lnTo>
                  <a:lnTo>
                    <a:pt x="436854" y="4849038"/>
                  </a:lnTo>
                  <a:lnTo>
                    <a:pt x="420014" y="4848568"/>
                  </a:lnTo>
                  <a:lnTo>
                    <a:pt x="413308" y="4848174"/>
                  </a:lnTo>
                  <a:lnTo>
                    <a:pt x="409359" y="4847780"/>
                  </a:lnTo>
                  <a:lnTo>
                    <a:pt x="409460" y="4848174"/>
                  </a:lnTo>
                  <a:lnTo>
                    <a:pt x="409562" y="4848568"/>
                  </a:lnTo>
                  <a:lnTo>
                    <a:pt x="409676" y="4849038"/>
                  </a:lnTo>
                  <a:lnTo>
                    <a:pt x="409752" y="4849355"/>
                  </a:lnTo>
                  <a:lnTo>
                    <a:pt x="410146" y="4850930"/>
                  </a:lnTo>
                  <a:lnTo>
                    <a:pt x="412521" y="4865548"/>
                  </a:lnTo>
                  <a:lnTo>
                    <a:pt x="412635" y="4865941"/>
                  </a:lnTo>
                  <a:lnTo>
                    <a:pt x="413283" y="4868240"/>
                  </a:lnTo>
                  <a:lnTo>
                    <a:pt x="413651" y="4868697"/>
                  </a:lnTo>
                  <a:lnTo>
                    <a:pt x="415683" y="4871072"/>
                  </a:lnTo>
                  <a:lnTo>
                    <a:pt x="420014" y="4870678"/>
                  </a:lnTo>
                  <a:lnTo>
                    <a:pt x="450418" y="4868697"/>
                  </a:lnTo>
                  <a:lnTo>
                    <a:pt x="456603" y="4868240"/>
                  </a:lnTo>
                  <a:lnTo>
                    <a:pt x="461467" y="4867935"/>
                  </a:lnTo>
                  <a:lnTo>
                    <a:pt x="531266" y="4865548"/>
                  </a:lnTo>
                  <a:lnTo>
                    <a:pt x="562927" y="4864747"/>
                  </a:lnTo>
                  <a:lnTo>
                    <a:pt x="574763" y="4864747"/>
                  </a:lnTo>
                  <a:lnTo>
                    <a:pt x="575551" y="4865941"/>
                  </a:lnTo>
                  <a:lnTo>
                    <a:pt x="575487" y="4871072"/>
                  </a:lnTo>
                  <a:lnTo>
                    <a:pt x="575398" y="4873510"/>
                  </a:lnTo>
                  <a:lnTo>
                    <a:pt x="574370" y="4903038"/>
                  </a:lnTo>
                  <a:lnTo>
                    <a:pt x="532523" y="4906175"/>
                  </a:lnTo>
                  <a:lnTo>
                    <a:pt x="507923" y="4906962"/>
                  </a:lnTo>
                  <a:lnTo>
                    <a:pt x="424319" y="4906962"/>
                  </a:lnTo>
                  <a:lnTo>
                    <a:pt x="413308" y="4906594"/>
                  </a:lnTo>
                  <a:lnTo>
                    <a:pt x="410540" y="4906594"/>
                  </a:lnTo>
                  <a:lnTo>
                    <a:pt x="410425" y="4906823"/>
                  </a:lnTo>
                  <a:lnTo>
                    <a:pt x="410362" y="4906962"/>
                  </a:lnTo>
                  <a:lnTo>
                    <a:pt x="408965" y="4909756"/>
                  </a:lnTo>
                  <a:lnTo>
                    <a:pt x="409752" y="4911331"/>
                  </a:lnTo>
                  <a:lnTo>
                    <a:pt x="412521" y="4916462"/>
                  </a:lnTo>
                  <a:lnTo>
                    <a:pt x="414096" y="4929098"/>
                  </a:lnTo>
                  <a:lnTo>
                    <a:pt x="414210" y="4965484"/>
                  </a:lnTo>
                  <a:lnTo>
                    <a:pt x="414286" y="4966106"/>
                  </a:lnTo>
                  <a:lnTo>
                    <a:pt x="414413" y="4966995"/>
                  </a:lnTo>
                  <a:lnTo>
                    <a:pt x="414528" y="4967910"/>
                  </a:lnTo>
                  <a:lnTo>
                    <a:pt x="414629" y="4968710"/>
                  </a:lnTo>
                  <a:lnTo>
                    <a:pt x="414693" y="4969180"/>
                  </a:lnTo>
                  <a:lnTo>
                    <a:pt x="414985" y="4971389"/>
                  </a:lnTo>
                  <a:lnTo>
                    <a:pt x="417093" y="4975580"/>
                  </a:lnTo>
                  <a:lnTo>
                    <a:pt x="421208" y="4980419"/>
                  </a:lnTo>
                  <a:lnTo>
                    <a:pt x="428244" y="4988242"/>
                  </a:lnTo>
                  <a:lnTo>
                    <a:pt x="426110" y="4988242"/>
                  </a:lnTo>
                  <a:lnTo>
                    <a:pt x="440550" y="4988699"/>
                  </a:lnTo>
                  <a:lnTo>
                    <a:pt x="589356" y="4985550"/>
                  </a:lnTo>
                  <a:lnTo>
                    <a:pt x="617791" y="4985550"/>
                  </a:lnTo>
                  <a:lnTo>
                    <a:pt x="620953" y="4982388"/>
                  </a:lnTo>
                  <a:close/>
                </a:path>
                <a:path w="8020684" h="4999990">
                  <a:moveTo>
                    <a:pt x="847140" y="4661852"/>
                  </a:moveTo>
                  <a:lnTo>
                    <a:pt x="845172" y="4661459"/>
                  </a:lnTo>
                  <a:lnTo>
                    <a:pt x="819912" y="4661065"/>
                  </a:lnTo>
                  <a:lnTo>
                    <a:pt x="818324" y="4661065"/>
                  </a:lnTo>
                  <a:lnTo>
                    <a:pt x="816356" y="4663033"/>
                  </a:lnTo>
                  <a:lnTo>
                    <a:pt x="817143" y="4665002"/>
                  </a:lnTo>
                  <a:lnTo>
                    <a:pt x="819111" y="4668952"/>
                  </a:lnTo>
                  <a:lnTo>
                    <a:pt x="821880" y="4687506"/>
                  </a:lnTo>
                  <a:lnTo>
                    <a:pt x="821486" y="4702505"/>
                  </a:lnTo>
                  <a:lnTo>
                    <a:pt x="821397" y="4707242"/>
                  </a:lnTo>
                  <a:lnTo>
                    <a:pt x="821309" y="4712373"/>
                  </a:lnTo>
                  <a:lnTo>
                    <a:pt x="821093" y="4723828"/>
                  </a:lnTo>
                  <a:lnTo>
                    <a:pt x="821093" y="4744351"/>
                  </a:lnTo>
                  <a:lnTo>
                    <a:pt x="821080" y="4745926"/>
                  </a:lnTo>
                  <a:lnTo>
                    <a:pt x="820699" y="4808702"/>
                  </a:lnTo>
                  <a:lnTo>
                    <a:pt x="813193" y="4809490"/>
                  </a:lnTo>
                  <a:lnTo>
                    <a:pt x="785710" y="4811014"/>
                  </a:lnTo>
                  <a:lnTo>
                    <a:pt x="761136" y="4811687"/>
                  </a:lnTo>
                  <a:lnTo>
                    <a:pt x="723811" y="4811687"/>
                  </a:lnTo>
                  <a:lnTo>
                    <a:pt x="719239" y="4811458"/>
                  </a:lnTo>
                  <a:lnTo>
                    <a:pt x="719226" y="4808702"/>
                  </a:lnTo>
                  <a:lnTo>
                    <a:pt x="718845" y="4745926"/>
                  </a:lnTo>
                  <a:lnTo>
                    <a:pt x="725957" y="4745533"/>
                  </a:lnTo>
                  <a:lnTo>
                    <a:pt x="746747" y="4744910"/>
                  </a:lnTo>
                  <a:lnTo>
                    <a:pt x="740092" y="4744910"/>
                  </a:lnTo>
                  <a:lnTo>
                    <a:pt x="782345" y="4744351"/>
                  </a:lnTo>
                  <a:lnTo>
                    <a:pt x="821093" y="4744351"/>
                  </a:lnTo>
                  <a:lnTo>
                    <a:pt x="821093" y="4723828"/>
                  </a:lnTo>
                  <a:lnTo>
                    <a:pt x="811225" y="4724616"/>
                  </a:lnTo>
                  <a:lnTo>
                    <a:pt x="758609" y="4726025"/>
                  </a:lnTo>
                  <a:lnTo>
                    <a:pt x="718845" y="4726025"/>
                  </a:lnTo>
                  <a:lnTo>
                    <a:pt x="718972" y="4678426"/>
                  </a:lnTo>
                  <a:lnTo>
                    <a:pt x="719124" y="4674476"/>
                  </a:lnTo>
                  <a:lnTo>
                    <a:pt x="719239" y="4667770"/>
                  </a:lnTo>
                  <a:lnTo>
                    <a:pt x="717270" y="4667377"/>
                  </a:lnTo>
                  <a:lnTo>
                    <a:pt x="716483" y="4667377"/>
                  </a:lnTo>
                  <a:lnTo>
                    <a:pt x="694766" y="4666589"/>
                  </a:lnTo>
                  <a:lnTo>
                    <a:pt x="688848" y="4666589"/>
                  </a:lnTo>
                  <a:lnTo>
                    <a:pt x="691222" y="4674476"/>
                  </a:lnTo>
                  <a:lnTo>
                    <a:pt x="694372" y="4696587"/>
                  </a:lnTo>
                  <a:lnTo>
                    <a:pt x="694499" y="4745926"/>
                  </a:lnTo>
                  <a:lnTo>
                    <a:pt x="694766" y="4833175"/>
                  </a:lnTo>
                  <a:lnTo>
                    <a:pt x="697141" y="4833963"/>
                  </a:lnTo>
                  <a:lnTo>
                    <a:pt x="698715" y="4833963"/>
                  </a:lnTo>
                  <a:lnTo>
                    <a:pt x="707796" y="4832782"/>
                  </a:lnTo>
                  <a:lnTo>
                    <a:pt x="717664" y="4831981"/>
                  </a:lnTo>
                  <a:lnTo>
                    <a:pt x="720039" y="4831981"/>
                  </a:lnTo>
                  <a:lnTo>
                    <a:pt x="839647" y="4829619"/>
                  </a:lnTo>
                  <a:lnTo>
                    <a:pt x="845172" y="4829619"/>
                  </a:lnTo>
                  <a:lnTo>
                    <a:pt x="845261" y="4811687"/>
                  </a:lnTo>
                  <a:lnTo>
                    <a:pt x="845286" y="4808702"/>
                  </a:lnTo>
                  <a:lnTo>
                    <a:pt x="845731" y="4744351"/>
                  </a:lnTo>
                  <a:lnTo>
                    <a:pt x="845858" y="4726025"/>
                  </a:lnTo>
                  <a:lnTo>
                    <a:pt x="845959" y="4712373"/>
                  </a:lnTo>
                  <a:lnTo>
                    <a:pt x="846035" y="4696587"/>
                  </a:lnTo>
                  <a:lnTo>
                    <a:pt x="846747" y="4678426"/>
                  </a:lnTo>
                  <a:lnTo>
                    <a:pt x="846874" y="4674476"/>
                  </a:lnTo>
                  <a:lnTo>
                    <a:pt x="846963" y="4671326"/>
                  </a:lnTo>
                  <a:lnTo>
                    <a:pt x="847039" y="4668952"/>
                  </a:lnTo>
                  <a:lnTo>
                    <a:pt x="847140" y="4661852"/>
                  </a:lnTo>
                  <a:close/>
                </a:path>
                <a:path w="8020684" h="4999990">
                  <a:moveTo>
                    <a:pt x="950175" y="4633823"/>
                  </a:moveTo>
                  <a:lnTo>
                    <a:pt x="948207" y="4633823"/>
                  </a:lnTo>
                  <a:lnTo>
                    <a:pt x="943063" y="4633430"/>
                  </a:lnTo>
                  <a:lnTo>
                    <a:pt x="920965" y="4633430"/>
                  </a:lnTo>
                  <a:lnTo>
                    <a:pt x="918984" y="4635398"/>
                  </a:lnTo>
                  <a:lnTo>
                    <a:pt x="919784" y="4637379"/>
                  </a:lnTo>
                  <a:lnTo>
                    <a:pt x="921753" y="4641316"/>
                  </a:lnTo>
                  <a:lnTo>
                    <a:pt x="923315" y="4661497"/>
                  </a:lnTo>
                  <a:lnTo>
                    <a:pt x="923607" y="4666881"/>
                  </a:lnTo>
                  <a:lnTo>
                    <a:pt x="923721" y="4737252"/>
                  </a:lnTo>
                  <a:lnTo>
                    <a:pt x="916432" y="4737709"/>
                  </a:lnTo>
                  <a:lnTo>
                    <a:pt x="911288" y="4737963"/>
                  </a:lnTo>
                  <a:lnTo>
                    <a:pt x="859612" y="4737963"/>
                  </a:lnTo>
                  <a:lnTo>
                    <a:pt x="854252" y="4737252"/>
                  </a:lnTo>
                  <a:lnTo>
                    <a:pt x="850303" y="4736452"/>
                  </a:lnTo>
                  <a:lnTo>
                    <a:pt x="851090" y="4739614"/>
                  </a:lnTo>
                  <a:lnTo>
                    <a:pt x="853859" y="4751857"/>
                  </a:lnTo>
                  <a:lnTo>
                    <a:pt x="855433" y="4757382"/>
                  </a:lnTo>
                  <a:lnTo>
                    <a:pt x="856221" y="4759744"/>
                  </a:lnTo>
                  <a:lnTo>
                    <a:pt x="859383" y="4761725"/>
                  </a:lnTo>
                  <a:lnTo>
                    <a:pt x="863727" y="4761331"/>
                  </a:lnTo>
                  <a:lnTo>
                    <a:pt x="870432" y="4760531"/>
                  </a:lnTo>
                  <a:lnTo>
                    <a:pt x="915441" y="4757382"/>
                  </a:lnTo>
                  <a:lnTo>
                    <a:pt x="923721" y="4756988"/>
                  </a:lnTo>
                  <a:lnTo>
                    <a:pt x="923721" y="4891989"/>
                  </a:lnTo>
                  <a:lnTo>
                    <a:pt x="925309" y="4891989"/>
                  </a:lnTo>
                  <a:lnTo>
                    <a:pt x="945438" y="4890808"/>
                  </a:lnTo>
                  <a:lnTo>
                    <a:pt x="947407" y="4890414"/>
                  </a:lnTo>
                  <a:lnTo>
                    <a:pt x="948601" y="4888039"/>
                  </a:lnTo>
                  <a:lnTo>
                    <a:pt x="948601" y="4756988"/>
                  </a:lnTo>
                  <a:lnTo>
                    <a:pt x="948601" y="4737963"/>
                  </a:lnTo>
                  <a:lnTo>
                    <a:pt x="948715" y="4666881"/>
                  </a:lnTo>
                  <a:lnTo>
                    <a:pt x="950137" y="4637379"/>
                  </a:lnTo>
                  <a:lnTo>
                    <a:pt x="950175" y="4633823"/>
                  </a:lnTo>
                  <a:close/>
                </a:path>
                <a:path w="8020684" h="4999990">
                  <a:moveTo>
                    <a:pt x="971892" y="4978044"/>
                  </a:moveTo>
                  <a:lnTo>
                    <a:pt x="969670" y="4965001"/>
                  </a:lnTo>
                  <a:lnTo>
                    <a:pt x="969606" y="4964620"/>
                  </a:lnTo>
                  <a:lnTo>
                    <a:pt x="969479" y="4963909"/>
                  </a:lnTo>
                  <a:lnTo>
                    <a:pt x="968667" y="4959185"/>
                  </a:lnTo>
                  <a:lnTo>
                    <a:pt x="968336" y="4957521"/>
                  </a:lnTo>
                  <a:lnTo>
                    <a:pt x="965962" y="4955146"/>
                  </a:lnTo>
                  <a:lnTo>
                    <a:pt x="962012" y="4955946"/>
                  </a:lnTo>
                  <a:lnTo>
                    <a:pt x="956259" y="4957343"/>
                  </a:lnTo>
                  <a:lnTo>
                    <a:pt x="951509" y="4958283"/>
                  </a:lnTo>
                  <a:lnTo>
                    <a:pt x="910297" y="4962957"/>
                  </a:lnTo>
                  <a:lnTo>
                    <a:pt x="861669" y="4965001"/>
                  </a:lnTo>
                  <a:lnTo>
                    <a:pt x="818159" y="4965001"/>
                  </a:lnTo>
                  <a:lnTo>
                    <a:pt x="806488" y="4964620"/>
                  </a:lnTo>
                  <a:lnTo>
                    <a:pt x="800188" y="4964201"/>
                  </a:lnTo>
                  <a:lnTo>
                    <a:pt x="800544" y="4964201"/>
                  </a:lnTo>
                  <a:lnTo>
                    <a:pt x="795426" y="4956734"/>
                  </a:lnTo>
                  <a:lnTo>
                    <a:pt x="795489" y="4904232"/>
                  </a:lnTo>
                  <a:lnTo>
                    <a:pt x="795997" y="4890414"/>
                  </a:lnTo>
                  <a:lnTo>
                    <a:pt x="796620" y="4883302"/>
                  </a:lnTo>
                  <a:lnTo>
                    <a:pt x="796620" y="4879352"/>
                  </a:lnTo>
                  <a:lnTo>
                    <a:pt x="794245" y="4879352"/>
                  </a:lnTo>
                  <a:lnTo>
                    <a:pt x="783590" y="4878565"/>
                  </a:lnTo>
                  <a:lnTo>
                    <a:pt x="772147" y="4878171"/>
                  </a:lnTo>
                  <a:lnTo>
                    <a:pt x="765822" y="4878171"/>
                  </a:lnTo>
                  <a:lnTo>
                    <a:pt x="765949" y="4878565"/>
                  </a:lnTo>
                  <a:lnTo>
                    <a:pt x="768197" y="4886071"/>
                  </a:lnTo>
                  <a:lnTo>
                    <a:pt x="770559" y="4904232"/>
                  </a:lnTo>
                  <a:lnTo>
                    <a:pt x="770661" y="4959185"/>
                  </a:lnTo>
                  <a:lnTo>
                    <a:pt x="770699" y="4959489"/>
                  </a:lnTo>
                  <a:lnTo>
                    <a:pt x="783577" y="4984737"/>
                  </a:lnTo>
                  <a:lnTo>
                    <a:pt x="823569" y="4984737"/>
                  </a:lnTo>
                  <a:lnTo>
                    <a:pt x="841819" y="4984610"/>
                  </a:lnTo>
                  <a:lnTo>
                    <a:pt x="925004" y="4982540"/>
                  </a:lnTo>
                  <a:lnTo>
                    <a:pt x="943444" y="4982388"/>
                  </a:lnTo>
                  <a:lnTo>
                    <a:pt x="969911" y="4982388"/>
                  </a:lnTo>
                  <a:lnTo>
                    <a:pt x="971892" y="4980025"/>
                  </a:lnTo>
                  <a:lnTo>
                    <a:pt x="971892" y="4978044"/>
                  </a:lnTo>
                  <a:close/>
                </a:path>
                <a:path w="8020684" h="4999990">
                  <a:moveTo>
                    <a:pt x="1237551" y="4642472"/>
                  </a:moveTo>
                  <a:lnTo>
                    <a:pt x="1237475" y="4642116"/>
                  </a:lnTo>
                  <a:lnTo>
                    <a:pt x="1237386" y="4641634"/>
                  </a:lnTo>
                  <a:lnTo>
                    <a:pt x="1237297" y="4641227"/>
                  </a:lnTo>
                  <a:lnTo>
                    <a:pt x="1237157" y="4640529"/>
                  </a:lnTo>
                  <a:lnTo>
                    <a:pt x="1235583" y="4639348"/>
                  </a:lnTo>
                  <a:lnTo>
                    <a:pt x="1225905" y="4640529"/>
                  </a:lnTo>
                  <a:lnTo>
                    <a:pt x="1226273" y="4640529"/>
                  </a:lnTo>
                  <a:lnTo>
                    <a:pt x="1218755" y="4641227"/>
                  </a:lnTo>
                  <a:lnTo>
                    <a:pt x="1211160" y="4641634"/>
                  </a:lnTo>
                  <a:lnTo>
                    <a:pt x="1188681" y="4642472"/>
                  </a:lnTo>
                  <a:lnTo>
                    <a:pt x="1168704" y="4642472"/>
                  </a:lnTo>
                  <a:lnTo>
                    <a:pt x="1140447" y="4641227"/>
                  </a:lnTo>
                  <a:lnTo>
                    <a:pt x="1140993" y="4641227"/>
                  </a:lnTo>
                  <a:lnTo>
                    <a:pt x="1132065" y="4640529"/>
                  </a:lnTo>
                  <a:lnTo>
                    <a:pt x="1132509" y="4640529"/>
                  </a:lnTo>
                  <a:lnTo>
                    <a:pt x="1124242" y="4639348"/>
                  </a:lnTo>
                  <a:lnTo>
                    <a:pt x="1124394" y="4639348"/>
                  </a:lnTo>
                  <a:lnTo>
                    <a:pt x="1113599" y="4637379"/>
                  </a:lnTo>
                  <a:lnTo>
                    <a:pt x="1111631" y="4636579"/>
                  </a:lnTo>
                  <a:lnTo>
                    <a:pt x="1107681" y="4644085"/>
                  </a:lnTo>
                  <a:lnTo>
                    <a:pt x="1106500" y="4651984"/>
                  </a:lnTo>
                  <a:lnTo>
                    <a:pt x="1107681" y="4653165"/>
                  </a:lnTo>
                  <a:lnTo>
                    <a:pt x="1113993" y="4656721"/>
                  </a:lnTo>
                  <a:lnTo>
                    <a:pt x="1134922" y="4661852"/>
                  </a:lnTo>
                  <a:lnTo>
                    <a:pt x="1155839" y="4664214"/>
                  </a:lnTo>
                  <a:lnTo>
                    <a:pt x="1161757" y="4665002"/>
                  </a:lnTo>
                  <a:lnTo>
                    <a:pt x="1171638" y="4665802"/>
                  </a:lnTo>
                  <a:lnTo>
                    <a:pt x="1195311" y="4665002"/>
                  </a:lnTo>
                  <a:lnTo>
                    <a:pt x="1217028" y="4663427"/>
                  </a:lnTo>
                  <a:lnTo>
                    <a:pt x="1232814" y="4661459"/>
                  </a:lnTo>
                  <a:lnTo>
                    <a:pt x="1234795" y="4660658"/>
                  </a:lnTo>
                  <a:lnTo>
                    <a:pt x="1237157" y="4659871"/>
                  </a:lnTo>
                  <a:lnTo>
                    <a:pt x="1237272" y="4656721"/>
                  </a:lnTo>
                  <a:lnTo>
                    <a:pt x="1237399" y="4653165"/>
                  </a:lnTo>
                  <a:lnTo>
                    <a:pt x="1237437" y="4651984"/>
                  </a:lnTo>
                  <a:lnTo>
                    <a:pt x="1237551" y="4642472"/>
                  </a:lnTo>
                  <a:close/>
                </a:path>
                <a:path w="8020684" h="4999990">
                  <a:moveTo>
                    <a:pt x="1303870" y="4713160"/>
                  </a:moveTo>
                  <a:lnTo>
                    <a:pt x="1303782" y="4712627"/>
                  </a:lnTo>
                  <a:lnTo>
                    <a:pt x="1303655" y="4711979"/>
                  </a:lnTo>
                  <a:lnTo>
                    <a:pt x="1303083" y="4708830"/>
                  </a:lnTo>
                  <a:lnTo>
                    <a:pt x="1302296" y="4701324"/>
                  </a:lnTo>
                  <a:lnTo>
                    <a:pt x="1301648" y="4696333"/>
                  </a:lnTo>
                  <a:lnTo>
                    <a:pt x="1301546" y="4695469"/>
                  </a:lnTo>
                  <a:lnTo>
                    <a:pt x="1301432" y="4694618"/>
                  </a:lnTo>
                  <a:lnTo>
                    <a:pt x="1300695" y="4688992"/>
                  </a:lnTo>
                  <a:lnTo>
                    <a:pt x="1300327" y="4687113"/>
                  </a:lnTo>
                  <a:lnTo>
                    <a:pt x="1297165" y="4685931"/>
                  </a:lnTo>
                  <a:lnTo>
                    <a:pt x="1295984" y="4686325"/>
                  </a:lnTo>
                  <a:lnTo>
                    <a:pt x="1287208" y="4687951"/>
                  </a:lnTo>
                  <a:lnTo>
                    <a:pt x="1247343" y="4692218"/>
                  </a:lnTo>
                  <a:lnTo>
                    <a:pt x="1188923" y="4695329"/>
                  </a:lnTo>
                  <a:lnTo>
                    <a:pt x="1148461" y="4696333"/>
                  </a:lnTo>
                  <a:lnTo>
                    <a:pt x="1081417" y="4696333"/>
                  </a:lnTo>
                  <a:lnTo>
                    <a:pt x="1064107" y="4695952"/>
                  </a:lnTo>
                  <a:lnTo>
                    <a:pt x="1054328" y="4695634"/>
                  </a:lnTo>
                  <a:lnTo>
                    <a:pt x="1055941" y="4695634"/>
                  </a:lnTo>
                  <a:lnTo>
                    <a:pt x="1053211" y="4695469"/>
                  </a:lnTo>
                  <a:lnTo>
                    <a:pt x="1046543" y="4694910"/>
                  </a:lnTo>
                  <a:lnTo>
                    <a:pt x="1047203" y="4694910"/>
                  </a:lnTo>
                  <a:lnTo>
                    <a:pt x="1045705" y="4694618"/>
                  </a:lnTo>
                  <a:lnTo>
                    <a:pt x="1044130" y="4697374"/>
                  </a:lnTo>
                  <a:lnTo>
                    <a:pt x="1044524" y="4698162"/>
                  </a:lnTo>
                  <a:lnTo>
                    <a:pt x="1050048" y="4715535"/>
                  </a:lnTo>
                  <a:lnTo>
                    <a:pt x="1050048" y="4715929"/>
                  </a:lnTo>
                  <a:lnTo>
                    <a:pt x="1051229" y="4718304"/>
                  </a:lnTo>
                  <a:lnTo>
                    <a:pt x="1053604" y="4721453"/>
                  </a:lnTo>
                  <a:lnTo>
                    <a:pt x="1057948" y="4720666"/>
                  </a:lnTo>
                  <a:lnTo>
                    <a:pt x="1081633" y="4719091"/>
                  </a:lnTo>
                  <a:lnTo>
                    <a:pt x="1102550" y="4717504"/>
                  </a:lnTo>
                  <a:lnTo>
                    <a:pt x="1120711" y="4716323"/>
                  </a:lnTo>
                  <a:lnTo>
                    <a:pt x="1125448" y="4715929"/>
                  </a:lnTo>
                  <a:lnTo>
                    <a:pt x="1128598" y="4715535"/>
                  </a:lnTo>
                  <a:lnTo>
                    <a:pt x="1198511" y="4712627"/>
                  </a:lnTo>
                  <a:lnTo>
                    <a:pt x="1195793" y="4712627"/>
                  </a:lnTo>
                  <a:lnTo>
                    <a:pt x="1214539" y="4712182"/>
                  </a:lnTo>
                  <a:lnTo>
                    <a:pt x="1216634" y="4712182"/>
                  </a:lnTo>
                  <a:lnTo>
                    <a:pt x="1228877" y="4711979"/>
                  </a:lnTo>
                  <a:lnTo>
                    <a:pt x="1239926" y="4711979"/>
                  </a:lnTo>
                  <a:lnTo>
                    <a:pt x="1248219" y="4712182"/>
                  </a:lnTo>
                  <a:lnTo>
                    <a:pt x="1246632" y="4712182"/>
                  </a:lnTo>
                  <a:lnTo>
                    <a:pt x="1293609" y="4713160"/>
                  </a:lnTo>
                  <a:lnTo>
                    <a:pt x="1303870" y="4713160"/>
                  </a:lnTo>
                  <a:close/>
                </a:path>
                <a:path w="8020684" h="4999990">
                  <a:moveTo>
                    <a:pt x="1340980" y="4920805"/>
                  </a:moveTo>
                  <a:lnTo>
                    <a:pt x="1339418" y="4908321"/>
                  </a:lnTo>
                  <a:lnTo>
                    <a:pt x="1339354" y="4907775"/>
                  </a:lnTo>
                  <a:lnTo>
                    <a:pt x="1339278" y="4907216"/>
                  </a:lnTo>
                  <a:lnTo>
                    <a:pt x="1339189" y="4906416"/>
                  </a:lnTo>
                  <a:lnTo>
                    <a:pt x="1339062" y="4905413"/>
                  </a:lnTo>
                  <a:lnTo>
                    <a:pt x="1339011" y="4905019"/>
                  </a:lnTo>
                  <a:lnTo>
                    <a:pt x="1338897" y="4904156"/>
                  </a:lnTo>
                  <a:lnTo>
                    <a:pt x="1338808" y="4903419"/>
                  </a:lnTo>
                  <a:lnTo>
                    <a:pt x="1338618" y="4901857"/>
                  </a:lnTo>
                  <a:lnTo>
                    <a:pt x="1338224" y="4899888"/>
                  </a:lnTo>
                  <a:lnTo>
                    <a:pt x="1335849" y="4897513"/>
                  </a:lnTo>
                  <a:lnTo>
                    <a:pt x="1331899" y="4898301"/>
                  </a:lnTo>
                  <a:lnTo>
                    <a:pt x="1324483" y="4899482"/>
                  </a:lnTo>
                  <a:lnTo>
                    <a:pt x="1284655" y="4903419"/>
                  </a:lnTo>
                  <a:lnTo>
                    <a:pt x="1219860" y="4906911"/>
                  </a:lnTo>
                  <a:lnTo>
                    <a:pt x="1210602" y="4907216"/>
                  </a:lnTo>
                  <a:lnTo>
                    <a:pt x="1211173" y="4907216"/>
                  </a:lnTo>
                  <a:lnTo>
                    <a:pt x="1189786" y="4907775"/>
                  </a:lnTo>
                  <a:lnTo>
                    <a:pt x="1189837" y="4906556"/>
                  </a:lnTo>
                  <a:lnTo>
                    <a:pt x="1189964" y="4903419"/>
                  </a:lnTo>
                  <a:lnTo>
                    <a:pt x="1190078" y="4900282"/>
                  </a:lnTo>
                  <a:lnTo>
                    <a:pt x="1190193" y="4897513"/>
                  </a:lnTo>
                  <a:lnTo>
                    <a:pt x="1191768" y="4857254"/>
                  </a:lnTo>
                  <a:lnTo>
                    <a:pt x="1211643" y="4854232"/>
                  </a:lnTo>
                  <a:lnTo>
                    <a:pt x="1223441" y="4850866"/>
                  </a:lnTo>
                  <a:lnTo>
                    <a:pt x="1231849" y="4845012"/>
                  </a:lnTo>
                  <a:lnTo>
                    <a:pt x="1236357" y="4840122"/>
                  </a:lnTo>
                  <a:lnTo>
                    <a:pt x="1241501" y="4834560"/>
                  </a:lnTo>
                  <a:lnTo>
                    <a:pt x="1258874" y="4794097"/>
                  </a:lnTo>
                  <a:lnTo>
                    <a:pt x="1259166" y="4782642"/>
                  </a:lnTo>
                  <a:lnTo>
                    <a:pt x="1258252" y="4775365"/>
                  </a:lnTo>
                  <a:lnTo>
                    <a:pt x="1233614" y="4744415"/>
                  </a:lnTo>
                  <a:lnTo>
                    <a:pt x="1233614" y="4783823"/>
                  </a:lnTo>
                  <a:lnTo>
                    <a:pt x="1233512" y="4785042"/>
                  </a:lnTo>
                  <a:lnTo>
                    <a:pt x="1232814" y="4794097"/>
                  </a:lnTo>
                  <a:lnTo>
                    <a:pt x="1232141" y="4805248"/>
                  </a:lnTo>
                  <a:lnTo>
                    <a:pt x="1230376" y="4812296"/>
                  </a:lnTo>
                  <a:lnTo>
                    <a:pt x="1192060" y="4839220"/>
                  </a:lnTo>
                  <a:lnTo>
                    <a:pt x="1159217" y="4840122"/>
                  </a:lnTo>
                  <a:lnTo>
                    <a:pt x="1149578" y="4838865"/>
                  </a:lnTo>
                  <a:lnTo>
                    <a:pt x="1121295" y="4812665"/>
                  </a:lnTo>
                  <a:lnTo>
                    <a:pt x="1121219" y="4812296"/>
                  </a:lnTo>
                  <a:lnTo>
                    <a:pt x="1119746" y="4805248"/>
                  </a:lnTo>
                  <a:lnTo>
                    <a:pt x="1119695" y="4802822"/>
                  </a:lnTo>
                  <a:lnTo>
                    <a:pt x="1119530" y="4794097"/>
                  </a:lnTo>
                  <a:lnTo>
                    <a:pt x="1119530" y="4782642"/>
                  </a:lnTo>
                  <a:lnTo>
                    <a:pt x="1152715" y="4751527"/>
                  </a:lnTo>
                  <a:lnTo>
                    <a:pt x="1165936" y="4748796"/>
                  </a:lnTo>
                  <a:lnTo>
                    <a:pt x="1189558" y="4748796"/>
                  </a:lnTo>
                  <a:lnTo>
                    <a:pt x="1196568" y="4749533"/>
                  </a:lnTo>
                  <a:lnTo>
                    <a:pt x="1196911" y="4749533"/>
                  </a:lnTo>
                  <a:lnTo>
                    <a:pt x="1202918" y="4751692"/>
                  </a:lnTo>
                  <a:lnTo>
                    <a:pt x="1210322" y="4755794"/>
                  </a:lnTo>
                  <a:lnTo>
                    <a:pt x="1222552" y="4762906"/>
                  </a:lnTo>
                  <a:lnTo>
                    <a:pt x="1233614" y="4783823"/>
                  </a:lnTo>
                  <a:lnTo>
                    <a:pt x="1233614" y="4744415"/>
                  </a:lnTo>
                  <a:lnTo>
                    <a:pt x="1191209" y="4730991"/>
                  </a:lnTo>
                  <a:lnTo>
                    <a:pt x="1176769" y="4731321"/>
                  </a:lnTo>
                  <a:lnTo>
                    <a:pt x="1130185" y="4741786"/>
                  </a:lnTo>
                  <a:lnTo>
                    <a:pt x="1097610" y="4773485"/>
                  </a:lnTo>
                  <a:lnTo>
                    <a:pt x="1093762" y="4802822"/>
                  </a:lnTo>
                  <a:lnTo>
                    <a:pt x="1094536" y="4808944"/>
                  </a:lnTo>
                  <a:lnTo>
                    <a:pt x="1116355" y="4841367"/>
                  </a:lnTo>
                  <a:lnTo>
                    <a:pt x="1151077" y="4857254"/>
                  </a:lnTo>
                  <a:lnTo>
                    <a:pt x="1150188" y="4857254"/>
                  </a:lnTo>
                  <a:lnTo>
                    <a:pt x="1165707" y="4858436"/>
                  </a:lnTo>
                  <a:lnTo>
                    <a:pt x="1166495" y="4908169"/>
                  </a:lnTo>
                  <a:lnTo>
                    <a:pt x="1161440" y="4908321"/>
                  </a:lnTo>
                  <a:lnTo>
                    <a:pt x="1072781" y="4908321"/>
                  </a:lnTo>
                  <a:lnTo>
                    <a:pt x="1042174" y="4907610"/>
                  </a:lnTo>
                  <a:lnTo>
                    <a:pt x="1032852" y="4907216"/>
                  </a:lnTo>
                  <a:lnTo>
                    <a:pt x="1025575" y="4906556"/>
                  </a:lnTo>
                  <a:lnTo>
                    <a:pt x="1016495" y="4905413"/>
                  </a:lnTo>
                  <a:lnTo>
                    <a:pt x="1014514" y="4905019"/>
                  </a:lnTo>
                  <a:lnTo>
                    <a:pt x="1013040" y="4907610"/>
                  </a:lnTo>
                  <a:lnTo>
                    <a:pt x="1013142" y="4908169"/>
                  </a:lnTo>
                  <a:lnTo>
                    <a:pt x="1013206" y="4908321"/>
                  </a:lnTo>
                  <a:lnTo>
                    <a:pt x="1013333" y="4908575"/>
                  </a:lnTo>
                  <a:lnTo>
                    <a:pt x="1014920" y="4915281"/>
                  </a:lnTo>
                  <a:lnTo>
                    <a:pt x="1017282" y="4924361"/>
                  </a:lnTo>
                  <a:lnTo>
                    <a:pt x="1018857" y="4928705"/>
                  </a:lnTo>
                  <a:lnTo>
                    <a:pt x="1019657" y="4931067"/>
                  </a:lnTo>
                  <a:lnTo>
                    <a:pt x="1022807" y="4933442"/>
                  </a:lnTo>
                  <a:lnTo>
                    <a:pt x="1027150" y="4933048"/>
                  </a:lnTo>
                  <a:lnTo>
                    <a:pt x="1040511" y="4931651"/>
                  </a:lnTo>
                  <a:lnTo>
                    <a:pt x="1051090" y="4930775"/>
                  </a:lnTo>
                  <a:lnTo>
                    <a:pt x="1064399" y="4930051"/>
                  </a:lnTo>
                  <a:lnTo>
                    <a:pt x="1123861" y="4927587"/>
                  </a:lnTo>
                  <a:lnTo>
                    <a:pt x="1197749" y="4925936"/>
                  </a:lnTo>
                  <a:lnTo>
                    <a:pt x="1215453" y="4925669"/>
                  </a:lnTo>
                  <a:lnTo>
                    <a:pt x="1323924" y="4925669"/>
                  </a:lnTo>
                  <a:lnTo>
                    <a:pt x="1333487" y="4925936"/>
                  </a:lnTo>
                  <a:lnTo>
                    <a:pt x="1338618" y="4925936"/>
                  </a:lnTo>
                  <a:lnTo>
                    <a:pt x="1338821" y="4925669"/>
                  </a:lnTo>
                  <a:lnTo>
                    <a:pt x="1340980" y="4922786"/>
                  </a:lnTo>
                  <a:lnTo>
                    <a:pt x="1340980" y="4920805"/>
                  </a:lnTo>
                  <a:close/>
                </a:path>
                <a:path w="8020684" h="4999990">
                  <a:moveTo>
                    <a:pt x="1664893" y="4645660"/>
                  </a:moveTo>
                  <a:lnTo>
                    <a:pt x="1664614" y="4644301"/>
                  </a:lnTo>
                  <a:lnTo>
                    <a:pt x="1664525" y="4643844"/>
                  </a:lnTo>
                  <a:lnTo>
                    <a:pt x="1664436" y="4643640"/>
                  </a:lnTo>
                  <a:lnTo>
                    <a:pt x="1662925" y="4642510"/>
                  </a:lnTo>
                  <a:lnTo>
                    <a:pt x="1659978" y="4642878"/>
                  </a:lnTo>
                  <a:lnTo>
                    <a:pt x="1660156" y="4642878"/>
                  </a:lnTo>
                  <a:lnTo>
                    <a:pt x="1653082" y="4643361"/>
                  </a:lnTo>
                  <a:lnTo>
                    <a:pt x="1647774" y="4643640"/>
                  </a:lnTo>
                  <a:lnTo>
                    <a:pt x="1631594" y="4644060"/>
                  </a:lnTo>
                  <a:lnTo>
                    <a:pt x="1619110" y="4644301"/>
                  </a:lnTo>
                  <a:lnTo>
                    <a:pt x="1611058" y="4644301"/>
                  </a:lnTo>
                  <a:lnTo>
                    <a:pt x="1570990" y="4642231"/>
                  </a:lnTo>
                  <a:lnTo>
                    <a:pt x="1551597" y="4638560"/>
                  </a:lnTo>
                  <a:lnTo>
                    <a:pt x="1548041" y="4644872"/>
                  </a:lnTo>
                  <a:lnTo>
                    <a:pt x="1547926" y="4645660"/>
                  </a:lnTo>
                  <a:lnTo>
                    <a:pt x="1546860" y="4652378"/>
                  </a:lnTo>
                  <a:lnTo>
                    <a:pt x="1547647" y="4653953"/>
                  </a:lnTo>
                  <a:lnTo>
                    <a:pt x="1590281" y="4666196"/>
                  </a:lnTo>
                  <a:lnTo>
                    <a:pt x="1608112" y="4667199"/>
                  </a:lnTo>
                  <a:lnTo>
                    <a:pt x="1614627" y="4667199"/>
                  </a:lnTo>
                  <a:lnTo>
                    <a:pt x="1637258" y="4666589"/>
                  </a:lnTo>
                  <a:lnTo>
                    <a:pt x="1658581" y="4664214"/>
                  </a:lnTo>
                  <a:lnTo>
                    <a:pt x="1660944" y="4663427"/>
                  </a:lnTo>
                  <a:lnTo>
                    <a:pt x="1663712" y="4662640"/>
                  </a:lnTo>
                  <a:lnTo>
                    <a:pt x="1664893" y="4648428"/>
                  </a:lnTo>
                  <a:lnTo>
                    <a:pt x="1664893" y="4645660"/>
                  </a:lnTo>
                  <a:close/>
                </a:path>
                <a:path w="8020684" h="4999990">
                  <a:moveTo>
                    <a:pt x="1698840" y="4712373"/>
                  </a:moveTo>
                  <a:lnTo>
                    <a:pt x="1698764" y="4711979"/>
                  </a:lnTo>
                  <a:lnTo>
                    <a:pt x="1698053" y="4708029"/>
                  </a:lnTo>
                  <a:lnTo>
                    <a:pt x="1697659" y="4703699"/>
                  </a:lnTo>
                  <a:lnTo>
                    <a:pt x="1696631" y="4697768"/>
                  </a:lnTo>
                  <a:lnTo>
                    <a:pt x="1696593" y="4697527"/>
                  </a:lnTo>
                  <a:lnTo>
                    <a:pt x="1696504" y="4696968"/>
                  </a:lnTo>
                  <a:lnTo>
                    <a:pt x="1695678" y="4692243"/>
                  </a:lnTo>
                  <a:lnTo>
                    <a:pt x="1695284" y="4691062"/>
                  </a:lnTo>
                  <a:lnTo>
                    <a:pt x="1694891" y="4689081"/>
                  </a:lnTo>
                  <a:lnTo>
                    <a:pt x="1691741" y="4687900"/>
                  </a:lnTo>
                  <a:lnTo>
                    <a:pt x="1690547" y="4688294"/>
                  </a:lnTo>
                  <a:lnTo>
                    <a:pt x="1666468" y="4691850"/>
                  </a:lnTo>
                  <a:lnTo>
                    <a:pt x="1647520" y="4693818"/>
                  </a:lnTo>
                  <a:lnTo>
                    <a:pt x="1640027" y="4694225"/>
                  </a:lnTo>
                  <a:lnTo>
                    <a:pt x="1621497" y="4695380"/>
                  </a:lnTo>
                  <a:lnTo>
                    <a:pt x="1579803" y="4697298"/>
                  </a:lnTo>
                  <a:lnTo>
                    <a:pt x="1559890" y="4697768"/>
                  </a:lnTo>
                  <a:lnTo>
                    <a:pt x="1547647" y="4697768"/>
                  </a:lnTo>
                  <a:lnTo>
                    <a:pt x="1525511" y="4696968"/>
                  </a:lnTo>
                  <a:lnTo>
                    <a:pt x="1525765" y="4696968"/>
                  </a:lnTo>
                  <a:lnTo>
                    <a:pt x="1516862" y="4696193"/>
                  </a:lnTo>
                  <a:lnTo>
                    <a:pt x="1514881" y="4695799"/>
                  </a:lnTo>
                  <a:lnTo>
                    <a:pt x="1513306" y="4698555"/>
                  </a:lnTo>
                  <a:lnTo>
                    <a:pt x="1513700" y="4699355"/>
                  </a:lnTo>
                  <a:lnTo>
                    <a:pt x="1515287" y="4706061"/>
                  </a:lnTo>
                  <a:lnTo>
                    <a:pt x="1516468" y="4711192"/>
                  </a:lnTo>
                  <a:lnTo>
                    <a:pt x="1518043" y="4715535"/>
                  </a:lnTo>
                  <a:lnTo>
                    <a:pt x="1518043" y="4715929"/>
                  </a:lnTo>
                  <a:lnTo>
                    <a:pt x="1518437" y="4716323"/>
                  </a:lnTo>
                  <a:lnTo>
                    <a:pt x="1519224" y="4718304"/>
                  </a:lnTo>
                  <a:lnTo>
                    <a:pt x="1521599" y="4721060"/>
                  </a:lnTo>
                  <a:lnTo>
                    <a:pt x="1525549" y="4720666"/>
                  </a:lnTo>
                  <a:lnTo>
                    <a:pt x="1535023" y="4719485"/>
                  </a:lnTo>
                  <a:lnTo>
                    <a:pt x="1554759" y="4716716"/>
                  </a:lnTo>
                  <a:lnTo>
                    <a:pt x="1564627" y="4716323"/>
                  </a:lnTo>
                  <a:lnTo>
                    <a:pt x="1572526" y="4715535"/>
                  </a:lnTo>
                  <a:lnTo>
                    <a:pt x="1587919" y="4715141"/>
                  </a:lnTo>
                  <a:lnTo>
                    <a:pt x="1595018" y="4714748"/>
                  </a:lnTo>
                  <a:lnTo>
                    <a:pt x="1594904" y="4715929"/>
                  </a:lnTo>
                  <a:lnTo>
                    <a:pt x="1594827" y="4716716"/>
                  </a:lnTo>
                  <a:lnTo>
                    <a:pt x="1593303" y="4732375"/>
                  </a:lnTo>
                  <a:lnTo>
                    <a:pt x="1569948" y="4777308"/>
                  </a:lnTo>
                  <a:lnTo>
                    <a:pt x="1556054" y="4796904"/>
                  </a:lnTo>
                  <a:lnTo>
                    <a:pt x="1544815" y="4809414"/>
                  </a:lnTo>
                  <a:lnTo>
                    <a:pt x="1529791" y="4820755"/>
                  </a:lnTo>
                  <a:lnTo>
                    <a:pt x="1505013" y="4836325"/>
                  </a:lnTo>
                  <a:lnTo>
                    <a:pt x="1501076" y="4838700"/>
                  </a:lnTo>
                  <a:lnTo>
                    <a:pt x="1503438" y="4840668"/>
                  </a:lnTo>
                  <a:lnTo>
                    <a:pt x="1513306" y="4848568"/>
                  </a:lnTo>
                  <a:lnTo>
                    <a:pt x="1517256" y="4851336"/>
                  </a:lnTo>
                  <a:lnTo>
                    <a:pt x="1524355" y="4850142"/>
                  </a:lnTo>
                  <a:lnTo>
                    <a:pt x="1526336" y="4848568"/>
                  </a:lnTo>
                  <a:lnTo>
                    <a:pt x="1543138" y="4836325"/>
                  </a:lnTo>
                  <a:lnTo>
                    <a:pt x="1573110" y="4808499"/>
                  </a:lnTo>
                  <a:lnTo>
                    <a:pt x="1602524" y="4770005"/>
                  </a:lnTo>
                  <a:lnTo>
                    <a:pt x="1610283" y="4774984"/>
                  </a:lnTo>
                  <a:lnTo>
                    <a:pt x="1644218" y="4801247"/>
                  </a:lnTo>
                  <a:lnTo>
                    <a:pt x="1673936" y="4828857"/>
                  </a:lnTo>
                  <a:lnTo>
                    <a:pt x="1679498" y="4835931"/>
                  </a:lnTo>
                  <a:lnTo>
                    <a:pt x="1680286" y="4836325"/>
                  </a:lnTo>
                  <a:lnTo>
                    <a:pt x="1681873" y="4836325"/>
                  </a:lnTo>
                  <a:lnTo>
                    <a:pt x="1685810" y="4832388"/>
                  </a:lnTo>
                  <a:lnTo>
                    <a:pt x="1695284" y="4822507"/>
                  </a:lnTo>
                  <a:lnTo>
                    <a:pt x="1696872" y="4819751"/>
                  </a:lnTo>
                  <a:lnTo>
                    <a:pt x="1698840" y="4816983"/>
                  </a:lnTo>
                  <a:lnTo>
                    <a:pt x="1696085" y="4812246"/>
                  </a:lnTo>
                  <a:lnTo>
                    <a:pt x="1694497" y="4811065"/>
                  </a:lnTo>
                  <a:lnTo>
                    <a:pt x="1690154" y="4806721"/>
                  </a:lnTo>
                  <a:lnTo>
                    <a:pt x="1650911" y="4779708"/>
                  </a:lnTo>
                  <a:lnTo>
                    <a:pt x="1610423" y="4755007"/>
                  </a:lnTo>
                  <a:lnTo>
                    <a:pt x="1616163" y="4742599"/>
                  </a:lnTo>
                  <a:lnTo>
                    <a:pt x="1619351" y="4734141"/>
                  </a:lnTo>
                  <a:lnTo>
                    <a:pt x="1621129" y="4725759"/>
                  </a:lnTo>
                  <a:lnTo>
                    <a:pt x="1622501" y="4714748"/>
                  </a:lnTo>
                  <a:lnTo>
                    <a:pt x="1622653" y="4713567"/>
                  </a:lnTo>
                  <a:lnTo>
                    <a:pt x="1629765" y="4713160"/>
                  </a:lnTo>
                  <a:lnTo>
                    <a:pt x="1641995" y="4712767"/>
                  </a:lnTo>
                  <a:lnTo>
                    <a:pt x="1645945" y="4712767"/>
                  </a:lnTo>
                  <a:lnTo>
                    <a:pt x="1651469" y="4712373"/>
                  </a:lnTo>
                  <a:lnTo>
                    <a:pt x="1670024" y="4712373"/>
                  </a:lnTo>
                  <a:lnTo>
                    <a:pt x="1688579" y="4711979"/>
                  </a:lnTo>
                  <a:lnTo>
                    <a:pt x="1693316" y="4712373"/>
                  </a:lnTo>
                  <a:lnTo>
                    <a:pt x="1698840" y="4712373"/>
                  </a:lnTo>
                  <a:close/>
                </a:path>
                <a:path w="8020684" h="4999990">
                  <a:moveTo>
                    <a:pt x="1790026" y="4970551"/>
                  </a:moveTo>
                  <a:lnTo>
                    <a:pt x="1753743" y="4947158"/>
                  </a:lnTo>
                  <a:lnTo>
                    <a:pt x="1713966" y="4927917"/>
                  </a:lnTo>
                  <a:lnTo>
                    <a:pt x="1680286" y="4912906"/>
                  </a:lnTo>
                  <a:lnTo>
                    <a:pt x="1685023" y="4905413"/>
                  </a:lnTo>
                  <a:lnTo>
                    <a:pt x="1691741" y="4890414"/>
                  </a:lnTo>
                  <a:lnTo>
                    <a:pt x="1693506" y="4883696"/>
                  </a:lnTo>
                  <a:lnTo>
                    <a:pt x="1693710" y="4882908"/>
                  </a:lnTo>
                  <a:lnTo>
                    <a:pt x="1705152" y="4882515"/>
                  </a:lnTo>
                  <a:lnTo>
                    <a:pt x="1724101" y="4882121"/>
                  </a:lnTo>
                  <a:lnTo>
                    <a:pt x="1760029" y="4882121"/>
                  </a:lnTo>
                  <a:lnTo>
                    <a:pt x="1767535" y="4882515"/>
                  </a:lnTo>
                  <a:lnTo>
                    <a:pt x="1772272" y="4882515"/>
                  </a:lnTo>
                  <a:lnTo>
                    <a:pt x="1772272" y="4882121"/>
                  </a:lnTo>
                  <a:lnTo>
                    <a:pt x="1772272" y="4875022"/>
                  </a:lnTo>
                  <a:lnTo>
                    <a:pt x="1770989" y="4866081"/>
                  </a:lnTo>
                  <a:lnTo>
                    <a:pt x="1766341" y="4856861"/>
                  </a:lnTo>
                  <a:lnTo>
                    <a:pt x="1765160" y="4857254"/>
                  </a:lnTo>
                  <a:lnTo>
                    <a:pt x="1758276" y="4858423"/>
                  </a:lnTo>
                  <a:lnTo>
                    <a:pt x="1718652" y="4862334"/>
                  </a:lnTo>
                  <a:lnTo>
                    <a:pt x="1679181" y="4864684"/>
                  </a:lnTo>
                  <a:lnTo>
                    <a:pt x="1640967" y="4865865"/>
                  </a:lnTo>
                  <a:lnTo>
                    <a:pt x="1629194" y="4865865"/>
                  </a:lnTo>
                  <a:lnTo>
                    <a:pt x="1618348" y="4866081"/>
                  </a:lnTo>
                  <a:lnTo>
                    <a:pt x="1601355" y="4866081"/>
                  </a:lnTo>
                  <a:lnTo>
                    <a:pt x="1580807" y="4865141"/>
                  </a:lnTo>
                  <a:lnTo>
                    <a:pt x="1569758" y="4863960"/>
                  </a:lnTo>
                  <a:lnTo>
                    <a:pt x="1567789" y="4863566"/>
                  </a:lnTo>
                  <a:lnTo>
                    <a:pt x="1566367" y="4865687"/>
                  </a:lnTo>
                  <a:lnTo>
                    <a:pt x="1566278" y="4866081"/>
                  </a:lnTo>
                  <a:lnTo>
                    <a:pt x="1566595" y="4866729"/>
                  </a:lnTo>
                  <a:lnTo>
                    <a:pt x="1567789" y="4872647"/>
                  </a:lnTo>
                  <a:lnTo>
                    <a:pt x="1569758" y="4879759"/>
                  </a:lnTo>
                  <a:lnTo>
                    <a:pt x="1571332" y="4883696"/>
                  </a:lnTo>
                  <a:lnTo>
                    <a:pt x="1572120" y="4886071"/>
                  </a:lnTo>
                  <a:lnTo>
                    <a:pt x="1575676" y="4889233"/>
                  </a:lnTo>
                  <a:lnTo>
                    <a:pt x="1580019" y="4888827"/>
                  </a:lnTo>
                  <a:lnTo>
                    <a:pt x="1589887" y="4887646"/>
                  </a:lnTo>
                  <a:lnTo>
                    <a:pt x="1608836" y="4886071"/>
                  </a:lnTo>
                  <a:lnTo>
                    <a:pt x="1664500" y="4883696"/>
                  </a:lnTo>
                  <a:lnTo>
                    <a:pt x="1661795" y="4894211"/>
                  </a:lnTo>
                  <a:lnTo>
                    <a:pt x="1659115" y="4901222"/>
                  </a:lnTo>
                  <a:lnTo>
                    <a:pt x="1634350" y="4932654"/>
                  </a:lnTo>
                  <a:lnTo>
                    <a:pt x="1600873" y="4957889"/>
                  </a:lnTo>
                  <a:lnTo>
                    <a:pt x="1566227" y="4976342"/>
                  </a:lnTo>
                  <a:lnTo>
                    <a:pt x="1550416" y="4982388"/>
                  </a:lnTo>
                  <a:lnTo>
                    <a:pt x="1549628" y="4985156"/>
                  </a:lnTo>
                  <a:lnTo>
                    <a:pt x="1550416" y="4985944"/>
                  </a:lnTo>
                  <a:lnTo>
                    <a:pt x="1561465" y="4996599"/>
                  </a:lnTo>
                  <a:lnTo>
                    <a:pt x="1565414" y="4999761"/>
                  </a:lnTo>
                  <a:lnTo>
                    <a:pt x="1571332" y="4997386"/>
                  </a:lnTo>
                  <a:lnTo>
                    <a:pt x="1610944" y="4976990"/>
                  </a:lnTo>
                  <a:lnTo>
                    <a:pt x="1652143" y="4948123"/>
                  </a:lnTo>
                  <a:lnTo>
                    <a:pt x="1669630" y="4927917"/>
                  </a:lnTo>
                  <a:lnTo>
                    <a:pt x="1678597" y="4931727"/>
                  </a:lnTo>
                  <a:lnTo>
                    <a:pt x="1715135" y="4950930"/>
                  </a:lnTo>
                  <a:lnTo>
                    <a:pt x="1751749" y="4974336"/>
                  </a:lnTo>
                  <a:lnTo>
                    <a:pt x="1771472" y="4991862"/>
                  </a:lnTo>
                  <a:lnTo>
                    <a:pt x="1773453" y="4993043"/>
                  </a:lnTo>
                  <a:lnTo>
                    <a:pt x="1778977" y="4987518"/>
                  </a:lnTo>
                  <a:lnTo>
                    <a:pt x="1785289" y="4978044"/>
                  </a:lnTo>
                  <a:lnTo>
                    <a:pt x="1788058" y="4973701"/>
                  </a:lnTo>
                  <a:lnTo>
                    <a:pt x="1790026" y="4970551"/>
                  </a:lnTo>
                  <a:close/>
                </a:path>
                <a:path w="8020684" h="4999990">
                  <a:moveTo>
                    <a:pt x="1830298" y="4757382"/>
                  </a:moveTo>
                  <a:lnTo>
                    <a:pt x="1829104" y="4741989"/>
                  </a:lnTo>
                  <a:lnTo>
                    <a:pt x="1828927" y="4740795"/>
                  </a:lnTo>
                  <a:lnTo>
                    <a:pt x="1827923" y="4734090"/>
                  </a:lnTo>
                  <a:lnTo>
                    <a:pt x="1824367" y="4734484"/>
                  </a:lnTo>
                  <a:lnTo>
                    <a:pt x="1818843" y="4736058"/>
                  </a:lnTo>
                  <a:lnTo>
                    <a:pt x="1797138" y="4738827"/>
                  </a:lnTo>
                  <a:lnTo>
                    <a:pt x="1772272" y="4740795"/>
                  </a:lnTo>
                  <a:lnTo>
                    <a:pt x="1761604" y="4740795"/>
                  </a:lnTo>
                  <a:lnTo>
                    <a:pt x="1761731" y="4666881"/>
                  </a:lnTo>
                  <a:lnTo>
                    <a:pt x="1761832" y="4661497"/>
                  </a:lnTo>
                  <a:lnTo>
                    <a:pt x="1761934" y="4655934"/>
                  </a:lnTo>
                  <a:lnTo>
                    <a:pt x="1762125" y="4651121"/>
                  </a:lnTo>
                  <a:lnTo>
                    <a:pt x="1762493" y="4645596"/>
                  </a:lnTo>
                  <a:lnTo>
                    <a:pt x="1763153" y="4637379"/>
                  </a:lnTo>
                  <a:lnTo>
                    <a:pt x="1763191" y="4633823"/>
                  </a:lnTo>
                  <a:lnTo>
                    <a:pt x="1761210" y="4633823"/>
                  </a:lnTo>
                  <a:lnTo>
                    <a:pt x="1754898" y="4633430"/>
                  </a:lnTo>
                  <a:lnTo>
                    <a:pt x="1733969" y="4633430"/>
                  </a:lnTo>
                  <a:lnTo>
                    <a:pt x="1732000" y="4635398"/>
                  </a:lnTo>
                  <a:lnTo>
                    <a:pt x="1732788" y="4637379"/>
                  </a:lnTo>
                  <a:lnTo>
                    <a:pt x="1734769" y="4641316"/>
                  </a:lnTo>
                  <a:lnTo>
                    <a:pt x="1736318" y="4661497"/>
                  </a:lnTo>
                  <a:lnTo>
                    <a:pt x="1736610" y="4666881"/>
                  </a:lnTo>
                  <a:lnTo>
                    <a:pt x="1736737" y="4834356"/>
                  </a:lnTo>
                  <a:lnTo>
                    <a:pt x="1738312" y="4834356"/>
                  </a:lnTo>
                  <a:lnTo>
                    <a:pt x="1758454" y="4833175"/>
                  </a:lnTo>
                  <a:lnTo>
                    <a:pt x="1760423" y="4832782"/>
                  </a:lnTo>
                  <a:lnTo>
                    <a:pt x="1761604" y="4830407"/>
                  </a:lnTo>
                  <a:lnTo>
                    <a:pt x="1761604" y="4761331"/>
                  </a:lnTo>
                  <a:lnTo>
                    <a:pt x="1772666" y="4760531"/>
                  </a:lnTo>
                  <a:lnTo>
                    <a:pt x="1798320" y="4760531"/>
                  </a:lnTo>
                  <a:lnTo>
                    <a:pt x="1821218" y="4760938"/>
                  </a:lnTo>
                  <a:lnTo>
                    <a:pt x="1826742" y="4761725"/>
                  </a:lnTo>
                  <a:lnTo>
                    <a:pt x="1830298" y="4761725"/>
                  </a:lnTo>
                  <a:lnTo>
                    <a:pt x="1830298" y="4760531"/>
                  </a:lnTo>
                  <a:lnTo>
                    <a:pt x="1830298" y="4757382"/>
                  </a:lnTo>
                  <a:close/>
                </a:path>
                <a:path w="8020684" h="4999990">
                  <a:moveTo>
                    <a:pt x="2045830" y="4681194"/>
                  </a:moveTo>
                  <a:lnTo>
                    <a:pt x="2043582" y="4680064"/>
                  </a:lnTo>
                  <a:lnTo>
                    <a:pt x="2042668" y="4679607"/>
                  </a:lnTo>
                  <a:lnTo>
                    <a:pt x="2018588" y="4671720"/>
                  </a:lnTo>
                  <a:lnTo>
                    <a:pt x="2016620" y="4672508"/>
                  </a:lnTo>
                  <a:lnTo>
                    <a:pt x="2005571" y="4674870"/>
                  </a:lnTo>
                  <a:lnTo>
                    <a:pt x="2000834" y="4675276"/>
                  </a:lnTo>
                  <a:lnTo>
                    <a:pt x="1990432" y="4676432"/>
                  </a:lnTo>
                  <a:lnTo>
                    <a:pt x="1982787" y="4677168"/>
                  </a:lnTo>
                  <a:lnTo>
                    <a:pt x="1974151" y="4677791"/>
                  </a:lnTo>
                  <a:lnTo>
                    <a:pt x="1947291" y="4679429"/>
                  </a:lnTo>
                  <a:lnTo>
                    <a:pt x="1933613" y="4680064"/>
                  </a:lnTo>
                  <a:lnTo>
                    <a:pt x="1891817" y="4680064"/>
                  </a:lnTo>
                  <a:lnTo>
                    <a:pt x="1884032" y="4679607"/>
                  </a:lnTo>
                  <a:lnTo>
                    <a:pt x="1884705" y="4679607"/>
                  </a:lnTo>
                  <a:lnTo>
                    <a:pt x="1875688" y="4678819"/>
                  </a:lnTo>
                  <a:lnTo>
                    <a:pt x="1873719" y="4678426"/>
                  </a:lnTo>
                  <a:lnTo>
                    <a:pt x="1872145" y="4680801"/>
                  </a:lnTo>
                  <a:lnTo>
                    <a:pt x="1872538" y="4681588"/>
                  </a:lnTo>
                  <a:lnTo>
                    <a:pt x="1874113" y="4688294"/>
                  </a:lnTo>
                  <a:lnTo>
                    <a:pt x="1875688" y="4694225"/>
                  </a:lnTo>
                  <a:lnTo>
                    <a:pt x="1877275" y="4698555"/>
                  </a:lnTo>
                  <a:lnTo>
                    <a:pt x="1877275" y="4698962"/>
                  </a:lnTo>
                  <a:lnTo>
                    <a:pt x="1877669" y="4699355"/>
                  </a:lnTo>
                  <a:lnTo>
                    <a:pt x="1878457" y="4701324"/>
                  </a:lnTo>
                  <a:lnTo>
                    <a:pt x="1880819" y="4704092"/>
                  </a:lnTo>
                  <a:lnTo>
                    <a:pt x="1884768" y="4703699"/>
                  </a:lnTo>
                  <a:lnTo>
                    <a:pt x="1925828" y="4700143"/>
                  </a:lnTo>
                  <a:lnTo>
                    <a:pt x="2007146" y="4695406"/>
                  </a:lnTo>
                  <a:lnTo>
                    <a:pt x="2011489" y="4695406"/>
                  </a:lnTo>
                  <a:lnTo>
                    <a:pt x="2010765" y="4699355"/>
                  </a:lnTo>
                  <a:lnTo>
                    <a:pt x="2010651" y="4700143"/>
                  </a:lnTo>
                  <a:lnTo>
                    <a:pt x="1998459" y="4742180"/>
                  </a:lnTo>
                  <a:lnTo>
                    <a:pt x="1973199" y="4786592"/>
                  </a:lnTo>
                  <a:lnTo>
                    <a:pt x="1950135" y="4816932"/>
                  </a:lnTo>
                  <a:lnTo>
                    <a:pt x="1920100" y="4848860"/>
                  </a:lnTo>
                  <a:lnTo>
                    <a:pt x="1887905" y="4875365"/>
                  </a:lnTo>
                  <a:lnTo>
                    <a:pt x="1859902" y="4892383"/>
                  </a:lnTo>
                  <a:lnTo>
                    <a:pt x="1857133" y="4894758"/>
                  </a:lnTo>
                  <a:lnTo>
                    <a:pt x="1858721" y="4896332"/>
                  </a:lnTo>
                  <a:lnTo>
                    <a:pt x="1868195" y="4905019"/>
                  </a:lnTo>
                  <a:lnTo>
                    <a:pt x="1871345" y="4907775"/>
                  </a:lnTo>
                  <a:lnTo>
                    <a:pt x="1877669" y="4906988"/>
                  </a:lnTo>
                  <a:lnTo>
                    <a:pt x="1913483" y="4883505"/>
                  </a:lnTo>
                  <a:lnTo>
                    <a:pt x="1956422" y="4843183"/>
                  </a:lnTo>
                  <a:lnTo>
                    <a:pt x="1986622" y="4806137"/>
                  </a:lnTo>
                  <a:lnTo>
                    <a:pt x="2010905" y="4769739"/>
                  </a:lnTo>
                  <a:lnTo>
                    <a:pt x="2029968" y="4732159"/>
                  </a:lnTo>
                  <a:lnTo>
                    <a:pt x="2042121" y="4695406"/>
                  </a:lnTo>
                  <a:lnTo>
                    <a:pt x="2045436" y="4684750"/>
                  </a:lnTo>
                  <a:lnTo>
                    <a:pt x="2045830" y="4681194"/>
                  </a:lnTo>
                  <a:close/>
                </a:path>
                <a:path w="8020684" h="4999990">
                  <a:moveTo>
                    <a:pt x="2128329" y="4634217"/>
                  </a:moveTo>
                  <a:lnTo>
                    <a:pt x="2125573" y="4634217"/>
                  </a:lnTo>
                  <a:lnTo>
                    <a:pt x="2103069" y="4633430"/>
                  </a:lnTo>
                  <a:lnTo>
                    <a:pt x="2099119" y="4633430"/>
                  </a:lnTo>
                  <a:lnTo>
                    <a:pt x="2097151" y="4635398"/>
                  </a:lnTo>
                  <a:lnTo>
                    <a:pt x="2097938" y="4637379"/>
                  </a:lnTo>
                  <a:lnTo>
                    <a:pt x="2099906" y="4641316"/>
                  </a:lnTo>
                  <a:lnTo>
                    <a:pt x="2101469" y="4661801"/>
                  </a:lnTo>
                  <a:lnTo>
                    <a:pt x="2101761" y="4667250"/>
                  </a:lnTo>
                  <a:lnTo>
                    <a:pt x="2101888" y="4968964"/>
                  </a:lnTo>
                  <a:lnTo>
                    <a:pt x="2103462" y="4968964"/>
                  </a:lnTo>
                  <a:lnTo>
                    <a:pt x="2123592" y="4967783"/>
                  </a:lnTo>
                  <a:lnTo>
                    <a:pt x="2125573" y="4967389"/>
                  </a:lnTo>
                  <a:lnTo>
                    <a:pt x="2126754" y="4965014"/>
                  </a:lnTo>
                  <a:lnTo>
                    <a:pt x="2126881" y="4667250"/>
                  </a:lnTo>
                  <a:lnTo>
                    <a:pt x="2126983" y="4661801"/>
                  </a:lnTo>
                  <a:lnTo>
                    <a:pt x="2127085" y="4656328"/>
                  </a:lnTo>
                  <a:lnTo>
                    <a:pt x="2127275" y="4651514"/>
                  </a:lnTo>
                  <a:lnTo>
                    <a:pt x="2127643" y="4645990"/>
                  </a:lnTo>
                  <a:lnTo>
                    <a:pt x="2128329" y="4637379"/>
                  </a:lnTo>
                  <a:lnTo>
                    <a:pt x="2128329" y="4634217"/>
                  </a:lnTo>
                  <a:close/>
                </a:path>
                <a:path w="8020684" h="4999990">
                  <a:moveTo>
                    <a:pt x="7426287" y="159664"/>
                  </a:moveTo>
                  <a:lnTo>
                    <a:pt x="7425944" y="157975"/>
                  </a:lnTo>
                  <a:lnTo>
                    <a:pt x="7425093" y="149136"/>
                  </a:lnTo>
                  <a:lnTo>
                    <a:pt x="7425055" y="148818"/>
                  </a:lnTo>
                  <a:lnTo>
                    <a:pt x="7424953" y="147739"/>
                  </a:lnTo>
                  <a:lnTo>
                    <a:pt x="7424826" y="146443"/>
                  </a:lnTo>
                  <a:lnTo>
                    <a:pt x="7424699" y="145211"/>
                  </a:lnTo>
                  <a:lnTo>
                    <a:pt x="7424598" y="144081"/>
                  </a:lnTo>
                  <a:lnTo>
                    <a:pt x="7424521" y="143738"/>
                  </a:lnTo>
                  <a:lnTo>
                    <a:pt x="7424255" y="142379"/>
                  </a:lnTo>
                  <a:lnTo>
                    <a:pt x="7422223" y="140347"/>
                  </a:lnTo>
                  <a:lnTo>
                    <a:pt x="7381075" y="145681"/>
                  </a:lnTo>
                  <a:lnTo>
                    <a:pt x="7366965" y="146443"/>
                  </a:lnTo>
                  <a:lnTo>
                    <a:pt x="7344613" y="147739"/>
                  </a:lnTo>
                  <a:lnTo>
                    <a:pt x="7305802" y="149136"/>
                  </a:lnTo>
                  <a:lnTo>
                    <a:pt x="7284479" y="149136"/>
                  </a:lnTo>
                  <a:lnTo>
                    <a:pt x="7273747" y="148818"/>
                  </a:lnTo>
                  <a:lnTo>
                    <a:pt x="7267981" y="148488"/>
                  </a:lnTo>
                  <a:lnTo>
                    <a:pt x="7265949" y="143738"/>
                  </a:lnTo>
                  <a:lnTo>
                    <a:pt x="7265949" y="104076"/>
                  </a:lnTo>
                  <a:lnTo>
                    <a:pt x="7395527" y="101358"/>
                  </a:lnTo>
                  <a:lnTo>
                    <a:pt x="7407986" y="101358"/>
                  </a:lnTo>
                  <a:lnTo>
                    <a:pt x="7411377" y="98653"/>
                  </a:lnTo>
                  <a:lnTo>
                    <a:pt x="7411707" y="94919"/>
                  </a:lnTo>
                  <a:lnTo>
                    <a:pt x="7412215" y="87083"/>
                  </a:lnTo>
                  <a:lnTo>
                    <a:pt x="7412266" y="86309"/>
                  </a:lnTo>
                  <a:lnTo>
                    <a:pt x="7416940" y="39662"/>
                  </a:lnTo>
                  <a:lnTo>
                    <a:pt x="7418489" y="27127"/>
                  </a:lnTo>
                  <a:lnTo>
                    <a:pt x="7418489" y="26047"/>
                  </a:lnTo>
                  <a:lnTo>
                    <a:pt x="7418425" y="25819"/>
                  </a:lnTo>
                  <a:lnTo>
                    <a:pt x="7418324" y="25425"/>
                  </a:lnTo>
                  <a:lnTo>
                    <a:pt x="7418222" y="25019"/>
                  </a:lnTo>
                  <a:lnTo>
                    <a:pt x="7418044" y="24701"/>
                  </a:lnTo>
                  <a:lnTo>
                    <a:pt x="7416457" y="24066"/>
                  </a:lnTo>
                  <a:lnTo>
                    <a:pt x="7397140" y="20688"/>
                  </a:lnTo>
                  <a:lnTo>
                    <a:pt x="7395781" y="20345"/>
                  </a:lnTo>
                  <a:lnTo>
                    <a:pt x="7393406" y="20688"/>
                  </a:lnTo>
                  <a:lnTo>
                    <a:pt x="7392733" y="21018"/>
                  </a:lnTo>
                  <a:lnTo>
                    <a:pt x="7392048" y="21018"/>
                  </a:lnTo>
                  <a:lnTo>
                    <a:pt x="7347445" y="24701"/>
                  </a:lnTo>
                  <a:lnTo>
                    <a:pt x="7311834" y="26047"/>
                  </a:lnTo>
                  <a:lnTo>
                    <a:pt x="7267600" y="26047"/>
                  </a:lnTo>
                  <a:lnTo>
                    <a:pt x="7251370" y="25425"/>
                  </a:lnTo>
                  <a:lnTo>
                    <a:pt x="7244169" y="24701"/>
                  </a:lnTo>
                  <a:lnTo>
                    <a:pt x="7244372" y="24701"/>
                  </a:lnTo>
                  <a:lnTo>
                    <a:pt x="7242886" y="24422"/>
                  </a:lnTo>
                  <a:lnTo>
                    <a:pt x="7241540" y="26441"/>
                  </a:lnTo>
                  <a:lnTo>
                    <a:pt x="7241870" y="27127"/>
                  </a:lnTo>
                  <a:lnTo>
                    <a:pt x="7244931" y="40347"/>
                  </a:lnTo>
                  <a:lnTo>
                    <a:pt x="7244931" y="40678"/>
                  </a:lnTo>
                  <a:lnTo>
                    <a:pt x="7245604" y="42379"/>
                  </a:lnTo>
                  <a:lnTo>
                    <a:pt x="7247636" y="44411"/>
                  </a:lnTo>
                  <a:lnTo>
                    <a:pt x="7258825" y="43395"/>
                  </a:lnTo>
                  <a:lnTo>
                    <a:pt x="7278827" y="43395"/>
                  </a:lnTo>
                  <a:lnTo>
                    <a:pt x="7286625" y="42722"/>
                  </a:lnTo>
                  <a:lnTo>
                    <a:pt x="7355370" y="40347"/>
                  </a:lnTo>
                  <a:lnTo>
                    <a:pt x="7382218" y="39662"/>
                  </a:lnTo>
                  <a:lnTo>
                    <a:pt x="7392733" y="39662"/>
                  </a:lnTo>
                  <a:lnTo>
                    <a:pt x="7393406" y="40678"/>
                  </a:lnTo>
                  <a:lnTo>
                    <a:pt x="7393368" y="44411"/>
                  </a:lnTo>
                  <a:lnTo>
                    <a:pt x="7392048" y="83058"/>
                  </a:lnTo>
                  <a:lnTo>
                    <a:pt x="7383920" y="84416"/>
                  </a:lnTo>
                  <a:lnTo>
                    <a:pt x="7351966" y="86067"/>
                  </a:lnTo>
                  <a:lnTo>
                    <a:pt x="7314184" y="87083"/>
                  </a:lnTo>
                  <a:lnTo>
                    <a:pt x="7249033" y="87083"/>
                  </a:lnTo>
                  <a:lnTo>
                    <a:pt x="7244588" y="86791"/>
                  </a:lnTo>
                  <a:lnTo>
                    <a:pt x="7242213" y="86448"/>
                  </a:lnTo>
                  <a:lnTo>
                    <a:pt x="7240181" y="89839"/>
                  </a:lnTo>
                  <a:lnTo>
                    <a:pt x="7240854" y="90855"/>
                  </a:lnTo>
                  <a:lnTo>
                    <a:pt x="7242899" y="96278"/>
                  </a:lnTo>
                  <a:lnTo>
                    <a:pt x="7244588" y="110858"/>
                  </a:lnTo>
                  <a:lnTo>
                    <a:pt x="7244588" y="152552"/>
                  </a:lnTo>
                  <a:lnTo>
                    <a:pt x="7253402" y="165773"/>
                  </a:lnTo>
                  <a:lnTo>
                    <a:pt x="7263905" y="166116"/>
                  </a:lnTo>
                  <a:lnTo>
                    <a:pt x="7400176" y="162382"/>
                  </a:lnTo>
                  <a:lnTo>
                    <a:pt x="7424598" y="162382"/>
                  </a:lnTo>
                  <a:lnTo>
                    <a:pt x="7426287" y="159664"/>
                  </a:lnTo>
                  <a:close/>
                </a:path>
                <a:path w="8020684" h="4999990">
                  <a:moveTo>
                    <a:pt x="7472731" y="243395"/>
                  </a:moveTo>
                  <a:lnTo>
                    <a:pt x="7471410" y="232829"/>
                  </a:lnTo>
                  <a:lnTo>
                    <a:pt x="7471334" y="232219"/>
                  </a:lnTo>
                  <a:lnTo>
                    <a:pt x="7471270" y="231724"/>
                  </a:lnTo>
                  <a:lnTo>
                    <a:pt x="7471181" y="231051"/>
                  </a:lnTo>
                  <a:lnTo>
                    <a:pt x="7471080" y="230174"/>
                  </a:lnTo>
                  <a:lnTo>
                    <a:pt x="7471042" y="229844"/>
                  </a:lnTo>
                  <a:lnTo>
                    <a:pt x="7470940" y="229095"/>
                  </a:lnTo>
                  <a:lnTo>
                    <a:pt x="7470864" y="228473"/>
                  </a:lnTo>
                  <a:lnTo>
                    <a:pt x="7470737" y="227469"/>
                  </a:lnTo>
                  <a:lnTo>
                    <a:pt x="7470699" y="227126"/>
                  </a:lnTo>
                  <a:lnTo>
                    <a:pt x="7470356" y="225437"/>
                  </a:lnTo>
                  <a:lnTo>
                    <a:pt x="7468324" y="223405"/>
                  </a:lnTo>
                  <a:lnTo>
                    <a:pt x="7464933" y="224078"/>
                  </a:lnTo>
                  <a:lnTo>
                    <a:pt x="7458570" y="225082"/>
                  </a:lnTo>
                  <a:lnTo>
                    <a:pt x="7416165" y="229095"/>
                  </a:lnTo>
                  <a:lnTo>
                    <a:pt x="7368768" y="231470"/>
                  </a:lnTo>
                  <a:lnTo>
                    <a:pt x="7360882" y="231724"/>
                  </a:lnTo>
                  <a:lnTo>
                    <a:pt x="7361364" y="231724"/>
                  </a:lnTo>
                  <a:lnTo>
                    <a:pt x="7343229" y="232219"/>
                  </a:lnTo>
                  <a:lnTo>
                    <a:pt x="7343330" y="229641"/>
                  </a:lnTo>
                  <a:lnTo>
                    <a:pt x="7343457" y="226466"/>
                  </a:lnTo>
                  <a:lnTo>
                    <a:pt x="7343584" y="223405"/>
                  </a:lnTo>
                  <a:lnTo>
                    <a:pt x="7344257" y="206108"/>
                  </a:lnTo>
                  <a:lnTo>
                    <a:pt x="7344296" y="204076"/>
                  </a:lnTo>
                  <a:lnTo>
                    <a:pt x="7344588" y="189839"/>
                  </a:lnTo>
                  <a:lnTo>
                    <a:pt x="7345273" y="181025"/>
                  </a:lnTo>
                  <a:lnTo>
                    <a:pt x="7345273" y="177634"/>
                  </a:lnTo>
                  <a:lnTo>
                    <a:pt x="7319162" y="177634"/>
                  </a:lnTo>
                  <a:lnTo>
                    <a:pt x="7321880" y="184416"/>
                  </a:lnTo>
                  <a:lnTo>
                    <a:pt x="7323912" y="204076"/>
                  </a:lnTo>
                  <a:lnTo>
                    <a:pt x="7323912" y="232549"/>
                  </a:lnTo>
                  <a:lnTo>
                    <a:pt x="7314273" y="232829"/>
                  </a:lnTo>
                  <a:lnTo>
                    <a:pt x="7252259" y="232829"/>
                  </a:lnTo>
                  <a:lnTo>
                    <a:pt x="7234796" y="232549"/>
                  </a:lnTo>
                  <a:lnTo>
                    <a:pt x="7237031" y="232549"/>
                  </a:lnTo>
                  <a:lnTo>
                    <a:pt x="7216191" y="232067"/>
                  </a:lnTo>
                  <a:lnTo>
                    <a:pt x="7208152" y="231724"/>
                  </a:lnTo>
                  <a:lnTo>
                    <a:pt x="7200506" y="231051"/>
                  </a:lnTo>
                  <a:lnTo>
                    <a:pt x="7200913" y="231051"/>
                  </a:lnTo>
                  <a:lnTo>
                    <a:pt x="7194080" y="230174"/>
                  </a:lnTo>
                  <a:lnTo>
                    <a:pt x="7192378" y="229844"/>
                  </a:lnTo>
                  <a:lnTo>
                    <a:pt x="7191108" y="232067"/>
                  </a:lnTo>
                  <a:lnTo>
                    <a:pt x="7191197" y="232549"/>
                  </a:lnTo>
                  <a:lnTo>
                    <a:pt x="7191337" y="232829"/>
                  </a:lnTo>
                  <a:lnTo>
                    <a:pt x="7192721" y="238658"/>
                  </a:lnTo>
                  <a:lnTo>
                    <a:pt x="7194753" y="246456"/>
                  </a:lnTo>
                  <a:lnTo>
                    <a:pt x="7196226" y="250520"/>
                  </a:lnTo>
                  <a:lnTo>
                    <a:pt x="7196785" y="252209"/>
                  </a:lnTo>
                  <a:lnTo>
                    <a:pt x="7199503" y="254254"/>
                  </a:lnTo>
                  <a:lnTo>
                    <a:pt x="7203224" y="253911"/>
                  </a:lnTo>
                  <a:lnTo>
                    <a:pt x="7214692" y="252717"/>
                  </a:lnTo>
                  <a:lnTo>
                    <a:pt x="7223785" y="251955"/>
                  </a:lnTo>
                  <a:lnTo>
                    <a:pt x="7235215" y="251333"/>
                  </a:lnTo>
                  <a:lnTo>
                    <a:pt x="7286282" y="249224"/>
                  </a:lnTo>
                  <a:lnTo>
                    <a:pt x="7349731" y="247802"/>
                  </a:lnTo>
                  <a:lnTo>
                    <a:pt x="7364933" y="247573"/>
                  </a:lnTo>
                  <a:lnTo>
                    <a:pt x="7458088" y="247573"/>
                  </a:lnTo>
                  <a:lnTo>
                    <a:pt x="7466292" y="247802"/>
                  </a:lnTo>
                  <a:lnTo>
                    <a:pt x="7470699" y="247802"/>
                  </a:lnTo>
                  <a:lnTo>
                    <a:pt x="7470876" y="247573"/>
                  </a:lnTo>
                  <a:lnTo>
                    <a:pt x="7472731" y="245097"/>
                  </a:lnTo>
                  <a:lnTo>
                    <a:pt x="7472731" y="243395"/>
                  </a:lnTo>
                  <a:close/>
                </a:path>
                <a:path w="8020684" h="4999990">
                  <a:moveTo>
                    <a:pt x="7713421" y="31864"/>
                  </a:moveTo>
                  <a:lnTo>
                    <a:pt x="7710360" y="30848"/>
                  </a:lnTo>
                  <a:lnTo>
                    <a:pt x="7691387" y="26784"/>
                  </a:lnTo>
                  <a:lnTo>
                    <a:pt x="7688669" y="26111"/>
                  </a:lnTo>
                  <a:lnTo>
                    <a:pt x="7646492" y="31153"/>
                  </a:lnTo>
                  <a:lnTo>
                    <a:pt x="7607922" y="33159"/>
                  </a:lnTo>
                  <a:lnTo>
                    <a:pt x="7583475" y="33845"/>
                  </a:lnTo>
                  <a:lnTo>
                    <a:pt x="7535659" y="33845"/>
                  </a:lnTo>
                  <a:lnTo>
                    <a:pt x="7531024" y="33616"/>
                  </a:lnTo>
                  <a:lnTo>
                    <a:pt x="7524343" y="33159"/>
                  </a:lnTo>
                  <a:lnTo>
                    <a:pt x="7524953" y="33159"/>
                  </a:lnTo>
                  <a:lnTo>
                    <a:pt x="7523569" y="32893"/>
                  </a:lnTo>
                  <a:lnTo>
                    <a:pt x="7522223" y="34925"/>
                  </a:lnTo>
                  <a:lnTo>
                    <a:pt x="7522565" y="35598"/>
                  </a:lnTo>
                  <a:lnTo>
                    <a:pt x="7523924" y="41363"/>
                  </a:lnTo>
                  <a:lnTo>
                    <a:pt x="7525740" y="46786"/>
                  </a:lnTo>
                  <a:lnTo>
                    <a:pt x="7526845" y="49834"/>
                  </a:lnTo>
                  <a:lnTo>
                    <a:pt x="7526972" y="50507"/>
                  </a:lnTo>
                  <a:lnTo>
                    <a:pt x="7527061" y="50850"/>
                  </a:lnTo>
                  <a:lnTo>
                    <a:pt x="7527137" y="51193"/>
                  </a:lnTo>
                  <a:lnTo>
                    <a:pt x="7527226" y="51536"/>
                  </a:lnTo>
                  <a:lnTo>
                    <a:pt x="7527645" y="53225"/>
                  </a:lnTo>
                  <a:lnTo>
                    <a:pt x="7529677" y="55257"/>
                  </a:lnTo>
                  <a:lnTo>
                    <a:pt x="7533411" y="54584"/>
                  </a:lnTo>
                  <a:lnTo>
                    <a:pt x="7541882" y="53898"/>
                  </a:lnTo>
                  <a:lnTo>
                    <a:pt x="7566634" y="52209"/>
                  </a:lnTo>
                  <a:lnTo>
                    <a:pt x="7575105" y="51536"/>
                  </a:lnTo>
                  <a:lnTo>
                    <a:pt x="7602233" y="49834"/>
                  </a:lnTo>
                  <a:lnTo>
                    <a:pt x="7628674" y="48501"/>
                  </a:lnTo>
                  <a:lnTo>
                    <a:pt x="7677150" y="46786"/>
                  </a:lnTo>
                  <a:lnTo>
                    <a:pt x="7685621" y="46786"/>
                  </a:lnTo>
                  <a:lnTo>
                    <a:pt x="7686294" y="47802"/>
                  </a:lnTo>
                  <a:lnTo>
                    <a:pt x="7686180" y="53225"/>
                  </a:lnTo>
                  <a:lnTo>
                    <a:pt x="7686091" y="55257"/>
                  </a:lnTo>
                  <a:lnTo>
                    <a:pt x="7685964" y="58305"/>
                  </a:lnTo>
                  <a:lnTo>
                    <a:pt x="7679118" y="110477"/>
                  </a:lnTo>
                  <a:lnTo>
                    <a:pt x="7672044" y="153339"/>
                  </a:lnTo>
                  <a:lnTo>
                    <a:pt x="7665275" y="183400"/>
                  </a:lnTo>
                  <a:lnTo>
                    <a:pt x="7666977" y="184416"/>
                  </a:lnTo>
                  <a:lnTo>
                    <a:pt x="7671041" y="184416"/>
                  </a:lnTo>
                  <a:lnTo>
                    <a:pt x="7678166" y="184073"/>
                  </a:lnTo>
                  <a:lnTo>
                    <a:pt x="7694015" y="145618"/>
                  </a:lnTo>
                  <a:lnTo>
                    <a:pt x="7704633" y="85407"/>
                  </a:lnTo>
                  <a:lnTo>
                    <a:pt x="7707312" y="68135"/>
                  </a:lnTo>
                  <a:lnTo>
                    <a:pt x="7707998" y="64071"/>
                  </a:lnTo>
                  <a:lnTo>
                    <a:pt x="7710094" y="50507"/>
                  </a:lnTo>
                  <a:lnTo>
                    <a:pt x="7710221" y="49834"/>
                  </a:lnTo>
                  <a:lnTo>
                    <a:pt x="7710779" y="46786"/>
                  </a:lnTo>
                  <a:lnTo>
                    <a:pt x="7710843" y="46443"/>
                  </a:lnTo>
                  <a:lnTo>
                    <a:pt x="7712405" y="37973"/>
                  </a:lnTo>
                  <a:lnTo>
                    <a:pt x="7712735" y="34582"/>
                  </a:lnTo>
                  <a:lnTo>
                    <a:pt x="7712926" y="33845"/>
                  </a:lnTo>
                  <a:lnTo>
                    <a:pt x="7712977" y="33616"/>
                  </a:lnTo>
                  <a:lnTo>
                    <a:pt x="7713091" y="33159"/>
                  </a:lnTo>
                  <a:lnTo>
                    <a:pt x="7713180" y="32804"/>
                  </a:lnTo>
                  <a:lnTo>
                    <a:pt x="7713421" y="31864"/>
                  </a:lnTo>
                  <a:close/>
                </a:path>
                <a:path w="8020684" h="4999990">
                  <a:moveTo>
                    <a:pt x="7757490" y="234924"/>
                  </a:moveTo>
                  <a:lnTo>
                    <a:pt x="7756157" y="224332"/>
                  </a:lnTo>
                  <a:lnTo>
                    <a:pt x="7756068" y="223583"/>
                  </a:lnTo>
                  <a:lnTo>
                    <a:pt x="7755953" y="222643"/>
                  </a:lnTo>
                  <a:lnTo>
                    <a:pt x="7755839" y="221703"/>
                  </a:lnTo>
                  <a:lnTo>
                    <a:pt x="7755737" y="220941"/>
                  </a:lnTo>
                  <a:lnTo>
                    <a:pt x="7755661" y="220332"/>
                  </a:lnTo>
                  <a:lnTo>
                    <a:pt x="7755534" y="219329"/>
                  </a:lnTo>
                  <a:lnTo>
                    <a:pt x="7755458" y="218655"/>
                  </a:lnTo>
                  <a:lnTo>
                    <a:pt x="7755382" y="218325"/>
                  </a:lnTo>
                  <a:lnTo>
                    <a:pt x="7755115" y="216954"/>
                  </a:lnTo>
                  <a:lnTo>
                    <a:pt x="7753083" y="214922"/>
                  </a:lnTo>
                  <a:lnTo>
                    <a:pt x="7749692" y="215607"/>
                  </a:lnTo>
                  <a:lnTo>
                    <a:pt x="7742898" y="216801"/>
                  </a:lnTo>
                  <a:lnTo>
                    <a:pt x="7696784" y="220941"/>
                  </a:lnTo>
                  <a:lnTo>
                    <a:pt x="7688097" y="221361"/>
                  </a:lnTo>
                  <a:lnTo>
                    <a:pt x="7688415" y="221361"/>
                  </a:lnTo>
                  <a:lnTo>
                    <a:pt x="7645019" y="223024"/>
                  </a:lnTo>
                  <a:lnTo>
                    <a:pt x="7636662" y="223253"/>
                  </a:lnTo>
                  <a:lnTo>
                    <a:pt x="7637132" y="223253"/>
                  </a:lnTo>
                  <a:lnTo>
                    <a:pt x="7589266" y="224332"/>
                  </a:lnTo>
                  <a:lnTo>
                    <a:pt x="7535354" y="224332"/>
                  </a:lnTo>
                  <a:lnTo>
                    <a:pt x="7522667" y="224129"/>
                  </a:lnTo>
                  <a:lnTo>
                    <a:pt x="7523950" y="224129"/>
                  </a:lnTo>
                  <a:lnTo>
                    <a:pt x="7500887" y="223583"/>
                  </a:lnTo>
                  <a:lnTo>
                    <a:pt x="7492886" y="223253"/>
                  </a:lnTo>
                  <a:lnTo>
                    <a:pt x="7486066" y="222643"/>
                  </a:lnTo>
                  <a:lnTo>
                    <a:pt x="7486231" y="222643"/>
                  </a:lnTo>
                  <a:lnTo>
                    <a:pt x="7478827" y="221703"/>
                  </a:lnTo>
                  <a:lnTo>
                    <a:pt x="7477138" y="221361"/>
                  </a:lnTo>
                  <a:lnTo>
                    <a:pt x="7475868" y="223583"/>
                  </a:lnTo>
                  <a:lnTo>
                    <a:pt x="7475982" y="224129"/>
                  </a:lnTo>
                  <a:lnTo>
                    <a:pt x="7476083" y="224332"/>
                  </a:lnTo>
                  <a:lnTo>
                    <a:pt x="7477480" y="230174"/>
                  </a:lnTo>
                  <a:lnTo>
                    <a:pt x="7479512" y="237972"/>
                  </a:lnTo>
                  <a:lnTo>
                    <a:pt x="7480986" y="242049"/>
                  </a:lnTo>
                  <a:lnTo>
                    <a:pt x="7481544" y="243738"/>
                  </a:lnTo>
                  <a:lnTo>
                    <a:pt x="7484262" y="245770"/>
                  </a:lnTo>
                  <a:lnTo>
                    <a:pt x="7487983" y="245440"/>
                  </a:lnTo>
                  <a:lnTo>
                    <a:pt x="7499451" y="244233"/>
                  </a:lnTo>
                  <a:lnTo>
                    <a:pt x="7508532" y="243484"/>
                  </a:lnTo>
                  <a:lnTo>
                    <a:pt x="7519975" y="242862"/>
                  </a:lnTo>
                  <a:lnTo>
                    <a:pt x="7571041" y="240753"/>
                  </a:lnTo>
                  <a:lnTo>
                    <a:pt x="7634491" y="239331"/>
                  </a:lnTo>
                  <a:lnTo>
                    <a:pt x="7649692" y="239102"/>
                  </a:lnTo>
                  <a:lnTo>
                    <a:pt x="7742834" y="239102"/>
                  </a:lnTo>
                  <a:lnTo>
                    <a:pt x="7751051" y="239331"/>
                  </a:lnTo>
                  <a:lnTo>
                    <a:pt x="7755458" y="239331"/>
                  </a:lnTo>
                  <a:lnTo>
                    <a:pt x="7755623" y="239102"/>
                  </a:lnTo>
                  <a:lnTo>
                    <a:pt x="7757490" y="236626"/>
                  </a:lnTo>
                  <a:lnTo>
                    <a:pt x="7757490" y="234924"/>
                  </a:lnTo>
                  <a:close/>
                </a:path>
                <a:path w="8020684" h="4999990">
                  <a:moveTo>
                    <a:pt x="7916659" y="81864"/>
                  </a:moveTo>
                  <a:lnTo>
                    <a:pt x="7897812" y="46240"/>
                  </a:lnTo>
                  <a:lnTo>
                    <a:pt x="7896352" y="44602"/>
                  </a:lnTo>
                  <a:lnTo>
                    <a:pt x="7894104" y="43116"/>
                  </a:lnTo>
                  <a:lnTo>
                    <a:pt x="7894104" y="94246"/>
                  </a:lnTo>
                  <a:lnTo>
                    <a:pt x="7894053" y="96951"/>
                  </a:lnTo>
                  <a:lnTo>
                    <a:pt x="7871574" y="138366"/>
                  </a:lnTo>
                  <a:lnTo>
                    <a:pt x="7832369" y="144945"/>
                  </a:lnTo>
                  <a:lnTo>
                    <a:pt x="7824457" y="143776"/>
                  </a:lnTo>
                  <a:lnTo>
                    <a:pt x="7795006" y="110528"/>
                  </a:lnTo>
                  <a:lnTo>
                    <a:pt x="7794777" y="96951"/>
                  </a:lnTo>
                  <a:lnTo>
                    <a:pt x="7794815" y="94246"/>
                  </a:lnTo>
                  <a:lnTo>
                    <a:pt x="7817574" y="53352"/>
                  </a:lnTo>
                  <a:lnTo>
                    <a:pt x="7832471" y="47332"/>
                  </a:lnTo>
                  <a:lnTo>
                    <a:pt x="7833322" y="47332"/>
                  </a:lnTo>
                  <a:lnTo>
                    <a:pt x="7844612" y="46443"/>
                  </a:lnTo>
                  <a:lnTo>
                    <a:pt x="7888160" y="64884"/>
                  </a:lnTo>
                  <a:lnTo>
                    <a:pt x="7894104" y="94246"/>
                  </a:lnTo>
                  <a:lnTo>
                    <a:pt x="7894104" y="43116"/>
                  </a:lnTo>
                  <a:lnTo>
                    <a:pt x="7890446" y="40678"/>
                  </a:lnTo>
                  <a:lnTo>
                    <a:pt x="7880883" y="35941"/>
                  </a:lnTo>
                  <a:lnTo>
                    <a:pt x="7871168" y="31445"/>
                  </a:lnTo>
                  <a:lnTo>
                    <a:pt x="7864056" y="29159"/>
                  </a:lnTo>
                  <a:lnTo>
                    <a:pt x="7863726" y="29159"/>
                  </a:lnTo>
                  <a:lnTo>
                    <a:pt x="7856563" y="28549"/>
                  </a:lnTo>
                  <a:lnTo>
                    <a:pt x="7818653" y="33083"/>
                  </a:lnTo>
                  <a:lnTo>
                    <a:pt x="7782573" y="62890"/>
                  </a:lnTo>
                  <a:lnTo>
                    <a:pt x="7772895" y="85750"/>
                  </a:lnTo>
                  <a:lnTo>
                    <a:pt x="7772895" y="108559"/>
                  </a:lnTo>
                  <a:lnTo>
                    <a:pt x="7793228" y="145605"/>
                  </a:lnTo>
                  <a:lnTo>
                    <a:pt x="7832522" y="162382"/>
                  </a:lnTo>
                  <a:lnTo>
                    <a:pt x="7844612" y="162382"/>
                  </a:lnTo>
                  <a:lnTo>
                    <a:pt x="7890103" y="147294"/>
                  </a:lnTo>
                  <a:lnTo>
                    <a:pt x="7893304" y="144945"/>
                  </a:lnTo>
                  <a:lnTo>
                    <a:pt x="7896034" y="142951"/>
                  </a:lnTo>
                  <a:lnTo>
                    <a:pt x="7916659" y="105460"/>
                  </a:lnTo>
                  <a:lnTo>
                    <a:pt x="7916659" y="81864"/>
                  </a:lnTo>
                  <a:close/>
                </a:path>
                <a:path w="8020684" h="4999990">
                  <a:moveTo>
                    <a:pt x="8001559" y="342"/>
                  </a:moveTo>
                  <a:lnTo>
                    <a:pt x="7999870" y="342"/>
                  </a:lnTo>
                  <a:lnTo>
                    <a:pt x="7995463" y="0"/>
                  </a:lnTo>
                  <a:lnTo>
                    <a:pt x="7976476" y="0"/>
                  </a:lnTo>
                  <a:lnTo>
                    <a:pt x="7974787" y="1701"/>
                  </a:lnTo>
                  <a:lnTo>
                    <a:pt x="7975460" y="3390"/>
                  </a:lnTo>
                  <a:lnTo>
                    <a:pt x="7977149" y="6781"/>
                  </a:lnTo>
                  <a:lnTo>
                    <a:pt x="7978851" y="28473"/>
                  </a:lnTo>
                  <a:lnTo>
                    <a:pt x="7978851" y="222046"/>
                  </a:lnTo>
                  <a:lnTo>
                    <a:pt x="7980210" y="222046"/>
                  </a:lnTo>
                  <a:lnTo>
                    <a:pt x="7997495" y="221030"/>
                  </a:lnTo>
                  <a:lnTo>
                    <a:pt x="7999184" y="220687"/>
                  </a:lnTo>
                  <a:lnTo>
                    <a:pt x="8000212" y="218655"/>
                  </a:lnTo>
                  <a:lnTo>
                    <a:pt x="8000314" y="28473"/>
                  </a:lnTo>
                  <a:lnTo>
                    <a:pt x="8000543" y="15595"/>
                  </a:lnTo>
                  <a:lnTo>
                    <a:pt x="8001533" y="3390"/>
                  </a:lnTo>
                  <a:lnTo>
                    <a:pt x="8001559" y="342"/>
                  </a:lnTo>
                  <a:close/>
                </a:path>
                <a:path w="8020684" h="4999990">
                  <a:moveTo>
                    <a:pt x="8020202" y="295948"/>
                  </a:moveTo>
                  <a:lnTo>
                    <a:pt x="8018297" y="284759"/>
                  </a:lnTo>
                  <a:lnTo>
                    <a:pt x="8018246" y="284416"/>
                  </a:lnTo>
                  <a:lnTo>
                    <a:pt x="8018145" y="283806"/>
                  </a:lnTo>
                  <a:lnTo>
                    <a:pt x="8017497" y="280009"/>
                  </a:lnTo>
                  <a:lnTo>
                    <a:pt x="8017154" y="278320"/>
                  </a:lnTo>
                  <a:lnTo>
                    <a:pt x="8015122" y="276288"/>
                  </a:lnTo>
                  <a:lnTo>
                    <a:pt x="8011731" y="276961"/>
                  </a:lnTo>
                  <a:lnTo>
                    <a:pt x="8003591" y="278993"/>
                  </a:lnTo>
                  <a:lnTo>
                    <a:pt x="7979296" y="281952"/>
                  </a:lnTo>
                  <a:lnTo>
                    <a:pt x="7973212" y="282575"/>
                  </a:lnTo>
                  <a:lnTo>
                    <a:pt x="7967319" y="282981"/>
                  </a:lnTo>
                  <a:lnTo>
                    <a:pt x="7945094" y="284060"/>
                  </a:lnTo>
                  <a:lnTo>
                    <a:pt x="7924927" y="284759"/>
                  </a:lnTo>
                  <a:lnTo>
                    <a:pt x="7887665" y="284759"/>
                  </a:lnTo>
                  <a:lnTo>
                    <a:pt x="7878165" y="284416"/>
                  </a:lnTo>
                  <a:lnTo>
                    <a:pt x="7872768" y="284060"/>
                  </a:lnTo>
                  <a:lnTo>
                    <a:pt x="7873073" y="284060"/>
                  </a:lnTo>
                  <a:lnTo>
                    <a:pt x="7868679" y="277634"/>
                  </a:lnTo>
                  <a:lnTo>
                    <a:pt x="7868729" y="229158"/>
                  </a:lnTo>
                  <a:lnTo>
                    <a:pt x="7868933" y="222046"/>
                  </a:lnTo>
                  <a:lnTo>
                    <a:pt x="7869047" y="218655"/>
                  </a:lnTo>
                  <a:lnTo>
                    <a:pt x="7869695" y="211201"/>
                  </a:lnTo>
                  <a:lnTo>
                    <a:pt x="7869695" y="207810"/>
                  </a:lnTo>
                  <a:lnTo>
                    <a:pt x="7867663" y="207810"/>
                  </a:lnTo>
                  <a:lnTo>
                    <a:pt x="7858506" y="207124"/>
                  </a:lnTo>
                  <a:lnTo>
                    <a:pt x="7848676" y="206794"/>
                  </a:lnTo>
                  <a:lnTo>
                    <a:pt x="7843253" y="206794"/>
                  </a:lnTo>
                  <a:lnTo>
                    <a:pt x="7843355" y="207124"/>
                  </a:lnTo>
                  <a:lnTo>
                    <a:pt x="7845285" y="213575"/>
                  </a:lnTo>
                  <a:lnTo>
                    <a:pt x="7847317" y="229158"/>
                  </a:lnTo>
                  <a:lnTo>
                    <a:pt x="7847317" y="285775"/>
                  </a:lnTo>
                  <a:lnTo>
                    <a:pt x="7858417" y="301586"/>
                  </a:lnTo>
                  <a:lnTo>
                    <a:pt x="7908506" y="301586"/>
                  </a:lnTo>
                  <a:lnTo>
                    <a:pt x="7985950" y="299669"/>
                  </a:lnTo>
                  <a:lnTo>
                    <a:pt x="8018513" y="299669"/>
                  </a:lnTo>
                  <a:lnTo>
                    <a:pt x="8020202" y="297637"/>
                  </a:lnTo>
                  <a:lnTo>
                    <a:pt x="8020202" y="29594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409944" y="2882817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44153" y="0"/>
                  </a:lnTo>
                </a:path>
                <a:path w="929004" h="0">
                  <a:moveTo>
                    <a:pt x="844000" y="0"/>
                  </a:moveTo>
                  <a:lnTo>
                    <a:pt x="928982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59123" y="2553826"/>
              <a:ext cx="128905" cy="288290"/>
            </a:xfrm>
            <a:custGeom>
              <a:avLst/>
              <a:gdLst/>
              <a:ahLst/>
              <a:cxnLst/>
              <a:rect l="l" t="t" r="r" b="b"/>
              <a:pathLst>
                <a:path w="128904" h="288289">
                  <a:moveTo>
                    <a:pt x="17627" y="288145"/>
                  </a:moveTo>
                  <a:lnTo>
                    <a:pt x="0" y="288145"/>
                  </a:lnTo>
                  <a:lnTo>
                    <a:pt x="110851" y="0"/>
                  </a:lnTo>
                  <a:lnTo>
                    <a:pt x="128818" y="0"/>
                  </a:lnTo>
                  <a:lnTo>
                    <a:pt x="17627" y="28814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338784" y="2882817"/>
              <a:ext cx="234315" cy="0"/>
            </a:xfrm>
            <a:custGeom>
              <a:avLst/>
              <a:gdLst/>
              <a:ahLst/>
              <a:cxnLst/>
              <a:rect l="l" t="t" r="r" b="b"/>
              <a:pathLst>
                <a:path w="234315" h="0">
                  <a:moveTo>
                    <a:pt x="0" y="0"/>
                  </a:moveTo>
                  <a:lnTo>
                    <a:pt x="149275" y="0"/>
                  </a:lnTo>
                </a:path>
                <a:path w="234315" h="0">
                  <a:moveTo>
                    <a:pt x="149123" y="0"/>
                  </a:moveTo>
                  <a:lnTo>
                    <a:pt x="23395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585806" y="2550438"/>
              <a:ext cx="1082040" cy="305435"/>
            </a:xfrm>
            <a:custGeom>
              <a:avLst/>
              <a:gdLst/>
              <a:ahLst/>
              <a:cxnLst/>
              <a:rect l="l" t="t" r="r" b="b"/>
              <a:pathLst>
                <a:path w="1082040" h="305435">
                  <a:moveTo>
                    <a:pt x="155943" y="11874"/>
                  </a:moveTo>
                  <a:lnTo>
                    <a:pt x="155765" y="10960"/>
                  </a:lnTo>
                  <a:lnTo>
                    <a:pt x="155638" y="10337"/>
                  </a:lnTo>
                  <a:lnTo>
                    <a:pt x="155575" y="10147"/>
                  </a:lnTo>
                  <a:lnTo>
                    <a:pt x="154241" y="9156"/>
                  </a:lnTo>
                  <a:lnTo>
                    <a:pt x="151536" y="9499"/>
                  </a:lnTo>
                  <a:lnTo>
                    <a:pt x="147015" y="9804"/>
                  </a:lnTo>
                  <a:lnTo>
                    <a:pt x="147307" y="9804"/>
                  </a:lnTo>
                  <a:lnTo>
                    <a:pt x="141211" y="10147"/>
                  </a:lnTo>
                  <a:lnTo>
                    <a:pt x="136461" y="10337"/>
                  </a:lnTo>
                  <a:lnTo>
                    <a:pt x="116357" y="10960"/>
                  </a:lnTo>
                  <a:lnTo>
                    <a:pt x="107530" y="10960"/>
                  </a:lnTo>
                  <a:lnTo>
                    <a:pt x="102577" y="10820"/>
                  </a:lnTo>
                  <a:lnTo>
                    <a:pt x="81521" y="9804"/>
                  </a:lnTo>
                  <a:lnTo>
                    <a:pt x="73266" y="9156"/>
                  </a:lnTo>
                  <a:lnTo>
                    <a:pt x="73850" y="9156"/>
                  </a:lnTo>
                  <a:lnTo>
                    <a:pt x="68224" y="8369"/>
                  </a:lnTo>
                  <a:lnTo>
                    <a:pt x="59321" y="6781"/>
                  </a:lnTo>
                  <a:lnTo>
                    <a:pt x="57632" y="6108"/>
                  </a:lnTo>
                  <a:lnTo>
                    <a:pt x="54241" y="11874"/>
                  </a:lnTo>
                  <a:lnTo>
                    <a:pt x="52882" y="18313"/>
                  </a:lnTo>
                  <a:lnTo>
                    <a:pt x="54241" y="19329"/>
                  </a:lnTo>
                  <a:lnTo>
                    <a:pt x="58991" y="22720"/>
                  </a:lnTo>
                  <a:lnTo>
                    <a:pt x="74587" y="27127"/>
                  </a:lnTo>
                  <a:lnTo>
                    <a:pt x="90855" y="29159"/>
                  </a:lnTo>
                  <a:lnTo>
                    <a:pt x="95605" y="29832"/>
                  </a:lnTo>
                  <a:lnTo>
                    <a:pt x="107124" y="30518"/>
                  </a:lnTo>
                  <a:lnTo>
                    <a:pt x="132207" y="29832"/>
                  </a:lnTo>
                  <a:lnTo>
                    <a:pt x="151193" y="27457"/>
                  </a:lnTo>
                  <a:lnTo>
                    <a:pt x="155257" y="26111"/>
                  </a:lnTo>
                  <a:lnTo>
                    <a:pt x="155943" y="15938"/>
                  </a:lnTo>
                  <a:lnTo>
                    <a:pt x="155943" y="11874"/>
                  </a:lnTo>
                  <a:close/>
                </a:path>
                <a:path w="1082040" h="305435">
                  <a:moveTo>
                    <a:pt x="193230" y="68135"/>
                  </a:moveTo>
                  <a:lnTo>
                    <a:pt x="193103" y="67462"/>
                  </a:lnTo>
                  <a:lnTo>
                    <a:pt x="192608" y="64757"/>
                  </a:lnTo>
                  <a:lnTo>
                    <a:pt x="192557" y="60680"/>
                  </a:lnTo>
                  <a:lnTo>
                    <a:pt x="191693" y="54089"/>
                  </a:lnTo>
                  <a:lnTo>
                    <a:pt x="191604" y="53390"/>
                  </a:lnTo>
                  <a:lnTo>
                    <a:pt x="191477" y="52552"/>
                  </a:lnTo>
                  <a:lnTo>
                    <a:pt x="191363" y="51841"/>
                  </a:lnTo>
                  <a:lnTo>
                    <a:pt x="191312" y="51536"/>
                  </a:lnTo>
                  <a:lnTo>
                    <a:pt x="191198" y="50850"/>
                  </a:lnTo>
                  <a:lnTo>
                    <a:pt x="190855" y="48818"/>
                  </a:lnTo>
                  <a:lnTo>
                    <a:pt x="190512" y="47129"/>
                  </a:lnTo>
                  <a:lnTo>
                    <a:pt x="187807" y="46101"/>
                  </a:lnTo>
                  <a:lnTo>
                    <a:pt x="186791" y="46443"/>
                  </a:lnTo>
                  <a:lnTo>
                    <a:pt x="177266" y="48044"/>
                  </a:lnTo>
                  <a:lnTo>
                    <a:pt x="138963" y="51841"/>
                  </a:lnTo>
                  <a:lnTo>
                    <a:pt x="88582" y="53822"/>
                  </a:lnTo>
                  <a:lnTo>
                    <a:pt x="72593" y="53822"/>
                  </a:lnTo>
                  <a:lnTo>
                    <a:pt x="58534" y="54089"/>
                  </a:lnTo>
                  <a:lnTo>
                    <a:pt x="52057" y="54089"/>
                  </a:lnTo>
                  <a:lnTo>
                    <a:pt x="45008" y="53822"/>
                  </a:lnTo>
                  <a:lnTo>
                    <a:pt x="45643" y="53822"/>
                  </a:lnTo>
                  <a:lnTo>
                    <a:pt x="25768" y="52552"/>
                  </a:lnTo>
                  <a:lnTo>
                    <a:pt x="16281" y="51536"/>
                  </a:lnTo>
                  <a:lnTo>
                    <a:pt x="14579" y="51193"/>
                  </a:lnTo>
                  <a:lnTo>
                    <a:pt x="13220" y="53225"/>
                  </a:lnTo>
                  <a:lnTo>
                    <a:pt x="13309" y="53390"/>
                  </a:lnTo>
                  <a:lnTo>
                    <a:pt x="13423" y="53619"/>
                  </a:lnTo>
                  <a:lnTo>
                    <a:pt x="13525" y="53822"/>
                  </a:lnTo>
                  <a:lnTo>
                    <a:pt x="13614" y="54089"/>
                  </a:lnTo>
                  <a:lnTo>
                    <a:pt x="16281" y="64757"/>
                  </a:lnTo>
                  <a:lnTo>
                    <a:pt x="17513" y="68135"/>
                  </a:lnTo>
                  <a:lnTo>
                    <a:pt x="17627" y="68821"/>
                  </a:lnTo>
                  <a:lnTo>
                    <a:pt x="17970" y="69164"/>
                  </a:lnTo>
                  <a:lnTo>
                    <a:pt x="18643" y="70853"/>
                  </a:lnTo>
                  <a:lnTo>
                    <a:pt x="20688" y="73228"/>
                  </a:lnTo>
                  <a:lnTo>
                    <a:pt x="24066" y="72885"/>
                  </a:lnTo>
                  <a:lnTo>
                    <a:pt x="32550" y="72212"/>
                  </a:lnTo>
                  <a:lnTo>
                    <a:pt x="53898" y="70853"/>
                  </a:lnTo>
                  <a:lnTo>
                    <a:pt x="62382" y="70180"/>
                  </a:lnTo>
                  <a:lnTo>
                    <a:pt x="95554" y="68821"/>
                  </a:lnTo>
                  <a:lnTo>
                    <a:pt x="148488" y="67462"/>
                  </a:lnTo>
                  <a:lnTo>
                    <a:pt x="162725" y="67462"/>
                  </a:lnTo>
                  <a:lnTo>
                    <a:pt x="182041" y="67805"/>
                  </a:lnTo>
                  <a:lnTo>
                    <a:pt x="188480" y="68135"/>
                  </a:lnTo>
                  <a:lnTo>
                    <a:pt x="193230" y="68135"/>
                  </a:lnTo>
                  <a:close/>
                </a:path>
                <a:path w="1082040" h="305435">
                  <a:moveTo>
                    <a:pt x="211201" y="216623"/>
                  </a:moveTo>
                  <a:lnTo>
                    <a:pt x="210515" y="213575"/>
                  </a:lnTo>
                  <a:lnTo>
                    <a:pt x="210451" y="213194"/>
                  </a:lnTo>
                  <a:lnTo>
                    <a:pt x="208826" y="204076"/>
                  </a:lnTo>
                  <a:lnTo>
                    <a:pt x="208140" y="201371"/>
                  </a:lnTo>
                  <a:lnTo>
                    <a:pt x="205778" y="202387"/>
                  </a:lnTo>
                  <a:lnTo>
                    <a:pt x="195008" y="205574"/>
                  </a:lnTo>
                  <a:lnTo>
                    <a:pt x="148907" y="213194"/>
                  </a:lnTo>
                  <a:lnTo>
                    <a:pt x="114922" y="216623"/>
                  </a:lnTo>
                  <a:lnTo>
                    <a:pt x="115023" y="213194"/>
                  </a:lnTo>
                  <a:lnTo>
                    <a:pt x="115138" y="209156"/>
                  </a:lnTo>
                  <a:lnTo>
                    <a:pt x="115239" y="205574"/>
                  </a:lnTo>
                  <a:lnTo>
                    <a:pt x="115366" y="201371"/>
                  </a:lnTo>
                  <a:lnTo>
                    <a:pt x="115938" y="181368"/>
                  </a:lnTo>
                  <a:lnTo>
                    <a:pt x="153060" y="163563"/>
                  </a:lnTo>
                  <a:lnTo>
                    <a:pt x="166509" y="126974"/>
                  </a:lnTo>
                  <a:lnTo>
                    <a:pt x="166573" y="120675"/>
                  </a:lnTo>
                  <a:lnTo>
                    <a:pt x="164922" y="112864"/>
                  </a:lnTo>
                  <a:lnTo>
                    <a:pt x="159969" y="106553"/>
                  </a:lnTo>
                  <a:lnTo>
                    <a:pt x="151663" y="99707"/>
                  </a:lnTo>
                  <a:lnTo>
                    <a:pt x="150177" y="98475"/>
                  </a:lnTo>
                  <a:lnTo>
                    <a:pt x="144754" y="94399"/>
                  </a:lnTo>
                  <a:lnTo>
                    <a:pt x="144754" y="126784"/>
                  </a:lnTo>
                  <a:lnTo>
                    <a:pt x="144665" y="134581"/>
                  </a:lnTo>
                  <a:lnTo>
                    <a:pt x="115354" y="165493"/>
                  </a:lnTo>
                  <a:lnTo>
                    <a:pt x="116598" y="165493"/>
                  </a:lnTo>
                  <a:lnTo>
                    <a:pt x="103733" y="166116"/>
                  </a:lnTo>
                  <a:lnTo>
                    <a:pt x="92392" y="166357"/>
                  </a:lnTo>
                  <a:lnTo>
                    <a:pt x="85407" y="165493"/>
                  </a:lnTo>
                  <a:lnTo>
                    <a:pt x="79921" y="162699"/>
                  </a:lnTo>
                  <a:lnTo>
                    <a:pt x="73063" y="157124"/>
                  </a:lnTo>
                  <a:lnTo>
                    <a:pt x="61696" y="147472"/>
                  </a:lnTo>
                  <a:lnTo>
                    <a:pt x="61734" y="133223"/>
                  </a:lnTo>
                  <a:lnTo>
                    <a:pt x="90551" y="100558"/>
                  </a:lnTo>
                  <a:lnTo>
                    <a:pt x="112610" y="99707"/>
                  </a:lnTo>
                  <a:lnTo>
                    <a:pt x="118440" y="100139"/>
                  </a:lnTo>
                  <a:lnTo>
                    <a:pt x="122936" y="101765"/>
                  </a:lnTo>
                  <a:lnTo>
                    <a:pt x="128485" y="105092"/>
                  </a:lnTo>
                  <a:lnTo>
                    <a:pt x="137629" y="110858"/>
                  </a:lnTo>
                  <a:lnTo>
                    <a:pt x="144754" y="126784"/>
                  </a:lnTo>
                  <a:lnTo>
                    <a:pt x="144754" y="94399"/>
                  </a:lnTo>
                  <a:lnTo>
                    <a:pt x="139915" y="90741"/>
                  </a:lnTo>
                  <a:lnTo>
                    <a:pt x="131622" y="86804"/>
                  </a:lnTo>
                  <a:lnTo>
                    <a:pt x="120802" y="85432"/>
                  </a:lnTo>
                  <a:lnTo>
                    <a:pt x="103390" y="85432"/>
                  </a:lnTo>
                  <a:lnTo>
                    <a:pt x="59258" y="98323"/>
                  </a:lnTo>
                  <a:lnTo>
                    <a:pt x="41021" y="123393"/>
                  </a:lnTo>
                  <a:lnTo>
                    <a:pt x="41021" y="145427"/>
                  </a:lnTo>
                  <a:lnTo>
                    <a:pt x="72224" y="177634"/>
                  </a:lnTo>
                  <a:lnTo>
                    <a:pt x="94246" y="182041"/>
                  </a:lnTo>
                  <a:lnTo>
                    <a:pt x="94576" y="218313"/>
                  </a:lnTo>
                  <a:lnTo>
                    <a:pt x="55791" y="219722"/>
                  </a:lnTo>
                  <a:lnTo>
                    <a:pt x="47231" y="219925"/>
                  </a:lnTo>
                  <a:lnTo>
                    <a:pt x="9410" y="219925"/>
                  </a:lnTo>
                  <a:lnTo>
                    <a:pt x="1358" y="218313"/>
                  </a:lnTo>
                  <a:lnTo>
                    <a:pt x="0" y="220345"/>
                  </a:lnTo>
                  <a:lnTo>
                    <a:pt x="342" y="221030"/>
                  </a:lnTo>
                  <a:lnTo>
                    <a:pt x="1701" y="226796"/>
                  </a:lnTo>
                  <a:lnTo>
                    <a:pt x="3390" y="233235"/>
                  </a:lnTo>
                  <a:lnTo>
                    <a:pt x="3492" y="233502"/>
                  </a:lnTo>
                  <a:lnTo>
                    <a:pt x="4749" y="236956"/>
                  </a:lnTo>
                  <a:lnTo>
                    <a:pt x="5765" y="240017"/>
                  </a:lnTo>
                  <a:lnTo>
                    <a:pt x="7797" y="241363"/>
                  </a:lnTo>
                  <a:lnTo>
                    <a:pt x="23393" y="240017"/>
                  </a:lnTo>
                  <a:lnTo>
                    <a:pt x="85890" y="236194"/>
                  </a:lnTo>
                  <a:lnTo>
                    <a:pt x="115404" y="233502"/>
                  </a:lnTo>
                  <a:lnTo>
                    <a:pt x="153581" y="228942"/>
                  </a:lnTo>
                  <a:lnTo>
                    <a:pt x="201028" y="221030"/>
                  </a:lnTo>
                  <a:lnTo>
                    <a:pt x="208826" y="218655"/>
                  </a:lnTo>
                  <a:lnTo>
                    <a:pt x="211201" y="216623"/>
                  </a:lnTo>
                  <a:close/>
                </a:path>
                <a:path w="1082040" h="305435">
                  <a:moveTo>
                    <a:pt x="244424" y="685"/>
                  </a:moveTo>
                  <a:lnTo>
                    <a:pt x="242049" y="685"/>
                  </a:lnTo>
                  <a:lnTo>
                    <a:pt x="222719" y="0"/>
                  </a:lnTo>
                  <a:lnTo>
                    <a:pt x="219329" y="0"/>
                  </a:lnTo>
                  <a:lnTo>
                    <a:pt x="217639" y="1701"/>
                  </a:lnTo>
                  <a:lnTo>
                    <a:pt x="218313" y="3390"/>
                  </a:lnTo>
                  <a:lnTo>
                    <a:pt x="220014" y="6781"/>
                  </a:lnTo>
                  <a:lnTo>
                    <a:pt x="221703" y="28816"/>
                  </a:lnTo>
                  <a:lnTo>
                    <a:pt x="221703" y="288150"/>
                  </a:lnTo>
                  <a:lnTo>
                    <a:pt x="223062" y="288150"/>
                  </a:lnTo>
                  <a:lnTo>
                    <a:pt x="240347" y="287134"/>
                  </a:lnTo>
                  <a:lnTo>
                    <a:pt x="242049" y="286791"/>
                  </a:lnTo>
                  <a:lnTo>
                    <a:pt x="243065" y="284759"/>
                  </a:lnTo>
                  <a:lnTo>
                    <a:pt x="243166" y="28816"/>
                  </a:lnTo>
                  <a:lnTo>
                    <a:pt x="243395" y="15938"/>
                  </a:lnTo>
                  <a:lnTo>
                    <a:pt x="244424" y="3390"/>
                  </a:lnTo>
                  <a:lnTo>
                    <a:pt x="244424" y="685"/>
                  </a:lnTo>
                  <a:close/>
                </a:path>
                <a:path w="1082040" h="305435">
                  <a:moveTo>
                    <a:pt x="445985" y="49199"/>
                  </a:moveTo>
                  <a:lnTo>
                    <a:pt x="425780" y="19215"/>
                  </a:lnTo>
                  <a:lnTo>
                    <a:pt x="425780" y="47129"/>
                  </a:lnTo>
                  <a:lnTo>
                    <a:pt x="425780" y="70510"/>
                  </a:lnTo>
                  <a:lnTo>
                    <a:pt x="412216" y="88138"/>
                  </a:lnTo>
                  <a:lnTo>
                    <a:pt x="390867" y="97637"/>
                  </a:lnTo>
                  <a:lnTo>
                    <a:pt x="378320" y="97637"/>
                  </a:lnTo>
                  <a:lnTo>
                    <a:pt x="365442" y="97967"/>
                  </a:lnTo>
                  <a:lnTo>
                    <a:pt x="343738" y="89154"/>
                  </a:lnTo>
                  <a:lnTo>
                    <a:pt x="330517" y="72212"/>
                  </a:lnTo>
                  <a:lnTo>
                    <a:pt x="330517" y="49834"/>
                  </a:lnTo>
                  <a:lnTo>
                    <a:pt x="344081" y="33223"/>
                  </a:lnTo>
                  <a:lnTo>
                    <a:pt x="365925" y="23329"/>
                  </a:lnTo>
                  <a:lnTo>
                    <a:pt x="368071" y="23329"/>
                  </a:lnTo>
                  <a:lnTo>
                    <a:pt x="377977" y="23050"/>
                  </a:lnTo>
                  <a:lnTo>
                    <a:pt x="390182" y="22377"/>
                  </a:lnTo>
                  <a:lnTo>
                    <a:pt x="412216" y="30848"/>
                  </a:lnTo>
                  <a:lnTo>
                    <a:pt x="425780" y="47129"/>
                  </a:lnTo>
                  <a:lnTo>
                    <a:pt x="425780" y="19215"/>
                  </a:lnTo>
                  <a:lnTo>
                    <a:pt x="389534" y="8178"/>
                  </a:lnTo>
                  <a:lnTo>
                    <a:pt x="367106" y="8788"/>
                  </a:lnTo>
                  <a:lnTo>
                    <a:pt x="329298" y="23329"/>
                  </a:lnTo>
                  <a:lnTo>
                    <a:pt x="311607" y="47129"/>
                  </a:lnTo>
                  <a:lnTo>
                    <a:pt x="310667" y="52692"/>
                  </a:lnTo>
                  <a:lnTo>
                    <a:pt x="310667" y="71297"/>
                  </a:lnTo>
                  <a:lnTo>
                    <a:pt x="311683" y="77419"/>
                  </a:lnTo>
                  <a:lnTo>
                    <a:pt x="344424" y="107632"/>
                  </a:lnTo>
                  <a:lnTo>
                    <a:pt x="367157" y="113182"/>
                  </a:lnTo>
                  <a:lnTo>
                    <a:pt x="377977" y="112890"/>
                  </a:lnTo>
                  <a:lnTo>
                    <a:pt x="421119" y="101320"/>
                  </a:lnTo>
                  <a:lnTo>
                    <a:pt x="426783" y="97967"/>
                  </a:lnTo>
                  <a:lnTo>
                    <a:pt x="431165" y="93751"/>
                  </a:lnTo>
                  <a:lnTo>
                    <a:pt x="436803" y="86791"/>
                  </a:lnTo>
                  <a:lnTo>
                    <a:pt x="442188" y="79679"/>
                  </a:lnTo>
                  <a:lnTo>
                    <a:pt x="444957" y="74409"/>
                  </a:lnTo>
                  <a:lnTo>
                    <a:pt x="445973" y="68389"/>
                  </a:lnTo>
                  <a:lnTo>
                    <a:pt x="445985" y="49199"/>
                  </a:lnTo>
                  <a:close/>
                </a:path>
                <a:path w="1082040" h="305435">
                  <a:moveTo>
                    <a:pt x="475589" y="138557"/>
                  </a:moveTo>
                  <a:lnTo>
                    <a:pt x="474903" y="135432"/>
                  </a:lnTo>
                  <a:lnTo>
                    <a:pt x="473240" y="127127"/>
                  </a:lnTo>
                  <a:lnTo>
                    <a:pt x="472897" y="124752"/>
                  </a:lnTo>
                  <a:lnTo>
                    <a:pt x="470192" y="125437"/>
                  </a:lnTo>
                  <a:lnTo>
                    <a:pt x="419849" y="134277"/>
                  </a:lnTo>
                  <a:lnTo>
                    <a:pt x="365315" y="139230"/>
                  </a:lnTo>
                  <a:lnTo>
                    <a:pt x="345490" y="140258"/>
                  </a:lnTo>
                  <a:lnTo>
                    <a:pt x="346595" y="140258"/>
                  </a:lnTo>
                  <a:lnTo>
                    <a:pt x="332320" y="140690"/>
                  </a:lnTo>
                  <a:lnTo>
                    <a:pt x="333209" y="140690"/>
                  </a:lnTo>
                  <a:lnTo>
                    <a:pt x="323519" y="140868"/>
                  </a:lnTo>
                  <a:lnTo>
                    <a:pt x="314185" y="140868"/>
                  </a:lnTo>
                  <a:lnTo>
                    <a:pt x="292176" y="140474"/>
                  </a:lnTo>
                  <a:lnTo>
                    <a:pt x="285902" y="140258"/>
                  </a:lnTo>
                  <a:lnTo>
                    <a:pt x="281851" y="139928"/>
                  </a:lnTo>
                  <a:lnTo>
                    <a:pt x="276885" y="139230"/>
                  </a:lnTo>
                  <a:lnTo>
                    <a:pt x="277114" y="139230"/>
                  </a:lnTo>
                  <a:lnTo>
                    <a:pt x="275945" y="138988"/>
                  </a:lnTo>
                  <a:lnTo>
                    <a:pt x="274586" y="141020"/>
                  </a:lnTo>
                  <a:lnTo>
                    <a:pt x="274929" y="141706"/>
                  </a:lnTo>
                  <a:lnTo>
                    <a:pt x="276288" y="147129"/>
                  </a:lnTo>
                  <a:lnTo>
                    <a:pt x="277977" y="153568"/>
                  </a:lnTo>
                  <a:lnTo>
                    <a:pt x="279336" y="157302"/>
                  </a:lnTo>
                  <a:lnTo>
                    <a:pt x="280352" y="160350"/>
                  </a:lnTo>
                  <a:lnTo>
                    <a:pt x="282384" y="161709"/>
                  </a:lnTo>
                  <a:lnTo>
                    <a:pt x="292849" y="160756"/>
                  </a:lnTo>
                  <a:lnTo>
                    <a:pt x="298005" y="160350"/>
                  </a:lnTo>
                  <a:lnTo>
                    <a:pt x="349173" y="156959"/>
                  </a:lnTo>
                  <a:lnTo>
                    <a:pt x="350862" y="156959"/>
                  </a:lnTo>
                  <a:lnTo>
                    <a:pt x="353910" y="156616"/>
                  </a:lnTo>
                  <a:lnTo>
                    <a:pt x="355612" y="156286"/>
                  </a:lnTo>
                  <a:lnTo>
                    <a:pt x="355498" y="156959"/>
                  </a:lnTo>
                  <a:lnTo>
                    <a:pt x="355384" y="157759"/>
                  </a:lnTo>
                  <a:lnTo>
                    <a:pt x="355307" y="158267"/>
                  </a:lnTo>
                  <a:lnTo>
                    <a:pt x="355231" y="158724"/>
                  </a:lnTo>
                  <a:lnTo>
                    <a:pt x="354253" y="165100"/>
                  </a:lnTo>
                  <a:lnTo>
                    <a:pt x="335953" y="212547"/>
                  </a:lnTo>
                  <a:lnTo>
                    <a:pt x="327812" y="221703"/>
                  </a:lnTo>
                  <a:lnTo>
                    <a:pt x="327469" y="224078"/>
                  </a:lnTo>
                  <a:lnTo>
                    <a:pt x="329171" y="224751"/>
                  </a:lnTo>
                  <a:lnTo>
                    <a:pt x="341033" y="227469"/>
                  </a:lnTo>
                  <a:lnTo>
                    <a:pt x="347814" y="228485"/>
                  </a:lnTo>
                  <a:lnTo>
                    <a:pt x="350520" y="224751"/>
                  </a:lnTo>
                  <a:lnTo>
                    <a:pt x="356704" y="216611"/>
                  </a:lnTo>
                  <a:lnTo>
                    <a:pt x="372046" y="180149"/>
                  </a:lnTo>
                  <a:lnTo>
                    <a:pt x="377647" y="154241"/>
                  </a:lnTo>
                  <a:lnTo>
                    <a:pt x="423265" y="149567"/>
                  </a:lnTo>
                  <a:lnTo>
                    <a:pt x="465277" y="143116"/>
                  </a:lnTo>
                  <a:lnTo>
                    <a:pt x="473392" y="140868"/>
                  </a:lnTo>
                  <a:lnTo>
                    <a:pt x="475272" y="138988"/>
                  </a:lnTo>
                  <a:lnTo>
                    <a:pt x="475589" y="138557"/>
                  </a:lnTo>
                  <a:close/>
                </a:path>
                <a:path w="1082040" h="305435">
                  <a:moveTo>
                    <a:pt x="520700" y="342"/>
                  </a:moveTo>
                  <a:lnTo>
                    <a:pt x="518998" y="342"/>
                  </a:lnTo>
                  <a:lnTo>
                    <a:pt x="514934" y="0"/>
                  </a:lnTo>
                  <a:lnTo>
                    <a:pt x="495617" y="0"/>
                  </a:lnTo>
                  <a:lnTo>
                    <a:pt x="493915" y="1701"/>
                  </a:lnTo>
                  <a:lnTo>
                    <a:pt x="494601" y="3390"/>
                  </a:lnTo>
                  <a:lnTo>
                    <a:pt x="496290" y="6781"/>
                  </a:lnTo>
                  <a:lnTo>
                    <a:pt x="496404" y="8178"/>
                  </a:lnTo>
                  <a:lnTo>
                    <a:pt x="496519" y="9639"/>
                  </a:lnTo>
                  <a:lnTo>
                    <a:pt x="496557" y="10236"/>
                  </a:lnTo>
                  <a:lnTo>
                    <a:pt x="496684" y="11747"/>
                  </a:lnTo>
                  <a:lnTo>
                    <a:pt x="497916" y="27609"/>
                  </a:lnTo>
                  <a:lnTo>
                    <a:pt x="497992" y="172885"/>
                  </a:lnTo>
                  <a:lnTo>
                    <a:pt x="489508" y="173570"/>
                  </a:lnTo>
                  <a:lnTo>
                    <a:pt x="467474" y="174929"/>
                  </a:lnTo>
                  <a:lnTo>
                    <a:pt x="445782" y="175945"/>
                  </a:lnTo>
                  <a:lnTo>
                    <a:pt x="428155" y="175945"/>
                  </a:lnTo>
                  <a:lnTo>
                    <a:pt x="423748" y="175260"/>
                  </a:lnTo>
                  <a:lnTo>
                    <a:pt x="422046" y="174929"/>
                  </a:lnTo>
                  <a:lnTo>
                    <a:pt x="421944" y="175260"/>
                  </a:lnTo>
                  <a:lnTo>
                    <a:pt x="421373" y="176961"/>
                  </a:lnTo>
                  <a:lnTo>
                    <a:pt x="421373" y="177634"/>
                  </a:lnTo>
                  <a:lnTo>
                    <a:pt x="424091" y="191198"/>
                  </a:lnTo>
                  <a:lnTo>
                    <a:pt x="424091" y="191541"/>
                  </a:lnTo>
                  <a:lnTo>
                    <a:pt x="424421" y="191871"/>
                  </a:lnTo>
                  <a:lnTo>
                    <a:pt x="425107" y="193573"/>
                  </a:lnTo>
                  <a:lnTo>
                    <a:pt x="426796" y="194919"/>
                  </a:lnTo>
                  <a:lnTo>
                    <a:pt x="470522" y="190512"/>
                  </a:lnTo>
                  <a:lnTo>
                    <a:pt x="497992" y="188480"/>
                  </a:lnTo>
                  <a:lnTo>
                    <a:pt x="497992" y="235610"/>
                  </a:lnTo>
                  <a:lnTo>
                    <a:pt x="499338" y="235610"/>
                  </a:lnTo>
                  <a:lnTo>
                    <a:pt x="516636" y="234581"/>
                  </a:lnTo>
                  <a:lnTo>
                    <a:pt x="518325" y="234251"/>
                  </a:lnTo>
                  <a:lnTo>
                    <a:pt x="519341" y="232219"/>
                  </a:lnTo>
                  <a:lnTo>
                    <a:pt x="519341" y="188480"/>
                  </a:lnTo>
                  <a:lnTo>
                    <a:pt x="519341" y="175945"/>
                  </a:lnTo>
                  <a:lnTo>
                    <a:pt x="519442" y="28473"/>
                  </a:lnTo>
                  <a:lnTo>
                    <a:pt x="519557" y="22377"/>
                  </a:lnTo>
                  <a:lnTo>
                    <a:pt x="519684" y="15595"/>
                  </a:lnTo>
                  <a:lnTo>
                    <a:pt x="520674" y="3390"/>
                  </a:lnTo>
                  <a:lnTo>
                    <a:pt x="520700" y="342"/>
                  </a:lnTo>
                  <a:close/>
                </a:path>
                <a:path w="1082040" h="305435">
                  <a:moveTo>
                    <a:pt x="537654" y="296291"/>
                  </a:moveTo>
                  <a:lnTo>
                    <a:pt x="535711" y="284924"/>
                  </a:lnTo>
                  <a:lnTo>
                    <a:pt x="535686" y="284759"/>
                  </a:lnTo>
                  <a:lnTo>
                    <a:pt x="535584" y="284137"/>
                  </a:lnTo>
                  <a:lnTo>
                    <a:pt x="534936" y="280352"/>
                  </a:lnTo>
                  <a:lnTo>
                    <a:pt x="534593" y="278663"/>
                  </a:lnTo>
                  <a:lnTo>
                    <a:pt x="532561" y="276618"/>
                  </a:lnTo>
                  <a:lnTo>
                    <a:pt x="529170" y="277304"/>
                  </a:lnTo>
                  <a:lnTo>
                    <a:pt x="521042" y="279336"/>
                  </a:lnTo>
                  <a:lnTo>
                    <a:pt x="496747" y="282282"/>
                  </a:lnTo>
                  <a:lnTo>
                    <a:pt x="490651" y="282917"/>
                  </a:lnTo>
                  <a:lnTo>
                    <a:pt x="484759" y="283324"/>
                  </a:lnTo>
                  <a:lnTo>
                    <a:pt x="462622" y="284378"/>
                  </a:lnTo>
                  <a:lnTo>
                    <a:pt x="440804" y="284924"/>
                  </a:lnTo>
                  <a:lnTo>
                    <a:pt x="420700" y="284924"/>
                  </a:lnTo>
                  <a:lnTo>
                    <a:pt x="407479" y="284759"/>
                  </a:lnTo>
                  <a:lnTo>
                    <a:pt x="396798" y="284378"/>
                  </a:lnTo>
                  <a:lnTo>
                    <a:pt x="392861" y="284378"/>
                  </a:lnTo>
                  <a:lnTo>
                    <a:pt x="388150" y="279679"/>
                  </a:lnTo>
                  <a:lnTo>
                    <a:pt x="388200" y="242379"/>
                  </a:lnTo>
                  <a:lnTo>
                    <a:pt x="388505" y="232219"/>
                  </a:lnTo>
                  <a:lnTo>
                    <a:pt x="388708" y="227469"/>
                  </a:lnTo>
                  <a:lnTo>
                    <a:pt x="388835" y="221703"/>
                  </a:lnTo>
                  <a:lnTo>
                    <a:pt x="387134" y="221361"/>
                  </a:lnTo>
                  <a:lnTo>
                    <a:pt x="386461" y="221361"/>
                  </a:lnTo>
                  <a:lnTo>
                    <a:pt x="377304" y="220687"/>
                  </a:lnTo>
                  <a:lnTo>
                    <a:pt x="367474" y="220345"/>
                  </a:lnTo>
                  <a:lnTo>
                    <a:pt x="362394" y="220345"/>
                  </a:lnTo>
                  <a:lnTo>
                    <a:pt x="362496" y="220687"/>
                  </a:lnTo>
                  <a:lnTo>
                    <a:pt x="362597" y="221030"/>
                  </a:lnTo>
                  <a:lnTo>
                    <a:pt x="362699" y="221361"/>
                  </a:lnTo>
                  <a:lnTo>
                    <a:pt x="362800" y="221703"/>
                  </a:lnTo>
                  <a:lnTo>
                    <a:pt x="364426" y="227126"/>
                  </a:lnTo>
                  <a:lnTo>
                    <a:pt x="364477" y="227469"/>
                  </a:lnTo>
                  <a:lnTo>
                    <a:pt x="366801" y="242379"/>
                  </a:lnTo>
                  <a:lnTo>
                    <a:pt x="366801" y="285102"/>
                  </a:lnTo>
                  <a:lnTo>
                    <a:pt x="378244" y="301599"/>
                  </a:lnTo>
                  <a:lnTo>
                    <a:pt x="429133" y="301599"/>
                  </a:lnTo>
                  <a:lnTo>
                    <a:pt x="503389" y="300012"/>
                  </a:lnTo>
                  <a:lnTo>
                    <a:pt x="535952" y="300012"/>
                  </a:lnTo>
                  <a:lnTo>
                    <a:pt x="537654" y="297980"/>
                  </a:lnTo>
                  <a:lnTo>
                    <a:pt x="537654" y="296291"/>
                  </a:lnTo>
                  <a:close/>
                </a:path>
                <a:path w="1082040" h="305435">
                  <a:moveTo>
                    <a:pt x="714260" y="41021"/>
                  </a:moveTo>
                  <a:lnTo>
                    <a:pt x="712343" y="40055"/>
                  </a:lnTo>
                  <a:lnTo>
                    <a:pt x="711555" y="39662"/>
                  </a:lnTo>
                  <a:lnTo>
                    <a:pt x="690880" y="32880"/>
                  </a:lnTo>
                  <a:lnTo>
                    <a:pt x="689178" y="33566"/>
                  </a:lnTo>
                  <a:lnTo>
                    <a:pt x="679691" y="35598"/>
                  </a:lnTo>
                  <a:lnTo>
                    <a:pt x="675614" y="35941"/>
                  </a:lnTo>
                  <a:lnTo>
                    <a:pt x="666711" y="36931"/>
                  </a:lnTo>
                  <a:lnTo>
                    <a:pt x="660234" y="37566"/>
                  </a:lnTo>
                  <a:lnTo>
                    <a:pt x="653072" y="38100"/>
                  </a:lnTo>
                  <a:lnTo>
                    <a:pt x="630986" y="39509"/>
                  </a:lnTo>
                  <a:lnTo>
                    <a:pt x="619760" y="40055"/>
                  </a:lnTo>
                  <a:lnTo>
                    <a:pt x="585304" y="40055"/>
                  </a:lnTo>
                  <a:lnTo>
                    <a:pt x="578726" y="39662"/>
                  </a:lnTo>
                  <a:lnTo>
                    <a:pt x="579285" y="39662"/>
                  </a:lnTo>
                  <a:lnTo>
                    <a:pt x="571550" y="38989"/>
                  </a:lnTo>
                  <a:lnTo>
                    <a:pt x="569849" y="38646"/>
                  </a:lnTo>
                  <a:lnTo>
                    <a:pt x="569734" y="38823"/>
                  </a:lnTo>
                  <a:lnTo>
                    <a:pt x="569633" y="38989"/>
                  </a:lnTo>
                  <a:lnTo>
                    <a:pt x="568502" y="40678"/>
                  </a:lnTo>
                  <a:lnTo>
                    <a:pt x="568833" y="41363"/>
                  </a:lnTo>
                  <a:lnTo>
                    <a:pt x="570191" y="47129"/>
                  </a:lnTo>
                  <a:lnTo>
                    <a:pt x="571550" y="52209"/>
                  </a:lnTo>
                  <a:lnTo>
                    <a:pt x="572909" y="55943"/>
                  </a:lnTo>
                  <a:lnTo>
                    <a:pt x="572909" y="56273"/>
                  </a:lnTo>
                  <a:lnTo>
                    <a:pt x="573239" y="56616"/>
                  </a:lnTo>
                  <a:lnTo>
                    <a:pt x="573925" y="58305"/>
                  </a:lnTo>
                  <a:lnTo>
                    <a:pt x="575957" y="60680"/>
                  </a:lnTo>
                  <a:lnTo>
                    <a:pt x="579348" y="60350"/>
                  </a:lnTo>
                  <a:lnTo>
                    <a:pt x="614603" y="57289"/>
                  </a:lnTo>
                  <a:lnTo>
                    <a:pt x="681050" y="53225"/>
                  </a:lnTo>
                  <a:lnTo>
                    <a:pt x="684771" y="53225"/>
                  </a:lnTo>
                  <a:lnTo>
                    <a:pt x="684161" y="56616"/>
                  </a:lnTo>
                  <a:lnTo>
                    <a:pt x="684047" y="57289"/>
                  </a:lnTo>
                  <a:lnTo>
                    <a:pt x="669518" y="102882"/>
                  </a:lnTo>
                  <a:lnTo>
                    <a:pt x="650252" y="136474"/>
                  </a:lnTo>
                  <a:lnTo>
                    <a:pt x="621322" y="172720"/>
                  </a:lnTo>
                  <a:lnTo>
                    <a:pt x="587946" y="203365"/>
                  </a:lnTo>
                  <a:lnTo>
                    <a:pt x="557987" y="222389"/>
                  </a:lnTo>
                  <a:lnTo>
                    <a:pt x="555612" y="224421"/>
                  </a:lnTo>
                  <a:lnTo>
                    <a:pt x="556971" y="225767"/>
                  </a:lnTo>
                  <a:lnTo>
                    <a:pt x="565111" y="233235"/>
                  </a:lnTo>
                  <a:lnTo>
                    <a:pt x="567817" y="235610"/>
                  </a:lnTo>
                  <a:lnTo>
                    <a:pt x="573239" y="234924"/>
                  </a:lnTo>
                  <a:lnTo>
                    <a:pt x="613689" y="206248"/>
                  </a:lnTo>
                  <a:lnTo>
                    <a:pt x="648398" y="171094"/>
                  </a:lnTo>
                  <a:lnTo>
                    <a:pt x="674484" y="134759"/>
                  </a:lnTo>
                  <a:lnTo>
                    <a:pt x="697166" y="92570"/>
                  </a:lnTo>
                  <a:lnTo>
                    <a:pt x="711085" y="53225"/>
                  </a:lnTo>
                  <a:lnTo>
                    <a:pt x="713930" y="44069"/>
                  </a:lnTo>
                  <a:lnTo>
                    <a:pt x="714260" y="41021"/>
                  </a:lnTo>
                  <a:close/>
                </a:path>
                <a:path w="1082040" h="305435">
                  <a:moveTo>
                    <a:pt x="839355" y="140347"/>
                  </a:moveTo>
                  <a:lnTo>
                    <a:pt x="838339" y="127127"/>
                  </a:lnTo>
                  <a:lnTo>
                    <a:pt x="838187" y="126111"/>
                  </a:lnTo>
                  <a:lnTo>
                    <a:pt x="837323" y="120345"/>
                  </a:lnTo>
                  <a:lnTo>
                    <a:pt x="834275" y="120688"/>
                  </a:lnTo>
                  <a:lnTo>
                    <a:pt x="829525" y="122047"/>
                  </a:lnTo>
                  <a:lnTo>
                    <a:pt x="810882" y="124409"/>
                  </a:lnTo>
                  <a:lnTo>
                    <a:pt x="789520" y="126111"/>
                  </a:lnTo>
                  <a:lnTo>
                    <a:pt x="780364" y="126111"/>
                  </a:lnTo>
                  <a:lnTo>
                    <a:pt x="780478" y="28816"/>
                  </a:lnTo>
                  <a:lnTo>
                    <a:pt x="780707" y="15938"/>
                  </a:lnTo>
                  <a:lnTo>
                    <a:pt x="781723" y="3390"/>
                  </a:lnTo>
                  <a:lnTo>
                    <a:pt x="781723" y="685"/>
                  </a:lnTo>
                  <a:lnTo>
                    <a:pt x="779348" y="685"/>
                  </a:lnTo>
                  <a:lnTo>
                    <a:pt x="760031" y="0"/>
                  </a:lnTo>
                  <a:lnTo>
                    <a:pt x="756640" y="0"/>
                  </a:lnTo>
                  <a:lnTo>
                    <a:pt x="754938" y="1701"/>
                  </a:lnTo>
                  <a:lnTo>
                    <a:pt x="755624" y="3390"/>
                  </a:lnTo>
                  <a:lnTo>
                    <a:pt x="757313" y="6781"/>
                  </a:lnTo>
                  <a:lnTo>
                    <a:pt x="759015" y="28816"/>
                  </a:lnTo>
                  <a:lnTo>
                    <a:pt x="759015" y="288150"/>
                  </a:lnTo>
                  <a:lnTo>
                    <a:pt x="760374" y="288150"/>
                  </a:lnTo>
                  <a:lnTo>
                    <a:pt x="777659" y="287134"/>
                  </a:lnTo>
                  <a:lnTo>
                    <a:pt x="779348" y="286791"/>
                  </a:lnTo>
                  <a:lnTo>
                    <a:pt x="780364" y="284759"/>
                  </a:lnTo>
                  <a:lnTo>
                    <a:pt x="780364" y="143738"/>
                  </a:lnTo>
                  <a:lnTo>
                    <a:pt x="790194" y="143395"/>
                  </a:lnTo>
                  <a:lnTo>
                    <a:pt x="831215" y="143395"/>
                  </a:lnTo>
                  <a:lnTo>
                    <a:pt x="836307" y="144081"/>
                  </a:lnTo>
                  <a:lnTo>
                    <a:pt x="839355" y="144081"/>
                  </a:lnTo>
                  <a:lnTo>
                    <a:pt x="839355" y="143395"/>
                  </a:lnTo>
                  <a:lnTo>
                    <a:pt x="839355" y="140347"/>
                  </a:lnTo>
                  <a:close/>
                </a:path>
                <a:path w="1082040" h="305435">
                  <a:moveTo>
                    <a:pt x="995133" y="72085"/>
                  </a:moveTo>
                  <a:lnTo>
                    <a:pt x="976960" y="38087"/>
                  </a:lnTo>
                  <a:lnTo>
                    <a:pt x="974852" y="35788"/>
                  </a:lnTo>
                  <a:lnTo>
                    <a:pt x="972019" y="33972"/>
                  </a:lnTo>
                  <a:lnTo>
                    <a:pt x="972019" y="69989"/>
                  </a:lnTo>
                  <a:lnTo>
                    <a:pt x="972019" y="96824"/>
                  </a:lnTo>
                  <a:lnTo>
                    <a:pt x="943635" y="130327"/>
                  </a:lnTo>
                  <a:lnTo>
                    <a:pt x="911923" y="132753"/>
                  </a:lnTo>
                  <a:lnTo>
                    <a:pt x="904252" y="131635"/>
                  </a:lnTo>
                  <a:lnTo>
                    <a:pt x="875512" y="99771"/>
                  </a:lnTo>
                  <a:lnTo>
                    <a:pt x="875436" y="95084"/>
                  </a:lnTo>
                  <a:lnTo>
                    <a:pt x="875296" y="86791"/>
                  </a:lnTo>
                  <a:lnTo>
                    <a:pt x="897547" y="44932"/>
                  </a:lnTo>
                  <a:lnTo>
                    <a:pt x="935748" y="38087"/>
                  </a:lnTo>
                  <a:lnTo>
                    <a:pt x="943317" y="39116"/>
                  </a:lnTo>
                  <a:lnTo>
                    <a:pt x="972019" y="69989"/>
                  </a:lnTo>
                  <a:lnTo>
                    <a:pt x="972019" y="33972"/>
                  </a:lnTo>
                  <a:lnTo>
                    <a:pt x="968984" y="32004"/>
                  </a:lnTo>
                  <a:lnTo>
                    <a:pt x="959523" y="27457"/>
                  </a:lnTo>
                  <a:lnTo>
                    <a:pt x="949921" y="23164"/>
                  </a:lnTo>
                  <a:lnTo>
                    <a:pt x="942886" y="21018"/>
                  </a:lnTo>
                  <a:lnTo>
                    <a:pt x="942403" y="21018"/>
                  </a:lnTo>
                  <a:lnTo>
                    <a:pt x="935520" y="20548"/>
                  </a:lnTo>
                  <a:lnTo>
                    <a:pt x="924102" y="21018"/>
                  </a:lnTo>
                  <a:lnTo>
                    <a:pt x="912482" y="21348"/>
                  </a:lnTo>
                  <a:lnTo>
                    <a:pt x="904887" y="22415"/>
                  </a:lnTo>
                  <a:lnTo>
                    <a:pt x="868413" y="45072"/>
                  </a:lnTo>
                  <a:lnTo>
                    <a:pt x="853059" y="75971"/>
                  </a:lnTo>
                  <a:lnTo>
                    <a:pt x="853059" y="97980"/>
                  </a:lnTo>
                  <a:lnTo>
                    <a:pt x="873036" y="133756"/>
                  </a:lnTo>
                  <a:lnTo>
                    <a:pt x="911606" y="149834"/>
                  </a:lnTo>
                  <a:lnTo>
                    <a:pt x="923759" y="149834"/>
                  </a:lnTo>
                  <a:lnTo>
                    <a:pt x="968921" y="135559"/>
                  </a:lnTo>
                  <a:lnTo>
                    <a:pt x="972921" y="132753"/>
                  </a:lnTo>
                  <a:lnTo>
                    <a:pt x="974826" y="131432"/>
                  </a:lnTo>
                  <a:lnTo>
                    <a:pt x="995133" y="95084"/>
                  </a:lnTo>
                  <a:lnTo>
                    <a:pt x="995133" y="72085"/>
                  </a:lnTo>
                  <a:close/>
                </a:path>
                <a:path w="1082040" h="305435">
                  <a:moveTo>
                    <a:pt x="1081735" y="183057"/>
                  </a:moveTo>
                  <a:lnTo>
                    <a:pt x="1058011" y="183057"/>
                  </a:lnTo>
                  <a:lnTo>
                    <a:pt x="1056309" y="184759"/>
                  </a:lnTo>
                  <a:lnTo>
                    <a:pt x="1056982" y="186448"/>
                  </a:lnTo>
                  <a:lnTo>
                    <a:pt x="1058341" y="189496"/>
                  </a:lnTo>
                  <a:lnTo>
                    <a:pt x="1058405" y="190182"/>
                  </a:lnTo>
                  <a:lnTo>
                    <a:pt x="1059357" y="202044"/>
                  </a:lnTo>
                  <a:lnTo>
                    <a:pt x="1059357" y="223062"/>
                  </a:lnTo>
                  <a:lnTo>
                    <a:pt x="1027899" y="224396"/>
                  </a:lnTo>
                  <a:lnTo>
                    <a:pt x="1005484" y="224955"/>
                  </a:lnTo>
                  <a:lnTo>
                    <a:pt x="969848" y="224955"/>
                  </a:lnTo>
                  <a:lnTo>
                    <a:pt x="969848" y="242227"/>
                  </a:lnTo>
                  <a:lnTo>
                    <a:pt x="923340" y="242722"/>
                  </a:lnTo>
                  <a:lnTo>
                    <a:pt x="921651" y="242722"/>
                  </a:lnTo>
                  <a:lnTo>
                    <a:pt x="969848" y="242227"/>
                  </a:lnTo>
                  <a:lnTo>
                    <a:pt x="969848" y="224955"/>
                  </a:lnTo>
                  <a:lnTo>
                    <a:pt x="946277" y="224955"/>
                  </a:lnTo>
                  <a:lnTo>
                    <a:pt x="942746" y="224751"/>
                  </a:lnTo>
                  <a:lnTo>
                    <a:pt x="942848" y="210185"/>
                  </a:lnTo>
                  <a:lnTo>
                    <a:pt x="943089" y="197980"/>
                  </a:lnTo>
                  <a:lnTo>
                    <a:pt x="943305" y="192887"/>
                  </a:lnTo>
                  <a:lnTo>
                    <a:pt x="943432" y="187807"/>
                  </a:lnTo>
                  <a:lnTo>
                    <a:pt x="941730" y="187807"/>
                  </a:lnTo>
                  <a:lnTo>
                    <a:pt x="920038" y="187464"/>
                  </a:lnTo>
                  <a:lnTo>
                    <a:pt x="916647" y="187464"/>
                  </a:lnTo>
                  <a:lnTo>
                    <a:pt x="916749" y="187807"/>
                  </a:lnTo>
                  <a:lnTo>
                    <a:pt x="918679" y="194246"/>
                  </a:lnTo>
                  <a:lnTo>
                    <a:pt x="920711" y="211201"/>
                  </a:lnTo>
                  <a:lnTo>
                    <a:pt x="921385" y="229158"/>
                  </a:lnTo>
                  <a:lnTo>
                    <a:pt x="921385" y="304419"/>
                  </a:lnTo>
                  <a:lnTo>
                    <a:pt x="923429" y="305104"/>
                  </a:lnTo>
                  <a:lnTo>
                    <a:pt x="925118" y="305104"/>
                  </a:lnTo>
                  <a:lnTo>
                    <a:pt x="938682" y="304076"/>
                  </a:lnTo>
                  <a:lnTo>
                    <a:pt x="1081062" y="303745"/>
                  </a:lnTo>
                  <a:lnTo>
                    <a:pt x="1081062" y="284962"/>
                  </a:lnTo>
                  <a:lnTo>
                    <a:pt x="1081062" y="242722"/>
                  </a:lnTo>
                  <a:lnTo>
                    <a:pt x="1059357" y="242722"/>
                  </a:lnTo>
                  <a:lnTo>
                    <a:pt x="1059357" y="284086"/>
                  </a:lnTo>
                  <a:lnTo>
                    <a:pt x="1055966" y="284416"/>
                  </a:lnTo>
                  <a:lnTo>
                    <a:pt x="1037005" y="284962"/>
                  </a:lnTo>
                  <a:lnTo>
                    <a:pt x="944740" y="284962"/>
                  </a:lnTo>
                  <a:lnTo>
                    <a:pt x="942746" y="284759"/>
                  </a:lnTo>
                  <a:lnTo>
                    <a:pt x="942746" y="242722"/>
                  </a:lnTo>
                  <a:lnTo>
                    <a:pt x="1059357" y="242722"/>
                  </a:lnTo>
                  <a:lnTo>
                    <a:pt x="1059357" y="241706"/>
                  </a:lnTo>
                  <a:lnTo>
                    <a:pt x="1081062" y="241706"/>
                  </a:lnTo>
                  <a:lnTo>
                    <a:pt x="1081062" y="224955"/>
                  </a:lnTo>
                  <a:lnTo>
                    <a:pt x="1081062" y="210185"/>
                  </a:lnTo>
                  <a:lnTo>
                    <a:pt x="1081392" y="192887"/>
                  </a:lnTo>
                  <a:lnTo>
                    <a:pt x="1081519" y="190182"/>
                  </a:lnTo>
                  <a:lnTo>
                    <a:pt x="1081620" y="187807"/>
                  </a:lnTo>
                  <a:lnTo>
                    <a:pt x="1081735" y="183057"/>
                  </a:lnTo>
                  <a:close/>
                </a:path>
                <a:path w="1082040" h="305435">
                  <a:moveTo>
                    <a:pt x="1081735" y="342"/>
                  </a:moveTo>
                  <a:lnTo>
                    <a:pt x="1080046" y="342"/>
                  </a:lnTo>
                  <a:lnTo>
                    <a:pt x="1074280" y="0"/>
                  </a:lnTo>
                  <a:lnTo>
                    <a:pt x="1056652" y="0"/>
                  </a:lnTo>
                  <a:lnTo>
                    <a:pt x="1054950" y="1701"/>
                  </a:lnTo>
                  <a:lnTo>
                    <a:pt x="1055636" y="3390"/>
                  </a:lnTo>
                  <a:lnTo>
                    <a:pt x="1057325" y="6781"/>
                  </a:lnTo>
                  <a:lnTo>
                    <a:pt x="1059027" y="28473"/>
                  </a:lnTo>
                  <a:lnTo>
                    <a:pt x="1059027" y="164414"/>
                  </a:lnTo>
                  <a:lnTo>
                    <a:pt x="1060373" y="164414"/>
                  </a:lnTo>
                  <a:lnTo>
                    <a:pt x="1077671" y="163398"/>
                  </a:lnTo>
                  <a:lnTo>
                    <a:pt x="1079360" y="163055"/>
                  </a:lnTo>
                  <a:lnTo>
                    <a:pt x="1080376" y="161023"/>
                  </a:lnTo>
                  <a:lnTo>
                    <a:pt x="1080490" y="28473"/>
                  </a:lnTo>
                  <a:lnTo>
                    <a:pt x="1080719" y="15595"/>
                  </a:lnTo>
                  <a:lnTo>
                    <a:pt x="1081709" y="3390"/>
                  </a:lnTo>
                  <a:lnTo>
                    <a:pt x="1081735" y="3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572594" y="2882817"/>
              <a:ext cx="1117600" cy="0"/>
            </a:xfrm>
            <a:custGeom>
              <a:avLst/>
              <a:gdLst/>
              <a:ahLst/>
              <a:cxnLst/>
              <a:rect l="l" t="t" r="r" b="b"/>
              <a:pathLst>
                <a:path w="1117600" h="0">
                  <a:moveTo>
                    <a:pt x="0" y="0"/>
                  </a:moveTo>
                  <a:lnTo>
                    <a:pt x="1117101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420555" y="3222853"/>
              <a:ext cx="849630" cy="215900"/>
            </a:xfrm>
            <a:custGeom>
              <a:avLst/>
              <a:gdLst/>
              <a:ahLst/>
              <a:cxnLst/>
              <a:rect l="l" t="t" r="r" b="b"/>
              <a:pathLst>
                <a:path w="849629" h="215900">
                  <a:moveTo>
                    <a:pt x="129336" y="151053"/>
                  </a:moveTo>
                  <a:lnTo>
                    <a:pt x="108000" y="135661"/>
                  </a:lnTo>
                  <a:lnTo>
                    <a:pt x="90246" y="113588"/>
                  </a:lnTo>
                  <a:lnTo>
                    <a:pt x="82143" y="96037"/>
                  </a:lnTo>
                  <a:lnTo>
                    <a:pt x="78092" y="87261"/>
                  </a:lnTo>
                  <a:lnTo>
                    <a:pt x="73596" y="59118"/>
                  </a:lnTo>
                  <a:lnTo>
                    <a:pt x="73596" y="19062"/>
                  </a:lnTo>
                  <a:lnTo>
                    <a:pt x="56222" y="19062"/>
                  </a:lnTo>
                  <a:lnTo>
                    <a:pt x="56222" y="59118"/>
                  </a:lnTo>
                  <a:lnTo>
                    <a:pt x="51676" y="88442"/>
                  </a:lnTo>
                  <a:lnTo>
                    <a:pt x="39420" y="116001"/>
                  </a:lnTo>
                  <a:lnTo>
                    <a:pt x="21513" y="139128"/>
                  </a:lnTo>
                  <a:lnTo>
                    <a:pt x="0" y="155155"/>
                  </a:lnTo>
                  <a:lnTo>
                    <a:pt x="10858" y="169392"/>
                  </a:lnTo>
                  <a:lnTo>
                    <a:pt x="28155" y="156972"/>
                  </a:lnTo>
                  <a:lnTo>
                    <a:pt x="43408" y="139954"/>
                  </a:lnTo>
                  <a:lnTo>
                    <a:pt x="55892" y="119303"/>
                  </a:lnTo>
                  <a:lnTo>
                    <a:pt x="64909" y="96037"/>
                  </a:lnTo>
                  <a:lnTo>
                    <a:pt x="74155" y="118008"/>
                  </a:lnTo>
                  <a:lnTo>
                    <a:pt x="86626" y="137414"/>
                  </a:lnTo>
                  <a:lnTo>
                    <a:pt x="101625" y="153377"/>
                  </a:lnTo>
                  <a:lnTo>
                    <a:pt x="118478" y="165049"/>
                  </a:lnTo>
                  <a:lnTo>
                    <a:pt x="129336" y="151053"/>
                  </a:lnTo>
                  <a:close/>
                </a:path>
                <a:path w="849629" h="215900">
                  <a:moveTo>
                    <a:pt x="203898" y="88074"/>
                  </a:moveTo>
                  <a:lnTo>
                    <a:pt x="167703" y="88074"/>
                  </a:lnTo>
                  <a:lnTo>
                    <a:pt x="167703" y="0"/>
                  </a:lnTo>
                  <a:lnTo>
                    <a:pt x="150088" y="0"/>
                  </a:lnTo>
                  <a:lnTo>
                    <a:pt x="150088" y="215722"/>
                  </a:lnTo>
                  <a:lnTo>
                    <a:pt x="167703" y="215722"/>
                  </a:lnTo>
                  <a:lnTo>
                    <a:pt x="167703" y="103035"/>
                  </a:lnTo>
                  <a:lnTo>
                    <a:pt x="203898" y="103035"/>
                  </a:lnTo>
                  <a:lnTo>
                    <a:pt x="203898" y="88074"/>
                  </a:lnTo>
                  <a:close/>
                </a:path>
                <a:path w="849629" h="215900">
                  <a:moveTo>
                    <a:pt x="390906" y="177114"/>
                  </a:moveTo>
                  <a:lnTo>
                    <a:pt x="385838" y="160870"/>
                  </a:lnTo>
                  <a:lnTo>
                    <a:pt x="376224" y="152984"/>
                  </a:lnTo>
                  <a:lnTo>
                    <a:pt x="373049" y="150380"/>
                  </a:lnTo>
                  <a:lnTo>
                    <a:pt x="373049" y="177114"/>
                  </a:lnTo>
                  <a:lnTo>
                    <a:pt x="369189" y="187426"/>
                  </a:lnTo>
                  <a:lnTo>
                    <a:pt x="358089" y="195084"/>
                  </a:lnTo>
                  <a:lnTo>
                    <a:pt x="340474" y="199847"/>
                  </a:lnTo>
                  <a:lnTo>
                    <a:pt x="317068" y="201485"/>
                  </a:lnTo>
                  <a:lnTo>
                    <a:pt x="293662" y="199847"/>
                  </a:lnTo>
                  <a:lnTo>
                    <a:pt x="276047" y="195084"/>
                  </a:lnTo>
                  <a:lnTo>
                    <a:pt x="264947" y="187426"/>
                  </a:lnTo>
                  <a:lnTo>
                    <a:pt x="261086" y="177114"/>
                  </a:lnTo>
                  <a:lnTo>
                    <a:pt x="264947" y="166827"/>
                  </a:lnTo>
                  <a:lnTo>
                    <a:pt x="276047" y="159258"/>
                  </a:lnTo>
                  <a:lnTo>
                    <a:pt x="293662" y="154584"/>
                  </a:lnTo>
                  <a:lnTo>
                    <a:pt x="317068" y="152984"/>
                  </a:lnTo>
                  <a:lnTo>
                    <a:pt x="340474" y="154584"/>
                  </a:lnTo>
                  <a:lnTo>
                    <a:pt x="358089" y="159258"/>
                  </a:lnTo>
                  <a:lnTo>
                    <a:pt x="369189" y="166827"/>
                  </a:lnTo>
                  <a:lnTo>
                    <a:pt x="373049" y="177114"/>
                  </a:lnTo>
                  <a:lnTo>
                    <a:pt x="373049" y="150380"/>
                  </a:lnTo>
                  <a:lnTo>
                    <a:pt x="371259" y="148907"/>
                  </a:lnTo>
                  <a:lnTo>
                    <a:pt x="348043" y="141516"/>
                  </a:lnTo>
                  <a:lnTo>
                    <a:pt x="317068" y="138988"/>
                  </a:lnTo>
                  <a:lnTo>
                    <a:pt x="286118" y="141516"/>
                  </a:lnTo>
                  <a:lnTo>
                    <a:pt x="262978" y="148907"/>
                  </a:lnTo>
                  <a:lnTo>
                    <a:pt x="248488" y="160870"/>
                  </a:lnTo>
                  <a:lnTo>
                    <a:pt x="243471" y="177114"/>
                  </a:lnTo>
                  <a:lnTo>
                    <a:pt x="248488" y="193382"/>
                  </a:lnTo>
                  <a:lnTo>
                    <a:pt x="262978" y="205435"/>
                  </a:lnTo>
                  <a:lnTo>
                    <a:pt x="286118" y="212902"/>
                  </a:lnTo>
                  <a:lnTo>
                    <a:pt x="317068" y="215480"/>
                  </a:lnTo>
                  <a:lnTo>
                    <a:pt x="348043" y="212902"/>
                  </a:lnTo>
                  <a:lnTo>
                    <a:pt x="371259" y="205435"/>
                  </a:lnTo>
                  <a:lnTo>
                    <a:pt x="376047" y="201485"/>
                  </a:lnTo>
                  <a:lnTo>
                    <a:pt x="385838" y="193382"/>
                  </a:lnTo>
                  <a:lnTo>
                    <a:pt x="390906" y="177114"/>
                  </a:lnTo>
                  <a:close/>
                </a:path>
                <a:path w="849629" h="215900">
                  <a:moveTo>
                    <a:pt x="414553" y="107137"/>
                  </a:moveTo>
                  <a:lnTo>
                    <a:pt x="366052" y="107137"/>
                  </a:lnTo>
                  <a:lnTo>
                    <a:pt x="366052" y="81076"/>
                  </a:lnTo>
                  <a:lnTo>
                    <a:pt x="366052" y="76009"/>
                  </a:lnTo>
                  <a:lnTo>
                    <a:pt x="392353" y="43675"/>
                  </a:lnTo>
                  <a:lnTo>
                    <a:pt x="387134" y="26962"/>
                  </a:lnTo>
                  <a:lnTo>
                    <a:pt x="376237" y="17856"/>
                  </a:lnTo>
                  <a:lnTo>
                    <a:pt x="374497" y="16395"/>
                  </a:lnTo>
                  <a:lnTo>
                    <a:pt x="374497" y="43675"/>
                  </a:lnTo>
                  <a:lnTo>
                    <a:pt x="370471" y="54660"/>
                  </a:lnTo>
                  <a:lnTo>
                    <a:pt x="359029" y="62826"/>
                  </a:lnTo>
                  <a:lnTo>
                    <a:pt x="348437" y="65836"/>
                  </a:lnTo>
                  <a:lnTo>
                    <a:pt x="348437" y="81076"/>
                  </a:lnTo>
                  <a:lnTo>
                    <a:pt x="348437" y="107137"/>
                  </a:lnTo>
                  <a:lnTo>
                    <a:pt x="285940" y="107137"/>
                  </a:lnTo>
                  <a:lnTo>
                    <a:pt x="285940" y="81076"/>
                  </a:lnTo>
                  <a:lnTo>
                    <a:pt x="293141" y="82207"/>
                  </a:lnTo>
                  <a:lnTo>
                    <a:pt x="300685" y="83032"/>
                  </a:lnTo>
                  <a:lnTo>
                    <a:pt x="308635" y="83553"/>
                  </a:lnTo>
                  <a:lnTo>
                    <a:pt x="317068" y="83731"/>
                  </a:lnTo>
                  <a:lnTo>
                    <a:pt x="325526" y="83553"/>
                  </a:lnTo>
                  <a:lnTo>
                    <a:pt x="333565" y="83032"/>
                  </a:lnTo>
                  <a:lnTo>
                    <a:pt x="341185" y="82207"/>
                  </a:lnTo>
                  <a:lnTo>
                    <a:pt x="348437" y="81076"/>
                  </a:lnTo>
                  <a:lnTo>
                    <a:pt x="348437" y="65836"/>
                  </a:lnTo>
                  <a:lnTo>
                    <a:pt x="340893" y="67970"/>
                  </a:lnTo>
                  <a:lnTo>
                    <a:pt x="317068" y="69735"/>
                  </a:lnTo>
                  <a:lnTo>
                    <a:pt x="293230" y="67970"/>
                  </a:lnTo>
                  <a:lnTo>
                    <a:pt x="275094" y="62826"/>
                  </a:lnTo>
                  <a:lnTo>
                    <a:pt x="263652" y="54660"/>
                  </a:lnTo>
                  <a:lnTo>
                    <a:pt x="259638" y="43675"/>
                  </a:lnTo>
                  <a:lnTo>
                    <a:pt x="263652" y="32816"/>
                  </a:lnTo>
                  <a:lnTo>
                    <a:pt x="275132" y="24701"/>
                  </a:lnTo>
                  <a:lnTo>
                    <a:pt x="293230" y="19608"/>
                  </a:lnTo>
                  <a:lnTo>
                    <a:pt x="317068" y="17856"/>
                  </a:lnTo>
                  <a:lnTo>
                    <a:pt x="340893" y="19608"/>
                  </a:lnTo>
                  <a:lnTo>
                    <a:pt x="358990" y="24701"/>
                  </a:lnTo>
                  <a:lnTo>
                    <a:pt x="370471" y="32816"/>
                  </a:lnTo>
                  <a:lnTo>
                    <a:pt x="374497" y="43675"/>
                  </a:lnTo>
                  <a:lnTo>
                    <a:pt x="374497" y="16395"/>
                  </a:lnTo>
                  <a:lnTo>
                    <a:pt x="372173" y="14439"/>
                  </a:lnTo>
                  <a:lnTo>
                    <a:pt x="348475" y="6578"/>
                  </a:lnTo>
                  <a:lnTo>
                    <a:pt x="317068" y="3860"/>
                  </a:lnTo>
                  <a:lnTo>
                    <a:pt x="285610" y="6578"/>
                  </a:lnTo>
                  <a:lnTo>
                    <a:pt x="261835" y="14439"/>
                  </a:lnTo>
                  <a:lnTo>
                    <a:pt x="246786" y="26962"/>
                  </a:lnTo>
                  <a:lnTo>
                    <a:pt x="241541" y="43675"/>
                  </a:lnTo>
                  <a:lnTo>
                    <a:pt x="243306" y="53987"/>
                  </a:lnTo>
                  <a:lnTo>
                    <a:pt x="248437" y="62826"/>
                  </a:lnTo>
                  <a:lnTo>
                    <a:pt x="254190" y="67970"/>
                  </a:lnTo>
                  <a:lnTo>
                    <a:pt x="256908" y="70383"/>
                  </a:lnTo>
                  <a:lnTo>
                    <a:pt x="268325" y="76250"/>
                  </a:lnTo>
                  <a:lnTo>
                    <a:pt x="268325" y="107137"/>
                  </a:lnTo>
                  <a:lnTo>
                    <a:pt x="219824" y="107137"/>
                  </a:lnTo>
                  <a:lnTo>
                    <a:pt x="219824" y="121856"/>
                  </a:lnTo>
                  <a:lnTo>
                    <a:pt x="414553" y="121856"/>
                  </a:lnTo>
                  <a:lnTo>
                    <a:pt x="414553" y="107137"/>
                  </a:lnTo>
                  <a:close/>
                </a:path>
                <a:path w="849629" h="215900">
                  <a:moveTo>
                    <a:pt x="564146" y="154673"/>
                  </a:moveTo>
                  <a:lnTo>
                    <a:pt x="524852" y="118389"/>
                  </a:lnTo>
                  <a:lnTo>
                    <a:pt x="508165" y="67081"/>
                  </a:lnTo>
                  <a:lnTo>
                    <a:pt x="508165" y="36918"/>
                  </a:lnTo>
                  <a:lnTo>
                    <a:pt x="556907" y="36918"/>
                  </a:lnTo>
                  <a:lnTo>
                    <a:pt x="556907" y="22199"/>
                  </a:lnTo>
                  <a:lnTo>
                    <a:pt x="441096" y="22199"/>
                  </a:lnTo>
                  <a:lnTo>
                    <a:pt x="441096" y="36918"/>
                  </a:lnTo>
                  <a:lnTo>
                    <a:pt x="490791" y="36918"/>
                  </a:lnTo>
                  <a:lnTo>
                    <a:pt x="490791" y="67081"/>
                  </a:lnTo>
                  <a:lnTo>
                    <a:pt x="486067" y="95059"/>
                  </a:lnTo>
                  <a:lnTo>
                    <a:pt x="473392" y="121767"/>
                  </a:lnTo>
                  <a:lnTo>
                    <a:pt x="455066" y="144348"/>
                  </a:lnTo>
                  <a:lnTo>
                    <a:pt x="433374" y="159981"/>
                  </a:lnTo>
                  <a:lnTo>
                    <a:pt x="443750" y="173977"/>
                  </a:lnTo>
                  <a:lnTo>
                    <a:pt x="461276" y="161810"/>
                  </a:lnTo>
                  <a:lnTo>
                    <a:pt x="477075" y="144894"/>
                  </a:lnTo>
                  <a:lnTo>
                    <a:pt x="490194" y="124358"/>
                  </a:lnTo>
                  <a:lnTo>
                    <a:pt x="499719" y="101346"/>
                  </a:lnTo>
                  <a:lnTo>
                    <a:pt x="508965" y="122580"/>
                  </a:lnTo>
                  <a:lnTo>
                    <a:pt x="521652" y="141516"/>
                  </a:lnTo>
                  <a:lnTo>
                    <a:pt x="537019" y="157200"/>
                  </a:lnTo>
                  <a:lnTo>
                    <a:pt x="554253" y="168668"/>
                  </a:lnTo>
                  <a:lnTo>
                    <a:pt x="564146" y="154673"/>
                  </a:lnTo>
                  <a:close/>
                </a:path>
                <a:path w="849629" h="215900">
                  <a:moveTo>
                    <a:pt x="638225" y="87833"/>
                  </a:moveTo>
                  <a:lnTo>
                    <a:pt x="602030" y="87833"/>
                  </a:lnTo>
                  <a:lnTo>
                    <a:pt x="602030" y="0"/>
                  </a:lnTo>
                  <a:lnTo>
                    <a:pt x="584415" y="0"/>
                  </a:lnTo>
                  <a:lnTo>
                    <a:pt x="584415" y="215722"/>
                  </a:lnTo>
                  <a:lnTo>
                    <a:pt x="602030" y="215722"/>
                  </a:lnTo>
                  <a:lnTo>
                    <a:pt x="602030" y="102793"/>
                  </a:lnTo>
                  <a:lnTo>
                    <a:pt x="638225" y="102793"/>
                  </a:lnTo>
                  <a:lnTo>
                    <a:pt x="638225" y="87833"/>
                  </a:lnTo>
                  <a:close/>
                </a:path>
                <a:path w="849629" h="215900">
                  <a:moveTo>
                    <a:pt x="826681" y="65570"/>
                  </a:moveTo>
                  <a:lnTo>
                    <a:pt x="698068" y="65570"/>
                  </a:lnTo>
                  <a:lnTo>
                    <a:pt x="698068" y="7150"/>
                  </a:lnTo>
                  <a:lnTo>
                    <a:pt x="680453" y="7150"/>
                  </a:lnTo>
                  <a:lnTo>
                    <a:pt x="680453" y="65570"/>
                  </a:lnTo>
                  <a:lnTo>
                    <a:pt x="680453" y="80810"/>
                  </a:lnTo>
                  <a:lnTo>
                    <a:pt x="826681" y="80810"/>
                  </a:lnTo>
                  <a:lnTo>
                    <a:pt x="826681" y="65570"/>
                  </a:lnTo>
                  <a:close/>
                </a:path>
                <a:path w="849629" h="215900">
                  <a:moveTo>
                    <a:pt x="828128" y="195110"/>
                  </a:moveTo>
                  <a:lnTo>
                    <a:pt x="696861" y="195110"/>
                  </a:lnTo>
                  <a:lnTo>
                    <a:pt x="696861" y="146850"/>
                  </a:lnTo>
                  <a:lnTo>
                    <a:pt x="679246" y="146850"/>
                  </a:lnTo>
                  <a:lnTo>
                    <a:pt x="679246" y="195110"/>
                  </a:lnTo>
                  <a:lnTo>
                    <a:pt x="679246" y="210350"/>
                  </a:lnTo>
                  <a:lnTo>
                    <a:pt x="828128" y="210350"/>
                  </a:lnTo>
                  <a:lnTo>
                    <a:pt x="828128" y="195110"/>
                  </a:lnTo>
                  <a:close/>
                </a:path>
                <a:path w="849629" h="215900">
                  <a:moveTo>
                    <a:pt x="849363" y="110274"/>
                  </a:moveTo>
                  <a:lnTo>
                    <a:pt x="653669" y="110274"/>
                  </a:lnTo>
                  <a:lnTo>
                    <a:pt x="653669" y="124993"/>
                  </a:lnTo>
                  <a:lnTo>
                    <a:pt x="849363" y="124993"/>
                  </a:lnTo>
                  <a:lnTo>
                    <a:pt x="849363" y="11027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7815" y="3222845"/>
              <a:ext cx="197863" cy="21571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02525" y="3222845"/>
              <a:ext cx="162151" cy="2159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9566" y="3222603"/>
              <a:ext cx="167942" cy="21620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03268" y="3222603"/>
              <a:ext cx="202705" cy="21596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1298339" y="3222370"/>
              <a:ext cx="604520" cy="216535"/>
            </a:xfrm>
            <a:custGeom>
              <a:avLst/>
              <a:gdLst/>
              <a:ahLst/>
              <a:cxnLst/>
              <a:rect l="l" t="t" r="r" b="b"/>
              <a:pathLst>
                <a:path w="604520" h="216535">
                  <a:moveTo>
                    <a:pt x="100622" y="90728"/>
                  </a:moveTo>
                  <a:lnTo>
                    <a:pt x="83248" y="90728"/>
                  </a:lnTo>
                  <a:lnTo>
                    <a:pt x="83248" y="149364"/>
                  </a:lnTo>
                  <a:lnTo>
                    <a:pt x="100622" y="149364"/>
                  </a:lnTo>
                  <a:lnTo>
                    <a:pt x="100622" y="90728"/>
                  </a:lnTo>
                  <a:close/>
                </a:path>
                <a:path w="604520" h="216535">
                  <a:moveTo>
                    <a:pt x="100622" y="18580"/>
                  </a:moveTo>
                  <a:lnTo>
                    <a:pt x="83248" y="18580"/>
                  </a:lnTo>
                  <a:lnTo>
                    <a:pt x="83248" y="76212"/>
                  </a:lnTo>
                  <a:lnTo>
                    <a:pt x="17373" y="76212"/>
                  </a:lnTo>
                  <a:lnTo>
                    <a:pt x="17373" y="19062"/>
                  </a:lnTo>
                  <a:lnTo>
                    <a:pt x="0" y="19062"/>
                  </a:lnTo>
                  <a:lnTo>
                    <a:pt x="0" y="76212"/>
                  </a:lnTo>
                  <a:lnTo>
                    <a:pt x="0" y="90182"/>
                  </a:lnTo>
                  <a:lnTo>
                    <a:pt x="0" y="149872"/>
                  </a:lnTo>
                  <a:lnTo>
                    <a:pt x="0" y="163842"/>
                  </a:lnTo>
                  <a:lnTo>
                    <a:pt x="100622" y="163842"/>
                  </a:lnTo>
                  <a:lnTo>
                    <a:pt x="100622" y="149872"/>
                  </a:lnTo>
                  <a:lnTo>
                    <a:pt x="17373" y="149872"/>
                  </a:lnTo>
                  <a:lnTo>
                    <a:pt x="17373" y="90182"/>
                  </a:lnTo>
                  <a:lnTo>
                    <a:pt x="100622" y="90182"/>
                  </a:lnTo>
                  <a:lnTo>
                    <a:pt x="100622" y="76492"/>
                  </a:lnTo>
                  <a:lnTo>
                    <a:pt x="100622" y="76212"/>
                  </a:lnTo>
                  <a:lnTo>
                    <a:pt x="100622" y="18580"/>
                  </a:lnTo>
                  <a:close/>
                </a:path>
                <a:path w="604520" h="216535">
                  <a:moveTo>
                    <a:pt x="163360" y="0"/>
                  </a:moveTo>
                  <a:lnTo>
                    <a:pt x="145745" y="0"/>
                  </a:lnTo>
                  <a:lnTo>
                    <a:pt x="145745" y="216446"/>
                  </a:lnTo>
                  <a:lnTo>
                    <a:pt x="163360" y="216446"/>
                  </a:lnTo>
                  <a:lnTo>
                    <a:pt x="163360" y="0"/>
                  </a:lnTo>
                  <a:close/>
                </a:path>
                <a:path w="604520" h="216535">
                  <a:moveTo>
                    <a:pt x="315620" y="12712"/>
                  </a:moveTo>
                  <a:lnTo>
                    <a:pt x="215722" y="12712"/>
                  </a:lnTo>
                  <a:lnTo>
                    <a:pt x="215722" y="26682"/>
                  </a:lnTo>
                  <a:lnTo>
                    <a:pt x="215722" y="86372"/>
                  </a:lnTo>
                  <a:lnTo>
                    <a:pt x="215722" y="100342"/>
                  </a:lnTo>
                  <a:lnTo>
                    <a:pt x="315620" y="100342"/>
                  </a:lnTo>
                  <a:lnTo>
                    <a:pt x="315620" y="86372"/>
                  </a:lnTo>
                  <a:lnTo>
                    <a:pt x="233095" y="86372"/>
                  </a:lnTo>
                  <a:lnTo>
                    <a:pt x="233095" y="26682"/>
                  </a:lnTo>
                  <a:lnTo>
                    <a:pt x="298488" y="26682"/>
                  </a:lnTo>
                  <a:lnTo>
                    <a:pt x="298488" y="85902"/>
                  </a:lnTo>
                  <a:lnTo>
                    <a:pt x="315620" y="85902"/>
                  </a:lnTo>
                  <a:lnTo>
                    <a:pt x="315620" y="26682"/>
                  </a:lnTo>
                  <a:lnTo>
                    <a:pt x="315620" y="26543"/>
                  </a:lnTo>
                  <a:lnTo>
                    <a:pt x="315620" y="12712"/>
                  </a:lnTo>
                  <a:close/>
                </a:path>
                <a:path w="604520" h="216535">
                  <a:moveTo>
                    <a:pt x="380771" y="241"/>
                  </a:moveTo>
                  <a:lnTo>
                    <a:pt x="363156" y="241"/>
                  </a:lnTo>
                  <a:lnTo>
                    <a:pt x="363156" y="111480"/>
                  </a:lnTo>
                  <a:lnTo>
                    <a:pt x="380771" y="111480"/>
                  </a:lnTo>
                  <a:lnTo>
                    <a:pt x="380771" y="241"/>
                  </a:lnTo>
                  <a:close/>
                </a:path>
                <a:path w="604520" h="216535">
                  <a:moveTo>
                    <a:pt x="388493" y="199402"/>
                  </a:moveTo>
                  <a:lnTo>
                    <a:pt x="259638" y="199402"/>
                  </a:lnTo>
                  <a:lnTo>
                    <a:pt x="259638" y="174002"/>
                  </a:lnTo>
                  <a:lnTo>
                    <a:pt x="380771" y="174002"/>
                  </a:lnTo>
                  <a:lnTo>
                    <a:pt x="380771" y="160032"/>
                  </a:lnTo>
                  <a:lnTo>
                    <a:pt x="380771" y="137172"/>
                  </a:lnTo>
                  <a:lnTo>
                    <a:pt x="380771" y="123202"/>
                  </a:lnTo>
                  <a:lnTo>
                    <a:pt x="241782" y="123202"/>
                  </a:lnTo>
                  <a:lnTo>
                    <a:pt x="241782" y="137172"/>
                  </a:lnTo>
                  <a:lnTo>
                    <a:pt x="363397" y="137172"/>
                  </a:lnTo>
                  <a:lnTo>
                    <a:pt x="363397" y="160032"/>
                  </a:lnTo>
                  <a:lnTo>
                    <a:pt x="242506" y="160032"/>
                  </a:lnTo>
                  <a:lnTo>
                    <a:pt x="242506" y="174002"/>
                  </a:lnTo>
                  <a:lnTo>
                    <a:pt x="242506" y="199402"/>
                  </a:lnTo>
                  <a:lnTo>
                    <a:pt x="242506" y="213372"/>
                  </a:lnTo>
                  <a:lnTo>
                    <a:pt x="388493" y="213372"/>
                  </a:lnTo>
                  <a:lnTo>
                    <a:pt x="388493" y="199402"/>
                  </a:lnTo>
                  <a:close/>
                </a:path>
                <a:path w="604520" h="216535">
                  <a:moveTo>
                    <a:pt x="598665" y="76492"/>
                  </a:moveTo>
                  <a:lnTo>
                    <a:pt x="581050" y="76492"/>
                  </a:lnTo>
                  <a:lnTo>
                    <a:pt x="581050" y="160223"/>
                  </a:lnTo>
                  <a:lnTo>
                    <a:pt x="598665" y="160223"/>
                  </a:lnTo>
                  <a:lnTo>
                    <a:pt x="598665" y="76492"/>
                  </a:lnTo>
                  <a:close/>
                </a:path>
                <a:path w="604520" h="216535">
                  <a:moveTo>
                    <a:pt x="598665" y="62242"/>
                  </a:moveTo>
                  <a:lnTo>
                    <a:pt x="528929" y="62242"/>
                  </a:lnTo>
                  <a:lnTo>
                    <a:pt x="528929" y="53568"/>
                  </a:lnTo>
                  <a:lnTo>
                    <a:pt x="528929" y="53352"/>
                  </a:lnTo>
                  <a:lnTo>
                    <a:pt x="528929" y="14719"/>
                  </a:lnTo>
                  <a:lnTo>
                    <a:pt x="511797" y="14719"/>
                  </a:lnTo>
                  <a:lnTo>
                    <a:pt x="511797" y="53352"/>
                  </a:lnTo>
                  <a:lnTo>
                    <a:pt x="511797" y="67322"/>
                  </a:lnTo>
                  <a:lnTo>
                    <a:pt x="511797" y="76212"/>
                  </a:lnTo>
                  <a:lnTo>
                    <a:pt x="511797" y="107962"/>
                  </a:lnTo>
                  <a:lnTo>
                    <a:pt x="450024" y="107962"/>
                  </a:lnTo>
                  <a:lnTo>
                    <a:pt x="450024" y="67322"/>
                  </a:lnTo>
                  <a:lnTo>
                    <a:pt x="511797" y="67322"/>
                  </a:lnTo>
                  <a:lnTo>
                    <a:pt x="511797" y="53352"/>
                  </a:lnTo>
                  <a:lnTo>
                    <a:pt x="450024" y="53352"/>
                  </a:lnTo>
                  <a:lnTo>
                    <a:pt x="450024" y="15252"/>
                  </a:lnTo>
                  <a:lnTo>
                    <a:pt x="432650" y="15252"/>
                  </a:lnTo>
                  <a:lnTo>
                    <a:pt x="432650" y="123202"/>
                  </a:lnTo>
                  <a:lnTo>
                    <a:pt x="528929" y="123202"/>
                  </a:lnTo>
                  <a:lnTo>
                    <a:pt x="528929" y="107962"/>
                  </a:lnTo>
                  <a:lnTo>
                    <a:pt x="528929" y="76212"/>
                  </a:lnTo>
                  <a:lnTo>
                    <a:pt x="598665" y="76212"/>
                  </a:lnTo>
                  <a:lnTo>
                    <a:pt x="598665" y="67322"/>
                  </a:lnTo>
                  <a:lnTo>
                    <a:pt x="598665" y="62242"/>
                  </a:lnTo>
                  <a:close/>
                </a:path>
                <a:path w="604520" h="216535">
                  <a:moveTo>
                    <a:pt x="598665" y="482"/>
                  </a:moveTo>
                  <a:lnTo>
                    <a:pt x="581050" y="482"/>
                  </a:lnTo>
                  <a:lnTo>
                    <a:pt x="581050" y="61772"/>
                  </a:lnTo>
                  <a:lnTo>
                    <a:pt x="598665" y="61772"/>
                  </a:lnTo>
                  <a:lnTo>
                    <a:pt x="598665" y="482"/>
                  </a:lnTo>
                  <a:close/>
                </a:path>
                <a:path w="604520" h="216535">
                  <a:moveTo>
                    <a:pt x="603973" y="196862"/>
                  </a:moveTo>
                  <a:lnTo>
                    <a:pt x="478256" y="196862"/>
                  </a:lnTo>
                  <a:lnTo>
                    <a:pt x="478256" y="144792"/>
                  </a:lnTo>
                  <a:lnTo>
                    <a:pt x="460641" y="144792"/>
                  </a:lnTo>
                  <a:lnTo>
                    <a:pt x="460641" y="196862"/>
                  </a:lnTo>
                  <a:lnTo>
                    <a:pt x="460641" y="210832"/>
                  </a:lnTo>
                  <a:lnTo>
                    <a:pt x="603973" y="210832"/>
                  </a:lnTo>
                  <a:lnTo>
                    <a:pt x="603973" y="19686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37061" y="3226223"/>
              <a:ext cx="195691" cy="18652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2154218" y="3228733"/>
              <a:ext cx="196215" cy="207010"/>
            </a:xfrm>
            <a:custGeom>
              <a:avLst/>
              <a:gdLst/>
              <a:ahLst/>
              <a:cxnLst/>
              <a:rect l="l" t="t" r="r" b="b"/>
              <a:pathLst>
                <a:path w="196215" h="207010">
                  <a:moveTo>
                    <a:pt x="174218" y="64770"/>
                  </a:moveTo>
                  <a:lnTo>
                    <a:pt x="42710" y="6477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397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3970"/>
                  </a:lnTo>
                  <a:lnTo>
                    <a:pt x="152984" y="1397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4770"/>
                  </a:lnTo>
                  <a:lnTo>
                    <a:pt x="25336" y="77470"/>
                  </a:lnTo>
                  <a:lnTo>
                    <a:pt x="174218" y="77470"/>
                  </a:lnTo>
                  <a:lnTo>
                    <a:pt x="174218" y="64770"/>
                  </a:lnTo>
                  <a:close/>
                </a:path>
                <a:path w="196215" h="207010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2720"/>
                  </a:lnTo>
                  <a:lnTo>
                    <a:pt x="171081" y="172720"/>
                  </a:lnTo>
                  <a:lnTo>
                    <a:pt x="171081" y="16002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60020"/>
                  </a:lnTo>
                  <a:lnTo>
                    <a:pt x="24130" y="160020"/>
                  </a:lnTo>
                  <a:lnTo>
                    <a:pt x="24130" y="172720"/>
                  </a:lnTo>
                  <a:lnTo>
                    <a:pt x="24130" y="193040"/>
                  </a:lnTo>
                  <a:lnTo>
                    <a:pt x="24130" y="207010"/>
                  </a:lnTo>
                  <a:lnTo>
                    <a:pt x="178079" y="207010"/>
                  </a:lnTo>
                  <a:lnTo>
                    <a:pt x="178079" y="193040"/>
                  </a:lnTo>
                  <a:close/>
                </a:path>
                <a:path w="196215" h="207010">
                  <a:moveTo>
                    <a:pt x="195694" y="94742"/>
                  </a:moveTo>
                  <a:lnTo>
                    <a:pt x="0" y="94742"/>
                  </a:lnTo>
                  <a:lnTo>
                    <a:pt x="0" y="108496"/>
                  </a:lnTo>
                  <a:lnTo>
                    <a:pt x="195694" y="108496"/>
                  </a:lnTo>
                  <a:lnTo>
                    <a:pt x="195694" y="947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39221" y="3222845"/>
              <a:ext cx="171320" cy="21258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59767" y="3222845"/>
              <a:ext cx="168425" cy="21620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67040" y="3222603"/>
              <a:ext cx="202689" cy="2159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89516" y="3222603"/>
              <a:ext cx="173009" cy="216201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3365277" y="3238893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4953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82695" y="3246009"/>
              <a:ext cx="194726" cy="16022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04929" y="3223086"/>
              <a:ext cx="178077" cy="21065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17752" y="3220190"/>
              <a:ext cx="198587" cy="2157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96740" y="3230325"/>
              <a:ext cx="194967" cy="20823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81755" y="3223086"/>
              <a:ext cx="190865" cy="21427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93855" y="3245044"/>
              <a:ext cx="194967" cy="16239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23698" y="3625241"/>
              <a:ext cx="176387" cy="21620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40383" y="3630549"/>
              <a:ext cx="194726" cy="20775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28116" y="3625482"/>
              <a:ext cx="167942" cy="21620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37321" y="3629584"/>
              <a:ext cx="194726" cy="21161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16127" y="3625482"/>
              <a:ext cx="176870" cy="21620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97988" y="3625482"/>
              <a:ext cx="173742" cy="2159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2751" y="3625723"/>
              <a:ext cx="182420" cy="210893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33055" y="3625482"/>
              <a:ext cx="198828" cy="21571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53601" y="3625723"/>
              <a:ext cx="171320" cy="21258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65700" y="3629343"/>
              <a:ext cx="194967" cy="20944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844912" y="3631756"/>
              <a:ext cx="195209" cy="20920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62079" y="3625482"/>
              <a:ext cx="182420" cy="21571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42717" y="3625723"/>
              <a:ext cx="182420" cy="21571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560608" y="3625723"/>
              <a:ext cx="176629" cy="21547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76810" y="3629343"/>
              <a:ext cx="194967" cy="20944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57038" y="3625723"/>
              <a:ext cx="181937" cy="21523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273481" y="3625723"/>
              <a:ext cx="177835" cy="21523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1613" y="3623069"/>
              <a:ext cx="198587" cy="21571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770787" y="3633204"/>
              <a:ext cx="194967" cy="20823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55652" y="3625965"/>
              <a:ext cx="190865" cy="214271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267510" y="3627895"/>
              <a:ext cx="195209" cy="21041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498673" y="3625723"/>
              <a:ext cx="162151" cy="21547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11255" y="3625482"/>
              <a:ext cx="192072" cy="216201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4923593" y="3626941"/>
              <a:ext cx="175895" cy="244475"/>
            </a:xfrm>
            <a:custGeom>
              <a:avLst/>
              <a:gdLst/>
              <a:ahLst/>
              <a:cxnLst/>
              <a:rect l="l" t="t" r="r" b="b"/>
              <a:pathLst>
                <a:path w="175894" h="244475">
                  <a:moveTo>
                    <a:pt x="29679" y="174929"/>
                  </a:moveTo>
                  <a:lnTo>
                    <a:pt x="22923" y="168656"/>
                  </a:lnTo>
                  <a:lnTo>
                    <a:pt x="6756" y="168656"/>
                  </a:lnTo>
                  <a:lnTo>
                    <a:pt x="0" y="174929"/>
                  </a:lnTo>
                  <a:lnTo>
                    <a:pt x="0" y="193751"/>
                  </a:lnTo>
                  <a:lnTo>
                    <a:pt x="6756" y="200025"/>
                  </a:lnTo>
                  <a:lnTo>
                    <a:pt x="14719" y="200025"/>
                  </a:lnTo>
                  <a:lnTo>
                    <a:pt x="22923" y="200025"/>
                  </a:lnTo>
                  <a:lnTo>
                    <a:pt x="29679" y="193751"/>
                  </a:lnTo>
                  <a:lnTo>
                    <a:pt x="29679" y="174929"/>
                  </a:lnTo>
                  <a:close/>
                </a:path>
                <a:path w="175894" h="244475">
                  <a:moveTo>
                    <a:pt x="175323" y="5791"/>
                  </a:moveTo>
                  <a:lnTo>
                    <a:pt x="137198" y="56794"/>
                  </a:lnTo>
                  <a:lnTo>
                    <a:pt x="127787" y="122085"/>
                  </a:lnTo>
                  <a:lnTo>
                    <a:pt x="130213" y="156171"/>
                  </a:lnTo>
                  <a:lnTo>
                    <a:pt x="137198" y="187477"/>
                  </a:lnTo>
                  <a:lnTo>
                    <a:pt x="148361" y="216623"/>
                  </a:lnTo>
                  <a:lnTo>
                    <a:pt x="163258" y="244182"/>
                  </a:lnTo>
                  <a:lnTo>
                    <a:pt x="175323" y="238391"/>
                  </a:lnTo>
                  <a:lnTo>
                    <a:pt x="161709" y="211569"/>
                  </a:lnTo>
                  <a:lnTo>
                    <a:pt x="151980" y="182867"/>
                  </a:lnTo>
                  <a:lnTo>
                    <a:pt x="146151" y="152857"/>
                  </a:lnTo>
                  <a:lnTo>
                    <a:pt x="144195" y="122085"/>
                  </a:lnTo>
                  <a:lnTo>
                    <a:pt x="146151" y="91325"/>
                  </a:lnTo>
                  <a:lnTo>
                    <a:pt x="151980" y="61315"/>
                  </a:lnTo>
                  <a:lnTo>
                    <a:pt x="161709" y="32613"/>
                  </a:lnTo>
                  <a:lnTo>
                    <a:pt x="175323" y="579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120644" y="3625723"/>
              <a:ext cx="197863" cy="21571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342395" y="3625482"/>
              <a:ext cx="167942" cy="21620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565354" y="3625723"/>
              <a:ext cx="162151" cy="21596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831455" y="3635617"/>
              <a:ext cx="194967" cy="205343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6048380" y="3628783"/>
              <a:ext cx="474980" cy="212090"/>
            </a:xfrm>
            <a:custGeom>
              <a:avLst/>
              <a:gdLst/>
              <a:ahLst/>
              <a:cxnLst/>
              <a:rect l="l" t="t" r="r" b="b"/>
              <a:pathLst>
                <a:path w="474980" h="212089">
                  <a:moveTo>
                    <a:pt x="169379" y="1536"/>
                  </a:moveTo>
                  <a:lnTo>
                    <a:pt x="152006" y="1536"/>
                  </a:lnTo>
                  <a:lnTo>
                    <a:pt x="152006" y="26670"/>
                  </a:lnTo>
                  <a:lnTo>
                    <a:pt x="43421" y="26670"/>
                  </a:lnTo>
                  <a:lnTo>
                    <a:pt x="43421" y="1270"/>
                  </a:lnTo>
                  <a:lnTo>
                    <a:pt x="26060" y="1270"/>
                  </a:lnTo>
                  <a:lnTo>
                    <a:pt x="26060" y="26670"/>
                  </a:lnTo>
                  <a:lnTo>
                    <a:pt x="26060" y="40640"/>
                  </a:lnTo>
                  <a:lnTo>
                    <a:pt x="26060" y="67310"/>
                  </a:lnTo>
                  <a:lnTo>
                    <a:pt x="26060" y="81280"/>
                  </a:lnTo>
                  <a:lnTo>
                    <a:pt x="169379" y="81280"/>
                  </a:lnTo>
                  <a:lnTo>
                    <a:pt x="169379" y="67640"/>
                  </a:lnTo>
                  <a:lnTo>
                    <a:pt x="169379" y="67310"/>
                  </a:lnTo>
                  <a:lnTo>
                    <a:pt x="169379" y="41109"/>
                  </a:lnTo>
                  <a:lnTo>
                    <a:pt x="152006" y="41109"/>
                  </a:lnTo>
                  <a:lnTo>
                    <a:pt x="152006" y="67310"/>
                  </a:lnTo>
                  <a:lnTo>
                    <a:pt x="43421" y="67310"/>
                  </a:lnTo>
                  <a:lnTo>
                    <a:pt x="43421" y="40640"/>
                  </a:lnTo>
                  <a:lnTo>
                    <a:pt x="169379" y="40640"/>
                  </a:lnTo>
                  <a:lnTo>
                    <a:pt x="169379" y="27114"/>
                  </a:lnTo>
                  <a:lnTo>
                    <a:pt x="169379" y="26670"/>
                  </a:lnTo>
                  <a:lnTo>
                    <a:pt x="169379" y="1536"/>
                  </a:lnTo>
                  <a:close/>
                </a:path>
                <a:path w="474980" h="212089">
                  <a:moveTo>
                    <a:pt x="170827" y="146050"/>
                  </a:moveTo>
                  <a:lnTo>
                    <a:pt x="21717" y="146050"/>
                  </a:lnTo>
                  <a:lnTo>
                    <a:pt x="21717" y="160020"/>
                  </a:lnTo>
                  <a:lnTo>
                    <a:pt x="153212" y="160020"/>
                  </a:lnTo>
                  <a:lnTo>
                    <a:pt x="153212" y="212090"/>
                  </a:lnTo>
                  <a:lnTo>
                    <a:pt x="170827" y="212090"/>
                  </a:lnTo>
                  <a:lnTo>
                    <a:pt x="170827" y="160020"/>
                  </a:lnTo>
                  <a:lnTo>
                    <a:pt x="170827" y="146050"/>
                  </a:lnTo>
                  <a:close/>
                </a:path>
                <a:path w="474980" h="212089">
                  <a:moveTo>
                    <a:pt x="195199" y="108902"/>
                  </a:moveTo>
                  <a:lnTo>
                    <a:pt x="106400" y="108902"/>
                  </a:lnTo>
                  <a:lnTo>
                    <a:pt x="106400" y="81876"/>
                  </a:lnTo>
                  <a:lnTo>
                    <a:pt x="89027" y="81876"/>
                  </a:lnTo>
                  <a:lnTo>
                    <a:pt x="89027" y="108902"/>
                  </a:lnTo>
                  <a:lnTo>
                    <a:pt x="0" y="108902"/>
                  </a:lnTo>
                  <a:lnTo>
                    <a:pt x="0" y="123380"/>
                  </a:lnTo>
                  <a:lnTo>
                    <a:pt x="195199" y="123380"/>
                  </a:lnTo>
                  <a:lnTo>
                    <a:pt x="195199" y="108902"/>
                  </a:lnTo>
                  <a:close/>
                </a:path>
                <a:path w="474980" h="212089">
                  <a:moveTo>
                    <a:pt x="449160" y="21590"/>
                  </a:moveTo>
                  <a:lnTo>
                    <a:pt x="431787" y="21590"/>
                  </a:lnTo>
                  <a:lnTo>
                    <a:pt x="431787" y="35560"/>
                  </a:lnTo>
                  <a:lnTo>
                    <a:pt x="431787" y="57150"/>
                  </a:lnTo>
                  <a:lnTo>
                    <a:pt x="323202" y="57150"/>
                  </a:lnTo>
                  <a:lnTo>
                    <a:pt x="323202" y="35560"/>
                  </a:lnTo>
                  <a:lnTo>
                    <a:pt x="431787" y="35560"/>
                  </a:lnTo>
                  <a:lnTo>
                    <a:pt x="431787" y="21590"/>
                  </a:lnTo>
                  <a:lnTo>
                    <a:pt x="323202" y="21590"/>
                  </a:lnTo>
                  <a:lnTo>
                    <a:pt x="323202" y="0"/>
                  </a:lnTo>
                  <a:lnTo>
                    <a:pt x="305828" y="0"/>
                  </a:lnTo>
                  <a:lnTo>
                    <a:pt x="305828" y="21590"/>
                  </a:lnTo>
                  <a:lnTo>
                    <a:pt x="305828" y="35560"/>
                  </a:lnTo>
                  <a:lnTo>
                    <a:pt x="305828" y="57150"/>
                  </a:lnTo>
                  <a:lnTo>
                    <a:pt x="305828" y="71120"/>
                  </a:lnTo>
                  <a:lnTo>
                    <a:pt x="449160" y="71120"/>
                  </a:lnTo>
                  <a:lnTo>
                    <a:pt x="449160" y="57277"/>
                  </a:lnTo>
                  <a:lnTo>
                    <a:pt x="449160" y="57150"/>
                  </a:lnTo>
                  <a:lnTo>
                    <a:pt x="449160" y="35560"/>
                  </a:lnTo>
                  <a:lnTo>
                    <a:pt x="449160" y="35077"/>
                  </a:lnTo>
                  <a:lnTo>
                    <a:pt x="449160" y="21590"/>
                  </a:lnTo>
                  <a:close/>
                </a:path>
                <a:path w="474980" h="212089">
                  <a:moveTo>
                    <a:pt x="449160" y="88"/>
                  </a:moveTo>
                  <a:lnTo>
                    <a:pt x="431787" y="88"/>
                  </a:lnTo>
                  <a:lnTo>
                    <a:pt x="431787" y="21323"/>
                  </a:lnTo>
                  <a:lnTo>
                    <a:pt x="449160" y="21323"/>
                  </a:lnTo>
                  <a:lnTo>
                    <a:pt x="449160" y="88"/>
                  </a:lnTo>
                  <a:close/>
                </a:path>
                <a:path w="474980" h="212089">
                  <a:moveTo>
                    <a:pt x="456158" y="195580"/>
                  </a:moveTo>
                  <a:lnTo>
                    <a:pt x="321513" y="195580"/>
                  </a:lnTo>
                  <a:lnTo>
                    <a:pt x="321513" y="173990"/>
                  </a:lnTo>
                  <a:lnTo>
                    <a:pt x="449643" y="173990"/>
                  </a:lnTo>
                  <a:lnTo>
                    <a:pt x="449643" y="160020"/>
                  </a:lnTo>
                  <a:lnTo>
                    <a:pt x="449643" y="139700"/>
                  </a:lnTo>
                  <a:lnTo>
                    <a:pt x="449643" y="127000"/>
                  </a:lnTo>
                  <a:lnTo>
                    <a:pt x="303415" y="127000"/>
                  </a:lnTo>
                  <a:lnTo>
                    <a:pt x="303415" y="139700"/>
                  </a:lnTo>
                  <a:lnTo>
                    <a:pt x="432269" y="139700"/>
                  </a:lnTo>
                  <a:lnTo>
                    <a:pt x="432269" y="160020"/>
                  </a:lnTo>
                  <a:lnTo>
                    <a:pt x="304380" y="160020"/>
                  </a:lnTo>
                  <a:lnTo>
                    <a:pt x="304380" y="173990"/>
                  </a:lnTo>
                  <a:lnTo>
                    <a:pt x="304380" y="195580"/>
                  </a:lnTo>
                  <a:lnTo>
                    <a:pt x="304380" y="209550"/>
                  </a:lnTo>
                  <a:lnTo>
                    <a:pt x="456158" y="209550"/>
                  </a:lnTo>
                  <a:lnTo>
                    <a:pt x="456158" y="195580"/>
                  </a:lnTo>
                  <a:close/>
                </a:path>
                <a:path w="474980" h="212089">
                  <a:moveTo>
                    <a:pt x="474980" y="89839"/>
                  </a:moveTo>
                  <a:lnTo>
                    <a:pt x="279768" y="89839"/>
                  </a:lnTo>
                  <a:lnTo>
                    <a:pt x="279768" y="104317"/>
                  </a:lnTo>
                  <a:lnTo>
                    <a:pt x="368566" y="104317"/>
                  </a:lnTo>
                  <a:lnTo>
                    <a:pt x="368566" y="126517"/>
                  </a:lnTo>
                  <a:lnTo>
                    <a:pt x="385940" y="126517"/>
                  </a:lnTo>
                  <a:lnTo>
                    <a:pt x="385940" y="104317"/>
                  </a:lnTo>
                  <a:lnTo>
                    <a:pt x="474980" y="104317"/>
                  </a:lnTo>
                  <a:lnTo>
                    <a:pt x="474980" y="8983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547249" y="3625482"/>
              <a:ext cx="259635" cy="245640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9528696" y="4874412"/>
              <a:ext cx="537845" cy="301625"/>
            </a:xfrm>
            <a:custGeom>
              <a:avLst/>
              <a:gdLst/>
              <a:ahLst/>
              <a:cxnLst/>
              <a:rect l="l" t="t" r="r" b="b"/>
              <a:pathLst>
                <a:path w="537845" h="301625">
                  <a:moveTo>
                    <a:pt x="155943" y="11861"/>
                  </a:moveTo>
                  <a:lnTo>
                    <a:pt x="155752" y="10960"/>
                  </a:lnTo>
                  <a:lnTo>
                    <a:pt x="155638" y="10337"/>
                  </a:lnTo>
                  <a:lnTo>
                    <a:pt x="155575" y="10147"/>
                  </a:lnTo>
                  <a:lnTo>
                    <a:pt x="154241" y="9156"/>
                  </a:lnTo>
                  <a:lnTo>
                    <a:pt x="151536" y="9486"/>
                  </a:lnTo>
                  <a:lnTo>
                    <a:pt x="147002" y="9804"/>
                  </a:lnTo>
                  <a:lnTo>
                    <a:pt x="147307" y="9804"/>
                  </a:lnTo>
                  <a:lnTo>
                    <a:pt x="141211" y="10147"/>
                  </a:lnTo>
                  <a:lnTo>
                    <a:pt x="136461" y="10337"/>
                  </a:lnTo>
                  <a:lnTo>
                    <a:pt x="116344" y="10960"/>
                  </a:lnTo>
                  <a:lnTo>
                    <a:pt x="107530" y="10960"/>
                  </a:lnTo>
                  <a:lnTo>
                    <a:pt x="102577" y="10820"/>
                  </a:lnTo>
                  <a:lnTo>
                    <a:pt x="81508" y="9804"/>
                  </a:lnTo>
                  <a:lnTo>
                    <a:pt x="73266" y="9156"/>
                  </a:lnTo>
                  <a:lnTo>
                    <a:pt x="73850" y="9156"/>
                  </a:lnTo>
                  <a:lnTo>
                    <a:pt x="68224" y="8356"/>
                  </a:lnTo>
                  <a:lnTo>
                    <a:pt x="59321" y="6781"/>
                  </a:lnTo>
                  <a:lnTo>
                    <a:pt x="57632" y="6096"/>
                  </a:lnTo>
                  <a:lnTo>
                    <a:pt x="54241" y="11861"/>
                  </a:lnTo>
                  <a:lnTo>
                    <a:pt x="52882" y="18300"/>
                  </a:lnTo>
                  <a:lnTo>
                    <a:pt x="54241" y="19316"/>
                  </a:lnTo>
                  <a:lnTo>
                    <a:pt x="58978" y="22707"/>
                  </a:lnTo>
                  <a:lnTo>
                    <a:pt x="74574" y="27114"/>
                  </a:lnTo>
                  <a:lnTo>
                    <a:pt x="90855" y="29146"/>
                  </a:lnTo>
                  <a:lnTo>
                    <a:pt x="95592" y="29832"/>
                  </a:lnTo>
                  <a:lnTo>
                    <a:pt x="107124" y="30505"/>
                  </a:lnTo>
                  <a:lnTo>
                    <a:pt x="132207" y="29832"/>
                  </a:lnTo>
                  <a:lnTo>
                    <a:pt x="151193" y="27457"/>
                  </a:lnTo>
                  <a:lnTo>
                    <a:pt x="155257" y="26098"/>
                  </a:lnTo>
                  <a:lnTo>
                    <a:pt x="155943" y="15925"/>
                  </a:lnTo>
                  <a:lnTo>
                    <a:pt x="155943" y="11861"/>
                  </a:lnTo>
                  <a:close/>
                </a:path>
                <a:path w="537845" h="301625">
                  <a:moveTo>
                    <a:pt x="193230" y="68135"/>
                  </a:moveTo>
                  <a:lnTo>
                    <a:pt x="193103" y="67462"/>
                  </a:lnTo>
                  <a:lnTo>
                    <a:pt x="192608" y="64744"/>
                  </a:lnTo>
                  <a:lnTo>
                    <a:pt x="192544" y="60680"/>
                  </a:lnTo>
                  <a:lnTo>
                    <a:pt x="191693" y="54076"/>
                  </a:lnTo>
                  <a:lnTo>
                    <a:pt x="191592" y="53390"/>
                  </a:lnTo>
                  <a:lnTo>
                    <a:pt x="191477" y="52539"/>
                  </a:lnTo>
                  <a:lnTo>
                    <a:pt x="191363" y="51841"/>
                  </a:lnTo>
                  <a:lnTo>
                    <a:pt x="191300" y="51523"/>
                  </a:lnTo>
                  <a:lnTo>
                    <a:pt x="191198" y="50850"/>
                  </a:lnTo>
                  <a:lnTo>
                    <a:pt x="190855" y="48818"/>
                  </a:lnTo>
                  <a:lnTo>
                    <a:pt x="190512" y="47117"/>
                  </a:lnTo>
                  <a:lnTo>
                    <a:pt x="187807" y="46101"/>
                  </a:lnTo>
                  <a:lnTo>
                    <a:pt x="186791" y="46443"/>
                  </a:lnTo>
                  <a:lnTo>
                    <a:pt x="177266" y="48031"/>
                  </a:lnTo>
                  <a:lnTo>
                    <a:pt x="138963" y="51841"/>
                  </a:lnTo>
                  <a:lnTo>
                    <a:pt x="88582" y="53809"/>
                  </a:lnTo>
                  <a:lnTo>
                    <a:pt x="72593" y="53809"/>
                  </a:lnTo>
                  <a:lnTo>
                    <a:pt x="58521" y="54076"/>
                  </a:lnTo>
                  <a:lnTo>
                    <a:pt x="52057" y="54076"/>
                  </a:lnTo>
                  <a:lnTo>
                    <a:pt x="45008" y="53809"/>
                  </a:lnTo>
                  <a:lnTo>
                    <a:pt x="45631" y="53809"/>
                  </a:lnTo>
                  <a:lnTo>
                    <a:pt x="25768" y="52539"/>
                  </a:lnTo>
                  <a:lnTo>
                    <a:pt x="16268" y="51523"/>
                  </a:lnTo>
                  <a:lnTo>
                    <a:pt x="14579" y="51181"/>
                  </a:lnTo>
                  <a:lnTo>
                    <a:pt x="13220" y="53225"/>
                  </a:lnTo>
                  <a:lnTo>
                    <a:pt x="13309" y="53390"/>
                  </a:lnTo>
                  <a:lnTo>
                    <a:pt x="13411" y="53619"/>
                  </a:lnTo>
                  <a:lnTo>
                    <a:pt x="13512" y="53809"/>
                  </a:lnTo>
                  <a:lnTo>
                    <a:pt x="13601" y="54076"/>
                  </a:lnTo>
                  <a:lnTo>
                    <a:pt x="16268" y="64744"/>
                  </a:lnTo>
                  <a:lnTo>
                    <a:pt x="17500" y="68135"/>
                  </a:lnTo>
                  <a:lnTo>
                    <a:pt x="17627" y="68821"/>
                  </a:lnTo>
                  <a:lnTo>
                    <a:pt x="17970" y="69151"/>
                  </a:lnTo>
                  <a:lnTo>
                    <a:pt x="18643" y="70853"/>
                  </a:lnTo>
                  <a:lnTo>
                    <a:pt x="20675" y="73228"/>
                  </a:lnTo>
                  <a:lnTo>
                    <a:pt x="24066" y="72885"/>
                  </a:lnTo>
                  <a:lnTo>
                    <a:pt x="32537" y="72199"/>
                  </a:lnTo>
                  <a:lnTo>
                    <a:pt x="53898" y="70853"/>
                  </a:lnTo>
                  <a:lnTo>
                    <a:pt x="62369" y="70167"/>
                  </a:lnTo>
                  <a:lnTo>
                    <a:pt x="95554" y="68821"/>
                  </a:lnTo>
                  <a:lnTo>
                    <a:pt x="148475" y="67462"/>
                  </a:lnTo>
                  <a:lnTo>
                    <a:pt x="162712" y="67462"/>
                  </a:lnTo>
                  <a:lnTo>
                    <a:pt x="182041" y="67792"/>
                  </a:lnTo>
                  <a:lnTo>
                    <a:pt x="188480" y="68135"/>
                  </a:lnTo>
                  <a:lnTo>
                    <a:pt x="193230" y="68135"/>
                  </a:lnTo>
                  <a:close/>
                </a:path>
                <a:path w="537845" h="301625">
                  <a:moveTo>
                    <a:pt x="211188" y="216611"/>
                  </a:moveTo>
                  <a:lnTo>
                    <a:pt x="210515" y="213563"/>
                  </a:lnTo>
                  <a:lnTo>
                    <a:pt x="210451" y="213182"/>
                  </a:lnTo>
                  <a:lnTo>
                    <a:pt x="208826" y="204076"/>
                  </a:lnTo>
                  <a:lnTo>
                    <a:pt x="208140" y="201358"/>
                  </a:lnTo>
                  <a:lnTo>
                    <a:pt x="205765" y="202374"/>
                  </a:lnTo>
                  <a:lnTo>
                    <a:pt x="194995" y="205562"/>
                  </a:lnTo>
                  <a:lnTo>
                    <a:pt x="148907" y="213182"/>
                  </a:lnTo>
                  <a:lnTo>
                    <a:pt x="114922" y="216611"/>
                  </a:lnTo>
                  <a:lnTo>
                    <a:pt x="115023" y="213182"/>
                  </a:lnTo>
                  <a:lnTo>
                    <a:pt x="115138" y="209143"/>
                  </a:lnTo>
                  <a:lnTo>
                    <a:pt x="115239" y="205562"/>
                  </a:lnTo>
                  <a:lnTo>
                    <a:pt x="115354" y="201358"/>
                  </a:lnTo>
                  <a:lnTo>
                    <a:pt x="115938" y="181356"/>
                  </a:lnTo>
                  <a:lnTo>
                    <a:pt x="130251" y="178981"/>
                  </a:lnTo>
                  <a:lnTo>
                    <a:pt x="138887" y="176339"/>
                  </a:lnTo>
                  <a:lnTo>
                    <a:pt x="145326" y="171754"/>
                  </a:lnTo>
                  <a:lnTo>
                    <a:pt x="150431" y="166344"/>
                  </a:lnTo>
                  <a:lnTo>
                    <a:pt x="153060" y="163563"/>
                  </a:lnTo>
                  <a:lnTo>
                    <a:pt x="160413" y="155181"/>
                  </a:lnTo>
                  <a:lnTo>
                    <a:pt x="164261" y="149225"/>
                  </a:lnTo>
                  <a:lnTo>
                    <a:pt x="165862" y="142849"/>
                  </a:lnTo>
                  <a:lnTo>
                    <a:pt x="165938" y="141592"/>
                  </a:lnTo>
                  <a:lnTo>
                    <a:pt x="166446" y="133223"/>
                  </a:lnTo>
                  <a:lnTo>
                    <a:pt x="166509" y="126974"/>
                  </a:lnTo>
                  <a:lnTo>
                    <a:pt x="166573" y="120662"/>
                  </a:lnTo>
                  <a:lnTo>
                    <a:pt x="164922" y="112864"/>
                  </a:lnTo>
                  <a:lnTo>
                    <a:pt x="159969" y="106553"/>
                  </a:lnTo>
                  <a:lnTo>
                    <a:pt x="151663" y="99695"/>
                  </a:lnTo>
                  <a:lnTo>
                    <a:pt x="150177" y="98475"/>
                  </a:lnTo>
                  <a:lnTo>
                    <a:pt x="144754" y="94399"/>
                  </a:lnTo>
                  <a:lnTo>
                    <a:pt x="144754" y="126784"/>
                  </a:lnTo>
                  <a:lnTo>
                    <a:pt x="144665" y="134581"/>
                  </a:lnTo>
                  <a:lnTo>
                    <a:pt x="115341" y="165493"/>
                  </a:lnTo>
                  <a:lnTo>
                    <a:pt x="116598" y="165493"/>
                  </a:lnTo>
                  <a:lnTo>
                    <a:pt x="103733" y="166103"/>
                  </a:lnTo>
                  <a:lnTo>
                    <a:pt x="92379" y="166344"/>
                  </a:lnTo>
                  <a:lnTo>
                    <a:pt x="85407" y="165493"/>
                  </a:lnTo>
                  <a:lnTo>
                    <a:pt x="79921" y="162699"/>
                  </a:lnTo>
                  <a:lnTo>
                    <a:pt x="73050" y="157124"/>
                  </a:lnTo>
                  <a:lnTo>
                    <a:pt x="61696" y="147459"/>
                  </a:lnTo>
                  <a:lnTo>
                    <a:pt x="61722" y="133223"/>
                  </a:lnTo>
                  <a:lnTo>
                    <a:pt x="61849" y="126974"/>
                  </a:lnTo>
                  <a:lnTo>
                    <a:pt x="61899" y="126784"/>
                  </a:lnTo>
                  <a:lnTo>
                    <a:pt x="62941" y="121996"/>
                  </a:lnTo>
                  <a:lnTo>
                    <a:pt x="103060" y="99999"/>
                  </a:lnTo>
                  <a:lnTo>
                    <a:pt x="112598" y="99695"/>
                  </a:lnTo>
                  <a:lnTo>
                    <a:pt x="118440" y="100126"/>
                  </a:lnTo>
                  <a:lnTo>
                    <a:pt x="122936" y="101765"/>
                  </a:lnTo>
                  <a:lnTo>
                    <a:pt x="128473" y="105092"/>
                  </a:lnTo>
                  <a:lnTo>
                    <a:pt x="137629" y="110845"/>
                  </a:lnTo>
                  <a:lnTo>
                    <a:pt x="144754" y="126784"/>
                  </a:lnTo>
                  <a:lnTo>
                    <a:pt x="144754" y="94399"/>
                  </a:lnTo>
                  <a:lnTo>
                    <a:pt x="139903" y="90741"/>
                  </a:lnTo>
                  <a:lnTo>
                    <a:pt x="131610" y="86804"/>
                  </a:lnTo>
                  <a:lnTo>
                    <a:pt x="120802" y="85420"/>
                  </a:lnTo>
                  <a:lnTo>
                    <a:pt x="103390" y="85420"/>
                  </a:lnTo>
                  <a:lnTo>
                    <a:pt x="59258" y="98310"/>
                  </a:lnTo>
                  <a:lnTo>
                    <a:pt x="41021" y="123393"/>
                  </a:lnTo>
                  <a:lnTo>
                    <a:pt x="41021" y="145427"/>
                  </a:lnTo>
                  <a:lnTo>
                    <a:pt x="72212" y="177634"/>
                  </a:lnTo>
                  <a:lnTo>
                    <a:pt x="94246" y="182041"/>
                  </a:lnTo>
                  <a:lnTo>
                    <a:pt x="94576" y="218313"/>
                  </a:lnTo>
                  <a:lnTo>
                    <a:pt x="55791" y="219722"/>
                  </a:lnTo>
                  <a:lnTo>
                    <a:pt x="47231" y="219925"/>
                  </a:lnTo>
                  <a:lnTo>
                    <a:pt x="9410" y="219925"/>
                  </a:lnTo>
                  <a:lnTo>
                    <a:pt x="1358" y="218313"/>
                  </a:lnTo>
                  <a:lnTo>
                    <a:pt x="0" y="220345"/>
                  </a:lnTo>
                  <a:lnTo>
                    <a:pt x="342" y="221018"/>
                  </a:lnTo>
                  <a:lnTo>
                    <a:pt x="1689" y="226783"/>
                  </a:lnTo>
                  <a:lnTo>
                    <a:pt x="3390" y="233222"/>
                  </a:lnTo>
                  <a:lnTo>
                    <a:pt x="3492" y="233502"/>
                  </a:lnTo>
                  <a:lnTo>
                    <a:pt x="4749" y="236956"/>
                  </a:lnTo>
                  <a:lnTo>
                    <a:pt x="5765" y="240004"/>
                  </a:lnTo>
                  <a:lnTo>
                    <a:pt x="7797" y="241363"/>
                  </a:lnTo>
                  <a:lnTo>
                    <a:pt x="23393" y="240004"/>
                  </a:lnTo>
                  <a:lnTo>
                    <a:pt x="85890" y="236194"/>
                  </a:lnTo>
                  <a:lnTo>
                    <a:pt x="147332" y="229793"/>
                  </a:lnTo>
                  <a:lnTo>
                    <a:pt x="201028" y="221018"/>
                  </a:lnTo>
                  <a:lnTo>
                    <a:pt x="208826" y="218655"/>
                  </a:lnTo>
                  <a:lnTo>
                    <a:pt x="211188" y="216611"/>
                  </a:lnTo>
                  <a:close/>
                </a:path>
                <a:path w="537845" h="301625">
                  <a:moveTo>
                    <a:pt x="244411" y="673"/>
                  </a:moveTo>
                  <a:lnTo>
                    <a:pt x="242036" y="673"/>
                  </a:lnTo>
                  <a:lnTo>
                    <a:pt x="222719" y="0"/>
                  </a:lnTo>
                  <a:lnTo>
                    <a:pt x="219329" y="0"/>
                  </a:lnTo>
                  <a:lnTo>
                    <a:pt x="217639" y="1689"/>
                  </a:lnTo>
                  <a:lnTo>
                    <a:pt x="218313" y="3390"/>
                  </a:lnTo>
                  <a:lnTo>
                    <a:pt x="220002" y="6781"/>
                  </a:lnTo>
                  <a:lnTo>
                    <a:pt x="221703" y="28816"/>
                  </a:lnTo>
                  <a:lnTo>
                    <a:pt x="221703" y="288150"/>
                  </a:lnTo>
                  <a:lnTo>
                    <a:pt x="223062" y="288150"/>
                  </a:lnTo>
                  <a:lnTo>
                    <a:pt x="240347" y="287121"/>
                  </a:lnTo>
                  <a:lnTo>
                    <a:pt x="242036" y="286791"/>
                  </a:lnTo>
                  <a:lnTo>
                    <a:pt x="243065" y="284759"/>
                  </a:lnTo>
                  <a:lnTo>
                    <a:pt x="243166" y="28816"/>
                  </a:lnTo>
                  <a:lnTo>
                    <a:pt x="243395" y="15925"/>
                  </a:lnTo>
                  <a:lnTo>
                    <a:pt x="244411" y="3390"/>
                  </a:lnTo>
                  <a:lnTo>
                    <a:pt x="244411" y="673"/>
                  </a:lnTo>
                  <a:close/>
                </a:path>
                <a:path w="537845" h="301625">
                  <a:moveTo>
                    <a:pt x="445973" y="49199"/>
                  </a:moveTo>
                  <a:lnTo>
                    <a:pt x="425780" y="19215"/>
                  </a:lnTo>
                  <a:lnTo>
                    <a:pt x="425780" y="47117"/>
                  </a:lnTo>
                  <a:lnTo>
                    <a:pt x="425780" y="70510"/>
                  </a:lnTo>
                  <a:lnTo>
                    <a:pt x="412216" y="88138"/>
                  </a:lnTo>
                  <a:lnTo>
                    <a:pt x="390855" y="97624"/>
                  </a:lnTo>
                  <a:lnTo>
                    <a:pt x="378320" y="97624"/>
                  </a:lnTo>
                  <a:lnTo>
                    <a:pt x="365442" y="97967"/>
                  </a:lnTo>
                  <a:lnTo>
                    <a:pt x="343738" y="89154"/>
                  </a:lnTo>
                  <a:lnTo>
                    <a:pt x="330517" y="72199"/>
                  </a:lnTo>
                  <a:lnTo>
                    <a:pt x="330517" y="49834"/>
                  </a:lnTo>
                  <a:lnTo>
                    <a:pt x="344081" y="33223"/>
                  </a:lnTo>
                  <a:lnTo>
                    <a:pt x="365912" y="23329"/>
                  </a:lnTo>
                  <a:lnTo>
                    <a:pt x="368058" y="23329"/>
                  </a:lnTo>
                  <a:lnTo>
                    <a:pt x="377977" y="23050"/>
                  </a:lnTo>
                  <a:lnTo>
                    <a:pt x="390182" y="22377"/>
                  </a:lnTo>
                  <a:lnTo>
                    <a:pt x="412216" y="30848"/>
                  </a:lnTo>
                  <a:lnTo>
                    <a:pt x="425780" y="47117"/>
                  </a:lnTo>
                  <a:lnTo>
                    <a:pt x="425780" y="19215"/>
                  </a:lnTo>
                  <a:lnTo>
                    <a:pt x="389534" y="8166"/>
                  </a:lnTo>
                  <a:lnTo>
                    <a:pt x="367106" y="8775"/>
                  </a:lnTo>
                  <a:lnTo>
                    <a:pt x="329285" y="23329"/>
                  </a:lnTo>
                  <a:lnTo>
                    <a:pt x="310654" y="52692"/>
                  </a:lnTo>
                  <a:lnTo>
                    <a:pt x="310667" y="71285"/>
                  </a:lnTo>
                  <a:lnTo>
                    <a:pt x="335457" y="104013"/>
                  </a:lnTo>
                  <a:lnTo>
                    <a:pt x="367157" y="113182"/>
                  </a:lnTo>
                  <a:lnTo>
                    <a:pt x="377977" y="112890"/>
                  </a:lnTo>
                  <a:lnTo>
                    <a:pt x="421106" y="101320"/>
                  </a:lnTo>
                  <a:lnTo>
                    <a:pt x="426783" y="97967"/>
                  </a:lnTo>
                  <a:lnTo>
                    <a:pt x="431165" y="93751"/>
                  </a:lnTo>
                  <a:lnTo>
                    <a:pt x="436791" y="86779"/>
                  </a:lnTo>
                  <a:lnTo>
                    <a:pt x="442188" y="79679"/>
                  </a:lnTo>
                  <a:lnTo>
                    <a:pt x="444957" y="74409"/>
                  </a:lnTo>
                  <a:lnTo>
                    <a:pt x="445973" y="68376"/>
                  </a:lnTo>
                  <a:lnTo>
                    <a:pt x="445973" y="49199"/>
                  </a:lnTo>
                  <a:close/>
                </a:path>
                <a:path w="537845" h="301625">
                  <a:moveTo>
                    <a:pt x="475589" y="138557"/>
                  </a:moveTo>
                  <a:lnTo>
                    <a:pt x="474903" y="135432"/>
                  </a:lnTo>
                  <a:lnTo>
                    <a:pt x="473240" y="127127"/>
                  </a:lnTo>
                  <a:lnTo>
                    <a:pt x="472897" y="124752"/>
                  </a:lnTo>
                  <a:lnTo>
                    <a:pt x="470179" y="125425"/>
                  </a:lnTo>
                  <a:lnTo>
                    <a:pt x="419849" y="134264"/>
                  </a:lnTo>
                  <a:lnTo>
                    <a:pt x="365302" y="139217"/>
                  </a:lnTo>
                  <a:lnTo>
                    <a:pt x="345490" y="140258"/>
                  </a:lnTo>
                  <a:lnTo>
                    <a:pt x="346595" y="140258"/>
                  </a:lnTo>
                  <a:lnTo>
                    <a:pt x="332320" y="140677"/>
                  </a:lnTo>
                  <a:lnTo>
                    <a:pt x="333197" y="140677"/>
                  </a:lnTo>
                  <a:lnTo>
                    <a:pt x="323519" y="140868"/>
                  </a:lnTo>
                  <a:lnTo>
                    <a:pt x="314185" y="140868"/>
                  </a:lnTo>
                  <a:lnTo>
                    <a:pt x="292176" y="140474"/>
                  </a:lnTo>
                  <a:lnTo>
                    <a:pt x="285902" y="140258"/>
                  </a:lnTo>
                  <a:lnTo>
                    <a:pt x="281851" y="139915"/>
                  </a:lnTo>
                  <a:lnTo>
                    <a:pt x="276885" y="139217"/>
                  </a:lnTo>
                  <a:lnTo>
                    <a:pt x="277101" y="139217"/>
                  </a:lnTo>
                  <a:lnTo>
                    <a:pt x="275945" y="138988"/>
                  </a:lnTo>
                  <a:lnTo>
                    <a:pt x="274586" y="141020"/>
                  </a:lnTo>
                  <a:lnTo>
                    <a:pt x="274929" y="141693"/>
                  </a:lnTo>
                  <a:lnTo>
                    <a:pt x="276275" y="147116"/>
                  </a:lnTo>
                  <a:lnTo>
                    <a:pt x="277977" y="153568"/>
                  </a:lnTo>
                  <a:lnTo>
                    <a:pt x="279336" y="157289"/>
                  </a:lnTo>
                  <a:lnTo>
                    <a:pt x="280352" y="160337"/>
                  </a:lnTo>
                  <a:lnTo>
                    <a:pt x="282384" y="161696"/>
                  </a:lnTo>
                  <a:lnTo>
                    <a:pt x="292836" y="160756"/>
                  </a:lnTo>
                  <a:lnTo>
                    <a:pt x="297992" y="160337"/>
                  </a:lnTo>
                  <a:lnTo>
                    <a:pt x="349161" y="156959"/>
                  </a:lnTo>
                  <a:lnTo>
                    <a:pt x="350862" y="156959"/>
                  </a:lnTo>
                  <a:lnTo>
                    <a:pt x="353910" y="156616"/>
                  </a:lnTo>
                  <a:lnTo>
                    <a:pt x="355600" y="156273"/>
                  </a:lnTo>
                  <a:lnTo>
                    <a:pt x="355498" y="156959"/>
                  </a:lnTo>
                  <a:lnTo>
                    <a:pt x="355384" y="157759"/>
                  </a:lnTo>
                  <a:lnTo>
                    <a:pt x="355295" y="158267"/>
                  </a:lnTo>
                  <a:lnTo>
                    <a:pt x="355231" y="158711"/>
                  </a:lnTo>
                  <a:lnTo>
                    <a:pt x="354253" y="165087"/>
                  </a:lnTo>
                  <a:lnTo>
                    <a:pt x="335940" y="212547"/>
                  </a:lnTo>
                  <a:lnTo>
                    <a:pt x="327812" y="221703"/>
                  </a:lnTo>
                  <a:lnTo>
                    <a:pt x="327469" y="224078"/>
                  </a:lnTo>
                  <a:lnTo>
                    <a:pt x="329158" y="224751"/>
                  </a:lnTo>
                  <a:lnTo>
                    <a:pt x="341033" y="227469"/>
                  </a:lnTo>
                  <a:lnTo>
                    <a:pt x="347802" y="228485"/>
                  </a:lnTo>
                  <a:lnTo>
                    <a:pt x="350520" y="224751"/>
                  </a:lnTo>
                  <a:lnTo>
                    <a:pt x="356704" y="216611"/>
                  </a:lnTo>
                  <a:lnTo>
                    <a:pt x="372033" y="180149"/>
                  </a:lnTo>
                  <a:lnTo>
                    <a:pt x="377634" y="154241"/>
                  </a:lnTo>
                  <a:lnTo>
                    <a:pt x="423252" y="149567"/>
                  </a:lnTo>
                  <a:lnTo>
                    <a:pt x="465277" y="143103"/>
                  </a:lnTo>
                  <a:lnTo>
                    <a:pt x="473392" y="140868"/>
                  </a:lnTo>
                  <a:lnTo>
                    <a:pt x="475272" y="138988"/>
                  </a:lnTo>
                  <a:lnTo>
                    <a:pt x="475589" y="138557"/>
                  </a:lnTo>
                  <a:close/>
                </a:path>
                <a:path w="537845" h="301625">
                  <a:moveTo>
                    <a:pt x="520700" y="342"/>
                  </a:moveTo>
                  <a:lnTo>
                    <a:pt x="518998" y="342"/>
                  </a:lnTo>
                  <a:lnTo>
                    <a:pt x="514934" y="0"/>
                  </a:lnTo>
                  <a:lnTo>
                    <a:pt x="495604" y="0"/>
                  </a:lnTo>
                  <a:lnTo>
                    <a:pt x="493915" y="1689"/>
                  </a:lnTo>
                  <a:lnTo>
                    <a:pt x="494588" y="3390"/>
                  </a:lnTo>
                  <a:lnTo>
                    <a:pt x="496290" y="6781"/>
                  </a:lnTo>
                  <a:lnTo>
                    <a:pt x="496392" y="8166"/>
                  </a:lnTo>
                  <a:lnTo>
                    <a:pt x="496506" y="9639"/>
                  </a:lnTo>
                  <a:lnTo>
                    <a:pt x="496557" y="10236"/>
                  </a:lnTo>
                  <a:lnTo>
                    <a:pt x="496671" y="11734"/>
                  </a:lnTo>
                  <a:lnTo>
                    <a:pt x="497916" y="27609"/>
                  </a:lnTo>
                  <a:lnTo>
                    <a:pt x="497979" y="172885"/>
                  </a:lnTo>
                  <a:lnTo>
                    <a:pt x="489508" y="173558"/>
                  </a:lnTo>
                  <a:lnTo>
                    <a:pt x="467474" y="174917"/>
                  </a:lnTo>
                  <a:lnTo>
                    <a:pt x="445782" y="175933"/>
                  </a:lnTo>
                  <a:lnTo>
                    <a:pt x="428155" y="175933"/>
                  </a:lnTo>
                  <a:lnTo>
                    <a:pt x="423748" y="175260"/>
                  </a:lnTo>
                  <a:lnTo>
                    <a:pt x="422046" y="174917"/>
                  </a:lnTo>
                  <a:lnTo>
                    <a:pt x="421932" y="175260"/>
                  </a:lnTo>
                  <a:lnTo>
                    <a:pt x="421373" y="176949"/>
                  </a:lnTo>
                  <a:lnTo>
                    <a:pt x="421373" y="177634"/>
                  </a:lnTo>
                  <a:lnTo>
                    <a:pt x="424078" y="191198"/>
                  </a:lnTo>
                  <a:lnTo>
                    <a:pt x="424078" y="191528"/>
                  </a:lnTo>
                  <a:lnTo>
                    <a:pt x="424421" y="191871"/>
                  </a:lnTo>
                  <a:lnTo>
                    <a:pt x="425094" y="193560"/>
                  </a:lnTo>
                  <a:lnTo>
                    <a:pt x="426796" y="194919"/>
                  </a:lnTo>
                  <a:lnTo>
                    <a:pt x="470522" y="190512"/>
                  </a:lnTo>
                  <a:lnTo>
                    <a:pt x="497979" y="188480"/>
                  </a:lnTo>
                  <a:lnTo>
                    <a:pt x="497979" y="235597"/>
                  </a:lnTo>
                  <a:lnTo>
                    <a:pt x="499338" y="235597"/>
                  </a:lnTo>
                  <a:lnTo>
                    <a:pt x="516623" y="234581"/>
                  </a:lnTo>
                  <a:lnTo>
                    <a:pt x="518325" y="234238"/>
                  </a:lnTo>
                  <a:lnTo>
                    <a:pt x="519341" y="232206"/>
                  </a:lnTo>
                  <a:lnTo>
                    <a:pt x="519341" y="188480"/>
                  </a:lnTo>
                  <a:lnTo>
                    <a:pt x="519341" y="175933"/>
                  </a:lnTo>
                  <a:lnTo>
                    <a:pt x="519442" y="28473"/>
                  </a:lnTo>
                  <a:lnTo>
                    <a:pt x="519557" y="22377"/>
                  </a:lnTo>
                  <a:lnTo>
                    <a:pt x="519684" y="15595"/>
                  </a:lnTo>
                  <a:lnTo>
                    <a:pt x="520674" y="3390"/>
                  </a:lnTo>
                  <a:lnTo>
                    <a:pt x="520700" y="342"/>
                  </a:lnTo>
                  <a:close/>
                </a:path>
                <a:path w="537845" h="301625">
                  <a:moveTo>
                    <a:pt x="537641" y="296278"/>
                  </a:moveTo>
                  <a:lnTo>
                    <a:pt x="535711" y="284924"/>
                  </a:lnTo>
                  <a:lnTo>
                    <a:pt x="535686" y="284759"/>
                  </a:lnTo>
                  <a:lnTo>
                    <a:pt x="535584" y="284137"/>
                  </a:lnTo>
                  <a:lnTo>
                    <a:pt x="534936" y="280352"/>
                  </a:lnTo>
                  <a:lnTo>
                    <a:pt x="534593" y="278650"/>
                  </a:lnTo>
                  <a:lnTo>
                    <a:pt x="532561" y="276618"/>
                  </a:lnTo>
                  <a:lnTo>
                    <a:pt x="529170" y="277291"/>
                  </a:lnTo>
                  <a:lnTo>
                    <a:pt x="521030" y="279336"/>
                  </a:lnTo>
                  <a:lnTo>
                    <a:pt x="496735" y="282282"/>
                  </a:lnTo>
                  <a:lnTo>
                    <a:pt x="490651" y="282905"/>
                  </a:lnTo>
                  <a:lnTo>
                    <a:pt x="484759" y="283311"/>
                  </a:lnTo>
                  <a:lnTo>
                    <a:pt x="462622" y="284378"/>
                  </a:lnTo>
                  <a:lnTo>
                    <a:pt x="440804" y="284924"/>
                  </a:lnTo>
                  <a:lnTo>
                    <a:pt x="420687" y="284924"/>
                  </a:lnTo>
                  <a:lnTo>
                    <a:pt x="407466" y="284759"/>
                  </a:lnTo>
                  <a:lnTo>
                    <a:pt x="396798" y="284378"/>
                  </a:lnTo>
                  <a:lnTo>
                    <a:pt x="392849" y="284378"/>
                  </a:lnTo>
                  <a:lnTo>
                    <a:pt x="388150" y="279666"/>
                  </a:lnTo>
                  <a:lnTo>
                    <a:pt x="388200" y="242379"/>
                  </a:lnTo>
                  <a:lnTo>
                    <a:pt x="388505" y="232206"/>
                  </a:lnTo>
                  <a:lnTo>
                    <a:pt x="388708" y="227469"/>
                  </a:lnTo>
                  <a:lnTo>
                    <a:pt x="388823" y="221703"/>
                  </a:lnTo>
                  <a:lnTo>
                    <a:pt x="387134" y="221361"/>
                  </a:lnTo>
                  <a:lnTo>
                    <a:pt x="386448" y="221361"/>
                  </a:lnTo>
                  <a:lnTo>
                    <a:pt x="377304" y="220687"/>
                  </a:lnTo>
                  <a:lnTo>
                    <a:pt x="367474" y="220345"/>
                  </a:lnTo>
                  <a:lnTo>
                    <a:pt x="362381" y="220345"/>
                  </a:lnTo>
                  <a:lnTo>
                    <a:pt x="362483" y="220687"/>
                  </a:lnTo>
                  <a:lnTo>
                    <a:pt x="362585" y="221018"/>
                  </a:lnTo>
                  <a:lnTo>
                    <a:pt x="362686" y="221361"/>
                  </a:lnTo>
                  <a:lnTo>
                    <a:pt x="362788" y="221703"/>
                  </a:lnTo>
                  <a:lnTo>
                    <a:pt x="364413" y="227126"/>
                  </a:lnTo>
                  <a:lnTo>
                    <a:pt x="364477" y="227469"/>
                  </a:lnTo>
                  <a:lnTo>
                    <a:pt x="366788" y="242379"/>
                  </a:lnTo>
                  <a:lnTo>
                    <a:pt x="366788" y="285089"/>
                  </a:lnTo>
                  <a:lnTo>
                    <a:pt x="378244" y="301599"/>
                  </a:lnTo>
                  <a:lnTo>
                    <a:pt x="429120" y="301599"/>
                  </a:lnTo>
                  <a:lnTo>
                    <a:pt x="503389" y="300012"/>
                  </a:lnTo>
                  <a:lnTo>
                    <a:pt x="535952" y="300012"/>
                  </a:lnTo>
                  <a:lnTo>
                    <a:pt x="537641" y="297980"/>
                  </a:lnTo>
                  <a:lnTo>
                    <a:pt x="537641" y="2962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515481" y="5206785"/>
              <a:ext cx="639445" cy="0"/>
            </a:xfrm>
            <a:custGeom>
              <a:avLst/>
              <a:gdLst/>
              <a:ahLst/>
              <a:cxnLst/>
              <a:rect l="l" t="t" r="r" b="b"/>
              <a:pathLst>
                <a:path w="639445" h="0">
                  <a:moveTo>
                    <a:pt x="0" y="0"/>
                  </a:moveTo>
                  <a:lnTo>
                    <a:pt x="554383" y="0"/>
                  </a:lnTo>
                </a:path>
                <a:path w="639445" h="0">
                  <a:moveTo>
                    <a:pt x="554240" y="0"/>
                  </a:moveTo>
                  <a:lnTo>
                    <a:pt x="63907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169728" y="4874412"/>
              <a:ext cx="541020" cy="313690"/>
            </a:xfrm>
            <a:custGeom>
              <a:avLst/>
              <a:gdLst/>
              <a:ahLst/>
              <a:cxnLst/>
              <a:rect l="l" t="t" r="r" b="b"/>
              <a:pathLst>
                <a:path w="541020" h="313689">
                  <a:moveTo>
                    <a:pt x="255854" y="100342"/>
                  </a:moveTo>
                  <a:lnTo>
                    <a:pt x="213690" y="76987"/>
                  </a:lnTo>
                  <a:lnTo>
                    <a:pt x="176784" y="61214"/>
                  </a:lnTo>
                  <a:lnTo>
                    <a:pt x="150088" y="50850"/>
                  </a:lnTo>
                  <a:lnTo>
                    <a:pt x="155854" y="43053"/>
                  </a:lnTo>
                  <a:lnTo>
                    <a:pt x="168744" y="23050"/>
                  </a:lnTo>
                  <a:lnTo>
                    <a:pt x="172123" y="16611"/>
                  </a:lnTo>
                  <a:lnTo>
                    <a:pt x="174167" y="13893"/>
                  </a:lnTo>
                  <a:lnTo>
                    <a:pt x="150774" y="3390"/>
                  </a:lnTo>
                  <a:lnTo>
                    <a:pt x="147383" y="2032"/>
                  </a:lnTo>
                  <a:lnTo>
                    <a:pt x="146367" y="5080"/>
                  </a:lnTo>
                  <a:lnTo>
                    <a:pt x="145351" y="11518"/>
                  </a:lnTo>
                  <a:lnTo>
                    <a:pt x="137553" y="31191"/>
                  </a:lnTo>
                  <a:lnTo>
                    <a:pt x="107886" y="68300"/>
                  </a:lnTo>
                  <a:lnTo>
                    <a:pt x="74155" y="95262"/>
                  </a:lnTo>
                  <a:lnTo>
                    <a:pt x="32461" y="115938"/>
                  </a:lnTo>
                  <a:lnTo>
                    <a:pt x="32118" y="115938"/>
                  </a:lnTo>
                  <a:lnTo>
                    <a:pt x="31102" y="116268"/>
                  </a:lnTo>
                  <a:lnTo>
                    <a:pt x="29413" y="117297"/>
                  </a:lnTo>
                  <a:lnTo>
                    <a:pt x="30429" y="118986"/>
                  </a:lnTo>
                  <a:lnTo>
                    <a:pt x="37211" y="126441"/>
                  </a:lnTo>
                  <a:lnTo>
                    <a:pt x="39916" y="130175"/>
                  </a:lnTo>
                  <a:lnTo>
                    <a:pt x="45339" y="129489"/>
                  </a:lnTo>
                  <a:lnTo>
                    <a:pt x="47383" y="128816"/>
                  </a:lnTo>
                  <a:lnTo>
                    <a:pt x="47713" y="128816"/>
                  </a:lnTo>
                  <a:lnTo>
                    <a:pt x="83146" y="111023"/>
                  </a:lnTo>
                  <a:lnTo>
                    <a:pt x="115011" y="88480"/>
                  </a:lnTo>
                  <a:lnTo>
                    <a:pt x="139928" y="64071"/>
                  </a:lnTo>
                  <a:lnTo>
                    <a:pt x="146812" y="66522"/>
                  </a:lnTo>
                  <a:lnTo>
                    <a:pt x="186601" y="84620"/>
                  </a:lnTo>
                  <a:lnTo>
                    <a:pt x="235178" y="113220"/>
                  </a:lnTo>
                  <a:lnTo>
                    <a:pt x="242976" y="120002"/>
                  </a:lnTo>
                  <a:lnTo>
                    <a:pt x="245008" y="121704"/>
                  </a:lnTo>
                  <a:lnTo>
                    <a:pt x="246367" y="119329"/>
                  </a:lnTo>
                  <a:lnTo>
                    <a:pt x="249085" y="115252"/>
                  </a:lnTo>
                  <a:lnTo>
                    <a:pt x="253149" y="106781"/>
                  </a:lnTo>
                  <a:lnTo>
                    <a:pt x="254838" y="103047"/>
                  </a:lnTo>
                  <a:lnTo>
                    <a:pt x="255854" y="100342"/>
                  </a:lnTo>
                  <a:close/>
                </a:path>
                <a:path w="541020" h="313689">
                  <a:moveTo>
                    <a:pt x="288061" y="172542"/>
                  </a:moveTo>
                  <a:lnTo>
                    <a:pt x="286740" y="161950"/>
                  </a:lnTo>
                  <a:lnTo>
                    <a:pt x="286651" y="161213"/>
                  </a:lnTo>
                  <a:lnTo>
                    <a:pt x="286524" y="160261"/>
                  </a:lnTo>
                  <a:lnTo>
                    <a:pt x="286410" y="159321"/>
                  </a:lnTo>
                  <a:lnTo>
                    <a:pt x="286321" y="158559"/>
                  </a:lnTo>
                  <a:lnTo>
                    <a:pt x="286245" y="157949"/>
                  </a:lnTo>
                  <a:lnTo>
                    <a:pt x="283654" y="152552"/>
                  </a:lnTo>
                  <a:lnTo>
                    <a:pt x="280263" y="153225"/>
                  </a:lnTo>
                  <a:lnTo>
                    <a:pt x="273469" y="154432"/>
                  </a:lnTo>
                  <a:lnTo>
                    <a:pt x="234683" y="157949"/>
                  </a:lnTo>
                  <a:lnTo>
                    <a:pt x="216154" y="158991"/>
                  </a:lnTo>
                  <a:lnTo>
                    <a:pt x="216484" y="158991"/>
                  </a:lnTo>
                  <a:lnTo>
                    <a:pt x="162267" y="160870"/>
                  </a:lnTo>
                  <a:lnTo>
                    <a:pt x="162725" y="160870"/>
                  </a:lnTo>
                  <a:lnTo>
                    <a:pt x="113499" y="161950"/>
                  </a:lnTo>
                  <a:lnTo>
                    <a:pt x="59499" y="161950"/>
                  </a:lnTo>
                  <a:lnTo>
                    <a:pt x="46799" y="161747"/>
                  </a:lnTo>
                  <a:lnTo>
                    <a:pt x="48082" y="161747"/>
                  </a:lnTo>
                  <a:lnTo>
                    <a:pt x="25019" y="161213"/>
                  </a:lnTo>
                  <a:lnTo>
                    <a:pt x="17018" y="160870"/>
                  </a:lnTo>
                  <a:lnTo>
                    <a:pt x="10198" y="160261"/>
                  </a:lnTo>
                  <a:lnTo>
                    <a:pt x="10363" y="160261"/>
                  </a:lnTo>
                  <a:lnTo>
                    <a:pt x="2971" y="159321"/>
                  </a:lnTo>
                  <a:lnTo>
                    <a:pt x="1270" y="158991"/>
                  </a:lnTo>
                  <a:lnTo>
                    <a:pt x="0" y="161213"/>
                  </a:lnTo>
                  <a:lnTo>
                    <a:pt x="114" y="161747"/>
                  </a:lnTo>
                  <a:lnTo>
                    <a:pt x="215" y="161950"/>
                  </a:lnTo>
                  <a:lnTo>
                    <a:pt x="1612" y="167805"/>
                  </a:lnTo>
                  <a:lnTo>
                    <a:pt x="3644" y="175602"/>
                  </a:lnTo>
                  <a:lnTo>
                    <a:pt x="5003" y="179324"/>
                  </a:lnTo>
                  <a:lnTo>
                    <a:pt x="5676" y="181356"/>
                  </a:lnTo>
                  <a:lnTo>
                    <a:pt x="8394" y="183400"/>
                  </a:lnTo>
                  <a:lnTo>
                    <a:pt x="23622" y="182054"/>
                  </a:lnTo>
                  <a:lnTo>
                    <a:pt x="33286" y="181356"/>
                  </a:lnTo>
                  <a:lnTo>
                    <a:pt x="44831" y="180746"/>
                  </a:lnTo>
                  <a:lnTo>
                    <a:pt x="98475" y="178422"/>
                  </a:lnTo>
                  <a:lnTo>
                    <a:pt x="138226" y="177634"/>
                  </a:lnTo>
                  <a:lnTo>
                    <a:pt x="138226" y="288823"/>
                  </a:lnTo>
                  <a:lnTo>
                    <a:pt x="140944" y="288823"/>
                  </a:lnTo>
                  <a:lnTo>
                    <a:pt x="148399" y="288150"/>
                  </a:lnTo>
                  <a:lnTo>
                    <a:pt x="155854" y="287807"/>
                  </a:lnTo>
                  <a:lnTo>
                    <a:pt x="157213" y="287807"/>
                  </a:lnTo>
                  <a:lnTo>
                    <a:pt x="158902" y="287464"/>
                  </a:lnTo>
                  <a:lnTo>
                    <a:pt x="159931" y="285432"/>
                  </a:lnTo>
                  <a:lnTo>
                    <a:pt x="159931" y="177634"/>
                  </a:lnTo>
                  <a:lnTo>
                    <a:pt x="159931" y="177292"/>
                  </a:lnTo>
                  <a:lnTo>
                    <a:pt x="185674" y="176758"/>
                  </a:lnTo>
                  <a:lnTo>
                    <a:pt x="286181" y="176758"/>
                  </a:lnTo>
                  <a:lnTo>
                    <a:pt x="288061" y="174244"/>
                  </a:lnTo>
                  <a:lnTo>
                    <a:pt x="288061" y="172542"/>
                  </a:lnTo>
                  <a:close/>
                </a:path>
                <a:path w="541020" h="313689">
                  <a:moveTo>
                    <a:pt x="465696" y="41694"/>
                  </a:moveTo>
                  <a:lnTo>
                    <a:pt x="465353" y="37630"/>
                  </a:lnTo>
                  <a:lnTo>
                    <a:pt x="464553" y="32207"/>
                  </a:lnTo>
                  <a:lnTo>
                    <a:pt x="464502" y="31864"/>
                  </a:lnTo>
                  <a:lnTo>
                    <a:pt x="464400" y="31191"/>
                  </a:lnTo>
                  <a:lnTo>
                    <a:pt x="464286" y="30365"/>
                  </a:lnTo>
                  <a:lnTo>
                    <a:pt x="464172" y="29603"/>
                  </a:lnTo>
                  <a:lnTo>
                    <a:pt x="464058" y="28816"/>
                  </a:lnTo>
                  <a:lnTo>
                    <a:pt x="464007" y="28473"/>
                  </a:lnTo>
                  <a:lnTo>
                    <a:pt x="463905" y="28130"/>
                  </a:lnTo>
                  <a:lnTo>
                    <a:pt x="463321" y="26098"/>
                  </a:lnTo>
                  <a:lnTo>
                    <a:pt x="462991" y="24409"/>
                  </a:lnTo>
                  <a:lnTo>
                    <a:pt x="460273" y="23393"/>
                  </a:lnTo>
                  <a:lnTo>
                    <a:pt x="459257" y="23723"/>
                  </a:lnTo>
                  <a:lnTo>
                    <a:pt x="450443" y="25425"/>
                  </a:lnTo>
                  <a:lnTo>
                    <a:pt x="428066" y="28130"/>
                  </a:lnTo>
                  <a:lnTo>
                    <a:pt x="415531" y="28816"/>
                  </a:lnTo>
                  <a:lnTo>
                    <a:pt x="406273" y="29603"/>
                  </a:lnTo>
                  <a:lnTo>
                    <a:pt x="399948" y="30060"/>
                  </a:lnTo>
                  <a:lnTo>
                    <a:pt x="393674" y="30365"/>
                  </a:lnTo>
                  <a:lnTo>
                    <a:pt x="369633" y="31191"/>
                  </a:lnTo>
                  <a:lnTo>
                    <a:pt x="344335" y="32207"/>
                  </a:lnTo>
                  <a:lnTo>
                    <a:pt x="324675" y="31191"/>
                  </a:lnTo>
                  <a:lnTo>
                    <a:pt x="316534" y="30848"/>
                  </a:lnTo>
                  <a:lnTo>
                    <a:pt x="314845" y="30848"/>
                  </a:lnTo>
                  <a:lnTo>
                    <a:pt x="313486" y="32880"/>
                  </a:lnTo>
                  <a:lnTo>
                    <a:pt x="313829" y="33553"/>
                  </a:lnTo>
                  <a:lnTo>
                    <a:pt x="314845" y="37960"/>
                  </a:lnTo>
                  <a:lnTo>
                    <a:pt x="316534" y="44742"/>
                  </a:lnTo>
                  <a:lnTo>
                    <a:pt x="317563" y="47459"/>
                  </a:lnTo>
                  <a:lnTo>
                    <a:pt x="317563" y="47802"/>
                  </a:lnTo>
                  <a:lnTo>
                    <a:pt x="317893" y="48133"/>
                  </a:lnTo>
                  <a:lnTo>
                    <a:pt x="318579" y="49834"/>
                  </a:lnTo>
                  <a:lnTo>
                    <a:pt x="320611" y="52209"/>
                  </a:lnTo>
                  <a:lnTo>
                    <a:pt x="324002" y="51866"/>
                  </a:lnTo>
                  <a:lnTo>
                    <a:pt x="333146" y="50507"/>
                  </a:lnTo>
                  <a:lnTo>
                    <a:pt x="347726" y="49149"/>
                  </a:lnTo>
                  <a:lnTo>
                    <a:pt x="357898" y="48475"/>
                  </a:lnTo>
                  <a:lnTo>
                    <a:pt x="364680" y="47802"/>
                  </a:lnTo>
                  <a:lnTo>
                    <a:pt x="380276" y="46774"/>
                  </a:lnTo>
                  <a:lnTo>
                    <a:pt x="380161" y="48475"/>
                  </a:lnTo>
                  <a:lnTo>
                    <a:pt x="380085" y="49834"/>
                  </a:lnTo>
                  <a:lnTo>
                    <a:pt x="380034" y="50507"/>
                  </a:lnTo>
                  <a:lnTo>
                    <a:pt x="369087" y="89154"/>
                  </a:lnTo>
                  <a:lnTo>
                    <a:pt x="340944" y="132549"/>
                  </a:lnTo>
                  <a:lnTo>
                    <a:pt x="312966" y="159956"/>
                  </a:lnTo>
                  <a:lnTo>
                    <a:pt x="298577" y="169494"/>
                  </a:lnTo>
                  <a:lnTo>
                    <a:pt x="298234" y="169837"/>
                  </a:lnTo>
                  <a:lnTo>
                    <a:pt x="295859" y="171526"/>
                  </a:lnTo>
                  <a:lnTo>
                    <a:pt x="297218" y="172885"/>
                  </a:lnTo>
                  <a:lnTo>
                    <a:pt x="305689" y="180340"/>
                  </a:lnTo>
                  <a:lnTo>
                    <a:pt x="309079" y="183057"/>
                  </a:lnTo>
                  <a:lnTo>
                    <a:pt x="314502" y="181356"/>
                  </a:lnTo>
                  <a:lnTo>
                    <a:pt x="316204" y="180009"/>
                  </a:lnTo>
                  <a:lnTo>
                    <a:pt x="330974" y="169494"/>
                  </a:lnTo>
                  <a:lnTo>
                    <a:pt x="366585" y="131864"/>
                  </a:lnTo>
                  <a:lnTo>
                    <a:pt x="383311" y="105422"/>
                  </a:lnTo>
                  <a:lnTo>
                    <a:pt x="389585" y="110109"/>
                  </a:lnTo>
                  <a:lnTo>
                    <a:pt x="421538" y="140690"/>
                  </a:lnTo>
                  <a:lnTo>
                    <a:pt x="445020" y="168135"/>
                  </a:lnTo>
                  <a:lnTo>
                    <a:pt x="446709" y="170180"/>
                  </a:lnTo>
                  <a:lnTo>
                    <a:pt x="449427" y="168478"/>
                  </a:lnTo>
                  <a:lnTo>
                    <a:pt x="450786" y="167462"/>
                  </a:lnTo>
                  <a:lnTo>
                    <a:pt x="461632" y="156616"/>
                  </a:lnTo>
                  <a:lnTo>
                    <a:pt x="462305" y="155600"/>
                  </a:lnTo>
                  <a:lnTo>
                    <a:pt x="464007" y="153225"/>
                  </a:lnTo>
                  <a:lnTo>
                    <a:pt x="463880" y="152933"/>
                  </a:lnTo>
                  <a:lnTo>
                    <a:pt x="462305" y="149161"/>
                  </a:lnTo>
                  <a:lnTo>
                    <a:pt x="460616" y="147802"/>
                  </a:lnTo>
                  <a:lnTo>
                    <a:pt x="409524" y="105321"/>
                  </a:lnTo>
                  <a:lnTo>
                    <a:pt x="390105" y="91186"/>
                  </a:lnTo>
                  <a:lnTo>
                    <a:pt x="393954" y="83388"/>
                  </a:lnTo>
                  <a:lnTo>
                    <a:pt x="404533" y="46774"/>
                  </a:lnTo>
                  <a:lnTo>
                    <a:pt x="404672" y="45758"/>
                  </a:lnTo>
                  <a:lnTo>
                    <a:pt x="407733" y="45758"/>
                  </a:lnTo>
                  <a:lnTo>
                    <a:pt x="414172" y="45427"/>
                  </a:lnTo>
                  <a:lnTo>
                    <a:pt x="417563" y="45427"/>
                  </a:lnTo>
                  <a:lnTo>
                    <a:pt x="425691" y="45085"/>
                  </a:lnTo>
                  <a:lnTo>
                    <a:pt x="440613" y="45427"/>
                  </a:lnTo>
                  <a:lnTo>
                    <a:pt x="465696" y="45427"/>
                  </a:lnTo>
                  <a:lnTo>
                    <a:pt x="465696" y="45085"/>
                  </a:lnTo>
                  <a:lnTo>
                    <a:pt x="465696" y="41694"/>
                  </a:lnTo>
                  <a:close/>
                </a:path>
                <a:path w="541020" h="313689">
                  <a:moveTo>
                    <a:pt x="538924" y="342"/>
                  </a:moveTo>
                  <a:lnTo>
                    <a:pt x="537222" y="342"/>
                  </a:lnTo>
                  <a:lnTo>
                    <a:pt x="531799" y="0"/>
                  </a:lnTo>
                  <a:lnTo>
                    <a:pt x="513829" y="0"/>
                  </a:lnTo>
                  <a:lnTo>
                    <a:pt x="512140" y="1689"/>
                  </a:lnTo>
                  <a:lnTo>
                    <a:pt x="512813" y="3390"/>
                  </a:lnTo>
                  <a:lnTo>
                    <a:pt x="514515" y="6781"/>
                  </a:lnTo>
                  <a:lnTo>
                    <a:pt x="516178" y="28130"/>
                  </a:lnTo>
                  <a:lnTo>
                    <a:pt x="516204" y="83388"/>
                  </a:lnTo>
                  <a:lnTo>
                    <a:pt x="504380" y="84048"/>
                  </a:lnTo>
                  <a:lnTo>
                    <a:pt x="485927" y="84747"/>
                  </a:lnTo>
                  <a:lnTo>
                    <a:pt x="453491" y="84747"/>
                  </a:lnTo>
                  <a:lnTo>
                    <a:pt x="447979" y="84048"/>
                  </a:lnTo>
                  <a:lnTo>
                    <a:pt x="445363" y="83388"/>
                  </a:lnTo>
                  <a:lnTo>
                    <a:pt x="445363" y="86106"/>
                  </a:lnTo>
                  <a:lnTo>
                    <a:pt x="452475" y="105765"/>
                  </a:lnTo>
                  <a:lnTo>
                    <a:pt x="456209" y="105092"/>
                  </a:lnTo>
                  <a:lnTo>
                    <a:pt x="464337" y="104076"/>
                  </a:lnTo>
                  <a:lnTo>
                    <a:pt x="485355" y="101701"/>
                  </a:lnTo>
                  <a:lnTo>
                    <a:pt x="493496" y="101358"/>
                  </a:lnTo>
                  <a:lnTo>
                    <a:pt x="500164" y="100914"/>
                  </a:lnTo>
                  <a:lnTo>
                    <a:pt x="500418" y="100914"/>
                  </a:lnTo>
                  <a:lnTo>
                    <a:pt x="516204" y="99999"/>
                  </a:lnTo>
                  <a:lnTo>
                    <a:pt x="516204" y="190169"/>
                  </a:lnTo>
                  <a:lnTo>
                    <a:pt x="517563" y="190169"/>
                  </a:lnTo>
                  <a:lnTo>
                    <a:pt x="534847" y="189153"/>
                  </a:lnTo>
                  <a:lnTo>
                    <a:pt x="536549" y="188823"/>
                  </a:lnTo>
                  <a:lnTo>
                    <a:pt x="537565" y="186778"/>
                  </a:lnTo>
                  <a:lnTo>
                    <a:pt x="537565" y="99999"/>
                  </a:lnTo>
                  <a:lnTo>
                    <a:pt x="537565" y="84747"/>
                  </a:lnTo>
                  <a:lnTo>
                    <a:pt x="537629" y="30365"/>
                  </a:lnTo>
                  <a:lnTo>
                    <a:pt x="537756" y="23393"/>
                  </a:lnTo>
                  <a:lnTo>
                    <a:pt x="537908" y="15595"/>
                  </a:lnTo>
                  <a:lnTo>
                    <a:pt x="538899" y="3390"/>
                  </a:lnTo>
                  <a:lnTo>
                    <a:pt x="538924" y="342"/>
                  </a:lnTo>
                  <a:close/>
                </a:path>
                <a:path w="541020" h="313689">
                  <a:moveTo>
                    <a:pt x="540804" y="241706"/>
                  </a:moveTo>
                  <a:lnTo>
                    <a:pt x="520446" y="208953"/>
                  </a:lnTo>
                  <a:lnTo>
                    <a:pt x="518922" y="208102"/>
                  </a:lnTo>
                  <a:lnTo>
                    <a:pt x="518922" y="239331"/>
                  </a:lnTo>
                  <a:lnTo>
                    <a:pt x="518795" y="241706"/>
                  </a:lnTo>
                  <a:lnTo>
                    <a:pt x="502818" y="284416"/>
                  </a:lnTo>
                  <a:lnTo>
                    <a:pt x="479717" y="295300"/>
                  </a:lnTo>
                  <a:lnTo>
                    <a:pt x="480949" y="295300"/>
                  </a:lnTo>
                  <a:lnTo>
                    <a:pt x="468490" y="295859"/>
                  </a:lnTo>
                  <a:lnTo>
                    <a:pt x="458101" y="295859"/>
                  </a:lnTo>
                  <a:lnTo>
                    <a:pt x="414845" y="267131"/>
                  </a:lnTo>
                  <a:lnTo>
                    <a:pt x="414845" y="241706"/>
                  </a:lnTo>
                  <a:lnTo>
                    <a:pt x="447776" y="213880"/>
                  </a:lnTo>
                  <a:lnTo>
                    <a:pt x="467055" y="211188"/>
                  </a:lnTo>
                  <a:lnTo>
                    <a:pt x="474865" y="211188"/>
                  </a:lnTo>
                  <a:lnTo>
                    <a:pt x="518922" y="239331"/>
                  </a:lnTo>
                  <a:lnTo>
                    <a:pt x="518922" y="208102"/>
                  </a:lnTo>
                  <a:lnTo>
                    <a:pt x="479412" y="195021"/>
                  </a:lnTo>
                  <a:lnTo>
                    <a:pt x="455752" y="195021"/>
                  </a:lnTo>
                  <a:lnTo>
                    <a:pt x="414464" y="211480"/>
                  </a:lnTo>
                  <a:lnTo>
                    <a:pt x="393306" y="244767"/>
                  </a:lnTo>
                  <a:lnTo>
                    <a:pt x="393179" y="253225"/>
                  </a:lnTo>
                  <a:lnTo>
                    <a:pt x="393293" y="264782"/>
                  </a:lnTo>
                  <a:lnTo>
                    <a:pt x="393331" y="265010"/>
                  </a:lnTo>
                  <a:lnTo>
                    <a:pt x="394322" y="271360"/>
                  </a:lnTo>
                  <a:lnTo>
                    <a:pt x="418592" y="301320"/>
                  </a:lnTo>
                  <a:lnTo>
                    <a:pt x="445223" y="312597"/>
                  </a:lnTo>
                  <a:lnTo>
                    <a:pt x="445084" y="312597"/>
                  </a:lnTo>
                  <a:lnTo>
                    <a:pt x="453402" y="313448"/>
                  </a:lnTo>
                  <a:lnTo>
                    <a:pt x="478256" y="313448"/>
                  </a:lnTo>
                  <a:lnTo>
                    <a:pt x="519430" y="297256"/>
                  </a:lnTo>
                  <a:lnTo>
                    <a:pt x="520801" y="295859"/>
                  </a:lnTo>
                  <a:lnTo>
                    <a:pt x="524230" y="292379"/>
                  </a:lnTo>
                  <a:lnTo>
                    <a:pt x="540613" y="253225"/>
                  </a:lnTo>
                  <a:lnTo>
                    <a:pt x="540791" y="244767"/>
                  </a:lnTo>
                  <a:lnTo>
                    <a:pt x="540804" y="24170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154399" y="5206785"/>
              <a:ext cx="661670" cy="0"/>
            </a:xfrm>
            <a:custGeom>
              <a:avLst/>
              <a:gdLst/>
              <a:ahLst/>
              <a:cxnLst/>
              <a:rect l="l" t="t" r="r" b="b"/>
              <a:pathLst>
                <a:path w="661670" h="0">
                  <a:moveTo>
                    <a:pt x="0" y="0"/>
                  </a:moveTo>
                  <a:lnTo>
                    <a:pt x="576414" y="0"/>
                  </a:lnTo>
                </a:path>
                <a:path w="661670" h="0">
                  <a:moveTo>
                    <a:pt x="576262" y="0"/>
                  </a:moveTo>
                  <a:lnTo>
                    <a:pt x="66124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835831" y="4877795"/>
              <a:ext cx="128905" cy="288290"/>
            </a:xfrm>
            <a:custGeom>
              <a:avLst/>
              <a:gdLst/>
              <a:ahLst/>
              <a:cxnLst/>
              <a:rect l="l" t="t" r="r" b="b"/>
              <a:pathLst>
                <a:path w="128904" h="288289">
                  <a:moveTo>
                    <a:pt x="17627" y="288145"/>
                  </a:moveTo>
                  <a:lnTo>
                    <a:pt x="0" y="288145"/>
                  </a:lnTo>
                  <a:lnTo>
                    <a:pt x="110851" y="0"/>
                  </a:lnTo>
                  <a:lnTo>
                    <a:pt x="128818" y="0"/>
                  </a:lnTo>
                  <a:lnTo>
                    <a:pt x="17627" y="28814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815491" y="5206785"/>
              <a:ext cx="234315" cy="0"/>
            </a:xfrm>
            <a:custGeom>
              <a:avLst/>
              <a:gdLst/>
              <a:ahLst/>
              <a:cxnLst/>
              <a:rect l="l" t="t" r="r" b="b"/>
              <a:pathLst>
                <a:path w="234315" h="0">
                  <a:moveTo>
                    <a:pt x="0" y="0"/>
                  </a:moveTo>
                  <a:lnTo>
                    <a:pt x="149275" y="0"/>
                  </a:lnTo>
                </a:path>
                <a:path w="234315" h="0">
                  <a:moveTo>
                    <a:pt x="149132" y="0"/>
                  </a:moveTo>
                  <a:lnTo>
                    <a:pt x="233962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1062513" y="4874412"/>
              <a:ext cx="537845" cy="301625"/>
            </a:xfrm>
            <a:custGeom>
              <a:avLst/>
              <a:gdLst/>
              <a:ahLst/>
              <a:cxnLst/>
              <a:rect l="l" t="t" r="r" b="b"/>
              <a:pathLst>
                <a:path w="537845" h="301625">
                  <a:moveTo>
                    <a:pt x="155943" y="11861"/>
                  </a:moveTo>
                  <a:lnTo>
                    <a:pt x="155765" y="10960"/>
                  </a:lnTo>
                  <a:lnTo>
                    <a:pt x="155638" y="10337"/>
                  </a:lnTo>
                  <a:lnTo>
                    <a:pt x="155575" y="10147"/>
                  </a:lnTo>
                  <a:lnTo>
                    <a:pt x="154241" y="9156"/>
                  </a:lnTo>
                  <a:lnTo>
                    <a:pt x="151536" y="9486"/>
                  </a:lnTo>
                  <a:lnTo>
                    <a:pt x="147015" y="9804"/>
                  </a:lnTo>
                  <a:lnTo>
                    <a:pt x="147307" y="9804"/>
                  </a:lnTo>
                  <a:lnTo>
                    <a:pt x="141211" y="10147"/>
                  </a:lnTo>
                  <a:lnTo>
                    <a:pt x="136461" y="10337"/>
                  </a:lnTo>
                  <a:lnTo>
                    <a:pt x="116357" y="10960"/>
                  </a:lnTo>
                  <a:lnTo>
                    <a:pt x="107530" y="10960"/>
                  </a:lnTo>
                  <a:lnTo>
                    <a:pt x="102577" y="10820"/>
                  </a:lnTo>
                  <a:lnTo>
                    <a:pt x="81521" y="9804"/>
                  </a:lnTo>
                  <a:lnTo>
                    <a:pt x="73266" y="9156"/>
                  </a:lnTo>
                  <a:lnTo>
                    <a:pt x="73850" y="9156"/>
                  </a:lnTo>
                  <a:lnTo>
                    <a:pt x="68224" y="8356"/>
                  </a:lnTo>
                  <a:lnTo>
                    <a:pt x="59321" y="6781"/>
                  </a:lnTo>
                  <a:lnTo>
                    <a:pt x="57632" y="6096"/>
                  </a:lnTo>
                  <a:lnTo>
                    <a:pt x="54241" y="11861"/>
                  </a:lnTo>
                  <a:lnTo>
                    <a:pt x="52882" y="18300"/>
                  </a:lnTo>
                  <a:lnTo>
                    <a:pt x="54241" y="19316"/>
                  </a:lnTo>
                  <a:lnTo>
                    <a:pt x="58991" y="22707"/>
                  </a:lnTo>
                  <a:lnTo>
                    <a:pt x="74587" y="27114"/>
                  </a:lnTo>
                  <a:lnTo>
                    <a:pt x="90855" y="29146"/>
                  </a:lnTo>
                  <a:lnTo>
                    <a:pt x="95605" y="29832"/>
                  </a:lnTo>
                  <a:lnTo>
                    <a:pt x="107124" y="30505"/>
                  </a:lnTo>
                  <a:lnTo>
                    <a:pt x="132207" y="29832"/>
                  </a:lnTo>
                  <a:lnTo>
                    <a:pt x="151193" y="27457"/>
                  </a:lnTo>
                  <a:lnTo>
                    <a:pt x="155257" y="26098"/>
                  </a:lnTo>
                  <a:lnTo>
                    <a:pt x="155943" y="15925"/>
                  </a:lnTo>
                  <a:lnTo>
                    <a:pt x="155943" y="11861"/>
                  </a:lnTo>
                  <a:close/>
                </a:path>
                <a:path w="537845" h="301625">
                  <a:moveTo>
                    <a:pt x="193230" y="68135"/>
                  </a:moveTo>
                  <a:lnTo>
                    <a:pt x="193103" y="67462"/>
                  </a:lnTo>
                  <a:lnTo>
                    <a:pt x="192608" y="64744"/>
                  </a:lnTo>
                  <a:lnTo>
                    <a:pt x="192557" y="60680"/>
                  </a:lnTo>
                  <a:lnTo>
                    <a:pt x="191693" y="54076"/>
                  </a:lnTo>
                  <a:lnTo>
                    <a:pt x="191604" y="53390"/>
                  </a:lnTo>
                  <a:lnTo>
                    <a:pt x="191477" y="52539"/>
                  </a:lnTo>
                  <a:lnTo>
                    <a:pt x="191363" y="51841"/>
                  </a:lnTo>
                  <a:lnTo>
                    <a:pt x="191312" y="51523"/>
                  </a:lnTo>
                  <a:lnTo>
                    <a:pt x="191198" y="50850"/>
                  </a:lnTo>
                  <a:lnTo>
                    <a:pt x="190855" y="48818"/>
                  </a:lnTo>
                  <a:lnTo>
                    <a:pt x="190512" y="47117"/>
                  </a:lnTo>
                  <a:lnTo>
                    <a:pt x="187807" y="46101"/>
                  </a:lnTo>
                  <a:lnTo>
                    <a:pt x="186791" y="46443"/>
                  </a:lnTo>
                  <a:lnTo>
                    <a:pt x="177266" y="48031"/>
                  </a:lnTo>
                  <a:lnTo>
                    <a:pt x="138963" y="51841"/>
                  </a:lnTo>
                  <a:lnTo>
                    <a:pt x="88582" y="53809"/>
                  </a:lnTo>
                  <a:lnTo>
                    <a:pt x="72593" y="53809"/>
                  </a:lnTo>
                  <a:lnTo>
                    <a:pt x="58534" y="54076"/>
                  </a:lnTo>
                  <a:lnTo>
                    <a:pt x="52057" y="54076"/>
                  </a:lnTo>
                  <a:lnTo>
                    <a:pt x="45008" y="53809"/>
                  </a:lnTo>
                  <a:lnTo>
                    <a:pt x="45631" y="53809"/>
                  </a:lnTo>
                  <a:lnTo>
                    <a:pt x="25768" y="52539"/>
                  </a:lnTo>
                  <a:lnTo>
                    <a:pt x="16268" y="51523"/>
                  </a:lnTo>
                  <a:lnTo>
                    <a:pt x="14579" y="51181"/>
                  </a:lnTo>
                  <a:lnTo>
                    <a:pt x="13220" y="53225"/>
                  </a:lnTo>
                  <a:lnTo>
                    <a:pt x="13309" y="53390"/>
                  </a:lnTo>
                  <a:lnTo>
                    <a:pt x="13423" y="53619"/>
                  </a:lnTo>
                  <a:lnTo>
                    <a:pt x="13525" y="53809"/>
                  </a:lnTo>
                  <a:lnTo>
                    <a:pt x="13614" y="54076"/>
                  </a:lnTo>
                  <a:lnTo>
                    <a:pt x="16268" y="64744"/>
                  </a:lnTo>
                  <a:lnTo>
                    <a:pt x="17513" y="68135"/>
                  </a:lnTo>
                  <a:lnTo>
                    <a:pt x="17627" y="68821"/>
                  </a:lnTo>
                  <a:lnTo>
                    <a:pt x="17970" y="69151"/>
                  </a:lnTo>
                  <a:lnTo>
                    <a:pt x="18643" y="70853"/>
                  </a:lnTo>
                  <a:lnTo>
                    <a:pt x="20675" y="73228"/>
                  </a:lnTo>
                  <a:lnTo>
                    <a:pt x="24066" y="72885"/>
                  </a:lnTo>
                  <a:lnTo>
                    <a:pt x="32550" y="72199"/>
                  </a:lnTo>
                  <a:lnTo>
                    <a:pt x="53898" y="70853"/>
                  </a:lnTo>
                  <a:lnTo>
                    <a:pt x="62382" y="70167"/>
                  </a:lnTo>
                  <a:lnTo>
                    <a:pt x="95554" y="68821"/>
                  </a:lnTo>
                  <a:lnTo>
                    <a:pt x="148488" y="67462"/>
                  </a:lnTo>
                  <a:lnTo>
                    <a:pt x="162725" y="67462"/>
                  </a:lnTo>
                  <a:lnTo>
                    <a:pt x="182041" y="67792"/>
                  </a:lnTo>
                  <a:lnTo>
                    <a:pt x="188480" y="68135"/>
                  </a:lnTo>
                  <a:lnTo>
                    <a:pt x="193230" y="68135"/>
                  </a:lnTo>
                  <a:close/>
                </a:path>
                <a:path w="537845" h="301625">
                  <a:moveTo>
                    <a:pt x="211201" y="216611"/>
                  </a:moveTo>
                  <a:lnTo>
                    <a:pt x="210515" y="213563"/>
                  </a:lnTo>
                  <a:lnTo>
                    <a:pt x="210451" y="213182"/>
                  </a:lnTo>
                  <a:lnTo>
                    <a:pt x="208826" y="204076"/>
                  </a:lnTo>
                  <a:lnTo>
                    <a:pt x="208140" y="201358"/>
                  </a:lnTo>
                  <a:lnTo>
                    <a:pt x="205778" y="202374"/>
                  </a:lnTo>
                  <a:lnTo>
                    <a:pt x="195008" y="205562"/>
                  </a:lnTo>
                  <a:lnTo>
                    <a:pt x="148907" y="213182"/>
                  </a:lnTo>
                  <a:lnTo>
                    <a:pt x="114922" y="216611"/>
                  </a:lnTo>
                  <a:lnTo>
                    <a:pt x="115023" y="213182"/>
                  </a:lnTo>
                  <a:lnTo>
                    <a:pt x="115138" y="209143"/>
                  </a:lnTo>
                  <a:lnTo>
                    <a:pt x="115239" y="205562"/>
                  </a:lnTo>
                  <a:lnTo>
                    <a:pt x="115366" y="201358"/>
                  </a:lnTo>
                  <a:lnTo>
                    <a:pt x="115938" y="181356"/>
                  </a:lnTo>
                  <a:lnTo>
                    <a:pt x="130251" y="178981"/>
                  </a:lnTo>
                  <a:lnTo>
                    <a:pt x="138887" y="176339"/>
                  </a:lnTo>
                  <a:lnTo>
                    <a:pt x="145326" y="171754"/>
                  </a:lnTo>
                  <a:lnTo>
                    <a:pt x="150431" y="166344"/>
                  </a:lnTo>
                  <a:lnTo>
                    <a:pt x="153060" y="163563"/>
                  </a:lnTo>
                  <a:lnTo>
                    <a:pt x="160413" y="155181"/>
                  </a:lnTo>
                  <a:lnTo>
                    <a:pt x="164261" y="149225"/>
                  </a:lnTo>
                  <a:lnTo>
                    <a:pt x="165862" y="142849"/>
                  </a:lnTo>
                  <a:lnTo>
                    <a:pt x="165938" y="141592"/>
                  </a:lnTo>
                  <a:lnTo>
                    <a:pt x="166446" y="133223"/>
                  </a:lnTo>
                  <a:lnTo>
                    <a:pt x="166509" y="126974"/>
                  </a:lnTo>
                  <a:lnTo>
                    <a:pt x="166573" y="120662"/>
                  </a:lnTo>
                  <a:lnTo>
                    <a:pt x="164922" y="112864"/>
                  </a:lnTo>
                  <a:lnTo>
                    <a:pt x="159969" y="106553"/>
                  </a:lnTo>
                  <a:lnTo>
                    <a:pt x="151663" y="99695"/>
                  </a:lnTo>
                  <a:lnTo>
                    <a:pt x="150177" y="98475"/>
                  </a:lnTo>
                  <a:lnTo>
                    <a:pt x="144754" y="94399"/>
                  </a:lnTo>
                  <a:lnTo>
                    <a:pt x="144754" y="126784"/>
                  </a:lnTo>
                  <a:lnTo>
                    <a:pt x="144665" y="134581"/>
                  </a:lnTo>
                  <a:lnTo>
                    <a:pt x="115354" y="165493"/>
                  </a:lnTo>
                  <a:lnTo>
                    <a:pt x="116598" y="165493"/>
                  </a:lnTo>
                  <a:lnTo>
                    <a:pt x="103733" y="166103"/>
                  </a:lnTo>
                  <a:lnTo>
                    <a:pt x="92392" y="166344"/>
                  </a:lnTo>
                  <a:lnTo>
                    <a:pt x="85407" y="165493"/>
                  </a:lnTo>
                  <a:lnTo>
                    <a:pt x="79921" y="162699"/>
                  </a:lnTo>
                  <a:lnTo>
                    <a:pt x="73050" y="157124"/>
                  </a:lnTo>
                  <a:lnTo>
                    <a:pt x="61696" y="147459"/>
                  </a:lnTo>
                  <a:lnTo>
                    <a:pt x="61722" y="133223"/>
                  </a:lnTo>
                  <a:lnTo>
                    <a:pt x="90551" y="100558"/>
                  </a:lnTo>
                  <a:lnTo>
                    <a:pt x="112610" y="99695"/>
                  </a:lnTo>
                  <a:lnTo>
                    <a:pt x="118440" y="100126"/>
                  </a:lnTo>
                  <a:lnTo>
                    <a:pt x="122936" y="101765"/>
                  </a:lnTo>
                  <a:lnTo>
                    <a:pt x="128485" y="105092"/>
                  </a:lnTo>
                  <a:lnTo>
                    <a:pt x="137629" y="110845"/>
                  </a:lnTo>
                  <a:lnTo>
                    <a:pt x="144754" y="126784"/>
                  </a:lnTo>
                  <a:lnTo>
                    <a:pt x="144754" y="94399"/>
                  </a:lnTo>
                  <a:lnTo>
                    <a:pt x="139915" y="90741"/>
                  </a:lnTo>
                  <a:lnTo>
                    <a:pt x="131622" y="86804"/>
                  </a:lnTo>
                  <a:lnTo>
                    <a:pt x="120802" y="85420"/>
                  </a:lnTo>
                  <a:lnTo>
                    <a:pt x="103390" y="85420"/>
                  </a:lnTo>
                  <a:lnTo>
                    <a:pt x="59258" y="98310"/>
                  </a:lnTo>
                  <a:lnTo>
                    <a:pt x="41021" y="123393"/>
                  </a:lnTo>
                  <a:lnTo>
                    <a:pt x="41021" y="145427"/>
                  </a:lnTo>
                  <a:lnTo>
                    <a:pt x="72224" y="177634"/>
                  </a:lnTo>
                  <a:lnTo>
                    <a:pt x="94246" y="182041"/>
                  </a:lnTo>
                  <a:lnTo>
                    <a:pt x="94576" y="218313"/>
                  </a:lnTo>
                  <a:lnTo>
                    <a:pt x="55791" y="219722"/>
                  </a:lnTo>
                  <a:lnTo>
                    <a:pt x="47231" y="219925"/>
                  </a:lnTo>
                  <a:lnTo>
                    <a:pt x="9410" y="219925"/>
                  </a:lnTo>
                  <a:lnTo>
                    <a:pt x="1358" y="218313"/>
                  </a:lnTo>
                  <a:lnTo>
                    <a:pt x="0" y="220345"/>
                  </a:lnTo>
                  <a:lnTo>
                    <a:pt x="342" y="221018"/>
                  </a:lnTo>
                  <a:lnTo>
                    <a:pt x="1701" y="226783"/>
                  </a:lnTo>
                  <a:lnTo>
                    <a:pt x="3390" y="233222"/>
                  </a:lnTo>
                  <a:lnTo>
                    <a:pt x="3492" y="233502"/>
                  </a:lnTo>
                  <a:lnTo>
                    <a:pt x="4749" y="236956"/>
                  </a:lnTo>
                  <a:lnTo>
                    <a:pt x="5765" y="240004"/>
                  </a:lnTo>
                  <a:lnTo>
                    <a:pt x="7797" y="241363"/>
                  </a:lnTo>
                  <a:lnTo>
                    <a:pt x="23393" y="240004"/>
                  </a:lnTo>
                  <a:lnTo>
                    <a:pt x="85890" y="236194"/>
                  </a:lnTo>
                  <a:lnTo>
                    <a:pt x="147332" y="229793"/>
                  </a:lnTo>
                  <a:lnTo>
                    <a:pt x="201028" y="221018"/>
                  </a:lnTo>
                  <a:lnTo>
                    <a:pt x="208826" y="218655"/>
                  </a:lnTo>
                  <a:lnTo>
                    <a:pt x="211201" y="216611"/>
                  </a:lnTo>
                  <a:close/>
                </a:path>
                <a:path w="537845" h="301625">
                  <a:moveTo>
                    <a:pt x="244424" y="673"/>
                  </a:moveTo>
                  <a:lnTo>
                    <a:pt x="242049" y="673"/>
                  </a:lnTo>
                  <a:lnTo>
                    <a:pt x="222719" y="0"/>
                  </a:lnTo>
                  <a:lnTo>
                    <a:pt x="219329" y="0"/>
                  </a:lnTo>
                  <a:lnTo>
                    <a:pt x="217639" y="1689"/>
                  </a:lnTo>
                  <a:lnTo>
                    <a:pt x="218313" y="3390"/>
                  </a:lnTo>
                  <a:lnTo>
                    <a:pt x="220014" y="6781"/>
                  </a:lnTo>
                  <a:lnTo>
                    <a:pt x="221703" y="28816"/>
                  </a:lnTo>
                  <a:lnTo>
                    <a:pt x="221703" y="288150"/>
                  </a:lnTo>
                  <a:lnTo>
                    <a:pt x="223062" y="288150"/>
                  </a:lnTo>
                  <a:lnTo>
                    <a:pt x="240347" y="287121"/>
                  </a:lnTo>
                  <a:lnTo>
                    <a:pt x="242049" y="286791"/>
                  </a:lnTo>
                  <a:lnTo>
                    <a:pt x="243065" y="284759"/>
                  </a:lnTo>
                  <a:lnTo>
                    <a:pt x="243166" y="28816"/>
                  </a:lnTo>
                  <a:lnTo>
                    <a:pt x="243395" y="15925"/>
                  </a:lnTo>
                  <a:lnTo>
                    <a:pt x="244424" y="3390"/>
                  </a:lnTo>
                  <a:lnTo>
                    <a:pt x="244424" y="673"/>
                  </a:lnTo>
                  <a:close/>
                </a:path>
                <a:path w="537845" h="301625">
                  <a:moveTo>
                    <a:pt x="445985" y="49199"/>
                  </a:moveTo>
                  <a:lnTo>
                    <a:pt x="425780" y="19215"/>
                  </a:lnTo>
                  <a:lnTo>
                    <a:pt x="425780" y="47117"/>
                  </a:lnTo>
                  <a:lnTo>
                    <a:pt x="425780" y="70510"/>
                  </a:lnTo>
                  <a:lnTo>
                    <a:pt x="412216" y="88138"/>
                  </a:lnTo>
                  <a:lnTo>
                    <a:pt x="390867" y="97624"/>
                  </a:lnTo>
                  <a:lnTo>
                    <a:pt x="378320" y="97624"/>
                  </a:lnTo>
                  <a:lnTo>
                    <a:pt x="365442" y="97967"/>
                  </a:lnTo>
                  <a:lnTo>
                    <a:pt x="343738" y="89154"/>
                  </a:lnTo>
                  <a:lnTo>
                    <a:pt x="330517" y="72199"/>
                  </a:lnTo>
                  <a:lnTo>
                    <a:pt x="330517" y="49834"/>
                  </a:lnTo>
                  <a:lnTo>
                    <a:pt x="344081" y="33223"/>
                  </a:lnTo>
                  <a:lnTo>
                    <a:pt x="365912" y="23329"/>
                  </a:lnTo>
                  <a:lnTo>
                    <a:pt x="368071" y="23329"/>
                  </a:lnTo>
                  <a:lnTo>
                    <a:pt x="377977" y="23050"/>
                  </a:lnTo>
                  <a:lnTo>
                    <a:pt x="390182" y="22377"/>
                  </a:lnTo>
                  <a:lnTo>
                    <a:pt x="412216" y="30848"/>
                  </a:lnTo>
                  <a:lnTo>
                    <a:pt x="425780" y="47117"/>
                  </a:lnTo>
                  <a:lnTo>
                    <a:pt x="425780" y="19215"/>
                  </a:lnTo>
                  <a:lnTo>
                    <a:pt x="389534" y="8166"/>
                  </a:lnTo>
                  <a:lnTo>
                    <a:pt x="367106" y="8775"/>
                  </a:lnTo>
                  <a:lnTo>
                    <a:pt x="329298" y="23329"/>
                  </a:lnTo>
                  <a:lnTo>
                    <a:pt x="311607" y="47117"/>
                  </a:lnTo>
                  <a:lnTo>
                    <a:pt x="310667" y="52692"/>
                  </a:lnTo>
                  <a:lnTo>
                    <a:pt x="310667" y="71285"/>
                  </a:lnTo>
                  <a:lnTo>
                    <a:pt x="311683" y="77419"/>
                  </a:lnTo>
                  <a:lnTo>
                    <a:pt x="344424" y="107632"/>
                  </a:lnTo>
                  <a:lnTo>
                    <a:pt x="367157" y="113182"/>
                  </a:lnTo>
                  <a:lnTo>
                    <a:pt x="377977" y="112890"/>
                  </a:lnTo>
                  <a:lnTo>
                    <a:pt x="421119" y="101320"/>
                  </a:lnTo>
                  <a:lnTo>
                    <a:pt x="426783" y="97967"/>
                  </a:lnTo>
                  <a:lnTo>
                    <a:pt x="431165" y="93751"/>
                  </a:lnTo>
                  <a:lnTo>
                    <a:pt x="436803" y="86779"/>
                  </a:lnTo>
                  <a:lnTo>
                    <a:pt x="442188" y="79679"/>
                  </a:lnTo>
                  <a:lnTo>
                    <a:pt x="444957" y="74409"/>
                  </a:lnTo>
                  <a:lnTo>
                    <a:pt x="445973" y="68376"/>
                  </a:lnTo>
                  <a:lnTo>
                    <a:pt x="445985" y="49199"/>
                  </a:lnTo>
                  <a:close/>
                </a:path>
                <a:path w="537845" h="301625">
                  <a:moveTo>
                    <a:pt x="475589" y="138557"/>
                  </a:moveTo>
                  <a:lnTo>
                    <a:pt x="474903" y="135432"/>
                  </a:lnTo>
                  <a:lnTo>
                    <a:pt x="473240" y="127127"/>
                  </a:lnTo>
                  <a:lnTo>
                    <a:pt x="472897" y="124752"/>
                  </a:lnTo>
                  <a:lnTo>
                    <a:pt x="470192" y="125425"/>
                  </a:lnTo>
                  <a:lnTo>
                    <a:pt x="419849" y="134264"/>
                  </a:lnTo>
                  <a:lnTo>
                    <a:pt x="365315" y="139217"/>
                  </a:lnTo>
                  <a:lnTo>
                    <a:pt x="345490" y="140258"/>
                  </a:lnTo>
                  <a:lnTo>
                    <a:pt x="346595" y="140258"/>
                  </a:lnTo>
                  <a:lnTo>
                    <a:pt x="332320" y="140677"/>
                  </a:lnTo>
                  <a:lnTo>
                    <a:pt x="333209" y="140677"/>
                  </a:lnTo>
                  <a:lnTo>
                    <a:pt x="323519" y="140868"/>
                  </a:lnTo>
                  <a:lnTo>
                    <a:pt x="314185" y="140868"/>
                  </a:lnTo>
                  <a:lnTo>
                    <a:pt x="292176" y="140474"/>
                  </a:lnTo>
                  <a:lnTo>
                    <a:pt x="285902" y="140258"/>
                  </a:lnTo>
                  <a:lnTo>
                    <a:pt x="281851" y="139915"/>
                  </a:lnTo>
                  <a:lnTo>
                    <a:pt x="276885" y="139217"/>
                  </a:lnTo>
                  <a:lnTo>
                    <a:pt x="277114" y="139217"/>
                  </a:lnTo>
                  <a:lnTo>
                    <a:pt x="275945" y="138988"/>
                  </a:lnTo>
                  <a:lnTo>
                    <a:pt x="274586" y="141020"/>
                  </a:lnTo>
                  <a:lnTo>
                    <a:pt x="274929" y="141693"/>
                  </a:lnTo>
                  <a:lnTo>
                    <a:pt x="276288" y="147116"/>
                  </a:lnTo>
                  <a:lnTo>
                    <a:pt x="277977" y="153568"/>
                  </a:lnTo>
                  <a:lnTo>
                    <a:pt x="279336" y="157289"/>
                  </a:lnTo>
                  <a:lnTo>
                    <a:pt x="280352" y="160337"/>
                  </a:lnTo>
                  <a:lnTo>
                    <a:pt x="282384" y="161696"/>
                  </a:lnTo>
                  <a:lnTo>
                    <a:pt x="292849" y="160756"/>
                  </a:lnTo>
                  <a:lnTo>
                    <a:pt x="298005" y="160337"/>
                  </a:lnTo>
                  <a:lnTo>
                    <a:pt x="349173" y="156959"/>
                  </a:lnTo>
                  <a:lnTo>
                    <a:pt x="350862" y="156959"/>
                  </a:lnTo>
                  <a:lnTo>
                    <a:pt x="353910" y="156616"/>
                  </a:lnTo>
                  <a:lnTo>
                    <a:pt x="355612" y="156273"/>
                  </a:lnTo>
                  <a:lnTo>
                    <a:pt x="355498" y="156959"/>
                  </a:lnTo>
                  <a:lnTo>
                    <a:pt x="355384" y="157759"/>
                  </a:lnTo>
                  <a:lnTo>
                    <a:pt x="355307" y="158267"/>
                  </a:lnTo>
                  <a:lnTo>
                    <a:pt x="355231" y="158711"/>
                  </a:lnTo>
                  <a:lnTo>
                    <a:pt x="354253" y="165087"/>
                  </a:lnTo>
                  <a:lnTo>
                    <a:pt x="335953" y="212547"/>
                  </a:lnTo>
                  <a:lnTo>
                    <a:pt x="327812" y="221703"/>
                  </a:lnTo>
                  <a:lnTo>
                    <a:pt x="327469" y="224078"/>
                  </a:lnTo>
                  <a:lnTo>
                    <a:pt x="329171" y="224751"/>
                  </a:lnTo>
                  <a:lnTo>
                    <a:pt x="341033" y="227469"/>
                  </a:lnTo>
                  <a:lnTo>
                    <a:pt x="347814" y="228485"/>
                  </a:lnTo>
                  <a:lnTo>
                    <a:pt x="350520" y="224751"/>
                  </a:lnTo>
                  <a:lnTo>
                    <a:pt x="356704" y="216611"/>
                  </a:lnTo>
                  <a:lnTo>
                    <a:pt x="372046" y="180149"/>
                  </a:lnTo>
                  <a:lnTo>
                    <a:pt x="377647" y="154241"/>
                  </a:lnTo>
                  <a:lnTo>
                    <a:pt x="423252" y="149567"/>
                  </a:lnTo>
                  <a:lnTo>
                    <a:pt x="465277" y="143103"/>
                  </a:lnTo>
                  <a:lnTo>
                    <a:pt x="473392" y="140868"/>
                  </a:lnTo>
                  <a:lnTo>
                    <a:pt x="475272" y="138988"/>
                  </a:lnTo>
                  <a:lnTo>
                    <a:pt x="475589" y="138557"/>
                  </a:lnTo>
                  <a:close/>
                </a:path>
                <a:path w="537845" h="301625">
                  <a:moveTo>
                    <a:pt x="520700" y="342"/>
                  </a:moveTo>
                  <a:lnTo>
                    <a:pt x="518998" y="342"/>
                  </a:lnTo>
                  <a:lnTo>
                    <a:pt x="514934" y="0"/>
                  </a:lnTo>
                  <a:lnTo>
                    <a:pt x="495617" y="0"/>
                  </a:lnTo>
                  <a:lnTo>
                    <a:pt x="493915" y="1689"/>
                  </a:lnTo>
                  <a:lnTo>
                    <a:pt x="494601" y="3390"/>
                  </a:lnTo>
                  <a:lnTo>
                    <a:pt x="496290" y="6781"/>
                  </a:lnTo>
                  <a:lnTo>
                    <a:pt x="496404" y="8166"/>
                  </a:lnTo>
                  <a:lnTo>
                    <a:pt x="496519" y="9639"/>
                  </a:lnTo>
                  <a:lnTo>
                    <a:pt x="496557" y="10236"/>
                  </a:lnTo>
                  <a:lnTo>
                    <a:pt x="496684" y="11734"/>
                  </a:lnTo>
                  <a:lnTo>
                    <a:pt x="497916" y="27609"/>
                  </a:lnTo>
                  <a:lnTo>
                    <a:pt x="497992" y="172885"/>
                  </a:lnTo>
                  <a:lnTo>
                    <a:pt x="489508" y="173558"/>
                  </a:lnTo>
                  <a:lnTo>
                    <a:pt x="467474" y="174917"/>
                  </a:lnTo>
                  <a:lnTo>
                    <a:pt x="445782" y="175933"/>
                  </a:lnTo>
                  <a:lnTo>
                    <a:pt x="428155" y="175933"/>
                  </a:lnTo>
                  <a:lnTo>
                    <a:pt x="423748" y="175260"/>
                  </a:lnTo>
                  <a:lnTo>
                    <a:pt x="422046" y="174917"/>
                  </a:lnTo>
                  <a:lnTo>
                    <a:pt x="421944" y="175260"/>
                  </a:lnTo>
                  <a:lnTo>
                    <a:pt x="421373" y="176949"/>
                  </a:lnTo>
                  <a:lnTo>
                    <a:pt x="421373" y="177634"/>
                  </a:lnTo>
                  <a:lnTo>
                    <a:pt x="424091" y="191198"/>
                  </a:lnTo>
                  <a:lnTo>
                    <a:pt x="424091" y="191528"/>
                  </a:lnTo>
                  <a:lnTo>
                    <a:pt x="424421" y="191871"/>
                  </a:lnTo>
                  <a:lnTo>
                    <a:pt x="425107" y="193560"/>
                  </a:lnTo>
                  <a:lnTo>
                    <a:pt x="426796" y="194919"/>
                  </a:lnTo>
                  <a:lnTo>
                    <a:pt x="470522" y="190512"/>
                  </a:lnTo>
                  <a:lnTo>
                    <a:pt x="497992" y="188480"/>
                  </a:lnTo>
                  <a:lnTo>
                    <a:pt x="497992" y="235597"/>
                  </a:lnTo>
                  <a:lnTo>
                    <a:pt x="499338" y="235597"/>
                  </a:lnTo>
                  <a:lnTo>
                    <a:pt x="516636" y="234581"/>
                  </a:lnTo>
                  <a:lnTo>
                    <a:pt x="518325" y="234238"/>
                  </a:lnTo>
                  <a:lnTo>
                    <a:pt x="519341" y="232206"/>
                  </a:lnTo>
                  <a:lnTo>
                    <a:pt x="519341" y="188480"/>
                  </a:lnTo>
                  <a:lnTo>
                    <a:pt x="519341" y="175933"/>
                  </a:lnTo>
                  <a:lnTo>
                    <a:pt x="519442" y="28473"/>
                  </a:lnTo>
                  <a:lnTo>
                    <a:pt x="519557" y="22377"/>
                  </a:lnTo>
                  <a:lnTo>
                    <a:pt x="519684" y="15595"/>
                  </a:lnTo>
                  <a:lnTo>
                    <a:pt x="520674" y="3390"/>
                  </a:lnTo>
                  <a:lnTo>
                    <a:pt x="520700" y="342"/>
                  </a:lnTo>
                  <a:close/>
                </a:path>
                <a:path w="537845" h="301625">
                  <a:moveTo>
                    <a:pt x="537654" y="296278"/>
                  </a:moveTo>
                  <a:lnTo>
                    <a:pt x="535711" y="284924"/>
                  </a:lnTo>
                  <a:lnTo>
                    <a:pt x="535686" y="284759"/>
                  </a:lnTo>
                  <a:lnTo>
                    <a:pt x="535584" y="284137"/>
                  </a:lnTo>
                  <a:lnTo>
                    <a:pt x="534936" y="280352"/>
                  </a:lnTo>
                  <a:lnTo>
                    <a:pt x="534593" y="278650"/>
                  </a:lnTo>
                  <a:lnTo>
                    <a:pt x="532561" y="276618"/>
                  </a:lnTo>
                  <a:lnTo>
                    <a:pt x="529170" y="277291"/>
                  </a:lnTo>
                  <a:lnTo>
                    <a:pt x="521042" y="279336"/>
                  </a:lnTo>
                  <a:lnTo>
                    <a:pt x="496747" y="282282"/>
                  </a:lnTo>
                  <a:lnTo>
                    <a:pt x="490651" y="282905"/>
                  </a:lnTo>
                  <a:lnTo>
                    <a:pt x="484759" y="283311"/>
                  </a:lnTo>
                  <a:lnTo>
                    <a:pt x="462622" y="284378"/>
                  </a:lnTo>
                  <a:lnTo>
                    <a:pt x="440804" y="284924"/>
                  </a:lnTo>
                  <a:lnTo>
                    <a:pt x="420700" y="284924"/>
                  </a:lnTo>
                  <a:lnTo>
                    <a:pt x="407479" y="284759"/>
                  </a:lnTo>
                  <a:lnTo>
                    <a:pt x="396798" y="284378"/>
                  </a:lnTo>
                  <a:lnTo>
                    <a:pt x="392861" y="284378"/>
                  </a:lnTo>
                  <a:lnTo>
                    <a:pt x="388150" y="279666"/>
                  </a:lnTo>
                  <a:lnTo>
                    <a:pt x="388200" y="242379"/>
                  </a:lnTo>
                  <a:lnTo>
                    <a:pt x="388505" y="232206"/>
                  </a:lnTo>
                  <a:lnTo>
                    <a:pt x="388708" y="227469"/>
                  </a:lnTo>
                  <a:lnTo>
                    <a:pt x="388835" y="221703"/>
                  </a:lnTo>
                  <a:lnTo>
                    <a:pt x="387134" y="221361"/>
                  </a:lnTo>
                  <a:lnTo>
                    <a:pt x="386461" y="221361"/>
                  </a:lnTo>
                  <a:lnTo>
                    <a:pt x="377304" y="220687"/>
                  </a:lnTo>
                  <a:lnTo>
                    <a:pt x="367474" y="220345"/>
                  </a:lnTo>
                  <a:lnTo>
                    <a:pt x="362394" y="220345"/>
                  </a:lnTo>
                  <a:lnTo>
                    <a:pt x="362496" y="220687"/>
                  </a:lnTo>
                  <a:lnTo>
                    <a:pt x="362597" y="221018"/>
                  </a:lnTo>
                  <a:lnTo>
                    <a:pt x="362699" y="221361"/>
                  </a:lnTo>
                  <a:lnTo>
                    <a:pt x="362800" y="221703"/>
                  </a:lnTo>
                  <a:lnTo>
                    <a:pt x="364426" y="227126"/>
                  </a:lnTo>
                  <a:lnTo>
                    <a:pt x="364477" y="227469"/>
                  </a:lnTo>
                  <a:lnTo>
                    <a:pt x="366801" y="242379"/>
                  </a:lnTo>
                  <a:lnTo>
                    <a:pt x="366801" y="285089"/>
                  </a:lnTo>
                  <a:lnTo>
                    <a:pt x="378244" y="301599"/>
                  </a:lnTo>
                  <a:lnTo>
                    <a:pt x="429133" y="301599"/>
                  </a:lnTo>
                  <a:lnTo>
                    <a:pt x="503389" y="300012"/>
                  </a:lnTo>
                  <a:lnTo>
                    <a:pt x="535952" y="300012"/>
                  </a:lnTo>
                  <a:lnTo>
                    <a:pt x="537654" y="297980"/>
                  </a:lnTo>
                  <a:lnTo>
                    <a:pt x="537654" y="2962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1049301" y="5206785"/>
              <a:ext cx="639445" cy="0"/>
            </a:xfrm>
            <a:custGeom>
              <a:avLst/>
              <a:gdLst/>
              <a:ahLst/>
              <a:cxnLst/>
              <a:rect l="l" t="t" r="r" b="b"/>
              <a:pathLst>
                <a:path w="639445" h="0">
                  <a:moveTo>
                    <a:pt x="0" y="0"/>
                  </a:moveTo>
                  <a:lnTo>
                    <a:pt x="554535" y="0"/>
                  </a:lnTo>
                </a:path>
                <a:path w="639445" h="0">
                  <a:moveTo>
                    <a:pt x="554383" y="0"/>
                  </a:moveTo>
                  <a:lnTo>
                    <a:pt x="63921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1718531" y="4874412"/>
              <a:ext cx="519430" cy="305435"/>
            </a:xfrm>
            <a:custGeom>
              <a:avLst/>
              <a:gdLst/>
              <a:ahLst/>
              <a:cxnLst/>
              <a:rect l="l" t="t" r="r" b="b"/>
              <a:pathLst>
                <a:path w="519429" h="305435">
                  <a:moveTo>
                    <a:pt x="178650" y="134239"/>
                  </a:moveTo>
                  <a:lnTo>
                    <a:pt x="178320" y="130848"/>
                  </a:lnTo>
                  <a:lnTo>
                    <a:pt x="176504" y="118643"/>
                  </a:lnTo>
                  <a:lnTo>
                    <a:pt x="176276" y="117297"/>
                  </a:lnTo>
                  <a:lnTo>
                    <a:pt x="172897" y="118643"/>
                  </a:lnTo>
                  <a:lnTo>
                    <a:pt x="163398" y="122720"/>
                  </a:lnTo>
                  <a:lnTo>
                    <a:pt x="140398" y="128371"/>
                  </a:lnTo>
                  <a:lnTo>
                    <a:pt x="101384" y="135445"/>
                  </a:lnTo>
                  <a:lnTo>
                    <a:pt x="62877" y="139179"/>
                  </a:lnTo>
                  <a:lnTo>
                    <a:pt x="40678" y="140004"/>
                  </a:lnTo>
                  <a:lnTo>
                    <a:pt x="31864" y="139331"/>
                  </a:lnTo>
                  <a:lnTo>
                    <a:pt x="30175" y="138988"/>
                  </a:lnTo>
                  <a:lnTo>
                    <a:pt x="27800" y="136613"/>
                  </a:lnTo>
                  <a:lnTo>
                    <a:pt x="27800" y="93218"/>
                  </a:lnTo>
                  <a:lnTo>
                    <a:pt x="77381" y="92036"/>
                  </a:lnTo>
                  <a:lnTo>
                    <a:pt x="83058" y="92036"/>
                  </a:lnTo>
                  <a:lnTo>
                    <a:pt x="119329" y="91528"/>
                  </a:lnTo>
                  <a:lnTo>
                    <a:pt x="128143" y="91528"/>
                  </a:lnTo>
                  <a:lnTo>
                    <a:pt x="129159" y="89154"/>
                  </a:lnTo>
                  <a:lnTo>
                    <a:pt x="129159" y="84074"/>
                  </a:lnTo>
                  <a:lnTo>
                    <a:pt x="128828" y="78651"/>
                  </a:lnTo>
                  <a:lnTo>
                    <a:pt x="128663" y="77571"/>
                  </a:lnTo>
                  <a:lnTo>
                    <a:pt x="128562" y="76809"/>
                  </a:lnTo>
                  <a:lnTo>
                    <a:pt x="128485" y="76276"/>
                  </a:lnTo>
                  <a:lnTo>
                    <a:pt x="127800" y="72542"/>
                  </a:lnTo>
                  <a:lnTo>
                    <a:pt x="124421" y="72885"/>
                  </a:lnTo>
                  <a:lnTo>
                    <a:pt x="118986" y="73558"/>
                  </a:lnTo>
                  <a:lnTo>
                    <a:pt x="96951" y="75260"/>
                  </a:lnTo>
                  <a:lnTo>
                    <a:pt x="63296" y="76809"/>
                  </a:lnTo>
                  <a:lnTo>
                    <a:pt x="40576" y="77571"/>
                  </a:lnTo>
                  <a:lnTo>
                    <a:pt x="27800" y="77571"/>
                  </a:lnTo>
                  <a:lnTo>
                    <a:pt x="27800" y="40335"/>
                  </a:lnTo>
                  <a:lnTo>
                    <a:pt x="41325" y="39662"/>
                  </a:lnTo>
                  <a:lnTo>
                    <a:pt x="76682" y="38354"/>
                  </a:lnTo>
                  <a:lnTo>
                    <a:pt x="113766" y="37630"/>
                  </a:lnTo>
                  <a:lnTo>
                    <a:pt x="131876" y="37630"/>
                  </a:lnTo>
                  <a:lnTo>
                    <a:pt x="131876" y="32880"/>
                  </a:lnTo>
                  <a:lnTo>
                    <a:pt x="131191" y="24409"/>
                  </a:lnTo>
                  <a:lnTo>
                    <a:pt x="131064" y="23723"/>
                  </a:lnTo>
                  <a:lnTo>
                    <a:pt x="130975" y="23329"/>
                  </a:lnTo>
                  <a:lnTo>
                    <a:pt x="130860" y="22707"/>
                  </a:lnTo>
                  <a:lnTo>
                    <a:pt x="130441" y="20408"/>
                  </a:lnTo>
                  <a:lnTo>
                    <a:pt x="130314" y="19443"/>
                  </a:lnTo>
                  <a:lnTo>
                    <a:pt x="130175" y="18300"/>
                  </a:lnTo>
                  <a:lnTo>
                    <a:pt x="120230" y="19443"/>
                  </a:lnTo>
                  <a:lnTo>
                    <a:pt x="115214" y="19951"/>
                  </a:lnTo>
                  <a:lnTo>
                    <a:pt x="109626" y="20408"/>
                  </a:lnTo>
                  <a:lnTo>
                    <a:pt x="86410" y="21996"/>
                  </a:lnTo>
                  <a:lnTo>
                    <a:pt x="56896" y="23329"/>
                  </a:lnTo>
                  <a:lnTo>
                    <a:pt x="60172" y="23329"/>
                  </a:lnTo>
                  <a:lnTo>
                    <a:pt x="32067" y="23723"/>
                  </a:lnTo>
                  <a:lnTo>
                    <a:pt x="19329" y="23723"/>
                  </a:lnTo>
                  <a:lnTo>
                    <a:pt x="5765" y="22707"/>
                  </a:lnTo>
                  <a:lnTo>
                    <a:pt x="1358" y="22707"/>
                  </a:lnTo>
                  <a:lnTo>
                    <a:pt x="0" y="25425"/>
                  </a:lnTo>
                  <a:lnTo>
                    <a:pt x="685" y="26784"/>
                  </a:lnTo>
                  <a:lnTo>
                    <a:pt x="2374" y="29146"/>
                  </a:lnTo>
                  <a:lnTo>
                    <a:pt x="6451" y="50507"/>
                  </a:lnTo>
                  <a:lnTo>
                    <a:pt x="6451" y="144754"/>
                  </a:lnTo>
                  <a:lnTo>
                    <a:pt x="13893" y="158623"/>
                  </a:lnTo>
                  <a:lnTo>
                    <a:pt x="32283" y="158623"/>
                  </a:lnTo>
                  <a:lnTo>
                    <a:pt x="40106" y="158419"/>
                  </a:lnTo>
                  <a:lnTo>
                    <a:pt x="83400" y="154749"/>
                  </a:lnTo>
                  <a:lnTo>
                    <a:pt x="126682" y="148374"/>
                  </a:lnTo>
                  <a:lnTo>
                    <a:pt x="168173" y="138544"/>
                  </a:lnTo>
                  <a:lnTo>
                    <a:pt x="174929" y="135940"/>
                  </a:lnTo>
                  <a:lnTo>
                    <a:pt x="178650" y="134239"/>
                  </a:lnTo>
                  <a:close/>
                </a:path>
                <a:path w="519429" h="305435">
                  <a:moveTo>
                    <a:pt x="232892" y="299669"/>
                  </a:moveTo>
                  <a:lnTo>
                    <a:pt x="232549" y="297980"/>
                  </a:lnTo>
                  <a:lnTo>
                    <a:pt x="231178" y="288328"/>
                  </a:lnTo>
                  <a:lnTo>
                    <a:pt x="231101" y="287807"/>
                  </a:lnTo>
                  <a:lnTo>
                    <a:pt x="231025" y="287235"/>
                  </a:lnTo>
                  <a:lnTo>
                    <a:pt x="230911" y="286448"/>
                  </a:lnTo>
                  <a:lnTo>
                    <a:pt x="230809" y="285775"/>
                  </a:lnTo>
                  <a:lnTo>
                    <a:pt x="230517" y="283743"/>
                  </a:lnTo>
                  <a:lnTo>
                    <a:pt x="230187" y="282041"/>
                  </a:lnTo>
                  <a:lnTo>
                    <a:pt x="228142" y="280009"/>
                  </a:lnTo>
                  <a:lnTo>
                    <a:pt x="224751" y="280682"/>
                  </a:lnTo>
                  <a:lnTo>
                    <a:pt x="215607" y="282714"/>
                  </a:lnTo>
                  <a:lnTo>
                    <a:pt x="192887" y="285775"/>
                  </a:lnTo>
                  <a:lnTo>
                    <a:pt x="178993" y="286448"/>
                  </a:lnTo>
                  <a:lnTo>
                    <a:pt x="165874" y="287235"/>
                  </a:lnTo>
                  <a:lnTo>
                    <a:pt x="156616" y="287680"/>
                  </a:lnTo>
                  <a:lnTo>
                    <a:pt x="151638" y="287807"/>
                  </a:lnTo>
                  <a:lnTo>
                    <a:pt x="155079" y="287807"/>
                  </a:lnTo>
                  <a:lnTo>
                    <a:pt x="117563" y="288328"/>
                  </a:lnTo>
                  <a:lnTo>
                    <a:pt x="106311" y="288328"/>
                  </a:lnTo>
                  <a:lnTo>
                    <a:pt x="95872" y="288150"/>
                  </a:lnTo>
                  <a:lnTo>
                    <a:pt x="96939" y="288150"/>
                  </a:lnTo>
                  <a:lnTo>
                    <a:pt x="85432" y="287807"/>
                  </a:lnTo>
                  <a:lnTo>
                    <a:pt x="79667" y="287464"/>
                  </a:lnTo>
                  <a:lnTo>
                    <a:pt x="76619" y="284073"/>
                  </a:lnTo>
                  <a:lnTo>
                    <a:pt x="76619" y="252895"/>
                  </a:lnTo>
                  <a:lnTo>
                    <a:pt x="196100" y="250177"/>
                  </a:lnTo>
                  <a:lnTo>
                    <a:pt x="208483" y="250177"/>
                  </a:lnTo>
                  <a:lnTo>
                    <a:pt x="211874" y="248488"/>
                  </a:lnTo>
                  <a:lnTo>
                    <a:pt x="212217" y="244754"/>
                  </a:lnTo>
                  <a:lnTo>
                    <a:pt x="212775" y="236613"/>
                  </a:lnTo>
                  <a:lnTo>
                    <a:pt x="212801" y="236283"/>
                  </a:lnTo>
                  <a:lnTo>
                    <a:pt x="212915" y="234581"/>
                  </a:lnTo>
                  <a:lnTo>
                    <a:pt x="213017" y="233222"/>
                  </a:lnTo>
                  <a:lnTo>
                    <a:pt x="213639" y="224637"/>
                  </a:lnTo>
                  <a:lnTo>
                    <a:pt x="214858" y="209270"/>
                  </a:lnTo>
                  <a:lnTo>
                    <a:pt x="215531" y="202044"/>
                  </a:lnTo>
                  <a:lnTo>
                    <a:pt x="215963" y="197840"/>
                  </a:lnTo>
                  <a:lnTo>
                    <a:pt x="216966" y="188823"/>
                  </a:lnTo>
                  <a:lnTo>
                    <a:pt x="216877" y="187388"/>
                  </a:lnTo>
                  <a:lnTo>
                    <a:pt x="216814" y="187083"/>
                  </a:lnTo>
                  <a:lnTo>
                    <a:pt x="216738" y="186702"/>
                  </a:lnTo>
                  <a:lnTo>
                    <a:pt x="216623" y="186105"/>
                  </a:lnTo>
                  <a:lnTo>
                    <a:pt x="214922" y="185762"/>
                  </a:lnTo>
                  <a:lnTo>
                    <a:pt x="197637" y="183057"/>
                  </a:lnTo>
                  <a:lnTo>
                    <a:pt x="196278" y="182714"/>
                  </a:lnTo>
                  <a:lnTo>
                    <a:pt x="193903" y="183057"/>
                  </a:lnTo>
                  <a:lnTo>
                    <a:pt x="193230" y="183400"/>
                  </a:lnTo>
                  <a:lnTo>
                    <a:pt x="192557" y="183400"/>
                  </a:lnTo>
                  <a:lnTo>
                    <a:pt x="185648" y="184391"/>
                  </a:lnTo>
                  <a:lnTo>
                    <a:pt x="180517" y="185000"/>
                  </a:lnTo>
                  <a:lnTo>
                    <a:pt x="174625" y="185496"/>
                  </a:lnTo>
                  <a:lnTo>
                    <a:pt x="149669" y="187083"/>
                  </a:lnTo>
                  <a:lnTo>
                    <a:pt x="124231" y="188137"/>
                  </a:lnTo>
                  <a:lnTo>
                    <a:pt x="124548" y="188137"/>
                  </a:lnTo>
                  <a:lnTo>
                    <a:pt x="116090" y="188417"/>
                  </a:lnTo>
                  <a:lnTo>
                    <a:pt x="120307" y="188417"/>
                  </a:lnTo>
                  <a:lnTo>
                    <a:pt x="85534" y="188823"/>
                  </a:lnTo>
                  <a:lnTo>
                    <a:pt x="84848" y="188823"/>
                  </a:lnTo>
                  <a:lnTo>
                    <a:pt x="60350" y="188137"/>
                  </a:lnTo>
                  <a:lnTo>
                    <a:pt x="54584" y="187807"/>
                  </a:lnTo>
                  <a:lnTo>
                    <a:pt x="52882" y="187464"/>
                  </a:lnTo>
                  <a:lnTo>
                    <a:pt x="51536" y="189496"/>
                  </a:lnTo>
                  <a:lnTo>
                    <a:pt x="51866" y="190169"/>
                  </a:lnTo>
                  <a:lnTo>
                    <a:pt x="53797" y="202044"/>
                  </a:lnTo>
                  <a:lnTo>
                    <a:pt x="53898" y="203060"/>
                  </a:lnTo>
                  <a:lnTo>
                    <a:pt x="54241" y="203390"/>
                  </a:lnTo>
                  <a:lnTo>
                    <a:pt x="54927" y="205092"/>
                  </a:lnTo>
                  <a:lnTo>
                    <a:pt x="56959" y="207467"/>
                  </a:lnTo>
                  <a:lnTo>
                    <a:pt x="60350" y="207124"/>
                  </a:lnTo>
                  <a:lnTo>
                    <a:pt x="86448" y="205435"/>
                  </a:lnTo>
                  <a:lnTo>
                    <a:pt x="95262" y="204749"/>
                  </a:lnTo>
                  <a:lnTo>
                    <a:pt x="155879" y="202717"/>
                  </a:lnTo>
                  <a:lnTo>
                    <a:pt x="183057" y="202044"/>
                  </a:lnTo>
                  <a:lnTo>
                    <a:pt x="192887" y="202044"/>
                  </a:lnTo>
                  <a:lnTo>
                    <a:pt x="193903" y="203390"/>
                  </a:lnTo>
                  <a:lnTo>
                    <a:pt x="193852" y="207467"/>
                  </a:lnTo>
                  <a:lnTo>
                    <a:pt x="193776" y="209270"/>
                  </a:lnTo>
                  <a:lnTo>
                    <a:pt x="192887" y="233222"/>
                  </a:lnTo>
                  <a:lnTo>
                    <a:pt x="184759" y="234581"/>
                  </a:lnTo>
                  <a:lnTo>
                    <a:pt x="156984" y="235915"/>
                  </a:lnTo>
                  <a:lnTo>
                    <a:pt x="135369" y="236613"/>
                  </a:lnTo>
                  <a:lnTo>
                    <a:pt x="63741" y="236613"/>
                  </a:lnTo>
                  <a:lnTo>
                    <a:pt x="55257" y="236283"/>
                  </a:lnTo>
                  <a:lnTo>
                    <a:pt x="52882" y="236283"/>
                  </a:lnTo>
                  <a:lnTo>
                    <a:pt x="50850" y="239331"/>
                  </a:lnTo>
                  <a:lnTo>
                    <a:pt x="51536" y="240347"/>
                  </a:lnTo>
                  <a:lnTo>
                    <a:pt x="55130" y="250177"/>
                  </a:lnTo>
                  <a:lnTo>
                    <a:pt x="55257" y="292214"/>
                  </a:lnTo>
                  <a:lnTo>
                    <a:pt x="67411" y="304698"/>
                  </a:lnTo>
                  <a:lnTo>
                    <a:pt x="65570" y="304698"/>
                  </a:lnTo>
                  <a:lnTo>
                    <a:pt x="77978" y="305092"/>
                  </a:lnTo>
                  <a:lnTo>
                    <a:pt x="205765" y="302387"/>
                  </a:lnTo>
                  <a:lnTo>
                    <a:pt x="230187" y="302387"/>
                  </a:lnTo>
                  <a:lnTo>
                    <a:pt x="232892" y="299669"/>
                  </a:lnTo>
                  <a:close/>
                </a:path>
                <a:path w="519429" h="305435">
                  <a:moveTo>
                    <a:pt x="273240" y="104749"/>
                  </a:moveTo>
                  <a:lnTo>
                    <a:pt x="272211" y="91528"/>
                  </a:lnTo>
                  <a:lnTo>
                    <a:pt x="272059" y="90512"/>
                  </a:lnTo>
                  <a:lnTo>
                    <a:pt x="271195" y="84747"/>
                  </a:lnTo>
                  <a:lnTo>
                    <a:pt x="268147" y="85090"/>
                  </a:lnTo>
                  <a:lnTo>
                    <a:pt x="263398" y="86448"/>
                  </a:lnTo>
                  <a:lnTo>
                    <a:pt x="244754" y="88811"/>
                  </a:lnTo>
                  <a:lnTo>
                    <a:pt x="223405" y="90512"/>
                  </a:lnTo>
                  <a:lnTo>
                    <a:pt x="214249" y="90512"/>
                  </a:lnTo>
                  <a:lnTo>
                    <a:pt x="214350" y="28473"/>
                  </a:lnTo>
                  <a:lnTo>
                    <a:pt x="214591" y="15595"/>
                  </a:lnTo>
                  <a:lnTo>
                    <a:pt x="215582" y="3390"/>
                  </a:lnTo>
                  <a:lnTo>
                    <a:pt x="215607" y="342"/>
                  </a:lnTo>
                  <a:lnTo>
                    <a:pt x="213906" y="342"/>
                  </a:lnTo>
                  <a:lnTo>
                    <a:pt x="208153" y="0"/>
                  </a:lnTo>
                  <a:lnTo>
                    <a:pt x="190525" y="0"/>
                  </a:lnTo>
                  <a:lnTo>
                    <a:pt x="188823" y="1689"/>
                  </a:lnTo>
                  <a:lnTo>
                    <a:pt x="189496" y="3390"/>
                  </a:lnTo>
                  <a:lnTo>
                    <a:pt x="191198" y="6781"/>
                  </a:lnTo>
                  <a:lnTo>
                    <a:pt x="192887" y="28473"/>
                  </a:lnTo>
                  <a:lnTo>
                    <a:pt x="192887" y="167805"/>
                  </a:lnTo>
                  <a:lnTo>
                    <a:pt x="194246" y="167805"/>
                  </a:lnTo>
                  <a:lnTo>
                    <a:pt x="211531" y="166789"/>
                  </a:lnTo>
                  <a:lnTo>
                    <a:pt x="213233" y="166446"/>
                  </a:lnTo>
                  <a:lnTo>
                    <a:pt x="214249" y="164414"/>
                  </a:lnTo>
                  <a:lnTo>
                    <a:pt x="214249" y="108140"/>
                  </a:lnTo>
                  <a:lnTo>
                    <a:pt x="223735" y="107454"/>
                  </a:lnTo>
                  <a:lnTo>
                    <a:pt x="245770" y="107454"/>
                  </a:lnTo>
                  <a:lnTo>
                    <a:pt x="265442" y="107797"/>
                  </a:lnTo>
                  <a:lnTo>
                    <a:pt x="270179" y="108483"/>
                  </a:lnTo>
                  <a:lnTo>
                    <a:pt x="273240" y="108483"/>
                  </a:lnTo>
                  <a:lnTo>
                    <a:pt x="273240" y="107454"/>
                  </a:lnTo>
                  <a:lnTo>
                    <a:pt x="273240" y="104749"/>
                  </a:lnTo>
                  <a:close/>
                </a:path>
                <a:path w="519429" h="305435">
                  <a:moveTo>
                    <a:pt x="485101" y="198653"/>
                  </a:moveTo>
                  <a:lnTo>
                    <a:pt x="484987" y="196811"/>
                  </a:lnTo>
                  <a:lnTo>
                    <a:pt x="484873" y="195770"/>
                  </a:lnTo>
                  <a:lnTo>
                    <a:pt x="484085" y="188480"/>
                  </a:lnTo>
                  <a:lnTo>
                    <a:pt x="483412" y="185762"/>
                  </a:lnTo>
                  <a:lnTo>
                    <a:pt x="481037" y="186778"/>
                  </a:lnTo>
                  <a:lnTo>
                    <a:pt x="470065" y="189382"/>
                  </a:lnTo>
                  <a:lnTo>
                    <a:pt x="422732" y="195770"/>
                  </a:lnTo>
                  <a:lnTo>
                    <a:pt x="386461" y="198653"/>
                  </a:lnTo>
                  <a:lnTo>
                    <a:pt x="386499" y="196811"/>
                  </a:lnTo>
                  <a:lnTo>
                    <a:pt x="386613" y="190995"/>
                  </a:lnTo>
                  <a:lnTo>
                    <a:pt x="386727" y="185762"/>
                  </a:lnTo>
                  <a:lnTo>
                    <a:pt x="387464" y="149834"/>
                  </a:lnTo>
                  <a:lnTo>
                    <a:pt x="387477" y="149491"/>
                  </a:lnTo>
                  <a:lnTo>
                    <a:pt x="395732" y="149098"/>
                  </a:lnTo>
                  <a:lnTo>
                    <a:pt x="391401" y="149098"/>
                  </a:lnTo>
                  <a:lnTo>
                    <a:pt x="419633" y="148475"/>
                  </a:lnTo>
                  <a:lnTo>
                    <a:pt x="452221" y="148475"/>
                  </a:lnTo>
                  <a:lnTo>
                    <a:pt x="454596" y="147116"/>
                  </a:lnTo>
                  <a:lnTo>
                    <a:pt x="454596" y="145084"/>
                  </a:lnTo>
                  <a:lnTo>
                    <a:pt x="453796" y="134759"/>
                  </a:lnTo>
                  <a:lnTo>
                    <a:pt x="453682" y="133146"/>
                  </a:lnTo>
                  <a:lnTo>
                    <a:pt x="453580" y="131864"/>
                  </a:lnTo>
                  <a:lnTo>
                    <a:pt x="453237" y="130175"/>
                  </a:lnTo>
                  <a:lnTo>
                    <a:pt x="451205" y="128473"/>
                  </a:lnTo>
                  <a:lnTo>
                    <a:pt x="447814" y="129159"/>
                  </a:lnTo>
                  <a:lnTo>
                    <a:pt x="443750" y="130175"/>
                  </a:lnTo>
                  <a:lnTo>
                    <a:pt x="422910" y="132321"/>
                  </a:lnTo>
                  <a:lnTo>
                    <a:pt x="417334" y="132803"/>
                  </a:lnTo>
                  <a:lnTo>
                    <a:pt x="411276" y="133146"/>
                  </a:lnTo>
                  <a:lnTo>
                    <a:pt x="395274" y="133896"/>
                  </a:lnTo>
                  <a:lnTo>
                    <a:pt x="395579" y="133896"/>
                  </a:lnTo>
                  <a:lnTo>
                    <a:pt x="388137" y="134200"/>
                  </a:lnTo>
                  <a:lnTo>
                    <a:pt x="358876" y="134759"/>
                  </a:lnTo>
                  <a:lnTo>
                    <a:pt x="350291" y="134759"/>
                  </a:lnTo>
                  <a:lnTo>
                    <a:pt x="344347" y="134632"/>
                  </a:lnTo>
                  <a:lnTo>
                    <a:pt x="333146" y="134200"/>
                  </a:lnTo>
                  <a:lnTo>
                    <a:pt x="333578" y="134200"/>
                  </a:lnTo>
                  <a:lnTo>
                    <a:pt x="328828" y="133896"/>
                  </a:lnTo>
                  <a:lnTo>
                    <a:pt x="325437" y="127457"/>
                  </a:lnTo>
                  <a:lnTo>
                    <a:pt x="325437" y="95935"/>
                  </a:lnTo>
                  <a:lnTo>
                    <a:pt x="334251" y="95592"/>
                  </a:lnTo>
                  <a:lnTo>
                    <a:pt x="347649" y="95262"/>
                  </a:lnTo>
                  <a:lnTo>
                    <a:pt x="339801" y="95262"/>
                  </a:lnTo>
                  <a:lnTo>
                    <a:pt x="385508" y="94576"/>
                  </a:lnTo>
                  <a:lnTo>
                    <a:pt x="445109" y="94576"/>
                  </a:lnTo>
                  <a:lnTo>
                    <a:pt x="446455" y="92202"/>
                  </a:lnTo>
                  <a:lnTo>
                    <a:pt x="446455" y="87122"/>
                  </a:lnTo>
                  <a:lnTo>
                    <a:pt x="446125" y="81699"/>
                  </a:lnTo>
                  <a:lnTo>
                    <a:pt x="445871" y="79959"/>
                  </a:lnTo>
                  <a:lnTo>
                    <a:pt x="445757" y="79184"/>
                  </a:lnTo>
                  <a:lnTo>
                    <a:pt x="445643" y="78638"/>
                  </a:lnTo>
                  <a:lnTo>
                    <a:pt x="445439" y="77635"/>
                  </a:lnTo>
                  <a:lnTo>
                    <a:pt x="443750" y="75590"/>
                  </a:lnTo>
                  <a:lnTo>
                    <a:pt x="440016" y="76276"/>
                  </a:lnTo>
                  <a:lnTo>
                    <a:pt x="433920" y="77292"/>
                  </a:lnTo>
                  <a:lnTo>
                    <a:pt x="414147" y="78638"/>
                  </a:lnTo>
                  <a:lnTo>
                    <a:pt x="408724" y="78943"/>
                  </a:lnTo>
                  <a:lnTo>
                    <a:pt x="377088" y="79959"/>
                  </a:lnTo>
                  <a:lnTo>
                    <a:pt x="325437" y="79959"/>
                  </a:lnTo>
                  <a:lnTo>
                    <a:pt x="325437" y="45758"/>
                  </a:lnTo>
                  <a:lnTo>
                    <a:pt x="409168" y="44411"/>
                  </a:lnTo>
                  <a:lnTo>
                    <a:pt x="418998" y="44069"/>
                  </a:lnTo>
                  <a:lnTo>
                    <a:pt x="451548" y="44069"/>
                  </a:lnTo>
                  <a:lnTo>
                    <a:pt x="450862" y="40335"/>
                  </a:lnTo>
                  <a:lnTo>
                    <a:pt x="450786" y="36271"/>
                  </a:lnTo>
                  <a:lnTo>
                    <a:pt x="450532" y="35255"/>
                  </a:lnTo>
                  <a:lnTo>
                    <a:pt x="449580" y="29083"/>
                  </a:lnTo>
                  <a:lnTo>
                    <a:pt x="449541" y="28816"/>
                  </a:lnTo>
                  <a:lnTo>
                    <a:pt x="449427" y="28130"/>
                  </a:lnTo>
                  <a:lnTo>
                    <a:pt x="449326" y="27457"/>
                  </a:lnTo>
                  <a:lnTo>
                    <a:pt x="449173" y="26441"/>
                  </a:lnTo>
                  <a:lnTo>
                    <a:pt x="448830" y="24739"/>
                  </a:lnTo>
                  <a:lnTo>
                    <a:pt x="446125" y="23723"/>
                  </a:lnTo>
                  <a:lnTo>
                    <a:pt x="445109" y="24066"/>
                  </a:lnTo>
                  <a:lnTo>
                    <a:pt x="439343" y="24739"/>
                  </a:lnTo>
                  <a:lnTo>
                    <a:pt x="428498" y="26441"/>
                  </a:lnTo>
                  <a:lnTo>
                    <a:pt x="413575" y="27457"/>
                  </a:lnTo>
                  <a:lnTo>
                    <a:pt x="401370" y="28130"/>
                  </a:lnTo>
                  <a:lnTo>
                    <a:pt x="385610" y="28816"/>
                  </a:lnTo>
                  <a:lnTo>
                    <a:pt x="386295" y="28816"/>
                  </a:lnTo>
                  <a:lnTo>
                    <a:pt x="378040" y="29083"/>
                  </a:lnTo>
                  <a:lnTo>
                    <a:pt x="328383" y="29083"/>
                  </a:lnTo>
                  <a:lnTo>
                    <a:pt x="320141" y="28816"/>
                  </a:lnTo>
                  <a:lnTo>
                    <a:pt x="320598" y="28816"/>
                  </a:lnTo>
                  <a:lnTo>
                    <a:pt x="313232" y="28473"/>
                  </a:lnTo>
                  <a:lnTo>
                    <a:pt x="313232" y="28816"/>
                  </a:lnTo>
                  <a:lnTo>
                    <a:pt x="309168" y="28473"/>
                  </a:lnTo>
                  <a:lnTo>
                    <a:pt x="303403" y="27800"/>
                  </a:lnTo>
                  <a:lnTo>
                    <a:pt x="300012" y="27800"/>
                  </a:lnTo>
                  <a:lnTo>
                    <a:pt x="297980" y="30848"/>
                  </a:lnTo>
                  <a:lnTo>
                    <a:pt x="300697" y="36271"/>
                  </a:lnTo>
                  <a:lnTo>
                    <a:pt x="300774" y="36614"/>
                  </a:lnTo>
                  <a:lnTo>
                    <a:pt x="304088" y="50507"/>
                  </a:lnTo>
                  <a:lnTo>
                    <a:pt x="304088" y="121361"/>
                  </a:lnTo>
                  <a:lnTo>
                    <a:pt x="303745" y="137629"/>
                  </a:lnTo>
                  <a:lnTo>
                    <a:pt x="313575" y="151193"/>
                  </a:lnTo>
                  <a:lnTo>
                    <a:pt x="365785" y="149834"/>
                  </a:lnTo>
                  <a:lnTo>
                    <a:pt x="365798" y="151193"/>
                  </a:lnTo>
                  <a:lnTo>
                    <a:pt x="366458" y="199669"/>
                  </a:lnTo>
                  <a:lnTo>
                    <a:pt x="343750" y="200685"/>
                  </a:lnTo>
                  <a:lnTo>
                    <a:pt x="332155" y="201028"/>
                  </a:lnTo>
                  <a:lnTo>
                    <a:pt x="333032" y="201028"/>
                  </a:lnTo>
                  <a:lnTo>
                    <a:pt x="323253" y="201206"/>
                  </a:lnTo>
                  <a:lnTo>
                    <a:pt x="313931" y="201206"/>
                  </a:lnTo>
                  <a:lnTo>
                    <a:pt x="284416" y="200685"/>
                  </a:lnTo>
                  <a:lnTo>
                    <a:pt x="275945" y="198983"/>
                  </a:lnTo>
                  <a:lnTo>
                    <a:pt x="274586" y="201028"/>
                  </a:lnTo>
                  <a:lnTo>
                    <a:pt x="274688" y="201206"/>
                  </a:lnTo>
                  <a:lnTo>
                    <a:pt x="274929" y="201701"/>
                  </a:lnTo>
                  <a:lnTo>
                    <a:pt x="276288" y="207467"/>
                  </a:lnTo>
                  <a:lnTo>
                    <a:pt x="277977" y="213906"/>
                  </a:lnTo>
                  <a:lnTo>
                    <a:pt x="278079" y="214185"/>
                  </a:lnTo>
                  <a:lnTo>
                    <a:pt x="279311" y="217551"/>
                  </a:lnTo>
                  <a:lnTo>
                    <a:pt x="280352" y="220687"/>
                  </a:lnTo>
                  <a:lnTo>
                    <a:pt x="282384" y="222046"/>
                  </a:lnTo>
                  <a:lnTo>
                    <a:pt x="298005" y="220687"/>
                  </a:lnTo>
                  <a:lnTo>
                    <a:pt x="331050" y="218694"/>
                  </a:lnTo>
                  <a:lnTo>
                    <a:pt x="372452" y="216662"/>
                  </a:lnTo>
                  <a:lnTo>
                    <a:pt x="439635" y="210159"/>
                  </a:lnTo>
                  <a:lnTo>
                    <a:pt x="480695" y="203733"/>
                  </a:lnTo>
                  <a:lnTo>
                    <a:pt x="484886" y="201206"/>
                  </a:lnTo>
                  <a:lnTo>
                    <a:pt x="485101" y="201028"/>
                  </a:lnTo>
                  <a:lnTo>
                    <a:pt x="485101" y="198653"/>
                  </a:lnTo>
                  <a:close/>
                </a:path>
                <a:path w="519429" h="305435">
                  <a:moveTo>
                    <a:pt x="519010" y="673"/>
                  </a:moveTo>
                  <a:lnTo>
                    <a:pt x="516636" y="673"/>
                  </a:lnTo>
                  <a:lnTo>
                    <a:pt x="497306" y="0"/>
                  </a:lnTo>
                  <a:lnTo>
                    <a:pt x="493915" y="0"/>
                  </a:lnTo>
                  <a:lnTo>
                    <a:pt x="492226" y="1689"/>
                  </a:lnTo>
                  <a:lnTo>
                    <a:pt x="492899" y="3390"/>
                  </a:lnTo>
                  <a:lnTo>
                    <a:pt x="494601" y="6781"/>
                  </a:lnTo>
                  <a:lnTo>
                    <a:pt x="496290" y="28816"/>
                  </a:lnTo>
                  <a:lnTo>
                    <a:pt x="496290" y="288150"/>
                  </a:lnTo>
                  <a:lnTo>
                    <a:pt x="497649" y="288150"/>
                  </a:lnTo>
                  <a:lnTo>
                    <a:pt x="514934" y="287121"/>
                  </a:lnTo>
                  <a:lnTo>
                    <a:pt x="516636" y="286791"/>
                  </a:lnTo>
                  <a:lnTo>
                    <a:pt x="517652" y="284759"/>
                  </a:lnTo>
                  <a:lnTo>
                    <a:pt x="517753" y="28816"/>
                  </a:lnTo>
                  <a:lnTo>
                    <a:pt x="517994" y="15925"/>
                  </a:lnTo>
                  <a:lnTo>
                    <a:pt x="519010" y="3390"/>
                  </a:lnTo>
                  <a:lnTo>
                    <a:pt x="519010" y="6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1688372" y="5206785"/>
              <a:ext cx="570230" cy="0"/>
            </a:xfrm>
            <a:custGeom>
              <a:avLst/>
              <a:gdLst/>
              <a:ahLst/>
              <a:cxnLst/>
              <a:rect l="l" t="t" r="r" b="b"/>
              <a:pathLst>
                <a:path w="570229" h="0">
                  <a:moveTo>
                    <a:pt x="0" y="0"/>
                  </a:moveTo>
                  <a:lnTo>
                    <a:pt x="56971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528505" y="5562853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4953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68153" y="5547054"/>
              <a:ext cx="178077" cy="210652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5919" y="5569977"/>
              <a:ext cx="194726" cy="160221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242590" y="5545124"/>
              <a:ext cx="195691" cy="217649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0531310" y="5546343"/>
              <a:ext cx="193040" cy="215900"/>
            </a:xfrm>
            <a:custGeom>
              <a:avLst/>
              <a:gdLst/>
              <a:ahLst/>
              <a:cxnLst/>
              <a:rect l="l" t="t" r="r" b="b"/>
              <a:pathLst>
                <a:path w="193040" h="215900">
                  <a:moveTo>
                    <a:pt x="98209" y="21590"/>
                  </a:moveTo>
                  <a:lnTo>
                    <a:pt x="81076" y="21590"/>
                  </a:lnTo>
                  <a:lnTo>
                    <a:pt x="81076" y="36830"/>
                  </a:lnTo>
                  <a:lnTo>
                    <a:pt x="81076" y="146050"/>
                  </a:lnTo>
                  <a:lnTo>
                    <a:pt x="17132" y="146050"/>
                  </a:lnTo>
                  <a:lnTo>
                    <a:pt x="17132" y="36830"/>
                  </a:lnTo>
                  <a:lnTo>
                    <a:pt x="81076" y="36830"/>
                  </a:lnTo>
                  <a:lnTo>
                    <a:pt x="81076" y="21590"/>
                  </a:lnTo>
                  <a:lnTo>
                    <a:pt x="0" y="21590"/>
                  </a:lnTo>
                  <a:lnTo>
                    <a:pt x="0" y="36830"/>
                  </a:lnTo>
                  <a:lnTo>
                    <a:pt x="0" y="146050"/>
                  </a:lnTo>
                  <a:lnTo>
                    <a:pt x="0" y="161290"/>
                  </a:lnTo>
                  <a:lnTo>
                    <a:pt x="98209" y="161290"/>
                  </a:lnTo>
                  <a:lnTo>
                    <a:pt x="98209" y="146456"/>
                  </a:lnTo>
                  <a:lnTo>
                    <a:pt x="98209" y="146050"/>
                  </a:lnTo>
                  <a:lnTo>
                    <a:pt x="98209" y="36830"/>
                  </a:lnTo>
                  <a:lnTo>
                    <a:pt x="98209" y="36664"/>
                  </a:lnTo>
                  <a:lnTo>
                    <a:pt x="98209" y="21590"/>
                  </a:lnTo>
                  <a:close/>
                </a:path>
                <a:path w="193040" h="215900">
                  <a:moveTo>
                    <a:pt x="192557" y="87630"/>
                  </a:moveTo>
                  <a:lnTo>
                    <a:pt x="156362" y="87630"/>
                  </a:lnTo>
                  <a:lnTo>
                    <a:pt x="156362" y="0"/>
                  </a:lnTo>
                  <a:lnTo>
                    <a:pt x="138747" y="0"/>
                  </a:lnTo>
                  <a:lnTo>
                    <a:pt x="138747" y="87630"/>
                  </a:lnTo>
                  <a:lnTo>
                    <a:pt x="138747" y="102870"/>
                  </a:lnTo>
                  <a:lnTo>
                    <a:pt x="138747" y="215900"/>
                  </a:lnTo>
                  <a:lnTo>
                    <a:pt x="156362" y="215900"/>
                  </a:lnTo>
                  <a:lnTo>
                    <a:pt x="156362" y="102870"/>
                  </a:lnTo>
                  <a:lnTo>
                    <a:pt x="192557" y="102870"/>
                  </a:lnTo>
                  <a:lnTo>
                    <a:pt x="192557" y="8763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747758" y="5546571"/>
              <a:ext cx="167942" cy="21620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54550" y="5546813"/>
              <a:ext cx="185798" cy="21571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82092" y="5546571"/>
              <a:ext cx="167942" cy="21620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391539" y="5546813"/>
              <a:ext cx="175664" cy="21547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611119" y="5546813"/>
              <a:ext cx="180007" cy="21571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825873" y="5546571"/>
              <a:ext cx="176629" cy="216201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529709" y="5949450"/>
              <a:ext cx="173742" cy="21596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744472" y="5949692"/>
              <a:ext cx="182420" cy="210893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026655" y="5949692"/>
              <a:ext cx="176629" cy="215478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0242613" y="5956553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39">
                  <a:moveTo>
                    <a:pt x="171564" y="62636"/>
                  </a:moveTo>
                  <a:lnTo>
                    <a:pt x="154432" y="62636"/>
                  </a:lnTo>
                  <a:lnTo>
                    <a:pt x="154432" y="103898"/>
                  </a:lnTo>
                  <a:lnTo>
                    <a:pt x="171564" y="103898"/>
                  </a:lnTo>
                  <a:lnTo>
                    <a:pt x="171564" y="62636"/>
                  </a:lnTo>
                  <a:close/>
                </a:path>
                <a:path w="413384" h="205739">
                  <a:moveTo>
                    <a:pt x="171564" y="48260"/>
                  </a:moveTo>
                  <a:lnTo>
                    <a:pt x="41021" y="48260"/>
                  </a:lnTo>
                  <a:lnTo>
                    <a:pt x="41021" y="8890"/>
                  </a:lnTo>
                  <a:lnTo>
                    <a:pt x="23647" y="8890"/>
                  </a:lnTo>
                  <a:lnTo>
                    <a:pt x="23647" y="48260"/>
                  </a:lnTo>
                  <a:lnTo>
                    <a:pt x="23647" y="62230"/>
                  </a:lnTo>
                  <a:lnTo>
                    <a:pt x="23647" y="104140"/>
                  </a:lnTo>
                  <a:lnTo>
                    <a:pt x="23647" y="118110"/>
                  </a:lnTo>
                  <a:lnTo>
                    <a:pt x="171564" y="118110"/>
                  </a:lnTo>
                  <a:lnTo>
                    <a:pt x="171564" y="104140"/>
                  </a:lnTo>
                  <a:lnTo>
                    <a:pt x="41021" y="104140"/>
                  </a:lnTo>
                  <a:lnTo>
                    <a:pt x="41021" y="62230"/>
                  </a:lnTo>
                  <a:lnTo>
                    <a:pt x="171564" y="62230"/>
                  </a:lnTo>
                  <a:lnTo>
                    <a:pt x="171564" y="48260"/>
                  </a:lnTo>
                  <a:close/>
                </a:path>
                <a:path w="413384" h="205739">
                  <a:moveTo>
                    <a:pt x="171564" y="8343"/>
                  </a:moveTo>
                  <a:lnTo>
                    <a:pt x="154432" y="8343"/>
                  </a:lnTo>
                  <a:lnTo>
                    <a:pt x="154432" y="47917"/>
                  </a:lnTo>
                  <a:lnTo>
                    <a:pt x="171564" y="47917"/>
                  </a:lnTo>
                  <a:lnTo>
                    <a:pt x="171564" y="8343"/>
                  </a:lnTo>
                  <a:close/>
                </a:path>
                <a:path w="413384" h="205739">
                  <a:moveTo>
                    <a:pt x="195694" y="166154"/>
                  </a:moveTo>
                  <a:lnTo>
                    <a:pt x="106413" y="166154"/>
                  </a:lnTo>
                  <a:lnTo>
                    <a:pt x="106413" y="118618"/>
                  </a:lnTo>
                  <a:lnTo>
                    <a:pt x="88798" y="118618"/>
                  </a:lnTo>
                  <a:lnTo>
                    <a:pt x="88798" y="166154"/>
                  </a:lnTo>
                  <a:lnTo>
                    <a:pt x="0" y="166154"/>
                  </a:lnTo>
                  <a:lnTo>
                    <a:pt x="0" y="180873"/>
                  </a:lnTo>
                  <a:lnTo>
                    <a:pt x="195694" y="180873"/>
                  </a:lnTo>
                  <a:lnTo>
                    <a:pt x="195694" y="166154"/>
                  </a:lnTo>
                  <a:close/>
                </a:path>
                <a:path w="413384" h="205739">
                  <a:moveTo>
                    <a:pt x="391375" y="63500"/>
                  </a:moveTo>
                  <a:lnTo>
                    <a:pt x="259867" y="63500"/>
                  </a:lnTo>
                  <a:lnTo>
                    <a:pt x="259867" y="43180"/>
                  </a:lnTo>
                  <a:lnTo>
                    <a:pt x="387515" y="43180"/>
                  </a:lnTo>
                  <a:lnTo>
                    <a:pt x="387515" y="31750"/>
                  </a:lnTo>
                  <a:lnTo>
                    <a:pt x="387515" y="12700"/>
                  </a:lnTo>
                  <a:lnTo>
                    <a:pt x="387515" y="0"/>
                  </a:lnTo>
                  <a:lnTo>
                    <a:pt x="242011" y="0"/>
                  </a:lnTo>
                  <a:lnTo>
                    <a:pt x="242011" y="12700"/>
                  </a:lnTo>
                  <a:lnTo>
                    <a:pt x="370141" y="12700"/>
                  </a:lnTo>
                  <a:lnTo>
                    <a:pt x="370141" y="31750"/>
                  </a:lnTo>
                  <a:lnTo>
                    <a:pt x="242493" y="31750"/>
                  </a:lnTo>
                  <a:lnTo>
                    <a:pt x="242493" y="43180"/>
                  </a:lnTo>
                  <a:lnTo>
                    <a:pt x="242493" y="63500"/>
                  </a:lnTo>
                  <a:lnTo>
                    <a:pt x="242493" y="76200"/>
                  </a:lnTo>
                  <a:lnTo>
                    <a:pt x="391375" y="76200"/>
                  </a:lnTo>
                  <a:lnTo>
                    <a:pt x="391375" y="63500"/>
                  </a:lnTo>
                  <a:close/>
                </a:path>
                <a:path w="413384" h="205739">
                  <a:moveTo>
                    <a:pt x="395236" y="193040"/>
                  </a:moveTo>
                  <a:lnTo>
                    <a:pt x="258660" y="193040"/>
                  </a:lnTo>
                  <a:lnTo>
                    <a:pt x="258660" y="171450"/>
                  </a:lnTo>
                  <a:lnTo>
                    <a:pt x="388239" y="171450"/>
                  </a:lnTo>
                  <a:lnTo>
                    <a:pt x="388239" y="158750"/>
                  </a:lnTo>
                  <a:lnTo>
                    <a:pt x="388239" y="139700"/>
                  </a:lnTo>
                  <a:lnTo>
                    <a:pt x="388239" y="125730"/>
                  </a:lnTo>
                  <a:lnTo>
                    <a:pt x="240804" y="125730"/>
                  </a:lnTo>
                  <a:lnTo>
                    <a:pt x="240804" y="139700"/>
                  </a:lnTo>
                  <a:lnTo>
                    <a:pt x="370865" y="139700"/>
                  </a:lnTo>
                  <a:lnTo>
                    <a:pt x="370865" y="158750"/>
                  </a:lnTo>
                  <a:lnTo>
                    <a:pt x="241287" y="158750"/>
                  </a:lnTo>
                  <a:lnTo>
                    <a:pt x="241287" y="171450"/>
                  </a:lnTo>
                  <a:lnTo>
                    <a:pt x="241287" y="193040"/>
                  </a:lnTo>
                  <a:lnTo>
                    <a:pt x="241287" y="205740"/>
                  </a:lnTo>
                  <a:lnTo>
                    <a:pt x="395236" y="205740"/>
                  </a:lnTo>
                  <a:lnTo>
                    <a:pt x="395236" y="193040"/>
                  </a:lnTo>
                  <a:close/>
                </a:path>
                <a:path w="413384" h="205739">
                  <a:moveTo>
                    <a:pt x="412851" y="93764"/>
                  </a:moveTo>
                  <a:lnTo>
                    <a:pt x="217170" y="93764"/>
                  </a:lnTo>
                  <a:lnTo>
                    <a:pt x="217170" y="107518"/>
                  </a:lnTo>
                  <a:lnTo>
                    <a:pt x="412851" y="107518"/>
                  </a:lnTo>
                  <a:lnTo>
                    <a:pt x="412851" y="9376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39770" y="5957172"/>
              <a:ext cx="194967" cy="20823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957902" y="5949692"/>
              <a:ext cx="176629" cy="21547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72657" y="5949450"/>
              <a:ext cx="395244" cy="2159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617126" y="5949450"/>
              <a:ext cx="191830" cy="215719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898169" y="5949692"/>
              <a:ext cx="189176" cy="213065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106634" y="5949209"/>
              <a:ext cx="173507" cy="216201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323334" y="5947037"/>
              <a:ext cx="198587" cy="215719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02498" y="5957172"/>
              <a:ext cx="194967" cy="208239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887362" y="5949933"/>
              <a:ext cx="190865" cy="214271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099221" y="5951863"/>
              <a:ext cx="195209" cy="21041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330383" y="5949692"/>
              <a:ext cx="162151" cy="215478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542965" y="5949450"/>
              <a:ext cx="192072" cy="216201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9541917" y="6119570"/>
              <a:ext cx="4243070" cy="1433195"/>
            </a:xfrm>
            <a:custGeom>
              <a:avLst/>
              <a:gdLst/>
              <a:ahLst/>
              <a:cxnLst/>
              <a:rect l="l" t="t" r="r" b="b"/>
              <a:pathLst>
                <a:path w="4243069" h="1433195">
                  <a:moveTo>
                    <a:pt x="142722" y="1153833"/>
                  </a:moveTo>
                  <a:lnTo>
                    <a:pt x="141020" y="1153147"/>
                  </a:lnTo>
                  <a:lnTo>
                    <a:pt x="119659" y="1152817"/>
                  </a:lnTo>
                  <a:lnTo>
                    <a:pt x="118313" y="1152817"/>
                  </a:lnTo>
                  <a:lnTo>
                    <a:pt x="116611" y="1154506"/>
                  </a:lnTo>
                  <a:lnTo>
                    <a:pt x="117297" y="1156208"/>
                  </a:lnTo>
                  <a:lnTo>
                    <a:pt x="119443" y="1160513"/>
                  </a:lnTo>
                  <a:lnTo>
                    <a:pt x="120561" y="1165313"/>
                  </a:lnTo>
                  <a:lnTo>
                    <a:pt x="120573" y="1165694"/>
                  </a:lnTo>
                  <a:lnTo>
                    <a:pt x="120853" y="1171460"/>
                  </a:lnTo>
                  <a:lnTo>
                    <a:pt x="120980" y="1187729"/>
                  </a:lnTo>
                  <a:lnTo>
                    <a:pt x="121018" y="1216888"/>
                  </a:lnTo>
                  <a:lnTo>
                    <a:pt x="121018" y="1236878"/>
                  </a:lnTo>
                  <a:lnTo>
                    <a:pt x="121018" y="1303667"/>
                  </a:lnTo>
                  <a:lnTo>
                    <a:pt x="112217" y="1304455"/>
                  </a:lnTo>
                  <a:lnTo>
                    <a:pt x="103987" y="1304937"/>
                  </a:lnTo>
                  <a:lnTo>
                    <a:pt x="37465" y="1306207"/>
                  </a:lnTo>
                  <a:lnTo>
                    <a:pt x="31178" y="1306080"/>
                  </a:lnTo>
                  <a:lnTo>
                    <a:pt x="26098" y="1305699"/>
                  </a:lnTo>
                  <a:lnTo>
                    <a:pt x="26098" y="1303667"/>
                  </a:lnTo>
                  <a:lnTo>
                    <a:pt x="25768" y="1238237"/>
                  </a:lnTo>
                  <a:lnTo>
                    <a:pt x="40449" y="1237576"/>
                  </a:lnTo>
                  <a:lnTo>
                    <a:pt x="79425" y="1236497"/>
                  </a:lnTo>
                  <a:lnTo>
                    <a:pt x="114287" y="1236497"/>
                  </a:lnTo>
                  <a:lnTo>
                    <a:pt x="121018" y="1236878"/>
                  </a:lnTo>
                  <a:lnTo>
                    <a:pt x="121018" y="1216888"/>
                  </a:lnTo>
                  <a:lnTo>
                    <a:pt x="62115" y="1219631"/>
                  </a:lnTo>
                  <a:lnTo>
                    <a:pt x="52349" y="1219758"/>
                  </a:lnTo>
                  <a:lnTo>
                    <a:pt x="41795" y="1219631"/>
                  </a:lnTo>
                  <a:lnTo>
                    <a:pt x="25768" y="1219250"/>
                  </a:lnTo>
                  <a:lnTo>
                    <a:pt x="25869" y="1184338"/>
                  </a:lnTo>
                  <a:lnTo>
                    <a:pt x="26098" y="1171460"/>
                  </a:lnTo>
                  <a:lnTo>
                    <a:pt x="26327" y="1165694"/>
                  </a:lnTo>
                  <a:lnTo>
                    <a:pt x="26441" y="1159929"/>
                  </a:lnTo>
                  <a:lnTo>
                    <a:pt x="24752" y="1159256"/>
                  </a:lnTo>
                  <a:lnTo>
                    <a:pt x="24066" y="1159256"/>
                  </a:lnTo>
                  <a:lnTo>
                    <a:pt x="5080" y="1158570"/>
                  </a:lnTo>
                  <a:lnTo>
                    <a:pt x="0" y="1158570"/>
                  </a:lnTo>
                  <a:lnTo>
                    <a:pt x="2019" y="1165313"/>
                  </a:lnTo>
                  <a:lnTo>
                    <a:pt x="2082" y="1165694"/>
                  </a:lnTo>
                  <a:lnTo>
                    <a:pt x="4749" y="1184338"/>
                  </a:lnTo>
                  <a:lnTo>
                    <a:pt x="4749" y="1193495"/>
                  </a:lnTo>
                  <a:lnTo>
                    <a:pt x="5067" y="1238237"/>
                  </a:lnTo>
                  <a:lnTo>
                    <a:pt x="5080" y="1326045"/>
                  </a:lnTo>
                  <a:lnTo>
                    <a:pt x="7124" y="1326718"/>
                  </a:lnTo>
                  <a:lnTo>
                    <a:pt x="8470" y="1326718"/>
                  </a:lnTo>
                  <a:lnTo>
                    <a:pt x="16268" y="1325702"/>
                  </a:lnTo>
                  <a:lnTo>
                    <a:pt x="24752" y="1325016"/>
                  </a:lnTo>
                  <a:lnTo>
                    <a:pt x="35928" y="1325016"/>
                  </a:lnTo>
                  <a:lnTo>
                    <a:pt x="50342" y="1324686"/>
                  </a:lnTo>
                  <a:lnTo>
                    <a:pt x="33909" y="1324686"/>
                  </a:lnTo>
                  <a:lnTo>
                    <a:pt x="109448" y="1323860"/>
                  </a:lnTo>
                  <a:lnTo>
                    <a:pt x="102997" y="1323860"/>
                  </a:lnTo>
                  <a:lnTo>
                    <a:pt x="126784" y="1323327"/>
                  </a:lnTo>
                  <a:lnTo>
                    <a:pt x="138315" y="1323327"/>
                  </a:lnTo>
                  <a:lnTo>
                    <a:pt x="142036" y="1321295"/>
                  </a:lnTo>
                  <a:lnTo>
                    <a:pt x="142036" y="1306207"/>
                  </a:lnTo>
                  <a:lnTo>
                    <a:pt x="142036" y="1236497"/>
                  </a:lnTo>
                  <a:lnTo>
                    <a:pt x="142036" y="1219758"/>
                  </a:lnTo>
                  <a:lnTo>
                    <a:pt x="142138" y="1184338"/>
                  </a:lnTo>
                  <a:lnTo>
                    <a:pt x="142722" y="1165694"/>
                  </a:lnTo>
                  <a:lnTo>
                    <a:pt x="142722" y="1153833"/>
                  </a:lnTo>
                  <a:close/>
                </a:path>
                <a:path w="4243069" h="1433195">
                  <a:moveTo>
                    <a:pt x="224409" y="1128737"/>
                  </a:moveTo>
                  <a:lnTo>
                    <a:pt x="222046" y="1128737"/>
                  </a:lnTo>
                  <a:lnTo>
                    <a:pt x="202717" y="1128064"/>
                  </a:lnTo>
                  <a:lnTo>
                    <a:pt x="199326" y="1128064"/>
                  </a:lnTo>
                  <a:lnTo>
                    <a:pt x="197637" y="1129766"/>
                  </a:lnTo>
                  <a:lnTo>
                    <a:pt x="198310" y="1131455"/>
                  </a:lnTo>
                  <a:lnTo>
                    <a:pt x="200012" y="1134846"/>
                  </a:lnTo>
                  <a:lnTo>
                    <a:pt x="201701" y="1156881"/>
                  </a:lnTo>
                  <a:lnTo>
                    <a:pt x="201701" y="1416215"/>
                  </a:lnTo>
                  <a:lnTo>
                    <a:pt x="203060" y="1416215"/>
                  </a:lnTo>
                  <a:lnTo>
                    <a:pt x="220345" y="1415199"/>
                  </a:lnTo>
                  <a:lnTo>
                    <a:pt x="222046" y="1414856"/>
                  </a:lnTo>
                  <a:lnTo>
                    <a:pt x="223062" y="1412824"/>
                  </a:lnTo>
                  <a:lnTo>
                    <a:pt x="223164" y="1156881"/>
                  </a:lnTo>
                  <a:lnTo>
                    <a:pt x="223393" y="1144003"/>
                  </a:lnTo>
                  <a:lnTo>
                    <a:pt x="224409" y="1131455"/>
                  </a:lnTo>
                  <a:lnTo>
                    <a:pt x="224409" y="1128737"/>
                  </a:lnTo>
                  <a:close/>
                </a:path>
                <a:path w="4243069" h="1433195">
                  <a:moveTo>
                    <a:pt x="410184" y="1154163"/>
                  </a:moveTo>
                  <a:lnTo>
                    <a:pt x="407809" y="1153490"/>
                  </a:lnTo>
                  <a:lnTo>
                    <a:pt x="388493" y="1149756"/>
                  </a:lnTo>
                  <a:lnTo>
                    <a:pt x="386118" y="1150099"/>
                  </a:lnTo>
                  <a:lnTo>
                    <a:pt x="385432" y="1150442"/>
                  </a:lnTo>
                  <a:lnTo>
                    <a:pt x="385432" y="1168742"/>
                  </a:lnTo>
                  <a:lnTo>
                    <a:pt x="385330" y="1180604"/>
                  </a:lnTo>
                  <a:lnTo>
                    <a:pt x="385203" y="1190777"/>
                  </a:lnTo>
                  <a:lnTo>
                    <a:pt x="384416" y="1254506"/>
                  </a:lnTo>
                  <a:lnTo>
                    <a:pt x="378663" y="1255191"/>
                  </a:lnTo>
                  <a:lnTo>
                    <a:pt x="355942" y="1256550"/>
                  </a:lnTo>
                  <a:lnTo>
                    <a:pt x="330174" y="1257566"/>
                  </a:lnTo>
                  <a:lnTo>
                    <a:pt x="307467" y="1257896"/>
                  </a:lnTo>
                  <a:lnTo>
                    <a:pt x="301701" y="1257896"/>
                  </a:lnTo>
                  <a:lnTo>
                    <a:pt x="301637" y="1254506"/>
                  </a:lnTo>
                  <a:lnTo>
                    <a:pt x="300012" y="1171790"/>
                  </a:lnTo>
                  <a:lnTo>
                    <a:pt x="382384" y="1168742"/>
                  </a:lnTo>
                  <a:lnTo>
                    <a:pt x="385432" y="1168742"/>
                  </a:lnTo>
                  <a:lnTo>
                    <a:pt x="385432" y="1150442"/>
                  </a:lnTo>
                  <a:lnTo>
                    <a:pt x="384759" y="1150442"/>
                  </a:lnTo>
                  <a:lnTo>
                    <a:pt x="380695" y="1151115"/>
                  </a:lnTo>
                  <a:lnTo>
                    <a:pt x="362051" y="1152474"/>
                  </a:lnTo>
                  <a:lnTo>
                    <a:pt x="337197" y="1153807"/>
                  </a:lnTo>
                  <a:lnTo>
                    <a:pt x="310857" y="1154849"/>
                  </a:lnTo>
                  <a:lnTo>
                    <a:pt x="293573" y="1154849"/>
                  </a:lnTo>
                  <a:lnTo>
                    <a:pt x="282384" y="1154506"/>
                  </a:lnTo>
                  <a:lnTo>
                    <a:pt x="276961" y="1154163"/>
                  </a:lnTo>
                  <a:lnTo>
                    <a:pt x="274586" y="1153833"/>
                  </a:lnTo>
                  <a:lnTo>
                    <a:pt x="274485" y="1154036"/>
                  </a:lnTo>
                  <a:lnTo>
                    <a:pt x="274421" y="1154163"/>
                  </a:lnTo>
                  <a:lnTo>
                    <a:pt x="272884" y="1157224"/>
                  </a:lnTo>
                  <a:lnTo>
                    <a:pt x="274243" y="1159256"/>
                  </a:lnTo>
                  <a:lnTo>
                    <a:pt x="276275" y="1161961"/>
                  </a:lnTo>
                  <a:lnTo>
                    <a:pt x="276339" y="1162304"/>
                  </a:lnTo>
                  <a:lnTo>
                    <a:pt x="279336" y="1180604"/>
                  </a:lnTo>
                  <a:lnTo>
                    <a:pt x="279717" y="1190777"/>
                  </a:lnTo>
                  <a:lnTo>
                    <a:pt x="280924" y="1219784"/>
                  </a:lnTo>
                  <a:lnTo>
                    <a:pt x="281216" y="1228356"/>
                  </a:lnTo>
                  <a:lnTo>
                    <a:pt x="282003" y="1254506"/>
                  </a:lnTo>
                  <a:lnTo>
                    <a:pt x="282041" y="1276540"/>
                  </a:lnTo>
                  <a:lnTo>
                    <a:pt x="284073" y="1277226"/>
                  </a:lnTo>
                  <a:lnTo>
                    <a:pt x="285775" y="1277226"/>
                  </a:lnTo>
                  <a:lnTo>
                    <a:pt x="298653" y="1275867"/>
                  </a:lnTo>
                  <a:lnTo>
                    <a:pt x="305777" y="1275524"/>
                  </a:lnTo>
                  <a:lnTo>
                    <a:pt x="353568" y="1273835"/>
                  </a:lnTo>
                  <a:lnTo>
                    <a:pt x="377634" y="1273149"/>
                  </a:lnTo>
                  <a:lnTo>
                    <a:pt x="395262" y="1273149"/>
                  </a:lnTo>
                  <a:lnTo>
                    <a:pt x="398653" y="1273492"/>
                  </a:lnTo>
                  <a:lnTo>
                    <a:pt x="403745" y="1273835"/>
                  </a:lnTo>
                  <a:lnTo>
                    <a:pt x="403745" y="1273149"/>
                  </a:lnTo>
                  <a:lnTo>
                    <a:pt x="403745" y="1269085"/>
                  </a:lnTo>
                  <a:lnTo>
                    <a:pt x="404114" y="1257896"/>
                  </a:lnTo>
                  <a:lnTo>
                    <a:pt x="405511" y="1217955"/>
                  </a:lnTo>
                  <a:lnTo>
                    <a:pt x="406908" y="1189761"/>
                  </a:lnTo>
                  <a:lnTo>
                    <a:pt x="407136" y="1187729"/>
                  </a:lnTo>
                  <a:lnTo>
                    <a:pt x="407809" y="1175524"/>
                  </a:lnTo>
                  <a:lnTo>
                    <a:pt x="408508" y="1168742"/>
                  </a:lnTo>
                  <a:lnTo>
                    <a:pt x="409168" y="1162304"/>
                  </a:lnTo>
                  <a:lnTo>
                    <a:pt x="409219" y="1161961"/>
                  </a:lnTo>
                  <a:lnTo>
                    <a:pt x="409841" y="1157554"/>
                  </a:lnTo>
                  <a:lnTo>
                    <a:pt x="409879" y="1157224"/>
                  </a:lnTo>
                  <a:lnTo>
                    <a:pt x="410121" y="1154849"/>
                  </a:lnTo>
                  <a:lnTo>
                    <a:pt x="410184" y="1154163"/>
                  </a:lnTo>
                  <a:close/>
                </a:path>
                <a:path w="4243069" h="1433195">
                  <a:moveTo>
                    <a:pt x="497306" y="1128407"/>
                  </a:moveTo>
                  <a:lnTo>
                    <a:pt x="495604" y="1128407"/>
                  </a:lnTo>
                  <a:lnTo>
                    <a:pt x="489508" y="1128064"/>
                  </a:lnTo>
                  <a:lnTo>
                    <a:pt x="472224" y="1128064"/>
                  </a:lnTo>
                  <a:lnTo>
                    <a:pt x="470522" y="1129766"/>
                  </a:lnTo>
                  <a:lnTo>
                    <a:pt x="471208" y="1131455"/>
                  </a:lnTo>
                  <a:lnTo>
                    <a:pt x="472897" y="1134846"/>
                  </a:lnTo>
                  <a:lnTo>
                    <a:pt x="474586" y="1156538"/>
                  </a:lnTo>
                  <a:lnTo>
                    <a:pt x="474586" y="1290447"/>
                  </a:lnTo>
                  <a:lnTo>
                    <a:pt x="475945" y="1290447"/>
                  </a:lnTo>
                  <a:lnTo>
                    <a:pt x="493242" y="1289431"/>
                  </a:lnTo>
                  <a:lnTo>
                    <a:pt x="494931" y="1289088"/>
                  </a:lnTo>
                  <a:lnTo>
                    <a:pt x="495947" y="1287056"/>
                  </a:lnTo>
                  <a:lnTo>
                    <a:pt x="496049" y="1156538"/>
                  </a:lnTo>
                  <a:lnTo>
                    <a:pt x="496290" y="1143660"/>
                  </a:lnTo>
                  <a:lnTo>
                    <a:pt x="497281" y="1131455"/>
                  </a:lnTo>
                  <a:lnTo>
                    <a:pt x="497306" y="1128407"/>
                  </a:lnTo>
                  <a:close/>
                </a:path>
                <a:path w="4243069" h="1433195">
                  <a:moveTo>
                    <a:pt x="512902" y="1427734"/>
                  </a:moveTo>
                  <a:lnTo>
                    <a:pt x="512559" y="1426044"/>
                  </a:lnTo>
                  <a:lnTo>
                    <a:pt x="511187" y="1416392"/>
                  </a:lnTo>
                  <a:lnTo>
                    <a:pt x="511111" y="1415872"/>
                  </a:lnTo>
                  <a:lnTo>
                    <a:pt x="511022" y="1415300"/>
                  </a:lnTo>
                  <a:lnTo>
                    <a:pt x="510908" y="1414513"/>
                  </a:lnTo>
                  <a:lnTo>
                    <a:pt x="510857" y="1414106"/>
                  </a:lnTo>
                  <a:lnTo>
                    <a:pt x="510730" y="1413281"/>
                  </a:lnTo>
                  <a:lnTo>
                    <a:pt x="510527" y="1411808"/>
                  </a:lnTo>
                  <a:lnTo>
                    <a:pt x="510184" y="1410106"/>
                  </a:lnTo>
                  <a:lnTo>
                    <a:pt x="508152" y="1408074"/>
                  </a:lnTo>
                  <a:lnTo>
                    <a:pt x="504761" y="1408747"/>
                  </a:lnTo>
                  <a:lnTo>
                    <a:pt x="495947" y="1411122"/>
                  </a:lnTo>
                  <a:lnTo>
                    <a:pt x="477545" y="1413281"/>
                  </a:lnTo>
                  <a:lnTo>
                    <a:pt x="472605" y="1413751"/>
                  </a:lnTo>
                  <a:lnTo>
                    <a:pt x="467220" y="1414106"/>
                  </a:lnTo>
                  <a:lnTo>
                    <a:pt x="436626" y="1415745"/>
                  </a:lnTo>
                  <a:lnTo>
                    <a:pt x="431647" y="1415872"/>
                  </a:lnTo>
                  <a:lnTo>
                    <a:pt x="435089" y="1415872"/>
                  </a:lnTo>
                  <a:lnTo>
                    <a:pt x="397560" y="1416392"/>
                  </a:lnTo>
                  <a:lnTo>
                    <a:pt x="386321" y="1416392"/>
                  </a:lnTo>
                  <a:lnTo>
                    <a:pt x="375881" y="1416215"/>
                  </a:lnTo>
                  <a:lnTo>
                    <a:pt x="376948" y="1416215"/>
                  </a:lnTo>
                  <a:lnTo>
                    <a:pt x="365442" y="1415872"/>
                  </a:lnTo>
                  <a:lnTo>
                    <a:pt x="359676" y="1415529"/>
                  </a:lnTo>
                  <a:lnTo>
                    <a:pt x="356628" y="1411122"/>
                  </a:lnTo>
                  <a:lnTo>
                    <a:pt x="356628" y="1379258"/>
                  </a:lnTo>
                  <a:lnTo>
                    <a:pt x="476110" y="1376553"/>
                  </a:lnTo>
                  <a:lnTo>
                    <a:pt x="488492" y="1376553"/>
                  </a:lnTo>
                  <a:lnTo>
                    <a:pt x="491883" y="1374851"/>
                  </a:lnTo>
                  <a:lnTo>
                    <a:pt x="492226" y="1371130"/>
                  </a:lnTo>
                  <a:lnTo>
                    <a:pt x="492772" y="1362989"/>
                  </a:lnTo>
                  <a:lnTo>
                    <a:pt x="492798" y="1362646"/>
                  </a:lnTo>
                  <a:lnTo>
                    <a:pt x="492912" y="1360957"/>
                  </a:lnTo>
                  <a:lnTo>
                    <a:pt x="493001" y="1359598"/>
                  </a:lnTo>
                  <a:lnTo>
                    <a:pt x="493242" y="1356080"/>
                  </a:lnTo>
                  <a:lnTo>
                    <a:pt x="496963" y="1313497"/>
                  </a:lnTo>
                  <a:lnTo>
                    <a:pt x="496887" y="1312075"/>
                  </a:lnTo>
                  <a:lnTo>
                    <a:pt x="496824" y="1311757"/>
                  </a:lnTo>
                  <a:lnTo>
                    <a:pt x="496747" y="1311376"/>
                  </a:lnTo>
                  <a:lnTo>
                    <a:pt x="496633" y="1310779"/>
                  </a:lnTo>
                  <a:lnTo>
                    <a:pt x="494931" y="1310449"/>
                  </a:lnTo>
                  <a:lnTo>
                    <a:pt x="477647" y="1307731"/>
                  </a:lnTo>
                  <a:lnTo>
                    <a:pt x="476288" y="1307388"/>
                  </a:lnTo>
                  <a:lnTo>
                    <a:pt x="473913" y="1307731"/>
                  </a:lnTo>
                  <a:lnTo>
                    <a:pt x="473240" y="1308074"/>
                  </a:lnTo>
                  <a:lnTo>
                    <a:pt x="472554" y="1308074"/>
                  </a:lnTo>
                  <a:lnTo>
                    <a:pt x="429679" y="1311757"/>
                  </a:lnTo>
                  <a:lnTo>
                    <a:pt x="404241" y="1312824"/>
                  </a:lnTo>
                  <a:lnTo>
                    <a:pt x="404558" y="1312824"/>
                  </a:lnTo>
                  <a:lnTo>
                    <a:pt x="396100" y="1313091"/>
                  </a:lnTo>
                  <a:lnTo>
                    <a:pt x="400316" y="1313091"/>
                  </a:lnTo>
                  <a:lnTo>
                    <a:pt x="365544" y="1313497"/>
                  </a:lnTo>
                  <a:lnTo>
                    <a:pt x="364858" y="1313497"/>
                  </a:lnTo>
                  <a:lnTo>
                    <a:pt x="340347" y="1312824"/>
                  </a:lnTo>
                  <a:lnTo>
                    <a:pt x="334581" y="1312481"/>
                  </a:lnTo>
                  <a:lnTo>
                    <a:pt x="331190" y="1312151"/>
                  </a:lnTo>
                  <a:lnTo>
                    <a:pt x="331279" y="1312481"/>
                  </a:lnTo>
                  <a:lnTo>
                    <a:pt x="331368" y="1312824"/>
                  </a:lnTo>
                  <a:lnTo>
                    <a:pt x="331431" y="1313091"/>
                  </a:lnTo>
                  <a:lnTo>
                    <a:pt x="331533" y="1313497"/>
                  </a:lnTo>
                  <a:lnTo>
                    <a:pt x="331876" y="1314856"/>
                  </a:lnTo>
                  <a:lnTo>
                    <a:pt x="333908" y="1327391"/>
                  </a:lnTo>
                  <a:lnTo>
                    <a:pt x="334010" y="1327734"/>
                  </a:lnTo>
                  <a:lnTo>
                    <a:pt x="334581" y="1329766"/>
                  </a:lnTo>
                  <a:lnTo>
                    <a:pt x="336626" y="1332141"/>
                  </a:lnTo>
                  <a:lnTo>
                    <a:pt x="340347" y="1331798"/>
                  </a:lnTo>
                  <a:lnTo>
                    <a:pt x="366458" y="1330109"/>
                  </a:lnTo>
                  <a:lnTo>
                    <a:pt x="375272" y="1329423"/>
                  </a:lnTo>
                  <a:lnTo>
                    <a:pt x="435889" y="1327391"/>
                  </a:lnTo>
                  <a:lnTo>
                    <a:pt x="463067" y="1326718"/>
                  </a:lnTo>
                  <a:lnTo>
                    <a:pt x="473240" y="1326718"/>
                  </a:lnTo>
                  <a:lnTo>
                    <a:pt x="473913" y="1327734"/>
                  </a:lnTo>
                  <a:lnTo>
                    <a:pt x="473849" y="1332141"/>
                  </a:lnTo>
                  <a:lnTo>
                    <a:pt x="436968" y="1362290"/>
                  </a:lnTo>
                  <a:lnTo>
                    <a:pt x="415150" y="1362989"/>
                  </a:lnTo>
                  <a:lnTo>
                    <a:pt x="343408" y="1362989"/>
                  </a:lnTo>
                  <a:lnTo>
                    <a:pt x="334581" y="1362646"/>
                  </a:lnTo>
                  <a:lnTo>
                    <a:pt x="332219" y="1362646"/>
                  </a:lnTo>
                  <a:lnTo>
                    <a:pt x="330860" y="1365364"/>
                  </a:lnTo>
                  <a:lnTo>
                    <a:pt x="331533" y="1366723"/>
                  </a:lnTo>
                  <a:lnTo>
                    <a:pt x="333908" y="1371130"/>
                  </a:lnTo>
                  <a:lnTo>
                    <a:pt x="335267" y="1381975"/>
                  </a:lnTo>
                  <a:lnTo>
                    <a:pt x="335267" y="1419263"/>
                  </a:lnTo>
                  <a:lnTo>
                    <a:pt x="347408" y="1432763"/>
                  </a:lnTo>
                  <a:lnTo>
                    <a:pt x="345579" y="1432763"/>
                  </a:lnTo>
                  <a:lnTo>
                    <a:pt x="357974" y="1433156"/>
                  </a:lnTo>
                  <a:lnTo>
                    <a:pt x="485775" y="1430451"/>
                  </a:lnTo>
                  <a:lnTo>
                    <a:pt x="510184" y="1430451"/>
                  </a:lnTo>
                  <a:lnTo>
                    <a:pt x="512902" y="1427734"/>
                  </a:lnTo>
                  <a:close/>
                </a:path>
                <a:path w="4243069" h="1433195">
                  <a:moveTo>
                    <a:pt x="686803" y="1152474"/>
                  </a:moveTo>
                  <a:lnTo>
                    <a:pt x="685114" y="1152131"/>
                  </a:lnTo>
                  <a:lnTo>
                    <a:pt x="663409" y="1151801"/>
                  </a:lnTo>
                  <a:lnTo>
                    <a:pt x="662051" y="1151801"/>
                  </a:lnTo>
                  <a:lnTo>
                    <a:pt x="660361" y="1153490"/>
                  </a:lnTo>
                  <a:lnTo>
                    <a:pt x="661035" y="1155192"/>
                  </a:lnTo>
                  <a:lnTo>
                    <a:pt x="662736" y="1158570"/>
                  </a:lnTo>
                  <a:lnTo>
                    <a:pt x="665111" y="1174508"/>
                  </a:lnTo>
                  <a:lnTo>
                    <a:pt x="664768" y="1187386"/>
                  </a:lnTo>
                  <a:lnTo>
                    <a:pt x="664692" y="1191463"/>
                  </a:lnTo>
                  <a:lnTo>
                    <a:pt x="664616" y="1195870"/>
                  </a:lnTo>
                  <a:lnTo>
                    <a:pt x="664425" y="1205699"/>
                  </a:lnTo>
                  <a:lnTo>
                    <a:pt x="664425" y="1223327"/>
                  </a:lnTo>
                  <a:lnTo>
                    <a:pt x="664425" y="1224673"/>
                  </a:lnTo>
                  <a:lnTo>
                    <a:pt x="664095" y="1278585"/>
                  </a:lnTo>
                  <a:lnTo>
                    <a:pt x="657644" y="1279258"/>
                  </a:lnTo>
                  <a:lnTo>
                    <a:pt x="634263" y="1280617"/>
                  </a:lnTo>
                  <a:lnTo>
                    <a:pt x="607479" y="1281290"/>
                  </a:lnTo>
                  <a:lnTo>
                    <a:pt x="583742" y="1281290"/>
                  </a:lnTo>
                  <a:lnTo>
                    <a:pt x="576973" y="1280947"/>
                  </a:lnTo>
                  <a:lnTo>
                    <a:pt x="576961" y="1278585"/>
                  </a:lnTo>
                  <a:lnTo>
                    <a:pt x="576630" y="1224673"/>
                  </a:lnTo>
                  <a:lnTo>
                    <a:pt x="582726" y="1224343"/>
                  </a:lnTo>
                  <a:lnTo>
                    <a:pt x="605104" y="1223657"/>
                  </a:lnTo>
                  <a:lnTo>
                    <a:pt x="631786" y="1223327"/>
                  </a:lnTo>
                  <a:lnTo>
                    <a:pt x="664425" y="1223327"/>
                  </a:lnTo>
                  <a:lnTo>
                    <a:pt x="664425" y="1205699"/>
                  </a:lnTo>
                  <a:lnTo>
                    <a:pt x="655955" y="1206373"/>
                  </a:lnTo>
                  <a:lnTo>
                    <a:pt x="605447" y="1207731"/>
                  </a:lnTo>
                  <a:lnTo>
                    <a:pt x="576630" y="1207731"/>
                  </a:lnTo>
                  <a:lnTo>
                    <a:pt x="576732" y="1166710"/>
                  </a:lnTo>
                  <a:lnTo>
                    <a:pt x="576859" y="1163320"/>
                  </a:lnTo>
                  <a:lnTo>
                    <a:pt x="576973" y="1157554"/>
                  </a:lnTo>
                  <a:lnTo>
                    <a:pt x="575271" y="1157224"/>
                  </a:lnTo>
                  <a:lnTo>
                    <a:pt x="574598" y="1157224"/>
                  </a:lnTo>
                  <a:lnTo>
                    <a:pt x="555955" y="1156538"/>
                  </a:lnTo>
                  <a:lnTo>
                    <a:pt x="550862" y="1156538"/>
                  </a:lnTo>
                  <a:lnTo>
                    <a:pt x="552894" y="1163320"/>
                  </a:lnTo>
                  <a:lnTo>
                    <a:pt x="555612" y="1182306"/>
                  </a:lnTo>
                  <a:lnTo>
                    <a:pt x="555713" y="1224673"/>
                  </a:lnTo>
                  <a:lnTo>
                    <a:pt x="555955" y="1299603"/>
                  </a:lnTo>
                  <a:lnTo>
                    <a:pt x="557987" y="1300276"/>
                  </a:lnTo>
                  <a:lnTo>
                    <a:pt x="559346" y="1300276"/>
                  </a:lnTo>
                  <a:lnTo>
                    <a:pt x="567143" y="1299260"/>
                  </a:lnTo>
                  <a:lnTo>
                    <a:pt x="575614" y="1298575"/>
                  </a:lnTo>
                  <a:lnTo>
                    <a:pt x="577646" y="1298575"/>
                  </a:lnTo>
                  <a:lnTo>
                    <a:pt x="680364" y="1296543"/>
                  </a:lnTo>
                  <a:lnTo>
                    <a:pt x="685114" y="1296543"/>
                  </a:lnTo>
                  <a:lnTo>
                    <a:pt x="685190" y="1281290"/>
                  </a:lnTo>
                  <a:lnTo>
                    <a:pt x="685203" y="1278585"/>
                  </a:lnTo>
                  <a:lnTo>
                    <a:pt x="685596" y="1223327"/>
                  </a:lnTo>
                  <a:lnTo>
                    <a:pt x="685698" y="1207731"/>
                  </a:lnTo>
                  <a:lnTo>
                    <a:pt x="685787" y="1195870"/>
                  </a:lnTo>
                  <a:lnTo>
                    <a:pt x="685850" y="1182306"/>
                  </a:lnTo>
                  <a:lnTo>
                    <a:pt x="686460" y="1166710"/>
                  </a:lnTo>
                  <a:lnTo>
                    <a:pt x="686562" y="1163320"/>
                  </a:lnTo>
                  <a:lnTo>
                    <a:pt x="686650" y="1160614"/>
                  </a:lnTo>
                  <a:lnTo>
                    <a:pt x="686714" y="1158570"/>
                  </a:lnTo>
                  <a:lnTo>
                    <a:pt x="686803" y="1152474"/>
                  </a:lnTo>
                  <a:close/>
                </a:path>
                <a:path w="4243069" h="1433195">
                  <a:moveTo>
                    <a:pt x="775284" y="1128407"/>
                  </a:moveTo>
                  <a:lnTo>
                    <a:pt x="773582" y="1128407"/>
                  </a:lnTo>
                  <a:lnTo>
                    <a:pt x="769175" y="1128064"/>
                  </a:lnTo>
                  <a:lnTo>
                    <a:pt x="750201" y="1128064"/>
                  </a:lnTo>
                  <a:lnTo>
                    <a:pt x="748499" y="1129766"/>
                  </a:lnTo>
                  <a:lnTo>
                    <a:pt x="749173" y="1131455"/>
                  </a:lnTo>
                  <a:lnTo>
                    <a:pt x="750874" y="1134846"/>
                  </a:lnTo>
                  <a:lnTo>
                    <a:pt x="752563" y="1156538"/>
                  </a:lnTo>
                  <a:lnTo>
                    <a:pt x="752563" y="1217218"/>
                  </a:lnTo>
                  <a:lnTo>
                    <a:pt x="742061" y="1217904"/>
                  </a:lnTo>
                  <a:lnTo>
                    <a:pt x="718324" y="1218234"/>
                  </a:lnTo>
                  <a:lnTo>
                    <a:pt x="697992" y="1217904"/>
                  </a:lnTo>
                  <a:lnTo>
                    <a:pt x="692899" y="1217218"/>
                  </a:lnTo>
                  <a:lnTo>
                    <a:pt x="689521" y="1216545"/>
                  </a:lnTo>
                  <a:lnTo>
                    <a:pt x="690194" y="1219250"/>
                  </a:lnTo>
                  <a:lnTo>
                    <a:pt x="692569" y="1229766"/>
                  </a:lnTo>
                  <a:lnTo>
                    <a:pt x="693928" y="1234516"/>
                  </a:lnTo>
                  <a:lnTo>
                    <a:pt x="694601" y="1236548"/>
                  </a:lnTo>
                  <a:lnTo>
                    <a:pt x="697306" y="1238237"/>
                  </a:lnTo>
                  <a:lnTo>
                    <a:pt x="701040" y="1237894"/>
                  </a:lnTo>
                  <a:lnTo>
                    <a:pt x="706805" y="1237221"/>
                  </a:lnTo>
                  <a:lnTo>
                    <a:pt x="745451" y="1234516"/>
                  </a:lnTo>
                  <a:lnTo>
                    <a:pt x="752563" y="1234173"/>
                  </a:lnTo>
                  <a:lnTo>
                    <a:pt x="752563" y="1350111"/>
                  </a:lnTo>
                  <a:lnTo>
                    <a:pt x="753922" y="1350111"/>
                  </a:lnTo>
                  <a:lnTo>
                    <a:pt x="771207" y="1349095"/>
                  </a:lnTo>
                  <a:lnTo>
                    <a:pt x="772909" y="1348752"/>
                  </a:lnTo>
                  <a:lnTo>
                    <a:pt x="773925" y="1346720"/>
                  </a:lnTo>
                  <a:lnTo>
                    <a:pt x="773925" y="1234173"/>
                  </a:lnTo>
                  <a:lnTo>
                    <a:pt x="773925" y="1218234"/>
                  </a:lnTo>
                  <a:lnTo>
                    <a:pt x="774026" y="1156538"/>
                  </a:lnTo>
                  <a:lnTo>
                    <a:pt x="774268" y="1143660"/>
                  </a:lnTo>
                  <a:lnTo>
                    <a:pt x="775258" y="1131455"/>
                  </a:lnTo>
                  <a:lnTo>
                    <a:pt x="775284" y="1128407"/>
                  </a:lnTo>
                  <a:close/>
                </a:path>
                <a:path w="4243069" h="1433195">
                  <a:moveTo>
                    <a:pt x="793927" y="1424012"/>
                  </a:moveTo>
                  <a:lnTo>
                    <a:pt x="792022" y="1412824"/>
                  </a:lnTo>
                  <a:lnTo>
                    <a:pt x="791959" y="1412481"/>
                  </a:lnTo>
                  <a:lnTo>
                    <a:pt x="791857" y="1411871"/>
                  </a:lnTo>
                  <a:lnTo>
                    <a:pt x="791210" y="1408074"/>
                  </a:lnTo>
                  <a:lnTo>
                    <a:pt x="790879" y="1406385"/>
                  </a:lnTo>
                  <a:lnTo>
                    <a:pt x="788835" y="1404340"/>
                  </a:lnTo>
                  <a:lnTo>
                    <a:pt x="785456" y="1405026"/>
                  </a:lnTo>
                  <a:lnTo>
                    <a:pt x="777316" y="1407058"/>
                  </a:lnTo>
                  <a:lnTo>
                    <a:pt x="753021" y="1410017"/>
                  </a:lnTo>
                  <a:lnTo>
                    <a:pt x="746937" y="1410639"/>
                  </a:lnTo>
                  <a:lnTo>
                    <a:pt x="741032" y="1411046"/>
                  </a:lnTo>
                  <a:lnTo>
                    <a:pt x="718820" y="1412125"/>
                  </a:lnTo>
                  <a:lnTo>
                    <a:pt x="698639" y="1412824"/>
                  </a:lnTo>
                  <a:lnTo>
                    <a:pt x="661377" y="1412824"/>
                  </a:lnTo>
                  <a:lnTo>
                    <a:pt x="651891" y="1412481"/>
                  </a:lnTo>
                  <a:lnTo>
                    <a:pt x="646480" y="1412125"/>
                  </a:lnTo>
                  <a:lnTo>
                    <a:pt x="646785" y="1412125"/>
                  </a:lnTo>
                  <a:lnTo>
                    <a:pt x="642391" y="1405699"/>
                  </a:lnTo>
                  <a:lnTo>
                    <a:pt x="642442" y="1360614"/>
                  </a:lnTo>
                  <a:lnTo>
                    <a:pt x="642734" y="1350441"/>
                  </a:lnTo>
                  <a:lnTo>
                    <a:pt x="642759" y="1350111"/>
                  </a:lnTo>
                  <a:lnTo>
                    <a:pt x="642886" y="1348752"/>
                  </a:lnTo>
                  <a:lnTo>
                    <a:pt x="643407" y="1342644"/>
                  </a:lnTo>
                  <a:lnTo>
                    <a:pt x="643407" y="1339265"/>
                  </a:lnTo>
                  <a:lnTo>
                    <a:pt x="641375" y="1339265"/>
                  </a:lnTo>
                  <a:lnTo>
                    <a:pt x="632231" y="1338580"/>
                  </a:lnTo>
                  <a:lnTo>
                    <a:pt x="622388" y="1338237"/>
                  </a:lnTo>
                  <a:lnTo>
                    <a:pt x="616966" y="1338237"/>
                  </a:lnTo>
                  <a:lnTo>
                    <a:pt x="617067" y="1338580"/>
                  </a:lnTo>
                  <a:lnTo>
                    <a:pt x="619010" y="1345018"/>
                  </a:lnTo>
                  <a:lnTo>
                    <a:pt x="621042" y="1360614"/>
                  </a:lnTo>
                  <a:lnTo>
                    <a:pt x="621042" y="1413840"/>
                  </a:lnTo>
                  <a:lnTo>
                    <a:pt x="632129" y="1429639"/>
                  </a:lnTo>
                  <a:lnTo>
                    <a:pt x="682231" y="1429639"/>
                  </a:lnTo>
                  <a:lnTo>
                    <a:pt x="759663" y="1427734"/>
                  </a:lnTo>
                  <a:lnTo>
                    <a:pt x="792226" y="1427734"/>
                  </a:lnTo>
                  <a:lnTo>
                    <a:pt x="793927" y="1425702"/>
                  </a:lnTo>
                  <a:lnTo>
                    <a:pt x="793927" y="1424012"/>
                  </a:lnTo>
                  <a:close/>
                </a:path>
                <a:path w="4243069" h="1433195">
                  <a:moveTo>
                    <a:pt x="1001725" y="1135837"/>
                  </a:moveTo>
                  <a:lnTo>
                    <a:pt x="1001623" y="1135354"/>
                  </a:lnTo>
                  <a:lnTo>
                    <a:pt x="1001509" y="1134757"/>
                  </a:lnTo>
                  <a:lnTo>
                    <a:pt x="1001395" y="1134173"/>
                  </a:lnTo>
                  <a:lnTo>
                    <a:pt x="1000036" y="1133144"/>
                  </a:lnTo>
                  <a:lnTo>
                    <a:pt x="991717" y="1134173"/>
                  </a:lnTo>
                  <a:lnTo>
                    <a:pt x="992035" y="1134173"/>
                  </a:lnTo>
                  <a:lnTo>
                    <a:pt x="985583" y="1134757"/>
                  </a:lnTo>
                  <a:lnTo>
                    <a:pt x="979068" y="1135113"/>
                  </a:lnTo>
                  <a:lnTo>
                    <a:pt x="959764" y="1135837"/>
                  </a:lnTo>
                  <a:lnTo>
                    <a:pt x="942594" y="1135837"/>
                  </a:lnTo>
                  <a:lnTo>
                    <a:pt x="918337" y="1134757"/>
                  </a:lnTo>
                  <a:lnTo>
                    <a:pt x="918806" y="1134757"/>
                  </a:lnTo>
                  <a:lnTo>
                    <a:pt x="911136" y="1134173"/>
                  </a:lnTo>
                  <a:lnTo>
                    <a:pt x="911517" y="1134173"/>
                  </a:lnTo>
                  <a:lnTo>
                    <a:pt x="904544" y="1133144"/>
                  </a:lnTo>
                  <a:lnTo>
                    <a:pt x="895286" y="1131455"/>
                  </a:lnTo>
                  <a:lnTo>
                    <a:pt x="893584" y="1130782"/>
                  </a:lnTo>
                  <a:lnTo>
                    <a:pt x="890206" y="1137221"/>
                  </a:lnTo>
                  <a:lnTo>
                    <a:pt x="889177" y="1144003"/>
                  </a:lnTo>
                  <a:lnTo>
                    <a:pt x="890206" y="1145019"/>
                  </a:lnTo>
                  <a:lnTo>
                    <a:pt x="895629" y="1148067"/>
                  </a:lnTo>
                  <a:lnTo>
                    <a:pt x="913587" y="1152474"/>
                  </a:lnTo>
                  <a:lnTo>
                    <a:pt x="931557" y="1154506"/>
                  </a:lnTo>
                  <a:lnTo>
                    <a:pt x="936637" y="1155192"/>
                  </a:lnTo>
                  <a:lnTo>
                    <a:pt x="945121" y="1155865"/>
                  </a:lnTo>
                  <a:lnTo>
                    <a:pt x="965454" y="1155192"/>
                  </a:lnTo>
                  <a:lnTo>
                    <a:pt x="984097" y="1153833"/>
                  </a:lnTo>
                  <a:lnTo>
                    <a:pt x="997661" y="1152131"/>
                  </a:lnTo>
                  <a:lnTo>
                    <a:pt x="999350" y="1151458"/>
                  </a:lnTo>
                  <a:lnTo>
                    <a:pt x="1001395" y="1150772"/>
                  </a:lnTo>
                  <a:lnTo>
                    <a:pt x="1001483" y="1148067"/>
                  </a:lnTo>
                  <a:lnTo>
                    <a:pt x="1001585" y="1145019"/>
                  </a:lnTo>
                  <a:lnTo>
                    <a:pt x="1001623" y="1144003"/>
                  </a:lnTo>
                  <a:lnTo>
                    <a:pt x="1001725" y="1135837"/>
                  </a:lnTo>
                  <a:close/>
                </a:path>
                <a:path w="4243069" h="1433195">
                  <a:moveTo>
                    <a:pt x="1058684" y="1196543"/>
                  </a:moveTo>
                  <a:lnTo>
                    <a:pt x="1058621" y="1196200"/>
                  </a:lnTo>
                  <a:lnTo>
                    <a:pt x="1058494" y="1195527"/>
                  </a:lnTo>
                  <a:lnTo>
                    <a:pt x="1057998" y="1192809"/>
                  </a:lnTo>
                  <a:lnTo>
                    <a:pt x="1057325" y="1186370"/>
                  </a:lnTo>
                  <a:lnTo>
                    <a:pt x="1056767" y="1182090"/>
                  </a:lnTo>
                  <a:lnTo>
                    <a:pt x="1056690" y="1181481"/>
                  </a:lnTo>
                  <a:lnTo>
                    <a:pt x="1056576" y="1180604"/>
                  </a:lnTo>
                  <a:lnTo>
                    <a:pt x="1056462" y="1179652"/>
                  </a:lnTo>
                  <a:lnTo>
                    <a:pt x="1056398" y="1179169"/>
                  </a:lnTo>
                  <a:lnTo>
                    <a:pt x="1056309" y="1178560"/>
                  </a:lnTo>
                  <a:lnTo>
                    <a:pt x="1055954" y="1175778"/>
                  </a:lnTo>
                  <a:lnTo>
                    <a:pt x="1055624" y="1174165"/>
                  </a:lnTo>
                  <a:lnTo>
                    <a:pt x="1052918" y="1173149"/>
                  </a:lnTo>
                  <a:lnTo>
                    <a:pt x="1051902" y="1173492"/>
                  </a:lnTo>
                  <a:lnTo>
                    <a:pt x="1044359" y="1174889"/>
                  </a:lnTo>
                  <a:lnTo>
                    <a:pt x="1002360" y="1179169"/>
                  </a:lnTo>
                  <a:lnTo>
                    <a:pt x="959967" y="1181227"/>
                  </a:lnTo>
                  <a:lnTo>
                    <a:pt x="925220" y="1182090"/>
                  </a:lnTo>
                  <a:lnTo>
                    <a:pt x="867587" y="1182090"/>
                  </a:lnTo>
                  <a:lnTo>
                    <a:pt x="846467" y="1181633"/>
                  </a:lnTo>
                  <a:lnTo>
                    <a:pt x="837730" y="1180871"/>
                  </a:lnTo>
                  <a:lnTo>
                    <a:pt x="838263" y="1180871"/>
                  </a:lnTo>
                  <a:lnTo>
                    <a:pt x="836980" y="1180604"/>
                  </a:lnTo>
                  <a:lnTo>
                    <a:pt x="835621" y="1182979"/>
                  </a:lnTo>
                  <a:lnTo>
                    <a:pt x="835964" y="1183665"/>
                  </a:lnTo>
                  <a:lnTo>
                    <a:pt x="840701" y="1198575"/>
                  </a:lnTo>
                  <a:lnTo>
                    <a:pt x="840701" y="1198918"/>
                  </a:lnTo>
                  <a:lnTo>
                    <a:pt x="841717" y="1200950"/>
                  </a:lnTo>
                  <a:lnTo>
                    <a:pt x="843762" y="1203667"/>
                  </a:lnTo>
                  <a:lnTo>
                    <a:pt x="847483" y="1202982"/>
                  </a:lnTo>
                  <a:lnTo>
                    <a:pt x="867829" y="1201623"/>
                  </a:lnTo>
                  <a:lnTo>
                    <a:pt x="885799" y="1200277"/>
                  </a:lnTo>
                  <a:lnTo>
                    <a:pt x="901382" y="1199261"/>
                  </a:lnTo>
                  <a:lnTo>
                    <a:pt x="905459" y="1198918"/>
                  </a:lnTo>
                  <a:lnTo>
                    <a:pt x="908164" y="1198575"/>
                  </a:lnTo>
                  <a:lnTo>
                    <a:pt x="973251" y="1195870"/>
                  </a:lnTo>
                  <a:lnTo>
                    <a:pt x="994270" y="1195527"/>
                  </a:lnTo>
                  <a:lnTo>
                    <a:pt x="1003757" y="1195527"/>
                  </a:lnTo>
                  <a:lnTo>
                    <a:pt x="1049870" y="1196543"/>
                  </a:lnTo>
                  <a:lnTo>
                    <a:pt x="1058684" y="1196543"/>
                  </a:lnTo>
                  <a:close/>
                </a:path>
                <a:path w="4243069" h="1433195">
                  <a:moveTo>
                    <a:pt x="1090549" y="1374851"/>
                  </a:moveTo>
                  <a:lnTo>
                    <a:pt x="1089228" y="1364284"/>
                  </a:lnTo>
                  <a:lnTo>
                    <a:pt x="1089152" y="1363662"/>
                  </a:lnTo>
                  <a:lnTo>
                    <a:pt x="1089088" y="1363179"/>
                  </a:lnTo>
                  <a:lnTo>
                    <a:pt x="1088999" y="1362494"/>
                  </a:lnTo>
                  <a:lnTo>
                    <a:pt x="1088898" y="1361630"/>
                  </a:lnTo>
                  <a:lnTo>
                    <a:pt x="1088847" y="1361300"/>
                  </a:lnTo>
                  <a:lnTo>
                    <a:pt x="1088758" y="1360551"/>
                  </a:lnTo>
                  <a:lnTo>
                    <a:pt x="1088682" y="1359916"/>
                  </a:lnTo>
                  <a:lnTo>
                    <a:pt x="1088555" y="1358925"/>
                  </a:lnTo>
                  <a:lnTo>
                    <a:pt x="1088517" y="1358582"/>
                  </a:lnTo>
                  <a:lnTo>
                    <a:pt x="1088174" y="1356893"/>
                  </a:lnTo>
                  <a:lnTo>
                    <a:pt x="1086142" y="1354848"/>
                  </a:lnTo>
                  <a:lnTo>
                    <a:pt x="1082751" y="1355534"/>
                  </a:lnTo>
                  <a:lnTo>
                    <a:pt x="1076375" y="1356537"/>
                  </a:lnTo>
                  <a:lnTo>
                    <a:pt x="1033970" y="1360551"/>
                  </a:lnTo>
                  <a:lnTo>
                    <a:pt x="986536" y="1362925"/>
                  </a:lnTo>
                  <a:lnTo>
                    <a:pt x="978573" y="1363179"/>
                  </a:lnTo>
                  <a:lnTo>
                    <a:pt x="979068" y="1363179"/>
                  </a:lnTo>
                  <a:lnTo>
                    <a:pt x="960716" y="1363662"/>
                  </a:lnTo>
                  <a:lnTo>
                    <a:pt x="960805" y="1361084"/>
                  </a:lnTo>
                  <a:lnTo>
                    <a:pt x="960932" y="1357909"/>
                  </a:lnTo>
                  <a:lnTo>
                    <a:pt x="961059" y="1354848"/>
                  </a:lnTo>
                  <a:lnTo>
                    <a:pt x="962406" y="1320279"/>
                  </a:lnTo>
                  <a:lnTo>
                    <a:pt x="1000696" y="1305572"/>
                  </a:lnTo>
                  <a:lnTo>
                    <a:pt x="1020038" y="1266037"/>
                  </a:lnTo>
                  <a:lnTo>
                    <a:pt x="1020038" y="1265694"/>
                  </a:lnTo>
                  <a:lnTo>
                    <a:pt x="1020279" y="1256207"/>
                  </a:lnTo>
                  <a:lnTo>
                    <a:pt x="998334" y="1223378"/>
                  </a:lnTo>
                  <a:lnTo>
                    <a:pt x="998334" y="1257223"/>
                  </a:lnTo>
                  <a:lnTo>
                    <a:pt x="998258" y="1258265"/>
                  </a:lnTo>
                  <a:lnTo>
                    <a:pt x="997661" y="1266037"/>
                  </a:lnTo>
                  <a:lnTo>
                    <a:pt x="997077" y="1275613"/>
                  </a:lnTo>
                  <a:lnTo>
                    <a:pt x="995565" y="1281671"/>
                  </a:lnTo>
                  <a:lnTo>
                    <a:pt x="962660" y="1304798"/>
                  </a:lnTo>
                  <a:lnTo>
                    <a:pt x="934453" y="1305572"/>
                  </a:lnTo>
                  <a:lnTo>
                    <a:pt x="926172" y="1304493"/>
                  </a:lnTo>
                  <a:lnTo>
                    <a:pt x="901827" y="1281671"/>
                  </a:lnTo>
                  <a:lnTo>
                    <a:pt x="900557" y="1275613"/>
                  </a:lnTo>
                  <a:lnTo>
                    <a:pt x="900518" y="1273530"/>
                  </a:lnTo>
                  <a:lnTo>
                    <a:pt x="900379" y="1266037"/>
                  </a:lnTo>
                  <a:lnTo>
                    <a:pt x="900366" y="1256207"/>
                  </a:lnTo>
                  <a:lnTo>
                    <a:pt x="928865" y="1229487"/>
                  </a:lnTo>
                  <a:lnTo>
                    <a:pt x="940231" y="1227137"/>
                  </a:lnTo>
                  <a:lnTo>
                    <a:pt x="960501" y="1227137"/>
                  </a:lnTo>
                  <a:lnTo>
                    <a:pt x="966533" y="1227772"/>
                  </a:lnTo>
                  <a:lnTo>
                    <a:pt x="966825" y="1227772"/>
                  </a:lnTo>
                  <a:lnTo>
                    <a:pt x="971981" y="1229626"/>
                  </a:lnTo>
                  <a:lnTo>
                    <a:pt x="978344" y="1233157"/>
                  </a:lnTo>
                  <a:lnTo>
                    <a:pt x="988847" y="1239253"/>
                  </a:lnTo>
                  <a:lnTo>
                    <a:pt x="998334" y="1257223"/>
                  </a:lnTo>
                  <a:lnTo>
                    <a:pt x="998334" y="1223378"/>
                  </a:lnTo>
                  <a:lnTo>
                    <a:pt x="961923" y="1211846"/>
                  </a:lnTo>
                  <a:lnTo>
                    <a:pt x="949528" y="1212138"/>
                  </a:lnTo>
                  <a:lnTo>
                    <a:pt x="909523" y="1221117"/>
                  </a:lnTo>
                  <a:lnTo>
                    <a:pt x="881557" y="1248346"/>
                  </a:lnTo>
                  <a:lnTo>
                    <a:pt x="878243" y="1273530"/>
                  </a:lnTo>
                  <a:lnTo>
                    <a:pt x="878903" y="1278788"/>
                  </a:lnTo>
                  <a:lnTo>
                    <a:pt x="905789" y="1311630"/>
                  </a:lnTo>
                  <a:lnTo>
                    <a:pt x="927455" y="1320279"/>
                  </a:lnTo>
                  <a:lnTo>
                    <a:pt x="926706" y="1320279"/>
                  </a:lnTo>
                  <a:lnTo>
                    <a:pt x="940028" y="1321295"/>
                  </a:lnTo>
                  <a:lnTo>
                    <a:pt x="940714" y="1364005"/>
                  </a:lnTo>
                  <a:lnTo>
                    <a:pt x="931341" y="1364284"/>
                  </a:lnTo>
                  <a:lnTo>
                    <a:pt x="869759" y="1364284"/>
                  </a:lnTo>
                  <a:lnTo>
                    <a:pt x="852385" y="1364005"/>
                  </a:lnTo>
                  <a:lnTo>
                    <a:pt x="854621" y="1364005"/>
                  </a:lnTo>
                  <a:lnTo>
                    <a:pt x="833945" y="1363522"/>
                  </a:lnTo>
                  <a:lnTo>
                    <a:pt x="825944" y="1363179"/>
                  </a:lnTo>
                  <a:lnTo>
                    <a:pt x="818324" y="1362494"/>
                  </a:lnTo>
                  <a:lnTo>
                    <a:pt x="818730" y="1362494"/>
                  </a:lnTo>
                  <a:lnTo>
                    <a:pt x="811898" y="1361630"/>
                  </a:lnTo>
                  <a:lnTo>
                    <a:pt x="810196" y="1361300"/>
                  </a:lnTo>
                  <a:lnTo>
                    <a:pt x="808926" y="1363522"/>
                  </a:lnTo>
                  <a:lnTo>
                    <a:pt x="809015" y="1364005"/>
                  </a:lnTo>
                  <a:lnTo>
                    <a:pt x="809142" y="1364284"/>
                  </a:lnTo>
                  <a:lnTo>
                    <a:pt x="810539" y="1370114"/>
                  </a:lnTo>
                  <a:lnTo>
                    <a:pt x="812571" y="1377899"/>
                  </a:lnTo>
                  <a:lnTo>
                    <a:pt x="814044" y="1381975"/>
                  </a:lnTo>
                  <a:lnTo>
                    <a:pt x="814603" y="1383665"/>
                  </a:lnTo>
                  <a:lnTo>
                    <a:pt x="817321" y="1385697"/>
                  </a:lnTo>
                  <a:lnTo>
                    <a:pt x="821042" y="1385366"/>
                  </a:lnTo>
                  <a:lnTo>
                    <a:pt x="832510" y="1384160"/>
                  </a:lnTo>
                  <a:lnTo>
                    <a:pt x="841590" y="1383411"/>
                  </a:lnTo>
                  <a:lnTo>
                    <a:pt x="853033" y="1382788"/>
                  </a:lnTo>
                  <a:lnTo>
                    <a:pt x="904100" y="1380680"/>
                  </a:lnTo>
                  <a:lnTo>
                    <a:pt x="967549" y="1379258"/>
                  </a:lnTo>
                  <a:lnTo>
                    <a:pt x="982751" y="1379029"/>
                  </a:lnTo>
                  <a:lnTo>
                    <a:pt x="1075893" y="1379029"/>
                  </a:lnTo>
                  <a:lnTo>
                    <a:pt x="1084110" y="1379258"/>
                  </a:lnTo>
                  <a:lnTo>
                    <a:pt x="1088517" y="1379258"/>
                  </a:lnTo>
                  <a:lnTo>
                    <a:pt x="1088682" y="1379029"/>
                  </a:lnTo>
                  <a:lnTo>
                    <a:pt x="1090549" y="1376553"/>
                  </a:lnTo>
                  <a:lnTo>
                    <a:pt x="1090549" y="1374851"/>
                  </a:lnTo>
                  <a:close/>
                </a:path>
                <a:path w="4243069" h="1433195">
                  <a:moveTo>
                    <a:pt x="4243070" y="6273"/>
                  </a:moveTo>
                  <a:lnTo>
                    <a:pt x="4236313" y="0"/>
                  </a:lnTo>
                  <a:lnTo>
                    <a:pt x="4220146" y="0"/>
                  </a:lnTo>
                  <a:lnTo>
                    <a:pt x="4213390" y="6273"/>
                  </a:lnTo>
                  <a:lnTo>
                    <a:pt x="4213390" y="25095"/>
                  </a:lnTo>
                  <a:lnTo>
                    <a:pt x="4220146" y="31369"/>
                  </a:lnTo>
                  <a:lnTo>
                    <a:pt x="4228109" y="31369"/>
                  </a:lnTo>
                  <a:lnTo>
                    <a:pt x="4236313" y="31369"/>
                  </a:lnTo>
                  <a:lnTo>
                    <a:pt x="4243070" y="25095"/>
                  </a:lnTo>
                  <a:lnTo>
                    <a:pt x="4243070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515481" y="7580011"/>
              <a:ext cx="1193800" cy="0"/>
            </a:xfrm>
            <a:custGeom>
              <a:avLst/>
              <a:gdLst/>
              <a:ahLst/>
              <a:cxnLst/>
              <a:rect l="l" t="t" r="r" b="b"/>
              <a:pathLst>
                <a:path w="1193800" h="0">
                  <a:moveTo>
                    <a:pt x="0" y="0"/>
                  </a:moveTo>
                  <a:lnTo>
                    <a:pt x="1108624" y="0"/>
                  </a:lnTo>
                </a:path>
                <a:path w="1193800" h="0">
                  <a:moveTo>
                    <a:pt x="1108471" y="0"/>
                  </a:moveTo>
                  <a:lnTo>
                    <a:pt x="1193301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729315" y="7247635"/>
              <a:ext cx="518795" cy="314960"/>
            </a:xfrm>
            <a:custGeom>
              <a:avLst/>
              <a:gdLst/>
              <a:ahLst/>
              <a:cxnLst/>
              <a:rect l="l" t="t" r="r" b="b"/>
              <a:pathLst>
                <a:path w="518795" h="314959">
                  <a:moveTo>
                    <a:pt x="140677" y="10515"/>
                  </a:moveTo>
                  <a:lnTo>
                    <a:pt x="140449" y="9334"/>
                  </a:lnTo>
                  <a:lnTo>
                    <a:pt x="140398" y="9131"/>
                  </a:lnTo>
                  <a:lnTo>
                    <a:pt x="140284" y="8775"/>
                  </a:lnTo>
                  <a:lnTo>
                    <a:pt x="138988" y="7797"/>
                  </a:lnTo>
                  <a:lnTo>
                    <a:pt x="136461" y="8115"/>
                  </a:lnTo>
                  <a:lnTo>
                    <a:pt x="136613" y="8115"/>
                  </a:lnTo>
                  <a:lnTo>
                    <a:pt x="130530" y="8534"/>
                  </a:lnTo>
                  <a:lnTo>
                    <a:pt x="125971" y="8775"/>
                  </a:lnTo>
                  <a:lnTo>
                    <a:pt x="112090" y="9131"/>
                  </a:lnTo>
                  <a:lnTo>
                    <a:pt x="101358" y="9334"/>
                  </a:lnTo>
                  <a:lnTo>
                    <a:pt x="94449" y="9334"/>
                  </a:lnTo>
                  <a:lnTo>
                    <a:pt x="53784" y="6667"/>
                  </a:lnTo>
                  <a:lnTo>
                    <a:pt x="43383" y="4406"/>
                  </a:lnTo>
                  <a:lnTo>
                    <a:pt x="40335" y="9829"/>
                  </a:lnTo>
                  <a:lnTo>
                    <a:pt x="40233" y="10515"/>
                  </a:lnTo>
                  <a:lnTo>
                    <a:pt x="39319" y="16268"/>
                  </a:lnTo>
                  <a:lnTo>
                    <a:pt x="39992" y="17627"/>
                  </a:lnTo>
                  <a:lnTo>
                    <a:pt x="81356" y="28473"/>
                  </a:lnTo>
                  <a:lnTo>
                    <a:pt x="92544" y="29159"/>
                  </a:lnTo>
                  <a:lnTo>
                    <a:pt x="116954" y="28473"/>
                  </a:lnTo>
                  <a:lnTo>
                    <a:pt x="135255" y="26441"/>
                  </a:lnTo>
                  <a:lnTo>
                    <a:pt x="137287" y="25768"/>
                  </a:lnTo>
                  <a:lnTo>
                    <a:pt x="139661" y="25082"/>
                  </a:lnTo>
                  <a:lnTo>
                    <a:pt x="140677" y="12877"/>
                  </a:lnTo>
                  <a:lnTo>
                    <a:pt x="140677" y="10515"/>
                  </a:lnTo>
                  <a:close/>
                </a:path>
                <a:path w="518795" h="314959">
                  <a:moveTo>
                    <a:pt x="169837" y="67805"/>
                  </a:moveTo>
                  <a:lnTo>
                    <a:pt x="169773" y="67462"/>
                  </a:lnTo>
                  <a:lnTo>
                    <a:pt x="169646" y="66789"/>
                  </a:lnTo>
                  <a:lnTo>
                    <a:pt x="169151" y="64071"/>
                  </a:lnTo>
                  <a:lnTo>
                    <a:pt x="168821" y="60337"/>
                  </a:lnTo>
                  <a:lnTo>
                    <a:pt x="167944" y="55257"/>
                  </a:lnTo>
                  <a:lnTo>
                    <a:pt x="167817" y="54571"/>
                  </a:lnTo>
                  <a:lnTo>
                    <a:pt x="167703" y="53898"/>
                  </a:lnTo>
                  <a:lnTo>
                    <a:pt x="167589" y="53200"/>
                  </a:lnTo>
                  <a:lnTo>
                    <a:pt x="167513" y="52806"/>
                  </a:lnTo>
                  <a:lnTo>
                    <a:pt x="167411" y="52209"/>
                  </a:lnTo>
                  <a:lnTo>
                    <a:pt x="167360" y="51866"/>
                  </a:lnTo>
                  <a:lnTo>
                    <a:pt x="167119" y="50507"/>
                  </a:lnTo>
                  <a:lnTo>
                    <a:pt x="167005" y="50177"/>
                  </a:lnTo>
                  <a:lnTo>
                    <a:pt x="166776" y="49491"/>
                  </a:lnTo>
                  <a:lnTo>
                    <a:pt x="166446" y="47802"/>
                  </a:lnTo>
                  <a:lnTo>
                    <a:pt x="163728" y="46786"/>
                  </a:lnTo>
                  <a:lnTo>
                    <a:pt x="162712" y="47117"/>
                  </a:lnTo>
                  <a:lnTo>
                    <a:pt x="142036" y="50177"/>
                  </a:lnTo>
                  <a:lnTo>
                    <a:pt x="125768" y="51866"/>
                  </a:lnTo>
                  <a:lnTo>
                    <a:pt x="119316" y="52209"/>
                  </a:lnTo>
                  <a:lnTo>
                    <a:pt x="103416" y="53200"/>
                  </a:lnTo>
                  <a:lnTo>
                    <a:pt x="67602" y="54851"/>
                  </a:lnTo>
                  <a:lnTo>
                    <a:pt x="50507" y="55257"/>
                  </a:lnTo>
                  <a:lnTo>
                    <a:pt x="39992" y="55257"/>
                  </a:lnTo>
                  <a:lnTo>
                    <a:pt x="20993" y="54571"/>
                  </a:lnTo>
                  <a:lnTo>
                    <a:pt x="21196" y="54571"/>
                  </a:lnTo>
                  <a:lnTo>
                    <a:pt x="13550" y="53898"/>
                  </a:lnTo>
                  <a:lnTo>
                    <a:pt x="11861" y="53568"/>
                  </a:lnTo>
                  <a:lnTo>
                    <a:pt x="10502" y="55930"/>
                  </a:lnTo>
                  <a:lnTo>
                    <a:pt x="10845" y="56616"/>
                  </a:lnTo>
                  <a:lnTo>
                    <a:pt x="13220" y="66789"/>
                  </a:lnTo>
                  <a:lnTo>
                    <a:pt x="14452" y="70167"/>
                  </a:lnTo>
                  <a:lnTo>
                    <a:pt x="14579" y="70853"/>
                  </a:lnTo>
                  <a:lnTo>
                    <a:pt x="14909" y="71196"/>
                  </a:lnTo>
                  <a:lnTo>
                    <a:pt x="15595" y="72885"/>
                  </a:lnTo>
                  <a:lnTo>
                    <a:pt x="17627" y="75260"/>
                  </a:lnTo>
                  <a:lnTo>
                    <a:pt x="21018" y="74917"/>
                  </a:lnTo>
                  <a:lnTo>
                    <a:pt x="29146" y="73901"/>
                  </a:lnTo>
                  <a:lnTo>
                    <a:pt x="46101" y="71526"/>
                  </a:lnTo>
                  <a:lnTo>
                    <a:pt x="54571" y="71196"/>
                  </a:lnTo>
                  <a:lnTo>
                    <a:pt x="61353" y="70510"/>
                  </a:lnTo>
                  <a:lnTo>
                    <a:pt x="74574" y="70167"/>
                  </a:lnTo>
                  <a:lnTo>
                    <a:pt x="80683" y="69837"/>
                  </a:lnTo>
                  <a:lnTo>
                    <a:pt x="80581" y="70853"/>
                  </a:lnTo>
                  <a:lnTo>
                    <a:pt x="80505" y="71526"/>
                  </a:lnTo>
                  <a:lnTo>
                    <a:pt x="79197" y="84975"/>
                  </a:lnTo>
                  <a:lnTo>
                    <a:pt x="59156" y="123571"/>
                  </a:lnTo>
                  <a:lnTo>
                    <a:pt x="24663" y="160870"/>
                  </a:lnTo>
                  <a:lnTo>
                    <a:pt x="0" y="176276"/>
                  </a:lnTo>
                  <a:lnTo>
                    <a:pt x="2032" y="177977"/>
                  </a:lnTo>
                  <a:lnTo>
                    <a:pt x="10502" y="184759"/>
                  </a:lnTo>
                  <a:lnTo>
                    <a:pt x="13893" y="187121"/>
                  </a:lnTo>
                  <a:lnTo>
                    <a:pt x="20002" y="186105"/>
                  </a:lnTo>
                  <a:lnTo>
                    <a:pt x="21691" y="184759"/>
                  </a:lnTo>
                  <a:lnTo>
                    <a:pt x="36118" y="174244"/>
                  </a:lnTo>
                  <a:lnTo>
                    <a:pt x="71221" y="140284"/>
                  </a:lnTo>
                  <a:lnTo>
                    <a:pt x="87122" y="117297"/>
                  </a:lnTo>
                  <a:lnTo>
                    <a:pt x="93776" y="121564"/>
                  </a:lnTo>
                  <a:lnTo>
                    <a:pt x="127647" y="148209"/>
                  </a:lnTo>
                  <a:lnTo>
                    <a:pt x="153225" y="173901"/>
                  </a:lnTo>
                  <a:lnTo>
                    <a:pt x="153898" y="174244"/>
                  </a:lnTo>
                  <a:lnTo>
                    <a:pt x="155257" y="174244"/>
                  </a:lnTo>
                  <a:lnTo>
                    <a:pt x="158648" y="170853"/>
                  </a:lnTo>
                  <a:lnTo>
                    <a:pt x="166776" y="162382"/>
                  </a:lnTo>
                  <a:lnTo>
                    <a:pt x="168135" y="160007"/>
                  </a:lnTo>
                  <a:lnTo>
                    <a:pt x="169837" y="157632"/>
                  </a:lnTo>
                  <a:lnTo>
                    <a:pt x="167462" y="153568"/>
                  </a:lnTo>
                  <a:lnTo>
                    <a:pt x="166103" y="152552"/>
                  </a:lnTo>
                  <a:lnTo>
                    <a:pt x="162369" y="148818"/>
                  </a:lnTo>
                  <a:lnTo>
                    <a:pt x="145427" y="136956"/>
                  </a:lnTo>
                  <a:lnTo>
                    <a:pt x="124409" y="122720"/>
                  </a:lnTo>
                  <a:lnTo>
                    <a:pt x="115506" y="117297"/>
                  </a:lnTo>
                  <a:lnTo>
                    <a:pt x="102717" y="109499"/>
                  </a:lnTo>
                  <a:lnTo>
                    <a:pt x="93903" y="104406"/>
                  </a:lnTo>
                  <a:lnTo>
                    <a:pt x="98831" y="93751"/>
                  </a:lnTo>
                  <a:lnTo>
                    <a:pt x="101561" y="86487"/>
                  </a:lnTo>
                  <a:lnTo>
                    <a:pt x="103098" y="79286"/>
                  </a:lnTo>
                  <a:lnTo>
                    <a:pt x="104279" y="69837"/>
                  </a:lnTo>
                  <a:lnTo>
                    <a:pt x="104406" y="68821"/>
                  </a:lnTo>
                  <a:lnTo>
                    <a:pt x="110502" y="68478"/>
                  </a:lnTo>
                  <a:lnTo>
                    <a:pt x="121018" y="68135"/>
                  </a:lnTo>
                  <a:lnTo>
                    <a:pt x="124409" y="68135"/>
                  </a:lnTo>
                  <a:lnTo>
                    <a:pt x="129159" y="67805"/>
                  </a:lnTo>
                  <a:lnTo>
                    <a:pt x="145084" y="67805"/>
                  </a:lnTo>
                  <a:lnTo>
                    <a:pt x="161023" y="67462"/>
                  </a:lnTo>
                  <a:lnTo>
                    <a:pt x="165087" y="67805"/>
                  </a:lnTo>
                  <a:lnTo>
                    <a:pt x="169837" y="67805"/>
                  </a:lnTo>
                  <a:close/>
                </a:path>
                <a:path w="518795" h="314959">
                  <a:moveTo>
                    <a:pt x="248145" y="289496"/>
                  </a:moveTo>
                  <a:lnTo>
                    <a:pt x="212013" y="266941"/>
                  </a:lnTo>
                  <a:lnTo>
                    <a:pt x="170751" y="247256"/>
                  </a:lnTo>
                  <a:lnTo>
                    <a:pt x="153898" y="240004"/>
                  </a:lnTo>
                  <a:lnTo>
                    <a:pt x="157962" y="233565"/>
                  </a:lnTo>
                  <a:lnTo>
                    <a:pt x="163728" y="220687"/>
                  </a:lnTo>
                  <a:lnTo>
                    <a:pt x="165252" y="214922"/>
                  </a:lnTo>
                  <a:lnTo>
                    <a:pt x="165430" y="214249"/>
                  </a:lnTo>
                  <a:lnTo>
                    <a:pt x="175260" y="213906"/>
                  </a:lnTo>
                  <a:lnTo>
                    <a:pt x="191528" y="213563"/>
                  </a:lnTo>
                  <a:lnTo>
                    <a:pt x="222377" y="213563"/>
                  </a:lnTo>
                  <a:lnTo>
                    <a:pt x="228815" y="213906"/>
                  </a:lnTo>
                  <a:lnTo>
                    <a:pt x="232879" y="213906"/>
                  </a:lnTo>
                  <a:lnTo>
                    <a:pt x="232879" y="213563"/>
                  </a:lnTo>
                  <a:lnTo>
                    <a:pt x="232879" y="207467"/>
                  </a:lnTo>
                  <a:lnTo>
                    <a:pt x="231762" y="199605"/>
                  </a:lnTo>
                  <a:lnTo>
                    <a:pt x="231673" y="198996"/>
                  </a:lnTo>
                  <a:lnTo>
                    <a:pt x="231571" y="198234"/>
                  </a:lnTo>
                  <a:lnTo>
                    <a:pt x="231457" y="197637"/>
                  </a:lnTo>
                  <a:lnTo>
                    <a:pt x="231343" y="197027"/>
                  </a:lnTo>
                  <a:lnTo>
                    <a:pt x="231254" y="196570"/>
                  </a:lnTo>
                  <a:lnTo>
                    <a:pt x="231152" y="196062"/>
                  </a:lnTo>
                  <a:lnTo>
                    <a:pt x="230517" y="192887"/>
                  </a:lnTo>
                  <a:lnTo>
                    <a:pt x="227799" y="191871"/>
                  </a:lnTo>
                  <a:lnTo>
                    <a:pt x="226783" y="192214"/>
                  </a:lnTo>
                  <a:lnTo>
                    <a:pt x="216954" y="193903"/>
                  </a:lnTo>
                  <a:lnTo>
                    <a:pt x="186842" y="196570"/>
                  </a:lnTo>
                  <a:lnTo>
                    <a:pt x="152946" y="198589"/>
                  </a:lnTo>
                  <a:lnTo>
                    <a:pt x="120129" y="199605"/>
                  </a:lnTo>
                  <a:lnTo>
                    <a:pt x="82067" y="199605"/>
                  </a:lnTo>
                  <a:lnTo>
                    <a:pt x="68478" y="198996"/>
                  </a:lnTo>
                  <a:lnTo>
                    <a:pt x="58978" y="197980"/>
                  </a:lnTo>
                  <a:lnTo>
                    <a:pt x="57289" y="197637"/>
                  </a:lnTo>
                  <a:lnTo>
                    <a:pt x="55968" y="199605"/>
                  </a:lnTo>
                  <a:lnTo>
                    <a:pt x="56273" y="200342"/>
                  </a:lnTo>
                  <a:lnTo>
                    <a:pt x="57289" y="205435"/>
                  </a:lnTo>
                  <a:lnTo>
                    <a:pt x="58978" y="211531"/>
                  </a:lnTo>
                  <a:lnTo>
                    <a:pt x="60337" y="214922"/>
                  </a:lnTo>
                  <a:lnTo>
                    <a:pt x="61010" y="216954"/>
                  </a:lnTo>
                  <a:lnTo>
                    <a:pt x="64071" y="219671"/>
                  </a:lnTo>
                  <a:lnTo>
                    <a:pt x="67792" y="219329"/>
                  </a:lnTo>
                  <a:lnTo>
                    <a:pt x="76276" y="218313"/>
                  </a:lnTo>
                  <a:lnTo>
                    <a:pt x="92544" y="216954"/>
                  </a:lnTo>
                  <a:lnTo>
                    <a:pt x="140335" y="214922"/>
                  </a:lnTo>
                  <a:lnTo>
                    <a:pt x="138010" y="223951"/>
                  </a:lnTo>
                  <a:lnTo>
                    <a:pt x="135724" y="229971"/>
                  </a:lnTo>
                  <a:lnTo>
                    <a:pt x="108940" y="261658"/>
                  </a:lnTo>
                  <a:lnTo>
                    <a:pt x="61760" y="291630"/>
                  </a:lnTo>
                  <a:lnTo>
                    <a:pt x="42367" y="299669"/>
                  </a:lnTo>
                  <a:lnTo>
                    <a:pt x="41694" y="302044"/>
                  </a:lnTo>
                  <a:lnTo>
                    <a:pt x="42367" y="302729"/>
                  </a:lnTo>
                  <a:lnTo>
                    <a:pt x="51866" y="311873"/>
                  </a:lnTo>
                  <a:lnTo>
                    <a:pt x="55257" y="314591"/>
                  </a:lnTo>
                  <a:lnTo>
                    <a:pt x="60337" y="312559"/>
                  </a:lnTo>
                  <a:lnTo>
                    <a:pt x="94348" y="295033"/>
                  </a:lnTo>
                  <a:lnTo>
                    <a:pt x="129730" y="270243"/>
                  </a:lnTo>
                  <a:lnTo>
                    <a:pt x="144741" y="252895"/>
                  </a:lnTo>
                  <a:lnTo>
                    <a:pt x="152450" y="256171"/>
                  </a:lnTo>
                  <a:lnTo>
                    <a:pt x="190411" y="276453"/>
                  </a:lnTo>
                  <a:lnTo>
                    <a:pt x="225336" y="300837"/>
                  </a:lnTo>
                  <a:lnTo>
                    <a:pt x="232206" y="307809"/>
                  </a:lnTo>
                  <a:lnTo>
                    <a:pt x="233908" y="308825"/>
                  </a:lnTo>
                  <a:lnTo>
                    <a:pt x="238645" y="304076"/>
                  </a:lnTo>
                  <a:lnTo>
                    <a:pt x="244068" y="295948"/>
                  </a:lnTo>
                  <a:lnTo>
                    <a:pt x="246443" y="292214"/>
                  </a:lnTo>
                  <a:lnTo>
                    <a:pt x="248145" y="289496"/>
                  </a:lnTo>
                  <a:close/>
                </a:path>
                <a:path w="518795" h="314959">
                  <a:moveTo>
                    <a:pt x="282714" y="106451"/>
                  </a:moveTo>
                  <a:lnTo>
                    <a:pt x="281698" y="93230"/>
                  </a:lnTo>
                  <a:lnTo>
                    <a:pt x="281546" y="92202"/>
                  </a:lnTo>
                  <a:lnTo>
                    <a:pt x="280682" y="86448"/>
                  </a:lnTo>
                  <a:lnTo>
                    <a:pt x="277634" y="86779"/>
                  </a:lnTo>
                  <a:lnTo>
                    <a:pt x="272884" y="88138"/>
                  </a:lnTo>
                  <a:lnTo>
                    <a:pt x="254241" y="90512"/>
                  </a:lnTo>
                  <a:lnTo>
                    <a:pt x="232879" y="92202"/>
                  </a:lnTo>
                  <a:lnTo>
                    <a:pt x="223735" y="92202"/>
                  </a:lnTo>
                  <a:lnTo>
                    <a:pt x="223837" y="28473"/>
                  </a:lnTo>
                  <a:lnTo>
                    <a:pt x="224066" y="15595"/>
                  </a:lnTo>
                  <a:lnTo>
                    <a:pt x="225056" y="3390"/>
                  </a:lnTo>
                  <a:lnTo>
                    <a:pt x="225094" y="342"/>
                  </a:lnTo>
                  <a:lnTo>
                    <a:pt x="223393" y="342"/>
                  </a:lnTo>
                  <a:lnTo>
                    <a:pt x="217970" y="0"/>
                  </a:lnTo>
                  <a:lnTo>
                    <a:pt x="199999" y="0"/>
                  </a:lnTo>
                  <a:lnTo>
                    <a:pt x="198310" y="1701"/>
                  </a:lnTo>
                  <a:lnTo>
                    <a:pt x="198983" y="3390"/>
                  </a:lnTo>
                  <a:lnTo>
                    <a:pt x="200685" y="6781"/>
                  </a:lnTo>
                  <a:lnTo>
                    <a:pt x="202374" y="28473"/>
                  </a:lnTo>
                  <a:lnTo>
                    <a:pt x="202374" y="172554"/>
                  </a:lnTo>
                  <a:lnTo>
                    <a:pt x="203733" y="172554"/>
                  </a:lnTo>
                  <a:lnTo>
                    <a:pt x="221018" y="171538"/>
                  </a:lnTo>
                  <a:lnTo>
                    <a:pt x="222719" y="171196"/>
                  </a:lnTo>
                  <a:lnTo>
                    <a:pt x="223735" y="169164"/>
                  </a:lnTo>
                  <a:lnTo>
                    <a:pt x="223735" y="109829"/>
                  </a:lnTo>
                  <a:lnTo>
                    <a:pt x="233222" y="109156"/>
                  </a:lnTo>
                  <a:lnTo>
                    <a:pt x="255257" y="109156"/>
                  </a:lnTo>
                  <a:lnTo>
                    <a:pt x="274916" y="109499"/>
                  </a:lnTo>
                  <a:lnTo>
                    <a:pt x="279666" y="110172"/>
                  </a:lnTo>
                  <a:lnTo>
                    <a:pt x="282714" y="110172"/>
                  </a:lnTo>
                  <a:lnTo>
                    <a:pt x="282714" y="109156"/>
                  </a:lnTo>
                  <a:lnTo>
                    <a:pt x="282714" y="106451"/>
                  </a:lnTo>
                  <a:close/>
                </a:path>
                <a:path w="518795" h="314959">
                  <a:moveTo>
                    <a:pt x="447471" y="41021"/>
                  </a:moveTo>
                  <a:lnTo>
                    <a:pt x="445541" y="40055"/>
                  </a:lnTo>
                  <a:lnTo>
                    <a:pt x="444754" y="39662"/>
                  </a:lnTo>
                  <a:lnTo>
                    <a:pt x="424078" y="32880"/>
                  </a:lnTo>
                  <a:lnTo>
                    <a:pt x="422389" y="33566"/>
                  </a:lnTo>
                  <a:lnTo>
                    <a:pt x="412889" y="35598"/>
                  </a:lnTo>
                  <a:lnTo>
                    <a:pt x="408825" y="35941"/>
                  </a:lnTo>
                  <a:lnTo>
                    <a:pt x="399897" y="36931"/>
                  </a:lnTo>
                  <a:lnTo>
                    <a:pt x="393331" y="37566"/>
                  </a:lnTo>
                  <a:lnTo>
                    <a:pt x="385914" y="38100"/>
                  </a:lnTo>
                  <a:lnTo>
                    <a:pt x="362851" y="39509"/>
                  </a:lnTo>
                  <a:lnTo>
                    <a:pt x="351104" y="40055"/>
                  </a:lnTo>
                  <a:lnTo>
                    <a:pt x="315201" y="40055"/>
                  </a:lnTo>
                  <a:lnTo>
                    <a:pt x="308533" y="39662"/>
                  </a:lnTo>
                  <a:lnTo>
                    <a:pt x="309105" y="39662"/>
                  </a:lnTo>
                  <a:lnTo>
                    <a:pt x="301358" y="38989"/>
                  </a:lnTo>
                  <a:lnTo>
                    <a:pt x="299669" y="38646"/>
                  </a:lnTo>
                  <a:lnTo>
                    <a:pt x="299554" y="38811"/>
                  </a:lnTo>
                  <a:lnTo>
                    <a:pt x="299440" y="38989"/>
                  </a:lnTo>
                  <a:lnTo>
                    <a:pt x="298310" y="40678"/>
                  </a:lnTo>
                  <a:lnTo>
                    <a:pt x="298653" y="41363"/>
                  </a:lnTo>
                  <a:lnTo>
                    <a:pt x="300012" y="47117"/>
                  </a:lnTo>
                  <a:lnTo>
                    <a:pt x="301358" y="52209"/>
                  </a:lnTo>
                  <a:lnTo>
                    <a:pt x="302717" y="55930"/>
                  </a:lnTo>
                  <a:lnTo>
                    <a:pt x="302717" y="56273"/>
                  </a:lnTo>
                  <a:lnTo>
                    <a:pt x="303060" y="56616"/>
                  </a:lnTo>
                  <a:lnTo>
                    <a:pt x="303733" y="58305"/>
                  </a:lnTo>
                  <a:lnTo>
                    <a:pt x="305765" y="60680"/>
                  </a:lnTo>
                  <a:lnTo>
                    <a:pt x="309156" y="60337"/>
                  </a:lnTo>
                  <a:lnTo>
                    <a:pt x="344411" y="57289"/>
                  </a:lnTo>
                  <a:lnTo>
                    <a:pt x="414248" y="53225"/>
                  </a:lnTo>
                  <a:lnTo>
                    <a:pt x="417982" y="53225"/>
                  </a:lnTo>
                  <a:lnTo>
                    <a:pt x="417360" y="56616"/>
                  </a:lnTo>
                  <a:lnTo>
                    <a:pt x="417258" y="57289"/>
                  </a:lnTo>
                  <a:lnTo>
                    <a:pt x="401688" y="104749"/>
                  </a:lnTo>
                  <a:lnTo>
                    <a:pt x="377202" y="142773"/>
                  </a:lnTo>
                  <a:lnTo>
                    <a:pt x="346189" y="178282"/>
                  </a:lnTo>
                  <a:lnTo>
                    <a:pt x="311848" y="207772"/>
                  </a:lnTo>
                  <a:lnTo>
                    <a:pt x="287807" y="222377"/>
                  </a:lnTo>
                  <a:lnTo>
                    <a:pt x="285432" y="224421"/>
                  </a:lnTo>
                  <a:lnTo>
                    <a:pt x="286791" y="225767"/>
                  </a:lnTo>
                  <a:lnTo>
                    <a:pt x="294919" y="233235"/>
                  </a:lnTo>
                  <a:lnTo>
                    <a:pt x="297637" y="235597"/>
                  </a:lnTo>
                  <a:lnTo>
                    <a:pt x="303060" y="234924"/>
                  </a:lnTo>
                  <a:lnTo>
                    <a:pt x="343712" y="206248"/>
                  </a:lnTo>
                  <a:lnTo>
                    <a:pt x="379247" y="171081"/>
                  </a:lnTo>
                  <a:lnTo>
                    <a:pt x="406387" y="134759"/>
                  </a:lnTo>
                  <a:lnTo>
                    <a:pt x="430161" y="92557"/>
                  </a:lnTo>
                  <a:lnTo>
                    <a:pt x="444284" y="53225"/>
                  </a:lnTo>
                  <a:lnTo>
                    <a:pt x="447128" y="44069"/>
                  </a:lnTo>
                  <a:lnTo>
                    <a:pt x="447471" y="41021"/>
                  </a:lnTo>
                  <a:close/>
                </a:path>
                <a:path w="518795" h="314959">
                  <a:moveTo>
                    <a:pt x="518325" y="673"/>
                  </a:moveTo>
                  <a:lnTo>
                    <a:pt x="515950" y="673"/>
                  </a:lnTo>
                  <a:lnTo>
                    <a:pt x="496620" y="0"/>
                  </a:lnTo>
                  <a:lnTo>
                    <a:pt x="493229" y="0"/>
                  </a:lnTo>
                  <a:lnTo>
                    <a:pt x="491540" y="1701"/>
                  </a:lnTo>
                  <a:lnTo>
                    <a:pt x="492213" y="3390"/>
                  </a:lnTo>
                  <a:lnTo>
                    <a:pt x="493915" y="6781"/>
                  </a:lnTo>
                  <a:lnTo>
                    <a:pt x="495604" y="28816"/>
                  </a:lnTo>
                  <a:lnTo>
                    <a:pt x="495604" y="288150"/>
                  </a:lnTo>
                  <a:lnTo>
                    <a:pt x="496963" y="288150"/>
                  </a:lnTo>
                  <a:lnTo>
                    <a:pt x="514248" y="287134"/>
                  </a:lnTo>
                  <a:lnTo>
                    <a:pt x="515950" y="286791"/>
                  </a:lnTo>
                  <a:lnTo>
                    <a:pt x="516966" y="284759"/>
                  </a:lnTo>
                  <a:lnTo>
                    <a:pt x="517067" y="28816"/>
                  </a:lnTo>
                  <a:lnTo>
                    <a:pt x="517296" y="15938"/>
                  </a:lnTo>
                  <a:lnTo>
                    <a:pt x="518325" y="3390"/>
                  </a:lnTo>
                  <a:lnTo>
                    <a:pt x="518325" y="6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708639" y="7580011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 h="0">
                  <a:moveTo>
                    <a:pt x="0" y="0"/>
                  </a:moveTo>
                  <a:lnTo>
                    <a:pt x="55959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744472" y="7920038"/>
              <a:ext cx="182420" cy="210893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529709" y="7919797"/>
              <a:ext cx="173742" cy="21596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9068" y="7920038"/>
              <a:ext cx="197863" cy="21571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3778" y="7920038"/>
              <a:ext cx="162151" cy="215960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250820" y="7919797"/>
              <a:ext cx="167942" cy="216201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74521" y="7919797"/>
              <a:ext cx="202705" cy="215960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964874" y="7919797"/>
              <a:ext cx="167942" cy="216201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11181791" y="7919808"/>
              <a:ext cx="175260" cy="216535"/>
            </a:xfrm>
            <a:custGeom>
              <a:avLst/>
              <a:gdLst/>
              <a:ahLst/>
              <a:cxnLst/>
              <a:rect l="l" t="t" r="r" b="b"/>
              <a:pathLst>
                <a:path w="175259" h="216534">
                  <a:moveTo>
                    <a:pt x="132473" y="96520"/>
                  </a:moveTo>
                  <a:lnTo>
                    <a:pt x="115824" y="96520"/>
                  </a:lnTo>
                  <a:lnTo>
                    <a:pt x="115824" y="205092"/>
                  </a:lnTo>
                  <a:lnTo>
                    <a:pt x="132473" y="205092"/>
                  </a:lnTo>
                  <a:lnTo>
                    <a:pt x="132473" y="96520"/>
                  </a:lnTo>
                  <a:close/>
                </a:path>
                <a:path w="175259" h="216534">
                  <a:moveTo>
                    <a:pt x="132473" y="82321"/>
                  </a:moveTo>
                  <a:lnTo>
                    <a:pt x="81559" y="82321"/>
                  </a:lnTo>
                  <a:lnTo>
                    <a:pt x="81559" y="40411"/>
                  </a:lnTo>
                  <a:lnTo>
                    <a:pt x="81559" y="25171"/>
                  </a:lnTo>
                  <a:lnTo>
                    <a:pt x="65151" y="25171"/>
                  </a:lnTo>
                  <a:lnTo>
                    <a:pt x="65151" y="40411"/>
                  </a:lnTo>
                  <a:lnTo>
                    <a:pt x="65151" y="82321"/>
                  </a:lnTo>
                  <a:lnTo>
                    <a:pt x="65151" y="96291"/>
                  </a:lnTo>
                  <a:lnTo>
                    <a:pt x="65151" y="143281"/>
                  </a:lnTo>
                  <a:lnTo>
                    <a:pt x="16649" y="143281"/>
                  </a:lnTo>
                  <a:lnTo>
                    <a:pt x="16649" y="40411"/>
                  </a:lnTo>
                  <a:lnTo>
                    <a:pt x="65151" y="40411"/>
                  </a:lnTo>
                  <a:lnTo>
                    <a:pt x="65151" y="25171"/>
                  </a:lnTo>
                  <a:lnTo>
                    <a:pt x="0" y="25171"/>
                  </a:lnTo>
                  <a:lnTo>
                    <a:pt x="0" y="40411"/>
                  </a:lnTo>
                  <a:lnTo>
                    <a:pt x="0" y="143281"/>
                  </a:lnTo>
                  <a:lnTo>
                    <a:pt x="0" y="157251"/>
                  </a:lnTo>
                  <a:lnTo>
                    <a:pt x="81559" y="157251"/>
                  </a:lnTo>
                  <a:lnTo>
                    <a:pt x="81559" y="143281"/>
                  </a:lnTo>
                  <a:lnTo>
                    <a:pt x="81559" y="96291"/>
                  </a:lnTo>
                  <a:lnTo>
                    <a:pt x="132473" y="96291"/>
                  </a:lnTo>
                  <a:lnTo>
                    <a:pt x="132473" y="82321"/>
                  </a:lnTo>
                  <a:close/>
                </a:path>
                <a:path w="175259" h="216534">
                  <a:moveTo>
                    <a:pt x="132473" y="4826"/>
                  </a:moveTo>
                  <a:lnTo>
                    <a:pt x="115824" y="4826"/>
                  </a:lnTo>
                  <a:lnTo>
                    <a:pt x="115824" y="81800"/>
                  </a:lnTo>
                  <a:lnTo>
                    <a:pt x="132473" y="81800"/>
                  </a:lnTo>
                  <a:lnTo>
                    <a:pt x="132473" y="4826"/>
                  </a:lnTo>
                  <a:close/>
                </a:path>
                <a:path w="175259" h="216534">
                  <a:moveTo>
                    <a:pt x="174942" y="0"/>
                  </a:moveTo>
                  <a:lnTo>
                    <a:pt x="158051" y="0"/>
                  </a:lnTo>
                  <a:lnTo>
                    <a:pt x="158051" y="215950"/>
                  </a:lnTo>
                  <a:lnTo>
                    <a:pt x="174942" y="215950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396313" y="7919797"/>
              <a:ext cx="179042" cy="212823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616376" y="7919797"/>
              <a:ext cx="167942" cy="216201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886587" y="7919797"/>
              <a:ext cx="178559" cy="216201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104960" y="7920038"/>
              <a:ext cx="400794" cy="215236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603463" y="7920038"/>
              <a:ext cx="176629" cy="21547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819424" y="7919797"/>
              <a:ext cx="417443" cy="21596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321645" y="7919797"/>
              <a:ext cx="179042" cy="212823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538330" y="7919797"/>
              <a:ext cx="171562" cy="215960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751636" y="7920280"/>
              <a:ext cx="198345" cy="210652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977249" y="7919797"/>
              <a:ext cx="192072" cy="216201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9541294" y="7920049"/>
              <a:ext cx="4826635" cy="619125"/>
            </a:xfrm>
            <a:custGeom>
              <a:avLst/>
              <a:gdLst/>
              <a:ahLst/>
              <a:cxnLst/>
              <a:rect l="l" t="t" r="r" b="b"/>
              <a:pathLst>
                <a:path w="4826634" h="619125">
                  <a:moveTo>
                    <a:pt x="100622" y="420966"/>
                  </a:moveTo>
                  <a:lnTo>
                    <a:pt x="83248" y="420966"/>
                  </a:lnTo>
                  <a:lnTo>
                    <a:pt x="83248" y="478320"/>
                  </a:lnTo>
                  <a:lnTo>
                    <a:pt x="17373" y="478320"/>
                  </a:lnTo>
                  <a:lnTo>
                    <a:pt x="17373" y="421170"/>
                  </a:lnTo>
                  <a:lnTo>
                    <a:pt x="0" y="421170"/>
                  </a:lnTo>
                  <a:lnTo>
                    <a:pt x="0" y="478320"/>
                  </a:lnTo>
                  <a:lnTo>
                    <a:pt x="0" y="493560"/>
                  </a:lnTo>
                  <a:lnTo>
                    <a:pt x="0" y="551980"/>
                  </a:lnTo>
                  <a:lnTo>
                    <a:pt x="0" y="565950"/>
                  </a:lnTo>
                  <a:lnTo>
                    <a:pt x="100622" y="565950"/>
                  </a:lnTo>
                  <a:lnTo>
                    <a:pt x="100622" y="551980"/>
                  </a:lnTo>
                  <a:lnTo>
                    <a:pt x="17373" y="551980"/>
                  </a:lnTo>
                  <a:lnTo>
                    <a:pt x="17373" y="493560"/>
                  </a:lnTo>
                  <a:lnTo>
                    <a:pt x="83248" y="493560"/>
                  </a:lnTo>
                  <a:lnTo>
                    <a:pt x="83248" y="551751"/>
                  </a:lnTo>
                  <a:lnTo>
                    <a:pt x="100622" y="551751"/>
                  </a:lnTo>
                  <a:lnTo>
                    <a:pt x="100622" y="493560"/>
                  </a:lnTo>
                  <a:lnTo>
                    <a:pt x="100622" y="493115"/>
                  </a:lnTo>
                  <a:lnTo>
                    <a:pt x="100622" y="478878"/>
                  </a:lnTo>
                  <a:lnTo>
                    <a:pt x="100622" y="478320"/>
                  </a:lnTo>
                  <a:lnTo>
                    <a:pt x="100622" y="420966"/>
                  </a:lnTo>
                  <a:close/>
                </a:path>
                <a:path w="4826634" h="619125">
                  <a:moveTo>
                    <a:pt x="163360" y="402386"/>
                  </a:moveTo>
                  <a:lnTo>
                    <a:pt x="145745" y="402386"/>
                  </a:lnTo>
                  <a:lnTo>
                    <a:pt x="145745" y="618832"/>
                  </a:lnTo>
                  <a:lnTo>
                    <a:pt x="163360" y="618832"/>
                  </a:lnTo>
                  <a:lnTo>
                    <a:pt x="163360" y="402386"/>
                  </a:lnTo>
                  <a:close/>
                </a:path>
                <a:path w="4826634" h="619125">
                  <a:moveTo>
                    <a:pt x="315620" y="428929"/>
                  </a:moveTo>
                  <a:lnTo>
                    <a:pt x="298488" y="428929"/>
                  </a:lnTo>
                  <a:lnTo>
                    <a:pt x="298488" y="488289"/>
                  </a:lnTo>
                  <a:lnTo>
                    <a:pt x="315620" y="488289"/>
                  </a:lnTo>
                  <a:lnTo>
                    <a:pt x="315620" y="428929"/>
                  </a:lnTo>
                  <a:close/>
                </a:path>
                <a:path w="4826634" h="619125">
                  <a:moveTo>
                    <a:pt x="315620" y="414820"/>
                  </a:moveTo>
                  <a:lnTo>
                    <a:pt x="215722" y="414820"/>
                  </a:lnTo>
                  <a:lnTo>
                    <a:pt x="215722" y="428790"/>
                  </a:lnTo>
                  <a:lnTo>
                    <a:pt x="215722" y="488480"/>
                  </a:lnTo>
                  <a:lnTo>
                    <a:pt x="215722" y="502450"/>
                  </a:lnTo>
                  <a:lnTo>
                    <a:pt x="315620" y="502450"/>
                  </a:lnTo>
                  <a:lnTo>
                    <a:pt x="315620" y="488480"/>
                  </a:lnTo>
                  <a:lnTo>
                    <a:pt x="233095" y="488480"/>
                  </a:lnTo>
                  <a:lnTo>
                    <a:pt x="233095" y="428790"/>
                  </a:lnTo>
                  <a:lnTo>
                    <a:pt x="315620" y="428790"/>
                  </a:lnTo>
                  <a:lnTo>
                    <a:pt x="315620" y="414820"/>
                  </a:lnTo>
                  <a:close/>
                </a:path>
                <a:path w="4826634" h="619125">
                  <a:moveTo>
                    <a:pt x="380771" y="402628"/>
                  </a:moveTo>
                  <a:lnTo>
                    <a:pt x="363156" y="402628"/>
                  </a:lnTo>
                  <a:lnTo>
                    <a:pt x="363156" y="513867"/>
                  </a:lnTo>
                  <a:lnTo>
                    <a:pt x="380771" y="513867"/>
                  </a:lnTo>
                  <a:lnTo>
                    <a:pt x="380771" y="402628"/>
                  </a:lnTo>
                  <a:close/>
                </a:path>
                <a:path w="4826634" h="619125">
                  <a:moveTo>
                    <a:pt x="388493" y="601510"/>
                  </a:moveTo>
                  <a:lnTo>
                    <a:pt x="259638" y="601510"/>
                  </a:lnTo>
                  <a:lnTo>
                    <a:pt x="259638" y="576110"/>
                  </a:lnTo>
                  <a:lnTo>
                    <a:pt x="380771" y="576110"/>
                  </a:lnTo>
                  <a:lnTo>
                    <a:pt x="380771" y="563410"/>
                  </a:lnTo>
                  <a:lnTo>
                    <a:pt x="380771" y="539280"/>
                  </a:lnTo>
                  <a:lnTo>
                    <a:pt x="380771" y="525310"/>
                  </a:lnTo>
                  <a:lnTo>
                    <a:pt x="241782" y="525310"/>
                  </a:lnTo>
                  <a:lnTo>
                    <a:pt x="241782" y="539280"/>
                  </a:lnTo>
                  <a:lnTo>
                    <a:pt x="363397" y="539280"/>
                  </a:lnTo>
                  <a:lnTo>
                    <a:pt x="363397" y="563410"/>
                  </a:lnTo>
                  <a:lnTo>
                    <a:pt x="242506" y="563410"/>
                  </a:lnTo>
                  <a:lnTo>
                    <a:pt x="242506" y="576110"/>
                  </a:lnTo>
                  <a:lnTo>
                    <a:pt x="242506" y="601510"/>
                  </a:lnTo>
                  <a:lnTo>
                    <a:pt x="242506" y="615480"/>
                  </a:lnTo>
                  <a:lnTo>
                    <a:pt x="388493" y="615480"/>
                  </a:lnTo>
                  <a:lnTo>
                    <a:pt x="388493" y="601510"/>
                  </a:lnTo>
                  <a:close/>
                </a:path>
                <a:path w="4826634" h="619125">
                  <a:moveTo>
                    <a:pt x="598652" y="478878"/>
                  </a:moveTo>
                  <a:lnTo>
                    <a:pt x="581037" y="478878"/>
                  </a:lnTo>
                  <a:lnTo>
                    <a:pt x="581037" y="562610"/>
                  </a:lnTo>
                  <a:lnTo>
                    <a:pt x="598652" y="562610"/>
                  </a:lnTo>
                  <a:lnTo>
                    <a:pt x="598652" y="478878"/>
                  </a:lnTo>
                  <a:close/>
                </a:path>
                <a:path w="4826634" h="619125">
                  <a:moveTo>
                    <a:pt x="598652" y="464350"/>
                  </a:moveTo>
                  <a:lnTo>
                    <a:pt x="528916" y="464350"/>
                  </a:lnTo>
                  <a:lnTo>
                    <a:pt x="528916" y="455955"/>
                  </a:lnTo>
                  <a:lnTo>
                    <a:pt x="528916" y="455460"/>
                  </a:lnTo>
                  <a:lnTo>
                    <a:pt x="528916" y="417106"/>
                  </a:lnTo>
                  <a:lnTo>
                    <a:pt x="511784" y="417106"/>
                  </a:lnTo>
                  <a:lnTo>
                    <a:pt x="511784" y="455460"/>
                  </a:lnTo>
                  <a:lnTo>
                    <a:pt x="511784" y="470700"/>
                  </a:lnTo>
                  <a:lnTo>
                    <a:pt x="511784" y="478320"/>
                  </a:lnTo>
                  <a:lnTo>
                    <a:pt x="511784" y="511340"/>
                  </a:lnTo>
                  <a:lnTo>
                    <a:pt x="450011" y="511340"/>
                  </a:lnTo>
                  <a:lnTo>
                    <a:pt x="450011" y="470700"/>
                  </a:lnTo>
                  <a:lnTo>
                    <a:pt x="511784" y="470700"/>
                  </a:lnTo>
                  <a:lnTo>
                    <a:pt x="511784" y="455460"/>
                  </a:lnTo>
                  <a:lnTo>
                    <a:pt x="450011" y="455460"/>
                  </a:lnTo>
                  <a:lnTo>
                    <a:pt x="450011" y="417360"/>
                  </a:lnTo>
                  <a:lnTo>
                    <a:pt x="432650" y="417360"/>
                  </a:lnTo>
                  <a:lnTo>
                    <a:pt x="432650" y="525310"/>
                  </a:lnTo>
                  <a:lnTo>
                    <a:pt x="528916" y="525310"/>
                  </a:lnTo>
                  <a:lnTo>
                    <a:pt x="528916" y="511340"/>
                  </a:lnTo>
                  <a:lnTo>
                    <a:pt x="528916" y="478320"/>
                  </a:lnTo>
                  <a:lnTo>
                    <a:pt x="598652" y="478320"/>
                  </a:lnTo>
                  <a:lnTo>
                    <a:pt x="598652" y="470700"/>
                  </a:lnTo>
                  <a:lnTo>
                    <a:pt x="598652" y="464350"/>
                  </a:lnTo>
                  <a:close/>
                </a:path>
                <a:path w="4826634" h="619125">
                  <a:moveTo>
                    <a:pt x="598652" y="402869"/>
                  </a:moveTo>
                  <a:lnTo>
                    <a:pt x="581037" y="402869"/>
                  </a:lnTo>
                  <a:lnTo>
                    <a:pt x="581037" y="464159"/>
                  </a:lnTo>
                  <a:lnTo>
                    <a:pt x="598652" y="464159"/>
                  </a:lnTo>
                  <a:lnTo>
                    <a:pt x="598652" y="402869"/>
                  </a:lnTo>
                  <a:close/>
                </a:path>
                <a:path w="4826634" h="619125">
                  <a:moveTo>
                    <a:pt x="603961" y="598970"/>
                  </a:moveTo>
                  <a:lnTo>
                    <a:pt x="478243" y="598970"/>
                  </a:lnTo>
                  <a:lnTo>
                    <a:pt x="478243" y="546900"/>
                  </a:lnTo>
                  <a:lnTo>
                    <a:pt x="460629" y="546900"/>
                  </a:lnTo>
                  <a:lnTo>
                    <a:pt x="460629" y="598970"/>
                  </a:lnTo>
                  <a:lnTo>
                    <a:pt x="460629" y="614210"/>
                  </a:lnTo>
                  <a:lnTo>
                    <a:pt x="603961" y="614210"/>
                  </a:lnTo>
                  <a:lnTo>
                    <a:pt x="603961" y="598970"/>
                  </a:lnTo>
                  <a:close/>
                </a:path>
                <a:path w="4826634" h="619125">
                  <a:moveTo>
                    <a:pt x="4820818" y="38900"/>
                  </a:moveTo>
                  <a:lnTo>
                    <a:pt x="4751565" y="38900"/>
                  </a:lnTo>
                  <a:lnTo>
                    <a:pt x="4751565" y="32550"/>
                  </a:lnTo>
                  <a:lnTo>
                    <a:pt x="4751565" y="18580"/>
                  </a:lnTo>
                  <a:lnTo>
                    <a:pt x="4734433" y="18580"/>
                  </a:lnTo>
                  <a:lnTo>
                    <a:pt x="4734433" y="32550"/>
                  </a:lnTo>
                  <a:lnTo>
                    <a:pt x="4734433" y="38900"/>
                  </a:lnTo>
                  <a:lnTo>
                    <a:pt x="4734433" y="52870"/>
                  </a:lnTo>
                  <a:lnTo>
                    <a:pt x="4734433" y="84620"/>
                  </a:lnTo>
                  <a:lnTo>
                    <a:pt x="4734433" y="99860"/>
                  </a:lnTo>
                  <a:lnTo>
                    <a:pt x="4734433" y="104940"/>
                  </a:lnTo>
                  <a:lnTo>
                    <a:pt x="4671212" y="104940"/>
                  </a:lnTo>
                  <a:lnTo>
                    <a:pt x="4671212" y="32550"/>
                  </a:lnTo>
                  <a:lnTo>
                    <a:pt x="4734433" y="32550"/>
                  </a:lnTo>
                  <a:lnTo>
                    <a:pt x="4734433" y="18580"/>
                  </a:lnTo>
                  <a:lnTo>
                    <a:pt x="4653839" y="18580"/>
                  </a:lnTo>
                  <a:lnTo>
                    <a:pt x="4653839" y="32550"/>
                  </a:lnTo>
                  <a:lnTo>
                    <a:pt x="4653839" y="104940"/>
                  </a:lnTo>
                  <a:lnTo>
                    <a:pt x="4653839" y="118910"/>
                  </a:lnTo>
                  <a:lnTo>
                    <a:pt x="4751565" y="118910"/>
                  </a:lnTo>
                  <a:lnTo>
                    <a:pt x="4751565" y="104940"/>
                  </a:lnTo>
                  <a:lnTo>
                    <a:pt x="4751565" y="99860"/>
                  </a:lnTo>
                  <a:lnTo>
                    <a:pt x="4803203" y="99860"/>
                  </a:lnTo>
                  <a:lnTo>
                    <a:pt x="4803203" y="157556"/>
                  </a:lnTo>
                  <a:lnTo>
                    <a:pt x="4820818" y="157556"/>
                  </a:lnTo>
                  <a:lnTo>
                    <a:pt x="4820818" y="53327"/>
                  </a:lnTo>
                  <a:lnTo>
                    <a:pt x="4803203" y="53327"/>
                  </a:lnTo>
                  <a:lnTo>
                    <a:pt x="4803203" y="84620"/>
                  </a:lnTo>
                  <a:lnTo>
                    <a:pt x="4751565" y="84620"/>
                  </a:lnTo>
                  <a:lnTo>
                    <a:pt x="4751565" y="52870"/>
                  </a:lnTo>
                  <a:lnTo>
                    <a:pt x="4820818" y="52870"/>
                  </a:lnTo>
                  <a:lnTo>
                    <a:pt x="4820818" y="38900"/>
                  </a:lnTo>
                  <a:close/>
                </a:path>
                <a:path w="4826634" h="619125">
                  <a:moveTo>
                    <a:pt x="4820818" y="0"/>
                  </a:moveTo>
                  <a:lnTo>
                    <a:pt x="4803203" y="0"/>
                  </a:lnTo>
                  <a:lnTo>
                    <a:pt x="4803203" y="38608"/>
                  </a:lnTo>
                  <a:lnTo>
                    <a:pt x="4820818" y="38608"/>
                  </a:lnTo>
                  <a:lnTo>
                    <a:pt x="4820818" y="0"/>
                  </a:lnTo>
                  <a:close/>
                </a:path>
                <a:path w="4826634" h="619125">
                  <a:moveTo>
                    <a:pt x="4826127" y="196380"/>
                  </a:moveTo>
                  <a:lnTo>
                    <a:pt x="4700409" y="196380"/>
                  </a:lnTo>
                  <a:lnTo>
                    <a:pt x="4700409" y="143040"/>
                  </a:lnTo>
                  <a:lnTo>
                    <a:pt x="4682795" y="143040"/>
                  </a:lnTo>
                  <a:lnTo>
                    <a:pt x="4682795" y="196380"/>
                  </a:lnTo>
                  <a:lnTo>
                    <a:pt x="4682795" y="210350"/>
                  </a:lnTo>
                  <a:lnTo>
                    <a:pt x="4826127" y="210350"/>
                  </a:lnTo>
                  <a:lnTo>
                    <a:pt x="4826127" y="1963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180012" y="8326296"/>
              <a:ext cx="195691" cy="186522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10397172" y="8329789"/>
              <a:ext cx="196215" cy="205740"/>
            </a:xfrm>
            <a:custGeom>
              <a:avLst/>
              <a:gdLst/>
              <a:ahLst/>
              <a:cxnLst/>
              <a:rect l="l" t="t" r="r" b="b"/>
              <a:pathLst>
                <a:path w="196215" h="205740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3180"/>
                  </a:lnTo>
                  <a:lnTo>
                    <a:pt x="170357" y="4318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318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196215" h="205740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196215" h="205740">
                  <a:moveTo>
                    <a:pt x="195694" y="93751"/>
                  </a:moveTo>
                  <a:lnTo>
                    <a:pt x="0" y="93751"/>
                  </a:lnTo>
                  <a:lnTo>
                    <a:pt x="0" y="107505"/>
                  </a:lnTo>
                  <a:lnTo>
                    <a:pt x="195694" y="107505"/>
                  </a:lnTo>
                  <a:lnTo>
                    <a:pt x="195694" y="9375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678321" y="8387343"/>
              <a:ext cx="100379" cy="136815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10816826" y="8328950"/>
              <a:ext cx="33655" cy="195580"/>
            </a:xfrm>
            <a:custGeom>
              <a:avLst/>
              <a:gdLst/>
              <a:ahLst/>
              <a:cxnLst/>
              <a:rect l="l" t="t" r="r" b="b"/>
              <a:pathLst>
                <a:path w="33654" h="195579">
                  <a:moveTo>
                    <a:pt x="26783" y="195209"/>
                  </a:moveTo>
                  <a:lnTo>
                    <a:pt x="21234" y="195209"/>
                  </a:lnTo>
                  <a:lnTo>
                    <a:pt x="11604" y="193429"/>
                  </a:lnTo>
                  <a:lnTo>
                    <a:pt x="5006" y="188211"/>
                  </a:lnTo>
                  <a:lnTo>
                    <a:pt x="1214" y="179735"/>
                  </a:lnTo>
                  <a:lnTo>
                    <a:pt x="0" y="168183"/>
                  </a:lnTo>
                  <a:lnTo>
                    <a:pt x="0" y="0"/>
                  </a:lnTo>
                  <a:lnTo>
                    <a:pt x="19545" y="0"/>
                  </a:lnTo>
                  <a:lnTo>
                    <a:pt x="19545" y="176146"/>
                  </a:lnTo>
                  <a:lnTo>
                    <a:pt x="22199" y="178800"/>
                  </a:lnTo>
                  <a:lnTo>
                    <a:pt x="27749" y="178800"/>
                  </a:lnTo>
                  <a:lnTo>
                    <a:pt x="30162" y="178318"/>
                  </a:lnTo>
                  <a:lnTo>
                    <a:pt x="33057" y="193520"/>
                  </a:lnTo>
                  <a:lnTo>
                    <a:pt x="29920" y="194485"/>
                  </a:lnTo>
                  <a:lnTo>
                    <a:pt x="26783" y="1952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869187" y="8387343"/>
              <a:ext cx="109548" cy="136815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006967" y="8336912"/>
              <a:ext cx="356878" cy="187246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11385068" y="8338680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5080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50800"/>
                  </a:lnTo>
                  <a:lnTo>
                    <a:pt x="24853" y="5080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665511" y="8322676"/>
              <a:ext cx="177353" cy="215719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881230" y="8322918"/>
              <a:ext cx="177111" cy="215719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2099122" y="8330398"/>
              <a:ext cx="195209" cy="20510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330284" y="8322918"/>
              <a:ext cx="162151" cy="215478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542867" y="8322676"/>
              <a:ext cx="192072" cy="216201"/>
            </a:xfrm>
            <a:prstGeom prst="rect">
              <a:avLst/>
            </a:prstGeom>
          </p:spPr>
        </p:pic>
        <p:sp>
          <p:nvSpPr>
            <p:cNvPr id="151" name="object 151" descr=""/>
            <p:cNvSpPr/>
            <p:nvPr/>
          </p:nvSpPr>
          <p:spPr>
            <a:xfrm>
              <a:off x="12755207" y="8492790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5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461" y="3247996"/>
              <a:ext cx="5300719" cy="15954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9149" y="3247996"/>
              <a:ext cx="7894248" cy="554413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1343" y="1850955"/>
              <a:ext cx="13685312" cy="118763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080907" y="1076730"/>
              <a:ext cx="1112520" cy="372110"/>
            </a:xfrm>
            <a:custGeom>
              <a:avLst/>
              <a:gdLst/>
              <a:ahLst/>
              <a:cxnLst/>
              <a:rect l="l" t="t" r="r" b="b"/>
              <a:pathLst>
                <a:path w="1112520" h="372109">
                  <a:moveTo>
                    <a:pt x="168478" y="320192"/>
                  </a:moveTo>
                  <a:lnTo>
                    <a:pt x="106870" y="320192"/>
                  </a:lnTo>
                  <a:lnTo>
                    <a:pt x="106870" y="44843"/>
                  </a:lnTo>
                  <a:lnTo>
                    <a:pt x="77533" y="44843"/>
                  </a:lnTo>
                  <a:lnTo>
                    <a:pt x="64338" y="51600"/>
                  </a:lnTo>
                  <a:lnTo>
                    <a:pt x="49618" y="57467"/>
                  </a:lnTo>
                  <a:lnTo>
                    <a:pt x="32918" y="62458"/>
                  </a:lnTo>
                  <a:lnTo>
                    <a:pt x="13830" y="66636"/>
                  </a:lnTo>
                  <a:lnTo>
                    <a:pt x="13830" y="90944"/>
                  </a:lnTo>
                  <a:lnTo>
                    <a:pt x="68313" y="90944"/>
                  </a:lnTo>
                  <a:lnTo>
                    <a:pt x="68313" y="320192"/>
                  </a:lnTo>
                  <a:lnTo>
                    <a:pt x="0" y="320192"/>
                  </a:lnTo>
                  <a:lnTo>
                    <a:pt x="0" y="352044"/>
                  </a:lnTo>
                  <a:lnTo>
                    <a:pt x="168478" y="352044"/>
                  </a:lnTo>
                  <a:lnTo>
                    <a:pt x="168478" y="320192"/>
                  </a:lnTo>
                  <a:close/>
                </a:path>
                <a:path w="1112520" h="372109">
                  <a:moveTo>
                    <a:pt x="281635" y="328574"/>
                  </a:moveTo>
                  <a:lnTo>
                    <a:pt x="279438" y="316674"/>
                  </a:lnTo>
                  <a:lnTo>
                    <a:pt x="273469" y="307251"/>
                  </a:lnTo>
                  <a:lnTo>
                    <a:pt x="264668" y="301040"/>
                  </a:lnTo>
                  <a:lnTo>
                    <a:pt x="253974" y="298818"/>
                  </a:lnTo>
                  <a:lnTo>
                    <a:pt x="243293" y="301040"/>
                  </a:lnTo>
                  <a:lnTo>
                    <a:pt x="234492" y="307251"/>
                  </a:lnTo>
                  <a:lnTo>
                    <a:pt x="228511" y="316674"/>
                  </a:lnTo>
                  <a:lnTo>
                    <a:pt x="226314" y="328574"/>
                  </a:lnTo>
                  <a:lnTo>
                    <a:pt x="228511" y="340334"/>
                  </a:lnTo>
                  <a:lnTo>
                    <a:pt x="234492" y="349465"/>
                  </a:lnTo>
                  <a:lnTo>
                    <a:pt x="243293" y="355384"/>
                  </a:lnTo>
                  <a:lnTo>
                    <a:pt x="253974" y="357492"/>
                  </a:lnTo>
                  <a:lnTo>
                    <a:pt x="264668" y="355384"/>
                  </a:lnTo>
                  <a:lnTo>
                    <a:pt x="273469" y="349465"/>
                  </a:lnTo>
                  <a:lnTo>
                    <a:pt x="279438" y="340334"/>
                  </a:lnTo>
                  <a:lnTo>
                    <a:pt x="281635" y="328574"/>
                  </a:lnTo>
                  <a:close/>
                </a:path>
                <a:path w="1112520" h="372109">
                  <a:moveTo>
                    <a:pt x="615238" y="14668"/>
                  </a:moveTo>
                  <a:lnTo>
                    <a:pt x="615022" y="13538"/>
                  </a:lnTo>
                  <a:lnTo>
                    <a:pt x="614984" y="13373"/>
                  </a:lnTo>
                  <a:lnTo>
                    <a:pt x="614870" y="12776"/>
                  </a:lnTo>
                  <a:lnTo>
                    <a:pt x="614781" y="12547"/>
                  </a:lnTo>
                  <a:lnTo>
                    <a:pt x="613143" y="11315"/>
                  </a:lnTo>
                  <a:lnTo>
                    <a:pt x="609790" y="11734"/>
                  </a:lnTo>
                  <a:lnTo>
                    <a:pt x="604202" y="12115"/>
                  </a:lnTo>
                  <a:lnTo>
                    <a:pt x="604570" y="12115"/>
                  </a:lnTo>
                  <a:lnTo>
                    <a:pt x="597039" y="12547"/>
                  </a:lnTo>
                  <a:lnTo>
                    <a:pt x="591159" y="12776"/>
                  </a:lnTo>
                  <a:lnTo>
                    <a:pt x="566293" y="13538"/>
                  </a:lnTo>
                  <a:lnTo>
                    <a:pt x="555396" y="13538"/>
                  </a:lnTo>
                  <a:lnTo>
                    <a:pt x="514680" y="11442"/>
                  </a:lnTo>
                  <a:lnTo>
                    <a:pt x="493699" y="7543"/>
                  </a:lnTo>
                  <a:lnTo>
                    <a:pt x="489508" y="14668"/>
                  </a:lnTo>
                  <a:lnTo>
                    <a:pt x="487832" y="22631"/>
                  </a:lnTo>
                  <a:lnTo>
                    <a:pt x="489508" y="23888"/>
                  </a:lnTo>
                  <a:lnTo>
                    <a:pt x="495376" y="28079"/>
                  </a:lnTo>
                  <a:lnTo>
                    <a:pt x="514654" y="33528"/>
                  </a:lnTo>
                  <a:lnTo>
                    <a:pt x="534771" y="36042"/>
                  </a:lnTo>
                  <a:lnTo>
                    <a:pt x="540639" y="36880"/>
                  </a:lnTo>
                  <a:lnTo>
                    <a:pt x="548081" y="37299"/>
                  </a:lnTo>
                  <a:lnTo>
                    <a:pt x="547395" y="37299"/>
                  </a:lnTo>
                  <a:lnTo>
                    <a:pt x="554088" y="37528"/>
                  </a:lnTo>
                  <a:lnTo>
                    <a:pt x="561213" y="37528"/>
                  </a:lnTo>
                  <a:lnTo>
                    <a:pt x="579551" y="37033"/>
                  </a:lnTo>
                  <a:lnTo>
                    <a:pt x="615238" y="19697"/>
                  </a:lnTo>
                  <a:lnTo>
                    <a:pt x="615238" y="14668"/>
                  </a:lnTo>
                  <a:close/>
                </a:path>
                <a:path w="1112520" h="372109">
                  <a:moveTo>
                    <a:pt x="661339" y="84239"/>
                  </a:moveTo>
                  <a:lnTo>
                    <a:pt x="661263" y="83820"/>
                  </a:lnTo>
                  <a:lnTo>
                    <a:pt x="661187" y="83400"/>
                  </a:lnTo>
                  <a:lnTo>
                    <a:pt x="660577" y="80048"/>
                  </a:lnTo>
                  <a:lnTo>
                    <a:pt x="660501" y="75018"/>
                  </a:lnTo>
                  <a:lnTo>
                    <a:pt x="659434" y="66852"/>
                  </a:lnTo>
                  <a:lnTo>
                    <a:pt x="659333" y="66001"/>
                  </a:lnTo>
                  <a:lnTo>
                    <a:pt x="659231" y="65278"/>
                  </a:lnTo>
                  <a:lnTo>
                    <a:pt x="659168" y="64935"/>
                  </a:lnTo>
                  <a:lnTo>
                    <a:pt x="659091" y="64439"/>
                  </a:lnTo>
                  <a:lnTo>
                    <a:pt x="658964" y="63703"/>
                  </a:lnTo>
                  <a:lnTo>
                    <a:pt x="658901" y="63284"/>
                  </a:lnTo>
                  <a:lnTo>
                    <a:pt x="658825" y="62865"/>
                  </a:lnTo>
                  <a:lnTo>
                    <a:pt x="658406" y="60350"/>
                  </a:lnTo>
                  <a:lnTo>
                    <a:pt x="657987" y="58254"/>
                  </a:lnTo>
                  <a:lnTo>
                    <a:pt x="654634" y="56997"/>
                  </a:lnTo>
                  <a:lnTo>
                    <a:pt x="653376" y="57416"/>
                  </a:lnTo>
                  <a:lnTo>
                    <a:pt x="641604" y="59385"/>
                  </a:lnTo>
                  <a:lnTo>
                    <a:pt x="594245" y="64084"/>
                  </a:lnTo>
                  <a:lnTo>
                    <a:pt x="531977" y="66522"/>
                  </a:lnTo>
                  <a:lnTo>
                    <a:pt x="512203" y="66522"/>
                  </a:lnTo>
                  <a:lnTo>
                    <a:pt x="494817" y="66852"/>
                  </a:lnTo>
                  <a:lnTo>
                    <a:pt x="486816" y="66852"/>
                  </a:lnTo>
                  <a:lnTo>
                    <a:pt x="478104" y="66522"/>
                  </a:lnTo>
                  <a:lnTo>
                    <a:pt x="478878" y="66522"/>
                  </a:lnTo>
                  <a:lnTo>
                    <a:pt x="459384" y="65278"/>
                  </a:lnTo>
                  <a:lnTo>
                    <a:pt x="454863" y="64935"/>
                  </a:lnTo>
                  <a:lnTo>
                    <a:pt x="449605" y="64439"/>
                  </a:lnTo>
                  <a:lnTo>
                    <a:pt x="442569" y="63703"/>
                  </a:lnTo>
                  <a:lnTo>
                    <a:pt x="440474" y="63284"/>
                  </a:lnTo>
                  <a:lnTo>
                    <a:pt x="438797" y="65798"/>
                  </a:lnTo>
                  <a:lnTo>
                    <a:pt x="438899" y="66001"/>
                  </a:lnTo>
                  <a:lnTo>
                    <a:pt x="439166" y="66522"/>
                  </a:lnTo>
                  <a:lnTo>
                    <a:pt x="439280" y="66852"/>
                  </a:lnTo>
                  <a:lnTo>
                    <a:pt x="442569" y="80048"/>
                  </a:lnTo>
                  <a:lnTo>
                    <a:pt x="444157" y="84404"/>
                  </a:lnTo>
                  <a:lnTo>
                    <a:pt x="444246" y="85077"/>
                  </a:lnTo>
                  <a:lnTo>
                    <a:pt x="444665" y="85496"/>
                  </a:lnTo>
                  <a:lnTo>
                    <a:pt x="445503" y="87591"/>
                  </a:lnTo>
                  <a:lnTo>
                    <a:pt x="448017" y="90525"/>
                  </a:lnTo>
                  <a:lnTo>
                    <a:pt x="452208" y="90106"/>
                  </a:lnTo>
                  <a:lnTo>
                    <a:pt x="462686" y="89268"/>
                  </a:lnTo>
                  <a:lnTo>
                    <a:pt x="489089" y="87591"/>
                  </a:lnTo>
                  <a:lnTo>
                    <a:pt x="499567" y="86753"/>
                  </a:lnTo>
                  <a:lnTo>
                    <a:pt x="540588" y="85077"/>
                  </a:lnTo>
                  <a:lnTo>
                    <a:pt x="606018" y="83400"/>
                  </a:lnTo>
                  <a:lnTo>
                    <a:pt x="623620" y="83400"/>
                  </a:lnTo>
                  <a:lnTo>
                    <a:pt x="647509" y="83820"/>
                  </a:lnTo>
                  <a:lnTo>
                    <a:pt x="655472" y="84239"/>
                  </a:lnTo>
                  <a:lnTo>
                    <a:pt x="661339" y="84239"/>
                  </a:lnTo>
                  <a:close/>
                </a:path>
                <a:path w="1112520" h="372109">
                  <a:moveTo>
                    <a:pt x="683552" y="267804"/>
                  </a:moveTo>
                  <a:lnTo>
                    <a:pt x="682713" y="264033"/>
                  </a:lnTo>
                  <a:lnTo>
                    <a:pt x="682637" y="263550"/>
                  </a:lnTo>
                  <a:lnTo>
                    <a:pt x="680618" y="252298"/>
                  </a:lnTo>
                  <a:lnTo>
                    <a:pt x="679780" y="248945"/>
                  </a:lnTo>
                  <a:lnTo>
                    <a:pt x="676846" y="250202"/>
                  </a:lnTo>
                  <a:lnTo>
                    <a:pt x="663536" y="254139"/>
                  </a:lnTo>
                  <a:lnTo>
                    <a:pt x="606552" y="263550"/>
                  </a:lnTo>
                  <a:lnTo>
                    <a:pt x="564527" y="267804"/>
                  </a:lnTo>
                  <a:lnTo>
                    <a:pt x="564603" y="265074"/>
                  </a:lnTo>
                  <a:lnTo>
                    <a:pt x="564718" y="261099"/>
                  </a:lnTo>
                  <a:lnTo>
                    <a:pt x="564794" y="258572"/>
                  </a:lnTo>
                  <a:lnTo>
                    <a:pt x="564857" y="256590"/>
                  </a:lnTo>
                  <a:lnTo>
                    <a:pt x="564972" y="252298"/>
                  </a:lnTo>
                  <a:lnTo>
                    <a:pt x="565073" y="248945"/>
                  </a:lnTo>
                  <a:lnTo>
                    <a:pt x="565785" y="224218"/>
                  </a:lnTo>
                  <a:lnTo>
                    <a:pt x="583476" y="221272"/>
                  </a:lnTo>
                  <a:lnTo>
                    <a:pt x="620776" y="191846"/>
                  </a:lnTo>
                  <a:lnTo>
                    <a:pt x="627557" y="175768"/>
                  </a:lnTo>
                  <a:lnTo>
                    <a:pt x="627634" y="174510"/>
                  </a:lnTo>
                  <a:lnTo>
                    <a:pt x="628230" y="164706"/>
                  </a:lnTo>
                  <a:lnTo>
                    <a:pt x="628294" y="158343"/>
                  </a:lnTo>
                  <a:lnTo>
                    <a:pt x="628396" y="149174"/>
                  </a:lnTo>
                  <a:lnTo>
                    <a:pt x="601408" y="116700"/>
                  </a:lnTo>
                  <a:lnTo>
                    <a:pt x="601408" y="156743"/>
                  </a:lnTo>
                  <a:lnTo>
                    <a:pt x="601294" y="166382"/>
                  </a:lnTo>
                  <a:lnTo>
                    <a:pt x="579374" y="199847"/>
                  </a:lnTo>
                  <a:lnTo>
                    <a:pt x="565061" y="204597"/>
                  </a:lnTo>
                  <a:lnTo>
                    <a:pt x="566597" y="204597"/>
                  </a:lnTo>
                  <a:lnTo>
                    <a:pt x="550697" y="205359"/>
                  </a:lnTo>
                  <a:lnTo>
                    <a:pt x="536663" y="205651"/>
                  </a:lnTo>
                  <a:lnTo>
                    <a:pt x="528040" y="204597"/>
                  </a:lnTo>
                  <a:lnTo>
                    <a:pt x="500405" y="181495"/>
                  </a:lnTo>
                  <a:lnTo>
                    <a:pt x="498944" y="175768"/>
                  </a:lnTo>
                  <a:lnTo>
                    <a:pt x="498919" y="174510"/>
                  </a:lnTo>
                  <a:lnTo>
                    <a:pt x="498729" y="166382"/>
                  </a:lnTo>
                  <a:lnTo>
                    <a:pt x="498767" y="164706"/>
                  </a:lnTo>
                  <a:lnTo>
                    <a:pt x="518693" y="129921"/>
                  </a:lnTo>
                  <a:lnTo>
                    <a:pt x="561670" y="123253"/>
                  </a:lnTo>
                  <a:lnTo>
                    <a:pt x="568883" y="123786"/>
                  </a:lnTo>
                  <a:lnTo>
                    <a:pt x="574433" y="125806"/>
                  </a:lnTo>
                  <a:lnTo>
                    <a:pt x="581291" y="129921"/>
                  </a:lnTo>
                  <a:lnTo>
                    <a:pt x="592607" y="137045"/>
                  </a:lnTo>
                  <a:lnTo>
                    <a:pt x="601408" y="156743"/>
                  </a:lnTo>
                  <a:lnTo>
                    <a:pt x="601408" y="116700"/>
                  </a:lnTo>
                  <a:lnTo>
                    <a:pt x="595426" y="112179"/>
                  </a:lnTo>
                  <a:lnTo>
                    <a:pt x="585165" y="107315"/>
                  </a:lnTo>
                  <a:lnTo>
                    <a:pt x="571804" y="105613"/>
                  </a:lnTo>
                  <a:lnTo>
                    <a:pt x="550278" y="105613"/>
                  </a:lnTo>
                  <a:lnTo>
                    <a:pt x="505650" y="115874"/>
                  </a:lnTo>
                  <a:lnTo>
                    <a:pt x="476440" y="147027"/>
                  </a:lnTo>
                  <a:lnTo>
                    <a:pt x="473290" y="158343"/>
                  </a:lnTo>
                  <a:lnTo>
                    <a:pt x="473367" y="175056"/>
                  </a:lnTo>
                  <a:lnTo>
                    <a:pt x="473481" y="175768"/>
                  </a:lnTo>
                  <a:lnTo>
                    <a:pt x="474103" y="179768"/>
                  </a:lnTo>
                  <a:lnTo>
                    <a:pt x="502920" y="214363"/>
                  </a:lnTo>
                  <a:lnTo>
                    <a:pt x="538962" y="225056"/>
                  </a:lnTo>
                  <a:lnTo>
                    <a:pt x="539381" y="269900"/>
                  </a:lnTo>
                  <a:lnTo>
                    <a:pt x="491426" y="271640"/>
                  </a:lnTo>
                  <a:lnTo>
                    <a:pt x="485292" y="271780"/>
                  </a:lnTo>
                  <a:lnTo>
                    <a:pt x="436422" y="271780"/>
                  </a:lnTo>
                  <a:lnTo>
                    <a:pt x="431431" y="271284"/>
                  </a:lnTo>
                  <a:lnTo>
                    <a:pt x="426224" y="270319"/>
                  </a:lnTo>
                  <a:lnTo>
                    <a:pt x="424129" y="269900"/>
                  </a:lnTo>
                  <a:lnTo>
                    <a:pt x="422452" y="272415"/>
                  </a:lnTo>
                  <a:lnTo>
                    <a:pt x="422871" y="273253"/>
                  </a:lnTo>
                  <a:lnTo>
                    <a:pt x="424548" y="280377"/>
                  </a:lnTo>
                  <a:lnTo>
                    <a:pt x="426643" y="288340"/>
                  </a:lnTo>
                  <a:lnTo>
                    <a:pt x="426770" y="288671"/>
                  </a:lnTo>
                  <a:lnTo>
                    <a:pt x="428320" y="292950"/>
                  </a:lnTo>
                  <a:lnTo>
                    <a:pt x="429577" y="296722"/>
                  </a:lnTo>
                  <a:lnTo>
                    <a:pt x="432092" y="298399"/>
                  </a:lnTo>
                  <a:lnTo>
                    <a:pt x="451370" y="296722"/>
                  </a:lnTo>
                  <a:lnTo>
                    <a:pt x="528650" y="291998"/>
                  </a:lnTo>
                  <a:lnTo>
                    <a:pt x="565137" y="288671"/>
                  </a:lnTo>
                  <a:lnTo>
                    <a:pt x="604608" y="284086"/>
                  </a:lnTo>
                  <a:lnTo>
                    <a:pt x="647877" y="277583"/>
                  </a:lnTo>
                  <a:lnTo>
                    <a:pt x="675970" y="271780"/>
                  </a:lnTo>
                  <a:lnTo>
                    <a:pt x="678103" y="271157"/>
                  </a:lnTo>
                  <a:lnTo>
                    <a:pt x="680618" y="270319"/>
                  </a:lnTo>
                  <a:lnTo>
                    <a:pt x="683552" y="267804"/>
                  </a:lnTo>
                  <a:close/>
                </a:path>
                <a:path w="1112520" h="372109">
                  <a:moveTo>
                    <a:pt x="724623" y="838"/>
                  </a:moveTo>
                  <a:lnTo>
                    <a:pt x="721690" y="838"/>
                  </a:lnTo>
                  <a:lnTo>
                    <a:pt x="697801" y="0"/>
                  </a:lnTo>
                  <a:lnTo>
                    <a:pt x="693610" y="0"/>
                  </a:lnTo>
                  <a:lnTo>
                    <a:pt x="691515" y="2095"/>
                  </a:lnTo>
                  <a:lnTo>
                    <a:pt x="692353" y="4191"/>
                  </a:lnTo>
                  <a:lnTo>
                    <a:pt x="694448" y="8382"/>
                  </a:lnTo>
                  <a:lnTo>
                    <a:pt x="696099" y="30124"/>
                  </a:lnTo>
                  <a:lnTo>
                    <a:pt x="696163" y="31216"/>
                  </a:lnTo>
                  <a:lnTo>
                    <a:pt x="696417" y="35902"/>
                  </a:lnTo>
                  <a:lnTo>
                    <a:pt x="696531" y="42125"/>
                  </a:lnTo>
                  <a:lnTo>
                    <a:pt x="696544" y="356235"/>
                  </a:lnTo>
                  <a:lnTo>
                    <a:pt x="698220" y="356235"/>
                  </a:lnTo>
                  <a:lnTo>
                    <a:pt x="719594" y="354977"/>
                  </a:lnTo>
                  <a:lnTo>
                    <a:pt x="721690" y="354558"/>
                  </a:lnTo>
                  <a:lnTo>
                    <a:pt x="722947" y="352044"/>
                  </a:lnTo>
                  <a:lnTo>
                    <a:pt x="723036" y="42125"/>
                  </a:lnTo>
                  <a:lnTo>
                    <a:pt x="723074" y="35902"/>
                  </a:lnTo>
                  <a:lnTo>
                    <a:pt x="724623" y="4191"/>
                  </a:lnTo>
                  <a:lnTo>
                    <a:pt x="724623" y="838"/>
                  </a:lnTo>
                  <a:close/>
                </a:path>
                <a:path w="1112520" h="372109">
                  <a:moveTo>
                    <a:pt x="998969" y="59690"/>
                  </a:moveTo>
                  <a:lnTo>
                    <a:pt x="997750" y="52070"/>
                  </a:lnTo>
                  <a:lnTo>
                    <a:pt x="994448" y="45720"/>
                  </a:lnTo>
                  <a:lnTo>
                    <a:pt x="988034" y="38100"/>
                  </a:lnTo>
                  <a:lnTo>
                    <a:pt x="981316" y="29210"/>
                  </a:lnTo>
                  <a:lnTo>
                    <a:pt x="979970" y="27940"/>
                  </a:lnTo>
                  <a:lnTo>
                    <a:pt x="975931" y="24130"/>
                  </a:lnTo>
                  <a:lnTo>
                    <a:pt x="973861" y="22987"/>
                  </a:lnTo>
                  <a:lnTo>
                    <a:pt x="973861" y="63500"/>
                  </a:lnTo>
                  <a:lnTo>
                    <a:pt x="973861" y="81280"/>
                  </a:lnTo>
                  <a:lnTo>
                    <a:pt x="972947" y="86360"/>
                  </a:lnTo>
                  <a:lnTo>
                    <a:pt x="936155" y="118110"/>
                  </a:lnTo>
                  <a:lnTo>
                    <a:pt x="930541" y="119380"/>
                  </a:lnTo>
                  <a:lnTo>
                    <a:pt x="924483" y="119380"/>
                  </a:lnTo>
                  <a:lnTo>
                    <a:pt x="915314" y="120650"/>
                  </a:lnTo>
                  <a:lnTo>
                    <a:pt x="905903" y="120650"/>
                  </a:lnTo>
                  <a:lnTo>
                    <a:pt x="899706" y="119380"/>
                  </a:lnTo>
                  <a:lnTo>
                    <a:pt x="864400" y="99060"/>
                  </a:lnTo>
                  <a:lnTo>
                    <a:pt x="856221" y="88900"/>
                  </a:lnTo>
                  <a:lnTo>
                    <a:pt x="864603" y="50800"/>
                  </a:lnTo>
                  <a:lnTo>
                    <a:pt x="900023" y="29210"/>
                  </a:lnTo>
                  <a:lnTo>
                    <a:pt x="905967" y="27940"/>
                  </a:lnTo>
                  <a:lnTo>
                    <a:pt x="929805" y="27940"/>
                  </a:lnTo>
                  <a:lnTo>
                    <a:pt x="965606" y="46990"/>
                  </a:lnTo>
                  <a:lnTo>
                    <a:pt x="973861" y="63500"/>
                  </a:lnTo>
                  <a:lnTo>
                    <a:pt x="973861" y="22987"/>
                  </a:lnTo>
                  <a:lnTo>
                    <a:pt x="969048" y="20320"/>
                  </a:lnTo>
                  <a:lnTo>
                    <a:pt x="957859" y="16510"/>
                  </a:lnTo>
                  <a:lnTo>
                    <a:pt x="946467" y="11430"/>
                  </a:lnTo>
                  <a:lnTo>
                    <a:pt x="938237" y="10160"/>
                  </a:lnTo>
                  <a:lnTo>
                    <a:pt x="929182" y="8890"/>
                  </a:lnTo>
                  <a:lnTo>
                    <a:pt x="901446" y="10160"/>
                  </a:lnTo>
                  <a:lnTo>
                    <a:pt x="861580" y="24130"/>
                  </a:lnTo>
                  <a:lnTo>
                    <a:pt x="832891" y="57150"/>
                  </a:lnTo>
                  <a:lnTo>
                    <a:pt x="831672" y="64770"/>
                  </a:lnTo>
                  <a:lnTo>
                    <a:pt x="831672" y="87630"/>
                  </a:lnTo>
                  <a:lnTo>
                    <a:pt x="855459" y="124460"/>
                  </a:lnTo>
                  <a:lnTo>
                    <a:pt x="873404" y="132080"/>
                  </a:lnTo>
                  <a:lnTo>
                    <a:pt x="884669" y="137160"/>
                  </a:lnTo>
                  <a:lnTo>
                    <a:pt x="892733" y="138430"/>
                  </a:lnTo>
                  <a:lnTo>
                    <a:pt x="901522" y="139700"/>
                  </a:lnTo>
                  <a:lnTo>
                    <a:pt x="914895" y="138430"/>
                  </a:lnTo>
                  <a:lnTo>
                    <a:pt x="928522" y="138430"/>
                  </a:lnTo>
                  <a:lnTo>
                    <a:pt x="968222" y="124460"/>
                  </a:lnTo>
                  <a:lnTo>
                    <a:pt x="997699" y="91440"/>
                  </a:lnTo>
                  <a:lnTo>
                    <a:pt x="998956" y="83820"/>
                  </a:lnTo>
                  <a:lnTo>
                    <a:pt x="998969" y="59690"/>
                  </a:lnTo>
                  <a:close/>
                </a:path>
                <a:path w="1112520" h="372109">
                  <a:moveTo>
                    <a:pt x="1035596" y="170180"/>
                  </a:moveTo>
                  <a:lnTo>
                    <a:pt x="1034757" y="167640"/>
                  </a:lnTo>
                  <a:lnTo>
                    <a:pt x="1032662" y="156210"/>
                  </a:lnTo>
                  <a:lnTo>
                    <a:pt x="1032243" y="153670"/>
                  </a:lnTo>
                  <a:lnTo>
                    <a:pt x="1028890" y="154940"/>
                  </a:lnTo>
                  <a:lnTo>
                    <a:pt x="1016850" y="157480"/>
                  </a:lnTo>
                  <a:lnTo>
                    <a:pt x="1007986" y="158750"/>
                  </a:lnTo>
                  <a:lnTo>
                    <a:pt x="997953" y="160020"/>
                  </a:lnTo>
                  <a:lnTo>
                    <a:pt x="966660" y="165100"/>
                  </a:lnTo>
                  <a:lnTo>
                    <a:pt x="944359" y="167640"/>
                  </a:lnTo>
                  <a:lnTo>
                    <a:pt x="910577" y="170180"/>
                  </a:lnTo>
                  <a:lnTo>
                    <a:pt x="888276" y="172720"/>
                  </a:lnTo>
                  <a:lnTo>
                    <a:pt x="856462" y="172720"/>
                  </a:lnTo>
                  <a:lnTo>
                    <a:pt x="845845" y="173990"/>
                  </a:lnTo>
                  <a:lnTo>
                    <a:pt x="836028" y="173990"/>
                  </a:lnTo>
                  <a:lnTo>
                    <a:pt x="822274" y="172720"/>
                  </a:lnTo>
                  <a:lnTo>
                    <a:pt x="796048" y="172720"/>
                  </a:lnTo>
                  <a:lnTo>
                    <a:pt x="790841" y="171450"/>
                  </a:lnTo>
                  <a:lnTo>
                    <a:pt x="788746" y="171450"/>
                  </a:lnTo>
                  <a:lnTo>
                    <a:pt x="787069" y="173990"/>
                  </a:lnTo>
                  <a:lnTo>
                    <a:pt x="787488" y="173990"/>
                  </a:lnTo>
                  <a:lnTo>
                    <a:pt x="789165" y="181610"/>
                  </a:lnTo>
                  <a:lnTo>
                    <a:pt x="791260" y="189230"/>
                  </a:lnTo>
                  <a:lnTo>
                    <a:pt x="794194" y="198120"/>
                  </a:lnTo>
                  <a:lnTo>
                    <a:pt x="796709" y="199390"/>
                  </a:lnTo>
                  <a:lnTo>
                    <a:pt x="809637" y="198120"/>
                  </a:lnTo>
                  <a:lnTo>
                    <a:pt x="816013" y="198120"/>
                  </a:lnTo>
                  <a:lnTo>
                    <a:pt x="823683" y="196850"/>
                  </a:lnTo>
                  <a:lnTo>
                    <a:pt x="848245" y="195580"/>
                  </a:lnTo>
                  <a:lnTo>
                    <a:pt x="856881" y="195580"/>
                  </a:lnTo>
                  <a:lnTo>
                    <a:pt x="865860" y="194310"/>
                  </a:lnTo>
                  <a:lnTo>
                    <a:pt x="879271" y="193040"/>
                  </a:lnTo>
                  <a:lnTo>
                    <a:pt x="887234" y="193040"/>
                  </a:lnTo>
                  <a:lnTo>
                    <a:pt x="886193" y="199390"/>
                  </a:lnTo>
                  <a:lnTo>
                    <a:pt x="885215" y="204470"/>
                  </a:lnTo>
                  <a:lnTo>
                    <a:pt x="883729" y="209550"/>
                  </a:lnTo>
                  <a:lnTo>
                    <a:pt x="881164" y="218440"/>
                  </a:lnTo>
                  <a:lnTo>
                    <a:pt x="878509" y="227330"/>
                  </a:lnTo>
                  <a:lnTo>
                    <a:pt x="876439" y="233680"/>
                  </a:lnTo>
                  <a:lnTo>
                    <a:pt x="873912" y="238760"/>
                  </a:lnTo>
                  <a:lnTo>
                    <a:pt x="869848" y="247650"/>
                  </a:lnTo>
                  <a:lnTo>
                    <a:pt x="865708" y="256540"/>
                  </a:lnTo>
                  <a:lnTo>
                    <a:pt x="862647" y="261620"/>
                  </a:lnTo>
                  <a:lnTo>
                    <a:pt x="859142" y="266700"/>
                  </a:lnTo>
                  <a:lnTo>
                    <a:pt x="853706" y="273050"/>
                  </a:lnTo>
                  <a:lnTo>
                    <a:pt x="852868" y="273050"/>
                  </a:lnTo>
                  <a:lnTo>
                    <a:pt x="852449" y="276860"/>
                  </a:lnTo>
                  <a:lnTo>
                    <a:pt x="854544" y="276860"/>
                  </a:lnTo>
                  <a:lnTo>
                    <a:pt x="869213" y="280670"/>
                  </a:lnTo>
                  <a:lnTo>
                    <a:pt x="877595" y="281940"/>
                  </a:lnTo>
                  <a:lnTo>
                    <a:pt x="880948" y="276860"/>
                  </a:lnTo>
                  <a:lnTo>
                    <a:pt x="888593" y="266700"/>
                  </a:lnTo>
                  <a:lnTo>
                    <a:pt x="893394" y="259080"/>
                  </a:lnTo>
                  <a:lnTo>
                    <a:pt x="907554" y="222250"/>
                  </a:lnTo>
                  <a:lnTo>
                    <a:pt x="914476" y="190500"/>
                  </a:lnTo>
                  <a:lnTo>
                    <a:pt x="935926" y="187960"/>
                  </a:lnTo>
                  <a:lnTo>
                    <a:pt x="944803" y="186690"/>
                  </a:lnTo>
                  <a:lnTo>
                    <a:pt x="970876" y="184150"/>
                  </a:lnTo>
                  <a:lnTo>
                    <a:pt x="979487" y="182880"/>
                  </a:lnTo>
                  <a:lnTo>
                    <a:pt x="987564" y="181610"/>
                  </a:lnTo>
                  <a:lnTo>
                    <a:pt x="1010145" y="179070"/>
                  </a:lnTo>
                  <a:lnTo>
                    <a:pt x="1017130" y="177800"/>
                  </a:lnTo>
                  <a:lnTo>
                    <a:pt x="1022819" y="176530"/>
                  </a:lnTo>
                  <a:lnTo>
                    <a:pt x="1030147" y="173990"/>
                  </a:lnTo>
                  <a:lnTo>
                    <a:pt x="1032662" y="173990"/>
                  </a:lnTo>
                  <a:lnTo>
                    <a:pt x="1035596" y="170180"/>
                  </a:lnTo>
                  <a:close/>
                </a:path>
                <a:path w="1112520" h="372109">
                  <a:moveTo>
                    <a:pt x="1091336" y="0"/>
                  </a:moveTo>
                  <a:lnTo>
                    <a:pt x="1060323" y="0"/>
                  </a:lnTo>
                  <a:lnTo>
                    <a:pt x="1058227" y="1270"/>
                  </a:lnTo>
                  <a:lnTo>
                    <a:pt x="1059065" y="3810"/>
                  </a:lnTo>
                  <a:lnTo>
                    <a:pt x="1061161" y="7620"/>
                  </a:lnTo>
                  <a:lnTo>
                    <a:pt x="1061262" y="8890"/>
                  </a:lnTo>
                  <a:lnTo>
                    <a:pt x="1061364" y="10160"/>
                  </a:lnTo>
                  <a:lnTo>
                    <a:pt x="1061453" y="11430"/>
                  </a:lnTo>
                  <a:lnTo>
                    <a:pt x="1061554" y="12700"/>
                  </a:lnTo>
                  <a:lnTo>
                    <a:pt x="1061656" y="13970"/>
                  </a:lnTo>
                  <a:lnTo>
                    <a:pt x="1062812" y="29210"/>
                  </a:lnTo>
                  <a:lnTo>
                    <a:pt x="1062901" y="30480"/>
                  </a:lnTo>
                  <a:lnTo>
                    <a:pt x="1062977" y="31750"/>
                  </a:lnTo>
                  <a:lnTo>
                    <a:pt x="1063053" y="33020"/>
                  </a:lnTo>
                  <a:lnTo>
                    <a:pt x="1063180" y="36830"/>
                  </a:lnTo>
                  <a:lnTo>
                    <a:pt x="1063256" y="213360"/>
                  </a:lnTo>
                  <a:lnTo>
                    <a:pt x="1052779" y="213360"/>
                  </a:lnTo>
                  <a:lnTo>
                    <a:pt x="1025563" y="215900"/>
                  </a:lnTo>
                  <a:lnTo>
                    <a:pt x="1020089" y="215900"/>
                  </a:lnTo>
                  <a:lnTo>
                    <a:pt x="998715" y="217170"/>
                  </a:lnTo>
                  <a:lnTo>
                    <a:pt x="976922" y="217170"/>
                  </a:lnTo>
                  <a:lnTo>
                    <a:pt x="971473" y="215900"/>
                  </a:lnTo>
                  <a:lnTo>
                    <a:pt x="969378" y="215900"/>
                  </a:lnTo>
                  <a:lnTo>
                    <a:pt x="968540" y="218440"/>
                  </a:lnTo>
                  <a:lnTo>
                    <a:pt x="971892" y="236220"/>
                  </a:lnTo>
                  <a:lnTo>
                    <a:pt x="972312" y="236220"/>
                  </a:lnTo>
                  <a:lnTo>
                    <a:pt x="973150" y="238760"/>
                  </a:lnTo>
                  <a:lnTo>
                    <a:pt x="975245" y="240030"/>
                  </a:lnTo>
                  <a:lnTo>
                    <a:pt x="1029309" y="234950"/>
                  </a:lnTo>
                  <a:lnTo>
                    <a:pt x="1063256" y="232410"/>
                  </a:lnTo>
                  <a:lnTo>
                    <a:pt x="1063256" y="290830"/>
                  </a:lnTo>
                  <a:lnTo>
                    <a:pt x="1064933" y="290830"/>
                  </a:lnTo>
                  <a:lnTo>
                    <a:pt x="1086307" y="289560"/>
                  </a:lnTo>
                  <a:lnTo>
                    <a:pt x="1088402" y="289560"/>
                  </a:lnTo>
                  <a:lnTo>
                    <a:pt x="1089660" y="287020"/>
                  </a:lnTo>
                  <a:lnTo>
                    <a:pt x="1089685" y="232410"/>
                  </a:lnTo>
                  <a:lnTo>
                    <a:pt x="1089685" y="217170"/>
                  </a:lnTo>
                  <a:lnTo>
                    <a:pt x="1089748" y="53340"/>
                  </a:lnTo>
                  <a:lnTo>
                    <a:pt x="1091247" y="3810"/>
                  </a:lnTo>
                  <a:lnTo>
                    <a:pt x="1091336" y="0"/>
                  </a:lnTo>
                  <a:close/>
                </a:path>
                <a:path w="1112520" h="372109">
                  <a:moveTo>
                    <a:pt x="1112291" y="365760"/>
                  </a:moveTo>
                  <a:lnTo>
                    <a:pt x="1109992" y="351790"/>
                  </a:lnTo>
                  <a:lnTo>
                    <a:pt x="1108938" y="345440"/>
                  </a:lnTo>
                  <a:lnTo>
                    <a:pt x="1108519" y="344170"/>
                  </a:lnTo>
                  <a:lnTo>
                    <a:pt x="1106004" y="341630"/>
                  </a:lnTo>
                  <a:lnTo>
                    <a:pt x="1101813" y="341630"/>
                  </a:lnTo>
                  <a:lnTo>
                    <a:pt x="1095705" y="344170"/>
                  </a:lnTo>
                  <a:lnTo>
                    <a:pt x="1090663" y="344170"/>
                  </a:lnTo>
                  <a:lnTo>
                    <a:pt x="1083957" y="345440"/>
                  </a:lnTo>
                  <a:lnTo>
                    <a:pt x="1061720" y="347980"/>
                  </a:lnTo>
                  <a:lnTo>
                    <a:pt x="1054201" y="349250"/>
                  </a:lnTo>
                  <a:lnTo>
                    <a:pt x="1046911" y="349250"/>
                  </a:lnTo>
                  <a:lnTo>
                    <a:pt x="1026464" y="350520"/>
                  </a:lnTo>
                  <a:lnTo>
                    <a:pt x="1012418" y="350520"/>
                  </a:lnTo>
                  <a:lnTo>
                    <a:pt x="991311" y="351790"/>
                  </a:lnTo>
                  <a:lnTo>
                    <a:pt x="946670" y="351790"/>
                  </a:lnTo>
                  <a:lnTo>
                    <a:pt x="939622" y="350520"/>
                  </a:lnTo>
                  <a:lnTo>
                    <a:pt x="933335" y="350520"/>
                  </a:lnTo>
                  <a:lnTo>
                    <a:pt x="927468" y="345440"/>
                  </a:lnTo>
                  <a:lnTo>
                    <a:pt x="927544" y="298450"/>
                  </a:lnTo>
                  <a:lnTo>
                    <a:pt x="927887" y="287020"/>
                  </a:lnTo>
                  <a:lnTo>
                    <a:pt x="928306" y="276860"/>
                  </a:lnTo>
                  <a:lnTo>
                    <a:pt x="928306" y="273050"/>
                  </a:lnTo>
                  <a:lnTo>
                    <a:pt x="925372" y="273050"/>
                  </a:lnTo>
                  <a:lnTo>
                    <a:pt x="914057" y="271780"/>
                  </a:lnTo>
                  <a:lnTo>
                    <a:pt x="895616" y="271780"/>
                  </a:lnTo>
                  <a:lnTo>
                    <a:pt x="898131" y="280670"/>
                  </a:lnTo>
                  <a:lnTo>
                    <a:pt x="901065" y="298450"/>
                  </a:lnTo>
                  <a:lnTo>
                    <a:pt x="901179" y="344170"/>
                  </a:lnTo>
                  <a:lnTo>
                    <a:pt x="901954" y="350520"/>
                  </a:lnTo>
                  <a:lnTo>
                    <a:pt x="904074" y="355600"/>
                  </a:lnTo>
                  <a:lnTo>
                    <a:pt x="908189" y="361950"/>
                  </a:lnTo>
                  <a:lnTo>
                    <a:pt x="915314" y="372110"/>
                  </a:lnTo>
                  <a:lnTo>
                    <a:pt x="995934" y="372110"/>
                  </a:lnTo>
                  <a:lnTo>
                    <a:pt x="1045806" y="370840"/>
                  </a:lnTo>
                  <a:lnTo>
                    <a:pt x="1110195" y="370840"/>
                  </a:lnTo>
                  <a:lnTo>
                    <a:pt x="1112291" y="368300"/>
                  </a:lnTo>
                  <a:lnTo>
                    <a:pt x="1112291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487024" y="149067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39" h="0">
                  <a:moveTo>
                    <a:pt x="0" y="0"/>
                  </a:moveTo>
                  <a:lnTo>
                    <a:pt x="735653" y="0"/>
                  </a:lnTo>
                </a:path>
                <a:path w="866139" h="0">
                  <a:moveTo>
                    <a:pt x="735510" y="0"/>
                  </a:moveTo>
                  <a:lnTo>
                    <a:pt x="865584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370465" y="1076730"/>
              <a:ext cx="720090" cy="389890"/>
            </a:xfrm>
            <a:custGeom>
              <a:avLst/>
              <a:gdLst/>
              <a:ahLst/>
              <a:cxnLst/>
              <a:rect l="l" t="t" r="r" b="b"/>
              <a:pathLst>
                <a:path w="720089" h="389890">
                  <a:moveTo>
                    <a:pt x="200329" y="50711"/>
                  </a:moveTo>
                  <a:lnTo>
                    <a:pt x="197954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16" y="45656"/>
                  </a:lnTo>
                  <a:lnTo>
                    <a:pt x="133413" y="46431"/>
                  </a:lnTo>
                  <a:lnTo>
                    <a:pt x="124244" y="47104"/>
                  </a:lnTo>
                  <a:lnTo>
                    <a:pt x="95719" y="48831"/>
                  </a:lnTo>
                  <a:lnTo>
                    <a:pt x="85953" y="49288"/>
                  </a:lnTo>
                  <a:lnTo>
                    <a:pt x="76225" y="49517"/>
                  </a:lnTo>
                  <a:lnTo>
                    <a:pt x="36817" y="49517"/>
                  </a:lnTo>
                  <a:lnTo>
                    <a:pt x="30734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79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29" y="194818"/>
                  </a:lnTo>
                  <a:lnTo>
                    <a:pt x="66852" y="228714"/>
                  </a:lnTo>
                  <a:lnTo>
                    <a:pt x="32677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29" y="265493"/>
                  </a:lnTo>
                  <a:lnTo>
                    <a:pt x="88849" y="238887"/>
                  </a:lnTo>
                  <a:lnTo>
                    <a:pt x="115989" y="211505"/>
                  </a:lnTo>
                  <a:lnTo>
                    <a:pt x="149555" y="166598"/>
                  </a:lnTo>
                  <a:lnTo>
                    <a:pt x="171208" y="129501"/>
                  </a:lnTo>
                  <a:lnTo>
                    <a:pt x="190271" y="85496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720089" h="389890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410" y="30124"/>
                  </a:lnTo>
                  <a:lnTo>
                    <a:pt x="259461" y="31216"/>
                  </a:lnTo>
                  <a:lnTo>
                    <a:pt x="259715" y="35902"/>
                  </a:lnTo>
                  <a:lnTo>
                    <a:pt x="259829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34" y="42125"/>
                  </a:lnTo>
                  <a:lnTo>
                    <a:pt x="286372" y="35902"/>
                  </a:lnTo>
                  <a:lnTo>
                    <a:pt x="286486" y="30124"/>
                  </a:lnTo>
                  <a:lnTo>
                    <a:pt x="286600" y="24307"/>
                  </a:lnTo>
                  <a:lnTo>
                    <a:pt x="286804" y="19189"/>
                  </a:lnTo>
                  <a:lnTo>
                    <a:pt x="287197" y="13335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720089" h="389890">
                  <a:moveTo>
                    <a:pt x="635596" y="300761"/>
                  </a:moveTo>
                  <a:lnTo>
                    <a:pt x="616280" y="267677"/>
                  </a:lnTo>
                  <a:lnTo>
                    <a:pt x="609625" y="262051"/>
                  </a:lnTo>
                  <a:lnTo>
                    <a:pt x="609625" y="304482"/>
                  </a:lnTo>
                  <a:lnTo>
                    <a:pt x="609498" y="330034"/>
                  </a:lnTo>
                  <a:lnTo>
                    <a:pt x="579589" y="361657"/>
                  </a:lnTo>
                  <a:lnTo>
                    <a:pt x="570992" y="365569"/>
                  </a:lnTo>
                  <a:lnTo>
                    <a:pt x="571131" y="365569"/>
                  </a:lnTo>
                  <a:lnTo>
                    <a:pt x="560527" y="367271"/>
                  </a:lnTo>
                  <a:lnTo>
                    <a:pt x="543991" y="367969"/>
                  </a:lnTo>
                  <a:lnTo>
                    <a:pt x="527710" y="367766"/>
                  </a:lnTo>
                  <a:lnTo>
                    <a:pt x="485914" y="347421"/>
                  </a:lnTo>
                  <a:lnTo>
                    <a:pt x="477977" y="327431"/>
                  </a:lnTo>
                  <a:lnTo>
                    <a:pt x="477786" y="31893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66" y="266141"/>
                  </a:lnTo>
                  <a:lnTo>
                    <a:pt x="562051" y="266484"/>
                  </a:lnTo>
                  <a:lnTo>
                    <a:pt x="600989" y="287286"/>
                  </a:lnTo>
                  <a:lnTo>
                    <a:pt x="609625" y="304482"/>
                  </a:lnTo>
                  <a:lnTo>
                    <a:pt x="609625" y="262051"/>
                  </a:lnTo>
                  <a:lnTo>
                    <a:pt x="569772" y="247815"/>
                  </a:lnTo>
                  <a:lnTo>
                    <a:pt x="559943" y="247142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59" y="282054"/>
                  </a:lnTo>
                  <a:lnTo>
                    <a:pt x="451561" y="331533"/>
                  </a:lnTo>
                  <a:lnTo>
                    <a:pt x="452818" y="339623"/>
                  </a:lnTo>
                  <a:lnTo>
                    <a:pt x="475551" y="371259"/>
                  </a:lnTo>
                  <a:lnTo>
                    <a:pt x="516013" y="388581"/>
                  </a:lnTo>
                  <a:lnTo>
                    <a:pt x="515454" y="388581"/>
                  </a:lnTo>
                  <a:lnTo>
                    <a:pt x="526389" y="389610"/>
                  </a:lnTo>
                  <a:lnTo>
                    <a:pt x="525360" y="389610"/>
                  </a:lnTo>
                  <a:lnTo>
                    <a:pt x="542315" y="389763"/>
                  </a:lnTo>
                  <a:lnTo>
                    <a:pt x="590308" y="380326"/>
                  </a:lnTo>
                  <a:lnTo>
                    <a:pt x="623620" y="353720"/>
                  </a:lnTo>
                  <a:lnTo>
                    <a:pt x="635596" y="327431"/>
                  </a:lnTo>
                  <a:lnTo>
                    <a:pt x="635596" y="300761"/>
                  </a:lnTo>
                  <a:close/>
                </a:path>
                <a:path w="720089" h="389890">
                  <a:moveTo>
                    <a:pt x="655053" y="122377"/>
                  </a:moveTo>
                  <a:lnTo>
                    <a:pt x="654634" y="119862"/>
                  </a:lnTo>
                  <a:lnTo>
                    <a:pt x="653491" y="106692"/>
                  </a:lnTo>
                  <a:lnTo>
                    <a:pt x="653478" y="106451"/>
                  </a:lnTo>
                  <a:lnTo>
                    <a:pt x="653364" y="105194"/>
                  </a:lnTo>
                  <a:lnTo>
                    <a:pt x="653262" y="104013"/>
                  </a:lnTo>
                  <a:lnTo>
                    <a:pt x="653148" y="102654"/>
                  </a:lnTo>
                  <a:lnTo>
                    <a:pt x="653034" y="101422"/>
                  </a:lnTo>
                  <a:lnTo>
                    <a:pt x="652957" y="100584"/>
                  </a:lnTo>
                  <a:lnTo>
                    <a:pt x="652881" y="100177"/>
                  </a:lnTo>
                  <a:lnTo>
                    <a:pt x="652526" y="98475"/>
                  </a:lnTo>
                  <a:lnTo>
                    <a:pt x="650024" y="96393"/>
                  </a:lnTo>
                  <a:lnTo>
                    <a:pt x="639495" y="98475"/>
                  </a:lnTo>
                  <a:lnTo>
                    <a:pt x="634365" y="99326"/>
                  </a:lnTo>
                  <a:lnTo>
                    <a:pt x="588340" y="104013"/>
                  </a:lnTo>
                  <a:lnTo>
                    <a:pt x="514184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40" y="105854"/>
                  </a:lnTo>
                  <a:lnTo>
                    <a:pt x="457238" y="98475"/>
                  </a:lnTo>
                  <a:lnTo>
                    <a:pt x="457352" y="37299"/>
                  </a:lnTo>
                  <a:lnTo>
                    <a:pt x="457403" y="34099"/>
                  </a:lnTo>
                  <a:lnTo>
                    <a:pt x="457771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61" y="103403"/>
                  </a:lnTo>
                  <a:lnTo>
                    <a:pt x="431012" y="104013"/>
                  </a:lnTo>
                  <a:lnTo>
                    <a:pt x="431126" y="105194"/>
                  </a:lnTo>
                  <a:lnTo>
                    <a:pt x="431241" y="106451"/>
                  </a:lnTo>
                  <a:lnTo>
                    <a:pt x="431266" y="106692"/>
                  </a:lnTo>
                  <a:lnTo>
                    <a:pt x="431571" y="110007"/>
                  </a:lnTo>
                  <a:lnTo>
                    <a:pt x="433311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33" y="124231"/>
                  </a:lnTo>
                  <a:lnTo>
                    <a:pt x="621817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720089" h="389890">
                  <a:moveTo>
                    <a:pt x="720013" y="202844"/>
                  </a:moveTo>
                  <a:lnTo>
                    <a:pt x="719937" y="201688"/>
                  </a:lnTo>
                  <a:lnTo>
                    <a:pt x="719594" y="196977"/>
                  </a:lnTo>
                  <a:lnTo>
                    <a:pt x="718146" y="186296"/>
                  </a:lnTo>
                  <a:lnTo>
                    <a:pt x="718108" y="185991"/>
                  </a:lnTo>
                  <a:lnTo>
                    <a:pt x="717981" y="185064"/>
                  </a:lnTo>
                  <a:lnTo>
                    <a:pt x="717867" y="184264"/>
                  </a:lnTo>
                  <a:lnTo>
                    <a:pt x="717765" y="183527"/>
                  </a:lnTo>
                  <a:lnTo>
                    <a:pt x="717651" y="182702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51" y="175996"/>
                  </a:lnTo>
                  <a:lnTo>
                    <a:pt x="658520" y="180149"/>
                  </a:lnTo>
                  <a:lnTo>
                    <a:pt x="607339" y="182702"/>
                  </a:lnTo>
                  <a:lnTo>
                    <a:pt x="565175" y="184264"/>
                  </a:lnTo>
                  <a:lnTo>
                    <a:pt x="565569" y="184264"/>
                  </a:lnTo>
                  <a:lnTo>
                    <a:pt x="492861" y="185991"/>
                  </a:lnTo>
                  <a:lnTo>
                    <a:pt x="473697" y="185991"/>
                  </a:lnTo>
                  <a:lnTo>
                    <a:pt x="447306" y="186296"/>
                  </a:lnTo>
                  <a:lnTo>
                    <a:pt x="434022" y="186296"/>
                  </a:lnTo>
                  <a:lnTo>
                    <a:pt x="420433" y="185991"/>
                  </a:lnTo>
                  <a:lnTo>
                    <a:pt x="421271" y="185991"/>
                  </a:lnTo>
                  <a:lnTo>
                    <a:pt x="388785" y="184759"/>
                  </a:lnTo>
                  <a:lnTo>
                    <a:pt x="389089" y="184759"/>
                  </a:lnTo>
                  <a:lnTo>
                    <a:pt x="379920" y="184264"/>
                  </a:lnTo>
                  <a:lnTo>
                    <a:pt x="372160" y="183527"/>
                  </a:lnTo>
                  <a:lnTo>
                    <a:pt x="361784" y="182206"/>
                  </a:lnTo>
                  <a:lnTo>
                    <a:pt x="362051" y="182206"/>
                  </a:lnTo>
                  <a:lnTo>
                    <a:pt x="360426" y="181889"/>
                  </a:lnTo>
                  <a:lnTo>
                    <a:pt x="358787" y="184759"/>
                  </a:lnTo>
                  <a:lnTo>
                    <a:pt x="358876" y="185064"/>
                  </a:lnTo>
                  <a:lnTo>
                    <a:pt x="359168" y="185661"/>
                  </a:lnTo>
                  <a:lnTo>
                    <a:pt x="359257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47" y="201930"/>
                  </a:lnTo>
                  <a:lnTo>
                    <a:pt x="363461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38" y="209981"/>
                  </a:lnTo>
                  <a:lnTo>
                    <a:pt x="394817" y="209130"/>
                  </a:lnTo>
                  <a:lnTo>
                    <a:pt x="395097" y="209130"/>
                  </a:lnTo>
                  <a:lnTo>
                    <a:pt x="406311" y="208445"/>
                  </a:lnTo>
                  <a:lnTo>
                    <a:pt x="461225" y="205828"/>
                  </a:lnTo>
                  <a:lnTo>
                    <a:pt x="613651" y="201930"/>
                  </a:lnTo>
                  <a:lnTo>
                    <a:pt x="633158" y="201930"/>
                  </a:lnTo>
                  <a:lnTo>
                    <a:pt x="648690" y="201688"/>
                  </a:lnTo>
                  <a:lnTo>
                    <a:pt x="697522" y="201688"/>
                  </a:lnTo>
                  <a:lnTo>
                    <a:pt x="703783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52456" y="1490676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580" y="0"/>
                  </a:lnTo>
                </a:path>
                <a:path w="889000" h="0">
                  <a:moveTo>
                    <a:pt x="758428" y="0"/>
                  </a:moveTo>
                  <a:lnTo>
                    <a:pt x="88850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82808" y="1068348"/>
              <a:ext cx="496570" cy="406400"/>
            </a:xfrm>
            <a:custGeom>
              <a:avLst/>
              <a:gdLst/>
              <a:ahLst/>
              <a:cxnLst/>
              <a:rect l="l" t="t" r="r" b="b"/>
              <a:pathLst>
                <a:path w="496570" h="406400">
                  <a:moveTo>
                    <a:pt x="94208" y="13830"/>
                  </a:moveTo>
                  <a:lnTo>
                    <a:pt x="80378" y="0"/>
                  </a:lnTo>
                  <a:lnTo>
                    <a:pt x="69723" y="7353"/>
                  </a:lnTo>
                  <a:lnTo>
                    <a:pt x="62750" y="13246"/>
                  </a:lnTo>
                  <a:lnTo>
                    <a:pt x="38709" y="45631"/>
                  </a:lnTo>
                  <a:lnTo>
                    <a:pt x="15646" y="96520"/>
                  </a:lnTo>
                  <a:lnTo>
                    <a:pt x="2298" y="154711"/>
                  </a:lnTo>
                  <a:lnTo>
                    <a:pt x="0" y="179057"/>
                  </a:lnTo>
                  <a:lnTo>
                    <a:pt x="0" y="214884"/>
                  </a:lnTo>
                  <a:lnTo>
                    <a:pt x="9004" y="274523"/>
                  </a:lnTo>
                  <a:lnTo>
                    <a:pt x="28321" y="328980"/>
                  </a:lnTo>
                  <a:lnTo>
                    <a:pt x="56362" y="373138"/>
                  </a:lnTo>
                  <a:lnTo>
                    <a:pt x="80378" y="393954"/>
                  </a:lnTo>
                  <a:lnTo>
                    <a:pt x="94208" y="380123"/>
                  </a:lnTo>
                  <a:lnTo>
                    <a:pt x="84277" y="371741"/>
                  </a:lnTo>
                  <a:lnTo>
                    <a:pt x="77571" y="364921"/>
                  </a:lnTo>
                  <a:lnTo>
                    <a:pt x="52489" y="326694"/>
                  </a:lnTo>
                  <a:lnTo>
                    <a:pt x="35953" y="280581"/>
                  </a:lnTo>
                  <a:lnTo>
                    <a:pt x="27152" y="242938"/>
                  </a:lnTo>
                  <a:lnTo>
                    <a:pt x="25895" y="196977"/>
                  </a:lnTo>
                  <a:lnTo>
                    <a:pt x="26047" y="168783"/>
                  </a:lnTo>
                  <a:lnTo>
                    <a:pt x="35953" y="113157"/>
                  </a:lnTo>
                  <a:lnTo>
                    <a:pt x="52489" y="67157"/>
                  </a:lnTo>
                  <a:lnTo>
                    <a:pt x="77571" y="28676"/>
                  </a:lnTo>
                  <a:lnTo>
                    <a:pt x="84277" y="21971"/>
                  </a:lnTo>
                  <a:lnTo>
                    <a:pt x="94208" y="13830"/>
                  </a:lnTo>
                  <a:close/>
                </a:path>
                <a:path w="496570" h="406400">
                  <a:moveTo>
                    <a:pt x="312978" y="240982"/>
                  </a:moveTo>
                  <a:lnTo>
                    <a:pt x="284480" y="240982"/>
                  </a:lnTo>
                  <a:lnTo>
                    <a:pt x="282384" y="243078"/>
                  </a:lnTo>
                  <a:lnTo>
                    <a:pt x="283222" y="245173"/>
                  </a:lnTo>
                  <a:lnTo>
                    <a:pt x="285318" y="249783"/>
                  </a:lnTo>
                  <a:lnTo>
                    <a:pt x="285978" y="267881"/>
                  </a:lnTo>
                  <a:lnTo>
                    <a:pt x="286105" y="272986"/>
                  </a:lnTo>
                  <a:lnTo>
                    <a:pt x="286156" y="294208"/>
                  </a:lnTo>
                  <a:lnTo>
                    <a:pt x="286156" y="315163"/>
                  </a:lnTo>
                  <a:lnTo>
                    <a:pt x="286156" y="363778"/>
                  </a:lnTo>
                  <a:lnTo>
                    <a:pt x="280708" y="364197"/>
                  </a:lnTo>
                  <a:lnTo>
                    <a:pt x="258914" y="365455"/>
                  </a:lnTo>
                  <a:lnTo>
                    <a:pt x="235127" y="365848"/>
                  </a:lnTo>
                  <a:lnTo>
                    <a:pt x="211975" y="366293"/>
                  </a:lnTo>
                  <a:lnTo>
                    <a:pt x="206946" y="366293"/>
                  </a:lnTo>
                  <a:lnTo>
                    <a:pt x="206946" y="316839"/>
                  </a:lnTo>
                  <a:lnTo>
                    <a:pt x="225018" y="316052"/>
                  </a:lnTo>
                  <a:lnTo>
                    <a:pt x="267550" y="315163"/>
                  </a:lnTo>
                  <a:lnTo>
                    <a:pt x="286156" y="315163"/>
                  </a:lnTo>
                  <a:lnTo>
                    <a:pt x="286156" y="294208"/>
                  </a:lnTo>
                  <a:lnTo>
                    <a:pt x="280695" y="294652"/>
                  </a:lnTo>
                  <a:lnTo>
                    <a:pt x="275412" y="295021"/>
                  </a:lnTo>
                  <a:lnTo>
                    <a:pt x="245160" y="296240"/>
                  </a:lnTo>
                  <a:lnTo>
                    <a:pt x="215328" y="296722"/>
                  </a:lnTo>
                  <a:lnTo>
                    <a:pt x="206946" y="296722"/>
                  </a:lnTo>
                  <a:lnTo>
                    <a:pt x="206946" y="260261"/>
                  </a:lnTo>
                  <a:lnTo>
                    <a:pt x="207352" y="249783"/>
                  </a:lnTo>
                  <a:lnTo>
                    <a:pt x="207365" y="245173"/>
                  </a:lnTo>
                  <a:lnTo>
                    <a:pt x="177190" y="245173"/>
                  </a:lnTo>
                  <a:lnTo>
                    <a:pt x="179705" y="253555"/>
                  </a:lnTo>
                  <a:lnTo>
                    <a:pt x="179755" y="253974"/>
                  </a:lnTo>
                  <a:lnTo>
                    <a:pt x="182765" y="316839"/>
                  </a:lnTo>
                  <a:lnTo>
                    <a:pt x="182994" y="374332"/>
                  </a:lnTo>
                  <a:lnTo>
                    <a:pt x="183057" y="388924"/>
                  </a:lnTo>
                  <a:lnTo>
                    <a:pt x="185572" y="389763"/>
                  </a:lnTo>
                  <a:lnTo>
                    <a:pt x="187248" y="389763"/>
                  </a:lnTo>
                  <a:lnTo>
                    <a:pt x="195211" y="388924"/>
                  </a:lnTo>
                  <a:lnTo>
                    <a:pt x="205270" y="388505"/>
                  </a:lnTo>
                  <a:lnTo>
                    <a:pt x="216166" y="388505"/>
                  </a:lnTo>
                  <a:lnTo>
                    <a:pt x="272999" y="387667"/>
                  </a:lnTo>
                  <a:lnTo>
                    <a:pt x="311721" y="387667"/>
                  </a:lnTo>
                  <a:lnTo>
                    <a:pt x="311721" y="366293"/>
                  </a:lnTo>
                  <a:lnTo>
                    <a:pt x="311721" y="315163"/>
                  </a:lnTo>
                  <a:lnTo>
                    <a:pt x="311721" y="296722"/>
                  </a:lnTo>
                  <a:lnTo>
                    <a:pt x="311823" y="253974"/>
                  </a:lnTo>
                  <a:lnTo>
                    <a:pt x="311861" y="253555"/>
                  </a:lnTo>
                  <a:lnTo>
                    <a:pt x="312648" y="244335"/>
                  </a:lnTo>
                  <a:lnTo>
                    <a:pt x="312762" y="243078"/>
                  </a:lnTo>
                  <a:lnTo>
                    <a:pt x="312978" y="240982"/>
                  </a:lnTo>
                  <a:close/>
                </a:path>
                <a:path w="496570" h="406400">
                  <a:moveTo>
                    <a:pt x="336029" y="45262"/>
                  </a:moveTo>
                  <a:lnTo>
                    <a:pt x="331838" y="43586"/>
                  </a:lnTo>
                  <a:lnTo>
                    <a:pt x="331000" y="43167"/>
                  </a:lnTo>
                  <a:lnTo>
                    <a:pt x="327456" y="41554"/>
                  </a:lnTo>
                  <a:lnTo>
                    <a:pt x="321779" y="38976"/>
                  </a:lnTo>
                  <a:lnTo>
                    <a:pt x="310883" y="34366"/>
                  </a:lnTo>
                  <a:lnTo>
                    <a:pt x="307530" y="33528"/>
                  </a:lnTo>
                  <a:lnTo>
                    <a:pt x="305015" y="32689"/>
                  </a:lnTo>
                  <a:lnTo>
                    <a:pt x="302920" y="33528"/>
                  </a:lnTo>
                  <a:lnTo>
                    <a:pt x="302501" y="33528"/>
                  </a:lnTo>
                  <a:lnTo>
                    <a:pt x="286156" y="36461"/>
                  </a:lnTo>
                  <a:lnTo>
                    <a:pt x="233654" y="40868"/>
                  </a:lnTo>
                  <a:lnTo>
                    <a:pt x="216281" y="41554"/>
                  </a:lnTo>
                  <a:lnTo>
                    <a:pt x="180644" y="41554"/>
                  </a:lnTo>
                  <a:lnTo>
                    <a:pt x="174777" y="41198"/>
                  </a:lnTo>
                  <a:lnTo>
                    <a:pt x="163779" y="40233"/>
                  </a:lnTo>
                  <a:lnTo>
                    <a:pt x="161683" y="39814"/>
                  </a:lnTo>
                  <a:lnTo>
                    <a:pt x="160007" y="42329"/>
                  </a:lnTo>
                  <a:lnTo>
                    <a:pt x="160426" y="43167"/>
                  </a:lnTo>
                  <a:lnTo>
                    <a:pt x="160528" y="43586"/>
                  </a:lnTo>
                  <a:lnTo>
                    <a:pt x="160604" y="43891"/>
                  </a:lnTo>
                  <a:lnTo>
                    <a:pt x="162102" y="50292"/>
                  </a:lnTo>
                  <a:lnTo>
                    <a:pt x="163779" y="56578"/>
                  </a:lnTo>
                  <a:lnTo>
                    <a:pt x="165455" y="61188"/>
                  </a:lnTo>
                  <a:lnTo>
                    <a:pt x="165455" y="61607"/>
                  </a:lnTo>
                  <a:lnTo>
                    <a:pt x="165874" y="62026"/>
                  </a:lnTo>
                  <a:lnTo>
                    <a:pt x="166712" y="64122"/>
                  </a:lnTo>
                  <a:lnTo>
                    <a:pt x="169227" y="67056"/>
                  </a:lnTo>
                  <a:lnTo>
                    <a:pt x="212369" y="62915"/>
                  </a:lnTo>
                  <a:lnTo>
                    <a:pt x="270713" y="58775"/>
                  </a:lnTo>
                  <a:lnTo>
                    <a:pt x="295795" y="57835"/>
                  </a:lnTo>
                  <a:lnTo>
                    <a:pt x="299567" y="57835"/>
                  </a:lnTo>
                  <a:lnTo>
                    <a:pt x="299478" y="58775"/>
                  </a:lnTo>
                  <a:lnTo>
                    <a:pt x="299148" y="62445"/>
                  </a:lnTo>
                  <a:lnTo>
                    <a:pt x="299072" y="62915"/>
                  </a:lnTo>
                  <a:lnTo>
                    <a:pt x="298983" y="63373"/>
                  </a:lnTo>
                  <a:lnTo>
                    <a:pt x="298869" y="64122"/>
                  </a:lnTo>
                  <a:lnTo>
                    <a:pt x="281330" y="107073"/>
                  </a:lnTo>
                  <a:lnTo>
                    <a:pt x="258000" y="139433"/>
                  </a:lnTo>
                  <a:lnTo>
                    <a:pt x="223266" y="174701"/>
                  </a:lnTo>
                  <a:lnTo>
                    <a:pt x="183642" y="204800"/>
                  </a:lnTo>
                  <a:lnTo>
                    <a:pt x="148691" y="224637"/>
                  </a:lnTo>
                  <a:lnTo>
                    <a:pt x="145757" y="227152"/>
                  </a:lnTo>
                  <a:lnTo>
                    <a:pt x="147434" y="228828"/>
                  </a:lnTo>
                  <a:lnTo>
                    <a:pt x="156654" y="238467"/>
                  </a:lnTo>
                  <a:lnTo>
                    <a:pt x="160007" y="241401"/>
                  </a:lnTo>
                  <a:lnTo>
                    <a:pt x="166712" y="240563"/>
                  </a:lnTo>
                  <a:lnTo>
                    <a:pt x="170065" y="238467"/>
                  </a:lnTo>
                  <a:lnTo>
                    <a:pt x="196469" y="223481"/>
                  </a:lnTo>
                  <a:lnTo>
                    <a:pt x="245503" y="185242"/>
                  </a:lnTo>
                  <a:lnTo>
                    <a:pt x="274624" y="157289"/>
                  </a:lnTo>
                  <a:lnTo>
                    <a:pt x="305993" y="114160"/>
                  </a:lnTo>
                  <a:lnTo>
                    <a:pt x="322618" y="81305"/>
                  </a:lnTo>
                  <a:lnTo>
                    <a:pt x="326809" y="71666"/>
                  </a:lnTo>
                  <a:lnTo>
                    <a:pt x="331838" y="57835"/>
                  </a:lnTo>
                  <a:lnTo>
                    <a:pt x="336029" y="45262"/>
                  </a:lnTo>
                  <a:close/>
                </a:path>
                <a:path w="496570" h="406400">
                  <a:moveTo>
                    <a:pt x="480618" y="380961"/>
                  </a:moveTo>
                  <a:lnTo>
                    <a:pt x="435089" y="330098"/>
                  </a:lnTo>
                  <a:lnTo>
                    <a:pt x="424294" y="320192"/>
                  </a:lnTo>
                  <a:lnTo>
                    <a:pt x="417385" y="314096"/>
                  </a:lnTo>
                  <a:lnTo>
                    <a:pt x="403504" y="302171"/>
                  </a:lnTo>
                  <a:lnTo>
                    <a:pt x="406019" y="296722"/>
                  </a:lnTo>
                  <a:lnTo>
                    <a:pt x="406133" y="296379"/>
                  </a:lnTo>
                  <a:lnTo>
                    <a:pt x="406260" y="296037"/>
                  </a:lnTo>
                  <a:lnTo>
                    <a:pt x="409371" y="287083"/>
                  </a:lnTo>
                  <a:lnTo>
                    <a:pt x="411048" y="282473"/>
                  </a:lnTo>
                  <a:lnTo>
                    <a:pt x="414401" y="272834"/>
                  </a:lnTo>
                  <a:lnTo>
                    <a:pt x="414528" y="272415"/>
                  </a:lnTo>
                  <a:lnTo>
                    <a:pt x="419963" y="253555"/>
                  </a:lnTo>
                  <a:lnTo>
                    <a:pt x="422363" y="244335"/>
                  </a:lnTo>
                  <a:lnTo>
                    <a:pt x="422783" y="243497"/>
                  </a:lnTo>
                  <a:lnTo>
                    <a:pt x="422668" y="243078"/>
                  </a:lnTo>
                  <a:lnTo>
                    <a:pt x="421944" y="240563"/>
                  </a:lnTo>
                  <a:lnTo>
                    <a:pt x="393446" y="234696"/>
                  </a:lnTo>
                  <a:lnTo>
                    <a:pt x="392188" y="234276"/>
                  </a:lnTo>
                  <a:lnTo>
                    <a:pt x="388835" y="235534"/>
                  </a:lnTo>
                  <a:lnTo>
                    <a:pt x="389331" y="238467"/>
                  </a:lnTo>
                  <a:lnTo>
                    <a:pt x="390931" y="246849"/>
                  </a:lnTo>
                  <a:lnTo>
                    <a:pt x="387997" y="272415"/>
                  </a:lnTo>
                  <a:lnTo>
                    <a:pt x="384225" y="284149"/>
                  </a:lnTo>
                  <a:lnTo>
                    <a:pt x="380885" y="294652"/>
                  </a:lnTo>
                  <a:lnTo>
                    <a:pt x="377964" y="302171"/>
                  </a:lnTo>
                  <a:lnTo>
                    <a:pt x="354545" y="343344"/>
                  </a:lnTo>
                  <a:lnTo>
                    <a:pt x="325501" y="379539"/>
                  </a:lnTo>
                  <a:lnTo>
                    <a:pt x="310464" y="391020"/>
                  </a:lnTo>
                  <a:lnTo>
                    <a:pt x="307949" y="393534"/>
                  </a:lnTo>
                  <a:lnTo>
                    <a:pt x="310045" y="395211"/>
                  </a:lnTo>
                  <a:lnTo>
                    <a:pt x="320522" y="403174"/>
                  </a:lnTo>
                  <a:lnTo>
                    <a:pt x="326390" y="406107"/>
                  </a:lnTo>
                  <a:lnTo>
                    <a:pt x="331838" y="401916"/>
                  </a:lnTo>
                  <a:lnTo>
                    <a:pt x="359829" y="374332"/>
                  </a:lnTo>
                  <a:lnTo>
                    <a:pt x="384009" y="340461"/>
                  </a:lnTo>
                  <a:lnTo>
                    <a:pt x="395122" y="320192"/>
                  </a:lnTo>
                  <a:lnTo>
                    <a:pt x="401840" y="326707"/>
                  </a:lnTo>
                  <a:lnTo>
                    <a:pt x="428917" y="358749"/>
                  </a:lnTo>
                  <a:lnTo>
                    <a:pt x="451777" y="391020"/>
                  </a:lnTo>
                  <a:lnTo>
                    <a:pt x="455891" y="398145"/>
                  </a:lnTo>
                  <a:lnTo>
                    <a:pt x="457568" y="400659"/>
                  </a:lnTo>
                  <a:lnTo>
                    <a:pt x="460502" y="398983"/>
                  </a:lnTo>
                  <a:lnTo>
                    <a:pt x="465531" y="395630"/>
                  </a:lnTo>
                  <a:lnTo>
                    <a:pt x="473494" y="388505"/>
                  </a:lnTo>
                  <a:lnTo>
                    <a:pt x="477685" y="383895"/>
                  </a:lnTo>
                  <a:lnTo>
                    <a:pt x="480618" y="380961"/>
                  </a:lnTo>
                  <a:close/>
                </a:path>
                <a:path w="496570" h="406400">
                  <a:moveTo>
                    <a:pt x="496544" y="134531"/>
                  </a:moveTo>
                  <a:lnTo>
                    <a:pt x="495287" y="118186"/>
                  </a:lnTo>
                  <a:lnTo>
                    <a:pt x="495096" y="116928"/>
                  </a:lnTo>
                  <a:lnTo>
                    <a:pt x="494030" y="109804"/>
                  </a:lnTo>
                  <a:lnTo>
                    <a:pt x="490258" y="110223"/>
                  </a:lnTo>
                  <a:lnTo>
                    <a:pt x="484390" y="111899"/>
                  </a:lnTo>
                  <a:lnTo>
                    <a:pt x="461340" y="114833"/>
                  </a:lnTo>
                  <a:lnTo>
                    <a:pt x="434936" y="116928"/>
                  </a:lnTo>
                  <a:lnTo>
                    <a:pt x="423621" y="116928"/>
                  </a:lnTo>
                  <a:lnTo>
                    <a:pt x="423722" y="45262"/>
                  </a:lnTo>
                  <a:lnTo>
                    <a:pt x="425259" y="12573"/>
                  </a:lnTo>
                  <a:lnTo>
                    <a:pt x="425297" y="8801"/>
                  </a:lnTo>
                  <a:lnTo>
                    <a:pt x="423202" y="8801"/>
                  </a:lnTo>
                  <a:lnTo>
                    <a:pt x="416077" y="8382"/>
                  </a:lnTo>
                  <a:lnTo>
                    <a:pt x="394284" y="8382"/>
                  </a:lnTo>
                  <a:lnTo>
                    <a:pt x="392188" y="10477"/>
                  </a:lnTo>
                  <a:lnTo>
                    <a:pt x="393026" y="12573"/>
                  </a:lnTo>
                  <a:lnTo>
                    <a:pt x="395122" y="16764"/>
                  </a:lnTo>
                  <a:lnTo>
                    <a:pt x="396735" y="37693"/>
                  </a:lnTo>
                  <a:lnTo>
                    <a:pt x="397217" y="218351"/>
                  </a:lnTo>
                  <a:lnTo>
                    <a:pt x="398894" y="218351"/>
                  </a:lnTo>
                  <a:lnTo>
                    <a:pt x="420268" y="217093"/>
                  </a:lnTo>
                  <a:lnTo>
                    <a:pt x="422363" y="216674"/>
                  </a:lnTo>
                  <a:lnTo>
                    <a:pt x="423621" y="214160"/>
                  </a:lnTo>
                  <a:lnTo>
                    <a:pt x="423621" y="138722"/>
                  </a:lnTo>
                  <a:lnTo>
                    <a:pt x="435356" y="137883"/>
                  </a:lnTo>
                  <a:lnTo>
                    <a:pt x="462229" y="137883"/>
                  </a:lnTo>
                  <a:lnTo>
                    <a:pt x="462597" y="137883"/>
                  </a:lnTo>
                  <a:lnTo>
                    <a:pt x="474751" y="138099"/>
                  </a:lnTo>
                  <a:lnTo>
                    <a:pt x="486905" y="138303"/>
                  </a:lnTo>
                  <a:lnTo>
                    <a:pt x="492772" y="139141"/>
                  </a:lnTo>
                  <a:lnTo>
                    <a:pt x="496544" y="139141"/>
                  </a:lnTo>
                  <a:lnTo>
                    <a:pt x="496544" y="138303"/>
                  </a:lnTo>
                  <a:lnTo>
                    <a:pt x="496544" y="137883"/>
                  </a:lnTo>
                  <a:lnTo>
                    <a:pt x="496544" y="13453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40815" y="1490676"/>
              <a:ext cx="679450" cy="0"/>
            </a:xfrm>
            <a:custGeom>
              <a:avLst/>
              <a:gdLst/>
              <a:ahLst/>
              <a:cxnLst/>
              <a:rect l="l" t="t" r="r" b="b"/>
              <a:pathLst>
                <a:path w="679450" h="0">
                  <a:moveTo>
                    <a:pt x="0" y="0"/>
                  </a:moveTo>
                  <a:lnTo>
                    <a:pt x="549173" y="0"/>
                  </a:lnTo>
                </a:path>
                <a:path w="679450" h="0">
                  <a:moveTo>
                    <a:pt x="549030" y="0"/>
                  </a:moveTo>
                  <a:lnTo>
                    <a:pt x="679103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935690" y="1068348"/>
              <a:ext cx="1832610" cy="394335"/>
            </a:xfrm>
            <a:custGeom>
              <a:avLst/>
              <a:gdLst/>
              <a:ahLst/>
              <a:cxnLst/>
              <a:rect l="l" t="t" r="r" b="b"/>
              <a:pathLst>
                <a:path w="1832609" h="394334">
                  <a:moveTo>
                    <a:pt x="209969" y="64122"/>
                  </a:moveTo>
                  <a:lnTo>
                    <a:pt x="209550" y="59093"/>
                  </a:lnTo>
                  <a:lnTo>
                    <a:pt x="208559" y="52387"/>
                  </a:lnTo>
                  <a:lnTo>
                    <a:pt x="208495" y="51968"/>
                  </a:lnTo>
                  <a:lnTo>
                    <a:pt x="208419" y="51473"/>
                  </a:lnTo>
                  <a:lnTo>
                    <a:pt x="208330" y="50876"/>
                  </a:lnTo>
                  <a:lnTo>
                    <a:pt x="208216" y="50088"/>
                  </a:lnTo>
                  <a:lnTo>
                    <a:pt x="208165" y="49733"/>
                  </a:lnTo>
                  <a:lnTo>
                    <a:pt x="208076" y="49174"/>
                  </a:lnTo>
                  <a:lnTo>
                    <a:pt x="207848" y="47675"/>
                  </a:lnTo>
                  <a:lnTo>
                    <a:pt x="207721" y="47244"/>
                  </a:lnTo>
                  <a:lnTo>
                    <a:pt x="207035" y="44843"/>
                  </a:lnTo>
                  <a:lnTo>
                    <a:pt x="206616" y="42748"/>
                  </a:lnTo>
                  <a:lnTo>
                    <a:pt x="203263" y="41490"/>
                  </a:lnTo>
                  <a:lnTo>
                    <a:pt x="202006" y="41910"/>
                  </a:lnTo>
                  <a:lnTo>
                    <a:pt x="191655" y="43891"/>
                  </a:lnTo>
                  <a:lnTo>
                    <a:pt x="191973" y="43891"/>
                  </a:lnTo>
                  <a:lnTo>
                    <a:pt x="169037" y="46659"/>
                  </a:lnTo>
                  <a:lnTo>
                    <a:pt x="163233" y="47244"/>
                  </a:lnTo>
                  <a:lnTo>
                    <a:pt x="157124" y="47675"/>
                  </a:lnTo>
                  <a:lnTo>
                    <a:pt x="147942" y="48196"/>
                  </a:lnTo>
                  <a:lnTo>
                    <a:pt x="136499" y="49174"/>
                  </a:lnTo>
                  <a:lnTo>
                    <a:pt x="128689" y="49733"/>
                  </a:lnTo>
                  <a:lnTo>
                    <a:pt x="121399" y="50088"/>
                  </a:lnTo>
                  <a:lnTo>
                    <a:pt x="59931" y="52387"/>
                  </a:lnTo>
                  <a:lnTo>
                    <a:pt x="35623" y="51130"/>
                  </a:lnTo>
                  <a:lnTo>
                    <a:pt x="25565" y="50711"/>
                  </a:lnTo>
                  <a:lnTo>
                    <a:pt x="23469" y="50711"/>
                  </a:lnTo>
                  <a:lnTo>
                    <a:pt x="23355" y="50876"/>
                  </a:lnTo>
                  <a:lnTo>
                    <a:pt x="21793" y="53225"/>
                  </a:lnTo>
                  <a:lnTo>
                    <a:pt x="22212" y="54063"/>
                  </a:lnTo>
                  <a:lnTo>
                    <a:pt x="23469" y="59512"/>
                  </a:lnTo>
                  <a:lnTo>
                    <a:pt x="25565" y="67894"/>
                  </a:lnTo>
                  <a:lnTo>
                    <a:pt x="26822" y="71247"/>
                  </a:lnTo>
                  <a:lnTo>
                    <a:pt x="26822" y="71666"/>
                  </a:lnTo>
                  <a:lnTo>
                    <a:pt x="27241" y="72085"/>
                  </a:lnTo>
                  <a:lnTo>
                    <a:pt x="28079" y="74180"/>
                  </a:lnTo>
                  <a:lnTo>
                    <a:pt x="30594" y="77114"/>
                  </a:lnTo>
                  <a:lnTo>
                    <a:pt x="34785" y="76695"/>
                  </a:lnTo>
                  <a:lnTo>
                    <a:pt x="46101" y="75018"/>
                  </a:lnTo>
                  <a:lnTo>
                    <a:pt x="64122" y="73342"/>
                  </a:lnTo>
                  <a:lnTo>
                    <a:pt x="76695" y="72504"/>
                  </a:lnTo>
                  <a:lnTo>
                    <a:pt x="85077" y="71666"/>
                  </a:lnTo>
                  <a:lnTo>
                    <a:pt x="104355" y="70408"/>
                  </a:lnTo>
                  <a:lnTo>
                    <a:pt x="104241" y="74180"/>
                  </a:lnTo>
                  <a:lnTo>
                    <a:pt x="104152" y="77114"/>
                  </a:lnTo>
                  <a:lnTo>
                    <a:pt x="104038" y="81407"/>
                  </a:lnTo>
                  <a:lnTo>
                    <a:pt x="91998" y="123037"/>
                  </a:lnTo>
                  <a:lnTo>
                    <a:pt x="69938" y="163423"/>
                  </a:lnTo>
                  <a:lnTo>
                    <a:pt x="43332" y="195186"/>
                  </a:lnTo>
                  <a:lnTo>
                    <a:pt x="3352" y="226314"/>
                  </a:lnTo>
                  <a:lnTo>
                    <a:pt x="2933" y="226733"/>
                  </a:lnTo>
                  <a:lnTo>
                    <a:pt x="0" y="228828"/>
                  </a:lnTo>
                  <a:lnTo>
                    <a:pt x="1676" y="230505"/>
                  </a:lnTo>
                  <a:lnTo>
                    <a:pt x="12153" y="239725"/>
                  </a:lnTo>
                  <a:lnTo>
                    <a:pt x="16344" y="243078"/>
                  </a:lnTo>
                  <a:lnTo>
                    <a:pt x="23050" y="240982"/>
                  </a:lnTo>
                  <a:lnTo>
                    <a:pt x="25146" y="239306"/>
                  </a:lnTo>
                  <a:lnTo>
                    <a:pt x="43129" y="226580"/>
                  </a:lnTo>
                  <a:lnTo>
                    <a:pt x="75222" y="194462"/>
                  </a:lnTo>
                  <a:lnTo>
                    <a:pt x="99707" y="161810"/>
                  </a:lnTo>
                  <a:lnTo>
                    <a:pt x="107289" y="148361"/>
                  </a:lnTo>
                  <a:lnTo>
                    <a:pt x="115023" y="154152"/>
                  </a:lnTo>
                  <a:lnTo>
                    <a:pt x="143967" y="181381"/>
                  </a:lnTo>
                  <a:lnTo>
                    <a:pt x="171234" y="211226"/>
                  </a:lnTo>
                  <a:lnTo>
                    <a:pt x="184823" y="229247"/>
                  </a:lnTo>
                  <a:lnTo>
                    <a:pt x="186918" y="231762"/>
                  </a:lnTo>
                  <a:lnTo>
                    <a:pt x="208711" y="211226"/>
                  </a:lnTo>
                  <a:lnTo>
                    <a:pt x="206616" y="206197"/>
                  </a:lnTo>
                  <a:lnTo>
                    <a:pt x="204520" y="204520"/>
                  </a:lnTo>
                  <a:lnTo>
                    <a:pt x="199910" y="199491"/>
                  </a:lnTo>
                  <a:lnTo>
                    <a:pt x="160578" y="165595"/>
                  </a:lnTo>
                  <a:lnTo>
                    <a:pt x="138899" y="148361"/>
                  </a:lnTo>
                  <a:lnTo>
                    <a:pt x="133794" y="144348"/>
                  </a:lnTo>
                  <a:lnTo>
                    <a:pt x="128371" y="140208"/>
                  </a:lnTo>
                  <a:lnTo>
                    <a:pt x="123151" y="136423"/>
                  </a:lnTo>
                  <a:lnTo>
                    <a:pt x="115671" y="131178"/>
                  </a:lnTo>
                  <a:lnTo>
                    <a:pt x="121475" y="119913"/>
                  </a:lnTo>
                  <a:lnTo>
                    <a:pt x="132981" y="81407"/>
                  </a:lnTo>
                  <a:lnTo>
                    <a:pt x="134759" y="70408"/>
                  </a:lnTo>
                  <a:lnTo>
                    <a:pt x="134950" y="69151"/>
                  </a:lnTo>
                  <a:lnTo>
                    <a:pt x="138722" y="68732"/>
                  </a:lnTo>
                  <a:lnTo>
                    <a:pt x="150456" y="68732"/>
                  </a:lnTo>
                  <a:lnTo>
                    <a:pt x="160515" y="68313"/>
                  </a:lnTo>
                  <a:lnTo>
                    <a:pt x="178955" y="68732"/>
                  </a:lnTo>
                  <a:lnTo>
                    <a:pt x="209969" y="68732"/>
                  </a:lnTo>
                  <a:lnTo>
                    <a:pt x="209969" y="68313"/>
                  </a:lnTo>
                  <a:lnTo>
                    <a:pt x="209969" y="64122"/>
                  </a:lnTo>
                  <a:close/>
                </a:path>
                <a:path w="1832609" h="394334">
                  <a:moveTo>
                    <a:pt x="300494" y="8801"/>
                  </a:moveTo>
                  <a:lnTo>
                    <a:pt x="298399" y="8801"/>
                  </a:lnTo>
                  <a:lnTo>
                    <a:pt x="292950" y="8382"/>
                  </a:lnTo>
                  <a:lnTo>
                    <a:pt x="269481" y="8382"/>
                  </a:lnTo>
                  <a:lnTo>
                    <a:pt x="267385" y="10477"/>
                  </a:lnTo>
                  <a:lnTo>
                    <a:pt x="268224" y="12573"/>
                  </a:lnTo>
                  <a:lnTo>
                    <a:pt x="270319" y="16764"/>
                  </a:lnTo>
                  <a:lnTo>
                    <a:pt x="271970" y="38176"/>
                  </a:lnTo>
                  <a:lnTo>
                    <a:pt x="272021" y="39179"/>
                  </a:lnTo>
                  <a:lnTo>
                    <a:pt x="272148" y="41490"/>
                  </a:lnTo>
                  <a:lnTo>
                    <a:pt x="272211" y="42748"/>
                  </a:lnTo>
                  <a:lnTo>
                    <a:pt x="272338" y="47244"/>
                  </a:lnTo>
                  <a:lnTo>
                    <a:pt x="272415" y="121958"/>
                  </a:lnTo>
                  <a:lnTo>
                    <a:pt x="257797" y="122770"/>
                  </a:lnTo>
                  <a:lnTo>
                    <a:pt x="230822" y="123774"/>
                  </a:lnTo>
                  <a:lnTo>
                    <a:pt x="205270" y="123774"/>
                  </a:lnTo>
                  <a:lnTo>
                    <a:pt x="194881" y="123634"/>
                  </a:lnTo>
                  <a:lnTo>
                    <a:pt x="188061" y="122770"/>
                  </a:lnTo>
                  <a:lnTo>
                    <a:pt x="184823" y="121958"/>
                  </a:lnTo>
                  <a:lnTo>
                    <a:pt x="184823" y="125310"/>
                  </a:lnTo>
                  <a:lnTo>
                    <a:pt x="193624" y="149618"/>
                  </a:lnTo>
                  <a:lnTo>
                    <a:pt x="198234" y="148780"/>
                  </a:lnTo>
                  <a:lnTo>
                    <a:pt x="208292" y="147523"/>
                  </a:lnTo>
                  <a:lnTo>
                    <a:pt x="234276" y="144589"/>
                  </a:lnTo>
                  <a:lnTo>
                    <a:pt x="244335" y="144170"/>
                  </a:lnTo>
                  <a:lnTo>
                    <a:pt x="272415" y="142494"/>
                  </a:lnTo>
                  <a:lnTo>
                    <a:pt x="272415" y="282892"/>
                  </a:lnTo>
                  <a:lnTo>
                    <a:pt x="274091" y="282892"/>
                  </a:lnTo>
                  <a:lnTo>
                    <a:pt x="295465" y="281635"/>
                  </a:lnTo>
                  <a:lnTo>
                    <a:pt x="297561" y="281216"/>
                  </a:lnTo>
                  <a:lnTo>
                    <a:pt x="298818" y="278701"/>
                  </a:lnTo>
                  <a:lnTo>
                    <a:pt x="298869" y="142494"/>
                  </a:lnTo>
                  <a:lnTo>
                    <a:pt x="298869" y="123774"/>
                  </a:lnTo>
                  <a:lnTo>
                    <a:pt x="298919" y="44843"/>
                  </a:lnTo>
                  <a:lnTo>
                    <a:pt x="300456" y="12573"/>
                  </a:lnTo>
                  <a:lnTo>
                    <a:pt x="300494" y="8801"/>
                  </a:lnTo>
                  <a:close/>
                </a:path>
                <a:path w="1832609" h="394334">
                  <a:moveTo>
                    <a:pt x="323545" y="374256"/>
                  </a:moveTo>
                  <a:lnTo>
                    <a:pt x="321183" y="360400"/>
                  </a:lnTo>
                  <a:lnTo>
                    <a:pt x="321094" y="359829"/>
                  </a:lnTo>
                  <a:lnTo>
                    <a:pt x="320992" y="359244"/>
                  </a:lnTo>
                  <a:lnTo>
                    <a:pt x="320128" y="354228"/>
                  </a:lnTo>
                  <a:lnTo>
                    <a:pt x="319773" y="352463"/>
                  </a:lnTo>
                  <a:lnTo>
                    <a:pt x="317258" y="349948"/>
                  </a:lnTo>
                  <a:lnTo>
                    <a:pt x="313067" y="350786"/>
                  </a:lnTo>
                  <a:lnTo>
                    <a:pt x="306959" y="352272"/>
                  </a:lnTo>
                  <a:lnTo>
                    <a:pt x="301904" y="353275"/>
                  </a:lnTo>
                  <a:lnTo>
                    <a:pt x="258152" y="358228"/>
                  </a:lnTo>
                  <a:lnTo>
                    <a:pt x="206527" y="360400"/>
                  </a:lnTo>
                  <a:lnTo>
                    <a:pt x="160324" y="360400"/>
                  </a:lnTo>
                  <a:lnTo>
                    <a:pt x="147942" y="360006"/>
                  </a:lnTo>
                  <a:lnTo>
                    <a:pt x="141262" y="359562"/>
                  </a:lnTo>
                  <a:lnTo>
                    <a:pt x="141630" y="359562"/>
                  </a:lnTo>
                  <a:lnTo>
                    <a:pt x="136207" y="351624"/>
                  </a:lnTo>
                  <a:lnTo>
                    <a:pt x="136258" y="291693"/>
                  </a:lnTo>
                  <a:lnTo>
                    <a:pt x="136550" y="281635"/>
                  </a:lnTo>
                  <a:lnTo>
                    <a:pt x="136664" y="278701"/>
                  </a:lnTo>
                  <a:lnTo>
                    <a:pt x="137464" y="269481"/>
                  </a:lnTo>
                  <a:lnTo>
                    <a:pt x="137464" y="265290"/>
                  </a:lnTo>
                  <a:lnTo>
                    <a:pt x="134950" y="265290"/>
                  </a:lnTo>
                  <a:lnTo>
                    <a:pt x="123634" y="264452"/>
                  </a:lnTo>
                  <a:lnTo>
                    <a:pt x="111480" y="264033"/>
                  </a:lnTo>
                  <a:lnTo>
                    <a:pt x="104775" y="264033"/>
                  </a:lnTo>
                  <a:lnTo>
                    <a:pt x="104902" y="264452"/>
                  </a:lnTo>
                  <a:lnTo>
                    <a:pt x="107289" y="272415"/>
                  </a:lnTo>
                  <a:lnTo>
                    <a:pt x="109804" y="291693"/>
                  </a:lnTo>
                  <a:lnTo>
                    <a:pt x="109905" y="354228"/>
                  </a:lnTo>
                  <a:lnTo>
                    <a:pt x="109943" y="354558"/>
                  </a:lnTo>
                  <a:lnTo>
                    <a:pt x="110070" y="355600"/>
                  </a:lnTo>
                  <a:lnTo>
                    <a:pt x="110629" y="360400"/>
                  </a:lnTo>
                  <a:lnTo>
                    <a:pt x="112712" y="365556"/>
                  </a:lnTo>
                  <a:lnTo>
                    <a:pt x="116713" y="371525"/>
                  </a:lnTo>
                  <a:lnTo>
                    <a:pt x="123621" y="381355"/>
                  </a:lnTo>
                  <a:lnTo>
                    <a:pt x="166077" y="381355"/>
                  </a:lnTo>
                  <a:lnTo>
                    <a:pt x="185445" y="381215"/>
                  </a:lnTo>
                  <a:lnTo>
                    <a:pt x="273773" y="379018"/>
                  </a:lnTo>
                  <a:lnTo>
                    <a:pt x="293357" y="378866"/>
                  </a:lnTo>
                  <a:lnTo>
                    <a:pt x="321449" y="378866"/>
                  </a:lnTo>
                  <a:lnTo>
                    <a:pt x="323545" y="376351"/>
                  </a:lnTo>
                  <a:lnTo>
                    <a:pt x="323545" y="374256"/>
                  </a:lnTo>
                  <a:close/>
                </a:path>
                <a:path w="1832609" h="394334">
                  <a:moveTo>
                    <a:pt x="611047" y="162610"/>
                  </a:moveTo>
                  <a:lnTo>
                    <a:pt x="610628" y="158419"/>
                  </a:lnTo>
                  <a:lnTo>
                    <a:pt x="607695" y="143332"/>
                  </a:lnTo>
                  <a:lnTo>
                    <a:pt x="607275" y="140817"/>
                  </a:lnTo>
                  <a:lnTo>
                    <a:pt x="603084" y="142494"/>
                  </a:lnTo>
                  <a:lnTo>
                    <a:pt x="592035" y="147675"/>
                  </a:lnTo>
                  <a:lnTo>
                    <a:pt x="583907" y="150952"/>
                  </a:lnTo>
                  <a:lnTo>
                    <a:pt x="545884" y="160934"/>
                  </a:lnTo>
                  <a:lnTo>
                    <a:pt x="495681" y="169087"/>
                  </a:lnTo>
                  <a:lnTo>
                    <a:pt x="451383" y="172542"/>
                  </a:lnTo>
                  <a:lnTo>
                    <a:pt x="446684" y="172707"/>
                  </a:lnTo>
                  <a:lnTo>
                    <a:pt x="437413" y="172707"/>
                  </a:lnTo>
                  <a:lnTo>
                    <a:pt x="429577" y="172250"/>
                  </a:lnTo>
                  <a:lnTo>
                    <a:pt x="427482" y="171831"/>
                  </a:lnTo>
                  <a:lnTo>
                    <a:pt x="424548" y="168897"/>
                  </a:lnTo>
                  <a:lnTo>
                    <a:pt x="424548" y="62865"/>
                  </a:lnTo>
                  <a:lnTo>
                    <a:pt x="490905" y="59931"/>
                  </a:lnTo>
                  <a:lnTo>
                    <a:pt x="556145" y="59931"/>
                  </a:lnTo>
                  <a:lnTo>
                    <a:pt x="555307" y="55321"/>
                  </a:lnTo>
                  <a:lnTo>
                    <a:pt x="555307" y="53644"/>
                  </a:lnTo>
                  <a:lnTo>
                    <a:pt x="554050" y="43586"/>
                  </a:lnTo>
                  <a:lnTo>
                    <a:pt x="553732" y="41732"/>
                  </a:lnTo>
                  <a:lnTo>
                    <a:pt x="553656" y="41224"/>
                  </a:lnTo>
                  <a:lnTo>
                    <a:pt x="553605" y="40932"/>
                  </a:lnTo>
                  <a:lnTo>
                    <a:pt x="553491" y="40233"/>
                  </a:lnTo>
                  <a:lnTo>
                    <a:pt x="553377" y="39598"/>
                  </a:lnTo>
                  <a:lnTo>
                    <a:pt x="553097" y="37998"/>
                  </a:lnTo>
                  <a:lnTo>
                    <a:pt x="552792" y="36461"/>
                  </a:lnTo>
                  <a:lnTo>
                    <a:pt x="549440" y="35204"/>
                  </a:lnTo>
                  <a:lnTo>
                    <a:pt x="548182" y="35623"/>
                  </a:lnTo>
                  <a:lnTo>
                    <a:pt x="535952" y="37096"/>
                  </a:lnTo>
                  <a:lnTo>
                    <a:pt x="491261" y="40449"/>
                  </a:lnTo>
                  <a:lnTo>
                    <a:pt x="447649" y="41732"/>
                  </a:lnTo>
                  <a:lnTo>
                    <a:pt x="419442" y="41732"/>
                  </a:lnTo>
                  <a:lnTo>
                    <a:pt x="393954" y="40233"/>
                  </a:lnTo>
                  <a:lnTo>
                    <a:pt x="392277" y="40233"/>
                  </a:lnTo>
                  <a:lnTo>
                    <a:pt x="389763" y="44005"/>
                  </a:lnTo>
                  <a:lnTo>
                    <a:pt x="391020" y="46101"/>
                  </a:lnTo>
                  <a:lnTo>
                    <a:pt x="393115" y="49034"/>
                  </a:lnTo>
                  <a:lnTo>
                    <a:pt x="395338" y="60363"/>
                  </a:lnTo>
                  <a:lnTo>
                    <a:pt x="397078" y="69418"/>
                  </a:lnTo>
                  <a:lnTo>
                    <a:pt x="397827" y="74726"/>
                  </a:lnTo>
                  <a:lnTo>
                    <a:pt x="398106" y="80225"/>
                  </a:lnTo>
                  <a:lnTo>
                    <a:pt x="398145" y="179374"/>
                  </a:lnTo>
                  <a:lnTo>
                    <a:pt x="408178" y="196926"/>
                  </a:lnTo>
                  <a:lnTo>
                    <a:pt x="432866" y="196926"/>
                  </a:lnTo>
                  <a:lnTo>
                    <a:pt x="443560" y="196634"/>
                  </a:lnTo>
                  <a:lnTo>
                    <a:pt x="486791" y="192595"/>
                  </a:lnTo>
                  <a:lnTo>
                    <a:pt x="538568" y="184162"/>
                  </a:lnTo>
                  <a:lnTo>
                    <a:pt x="583298" y="173278"/>
                  </a:lnTo>
                  <a:lnTo>
                    <a:pt x="585203" y="172707"/>
                  </a:lnTo>
                  <a:lnTo>
                    <a:pt x="591273" y="170903"/>
                  </a:lnTo>
                  <a:lnTo>
                    <a:pt x="597865" y="168427"/>
                  </a:lnTo>
                  <a:lnTo>
                    <a:pt x="606437" y="164706"/>
                  </a:lnTo>
                  <a:lnTo>
                    <a:pt x="611047" y="162610"/>
                  </a:lnTo>
                  <a:close/>
                </a:path>
                <a:path w="1832609" h="394334">
                  <a:moveTo>
                    <a:pt x="678103" y="378866"/>
                  </a:moveTo>
                  <a:lnTo>
                    <a:pt x="677684" y="376770"/>
                  </a:lnTo>
                  <a:lnTo>
                    <a:pt x="675982" y="364845"/>
                  </a:lnTo>
                  <a:lnTo>
                    <a:pt x="675906" y="364337"/>
                  </a:lnTo>
                  <a:lnTo>
                    <a:pt x="675779" y="363486"/>
                  </a:lnTo>
                  <a:lnTo>
                    <a:pt x="675132" y="358990"/>
                  </a:lnTo>
                  <a:lnTo>
                    <a:pt x="674751" y="357073"/>
                  </a:lnTo>
                  <a:lnTo>
                    <a:pt x="672236" y="354558"/>
                  </a:lnTo>
                  <a:lnTo>
                    <a:pt x="668045" y="355396"/>
                  </a:lnTo>
                  <a:lnTo>
                    <a:pt x="661695" y="357073"/>
                  </a:lnTo>
                  <a:lnTo>
                    <a:pt x="656729" y="358165"/>
                  </a:lnTo>
                  <a:lnTo>
                    <a:pt x="583806" y="364032"/>
                  </a:lnTo>
                  <a:lnTo>
                    <a:pt x="535520" y="364845"/>
                  </a:lnTo>
                  <a:lnTo>
                    <a:pt x="521614" y="364845"/>
                  </a:lnTo>
                  <a:lnTo>
                    <a:pt x="508698" y="364617"/>
                  </a:lnTo>
                  <a:lnTo>
                    <a:pt x="510019" y="364617"/>
                  </a:lnTo>
                  <a:lnTo>
                    <a:pt x="495795" y="364197"/>
                  </a:lnTo>
                  <a:lnTo>
                    <a:pt x="488670" y="363778"/>
                  </a:lnTo>
                  <a:lnTo>
                    <a:pt x="484898" y="358330"/>
                  </a:lnTo>
                  <a:lnTo>
                    <a:pt x="484898" y="318935"/>
                  </a:lnTo>
                  <a:lnTo>
                    <a:pt x="632472" y="315582"/>
                  </a:lnTo>
                  <a:lnTo>
                    <a:pt x="647928" y="315582"/>
                  </a:lnTo>
                  <a:lnTo>
                    <a:pt x="652119" y="313486"/>
                  </a:lnTo>
                  <a:lnTo>
                    <a:pt x="652538" y="308876"/>
                  </a:lnTo>
                  <a:lnTo>
                    <a:pt x="653211" y="298792"/>
                  </a:lnTo>
                  <a:lnTo>
                    <a:pt x="653275" y="297954"/>
                  </a:lnTo>
                  <a:lnTo>
                    <a:pt x="653389" y="296189"/>
                  </a:lnTo>
                  <a:lnTo>
                    <a:pt x="653503" y="294627"/>
                  </a:lnTo>
                  <a:lnTo>
                    <a:pt x="653796" y="290271"/>
                  </a:lnTo>
                  <a:lnTo>
                    <a:pt x="654304" y="283235"/>
                  </a:lnTo>
                  <a:lnTo>
                    <a:pt x="655815" y="263258"/>
                  </a:lnTo>
                  <a:lnTo>
                    <a:pt x="656412" y="256222"/>
                  </a:lnTo>
                  <a:lnTo>
                    <a:pt x="656513" y="255231"/>
                  </a:lnTo>
                  <a:lnTo>
                    <a:pt x="656551" y="254812"/>
                  </a:lnTo>
                  <a:lnTo>
                    <a:pt x="656640" y="253974"/>
                  </a:lnTo>
                  <a:lnTo>
                    <a:pt x="657174" y="248793"/>
                  </a:lnTo>
                  <a:lnTo>
                    <a:pt x="658406" y="237629"/>
                  </a:lnTo>
                  <a:lnTo>
                    <a:pt x="658406" y="237413"/>
                  </a:lnTo>
                  <a:lnTo>
                    <a:pt x="658304" y="235864"/>
                  </a:lnTo>
                  <a:lnTo>
                    <a:pt x="658228" y="235470"/>
                  </a:lnTo>
                  <a:lnTo>
                    <a:pt x="658126" y="235013"/>
                  </a:lnTo>
                  <a:lnTo>
                    <a:pt x="657987" y="234276"/>
                  </a:lnTo>
                  <a:lnTo>
                    <a:pt x="655891" y="233857"/>
                  </a:lnTo>
                  <a:lnTo>
                    <a:pt x="634517" y="230505"/>
                  </a:lnTo>
                  <a:lnTo>
                    <a:pt x="632841" y="230085"/>
                  </a:lnTo>
                  <a:lnTo>
                    <a:pt x="629907" y="230505"/>
                  </a:lnTo>
                  <a:lnTo>
                    <a:pt x="629069" y="230924"/>
                  </a:lnTo>
                  <a:lnTo>
                    <a:pt x="628230" y="230924"/>
                  </a:lnTo>
                  <a:lnTo>
                    <a:pt x="575208" y="235470"/>
                  </a:lnTo>
                  <a:lnTo>
                    <a:pt x="543763" y="236791"/>
                  </a:lnTo>
                  <a:lnTo>
                    <a:pt x="544156" y="236791"/>
                  </a:lnTo>
                  <a:lnTo>
                    <a:pt x="533692" y="237121"/>
                  </a:lnTo>
                  <a:lnTo>
                    <a:pt x="514019" y="237413"/>
                  </a:lnTo>
                  <a:lnTo>
                    <a:pt x="487502" y="237413"/>
                  </a:lnTo>
                  <a:lnTo>
                    <a:pt x="464781" y="236791"/>
                  </a:lnTo>
                  <a:lnTo>
                    <a:pt x="457657" y="236372"/>
                  </a:lnTo>
                  <a:lnTo>
                    <a:pt x="453453" y="235953"/>
                  </a:lnTo>
                  <a:lnTo>
                    <a:pt x="453567" y="236372"/>
                  </a:lnTo>
                  <a:lnTo>
                    <a:pt x="453669" y="236791"/>
                  </a:lnTo>
                  <a:lnTo>
                    <a:pt x="453796" y="237286"/>
                  </a:lnTo>
                  <a:lnTo>
                    <a:pt x="453885" y="237629"/>
                  </a:lnTo>
                  <a:lnTo>
                    <a:pt x="454304" y="239306"/>
                  </a:lnTo>
                  <a:lnTo>
                    <a:pt x="460171" y="260680"/>
                  </a:lnTo>
                  <a:lnTo>
                    <a:pt x="464781" y="260261"/>
                  </a:lnTo>
                  <a:lnTo>
                    <a:pt x="497052" y="258165"/>
                  </a:lnTo>
                  <a:lnTo>
                    <a:pt x="503618" y="257670"/>
                  </a:lnTo>
                  <a:lnTo>
                    <a:pt x="508787" y="257352"/>
                  </a:lnTo>
                  <a:lnTo>
                    <a:pt x="582891" y="254812"/>
                  </a:lnTo>
                  <a:lnTo>
                    <a:pt x="616470" y="253974"/>
                  </a:lnTo>
                  <a:lnTo>
                    <a:pt x="629069" y="253974"/>
                  </a:lnTo>
                  <a:lnTo>
                    <a:pt x="629907" y="255231"/>
                  </a:lnTo>
                  <a:lnTo>
                    <a:pt x="629831" y="260680"/>
                  </a:lnTo>
                  <a:lnTo>
                    <a:pt x="611581" y="296621"/>
                  </a:lnTo>
                  <a:lnTo>
                    <a:pt x="558101" y="298792"/>
                  </a:lnTo>
                  <a:lnTo>
                    <a:pt x="469341" y="298792"/>
                  </a:lnTo>
                  <a:lnTo>
                    <a:pt x="457657" y="298399"/>
                  </a:lnTo>
                  <a:lnTo>
                    <a:pt x="454723" y="298399"/>
                  </a:lnTo>
                  <a:lnTo>
                    <a:pt x="454596" y="298640"/>
                  </a:lnTo>
                  <a:lnTo>
                    <a:pt x="454520" y="298792"/>
                  </a:lnTo>
                  <a:lnTo>
                    <a:pt x="453047" y="301752"/>
                  </a:lnTo>
                  <a:lnTo>
                    <a:pt x="453885" y="303428"/>
                  </a:lnTo>
                  <a:lnTo>
                    <a:pt x="456819" y="308876"/>
                  </a:lnTo>
                  <a:lnTo>
                    <a:pt x="458495" y="322287"/>
                  </a:lnTo>
                  <a:lnTo>
                    <a:pt x="458609" y="360908"/>
                  </a:lnTo>
                  <a:lnTo>
                    <a:pt x="458698" y="361569"/>
                  </a:lnTo>
                  <a:lnTo>
                    <a:pt x="458825" y="362521"/>
                  </a:lnTo>
                  <a:lnTo>
                    <a:pt x="459435" y="367182"/>
                  </a:lnTo>
                  <a:lnTo>
                    <a:pt x="461670" y="371640"/>
                  </a:lnTo>
                  <a:lnTo>
                    <a:pt x="466039" y="376770"/>
                  </a:lnTo>
                  <a:lnTo>
                    <a:pt x="473506" y="385076"/>
                  </a:lnTo>
                  <a:lnTo>
                    <a:pt x="471246" y="385076"/>
                  </a:lnTo>
                  <a:lnTo>
                    <a:pt x="486575" y="385572"/>
                  </a:lnTo>
                  <a:lnTo>
                    <a:pt x="644563" y="382219"/>
                  </a:lnTo>
                  <a:lnTo>
                    <a:pt x="674751" y="382219"/>
                  </a:lnTo>
                  <a:lnTo>
                    <a:pt x="678103" y="378866"/>
                  </a:lnTo>
                  <a:close/>
                </a:path>
                <a:path w="1832609" h="394334">
                  <a:moveTo>
                    <a:pt x="727976" y="134531"/>
                  </a:moveTo>
                  <a:lnTo>
                    <a:pt x="726719" y="118186"/>
                  </a:lnTo>
                  <a:lnTo>
                    <a:pt x="726528" y="116928"/>
                  </a:lnTo>
                  <a:lnTo>
                    <a:pt x="725754" y="111899"/>
                  </a:lnTo>
                  <a:lnTo>
                    <a:pt x="725462" y="109804"/>
                  </a:lnTo>
                  <a:lnTo>
                    <a:pt x="721690" y="110223"/>
                  </a:lnTo>
                  <a:lnTo>
                    <a:pt x="715822" y="111899"/>
                  </a:lnTo>
                  <a:lnTo>
                    <a:pt x="692772" y="114833"/>
                  </a:lnTo>
                  <a:lnTo>
                    <a:pt x="666369" y="116928"/>
                  </a:lnTo>
                  <a:lnTo>
                    <a:pt x="655053" y="116928"/>
                  </a:lnTo>
                  <a:lnTo>
                    <a:pt x="655180" y="43891"/>
                  </a:lnTo>
                  <a:lnTo>
                    <a:pt x="656691" y="12573"/>
                  </a:lnTo>
                  <a:lnTo>
                    <a:pt x="656729" y="8801"/>
                  </a:lnTo>
                  <a:lnTo>
                    <a:pt x="654634" y="8801"/>
                  </a:lnTo>
                  <a:lnTo>
                    <a:pt x="647090" y="8382"/>
                  </a:lnTo>
                  <a:lnTo>
                    <a:pt x="625716" y="8382"/>
                  </a:lnTo>
                  <a:lnTo>
                    <a:pt x="623620" y="10477"/>
                  </a:lnTo>
                  <a:lnTo>
                    <a:pt x="624459" y="12573"/>
                  </a:lnTo>
                  <a:lnTo>
                    <a:pt x="626554" y="16764"/>
                  </a:lnTo>
                  <a:lnTo>
                    <a:pt x="628205" y="38176"/>
                  </a:lnTo>
                  <a:lnTo>
                    <a:pt x="628256" y="39179"/>
                  </a:lnTo>
                  <a:lnTo>
                    <a:pt x="628510" y="43891"/>
                  </a:lnTo>
                  <a:lnTo>
                    <a:pt x="628637" y="139141"/>
                  </a:lnTo>
                  <a:lnTo>
                    <a:pt x="628650" y="209130"/>
                  </a:lnTo>
                  <a:lnTo>
                    <a:pt x="630326" y="209130"/>
                  </a:lnTo>
                  <a:lnTo>
                    <a:pt x="651700" y="207873"/>
                  </a:lnTo>
                  <a:lnTo>
                    <a:pt x="653796" y="207454"/>
                  </a:lnTo>
                  <a:lnTo>
                    <a:pt x="655053" y="204939"/>
                  </a:lnTo>
                  <a:lnTo>
                    <a:pt x="655053" y="138722"/>
                  </a:lnTo>
                  <a:lnTo>
                    <a:pt x="666788" y="137883"/>
                  </a:lnTo>
                  <a:lnTo>
                    <a:pt x="693661" y="137883"/>
                  </a:lnTo>
                  <a:lnTo>
                    <a:pt x="694029" y="137883"/>
                  </a:lnTo>
                  <a:lnTo>
                    <a:pt x="706183" y="138099"/>
                  </a:lnTo>
                  <a:lnTo>
                    <a:pt x="718337" y="138303"/>
                  </a:lnTo>
                  <a:lnTo>
                    <a:pt x="724204" y="139141"/>
                  </a:lnTo>
                  <a:lnTo>
                    <a:pt x="727976" y="139141"/>
                  </a:lnTo>
                  <a:lnTo>
                    <a:pt x="727976" y="138303"/>
                  </a:lnTo>
                  <a:lnTo>
                    <a:pt x="727976" y="137883"/>
                  </a:lnTo>
                  <a:lnTo>
                    <a:pt x="727976" y="134531"/>
                  </a:lnTo>
                  <a:close/>
                </a:path>
                <a:path w="1832609" h="394334">
                  <a:moveTo>
                    <a:pt x="922858" y="12573"/>
                  </a:moveTo>
                  <a:lnTo>
                    <a:pt x="900645" y="12573"/>
                  </a:lnTo>
                  <a:lnTo>
                    <a:pt x="763600" y="368808"/>
                  </a:lnTo>
                  <a:lnTo>
                    <a:pt x="785393" y="368808"/>
                  </a:lnTo>
                  <a:lnTo>
                    <a:pt x="922858" y="12573"/>
                  </a:lnTo>
                  <a:close/>
                </a:path>
                <a:path w="1832609" h="394334">
                  <a:moveTo>
                    <a:pt x="1152105" y="16344"/>
                  </a:moveTo>
                  <a:lnTo>
                    <a:pt x="1151940" y="15557"/>
                  </a:lnTo>
                  <a:lnTo>
                    <a:pt x="1151890" y="15290"/>
                  </a:lnTo>
                  <a:lnTo>
                    <a:pt x="1151813" y="14871"/>
                  </a:lnTo>
                  <a:lnTo>
                    <a:pt x="1151686" y="14249"/>
                  </a:lnTo>
                  <a:lnTo>
                    <a:pt x="1150010" y="12992"/>
                  </a:lnTo>
                  <a:lnTo>
                    <a:pt x="1146657" y="13411"/>
                  </a:lnTo>
                  <a:lnTo>
                    <a:pt x="1134427" y="14249"/>
                  </a:lnTo>
                  <a:lnTo>
                    <a:pt x="1105585" y="15557"/>
                  </a:lnTo>
                  <a:lnTo>
                    <a:pt x="1086713" y="15557"/>
                  </a:lnTo>
                  <a:lnTo>
                    <a:pt x="1065352" y="14871"/>
                  </a:lnTo>
                  <a:lnTo>
                    <a:pt x="1056195" y="14249"/>
                  </a:lnTo>
                  <a:lnTo>
                    <a:pt x="1056779" y="14249"/>
                  </a:lnTo>
                  <a:lnTo>
                    <a:pt x="1049858" y="13258"/>
                  </a:lnTo>
                  <a:lnTo>
                    <a:pt x="1039368" y="11315"/>
                  </a:lnTo>
                  <a:lnTo>
                    <a:pt x="1037272" y="10477"/>
                  </a:lnTo>
                  <a:lnTo>
                    <a:pt x="1033081" y="17602"/>
                  </a:lnTo>
                  <a:lnTo>
                    <a:pt x="1031824" y="25146"/>
                  </a:lnTo>
                  <a:lnTo>
                    <a:pt x="1033081" y="26403"/>
                  </a:lnTo>
                  <a:lnTo>
                    <a:pt x="1038948" y="31013"/>
                  </a:lnTo>
                  <a:lnTo>
                    <a:pt x="1056551" y="35623"/>
                  </a:lnTo>
                  <a:lnTo>
                    <a:pt x="1074991" y="37719"/>
                  </a:lnTo>
                  <a:lnTo>
                    <a:pt x="1081278" y="38557"/>
                  </a:lnTo>
                  <a:lnTo>
                    <a:pt x="1089494" y="39027"/>
                  </a:lnTo>
                  <a:lnTo>
                    <a:pt x="1103071" y="39027"/>
                  </a:lnTo>
                  <a:lnTo>
                    <a:pt x="1146238" y="35204"/>
                  </a:lnTo>
                  <a:lnTo>
                    <a:pt x="1152105" y="21374"/>
                  </a:lnTo>
                  <a:lnTo>
                    <a:pt x="1152105" y="16344"/>
                  </a:lnTo>
                  <a:close/>
                </a:path>
                <a:path w="1832609" h="394334">
                  <a:moveTo>
                    <a:pt x="1197787" y="79629"/>
                  </a:moveTo>
                  <a:lnTo>
                    <a:pt x="1197711" y="78892"/>
                  </a:lnTo>
                  <a:lnTo>
                    <a:pt x="1197368" y="75438"/>
                  </a:lnTo>
                  <a:lnTo>
                    <a:pt x="1197279" y="72504"/>
                  </a:lnTo>
                  <a:lnTo>
                    <a:pt x="1196225" y="62649"/>
                  </a:lnTo>
                  <a:lnTo>
                    <a:pt x="1196162" y="62153"/>
                  </a:lnTo>
                  <a:lnTo>
                    <a:pt x="1196073" y="61379"/>
                  </a:lnTo>
                  <a:lnTo>
                    <a:pt x="1195235" y="56832"/>
                  </a:lnTo>
                  <a:lnTo>
                    <a:pt x="1194854" y="54902"/>
                  </a:lnTo>
                  <a:lnTo>
                    <a:pt x="1191501" y="53644"/>
                  </a:lnTo>
                  <a:lnTo>
                    <a:pt x="1190244" y="54063"/>
                  </a:lnTo>
                  <a:lnTo>
                    <a:pt x="1182928" y="55295"/>
                  </a:lnTo>
                  <a:lnTo>
                    <a:pt x="1141857" y="59448"/>
                  </a:lnTo>
                  <a:lnTo>
                    <a:pt x="1112812" y="61379"/>
                  </a:lnTo>
                  <a:lnTo>
                    <a:pt x="1113116" y="61379"/>
                  </a:lnTo>
                  <a:lnTo>
                    <a:pt x="1103414" y="61912"/>
                  </a:lnTo>
                  <a:lnTo>
                    <a:pt x="1097305" y="62153"/>
                  </a:lnTo>
                  <a:lnTo>
                    <a:pt x="1086307" y="62445"/>
                  </a:lnTo>
                  <a:lnTo>
                    <a:pt x="1073200" y="62649"/>
                  </a:lnTo>
                  <a:lnTo>
                    <a:pt x="1034961" y="62649"/>
                  </a:lnTo>
                  <a:lnTo>
                    <a:pt x="1014780" y="62445"/>
                  </a:lnTo>
                  <a:lnTo>
                    <a:pt x="1018070" y="62445"/>
                  </a:lnTo>
                  <a:lnTo>
                    <a:pt x="1009586" y="62153"/>
                  </a:lnTo>
                  <a:lnTo>
                    <a:pt x="1000874" y="61379"/>
                  </a:lnTo>
                  <a:lnTo>
                    <a:pt x="989076" y="59931"/>
                  </a:lnTo>
                  <a:lnTo>
                    <a:pt x="986967" y="59512"/>
                  </a:lnTo>
                  <a:lnTo>
                    <a:pt x="985367" y="61912"/>
                  </a:lnTo>
                  <a:lnTo>
                    <a:pt x="985367" y="62153"/>
                  </a:lnTo>
                  <a:lnTo>
                    <a:pt x="985723" y="62865"/>
                  </a:lnTo>
                  <a:lnTo>
                    <a:pt x="987818" y="72504"/>
                  </a:lnTo>
                  <a:lnTo>
                    <a:pt x="990625" y="80543"/>
                  </a:lnTo>
                  <a:lnTo>
                    <a:pt x="990752" y="81305"/>
                  </a:lnTo>
                  <a:lnTo>
                    <a:pt x="991171" y="81724"/>
                  </a:lnTo>
                  <a:lnTo>
                    <a:pt x="992009" y="83820"/>
                  </a:lnTo>
                  <a:lnTo>
                    <a:pt x="994524" y="86334"/>
                  </a:lnTo>
                  <a:lnTo>
                    <a:pt x="998715" y="85915"/>
                  </a:lnTo>
                  <a:lnTo>
                    <a:pt x="1009192" y="84658"/>
                  </a:lnTo>
                  <a:lnTo>
                    <a:pt x="1032243" y="82143"/>
                  </a:lnTo>
                  <a:lnTo>
                    <a:pt x="1043139" y="81724"/>
                  </a:lnTo>
                  <a:lnTo>
                    <a:pt x="1054811" y="80886"/>
                  </a:lnTo>
                  <a:lnTo>
                    <a:pt x="1055090" y="80886"/>
                  </a:lnTo>
                  <a:lnTo>
                    <a:pt x="1060767" y="80543"/>
                  </a:lnTo>
                  <a:lnTo>
                    <a:pt x="1068806" y="80213"/>
                  </a:lnTo>
                  <a:lnTo>
                    <a:pt x="1107071" y="79121"/>
                  </a:lnTo>
                  <a:lnTo>
                    <a:pt x="1110234" y="79121"/>
                  </a:lnTo>
                  <a:lnTo>
                    <a:pt x="1132408" y="78892"/>
                  </a:lnTo>
                  <a:lnTo>
                    <a:pt x="1179055" y="78892"/>
                  </a:lnTo>
                  <a:lnTo>
                    <a:pt x="1184478" y="79121"/>
                  </a:lnTo>
                  <a:lnTo>
                    <a:pt x="1192339" y="79629"/>
                  </a:lnTo>
                  <a:lnTo>
                    <a:pt x="1197787" y="79629"/>
                  </a:lnTo>
                  <a:close/>
                </a:path>
                <a:path w="1832609" h="394334">
                  <a:moveTo>
                    <a:pt x="1221257" y="227990"/>
                  </a:moveTo>
                  <a:lnTo>
                    <a:pt x="1221155" y="227571"/>
                  </a:lnTo>
                  <a:lnTo>
                    <a:pt x="1221066" y="227152"/>
                  </a:lnTo>
                  <a:lnTo>
                    <a:pt x="1220978" y="226733"/>
                  </a:lnTo>
                  <a:lnTo>
                    <a:pt x="1220419" y="224218"/>
                  </a:lnTo>
                  <a:lnTo>
                    <a:pt x="1218323" y="213741"/>
                  </a:lnTo>
                  <a:lnTo>
                    <a:pt x="1217904" y="210807"/>
                  </a:lnTo>
                  <a:lnTo>
                    <a:pt x="1214551" y="211645"/>
                  </a:lnTo>
                  <a:lnTo>
                    <a:pt x="1149324" y="223075"/>
                  </a:lnTo>
                  <a:lnTo>
                    <a:pt x="1108100" y="226733"/>
                  </a:lnTo>
                  <a:lnTo>
                    <a:pt x="1108163" y="225463"/>
                  </a:lnTo>
                  <a:lnTo>
                    <a:pt x="1108227" y="224421"/>
                  </a:lnTo>
                  <a:lnTo>
                    <a:pt x="1108303" y="223075"/>
                  </a:lnTo>
                  <a:lnTo>
                    <a:pt x="1108417" y="220865"/>
                  </a:lnTo>
                  <a:lnTo>
                    <a:pt x="1108544" y="218592"/>
                  </a:lnTo>
                  <a:lnTo>
                    <a:pt x="1108646" y="216877"/>
                  </a:lnTo>
                  <a:lnTo>
                    <a:pt x="1108760" y="214845"/>
                  </a:lnTo>
                  <a:lnTo>
                    <a:pt x="1108824" y="213741"/>
                  </a:lnTo>
                  <a:lnTo>
                    <a:pt x="1108938" y="211645"/>
                  </a:lnTo>
                  <a:lnTo>
                    <a:pt x="1108976" y="210807"/>
                  </a:lnTo>
                  <a:lnTo>
                    <a:pt x="1109776" y="196557"/>
                  </a:lnTo>
                  <a:lnTo>
                    <a:pt x="1124318" y="193662"/>
                  </a:lnTo>
                  <a:lnTo>
                    <a:pt x="1133398" y="190715"/>
                  </a:lnTo>
                  <a:lnTo>
                    <a:pt x="1140828" y="185915"/>
                  </a:lnTo>
                  <a:lnTo>
                    <a:pt x="1147419" y="180124"/>
                  </a:lnTo>
                  <a:lnTo>
                    <a:pt x="1150429" y="177482"/>
                  </a:lnTo>
                  <a:lnTo>
                    <a:pt x="1159637" y="168833"/>
                  </a:lnTo>
                  <a:lnTo>
                    <a:pt x="1164361" y="162471"/>
                  </a:lnTo>
                  <a:lnTo>
                    <a:pt x="1164424" y="162191"/>
                  </a:lnTo>
                  <a:lnTo>
                    <a:pt x="1165987" y="155790"/>
                  </a:lnTo>
                  <a:lnTo>
                    <a:pt x="1166050" y="130860"/>
                  </a:lnTo>
                  <a:lnTo>
                    <a:pt x="1163942" y="122555"/>
                  </a:lnTo>
                  <a:lnTo>
                    <a:pt x="1158214" y="115785"/>
                  </a:lnTo>
                  <a:lnTo>
                    <a:pt x="1151191" y="110299"/>
                  </a:lnTo>
                  <a:lnTo>
                    <a:pt x="1147076" y="107073"/>
                  </a:lnTo>
                  <a:lnTo>
                    <a:pt x="1141425" y="103035"/>
                  </a:lnTo>
                  <a:lnTo>
                    <a:pt x="1141425" y="134632"/>
                  </a:lnTo>
                  <a:lnTo>
                    <a:pt x="1141425" y="152146"/>
                  </a:lnTo>
                  <a:lnTo>
                    <a:pt x="1107478" y="179146"/>
                  </a:lnTo>
                  <a:lnTo>
                    <a:pt x="1081887" y="180124"/>
                  </a:lnTo>
                  <a:lnTo>
                    <a:pt x="1074013" y="179374"/>
                  </a:lnTo>
                  <a:lnTo>
                    <a:pt x="1047521" y="155790"/>
                  </a:lnTo>
                  <a:lnTo>
                    <a:pt x="1047521" y="138036"/>
                  </a:lnTo>
                  <a:lnTo>
                    <a:pt x="1081468" y="111277"/>
                  </a:lnTo>
                  <a:lnTo>
                    <a:pt x="1107071" y="110299"/>
                  </a:lnTo>
                  <a:lnTo>
                    <a:pt x="1114933" y="111061"/>
                  </a:lnTo>
                  <a:lnTo>
                    <a:pt x="1141425" y="134632"/>
                  </a:lnTo>
                  <a:lnTo>
                    <a:pt x="1141425" y="103035"/>
                  </a:lnTo>
                  <a:lnTo>
                    <a:pt x="1135405" y="98729"/>
                  </a:lnTo>
                  <a:lnTo>
                    <a:pt x="1125816" y="94475"/>
                  </a:lnTo>
                  <a:lnTo>
                    <a:pt x="1124966" y="94475"/>
                  </a:lnTo>
                  <a:lnTo>
                    <a:pt x="1114132" y="93370"/>
                  </a:lnTo>
                  <a:lnTo>
                    <a:pt x="1074674" y="95491"/>
                  </a:lnTo>
                  <a:lnTo>
                    <a:pt x="1037653" y="113893"/>
                  </a:lnTo>
                  <a:lnTo>
                    <a:pt x="1022337" y="138849"/>
                  </a:lnTo>
                  <a:lnTo>
                    <a:pt x="1022451" y="159131"/>
                  </a:lnTo>
                  <a:lnTo>
                    <a:pt x="1050366" y="189738"/>
                  </a:lnTo>
                  <a:lnTo>
                    <a:pt x="1083373" y="197815"/>
                  </a:lnTo>
                  <a:lnTo>
                    <a:pt x="1083792" y="228307"/>
                  </a:lnTo>
                  <a:lnTo>
                    <a:pt x="1086535" y="228307"/>
                  </a:lnTo>
                  <a:lnTo>
                    <a:pt x="1049845" y="229666"/>
                  </a:lnTo>
                  <a:lnTo>
                    <a:pt x="1039634" y="229806"/>
                  </a:lnTo>
                  <a:lnTo>
                    <a:pt x="1013307" y="229806"/>
                  </a:lnTo>
                  <a:lnTo>
                    <a:pt x="973328" y="228307"/>
                  </a:lnTo>
                  <a:lnTo>
                    <a:pt x="966025" y="227152"/>
                  </a:lnTo>
                  <a:lnTo>
                    <a:pt x="964349" y="229666"/>
                  </a:lnTo>
                  <a:lnTo>
                    <a:pt x="964425" y="229806"/>
                  </a:lnTo>
                  <a:lnTo>
                    <a:pt x="964768" y="230505"/>
                  </a:lnTo>
                  <a:lnTo>
                    <a:pt x="964869" y="230924"/>
                  </a:lnTo>
                  <a:lnTo>
                    <a:pt x="966546" y="237629"/>
                  </a:lnTo>
                  <a:lnTo>
                    <a:pt x="968540" y="245173"/>
                  </a:lnTo>
                  <a:lnTo>
                    <a:pt x="968654" y="245478"/>
                  </a:lnTo>
                  <a:lnTo>
                    <a:pt x="970216" y="249783"/>
                  </a:lnTo>
                  <a:lnTo>
                    <a:pt x="971461" y="253530"/>
                  </a:lnTo>
                  <a:lnTo>
                    <a:pt x="973988" y="255231"/>
                  </a:lnTo>
                  <a:lnTo>
                    <a:pt x="993292" y="253530"/>
                  </a:lnTo>
                  <a:lnTo>
                    <a:pt x="1034148" y="250698"/>
                  </a:lnTo>
                  <a:lnTo>
                    <a:pt x="1074381" y="248831"/>
                  </a:lnTo>
                  <a:lnTo>
                    <a:pt x="1118654" y="245478"/>
                  </a:lnTo>
                  <a:lnTo>
                    <a:pt x="1164259" y="240499"/>
                  </a:lnTo>
                  <a:lnTo>
                    <a:pt x="1203071" y="234696"/>
                  </a:lnTo>
                  <a:lnTo>
                    <a:pt x="1219428" y="229806"/>
                  </a:lnTo>
                  <a:lnTo>
                    <a:pt x="1221257" y="227990"/>
                  </a:lnTo>
                  <a:close/>
                </a:path>
                <a:path w="1832609" h="394334">
                  <a:moveTo>
                    <a:pt x="1262354" y="279692"/>
                  </a:moveTo>
                  <a:lnTo>
                    <a:pt x="1262240" y="278282"/>
                  </a:lnTo>
                  <a:lnTo>
                    <a:pt x="1262164" y="277863"/>
                  </a:lnTo>
                  <a:lnTo>
                    <a:pt x="1262062" y="277355"/>
                  </a:lnTo>
                  <a:lnTo>
                    <a:pt x="1261986" y="276961"/>
                  </a:lnTo>
                  <a:lnTo>
                    <a:pt x="1261884" y="276504"/>
                  </a:lnTo>
                  <a:lnTo>
                    <a:pt x="1261414" y="276504"/>
                  </a:lnTo>
                  <a:lnTo>
                    <a:pt x="1259814" y="276186"/>
                  </a:lnTo>
                  <a:lnTo>
                    <a:pt x="1235087" y="272415"/>
                  </a:lnTo>
                  <a:lnTo>
                    <a:pt x="1232992" y="271995"/>
                  </a:lnTo>
                  <a:lnTo>
                    <a:pt x="1231315" y="272415"/>
                  </a:lnTo>
                  <a:lnTo>
                    <a:pt x="1230477" y="272415"/>
                  </a:lnTo>
                  <a:lnTo>
                    <a:pt x="1229639" y="272834"/>
                  </a:lnTo>
                  <a:lnTo>
                    <a:pt x="1229220" y="272834"/>
                  </a:lnTo>
                  <a:lnTo>
                    <a:pt x="1222095" y="274510"/>
                  </a:lnTo>
                  <a:lnTo>
                    <a:pt x="1198651" y="276504"/>
                  </a:lnTo>
                  <a:lnTo>
                    <a:pt x="1192263" y="276961"/>
                  </a:lnTo>
                  <a:lnTo>
                    <a:pt x="1164844" y="278282"/>
                  </a:lnTo>
                  <a:lnTo>
                    <a:pt x="1123429" y="279692"/>
                  </a:lnTo>
                  <a:lnTo>
                    <a:pt x="1070381" y="279692"/>
                  </a:lnTo>
                  <a:lnTo>
                    <a:pt x="1051521" y="279120"/>
                  </a:lnTo>
                  <a:lnTo>
                    <a:pt x="1045654" y="278282"/>
                  </a:lnTo>
                  <a:lnTo>
                    <a:pt x="1043559" y="277863"/>
                  </a:lnTo>
                  <a:lnTo>
                    <a:pt x="1041882" y="280377"/>
                  </a:lnTo>
                  <a:lnTo>
                    <a:pt x="1042301" y="281216"/>
                  </a:lnTo>
                  <a:lnTo>
                    <a:pt x="1046492" y="299237"/>
                  </a:lnTo>
                  <a:lnTo>
                    <a:pt x="1046492" y="299656"/>
                  </a:lnTo>
                  <a:lnTo>
                    <a:pt x="1046911" y="300075"/>
                  </a:lnTo>
                  <a:lnTo>
                    <a:pt x="1047750" y="302171"/>
                  </a:lnTo>
                  <a:lnTo>
                    <a:pt x="1050264" y="305104"/>
                  </a:lnTo>
                  <a:lnTo>
                    <a:pt x="1054455" y="304685"/>
                  </a:lnTo>
                  <a:lnTo>
                    <a:pt x="1064933" y="303847"/>
                  </a:lnTo>
                  <a:lnTo>
                    <a:pt x="1090498" y="302171"/>
                  </a:lnTo>
                  <a:lnTo>
                    <a:pt x="1100975" y="301332"/>
                  </a:lnTo>
                  <a:lnTo>
                    <a:pt x="1110818" y="300888"/>
                  </a:lnTo>
                  <a:lnTo>
                    <a:pt x="1218069" y="297561"/>
                  </a:lnTo>
                  <a:lnTo>
                    <a:pt x="1231315" y="297561"/>
                  </a:lnTo>
                  <a:lnTo>
                    <a:pt x="1232573" y="299237"/>
                  </a:lnTo>
                  <a:lnTo>
                    <a:pt x="1232573" y="391858"/>
                  </a:lnTo>
                  <a:lnTo>
                    <a:pt x="1234249" y="391858"/>
                  </a:lnTo>
                  <a:lnTo>
                    <a:pt x="1253528" y="391020"/>
                  </a:lnTo>
                  <a:lnTo>
                    <a:pt x="1255623" y="390601"/>
                  </a:lnTo>
                  <a:lnTo>
                    <a:pt x="1259395" y="388924"/>
                  </a:lnTo>
                  <a:lnTo>
                    <a:pt x="1259395" y="383895"/>
                  </a:lnTo>
                  <a:lnTo>
                    <a:pt x="1259814" y="325640"/>
                  </a:lnTo>
                  <a:lnTo>
                    <a:pt x="1259814" y="315582"/>
                  </a:lnTo>
                  <a:lnTo>
                    <a:pt x="1260741" y="297561"/>
                  </a:lnTo>
                  <a:lnTo>
                    <a:pt x="1261071" y="291274"/>
                  </a:lnTo>
                  <a:lnTo>
                    <a:pt x="1262354" y="279692"/>
                  </a:lnTo>
                  <a:close/>
                </a:path>
                <a:path w="1832609" h="394334">
                  <a:moveTo>
                    <a:pt x="1331480" y="155486"/>
                  </a:moveTo>
                  <a:lnTo>
                    <a:pt x="1330223" y="139141"/>
                  </a:lnTo>
                  <a:lnTo>
                    <a:pt x="1330032" y="137883"/>
                  </a:lnTo>
                  <a:lnTo>
                    <a:pt x="1329258" y="132854"/>
                  </a:lnTo>
                  <a:lnTo>
                    <a:pt x="1328966" y="130759"/>
                  </a:lnTo>
                  <a:lnTo>
                    <a:pt x="1325194" y="131178"/>
                  </a:lnTo>
                  <a:lnTo>
                    <a:pt x="1319326" y="132854"/>
                  </a:lnTo>
                  <a:lnTo>
                    <a:pt x="1296276" y="135788"/>
                  </a:lnTo>
                  <a:lnTo>
                    <a:pt x="1269873" y="137883"/>
                  </a:lnTo>
                  <a:lnTo>
                    <a:pt x="1258557" y="137883"/>
                  </a:lnTo>
                  <a:lnTo>
                    <a:pt x="1258684" y="43891"/>
                  </a:lnTo>
                  <a:lnTo>
                    <a:pt x="1260195" y="12573"/>
                  </a:lnTo>
                  <a:lnTo>
                    <a:pt x="1260233" y="8801"/>
                  </a:lnTo>
                  <a:lnTo>
                    <a:pt x="1258138" y="8801"/>
                  </a:lnTo>
                  <a:lnTo>
                    <a:pt x="1251851" y="8382"/>
                  </a:lnTo>
                  <a:lnTo>
                    <a:pt x="1229220" y="8382"/>
                  </a:lnTo>
                  <a:lnTo>
                    <a:pt x="1227124" y="10477"/>
                  </a:lnTo>
                  <a:lnTo>
                    <a:pt x="1227963" y="12573"/>
                  </a:lnTo>
                  <a:lnTo>
                    <a:pt x="1230058" y="16764"/>
                  </a:lnTo>
                  <a:lnTo>
                    <a:pt x="1231709" y="38176"/>
                  </a:lnTo>
                  <a:lnTo>
                    <a:pt x="1231760" y="39179"/>
                  </a:lnTo>
                  <a:lnTo>
                    <a:pt x="1232014" y="43891"/>
                  </a:lnTo>
                  <a:lnTo>
                    <a:pt x="1232141" y="160096"/>
                  </a:lnTo>
                  <a:lnTo>
                    <a:pt x="1232154" y="253555"/>
                  </a:lnTo>
                  <a:lnTo>
                    <a:pt x="1233830" y="253555"/>
                  </a:lnTo>
                  <a:lnTo>
                    <a:pt x="1255204" y="252298"/>
                  </a:lnTo>
                  <a:lnTo>
                    <a:pt x="1257300" y="251879"/>
                  </a:lnTo>
                  <a:lnTo>
                    <a:pt x="1258557" y="249364"/>
                  </a:lnTo>
                  <a:lnTo>
                    <a:pt x="1258557" y="159677"/>
                  </a:lnTo>
                  <a:lnTo>
                    <a:pt x="1265555" y="159181"/>
                  </a:lnTo>
                  <a:lnTo>
                    <a:pt x="1270546" y="158940"/>
                  </a:lnTo>
                  <a:lnTo>
                    <a:pt x="1303921" y="158940"/>
                  </a:lnTo>
                  <a:lnTo>
                    <a:pt x="1318107" y="159181"/>
                  </a:lnTo>
                  <a:lnTo>
                    <a:pt x="1321384" y="159181"/>
                  </a:lnTo>
                  <a:lnTo>
                    <a:pt x="1327708" y="160096"/>
                  </a:lnTo>
                  <a:lnTo>
                    <a:pt x="1331480" y="160096"/>
                  </a:lnTo>
                  <a:lnTo>
                    <a:pt x="1331480" y="158940"/>
                  </a:lnTo>
                  <a:lnTo>
                    <a:pt x="1331480" y="155486"/>
                  </a:lnTo>
                  <a:close/>
                </a:path>
                <a:path w="1832609" h="394334">
                  <a:moveTo>
                    <a:pt x="1549361" y="128244"/>
                  </a:moveTo>
                  <a:lnTo>
                    <a:pt x="1537258" y="80670"/>
                  </a:lnTo>
                  <a:lnTo>
                    <a:pt x="1525917" y="65532"/>
                  </a:lnTo>
                  <a:lnTo>
                    <a:pt x="1524101" y="63512"/>
                  </a:lnTo>
                  <a:lnTo>
                    <a:pt x="1521333" y="61683"/>
                  </a:lnTo>
                  <a:lnTo>
                    <a:pt x="1521333" y="124891"/>
                  </a:lnTo>
                  <a:lnTo>
                    <a:pt x="1521269" y="128244"/>
                  </a:lnTo>
                  <a:lnTo>
                    <a:pt x="1503934" y="169735"/>
                  </a:lnTo>
                  <a:lnTo>
                    <a:pt x="1460563" y="187337"/>
                  </a:lnTo>
                  <a:lnTo>
                    <a:pt x="1445018" y="187579"/>
                  </a:lnTo>
                  <a:lnTo>
                    <a:pt x="1435227" y="186131"/>
                  </a:lnTo>
                  <a:lnTo>
                    <a:pt x="1400759" y="155422"/>
                  </a:lnTo>
                  <a:lnTo>
                    <a:pt x="1398714" y="138747"/>
                  </a:lnTo>
                  <a:lnTo>
                    <a:pt x="1398536" y="128244"/>
                  </a:lnTo>
                  <a:lnTo>
                    <a:pt x="1416138" y="83820"/>
                  </a:lnTo>
                  <a:lnTo>
                    <a:pt x="1445133" y="66890"/>
                  </a:lnTo>
                  <a:lnTo>
                    <a:pt x="1446174" y="66890"/>
                  </a:lnTo>
                  <a:lnTo>
                    <a:pt x="1460144" y="65798"/>
                  </a:lnTo>
                  <a:lnTo>
                    <a:pt x="1503934" y="79629"/>
                  </a:lnTo>
                  <a:lnTo>
                    <a:pt x="1521167" y="114376"/>
                  </a:lnTo>
                  <a:lnTo>
                    <a:pt x="1521333" y="124891"/>
                  </a:lnTo>
                  <a:lnTo>
                    <a:pt x="1521333" y="61683"/>
                  </a:lnTo>
                  <a:lnTo>
                    <a:pt x="1516799" y="58661"/>
                  </a:lnTo>
                  <a:lnTo>
                    <a:pt x="1504988" y="52806"/>
                  </a:lnTo>
                  <a:lnTo>
                    <a:pt x="1492973" y="47244"/>
                  </a:lnTo>
                  <a:lnTo>
                    <a:pt x="1484185" y="44424"/>
                  </a:lnTo>
                  <a:lnTo>
                    <a:pt x="1483766" y="44424"/>
                  </a:lnTo>
                  <a:lnTo>
                    <a:pt x="1474927" y="43662"/>
                  </a:lnTo>
                  <a:lnTo>
                    <a:pt x="1436751" y="45808"/>
                  </a:lnTo>
                  <a:lnTo>
                    <a:pt x="1396619" y="68364"/>
                  </a:lnTo>
                  <a:lnTo>
                    <a:pt x="1372806" y="105371"/>
                  </a:lnTo>
                  <a:lnTo>
                    <a:pt x="1371333" y="124891"/>
                  </a:lnTo>
                  <a:lnTo>
                    <a:pt x="1371434" y="138747"/>
                  </a:lnTo>
                  <a:lnTo>
                    <a:pt x="1390789" y="181800"/>
                  </a:lnTo>
                  <a:lnTo>
                    <a:pt x="1428051" y="205295"/>
                  </a:lnTo>
                  <a:lnTo>
                    <a:pt x="1445196" y="209130"/>
                  </a:lnTo>
                  <a:lnTo>
                    <a:pt x="1460144" y="209130"/>
                  </a:lnTo>
                  <a:lnTo>
                    <a:pt x="1504569" y="197180"/>
                  </a:lnTo>
                  <a:lnTo>
                    <a:pt x="1537042" y="167220"/>
                  </a:lnTo>
                  <a:lnTo>
                    <a:pt x="1549222" y="138747"/>
                  </a:lnTo>
                  <a:lnTo>
                    <a:pt x="1549361" y="128244"/>
                  </a:lnTo>
                  <a:close/>
                </a:path>
                <a:path w="1832609" h="394334">
                  <a:moveTo>
                    <a:pt x="1654187" y="8801"/>
                  </a:moveTo>
                  <a:lnTo>
                    <a:pt x="1652092" y="8801"/>
                  </a:lnTo>
                  <a:lnTo>
                    <a:pt x="1646643" y="8382"/>
                  </a:lnTo>
                  <a:lnTo>
                    <a:pt x="1623174" y="8382"/>
                  </a:lnTo>
                  <a:lnTo>
                    <a:pt x="1621078" y="10477"/>
                  </a:lnTo>
                  <a:lnTo>
                    <a:pt x="1621917" y="12573"/>
                  </a:lnTo>
                  <a:lnTo>
                    <a:pt x="1624012" y="16764"/>
                  </a:lnTo>
                  <a:lnTo>
                    <a:pt x="1625663" y="38176"/>
                  </a:lnTo>
                  <a:lnTo>
                    <a:pt x="1625714" y="39179"/>
                  </a:lnTo>
                  <a:lnTo>
                    <a:pt x="1625968" y="43891"/>
                  </a:lnTo>
                  <a:lnTo>
                    <a:pt x="1626082" y="50088"/>
                  </a:lnTo>
                  <a:lnTo>
                    <a:pt x="1626108" y="282892"/>
                  </a:lnTo>
                  <a:lnTo>
                    <a:pt x="1627784" y="282892"/>
                  </a:lnTo>
                  <a:lnTo>
                    <a:pt x="1649158" y="281635"/>
                  </a:lnTo>
                  <a:lnTo>
                    <a:pt x="1651254" y="281216"/>
                  </a:lnTo>
                  <a:lnTo>
                    <a:pt x="1652511" y="278701"/>
                  </a:lnTo>
                  <a:lnTo>
                    <a:pt x="1652638" y="43891"/>
                  </a:lnTo>
                  <a:lnTo>
                    <a:pt x="1652739" y="38176"/>
                  </a:lnTo>
                  <a:lnTo>
                    <a:pt x="1652854" y="32270"/>
                  </a:lnTo>
                  <a:lnTo>
                    <a:pt x="1653057" y="27152"/>
                  </a:lnTo>
                  <a:lnTo>
                    <a:pt x="1653451" y="21297"/>
                  </a:lnTo>
                  <a:lnTo>
                    <a:pt x="1654149" y="12573"/>
                  </a:lnTo>
                  <a:lnTo>
                    <a:pt x="1654187" y="8801"/>
                  </a:lnTo>
                  <a:close/>
                </a:path>
                <a:path w="1832609" h="394334">
                  <a:moveTo>
                    <a:pt x="1677238" y="374256"/>
                  </a:moveTo>
                  <a:lnTo>
                    <a:pt x="1674876" y="360400"/>
                  </a:lnTo>
                  <a:lnTo>
                    <a:pt x="1674787" y="359829"/>
                  </a:lnTo>
                  <a:lnTo>
                    <a:pt x="1674685" y="359244"/>
                  </a:lnTo>
                  <a:lnTo>
                    <a:pt x="1673821" y="354228"/>
                  </a:lnTo>
                  <a:lnTo>
                    <a:pt x="1673466" y="352463"/>
                  </a:lnTo>
                  <a:lnTo>
                    <a:pt x="1670951" y="349948"/>
                  </a:lnTo>
                  <a:lnTo>
                    <a:pt x="1666760" y="350786"/>
                  </a:lnTo>
                  <a:lnTo>
                    <a:pt x="1660652" y="352272"/>
                  </a:lnTo>
                  <a:lnTo>
                    <a:pt x="1655597" y="353275"/>
                  </a:lnTo>
                  <a:lnTo>
                    <a:pt x="1611845" y="358228"/>
                  </a:lnTo>
                  <a:lnTo>
                    <a:pt x="1560220" y="360400"/>
                  </a:lnTo>
                  <a:lnTo>
                    <a:pt x="1514017" y="360400"/>
                  </a:lnTo>
                  <a:lnTo>
                    <a:pt x="1501635" y="360006"/>
                  </a:lnTo>
                  <a:lnTo>
                    <a:pt x="1494955" y="359562"/>
                  </a:lnTo>
                  <a:lnTo>
                    <a:pt x="1495323" y="359562"/>
                  </a:lnTo>
                  <a:lnTo>
                    <a:pt x="1489900" y="351624"/>
                  </a:lnTo>
                  <a:lnTo>
                    <a:pt x="1489951" y="291693"/>
                  </a:lnTo>
                  <a:lnTo>
                    <a:pt x="1490243" y="281635"/>
                  </a:lnTo>
                  <a:lnTo>
                    <a:pt x="1490357" y="278701"/>
                  </a:lnTo>
                  <a:lnTo>
                    <a:pt x="1491157" y="269481"/>
                  </a:lnTo>
                  <a:lnTo>
                    <a:pt x="1491157" y="265290"/>
                  </a:lnTo>
                  <a:lnTo>
                    <a:pt x="1488643" y="265290"/>
                  </a:lnTo>
                  <a:lnTo>
                    <a:pt x="1477327" y="264452"/>
                  </a:lnTo>
                  <a:lnTo>
                    <a:pt x="1465173" y="264033"/>
                  </a:lnTo>
                  <a:lnTo>
                    <a:pt x="1458468" y="264033"/>
                  </a:lnTo>
                  <a:lnTo>
                    <a:pt x="1458595" y="264452"/>
                  </a:lnTo>
                  <a:lnTo>
                    <a:pt x="1460982" y="272415"/>
                  </a:lnTo>
                  <a:lnTo>
                    <a:pt x="1463497" y="291693"/>
                  </a:lnTo>
                  <a:lnTo>
                    <a:pt x="1463598" y="354228"/>
                  </a:lnTo>
                  <a:lnTo>
                    <a:pt x="1463636" y="354558"/>
                  </a:lnTo>
                  <a:lnTo>
                    <a:pt x="1463763" y="355600"/>
                  </a:lnTo>
                  <a:lnTo>
                    <a:pt x="1464322" y="360400"/>
                  </a:lnTo>
                  <a:lnTo>
                    <a:pt x="1466405" y="365556"/>
                  </a:lnTo>
                  <a:lnTo>
                    <a:pt x="1470406" y="371525"/>
                  </a:lnTo>
                  <a:lnTo>
                    <a:pt x="1477314" y="381355"/>
                  </a:lnTo>
                  <a:lnTo>
                    <a:pt x="1519770" y="381355"/>
                  </a:lnTo>
                  <a:lnTo>
                    <a:pt x="1539138" y="381215"/>
                  </a:lnTo>
                  <a:lnTo>
                    <a:pt x="1627466" y="379018"/>
                  </a:lnTo>
                  <a:lnTo>
                    <a:pt x="1647050" y="378866"/>
                  </a:lnTo>
                  <a:lnTo>
                    <a:pt x="1675142" y="378866"/>
                  </a:lnTo>
                  <a:lnTo>
                    <a:pt x="1677238" y="376351"/>
                  </a:lnTo>
                  <a:lnTo>
                    <a:pt x="1677238" y="374256"/>
                  </a:lnTo>
                  <a:close/>
                </a:path>
                <a:path w="1832609" h="394334">
                  <a:moveTo>
                    <a:pt x="1832216" y="179057"/>
                  </a:moveTo>
                  <a:lnTo>
                    <a:pt x="1823212" y="119418"/>
                  </a:lnTo>
                  <a:lnTo>
                    <a:pt x="1803882" y="64960"/>
                  </a:lnTo>
                  <a:lnTo>
                    <a:pt x="1775853" y="20802"/>
                  </a:lnTo>
                  <a:lnTo>
                    <a:pt x="1751838" y="0"/>
                  </a:lnTo>
                  <a:lnTo>
                    <a:pt x="1738007" y="13830"/>
                  </a:lnTo>
                  <a:lnTo>
                    <a:pt x="1747939" y="21971"/>
                  </a:lnTo>
                  <a:lnTo>
                    <a:pt x="1754632" y="28676"/>
                  </a:lnTo>
                  <a:lnTo>
                    <a:pt x="1779727" y="67157"/>
                  </a:lnTo>
                  <a:lnTo>
                    <a:pt x="1796262" y="113157"/>
                  </a:lnTo>
                  <a:lnTo>
                    <a:pt x="1805063" y="150660"/>
                  </a:lnTo>
                  <a:lnTo>
                    <a:pt x="1806321" y="196977"/>
                  </a:lnTo>
                  <a:lnTo>
                    <a:pt x="1806155" y="224917"/>
                  </a:lnTo>
                  <a:lnTo>
                    <a:pt x="1796262" y="280581"/>
                  </a:lnTo>
                  <a:lnTo>
                    <a:pt x="1779727" y="326694"/>
                  </a:lnTo>
                  <a:lnTo>
                    <a:pt x="1754632" y="364921"/>
                  </a:lnTo>
                  <a:lnTo>
                    <a:pt x="1738007" y="380123"/>
                  </a:lnTo>
                  <a:lnTo>
                    <a:pt x="1751838" y="393954"/>
                  </a:lnTo>
                  <a:lnTo>
                    <a:pt x="1784946" y="360845"/>
                  </a:lnTo>
                  <a:lnTo>
                    <a:pt x="1816569" y="297421"/>
                  </a:lnTo>
                  <a:lnTo>
                    <a:pt x="1829917" y="239229"/>
                  </a:lnTo>
                  <a:lnTo>
                    <a:pt x="1832216" y="214884"/>
                  </a:lnTo>
                  <a:lnTo>
                    <a:pt x="1832216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919767" y="1490676"/>
              <a:ext cx="1891030" cy="0"/>
            </a:xfrm>
            <a:custGeom>
              <a:avLst/>
              <a:gdLst/>
              <a:ahLst/>
              <a:cxnLst/>
              <a:rect l="l" t="t" r="r" b="b"/>
              <a:pathLst>
                <a:path w="1891029" h="0">
                  <a:moveTo>
                    <a:pt x="0" y="0"/>
                  </a:moveTo>
                  <a:lnTo>
                    <a:pt x="189041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457" y="5183066"/>
              <a:ext cx="182420" cy="21089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452" y="5182825"/>
              <a:ext cx="183868" cy="21571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5258" y="5183066"/>
              <a:ext cx="185798" cy="21571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2801" y="5182825"/>
              <a:ext cx="167942" cy="21620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2247" y="5183066"/>
              <a:ext cx="175664" cy="21547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7470" y="5183066"/>
              <a:ext cx="182420" cy="21089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2707" y="5182825"/>
              <a:ext cx="173742" cy="2159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9797" y="5183066"/>
              <a:ext cx="176629" cy="21547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745750" y="5198274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71564" y="0"/>
                  </a:moveTo>
                  <a:lnTo>
                    <a:pt x="154432" y="0"/>
                  </a:lnTo>
                  <a:lnTo>
                    <a:pt x="154432" y="39573"/>
                  </a:lnTo>
                  <a:lnTo>
                    <a:pt x="171564" y="39573"/>
                  </a:lnTo>
                  <a:lnTo>
                    <a:pt x="171564" y="0"/>
                  </a:lnTo>
                  <a:close/>
                </a:path>
                <a:path w="196214" h="172720">
                  <a:moveTo>
                    <a:pt x="195694" y="157810"/>
                  </a:moveTo>
                  <a:lnTo>
                    <a:pt x="106413" y="157810"/>
                  </a:lnTo>
                  <a:lnTo>
                    <a:pt x="106413" y="110782"/>
                  </a:lnTo>
                  <a:lnTo>
                    <a:pt x="171564" y="110782"/>
                  </a:lnTo>
                  <a:lnTo>
                    <a:pt x="171564" y="95554"/>
                  </a:lnTo>
                  <a:lnTo>
                    <a:pt x="171564" y="54902"/>
                  </a:lnTo>
                  <a:lnTo>
                    <a:pt x="171564" y="54292"/>
                  </a:lnTo>
                  <a:lnTo>
                    <a:pt x="171564" y="39662"/>
                  </a:lnTo>
                  <a:lnTo>
                    <a:pt x="154432" y="39662"/>
                  </a:lnTo>
                  <a:lnTo>
                    <a:pt x="154432" y="54902"/>
                  </a:lnTo>
                  <a:lnTo>
                    <a:pt x="154432" y="95542"/>
                  </a:lnTo>
                  <a:lnTo>
                    <a:pt x="41021" y="95542"/>
                  </a:lnTo>
                  <a:lnTo>
                    <a:pt x="41021" y="54902"/>
                  </a:lnTo>
                  <a:lnTo>
                    <a:pt x="154432" y="54902"/>
                  </a:lnTo>
                  <a:lnTo>
                    <a:pt x="154432" y="39662"/>
                  </a:lnTo>
                  <a:lnTo>
                    <a:pt x="41021" y="39662"/>
                  </a:lnTo>
                  <a:lnTo>
                    <a:pt x="41021" y="292"/>
                  </a:lnTo>
                  <a:lnTo>
                    <a:pt x="23647" y="292"/>
                  </a:lnTo>
                  <a:lnTo>
                    <a:pt x="23647" y="39662"/>
                  </a:lnTo>
                  <a:lnTo>
                    <a:pt x="23647" y="54902"/>
                  </a:lnTo>
                  <a:lnTo>
                    <a:pt x="23647" y="95542"/>
                  </a:lnTo>
                  <a:lnTo>
                    <a:pt x="23647" y="110782"/>
                  </a:lnTo>
                  <a:lnTo>
                    <a:pt x="88798" y="110782"/>
                  </a:lnTo>
                  <a:lnTo>
                    <a:pt x="88798" y="157810"/>
                  </a:lnTo>
                  <a:lnTo>
                    <a:pt x="0" y="157810"/>
                  </a:lnTo>
                  <a:lnTo>
                    <a:pt x="0" y="172529"/>
                  </a:lnTo>
                  <a:lnTo>
                    <a:pt x="195694" y="172529"/>
                  </a:lnTo>
                  <a:lnTo>
                    <a:pt x="195694" y="157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559" y="5182825"/>
              <a:ext cx="164081" cy="21282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5833" y="5182825"/>
              <a:ext cx="173492" cy="21596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459618" y="5190947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4" h="201929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8420"/>
                  </a:lnTo>
                  <a:close/>
                </a:path>
                <a:path w="196214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196214" h="201929">
                  <a:moveTo>
                    <a:pt x="195694" y="102400"/>
                  </a:moveTo>
                  <a:lnTo>
                    <a:pt x="0" y="102400"/>
                  </a:lnTo>
                  <a:lnTo>
                    <a:pt x="0" y="117119"/>
                  </a:lnTo>
                  <a:lnTo>
                    <a:pt x="195694" y="117119"/>
                  </a:lnTo>
                  <a:lnTo>
                    <a:pt x="195694" y="10240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49162" y="5182825"/>
              <a:ext cx="189900" cy="21571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968011" y="5182831"/>
              <a:ext cx="166370" cy="212725"/>
            </a:xfrm>
            <a:custGeom>
              <a:avLst/>
              <a:gdLst/>
              <a:ahLst/>
              <a:cxnLst/>
              <a:rect l="l" t="t" r="r" b="b"/>
              <a:pathLst>
                <a:path w="166370" h="212725">
                  <a:moveTo>
                    <a:pt x="165773" y="128612"/>
                  </a:moveTo>
                  <a:lnTo>
                    <a:pt x="148399" y="128612"/>
                  </a:lnTo>
                  <a:lnTo>
                    <a:pt x="148399" y="155435"/>
                  </a:lnTo>
                  <a:lnTo>
                    <a:pt x="46088" y="155435"/>
                  </a:lnTo>
                  <a:lnTo>
                    <a:pt x="46088" y="128765"/>
                  </a:lnTo>
                  <a:lnTo>
                    <a:pt x="28714" y="128765"/>
                  </a:lnTo>
                  <a:lnTo>
                    <a:pt x="28714" y="155435"/>
                  </a:lnTo>
                  <a:lnTo>
                    <a:pt x="28714" y="170675"/>
                  </a:lnTo>
                  <a:lnTo>
                    <a:pt x="28714" y="198615"/>
                  </a:lnTo>
                  <a:lnTo>
                    <a:pt x="28714" y="212585"/>
                  </a:lnTo>
                  <a:lnTo>
                    <a:pt x="165773" y="212585"/>
                  </a:lnTo>
                  <a:lnTo>
                    <a:pt x="165773" y="198615"/>
                  </a:lnTo>
                  <a:lnTo>
                    <a:pt x="46088" y="198615"/>
                  </a:lnTo>
                  <a:lnTo>
                    <a:pt x="46088" y="170675"/>
                  </a:lnTo>
                  <a:lnTo>
                    <a:pt x="148399" y="170675"/>
                  </a:lnTo>
                  <a:lnTo>
                    <a:pt x="148399" y="198348"/>
                  </a:lnTo>
                  <a:lnTo>
                    <a:pt x="165773" y="198348"/>
                  </a:lnTo>
                  <a:lnTo>
                    <a:pt x="165773" y="170675"/>
                  </a:lnTo>
                  <a:lnTo>
                    <a:pt x="165773" y="170116"/>
                  </a:lnTo>
                  <a:lnTo>
                    <a:pt x="165773" y="155879"/>
                  </a:lnTo>
                  <a:lnTo>
                    <a:pt x="165773" y="155435"/>
                  </a:lnTo>
                  <a:lnTo>
                    <a:pt x="165773" y="128612"/>
                  </a:lnTo>
                  <a:close/>
                </a:path>
                <a:path w="166370" h="212725">
                  <a:moveTo>
                    <a:pt x="166014" y="68287"/>
                  </a:moveTo>
                  <a:lnTo>
                    <a:pt x="148399" y="68287"/>
                  </a:lnTo>
                  <a:lnTo>
                    <a:pt x="148399" y="118237"/>
                  </a:lnTo>
                  <a:lnTo>
                    <a:pt x="166014" y="118237"/>
                  </a:lnTo>
                  <a:lnTo>
                    <a:pt x="166014" y="68287"/>
                  </a:lnTo>
                  <a:close/>
                </a:path>
                <a:path w="166370" h="212725">
                  <a:moveTo>
                    <a:pt x="166014" y="53835"/>
                  </a:moveTo>
                  <a:lnTo>
                    <a:pt x="96278" y="53835"/>
                  </a:lnTo>
                  <a:lnTo>
                    <a:pt x="96278" y="45364"/>
                  </a:lnTo>
                  <a:lnTo>
                    <a:pt x="96278" y="44945"/>
                  </a:lnTo>
                  <a:lnTo>
                    <a:pt x="96278" y="11099"/>
                  </a:lnTo>
                  <a:lnTo>
                    <a:pt x="79146" y="11099"/>
                  </a:lnTo>
                  <a:lnTo>
                    <a:pt x="79146" y="44945"/>
                  </a:lnTo>
                  <a:lnTo>
                    <a:pt x="79146" y="60185"/>
                  </a:lnTo>
                  <a:lnTo>
                    <a:pt x="79146" y="67805"/>
                  </a:lnTo>
                  <a:lnTo>
                    <a:pt x="79146" y="94475"/>
                  </a:lnTo>
                  <a:lnTo>
                    <a:pt x="17373" y="94475"/>
                  </a:lnTo>
                  <a:lnTo>
                    <a:pt x="17373" y="60185"/>
                  </a:lnTo>
                  <a:lnTo>
                    <a:pt x="79146" y="60185"/>
                  </a:lnTo>
                  <a:lnTo>
                    <a:pt x="79146" y="44945"/>
                  </a:lnTo>
                  <a:lnTo>
                    <a:pt x="17373" y="44945"/>
                  </a:lnTo>
                  <a:lnTo>
                    <a:pt x="17373" y="11925"/>
                  </a:lnTo>
                  <a:lnTo>
                    <a:pt x="0" y="11925"/>
                  </a:lnTo>
                  <a:lnTo>
                    <a:pt x="0" y="109715"/>
                  </a:lnTo>
                  <a:lnTo>
                    <a:pt x="96278" y="109715"/>
                  </a:lnTo>
                  <a:lnTo>
                    <a:pt x="96278" y="94475"/>
                  </a:lnTo>
                  <a:lnTo>
                    <a:pt x="96278" y="67805"/>
                  </a:lnTo>
                  <a:lnTo>
                    <a:pt x="166014" y="67805"/>
                  </a:lnTo>
                  <a:lnTo>
                    <a:pt x="166014" y="60185"/>
                  </a:lnTo>
                  <a:lnTo>
                    <a:pt x="166014" y="53835"/>
                  </a:lnTo>
                  <a:close/>
                </a:path>
                <a:path w="166370" h="212725">
                  <a:moveTo>
                    <a:pt x="166014" y="0"/>
                  </a:moveTo>
                  <a:lnTo>
                    <a:pt x="148399" y="241"/>
                  </a:lnTo>
                  <a:lnTo>
                    <a:pt x="148399" y="53568"/>
                  </a:lnTo>
                  <a:lnTo>
                    <a:pt x="166014" y="53568"/>
                  </a:lnTo>
                  <a:lnTo>
                    <a:pt x="16601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3844" y="5197061"/>
              <a:ext cx="196174" cy="17252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391251" y="5199836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81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895" y="115570"/>
                  </a:lnTo>
                  <a:lnTo>
                    <a:pt x="175895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27" y="63500"/>
                  </a:lnTo>
                  <a:lnTo>
                    <a:pt x="170827" y="49530"/>
                  </a:lnTo>
                  <a:lnTo>
                    <a:pt x="170827" y="13970"/>
                  </a:lnTo>
                  <a:lnTo>
                    <a:pt x="170827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695" y="13970"/>
                  </a:lnTo>
                  <a:lnTo>
                    <a:pt x="153695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81" y="171450"/>
                  </a:lnTo>
                  <a:lnTo>
                    <a:pt x="195681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0973" y="5247492"/>
              <a:ext cx="112685" cy="1896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2507" y="5250870"/>
              <a:ext cx="101585" cy="13343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4738" y="5247492"/>
              <a:ext cx="109548" cy="13681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2518" y="5201404"/>
              <a:ext cx="406102" cy="23671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0096" y="5196096"/>
              <a:ext cx="110755" cy="18507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6804" y="5247492"/>
              <a:ext cx="102309" cy="13367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97588" y="5247492"/>
              <a:ext cx="118718" cy="19424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87925" y="5183066"/>
              <a:ext cx="414547" cy="21571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6879" y="8907482"/>
              <a:ext cx="167942" cy="21620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74288" y="8907965"/>
              <a:ext cx="175422" cy="21065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85422" y="8907482"/>
              <a:ext cx="174216" cy="2159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99936" y="8921718"/>
              <a:ext cx="196174" cy="17252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9817342" y="8924493"/>
              <a:ext cx="475615" cy="171450"/>
            </a:xfrm>
            <a:custGeom>
              <a:avLst/>
              <a:gdLst/>
              <a:ahLst/>
              <a:cxnLst/>
              <a:rect l="l" t="t" r="r" b="b"/>
              <a:pathLst>
                <a:path w="475615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  <a:path w="475615" h="171450">
                  <a:moveTo>
                    <a:pt x="475386" y="157480"/>
                  </a:moveTo>
                  <a:lnTo>
                    <a:pt x="386105" y="157480"/>
                  </a:lnTo>
                  <a:lnTo>
                    <a:pt x="386105" y="115570"/>
                  </a:lnTo>
                  <a:lnTo>
                    <a:pt x="455599" y="115570"/>
                  </a:lnTo>
                  <a:lnTo>
                    <a:pt x="455599" y="100330"/>
                  </a:lnTo>
                  <a:lnTo>
                    <a:pt x="321919" y="100330"/>
                  </a:lnTo>
                  <a:lnTo>
                    <a:pt x="321919" y="63500"/>
                  </a:lnTo>
                  <a:lnTo>
                    <a:pt x="450532" y="63500"/>
                  </a:lnTo>
                  <a:lnTo>
                    <a:pt x="450532" y="49530"/>
                  </a:lnTo>
                  <a:lnTo>
                    <a:pt x="450532" y="13970"/>
                  </a:lnTo>
                  <a:lnTo>
                    <a:pt x="450532" y="0"/>
                  </a:lnTo>
                  <a:lnTo>
                    <a:pt x="304063" y="0"/>
                  </a:lnTo>
                  <a:lnTo>
                    <a:pt x="304063" y="13970"/>
                  </a:lnTo>
                  <a:lnTo>
                    <a:pt x="433400" y="13970"/>
                  </a:lnTo>
                  <a:lnTo>
                    <a:pt x="433400" y="49530"/>
                  </a:lnTo>
                  <a:lnTo>
                    <a:pt x="304546" y="49530"/>
                  </a:lnTo>
                  <a:lnTo>
                    <a:pt x="304546" y="63500"/>
                  </a:lnTo>
                  <a:lnTo>
                    <a:pt x="304546" y="100330"/>
                  </a:lnTo>
                  <a:lnTo>
                    <a:pt x="304546" y="115570"/>
                  </a:lnTo>
                  <a:lnTo>
                    <a:pt x="368490" y="115570"/>
                  </a:lnTo>
                  <a:lnTo>
                    <a:pt x="368490" y="157480"/>
                  </a:lnTo>
                  <a:lnTo>
                    <a:pt x="279692" y="157480"/>
                  </a:lnTo>
                  <a:lnTo>
                    <a:pt x="279692" y="171450"/>
                  </a:lnTo>
                  <a:lnTo>
                    <a:pt x="475386" y="171450"/>
                  </a:lnTo>
                  <a:lnTo>
                    <a:pt x="475386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14446" y="8930888"/>
              <a:ext cx="194726" cy="16022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36681" y="8907965"/>
              <a:ext cx="178077" cy="21065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10778" y="8907723"/>
              <a:ext cx="199793" cy="21523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37114" y="8907482"/>
              <a:ext cx="174216" cy="2159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06992" y="8907482"/>
              <a:ext cx="183868" cy="21571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25607" y="8930164"/>
              <a:ext cx="194967" cy="16239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1742522" y="8914333"/>
              <a:ext cx="196215" cy="205740"/>
            </a:xfrm>
            <a:custGeom>
              <a:avLst/>
              <a:gdLst/>
              <a:ahLst/>
              <a:cxnLst/>
              <a:rect l="l" t="t" r="r" b="b"/>
              <a:pathLst>
                <a:path w="196215" h="205740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196215" h="205740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196215" h="205740">
                  <a:moveTo>
                    <a:pt x="195694" y="94018"/>
                  </a:moveTo>
                  <a:lnTo>
                    <a:pt x="0" y="94018"/>
                  </a:lnTo>
                  <a:lnTo>
                    <a:pt x="0" y="107772"/>
                  </a:lnTo>
                  <a:lnTo>
                    <a:pt x="195694" y="107772"/>
                  </a:lnTo>
                  <a:lnTo>
                    <a:pt x="195694" y="9401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21215" y="8907723"/>
              <a:ext cx="413582" cy="21499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470751" y="8907723"/>
              <a:ext cx="162151" cy="21547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83333" y="8907482"/>
              <a:ext cx="192072" cy="21620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2895675" y="9077596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5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011" y="1985839"/>
              <a:ext cx="6743382" cy="39143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690" y="2114812"/>
              <a:ext cx="5152991" cy="12727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311259" y="2497708"/>
              <a:ext cx="4634230" cy="2651125"/>
            </a:xfrm>
            <a:custGeom>
              <a:avLst/>
              <a:gdLst/>
              <a:ahLst/>
              <a:cxnLst/>
              <a:rect l="l" t="t" r="r" b="b"/>
              <a:pathLst>
                <a:path w="4634230" h="2651125">
                  <a:moveTo>
                    <a:pt x="842962" y="335661"/>
                  </a:moveTo>
                  <a:lnTo>
                    <a:pt x="842632" y="328891"/>
                  </a:lnTo>
                  <a:lnTo>
                    <a:pt x="841629" y="322135"/>
                  </a:lnTo>
                  <a:lnTo>
                    <a:pt x="841235" y="320205"/>
                  </a:lnTo>
                  <a:lnTo>
                    <a:pt x="840498" y="318414"/>
                  </a:lnTo>
                  <a:lnTo>
                    <a:pt x="839266" y="314121"/>
                  </a:lnTo>
                  <a:lnTo>
                    <a:pt x="838695" y="311632"/>
                  </a:lnTo>
                  <a:lnTo>
                    <a:pt x="836803" y="307098"/>
                  </a:lnTo>
                  <a:lnTo>
                    <a:pt x="835571" y="305104"/>
                  </a:lnTo>
                  <a:lnTo>
                    <a:pt x="833424" y="301142"/>
                  </a:lnTo>
                  <a:lnTo>
                    <a:pt x="832612" y="299212"/>
                  </a:lnTo>
                  <a:lnTo>
                    <a:pt x="828941" y="293725"/>
                  </a:lnTo>
                  <a:lnTo>
                    <a:pt x="826135" y="290296"/>
                  </a:lnTo>
                  <a:lnTo>
                    <a:pt x="822998" y="287159"/>
                  </a:lnTo>
                  <a:lnTo>
                    <a:pt x="822833" y="286969"/>
                  </a:lnTo>
                  <a:lnTo>
                    <a:pt x="556031" y="20167"/>
                  </a:lnTo>
                  <a:lnTo>
                    <a:pt x="533260" y="5041"/>
                  </a:lnTo>
                  <a:lnTo>
                    <a:pt x="507339" y="0"/>
                  </a:lnTo>
                  <a:lnTo>
                    <a:pt x="481431" y="5041"/>
                  </a:lnTo>
                  <a:lnTo>
                    <a:pt x="458647" y="20167"/>
                  </a:lnTo>
                  <a:lnTo>
                    <a:pt x="443522" y="42951"/>
                  </a:lnTo>
                  <a:lnTo>
                    <a:pt x="438480" y="68859"/>
                  </a:lnTo>
                  <a:lnTo>
                    <a:pt x="443522" y="94780"/>
                  </a:lnTo>
                  <a:lnTo>
                    <a:pt x="458647" y="117563"/>
                  </a:lnTo>
                  <a:lnTo>
                    <a:pt x="607872" y="266788"/>
                  </a:lnTo>
                  <a:lnTo>
                    <a:pt x="395795" y="266788"/>
                  </a:lnTo>
                  <a:lnTo>
                    <a:pt x="389750" y="266788"/>
                  </a:lnTo>
                  <a:lnTo>
                    <a:pt x="157594" y="266788"/>
                  </a:lnTo>
                  <a:lnTo>
                    <a:pt x="151511" y="266788"/>
                  </a:lnTo>
                  <a:lnTo>
                    <a:pt x="68872" y="266788"/>
                  </a:lnTo>
                  <a:lnTo>
                    <a:pt x="42062" y="272199"/>
                  </a:lnTo>
                  <a:lnTo>
                    <a:pt x="20167" y="286969"/>
                  </a:lnTo>
                  <a:lnTo>
                    <a:pt x="20040" y="287159"/>
                  </a:lnTo>
                  <a:lnTo>
                    <a:pt x="5410" y="308864"/>
                  </a:lnTo>
                  <a:lnTo>
                    <a:pt x="0" y="335661"/>
                  </a:lnTo>
                  <a:lnTo>
                    <a:pt x="5410" y="362470"/>
                  </a:lnTo>
                  <a:lnTo>
                    <a:pt x="20154" y="384327"/>
                  </a:lnTo>
                  <a:lnTo>
                    <a:pt x="42062" y="399122"/>
                  </a:lnTo>
                  <a:lnTo>
                    <a:pt x="68745" y="404507"/>
                  </a:lnTo>
                  <a:lnTo>
                    <a:pt x="151511" y="404507"/>
                  </a:lnTo>
                  <a:lnTo>
                    <a:pt x="157594" y="404507"/>
                  </a:lnTo>
                  <a:lnTo>
                    <a:pt x="389750" y="404507"/>
                  </a:lnTo>
                  <a:lnTo>
                    <a:pt x="395795" y="404507"/>
                  </a:lnTo>
                  <a:lnTo>
                    <a:pt x="607872" y="404507"/>
                  </a:lnTo>
                  <a:lnTo>
                    <a:pt x="458647" y="553745"/>
                  </a:lnTo>
                  <a:lnTo>
                    <a:pt x="443522" y="576529"/>
                  </a:lnTo>
                  <a:lnTo>
                    <a:pt x="438480" y="602437"/>
                  </a:lnTo>
                  <a:lnTo>
                    <a:pt x="443522" y="628357"/>
                  </a:lnTo>
                  <a:lnTo>
                    <a:pt x="469455" y="659955"/>
                  </a:lnTo>
                  <a:lnTo>
                    <a:pt x="507339" y="671309"/>
                  </a:lnTo>
                  <a:lnTo>
                    <a:pt x="520496" y="670052"/>
                  </a:lnTo>
                  <a:lnTo>
                    <a:pt x="556031" y="651129"/>
                  </a:lnTo>
                  <a:lnTo>
                    <a:pt x="822833" y="384327"/>
                  </a:lnTo>
                  <a:lnTo>
                    <a:pt x="822947" y="384200"/>
                  </a:lnTo>
                  <a:lnTo>
                    <a:pt x="826109" y="380974"/>
                  </a:lnTo>
                  <a:lnTo>
                    <a:pt x="828916" y="377545"/>
                  </a:lnTo>
                  <a:lnTo>
                    <a:pt x="832612" y="372071"/>
                  </a:lnTo>
                  <a:lnTo>
                    <a:pt x="833424" y="370128"/>
                  </a:lnTo>
                  <a:lnTo>
                    <a:pt x="835571" y="366166"/>
                  </a:lnTo>
                  <a:lnTo>
                    <a:pt x="836828" y="364185"/>
                  </a:lnTo>
                  <a:lnTo>
                    <a:pt x="838695" y="359651"/>
                  </a:lnTo>
                  <a:lnTo>
                    <a:pt x="839266" y="357187"/>
                  </a:lnTo>
                  <a:lnTo>
                    <a:pt x="840524" y="352882"/>
                  </a:lnTo>
                  <a:lnTo>
                    <a:pt x="841260" y="351078"/>
                  </a:lnTo>
                  <a:lnTo>
                    <a:pt x="841629" y="349161"/>
                  </a:lnTo>
                  <a:lnTo>
                    <a:pt x="842632" y="342442"/>
                  </a:lnTo>
                  <a:lnTo>
                    <a:pt x="842962" y="335661"/>
                  </a:lnTo>
                  <a:close/>
                </a:path>
                <a:path w="4634230" h="2651125">
                  <a:moveTo>
                    <a:pt x="4633760" y="2343188"/>
                  </a:moveTo>
                  <a:lnTo>
                    <a:pt x="4629150" y="2319477"/>
                  </a:lnTo>
                  <a:lnTo>
                    <a:pt x="4615307" y="2298636"/>
                  </a:lnTo>
                  <a:lnTo>
                    <a:pt x="4594466" y="2284793"/>
                  </a:lnTo>
                  <a:lnTo>
                    <a:pt x="4570742" y="2280170"/>
                  </a:lnTo>
                  <a:lnTo>
                    <a:pt x="4547032" y="2284793"/>
                  </a:lnTo>
                  <a:lnTo>
                    <a:pt x="4526178" y="2298636"/>
                  </a:lnTo>
                  <a:lnTo>
                    <a:pt x="4389615" y="2435199"/>
                  </a:lnTo>
                  <a:lnTo>
                    <a:pt x="4389615" y="2241118"/>
                  </a:lnTo>
                  <a:lnTo>
                    <a:pt x="4389615" y="2235581"/>
                  </a:lnTo>
                  <a:lnTo>
                    <a:pt x="4389615" y="2023122"/>
                  </a:lnTo>
                  <a:lnTo>
                    <a:pt x="4389615" y="2017560"/>
                  </a:lnTo>
                  <a:lnTo>
                    <a:pt x="4389615" y="1941931"/>
                  </a:lnTo>
                  <a:lnTo>
                    <a:pt x="4384662" y="1917395"/>
                  </a:lnTo>
                  <a:lnTo>
                    <a:pt x="4371175" y="1897392"/>
                  </a:lnTo>
                  <a:lnTo>
                    <a:pt x="4370984" y="1897240"/>
                  </a:lnTo>
                  <a:lnTo>
                    <a:pt x="4351121" y="1883854"/>
                  </a:lnTo>
                  <a:lnTo>
                    <a:pt x="4326585" y="1878901"/>
                  </a:lnTo>
                  <a:lnTo>
                    <a:pt x="4302049" y="1883854"/>
                  </a:lnTo>
                  <a:lnTo>
                    <a:pt x="4282046" y="1897341"/>
                  </a:lnTo>
                  <a:lnTo>
                    <a:pt x="4268508" y="1917395"/>
                  </a:lnTo>
                  <a:lnTo>
                    <a:pt x="4263580" y="1941817"/>
                  </a:lnTo>
                  <a:lnTo>
                    <a:pt x="4263580" y="2017560"/>
                  </a:lnTo>
                  <a:lnTo>
                    <a:pt x="4263580" y="2023122"/>
                  </a:lnTo>
                  <a:lnTo>
                    <a:pt x="4263580" y="2235581"/>
                  </a:lnTo>
                  <a:lnTo>
                    <a:pt x="4263580" y="2241118"/>
                  </a:lnTo>
                  <a:lnTo>
                    <a:pt x="4263580" y="2435199"/>
                  </a:lnTo>
                  <a:lnTo>
                    <a:pt x="4127004" y="2298636"/>
                  </a:lnTo>
                  <a:lnTo>
                    <a:pt x="4106164" y="2284793"/>
                  </a:lnTo>
                  <a:lnTo>
                    <a:pt x="4082453" y="2280170"/>
                  </a:lnTo>
                  <a:lnTo>
                    <a:pt x="4058729" y="2284793"/>
                  </a:lnTo>
                  <a:lnTo>
                    <a:pt x="4024033" y="2319477"/>
                  </a:lnTo>
                  <a:lnTo>
                    <a:pt x="4019410" y="2343188"/>
                  </a:lnTo>
                  <a:lnTo>
                    <a:pt x="4020566" y="2355227"/>
                  </a:lnTo>
                  <a:lnTo>
                    <a:pt x="4282046" y="2631922"/>
                  </a:lnTo>
                  <a:lnTo>
                    <a:pt x="4282237" y="2632062"/>
                  </a:lnTo>
                  <a:lnTo>
                    <a:pt x="4285119" y="2634919"/>
                  </a:lnTo>
                  <a:lnTo>
                    <a:pt x="4288256" y="2637485"/>
                  </a:lnTo>
                  <a:lnTo>
                    <a:pt x="4293273" y="2640863"/>
                  </a:lnTo>
                  <a:lnTo>
                    <a:pt x="4295051" y="2641612"/>
                  </a:lnTo>
                  <a:lnTo>
                    <a:pt x="4298670" y="2643581"/>
                  </a:lnTo>
                  <a:lnTo>
                    <a:pt x="4300486" y="2644724"/>
                  </a:lnTo>
                  <a:lnTo>
                    <a:pt x="4304639" y="2646426"/>
                  </a:lnTo>
                  <a:lnTo>
                    <a:pt x="4306887" y="2646959"/>
                  </a:lnTo>
                  <a:lnTo>
                    <a:pt x="4310824" y="2648102"/>
                  </a:lnTo>
                  <a:lnTo>
                    <a:pt x="4312488" y="2648775"/>
                  </a:lnTo>
                  <a:lnTo>
                    <a:pt x="4322381" y="2650744"/>
                  </a:lnTo>
                  <a:lnTo>
                    <a:pt x="4330776" y="2650744"/>
                  </a:lnTo>
                  <a:lnTo>
                    <a:pt x="4340733" y="2648750"/>
                  </a:lnTo>
                  <a:lnTo>
                    <a:pt x="4342371" y="2648089"/>
                  </a:lnTo>
                  <a:lnTo>
                    <a:pt x="4346295" y="2646959"/>
                  </a:lnTo>
                  <a:lnTo>
                    <a:pt x="4348581" y="2646426"/>
                  </a:lnTo>
                  <a:lnTo>
                    <a:pt x="4352734" y="2644698"/>
                  </a:lnTo>
                  <a:lnTo>
                    <a:pt x="4354550" y="2643581"/>
                  </a:lnTo>
                  <a:lnTo>
                    <a:pt x="4358170" y="2641612"/>
                  </a:lnTo>
                  <a:lnTo>
                    <a:pt x="4359948" y="2640863"/>
                  </a:lnTo>
                  <a:lnTo>
                    <a:pt x="4364964" y="2637510"/>
                  </a:lnTo>
                  <a:lnTo>
                    <a:pt x="4368101" y="2634945"/>
                  </a:lnTo>
                  <a:lnTo>
                    <a:pt x="4370984" y="2632062"/>
                  </a:lnTo>
                  <a:lnTo>
                    <a:pt x="4371175" y="2631922"/>
                  </a:lnTo>
                  <a:lnTo>
                    <a:pt x="4615307" y="2387752"/>
                  </a:lnTo>
                  <a:lnTo>
                    <a:pt x="4629150" y="2366911"/>
                  </a:lnTo>
                  <a:lnTo>
                    <a:pt x="4633760" y="2343188"/>
                  </a:lnTo>
                  <a:close/>
                </a:path>
              </a:pathLst>
            </a:custGeom>
            <a:solidFill>
              <a:srgbClr val="7342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9491" y="5494959"/>
              <a:ext cx="6221207" cy="301193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080907" y="1076730"/>
              <a:ext cx="1112520" cy="372110"/>
            </a:xfrm>
            <a:custGeom>
              <a:avLst/>
              <a:gdLst/>
              <a:ahLst/>
              <a:cxnLst/>
              <a:rect l="l" t="t" r="r" b="b"/>
              <a:pathLst>
                <a:path w="1112520" h="372109">
                  <a:moveTo>
                    <a:pt x="168478" y="320192"/>
                  </a:moveTo>
                  <a:lnTo>
                    <a:pt x="106870" y="320192"/>
                  </a:lnTo>
                  <a:lnTo>
                    <a:pt x="106870" y="44843"/>
                  </a:lnTo>
                  <a:lnTo>
                    <a:pt x="77533" y="44843"/>
                  </a:lnTo>
                  <a:lnTo>
                    <a:pt x="64338" y="51600"/>
                  </a:lnTo>
                  <a:lnTo>
                    <a:pt x="49618" y="57467"/>
                  </a:lnTo>
                  <a:lnTo>
                    <a:pt x="32918" y="62458"/>
                  </a:lnTo>
                  <a:lnTo>
                    <a:pt x="13830" y="66636"/>
                  </a:lnTo>
                  <a:lnTo>
                    <a:pt x="13830" y="90944"/>
                  </a:lnTo>
                  <a:lnTo>
                    <a:pt x="68313" y="90944"/>
                  </a:lnTo>
                  <a:lnTo>
                    <a:pt x="68313" y="320192"/>
                  </a:lnTo>
                  <a:lnTo>
                    <a:pt x="0" y="320192"/>
                  </a:lnTo>
                  <a:lnTo>
                    <a:pt x="0" y="352044"/>
                  </a:lnTo>
                  <a:lnTo>
                    <a:pt x="168478" y="352044"/>
                  </a:lnTo>
                  <a:lnTo>
                    <a:pt x="168478" y="320192"/>
                  </a:lnTo>
                  <a:close/>
                </a:path>
                <a:path w="1112520" h="372109">
                  <a:moveTo>
                    <a:pt x="281635" y="328574"/>
                  </a:moveTo>
                  <a:lnTo>
                    <a:pt x="279438" y="316674"/>
                  </a:lnTo>
                  <a:lnTo>
                    <a:pt x="273469" y="307251"/>
                  </a:lnTo>
                  <a:lnTo>
                    <a:pt x="264668" y="301040"/>
                  </a:lnTo>
                  <a:lnTo>
                    <a:pt x="253974" y="298818"/>
                  </a:lnTo>
                  <a:lnTo>
                    <a:pt x="243293" y="301040"/>
                  </a:lnTo>
                  <a:lnTo>
                    <a:pt x="234492" y="307251"/>
                  </a:lnTo>
                  <a:lnTo>
                    <a:pt x="228511" y="316674"/>
                  </a:lnTo>
                  <a:lnTo>
                    <a:pt x="226314" y="328574"/>
                  </a:lnTo>
                  <a:lnTo>
                    <a:pt x="228511" y="340334"/>
                  </a:lnTo>
                  <a:lnTo>
                    <a:pt x="234492" y="349465"/>
                  </a:lnTo>
                  <a:lnTo>
                    <a:pt x="243293" y="355384"/>
                  </a:lnTo>
                  <a:lnTo>
                    <a:pt x="253974" y="357492"/>
                  </a:lnTo>
                  <a:lnTo>
                    <a:pt x="264668" y="355384"/>
                  </a:lnTo>
                  <a:lnTo>
                    <a:pt x="273469" y="349465"/>
                  </a:lnTo>
                  <a:lnTo>
                    <a:pt x="279438" y="340334"/>
                  </a:lnTo>
                  <a:lnTo>
                    <a:pt x="281635" y="328574"/>
                  </a:lnTo>
                  <a:close/>
                </a:path>
                <a:path w="1112520" h="372109">
                  <a:moveTo>
                    <a:pt x="615238" y="14668"/>
                  </a:moveTo>
                  <a:lnTo>
                    <a:pt x="615022" y="13538"/>
                  </a:lnTo>
                  <a:lnTo>
                    <a:pt x="614984" y="13373"/>
                  </a:lnTo>
                  <a:lnTo>
                    <a:pt x="614870" y="12776"/>
                  </a:lnTo>
                  <a:lnTo>
                    <a:pt x="614781" y="12547"/>
                  </a:lnTo>
                  <a:lnTo>
                    <a:pt x="613143" y="11315"/>
                  </a:lnTo>
                  <a:lnTo>
                    <a:pt x="609790" y="11734"/>
                  </a:lnTo>
                  <a:lnTo>
                    <a:pt x="604202" y="12115"/>
                  </a:lnTo>
                  <a:lnTo>
                    <a:pt x="604570" y="12115"/>
                  </a:lnTo>
                  <a:lnTo>
                    <a:pt x="597039" y="12547"/>
                  </a:lnTo>
                  <a:lnTo>
                    <a:pt x="591159" y="12776"/>
                  </a:lnTo>
                  <a:lnTo>
                    <a:pt x="566293" y="13538"/>
                  </a:lnTo>
                  <a:lnTo>
                    <a:pt x="555396" y="13538"/>
                  </a:lnTo>
                  <a:lnTo>
                    <a:pt x="514680" y="11442"/>
                  </a:lnTo>
                  <a:lnTo>
                    <a:pt x="493699" y="7543"/>
                  </a:lnTo>
                  <a:lnTo>
                    <a:pt x="489508" y="14668"/>
                  </a:lnTo>
                  <a:lnTo>
                    <a:pt x="487832" y="22631"/>
                  </a:lnTo>
                  <a:lnTo>
                    <a:pt x="489508" y="23888"/>
                  </a:lnTo>
                  <a:lnTo>
                    <a:pt x="495376" y="28079"/>
                  </a:lnTo>
                  <a:lnTo>
                    <a:pt x="514654" y="33528"/>
                  </a:lnTo>
                  <a:lnTo>
                    <a:pt x="534771" y="36042"/>
                  </a:lnTo>
                  <a:lnTo>
                    <a:pt x="540639" y="36880"/>
                  </a:lnTo>
                  <a:lnTo>
                    <a:pt x="548081" y="37299"/>
                  </a:lnTo>
                  <a:lnTo>
                    <a:pt x="547395" y="37299"/>
                  </a:lnTo>
                  <a:lnTo>
                    <a:pt x="554088" y="37528"/>
                  </a:lnTo>
                  <a:lnTo>
                    <a:pt x="561213" y="37528"/>
                  </a:lnTo>
                  <a:lnTo>
                    <a:pt x="579551" y="37033"/>
                  </a:lnTo>
                  <a:lnTo>
                    <a:pt x="615238" y="19697"/>
                  </a:lnTo>
                  <a:lnTo>
                    <a:pt x="615238" y="14668"/>
                  </a:lnTo>
                  <a:close/>
                </a:path>
                <a:path w="1112520" h="372109">
                  <a:moveTo>
                    <a:pt x="661339" y="84239"/>
                  </a:moveTo>
                  <a:lnTo>
                    <a:pt x="661263" y="83820"/>
                  </a:lnTo>
                  <a:lnTo>
                    <a:pt x="661187" y="83400"/>
                  </a:lnTo>
                  <a:lnTo>
                    <a:pt x="660577" y="80048"/>
                  </a:lnTo>
                  <a:lnTo>
                    <a:pt x="660501" y="75018"/>
                  </a:lnTo>
                  <a:lnTo>
                    <a:pt x="659434" y="66852"/>
                  </a:lnTo>
                  <a:lnTo>
                    <a:pt x="659333" y="66001"/>
                  </a:lnTo>
                  <a:lnTo>
                    <a:pt x="659231" y="65278"/>
                  </a:lnTo>
                  <a:lnTo>
                    <a:pt x="659168" y="64935"/>
                  </a:lnTo>
                  <a:lnTo>
                    <a:pt x="659091" y="64439"/>
                  </a:lnTo>
                  <a:lnTo>
                    <a:pt x="658964" y="63703"/>
                  </a:lnTo>
                  <a:lnTo>
                    <a:pt x="658901" y="63284"/>
                  </a:lnTo>
                  <a:lnTo>
                    <a:pt x="658825" y="62865"/>
                  </a:lnTo>
                  <a:lnTo>
                    <a:pt x="658406" y="60350"/>
                  </a:lnTo>
                  <a:lnTo>
                    <a:pt x="657987" y="58254"/>
                  </a:lnTo>
                  <a:lnTo>
                    <a:pt x="654634" y="56997"/>
                  </a:lnTo>
                  <a:lnTo>
                    <a:pt x="653376" y="57416"/>
                  </a:lnTo>
                  <a:lnTo>
                    <a:pt x="641604" y="59385"/>
                  </a:lnTo>
                  <a:lnTo>
                    <a:pt x="594245" y="64084"/>
                  </a:lnTo>
                  <a:lnTo>
                    <a:pt x="531977" y="66522"/>
                  </a:lnTo>
                  <a:lnTo>
                    <a:pt x="512203" y="66522"/>
                  </a:lnTo>
                  <a:lnTo>
                    <a:pt x="494817" y="66852"/>
                  </a:lnTo>
                  <a:lnTo>
                    <a:pt x="486816" y="66852"/>
                  </a:lnTo>
                  <a:lnTo>
                    <a:pt x="478104" y="66522"/>
                  </a:lnTo>
                  <a:lnTo>
                    <a:pt x="478878" y="66522"/>
                  </a:lnTo>
                  <a:lnTo>
                    <a:pt x="459384" y="65278"/>
                  </a:lnTo>
                  <a:lnTo>
                    <a:pt x="454863" y="64935"/>
                  </a:lnTo>
                  <a:lnTo>
                    <a:pt x="449605" y="64439"/>
                  </a:lnTo>
                  <a:lnTo>
                    <a:pt x="442569" y="63703"/>
                  </a:lnTo>
                  <a:lnTo>
                    <a:pt x="440474" y="63284"/>
                  </a:lnTo>
                  <a:lnTo>
                    <a:pt x="438797" y="65798"/>
                  </a:lnTo>
                  <a:lnTo>
                    <a:pt x="438899" y="66001"/>
                  </a:lnTo>
                  <a:lnTo>
                    <a:pt x="439166" y="66522"/>
                  </a:lnTo>
                  <a:lnTo>
                    <a:pt x="439280" y="66852"/>
                  </a:lnTo>
                  <a:lnTo>
                    <a:pt x="442569" y="80048"/>
                  </a:lnTo>
                  <a:lnTo>
                    <a:pt x="444157" y="84404"/>
                  </a:lnTo>
                  <a:lnTo>
                    <a:pt x="444246" y="85077"/>
                  </a:lnTo>
                  <a:lnTo>
                    <a:pt x="444665" y="85496"/>
                  </a:lnTo>
                  <a:lnTo>
                    <a:pt x="445503" y="87591"/>
                  </a:lnTo>
                  <a:lnTo>
                    <a:pt x="448017" y="90525"/>
                  </a:lnTo>
                  <a:lnTo>
                    <a:pt x="452208" y="90106"/>
                  </a:lnTo>
                  <a:lnTo>
                    <a:pt x="462686" y="89268"/>
                  </a:lnTo>
                  <a:lnTo>
                    <a:pt x="489089" y="87591"/>
                  </a:lnTo>
                  <a:lnTo>
                    <a:pt x="499567" y="86753"/>
                  </a:lnTo>
                  <a:lnTo>
                    <a:pt x="540588" y="85077"/>
                  </a:lnTo>
                  <a:lnTo>
                    <a:pt x="606018" y="83400"/>
                  </a:lnTo>
                  <a:lnTo>
                    <a:pt x="623620" y="83400"/>
                  </a:lnTo>
                  <a:lnTo>
                    <a:pt x="647509" y="83820"/>
                  </a:lnTo>
                  <a:lnTo>
                    <a:pt x="655472" y="84239"/>
                  </a:lnTo>
                  <a:lnTo>
                    <a:pt x="661339" y="84239"/>
                  </a:lnTo>
                  <a:close/>
                </a:path>
                <a:path w="1112520" h="372109">
                  <a:moveTo>
                    <a:pt x="683552" y="267804"/>
                  </a:moveTo>
                  <a:lnTo>
                    <a:pt x="682713" y="264033"/>
                  </a:lnTo>
                  <a:lnTo>
                    <a:pt x="682637" y="263550"/>
                  </a:lnTo>
                  <a:lnTo>
                    <a:pt x="680618" y="252298"/>
                  </a:lnTo>
                  <a:lnTo>
                    <a:pt x="679780" y="248945"/>
                  </a:lnTo>
                  <a:lnTo>
                    <a:pt x="676846" y="250202"/>
                  </a:lnTo>
                  <a:lnTo>
                    <a:pt x="663536" y="254139"/>
                  </a:lnTo>
                  <a:lnTo>
                    <a:pt x="606552" y="263550"/>
                  </a:lnTo>
                  <a:lnTo>
                    <a:pt x="564527" y="267804"/>
                  </a:lnTo>
                  <a:lnTo>
                    <a:pt x="564603" y="265074"/>
                  </a:lnTo>
                  <a:lnTo>
                    <a:pt x="564718" y="261099"/>
                  </a:lnTo>
                  <a:lnTo>
                    <a:pt x="564794" y="258572"/>
                  </a:lnTo>
                  <a:lnTo>
                    <a:pt x="564857" y="256590"/>
                  </a:lnTo>
                  <a:lnTo>
                    <a:pt x="564972" y="252298"/>
                  </a:lnTo>
                  <a:lnTo>
                    <a:pt x="565073" y="248945"/>
                  </a:lnTo>
                  <a:lnTo>
                    <a:pt x="565785" y="224218"/>
                  </a:lnTo>
                  <a:lnTo>
                    <a:pt x="583476" y="221272"/>
                  </a:lnTo>
                  <a:lnTo>
                    <a:pt x="620776" y="191846"/>
                  </a:lnTo>
                  <a:lnTo>
                    <a:pt x="627557" y="175768"/>
                  </a:lnTo>
                  <a:lnTo>
                    <a:pt x="627634" y="174510"/>
                  </a:lnTo>
                  <a:lnTo>
                    <a:pt x="628230" y="164706"/>
                  </a:lnTo>
                  <a:lnTo>
                    <a:pt x="628294" y="158343"/>
                  </a:lnTo>
                  <a:lnTo>
                    <a:pt x="628396" y="149174"/>
                  </a:lnTo>
                  <a:lnTo>
                    <a:pt x="601408" y="116700"/>
                  </a:lnTo>
                  <a:lnTo>
                    <a:pt x="601408" y="156743"/>
                  </a:lnTo>
                  <a:lnTo>
                    <a:pt x="601294" y="166382"/>
                  </a:lnTo>
                  <a:lnTo>
                    <a:pt x="579374" y="199847"/>
                  </a:lnTo>
                  <a:lnTo>
                    <a:pt x="565061" y="204597"/>
                  </a:lnTo>
                  <a:lnTo>
                    <a:pt x="566597" y="204597"/>
                  </a:lnTo>
                  <a:lnTo>
                    <a:pt x="550697" y="205359"/>
                  </a:lnTo>
                  <a:lnTo>
                    <a:pt x="536663" y="205651"/>
                  </a:lnTo>
                  <a:lnTo>
                    <a:pt x="528040" y="204597"/>
                  </a:lnTo>
                  <a:lnTo>
                    <a:pt x="500405" y="181495"/>
                  </a:lnTo>
                  <a:lnTo>
                    <a:pt x="498944" y="175768"/>
                  </a:lnTo>
                  <a:lnTo>
                    <a:pt x="498919" y="174510"/>
                  </a:lnTo>
                  <a:lnTo>
                    <a:pt x="498729" y="166382"/>
                  </a:lnTo>
                  <a:lnTo>
                    <a:pt x="498767" y="164706"/>
                  </a:lnTo>
                  <a:lnTo>
                    <a:pt x="518693" y="129921"/>
                  </a:lnTo>
                  <a:lnTo>
                    <a:pt x="561670" y="123253"/>
                  </a:lnTo>
                  <a:lnTo>
                    <a:pt x="568883" y="123786"/>
                  </a:lnTo>
                  <a:lnTo>
                    <a:pt x="574433" y="125806"/>
                  </a:lnTo>
                  <a:lnTo>
                    <a:pt x="581291" y="129921"/>
                  </a:lnTo>
                  <a:lnTo>
                    <a:pt x="592607" y="137045"/>
                  </a:lnTo>
                  <a:lnTo>
                    <a:pt x="601408" y="156743"/>
                  </a:lnTo>
                  <a:lnTo>
                    <a:pt x="601408" y="116700"/>
                  </a:lnTo>
                  <a:lnTo>
                    <a:pt x="595426" y="112179"/>
                  </a:lnTo>
                  <a:lnTo>
                    <a:pt x="585165" y="107315"/>
                  </a:lnTo>
                  <a:lnTo>
                    <a:pt x="571804" y="105613"/>
                  </a:lnTo>
                  <a:lnTo>
                    <a:pt x="550278" y="105613"/>
                  </a:lnTo>
                  <a:lnTo>
                    <a:pt x="505650" y="115874"/>
                  </a:lnTo>
                  <a:lnTo>
                    <a:pt x="476440" y="147027"/>
                  </a:lnTo>
                  <a:lnTo>
                    <a:pt x="473290" y="158343"/>
                  </a:lnTo>
                  <a:lnTo>
                    <a:pt x="473367" y="175056"/>
                  </a:lnTo>
                  <a:lnTo>
                    <a:pt x="473481" y="175768"/>
                  </a:lnTo>
                  <a:lnTo>
                    <a:pt x="474103" y="179768"/>
                  </a:lnTo>
                  <a:lnTo>
                    <a:pt x="502920" y="214363"/>
                  </a:lnTo>
                  <a:lnTo>
                    <a:pt x="538962" y="225056"/>
                  </a:lnTo>
                  <a:lnTo>
                    <a:pt x="539381" y="269900"/>
                  </a:lnTo>
                  <a:lnTo>
                    <a:pt x="491426" y="271640"/>
                  </a:lnTo>
                  <a:lnTo>
                    <a:pt x="485292" y="271780"/>
                  </a:lnTo>
                  <a:lnTo>
                    <a:pt x="436422" y="271780"/>
                  </a:lnTo>
                  <a:lnTo>
                    <a:pt x="431431" y="271284"/>
                  </a:lnTo>
                  <a:lnTo>
                    <a:pt x="426224" y="270319"/>
                  </a:lnTo>
                  <a:lnTo>
                    <a:pt x="424129" y="269900"/>
                  </a:lnTo>
                  <a:lnTo>
                    <a:pt x="422452" y="272415"/>
                  </a:lnTo>
                  <a:lnTo>
                    <a:pt x="422871" y="273253"/>
                  </a:lnTo>
                  <a:lnTo>
                    <a:pt x="424548" y="280377"/>
                  </a:lnTo>
                  <a:lnTo>
                    <a:pt x="426643" y="288340"/>
                  </a:lnTo>
                  <a:lnTo>
                    <a:pt x="426770" y="288671"/>
                  </a:lnTo>
                  <a:lnTo>
                    <a:pt x="428320" y="292950"/>
                  </a:lnTo>
                  <a:lnTo>
                    <a:pt x="429577" y="296722"/>
                  </a:lnTo>
                  <a:lnTo>
                    <a:pt x="432092" y="298399"/>
                  </a:lnTo>
                  <a:lnTo>
                    <a:pt x="451370" y="296722"/>
                  </a:lnTo>
                  <a:lnTo>
                    <a:pt x="528650" y="291998"/>
                  </a:lnTo>
                  <a:lnTo>
                    <a:pt x="565137" y="288671"/>
                  </a:lnTo>
                  <a:lnTo>
                    <a:pt x="604608" y="284086"/>
                  </a:lnTo>
                  <a:lnTo>
                    <a:pt x="647877" y="277583"/>
                  </a:lnTo>
                  <a:lnTo>
                    <a:pt x="675970" y="271780"/>
                  </a:lnTo>
                  <a:lnTo>
                    <a:pt x="678103" y="271157"/>
                  </a:lnTo>
                  <a:lnTo>
                    <a:pt x="680618" y="270319"/>
                  </a:lnTo>
                  <a:lnTo>
                    <a:pt x="683552" y="267804"/>
                  </a:lnTo>
                  <a:close/>
                </a:path>
                <a:path w="1112520" h="372109">
                  <a:moveTo>
                    <a:pt x="724623" y="838"/>
                  </a:moveTo>
                  <a:lnTo>
                    <a:pt x="721690" y="838"/>
                  </a:lnTo>
                  <a:lnTo>
                    <a:pt x="697801" y="0"/>
                  </a:lnTo>
                  <a:lnTo>
                    <a:pt x="693610" y="0"/>
                  </a:lnTo>
                  <a:lnTo>
                    <a:pt x="691515" y="2095"/>
                  </a:lnTo>
                  <a:lnTo>
                    <a:pt x="692353" y="4191"/>
                  </a:lnTo>
                  <a:lnTo>
                    <a:pt x="694448" y="8382"/>
                  </a:lnTo>
                  <a:lnTo>
                    <a:pt x="696099" y="30124"/>
                  </a:lnTo>
                  <a:lnTo>
                    <a:pt x="696163" y="31216"/>
                  </a:lnTo>
                  <a:lnTo>
                    <a:pt x="696417" y="35902"/>
                  </a:lnTo>
                  <a:lnTo>
                    <a:pt x="696531" y="42125"/>
                  </a:lnTo>
                  <a:lnTo>
                    <a:pt x="696544" y="356235"/>
                  </a:lnTo>
                  <a:lnTo>
                    <a:pt x="698220" y="356235"/>
                  </a:lnTo>
                  <a:lnTo>
                    <a:pt x="719594" y="354977"/>
                  </a:lnTo>
                  <a:lnTo>
                    <a:pt x="721690" y="354558"/>
                  </a:lnTo>
                  <a:lnTo>
                    <a:pt x="722947" y="352044"/>
                  </a:lnTo>
                  <a:lnTo>
                    <a:pt x="723036" y="42125"/>
                  </a:lnTo>
                  <a:lnTo>
                    <a:pt x="723074" y="35902"/>
                  </a:lnTo>
                  <a:lnTo>
                    <a:pt x="724623" y="4191"/>
                  </a:lnTo>
                  <a:lnTo>
                    <a:pt x="724623" y="838"/>
                  </a:lnTo>
                  <a:close/>
                </a:path>
                <a:path w="1112520" h="372109">
                  <a:moveTo>
                    <a:pt x="998969" y="59690"/>
                  </a:moveTo>
                  <a:lnTo>
                    <a:pt x="997750" y="52070"/>
                  </a:lnTo>
                  <a:lnTo>
                    <a:pt x="994448" y="45720"/>
                  </a:lnTo>
                  <a:lnTo>
                    <a:pt x="988034" y="38100"/>
                  </a:lnTo>
                  <a:lnTo>
                    <a:pt x="981316" y="29210"/>
                  </a:lnTo>
                  <a:lnTo>
                    <a:pt x="979970" y="27940"/>
                  </a:lnTo>
                  <a:lnTo>
                    <a:pt x="975931" y="24130"/>
                  </a:lnTo>
                  <a:lnTo>
                    <a:pt x="973861" y="22987"/>
                  </a:lnTo>
                  <a:lnTo>
                    <a:pt x="973861" y="63500"/>
                  </a:lnTo>
                  <a:lnTo>
                    <a:pt x="973861" y="81280"/>
                  </a:lnTo>
                  <a:lnTo>
                    <a:pt x="972947" y="86360"/>
                  </a:lnTo>
                  <a:lnTo>
                    <a:pt x="936155" y="118110"/>
                  </a:lnTo>
                  <a:lnTo>
                    <a:pt x="930541" y="119380"/>
                  </a:lnTo>
                  <a:lnTo>
                    <a:pt x="924483" y="119380"/>
                  </a:lnTo>
                  <a:lnTo>
                    <a:pt x="915314" y="120650"/>
                  </a:lnTo>
                  <a:lnTo>
                    <a:pt x="905903" y="120650"/>
                  </a:lnTo>
                  <a:lnTo>
                    <a:pt x="899706" y="119380"/>
                  </a:lnTo>
                  <a:lnTo>
                    <a:pt x="864400" y="99060"/>
                  </a:lnTo>
                  <a:lnTo>
                    <a:pt x="856221" y="88900"/>
                  </a:lnTo>
                  <a:lnTo>
                    <a:pt x="864603" y="50800"/>
                  </a:lnTo>
                  <a:lnTo>
                    <a:pt x="900023" y="29210"/>
                  </a:lnTo>
                  <a:lnTo>
                    <a:pt x="905967" y="27940"/>
                  </a:lnTo>
                  <a:lnTo>
                    <a:pt x="929805" y="27940"/>
                  </a:lnTo>
                  <a:lnTo>
                    <a:pt x="965606" y="46990"/>
                  </a:lnTo>
                  <a:lnTo>
                    <a:pt x="973861" y="63500"/>
                  </a:lnTo>
                  <a:lnTo>
                    <a:pt x="973861" y="22987"/>
                  </a:lnTo>
                  <a:lnTo>
                    <a:pt x="969048" y="20320"/>
                  </a:lnTo>
                  <a:lnTo>
                    <a:pt x="957859" y="16510"/>
                  </a:lnTo>
                  <a:lnTo>
                    <a:pt x="946467" y="11430"/>
                  </a:lnTo>
                  <a:lnTo>
                    <a:pt x="938237" y="10160"/>
                  </a:lnTo>
                  <a:lnTo>
                    <a:pt x="929182" y="8890"/>
                  </a:lnTo>
                  <a:lnTo>
                    <a:pt x="901446" y="10160"/>
                  </a:lnTo>
                  <a:lnTo>
                    <a:pt x="861580" y="24130"/>
                  </a:lnTo>
                  <a:lnTo>
                    <a:pt x="832891" y="57150"/>
                  </a:lnTo>
                  <a:lnTo>
                    <a:pt x="831672" y="64770"/>
                  </a:lnTo>
                  <a:lnTo>
                    <a:pt x="831672" y="87630"/>
                  </a:lnTo>
                  <a:lnTo>
                    <a:pt x="855459" y="124460"/>
                  </a:lnTo>
                  <a:lnTo>
                    <a:pt x="873404" y="132080"/>
                  </a:lnTo>
                  <a:lnTo>
                    <a:pt x="884669" y="137160"/>
                  </a:lnTo>
                  <a:lnTo>
                    <a:pt x="892733" y="138430"/>
                  </a:lnTo>
                  <a:lnTo>
                    <a:pt x="901522" y="139700"/>
                  </a:lnTo>
                  <a:lnTo>
                    <a:pt x="914895" y="138430"/>
                  </a:lnTo>
                  <a:lnTo>
                    <a:pt x="928522" y="138430"/>
                  </a:lnTo>
                  <a:lnTo>
                    <a:pt x="968222" y="124460"/>
                  </a:lnTo>
                  <a:lnTo>
                    <a:pt x="997699" y="91440"/>
                  </a:lnTo>
                  <a:lnTo>
                    <a:pt x="998956" y="83820"/>
                  </a:lnTo>
                  <a:lnTo>
                    <a:pt x="998969" y="59690"/>
                  </a:lnTo>
                  <a:close/>
                </a:path>
                <a:path w="1112520" h="372109">
                  <a:moveTo>
                    <a:pt x="1035596" y="170180"/>
                  </a:moveTo>
                  <a:lnTo>
                    <a:pt x="1034757" y="167640"/>
                  </a:lnTo>
                  <a:lnTo>
                    <a:pt x="1032662" y="156210"/>
                  </a:lnTo>
                  <a:lnTo>
                    <a:pt x="1032243" y="153670"/>
                  </a:lnTo>
                  <a:lnTo>
                    <a:pt x="1028890" y="154940"/>
                  </a:lnTo>
                  <a:lnTo>
                    <a:pt x="1016850" y="157480"/>
                  </a:lnTo>
                  <a:lnTo>
                    <a:pt x="1007986" y="158750"/>
                  </a:lnTo>
                  <a:lnTo>
                    <a:pt x="997953" y="160020"/>
                  </a:lnTo>
                  <a:lnTo>
                    <a:pt x="966660" y="165100"/>
                  </a:lnTo>
                  <a:lnTo>
                    <a:pt x="944359" y="167640"/>
                  </a:lnTo>
                  <a:lnTo>
                    <a:pt x="910577" y="170180"/>
                  </a:lnTo>
                  <a:lnTo>
                    <a:pt x="888276" y="172720"/>
                  </a:lnTo>
                  <a:lnTo>
                    <a:pt x="856462" y="172720"/>
                  </a:lnTo>
                  <a:lnTo>
                    <a:pt x="845845" y="173990"/>
                  </a:lnTo>
                  <a:lnTo>
                    <a:pt x="836028" y="173990"/>
                  </a:lnTo>
                  <a:lnTo>
                    <a:pt x="822274" y="172720"/>
                  </a:lnTo>
                  <a:lnTo>
                    <a:pt x="796048" y="172720"/>
                  </a:lnTo>
                  <a:lnTo>
                    <a:pt x="790841" y="171450"/>
                  </a:lnTo>
                  <a:lnTo>
                    <a:pt x="788746" y="171450"/>
                  </a:lnTo>
                  <a:lnTo>
                    <a:pt x="787069" y="173990"/>
                  </a:lnTo>
                  <a:lnTo>
                    <a:pt x="787488" y="173990"/>
                  </a:lnTo>
                  <a:lnTo>
                    <a:pt x="789165" y="181610"/>
                  </a:lnTo>
                  <a:lnTo>
                    <a:pt x="791260" y="189230"/>
                  </a:lnTo>
                  <a:lnTo>
                    <a:pt x="794194" y="198120"/>
                  </a:lnTo>
                  <a:lnTo>
                    <a:pt x="796709" y="199390"/>
                  </a:lnTo>
                  <a:lnTo>
                    <a:pt x="809637" y="198120"/>
                  </a:lnTo>
                  <a:lnTo>
                    <a:pt x="816013" y="198120"/>
                  </a:lnTo>
                  <a:lnTo>
                    <a:pt x="823683" y="196850"/>
                  </a:lnTo>
                  <a:lnTo>
                    <a:pt x="848245" y="195580"/>
                  </a:lnTo>
                  <a:lnTo>
                    <a:pt x="856881" y="195580"/>
                  </a:lnTo>
                  <a:lnTo>
                    <a:pt x="865860" y="194310"/>
                  </a:lnTo>
                  <a:lnTo>
                    <a:pt x="879271" y="193040"/>
                  </a:lnTo>
                  <a:lnTo>
                    <a:pt x="887234" y="193040"/>
                  </a:lnTo>
                  <a:lnTo>
                    <a:pt x="886193" y="199390"/>
                  </a:lnTo>
                  <a:lnTo>
                    <a:pt x="885215" y="204470"/>
                  </a:lnTo>
                  <a:lnTo>
                    <a:pt x="883729" y="209550"/>
                  </a:lnTo>
                  <a:lnTo>
                    <a:pt x="881164" y="218440"/>
                  </a:lnTo>
                  <a:lnTo>
                    <a:pt x="878509" y="227330"/>
                  </a:lnTo>
                  <a:lnTo>
                    <a:pt x="876439" y="233680"/>
                  </a:lnTo>
                  <a:lnTo>
                    <a:pt x="873912" y="238760"/>
                  </a:lnTo>
                  <a:lnTo>
                    <a:pt x="869848" y="247650"/>
                  </a:lnTo>
                  <a:lnTo>
                    <a:pt x="865708" y="256540"/>
                  </a:lnTo>
                  <a:lnTo>
                    <a:pt x="862647" y="261620"/>
                  </a:lnTo>
                  <a:lnTo>
                    <a:pt x="859142" y="266700"/>
                  </a:lnTo>
                  <a:lnTo>
                    <a:pt x="853706" y="273050"/>
                  </a:lnTo>
                  <a:lnTo>
                    <a:pt x="852868" y="273050"/>
                  </a:lnTo>
                  <a:lnTo>
                    <a:pt x="852449" y="276860"/>
                  </a:lnTo>
                  <a:lnTo>
                    <a:pt x="854544" y="276860"/>
                  </a:lnTo>
                  <a:lnTo>
                    <a:pt x="869213" y="280670"/>
                  </a:lnTo>
                  <a:lnTo>
                    <a:pt x="877595" y="281940"/>
                  </a:lnTo>
                  <a:lnTo>
                    <a:pt x="880948" y="276860"/>
                  </a:lnTo>
                  <a:lnTo>
                    <a:pt x="888593" y="266700"/>
                  </a:lnTo>
                  <a:lnTo>
                    <a:pt x="893394" y="259080"/>
                  </a:lnTo>
                  <a:lnTo>
                    <a:pt x="907554" y="222250"/>
                  </a:lnTo>
                  <a:lnTo>
                    <a:pt x="914476" y="190500"/>
                  </a:lnTo>
                  <a:lnTo>
                    <a:pt x="935926" y="187960"/>
                  </a:lnTo>
                  <a:lnTo>
                    <a:pt x="944803" y="186690"/>
                  </a:lnTo>
                  <a:lnTo>
                    <a:pt x="970876" y="184150"/>
                  </a:lnTo>
                  <a:lnTo>
                    <a:pt x="979487" y="182880"/>
                  </a:lnTo>
                  <a:lnTo>
                    <a:pt x="987564" y="181610"/>
                  </a:lnTo>
                  <a:lnTo>
                    <a:pt x="1010145" y="179070"/>
                  </a:lnTo>
                  <a:lnTo>
                    <a:pt x="1017130" y="177800"/>
                  </a:lnTo>
                  <a:lnTo>
                    <a:pt x="1022819" y="176530"/>
                  </a:lnTo>
                  <a:lnTo>
                    <a:pt x="1030147" y="173990"/>
                  </a:lnTo>
                  <a:lnTo>
                    <a:pt x="1032662" y="173990"/>
                  </a:lnTo>
                  <a:lnTo>
                    <a:pt x="1035596" y="170180"/>
                  </a:lnTo>
                  <a:close/>
                </a:path>
                <a:path w="1112520" h="372109">
                  <a:moveTo>
                    <a:pt x="1091336" y="0"/>
                  </a:moveTo>
                  <a:lnTo>
                    <a:pt x="1060323" y="0"/>
                  </a:lnTo>
                  <a:lnTo>
                    <a:pt x="1058227" y="1270"/>
                  </a:lnTo>
                  <a:lnTo>
                    <a:pt x="1059065" y="3810"/>
                  </a:lnTo>
                  <a:lnTo>
                    <a:pt x="1061161" y="7620"/>
                  </a:lnTo>
                  <a:lnTo>
                    <a:pt x="1061262" y="8890"/>
                  </a:lnTo>
                  <a:lnTo>
                    <a:pt x="1061364" y="10160"/>
                  </a:lnTo>
                  <a:lnTo>
                    <a:pt x="1061453" y="11430"/>
                  </a:lnTo>
                  <a:lnTo>
                    <a:pt x="1061554" y="12700"/>
                  </a:lnTo>
                  <a:lnTo>
                    <a:pt x="1061656" y="13970"/>
                  </a:lnTo>
                  <a:lnTo>
                    <a:pt x="1062812" y="29210"/>
                  </a:lnTo>
                  <a:lnTo>
                    <a:pt x="1062901" y="30480"/>
                  </a:lnTo>
                  <a:lnTo>
                    <a:pt x="1062977" y="31750"/>
                  </a:lnTo>
                  <a:lnTo>
                    <a:pt x="1063053" y="33020"/>
                  </a:lnTo>
                  <a:lnTo>
                    <a:pt x="1063180" y="36830"/>
                  </a:lnTo>
                  <a:lnTo>
                    <a:pt x="1063256" y="213360"/>
                  </a:lnTo>
                  <a:lnTo>
                    <a:pt x="1052779" y="213360"/>
                  </a:lnTo>
                  <a:lnTo>
                    <a:pt x="1025563" y="215900"/>
                  </a:lnTo>
                  <a:lnTo>
                    <a:pt x="1020089" y="215900"/>
                  </a:lnTo>
                  <a:lnTo>
                    <a:pt x="998715" y="217170"/>
                  </a:lnTo>
                  <a:lnTo>
                    <a:pt x="976922" y="217170"/>
                  </a:lnTo>
                  <a:lnTo>
                    <a:pt x="971473" y="215900"/>
                  </a:lnTo>
                  <a:lnTo>
                    <a:pt x="969378" y="215900"/>
                  </a:lnTo>
                  <a:lnTo>
                    <a:pt x="968540" y="218440"/>
                  </a:lnTo>
                  <a:lnTo>
                    <a:pt x="971892" y="236220"/>
                  </a:lnTo>
                  <a:lnTo>
                    <a:pt x="972312" y="236220"/>
                  </a:lnTo>
                  <a:lnTo>
                    <a:pt x="973150" y="238760"/>
                  </a:lnTo>
                  <a:lnTo>
                    <a:pt x="975245" y="240030"/>
                  </a:lnTo>
                  <a:lnTo>
                    <a:pt x="1029309" y="234950"/>
                  </a:lnTo>
                  <a:lnTo>
                    <a:pt x="1063256" y="232410"/>
                  </a:lnTo>
                  <a:lnTo>
                    <a:pt x="1063256" y="290830"/>
                  </a:lnTo>
                  <a:lnTo>
                    <a:pt x="1064933" y="290830"/>
                  </a:lnTo>
                  <a:lnTo>
                    <a:pt x="1086307" y="289560"/>
                  </a:lnTo>
                  <a:lnTo>
                    <a:pt x="1088402" y="289560"/>
                  </a:lnTo>
                  <a:lnTo>
                    <a:pt x="1089660" y="287020"/>
                  </a:lnTo>
                  <a:lnTo>
                    <a:pt x="1089685" y="232410"/>
                  </a:lnTo>
                  <a:lnTo>
                    <a:pt x="1089685" y="217170"/>
                  </a:lnTo>
                  <a:lnTo>
                    <a:pt x="1089748" y="53340"/>
                  </a:lnTo>
                  <a:lnTo>
                    <a:pt x="1091247" y="3810"/>
                  </a:lnTo>
                  <a:lnTo>
                    <a:pt x="1091336" y="0"/>
                  </a:lnTo>
                  <a:close/>
                </a:path>
                <a:path w="1112520" h="372109">
                  <a:moveTo>
                    <a:pt x="1112291" y="365760"/>
                  </a:moveTo>
                  <a:lnTo>
                    <a:pt x="1109992" y="351790"/>
                  </a:lnTo>
                  <a:lnTo>
                    <a:pt x="1108938" y="345440"/>
                  </a:lnTo>
                  <a:lnTo>
                    <a:pt x="1108519" y="344170"/>
                  </a:lnTo>
                  <a:lnTo>
                    <a:pt x="1106004" y="341630"/>
                  </a:lnTo>
                  <a:lnTo>
                    <a:pt x="1101813" y="341630"/>
                  </a:lnTo>
                  <a:lnTo>
                    <a:pt x="1095705" y="344170"/>
                  </a:lnTo>
                  <a:lnTo>
                    <a:pt x="1090663" y="344170"/>
                  </a:lnTo>
                  <a:lnTo>
                    <a:pt x="1083957" y="345440"/>
                  </a:lnTo>
                  <a:lnTo>
                    <a:pt x="1061720" y="347980"/>
                  </a:lnTo>
                  <a:lnTo>
                    <a:pt x="1054201" y="349250"/>
                  </a:lnTo>
                  <a:lnTo>
                    <a:pt x="1046911" y="349250"/>
                  </a:lnTo>
                  <a:lnTo>
                    <a:pt x="1026464" y="350520"/>
                  </a:lnTo>
                  <a:lnTo>
                    <a:pt x="1012418" y="350520"/>
                  </a:lnTo>
                  <a:lnTo>
                    <a:pt x="991311" y="351790"/>
                  </a:lnTo>
                  <a:lnTo>
                    <a:pt x="946670" y="351790"/>
                  </a:lnTo>
                  <a:lnTo>
                    <a:pt x="939622" y="350520"/>
                  </a:lnTo>
                  <a:lnTo>
                    <a:pt x="933335" y="350520"/>
                  </a:lnTo>
                  <a:lnTo>
                    <a:pt x="927468" y="345440"/>
                  </a:lnTo>
                  <a:lnTo>
                    <a:pt x="927544" y="298450"/>
                  </a:lnTo>
                  <a:lnTo>
                    <a:pt x="927887" y="287020"/>
                  </a:lnTo>
                  <a:lnTo>
                    <a:pt x="928306" y="276860"/>
                  </a:lnTo>
                  <a:lnTo>
                    <a:pt x="928306" y="273050"/>
                  </a:lnTo>
                  <a:lnTo>
                    <a:pt x="925372" y="273050"/>
                  </a:lnTo>
                  <a:lnTo>
                    <a:pt x="914057" y="271780"/>
                  </a:lnTo>
                  <a:lnTo>
                    <a:pt x="895616" y="271780"/>
                  </a:lnTo>
                  <a:lnTo>
                    <a:pt x="898131" y="280670"/>
                  </a:lnTo>
                  <a:lnTo>
                    <a:pt x="901065" y="298450"/>
                  </a:lnTo>
                  <a:lnTo>
                    <a:pt x="901179" y="344170"/>
                  </a:lnTo>
                  <a:lnTo>
                    <a:pt x="901954" y="350520"/>
                  </a:lnTo>
                  <a:lnTo>
                    <a:pt x="904074" y="355600"/>
                  </a:lnTo>
                  <a:lnTo>
                    <a:pt x="908189" y="361950"/>
                  </a:lnTo>
                  <a:lnTo>
                    <a:pt x="915314" y="372110"/>
                  </a:lnTo>
                  <a:lnTo>
                    <a:pt x="995934" y="372110"/>
                  </a:lnTo>
                  <a:lnTo>
                    <a:pt x="1045806" y="370840"/>
                  </a:lnTo>
                  <a:lnTo>
                    <a:pt x="1110195" y="370840"/>
                  </a:lnTo>
                  <a:lnTo>
                    <a:pt x="1112291" y="368300"/>
                  </a:lnTo>
                  <a:lnTo>
                    <a:pt x="1112291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487024" y="149067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39" h="0">
                  <a:moveTo>
                    <a:pt x="0" y="0"/>
                  </a:moveTo>
                  <a:lnTo>
                    <a:pt x="735653" y="0"/>
                  </a:lnTo>
                </a:path>
                <a:path w="866139" h="0">
                  <a:moveTo>
                    <a:pt x="735510" y="0"/>
                  </a:moveTo>
                  <a:lnTo>
                    <a:pt x="865584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70465" y="1076730"/>
              <a:ext cx="720090" cy="389890"/>
            </a:xfrm>
            <a:custGeom>
              <a:avLst/>
              <a:gdLst/>
              <a:ahLst/>
              <a:cxnLst/>
              <a:rect l="l" t="t" r="r" b="b"/>
              <a:pathLst>
                <a:path w="720089" h="389890">
                  <a:moveTo>
                    <a:pt x="200329" y="50711"/>
                  </a:moveTo>
                  <a:lnTo>
                    <a:pt x="197954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16" y="45656"/>
                  </a:lnTo>
                  <a:lnTo>
                    <a:pt x="133413" y="46431"/>
                  </a:lnTo>
                  <a:lnTo>
                    <a:pt x="124244" y="47104"/>
                  </a:lnTo>
                  <a:lnTo>
                    <a:pt x="95719" y="48831"/>
                  </a:lnTo>
                  <a:lnTo>
                    <a:pt x="85953" y="49288"/>
                  </a:lnTo>
                  <a:lnTo>
                    <a:pt x="76225" y="49517"/>
                  </a:lnTo>
                  <a:lnTo>
                    <a:pt x="36817" y="49517"/>
                  </a:lnTo>
                  <a:lnTo>
                    <a:pt x="30734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79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29" y="194818"/>
                  </a:lnTo>
                  <a:lnTo>
                    <a:pt x="66852" y="228714"/>
                  </a:lnTo>
                  <a:lnTo>
                    <a:pt x="32677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29" y="265493"/>
                  </a:lnTo>
                  <a:lnTo>
                    <a:pt x="88849" y="238887"/>
                  </a:lnTo>
                  <a:lnTo>
                    <a:pt x="115989" y="211505"/>
                  </a:lnTo>
                  <a:lnTo>
                    <a:pt x="149555" y="166598"/>
                  </a:lnTo>
                  <a:lnTo>
                    <a:pt x="171208" y="129501"/>
                  </a:lnTo>
                  <a:lnTo>
                    <a:pt x="190271" y="85496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720089" h="389890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410" y="30124"/>
                  </a:lnTo>
                  <a:lnTo>
                    <a:pt x="259461" y="31216"/>
                  </a:lnTo>
                  <a:lnTo>
                    <a:pt x="259715" y="35902"/>
                  </a:lnTo>
                  <a:lnTo>
                    <a:pt x="259829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34" y="42125"/>
                  </a:lnTo>
                  <a:lnTo>
                    <a:pt x="286372" y="35902"/>
                  </a:lnTo>
                  <a:lnTo>
                    <a:pt x="286486" y="30124"/>
                  </a:lnTo>
                  <a:lnTo>
                    <a:pt x="286600" y="24307"/>
                  </a:lnTo>
                  <a:lnTo>
                    <a:pt x="286804" y="19189"/>
                  </a:lnTo>
                  <a:lnTo>
                    <a:pt x="287197" y="13335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720089" h="389890">
                  <a:moveTo>
                    <a:pt x="635596" y="300761"/>
                  </a:moveTo>
                  <a:lnTo>
                    <a:pt x="616280" y="267677"/>
                  </a:lnTo>
                  <a:lnTo>
                    <a:pt x="609625" y="262051"/>
                  </a:lnTo>
                  <a:lnTo>
                    <a:pt x="609625" y="304482"/>
                  </a:lnTo>
                  <a:lnTo>
                    <a:pt x="609498" y="330034"/>
                  </a:lnTo>
                  <a:lnTo>
                    <a:pt x="579589" y="361657"/>
                  </a:lnTo>
                  <a:lnTo>
                    <a:pt x="570992" y="365569"/>
                  </a:lnTo>
                  <a:lnTo>
                    <a:pt x="571131" y="365569"/>
                  </a:lnTo>
                  <a:lnTo>
                    <a:pt x="560527" y="367271"/>
                  </a:lnTo>
                  <a:lnTo>
                    <a:pt x="543991" y="367969"/>
                  </a:lnTo>
                  <a:lnTo>
                    <a:pt x="527710" y="367766"/>
                  </a:lnTo>
                  <a:lnTo>
                    <a:pt x="485914" y="347421"/>
                  </a:lnTo>
                  <a:lnTo>
                    <a:pt x="477977" y="327431"/>
                  </a:lnTo>
                  <a:lnTo>
                    <a:pt x="477786" y="31893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66" y="266141"/>
                  </a:lnTo>
                  <a:lnTo>
                    <a:pt x="562051" y="266484"/>
                  </a:lnTo>
                  <a:lnTo>
                    <a:pt x="600989" y="287286"/>
                  </a:lnTo>
                  <a:lnTo>
                    <a:pt x="609625" y="304482"/>
                  </a:lnTo>
                  <a:lnTo>
                    <a:pt x="609625" y="262051"/>
                  </a:lnTo>
                  <a:lnTo>
                    <a:pt x="569772" y="247815"/>
                  </a:lnTo>
                  <a:lnTo>
                    <a:pt x="559943" y="247142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59" y="282054"/>
                  </a:lnTo>
                  <a:lnTo>
                    <a:pt x="451561" y="331533"/>
                  </a:lnTo>
                  <a:lnTo>
                    <a:pt x="452818" y="339623"/>
                  </a:lnTo>
                  <a:lnTo>
                    <a:pt x="475551" y="371259"/>
                  </a:lnTo>
                  <a:lnTo>
                    <a:pt x="516013" y="388581"/>
                  </a:lnTo>
                  <a:lnTo>
                    <a:pt x="515454" y="388581"/>
                  </a:lnTo>
                  <a:lnTo>
                    <a:pt x="526389" y="389610"/>
                  </a:lnTo>
                  <a:lnTo>
                    <a:pt x="525360" y="389610"/>
                  </a:lnTo>
                  <a:lnTo>
                    <a:pt x="542315" y="389763"/>
                  </a:lnTo>
                  <a:lnTo>
                    <a:pt x="590308" y="380326"/>
                  </a:lnTo>
                  <a:lnTo>
                    <a:pt x="623620" y="353720"/>
                  </a:lnTo>
                  <a:lnTo>
                    <a:pt x="635596" y="327431"/>
                  </a:lnTo>
                  <a:lnTo>
                    <a:pt x="635596" y="300761"/>
                  </a:lnTo>
                  <a:close/>
                </a:path>
                <a:path w="720089" h="389890">
                  <a:moveTo>
                    <a:pt x="655053" y="122377"/>
                  </a:moveTo>
                  <a:lnTo>
                    <a:pt x="654634" y="119862"/>
                  </a:lnTo>
                  <a:lnTo>
                    <a:pt x="653491" y="106692"/>
                  </a:lnTo>
                  <a:lnTo>
                    <a:pt x="653478" y="106451"/>
                  </a:lnTo>
                  <a:lnTo>
                    <a:pt x="653364" y="105194"/>
                  </a:lnTo>
                  <a:lnTo>
                    <a:pt x="653262" y="104013"/>
                  </a:lnTo>
                  <a:lnTo>
                    <a:pt x="653148" y="102654"/>
                  </a:lnTo>
                  <a:lnTo>
                    <a:pt x="653034" y="101422"/>
                  </a:lnTo>
                  <a:lnTo>
                    <a:pt x="652957" y="100584"/>
                  </a:lnTo>
                  <a:lnTo>
                    <a:pt x="652881" y="100177"/>
                  </a:lnTo>
                  <a:lnTo>
                    <a:pt x="652526" y="98475"/>
                  </a:lnTo>
                  <a:lnTo>
                    <a:pt x="650024" y="96393"/>
                  </a:lnTo>
                  <a:lnTo>
                    <a:pt x="639495" y="98475"/>
                  </a:lnTo>
                  <a:lnTo>
                    <a:pt x="634365" y="99326"/>
                  </a:lnTo>
                  <a:lnTo>
                    <a:pt x="588340" y="104013"/>
                  </a:lnTo>
                  <a:lnTo>
                    <a:pt x="514184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40" y="105854"/>
                  </a:lnTo>
                  <a:lnTo>
                    <a:pt x="457238" y="98475"/>
                  </a:lnTo>
                  <a:lnTo>
                    <a:pt x="457352" y="37299"/>
                  </a:lnTo>
                  <a:lnTo>
                    <a:pt x="457403" y="34099"/>
                  </a:lnTo>
                  <a:lnTo>
                    <a:pt x="457771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61" y="103403"/>
                  </a:lnTo>
                  <a:lnTo>
                    <a:pt x="431012" y="104013"/>
                  </a:lnTo>
                  <a:lnTo>
                    <a:pt x="431126" y="105194"/>
                  </a:lnTo>
                  <a:lnTo>
                    <a:pt x="431241" y="106451"/>
                  </a:lnTo>
                  <a:lnTo>
                    <a:pt x="431266" y="106692"/>
                  </a:lnTo>
                  <a:lnTo>
                    <a:pt x="431571" y="110007"/>
                  </a:lnTo>
                  <a:lnTo>
                    <a:pt x="433311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33" y="124231"/>
                  </a:lnTo>
                  <a:lnTo>
                    <a:pt x="621817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720089" h="389890">
                  <a:moveTo>
                    <a:pt x="720013" y="202844"/>
                  </a:moveTo>
                  <a:lnTo>
                    <a:pt x="719937" y="201688"/>
                  </a:lnTo>
                  <a:lnTo>
                    <a:pt x="719594" y="196977"/>
                  </a:lnTo>
                  <a:lnTo>
                    <a:pt x="718146" y="186296"/>
                  </a:lnTo>
                  <a:lnTo>
                    <a:pt x="718108" y="185991"/>
                  </a:lnTo>
                  <a:lnTo>
                    <a:pt x="717981" y="185064"/>
                  </a:lnTo>
                  <a:lnTo>
                    <a:pt x="717867" y="184264"/>
                  </a:lnTo>
                  <a:lnTo>
                    <a:pt x="717765" y="183527"/>
                  </a:lnTo>
                  <a:lnTo>
                    <a:pt x="717651" y="182702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51" y="175996"/>
                  </a:lnTo>
                  <a:lnTo>
                    <a:pt x="658520" y="180149"/>
                  </a:lnTo>
                  <a:lnTo>
                    <a:pt x="607339" y="182702"/>
                  </a:lnTo>
                  <a:lnTo>
                    <a:pt x="565175" y="184264"/>
                  </a:lnTo>
                  <a:lnTo>
                    <a:pt x="565569" y="184264"/>
                  </a:lnTo>
                  <a:lnTo>
                    <a:pt x="492861" y="185991"/>
                  </a:lnTo>
                  <a:lnTo>
                    <a:pt x="473697" y="185991"/>
                  </a:lnTo>
                  <a:lnTo>
                    <a:pt x="447306" y="186296"/>
                  </a:lnTo>
                  <a:lnTo>
                    <a:pt x="434022" y="186296"/>
                  </a:lnTo>
                  <a:lnTo>
                    <a:pt x="420433" y="185991"/>
                  </a:lnTo>
                  <a:lnTo>
                    <a:pt x="421271" y="185991"/>
                  </a:lnTo>
                  <a:lnTo>
                    <a:pt x="388785" y="184759"/>
                  </a:lnTo>
                  <a:lnTo>
                    <a:pt x="389089" y="184759"/>
                  </a:lnTo>
                  <a:lnTo>
                    <a:pt x="379920" y="184264"/>
                  </a:lnTo>
                  <a:lnTo>
                    <a:pt x="372160" y="183527"/>
                  </a:lnTo>
                  <a:lnTo>
                    <a:pt x="361784" y="182206"/>
                  </a:lnTo>
                  <a:lnTo>
                    <a:pt x="362051" y="182206"/>
                  </a:lnTo>
                  <a:lnTo>
                    <a:pt x="360426" y="181889"/>
                  </a:lnTo>
                  <a:lnTo>
                    <a:pt x="358787" y="184759"/>
                  </a:lnTo>
                  <a:lnTo>
                    <a:pt x="358876" y="185064"/>
                  </a:lnTo>
                  <a:lnTo>
                    <a:pt x="359168" y="185661"/>
                  </a:lnTo>
                  <a:lnTo>
                    <a:pt x="359257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47" y="201930"/>
                  </a:lnTo>
                  <a:lnTo>
                    <a:pt x="363461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38" y="209981"/>
                  </a:lnTo>
                  <a:lnTo>
                    <a:pt x="394817" y="209130"/>
                  </a:lnTo>
                  <a:lnTo>
                    <a:pt x="395097" y="209130"/>
                  </a:lnTo>
                  <a:lnTo>
                    <a:pt x="406311" y="208445"/>
                  </a:lnTo>
                  <a:lnTo>
                    <a:pt x="461225" y="205828"/>
                  </a:lnTo>
                  <a:lnTo>
                    <a:pt x="613651" y="201930"/>
                  </a:lnTo>
                  <a:lnTo>
                    <a:pt x="633158" y="201930"/>
                  </a:lnTo>
                  <a:lnTo>
                    <a:pt x="648690" y="201688"/>
                  </a:lnTo>
                  <a:lnTo>
                    <a:pt x="697522" y="201688"/>
                  </a:lnTo>
                  <a:lnTo>
                    <a:pt x="703783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52456" y="1490676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580" y="0"/>
                  </a:lnTo>
                </a:path>
                <a:path w="889000" h="0">
                  <a:moveTo>
                    <a:pt x="758428" y="0"/>
                  </a:moveTo>
                  <a:lnTo>
                    <a:pt x="88850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82808" y="1068348"/>
              <a:ext cx="844550" cy="408940"/>
            </a:xfrm>
            <a:custGeom>
              <a:avLst/>
              <a:gdLst/>
              <a:ahLst/>
              <a:cxnLst/>
              <a:rect l="l" t="t" r="r" b="b"/>
              <a:pathLst>
                <a:path w="844550" h="408940">
                  <a:moveTo>
                    <a:pt x="94208" y="13830"/>
                  </a:moveTo>
                  <a:lnTo>
                    <a:pt x="80378" y="0"/>
                  </a:lnTo>
                  <a:lnTo>
                    <a:pt x="69723" y="7353"/>
                  </a:lnTo>
                  <a:lnTo>
                    <a:pt x="62750" y="13246"/>
                  </a:lnTo>
                  <a:lnTo>
                    <a:pt x="38709" y="45631"/>
                  </a:lnTo>
                  <a:lnTo>
                    <a:pt x="15646" y="96520"/>
                  </a:lnTo>
                  <a:lnTo>
                    <a:pt x="2298" y="154711"/>
                  </a:lnTo>
                  <a:lnTo>
                    <a:pt x="0" y="179057"/>
                  </a:lnTo>
                  <a:lnTo>
                    <a:pt x="0" y="214884"/>
                  </a:lnTo>
                  <a:lnTo>
                    <a:pt x="9004" y="274523"/>
                  </a:lnTo>
                  <a:lnTo>
                    <a:pt x="28321" y="328980"/>
                  </a:lnTo>
                  <a:lnTo>
                    <a:pt x="56362" y="373138"/>
                  </a:lnTo>
                  <a:lnTo>
                    <a:pt x="80378" y="393954"/>
                  </a:lnTo>
                  <a:lnTo>
                    <a:pt x="94208" y="380123"/>
                  </a:lnTo>
                  <a:lnTo>
                    <a:pt x="84277" y="371741"/>
                  </a:lnTo>
                  <a:lnTo>
                    <a:pt x="77571" y="364921"/>
                  </a:lnTo>
                  <a:lnTo>
                    <a:pt x="52489" y="326694"/>
                  </a:lnTo>
                  <a:lnTo>
                    <a:pt x="35953" y="280581"/>
                  </a:lnTo>
                  <a:lnTo>
                    <a:pt x="27152" y="242938"/>
                  </a:lnTo>
                  <a:lnTo>
                    <a:pt x="25895" y="196977"/>
                  </a:lnTo>
                  <a:lnTo>
                    <a:pt x="26047" y="168783"/>
                  </a:lnTo>
                  <a:lnTo>
                    <a:pt x="35953" y="113157"/>
                  </a:lnTo>
                  <a:lnTo>
                    <a:pt x="52489" y="67157"/>
                  </a:lnTo>
                  <a:lnTo>
                    <a:pt x="77571" y="28676"/>
                  </a:lnTo>
                  <a:lnTo>
                    <a:pt x="84277" y="21971"/>
                  </a:lnTo>
                  <a:lnTo>
                    <a:pt x="94208" y="13830"/>
                  </a:lnTo>
                  <a:close/>
                </a:path>
                <a:path w="844550" h="408940">
                  <a:moveTo>
                    <a:pt x="383387" y="35623"/>
                  </a:moveTo>
                  <a:lnTo>
                    <a:pt x="356146" y="35623"/>
                  </a:lnTo>
                  <a:lnTo>
                    <a:pt x="356095" y="224218"/>
                  </a:lnTo>
                  <a:lnTo>
                    <a:pt x="355828" y="245579"/>
                  </a:lnTo>
                  <a:lnTo>
                    <a:pt x="335813" y="286245"/>
                  </a:lnTo>
                  <a:lnTo>
                    <a:pt x="299008" y="308521"/>
                  </a:lnTo>
                  <a:lnTo>
                    <a:pt x="275678" y="308876"/>
                  </a:lnTo>
                  <a:lnTo>
                    <a:pt x="251383" y="308521"/>
                  </a:lnTo>
                  <a:lnTo>
                    <a:pt x="214693" y="286245"/>
                  </a:lnTo>
                  <a:lnTo>
                    <a:pt x="195516" y="245579"/>
                  </a:lnTo>
                  <a:lnTo>
                    <a:pt x="195211" y="35623"/>
                  </a:lnTo>
                  <a:lnTo>
                    <a:pt x="167551" y="35623"/>
                  </a:lnTo>
                  <a:lnTo>
                    <a:pt x="167551" y="224218"/>
                  </a:lnTo>
                  <a:lnTo>
                    <a:pt x="167982" y="254698"/>
                  </a:lnTo>
                  <a:lnTo>
                    <a:pt x="195211" y="304685"/>
                  </a:lnTo>
                  <a:lnTo>
                    <a:pt x="225907" y="329615"/>
                  </a:lnTo>
                  <a:lnTo>
                    <a:pt x="274840" y="333184"/>
                  </a:lnTo>
                  <a:lnTo>
                    <a:pt x="304850" y="332740"/>
                  </a:lnTo>
                  <a:lnTo>
                    <a:pt x="350253" y="308876"/>
                  </a:lnTo>
                  <a:lnTo>
                    <a:pt x="379793" y="273253"/>
                  </a:lnTo>
                  <a:lnTo>
                    <a:pt x="383387" y="224218"/>
                  </a:lnTo>
                  <a:lnTo>
                    <a:pt x="383387" y="35623"/>
                  </a:lnTo>
                  <a:close/>
                </a:path>
                <a:path w="844550" h="408940">
                  <a:moveTo>
                    <a:pt x="628561" y="227571"/>
                  </a:moveTo>
                  <a:lnTo>
                    <a:pt x="625309" y="182511"/>
                  </a:lnTo>
                  <a:lnTo>
                    <a:pt x="603148" y="151714"/>
                  </a:lnTo>
                  <a:lnTo>
                    <a:pt x="602157" y="150647"/>
                  </a:lnTo>
                  <a:lnTo>
                    <a:pt x="602157" y="229247"/>
                  </a:lnTo>
                  <a:lnTo>
                    <a:pt x="601903" y="251612"/>
                  </a:lnTo>
                  <a:lnTo>
                    <a:pt x="585597" y="288124"/>
                  </a:lnTo>
                  <a:lnTo>
                    <a:pt x="542226" y="308876"/>
                  </a:lnTo>
                  <a:lnTo>
                    <a:pt x="529399" y="308686"/>
                  </a:lnTo>
                  <a:lnTo>
                    <a:pt x="493090" y="284149"/>
                  </a:lnTo>
                  <a:lnTo>
                    <a:pt x="486905" y="269062"/>
                  </a:lnTo>
                  <a:lnTo>
                    <a:pt x="486905" y="177698"/>
                  </a:lnTo>
                  <a:lnTo>
                    <a:pt x="519874" y="155219"/>
                  </a:lnTo>
                  <a:lnTo>
                    <a:pt x="559308" y="152438"/>
                  </a:lnTo>
                  <a:lnTo>
                    <a:pt x="595795" y="184454"/>
                  </a:lnTo>
                  <a:lnTo>
                    <a:pt x="602157" y="229247"/>
                  </a:lnTo>
                  <a:lnTo>
                    <a:pt x="602157" y="150647"/>
                  </a:lnTo>
                  <a:lnTo>
                    <a:pt x="591159" y="138785"/>
                  </a:lnTo>
                  <a:lnTo>
                    <a:pt x="580097" y="131064"/>
                  </a:lnTo>
                  <a:lnTo>
                    <a:pt x="566140" y="128231"/>
                  </a:lnTo>
                  <a:lnTo>
                    <a:pt x="543483" y="127825"/>
                  </a:lnTo>
                  <a:lnTo>
                    <a:pt x="533603" y="127825"/>
                  </a:lnTo>
                  <a:lnTo>
                    <a:pt x="494995" y="143408"/>
                  </a:lnTo>
                  <a:lnTo>
                    <a:pt x="483552" y="151714"/>
                  </a:lnTo>
                  <a:lnTo>
                    <a:pt x="480618" y="136207"/>
                  </a:lnTo>
                  <a:lnTo>
                    <a:pt x="479780" y="134112"/>
                  </a:lnTo>
                  <a:lnTo>
                    <a:pt x="460921" y="134112"/>
                  </a:lnTo>
                  <a:lnTo>
                    <a:pt x="460921" y="408622"/>
                  </a:lnTo>
                  <a:lnTo>
                    <a:pt x="486905" y="408622"/>
                  </a:lnTo>
                  <a:lnTo>
                    <a:pt x="486905" y="308876"/>
                  </a:lnTo>
                  <a:lnTo>
                    <a:pt x="492709" y="314553"/>
                  </a:lnTo>
                  <a:lnTo>
                    <a:pt x="526897" y="332257"/>
                  </a:lnTo>
                  <a:lnTo>
                    <a:pt x="534377" y="333070"/>
                  </a:lnTo>
                  <a:lnTo>
                    <a:pt x="551776" y="333070"/>
                  </a:lnTo>
                  <a:lnTo>
                    <a:pt x="593318" y="321068"/>
                  </a:lnTo>
                  <a:lnTo>
                    <a:pt x="619607" y="287121"/>
                  </a:lnTo>
                  <a:lnTo>
                    <a:pt x="628459" y="255879"/>
                  </a:lnTo>
                  <a:lnTo>
                    <a:pt x="628561" y="227571"/>
                  </a:lnTo>
                  <a:close/>
                </a:path>
                <a:path w="844550" h="408940">
                  <a:moveTo>
                    <a:pt x="844397" y="308876"/>
                  </a:moveTo>
                  <a:lnTo>
                    <a:pt x="842721" y="308457"/>
                  </a:lnTo>
                  <a:lnTo>
                    <a:pt x="837272" y="307619"/>
                  </a:lnTo>
                  <a:lnTo>
                    <a:pt x="832091" y="303009"/>
                  </a:lnTo>
                  <a:lnTo>
                    <a:pt x="829729" y="300913"/>
                  </a:lnTo>
                  <a:lnTo>
                    <a:pt x="829729" y="151714"/>
                  </a:lnTo>
                  <a:lnTo>
                    <a:pt x="829729" y="142913"/>
                  </a:lnTo>
                  <a:lnTo>
                    <a:pt x="829729" y="25146"/>
                  </a:lnTo>
                  <a:lnTo>
                    <a:pt x="803744" y="25146"/>
                  </a:lnTo>
                  <a:lnTo>
                    <a:pt x="803744" y="142913"/>
                  </a:lnTo>
                  <a:lnTo>
                    <a:pt x="803744" y="173507"/>
                  </a:lnTo>
                  <a:lnTo>
                    <a:pt x="803744" y="261937"/>
                  </a:lnTo>
                  <a:lnTo>
                    <a:pt x="801103" y="272567"/>
                  </a:lnTo>
                  <a:lnTo>
                    <a:pt x="776998" y="302437"/>
                  </a:lnTo>
                  <a:lnTo>
                    <a:pt x="761542" y="308127"/>
                  </a:lnTo>
                  <a:lnTo>
                    <a:pt x="768184" y="308127"/>
                  </a:lnTo>
                  <a:lnTo>
                    <a:pt x="745909" y="308457"/>
                  </a:lnTo>
                  <a:lnTo>
                    <a:pt x="731113" y="308127"/>
                  </a:lnTo>
                  <a:lnTo>
                    <a:pt x="721893" y="305803"/>
                  </a:lnTo>
                  <a:lnTo>
                    <a:pt x="695299" y="274459"/>
                  </a:lnTo>
                  <a:lnTo>
                    <a:pt x="688492" y="227990"/>
                  </a:lnTo>
                  <a:lnTo>
                    <a:pt x="688746" y="207314"/>
                  </a:lnTo>
                  <a:lnTo>
                    <a:pt x="704418" y="172250"/>
                  </a:lnTo>
                  <a:lnTo>
                    <a:pt x="748423" y="151714"/>
                  </a:lnTo>
                  <a:lnTo>
                    <a:pt x="756958" y="151714"/>
                  </a:lnTo>
                  <a:lnTo>
                    <a:pt x="796988" y="168071"/>
                  </a:lnTo>
                  <a:lnTo>
                    <a:pt x="803744" y="173507"/>
                  </a:lnTo>
                  <a:lnTo>
                    <a:pt x="803744" y="142913"/>
                  </a:lnTo>
                  <a:lnTo>
                    <a:pt x="764425" y="128371"/>
                  </a:lnTo>
                  <a:lnTo>
                    <a:pt x="757910" y="127889"/>
                  </a:lnTo>
                  <a:lnTo>
                    <a:pt x="734263" y="127889"/>
                  </a:lnTo>
                  <a:lnTo>
                    <a:pt x="692353" y="147027"/>
                  </a:lnTo>
                  <a:lnTo>
                    <a:pt x="666775" y="187934"/>
                  </a:lnTo>
                  <a:lnTo>
                    <a:pt x="662089" y="229247"/>
                  </a:lnTo>
                  <a:lnTo>
                    <a:pt x="662432" y="257060"/>
                  </a:lnTo>
                  <a:lnTo>
                    <a:pt x="664781" y="274218"/>
                  </a:lnTo>
                  <a:lnTo>
                    <a:pt x="664895" y="274459"/>
                  </a:lnTo>
                  <a:lnTo>
                    <a:pt x="671195" y="287794"/>
                  </a:lnTo>
                  <a:lnTo>
                    <a:pt x="696734" y="321246"/>
                  </a:lnTo>
                  <a:lnTo>
                    <a:pt x="742975" y="333184"/>
                  </a:lnTo>
                  <a:lnTo>
                    <a:pt x="756297" y="333032"/>
                  </a:lnTo>
                  <a:lnTo>
                    <a:pt x="795439" y="314426"/>
                  </a:lnTo>
                  <a:lnTo>
                    <a:pt x="805421" y="303009"/>
                  </a:lnTo>
                  <a:lnTo>
                    <a:pt x="809193" y="316001"/>
                  </a:lnTo>
                  <a:lnTo>
                    <a:pt x="828890" y="331089"/>
                  </a:lnTo>
                  <a:lnTo>
                    <a:pt x="842302" y="331089"/>
                  </a:lnTo>
                  <a:lnTo>
                    <a:pt x="842314" y="329285"/>
                  </a:lnTo>
                  <a:lnTo>
                    <a:pt x="844397" y="310972"/>
                  </a:lnTo>
                  <a:lnTo>
                    <a:pt x="844397" y="30887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0880" y="1196163"/>
              <a:ext cx="167499" cy="2052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5621" y="1154253"/>
              <a:ext cx="132854" cy="24726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8593" y="1196163"/>
              <a:ext cx="163449" cy="20550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713946" y="1068348"/>
              <a:ext cx="2162810" cy="394335"/>
            </a:xfrm>
            <a:custGeom>
              <a:avLst/>
              <a:gdLst/>
              <a:ahLst/>
              <a:cxnLst/>
              <a:rect l="l" t="t" r="r" b="b"/>
              <a:pathLst>
                <a:path w="2162809" h="394334">
                  <a:moveTo>
                    <a:pt x="159258" y="12573"/>
                  </a:moveTo>
                  <a:lnTo>
                    <a:pt x="137045" y="12573"/>
                  </a:lnTo>
                  <a:lnTo>
                    <a:pt x="0" y="368808"/>
                  </a:lnTo>
                  <a:lnTo>
                    <a:pt x="21793" y="368808"/>
                  </a:lnTo>
                  <a:lnTo>
                    <a:pt x="159258" y="12573"/>
                  </a:lnTo>
                  <a:close/>
                </a:path>
                <a:path w="2162809" h="394334">
                  <a:moveTo>
                    <a:pt x="397725" y="59931"/>
                  </a:moveTo>
                  <a:lnTo>
                    <a:pt x="397522" y="59423"/>
                  </a:lnTo>
                  <a:lnTo>
                    <a:pt x="397446" y="59245"/>
                  </a:lnTo>
                  <a:lnTo>
                    <a:pt x="396887" y="57835"/>
                  </a:lnTo>
                  <a:lnTo>
                    <a:pt x="394589" y="56908"/>
                  </a:lnTo>
                  <a:lnTo>
                    <a:pt x="394271" y="56908"/>
                  </a:lnTo>
                  <a:lnTo>
                    <a:pt x="370903" y="53225"/>
                  </a:lnTo>
                  <a:lnTo>
                    <a:pt x="368808" y="52806"/>
                  </a:lnTo>
                  <a:lnTo>
                    <a:pt x="365874" y="53225"/>
                  </a:lnTo>
                  <a:lnTo>
                    <a:pt x="365874" y="77952"/>
                  </a:lnTo>
                  <a:lnTo>
                    <a:pt x="365455" y="82143"/>
                  </a:lnTo>
                  <a:lnTo>
                    <a:pt x="363270" y="168617"/>
                  </a:lnTo>
                  <a:lnTo>
                    <a:pt x="361683" y="215836"/>
                  </a:lnTo>
                  <a:lnTo>
                    <a:pt x="266738" y="219430"/>
                  </a:lnTo>
                  <a:lnTo>
                    <a:pt x="250202" y="219430"/>
                  </a:lnTo>
                  <a:lnTo>
                    <a:pt x="250113" y="214642"/>
                  </a:lnTo>
                  <a:lnTo>
                    <a:pt x="247688" y="82143"/>
                  </a:lnTo>
                  <a:lnTo>
                    <a:pt x="361683" y="77952"/>
                  </a:lnTo>
                  <a:lnTo>
                    <a:pt x="365874" y="77952"/>
                  </a:lnTo>
                  <a:lnTo>
                    <a:pt x="365874" y="53225"/>
                  </a:lnTo>
                  <a:lnTo>
                    <a:pt x="365036" y="53644"/>
                  </a:lnTo>
                  <a:lnTo>
                    <a:pt x="364197" y="53644"/>
                  </a:lnTo>
                  <a:lnTo>
                    <a:pt x="359168" y="54483"/>
                  </a:lnTo>
                  <a:lnTo>
                    <a:pt x="306412" y="57835"/>
                  </a:lnTo>
                  <a:lnTo>
                    <a:pt x="261543" y="59423"/>
                  </a:lnTo>
                  <a:lnTo>
                    <a:pt x="238315" y="59423"/>
                  </a:lnTo>
                  <a:lnTo>
                    <a:pt x="217512" y="58229"/>
                  </a:lnTo>
                  <a:lnTo>
                    <a:pt x="216281" y="58229"/>
                  </a:lnTo>
                  <a:lnTo>
                    <a:pt x="212902" y="61607"/>
                  </a:lnTo>
                  <a:lnTo>
                    <a:pt x="214579" y="64122"/>
                  </a:lnTo>
                  <a:lnTo>
                    <a:pt x="217093" y="67056"/>
                  </a:lnTo>
                  <a:lnTo>
                    <a:pt x="220865" y="91363"/>
                  </a:lnTo>
                  <a:lnTo>
                    <a:pt x="223647" y="138874"/>
                  </a:lnTo>
                  <a:lnTo>
                    <a:pt x="225183" y="177698"/>
                  </a:lnTo>
                  <a:lnTo>
                    <a:pt x="225247" y="182041"/>
                  </a:lnTo>
                  <a:lnTo>
                    <a:pt x="225323" y="187121"/>
                  </a:lnTo>
                  <a:lnTo>
                    <a:pt x="225450" y="195694"/>
                  </a:lnTo>
                  <a:lnTo>
                    <a:pt x="225475" y="197815"/>
                  </a:lnTo>
                  <a:lnTo>
                    <a:pt x="225755" y="221119"/>
                  </a:lnTo>
                  <a:lnTo>
                    <a:pt x="225882" y="241401"/>
                  </a:lnTo>
                  <a:lnTo>
                    <a:pt x="225894" y="243916"/>
                  </a:lnTo>
                  <a:lnTo>
                    <a:pt x="228409" y="244754"/>
                  </a:lnTo>
                  <a:lnTo>
                    <a:pt x="230505" y="244754"/>
                  </a:lnTo>
                  <a:lnTo>
                    <a:pt x="244335" y="243497"/>
                  </a:lnTo>
                  <a:lnTo>
                    <a:pt x="248526" y="242658"/>
                  </a:lnTo>
                  <a:lnTo>
                    <a:pt x="257327" y="242239"/>
                  </a:lnTo>
                  <a:lnTo>
                    <a:pt x="324967" y="240474"/>
                  </a:lnTo>
                  <a:lnTo>
                    <a:pt x="327152" y="240474"/>
                  </a:lnTo>
                  <a:lnTo>
                    <a:pt x="366661" y="239928"/>
                  </a:lnTo>
                  <a:lnTo>
                    <a:pt x="364820" y="239928"/>
                  </a:lnTo>
                  <a:lnTo>
                    <a:pt x="376770" y="239725"/>
                  </a:lnTo>
                  <a:lnTo>
                    <a:pt x="386410" y="239725"/>
                  </a:lnTo>
                  <a:lnTo>
                    <a:pt x="386829" y="234276"/>
                  </a:lnTo>
                  <a:lnTo>
                    <a:pt x="387083" y="226733"/>
                  </a:lnTo>
                  <a:lnTo>
                    <a:pt x="387375" y="219430"/>
                  </a:lnTo>
                  <a:lnTo>
                    <a:pt x="387438" y="218084"/>
                  </a:lnTo>
                  <a:lnTo>
                    <a:pt x="387540" y="215836"/>
                  </a:lnTo>
                  <a:lnTo>
                    <a:pt x="387591" y="214642"/>
                  </a:lnTo>
                  <a:lnTo>
                    <a:pt x="388924" y="187121"/>
                  </a:lnTo>
                  <a:lnTo>
                    <a:pt x="390601" y="149796"/>
                  </a:lnTo>
                  <a:lnTo>
                    <a:pt x="391934" y="121958"/>
                  </a:lnTo>
                  <a:lnTo>
                    <a:pt x="392277" y="115379"/>
                  </a:lnTo>
                  <a:lnTo>
                    <a:pt x="392620" y="109613"/>
                  </a:lnTo>
                  <a:lnTo>
                    <a:pt x="393077" y="102514"/>
                  </a:lnTo>
                  <a:lnTo>
                    <a:pt x="393115" y="95973"/>
                  </a:lnTo>
                  <a:lnTo>
                    <a:pt x="394944" y="77952"/>
                  </a:lnTo>
                  <a:lnTo>
                    <a:pt x="395630" y="71247"/>
                  </a:lnTo>
                  <a:lnTo>
                    <a:pt x="397395" y="61607"/>
                  </a:lnTo>
                  <a:lnTo>
                    <a:pt x="397725" y="59931"/>
                  </a:lnTo>
                  <a:close/>
                </a:path>
                <a:path w="2162809" h="394334">
                  <a:moveTo>
                    <a:pt x="557403" y="181889"/>
                  </a:moveTo>
                  <a:lnTo>
                    <a:pt x="556145" y="165544"/>
                  </a:lnTo>
                  <a:lnTo>
                    <a:pt x="555955" y="164287"/>
                  </a:lnTo>
                  <a:lnTo>
                    <a:pt x="555193" y="159258"/>
                  </a:lnTo>
                  <a:lnTo>
                    <a:pt x="554888" y="157162"/>
                  </a:lnTo>
                  <a:lnTo>
                    <a:pt x="551116" y="157581"/>
                  </a:lnTo>
                  <a:lnTo>
                    <a:pt x="545249" y="159258"/>
                  </a:lnTo>
                  <a:lnTo>
                    <a:pt x="522198" y="162191"/>
                  </a:lnTo>
                  <a:lnTo>
                    <a:pt x="495795" y="164287"/>
                  </a:lnTo>
                  <a:lnTo>
                    <a:pt x="484479" y="164287"/>
                  </a:lnTo>
                  <a:lnTo>
                    <a:pt x="484479" y="162191"/>
                  </a:lnTo>
                  <a:lnTo>
                    <a:pt x="484606" y="44284"/>
                  </a:lnTo>
                  <a:lnTo>
                    <a:pt x="486156" y="12573"/>
                  </a:lnTo>
                  <a:lnTo>
                    <a:pt x="486156" y="9220"/>
                  </a:lnTo>
                  <a:lnTo>
                    <a:pt x="483222" y="9220"/>
                  </a:lnTo>
                  <a:lnTo>
                    <a:pt x="459333" y="8382"/>
                  </a:lnTo>
                  <a:lnTo>
                    <a:pt x="455142" y="8382"/>
                  </a:lnTo>
                  <a:lnTo>
                    <a:pt x="453047" y="10477"/>
                  </a:lnTo>
                  <a:lnTo>
                    <a:pt x="453885" y="12573"/>
                  </a:lnTo>
                  <a:lnTo>
                    <a:pt x="455980" y="16764"/>
                  </a:lnTo>
                  <a:lnTo>
                    <a:pt x="457631" y="38506"/>
                  </a:lnTo>
                  <a:lnTo>
                    <a:pt x="457695" y="39598"/>
                  </a:lnTo>
                  <a:lnTo>
                    <a:pt x="457949" y="44284"/>
                  </a:lnTo>
                  <a:lnTo>
                    <a:pt x="458063" y="186499"/>
                  </a:lnTo>
                  <a:lnTo>
                    <a:pt x="458076" y="364617"/>
                  </a:lnTo>
                  <a:lnTo>
                    <a:pt x="459752" y="364617"/>
                  </a:lnTo>
                  <a:lnTo>
                    <a:pt x="481126" y="363359"/>
                  </a:lnTo>
                  <a:lnTo>
                    <a:pt x="483222" y="362940"/>
                  </a:lnTo>
                  <a:lnTo>
                    <a:pt x="484479" y="360426"/>
                  </a:lnTo>
                  <a:lnTo>
                    <a:pt x="484479" y="186080"/>
                  </a:lnTo>
                  <a:lnTo>
                    <a:pt x="497001" y="185661"/>
                  </a:lnTo>
                  <a:lnTo>
                    <a:pt x="547344" y="185661"/>
                  </a:lnTo>
                  <a:lnTo>
                    <a:pt x="553631" y="186499"/>
                  </a:lnTo>
                  <a:lnTo>
                    <a:pt x="557403" y="186499"/>
                  </a:lnTo>
                  <a:lnTo>
                    <a:pt x="557403" y="185661"/>
                  </a:lnTo>
                  <a:lnTo>
                    <a:pt x="557403" y="181889"/>
                  </a:lnTo>
                  <a:close/>
                </a:path>
                <a:path w="2162809" h="394334">
                  <a:moveTo>
                    <a:pt x="786879" y="125463"/>
                  </a:moveTo>
                  <a:lnTo>
                    <a:pt x="766902" y="82334"/>
                  </a:lnTo>
                  <a:lnTo>
                    <a:pt x="761669" y="76327"/>
                  </a:lnTo>
                  <a:lnTo>
                    <a:pt x="760844" y="75374"/>
                  </a:lnTo>
                  <a:lnTo>
                    <a:pt x="760107" y="74891"/>
                  </a:lnTo>
                  <a:lnTo>
                    <a:pt x="760107" y="130314"/>
                  </a:lnTo>
                  <a:lnTo>
                    <a:pt x="760107" y="154292"/>
                  </a:lnTo>
                  <a:lnTo>
                    <a:pt x="741464" y="191947"/>
                  </a:lnTo>
                  <a:lnTo>
                    <a:pt x="704507" y="210185"/>
                  </a:lnTo>
                  <a:lnTo>
                    <a:pt x="693610" y="210807"/>
                  </a:lnTo>
                  <a:lnTo>
                    <a:pt x="681697" y="210807"/>
                  </a:lnTo>
                  <a:lnTo>
                    <a:pt x="675474" y="210185"/>
                  </a:lnTo>
                  <a:lnTo>
                    <a:pt x="675779" y="210185"/>
                  </a:lnTo>
                  <a:lnTo>
                    <a:pt x="669328" y="208026"/>
                  </a:lnTo>
                  <a:lnTo>
                    <a:pt x="635139" y="181470"/>
                  </a:lnTo>
                  <a:lnTo>
                    <a:pt x="625856" y="133972"/>
                  </a:lnTo>
                  <a:lnTo>
                    <a:pt x="626872" y="126326"/>
                  </a:lnTo>
                  <a:lnTo>
                    <a:pt x="650557" y="91567"/>
                  </a:lnTo>
                  <a:lnTo>
                    <a:pt x="704507" y="76327"/>
                  </a:lnTo>
                  <a:lnTo>
                    <a:pt x="711631" y="76923"/>
                  </a:lnTo>
                  <a:lnTo>
                    <a:pt x="745794" y="97599"/>
                  </a:lnTo>
                  <a:lnTo>
                    <a:pt x="760107" y="130314"/>
                  </a:lnTo>
                  <a:lnTo>
                    <a:pt x="760107" y="74891"/>
                  </a:lnTo>
                  <a:lnTo>
                    <a:pt x="753186" y="70243"/>
                  </a:lnTo>
                  <a:lnTo>
                    <a:pt x="740752" y="64122"/>
                  </a:lnTo>
                  <a:lnTo>
                    <a:pt x="728116" y="58318"/>
                  </a:lnTo>
                  <a:lnTo>
                    <a:pt x="718718" y="55333"/>
                  </a:lnTo>
                  <a:lnTo>
                    <a:pt x="717956" y="55333"/>
                  </a:lnTo>
                  <a:lnTo>
                    <a:pt x="708964" y="54571"/>
                  </a:lnTo>
                  <a:lnTo>
                    <a:pt x="668172" y="56807"/>
                  </a:lnTo>
                  <a:lnTo>
                    <a:pt x="633361" y="75145"/>
                  </a:lnTo>
                  <a:lnTo>
                    <a:pt x="604621" y="112522"/>
                  </a:lnTo>
                  <a:lnTo>
                    <a:pt x="599516" y="161848"/>
                  </a:lnTo>
                  <a:lnTo>
                    <a:pt x="600913" y="171907"/>
                  </a:lnTo>
                  <a:lnTo>
                    <a:pt x="625957" y="212140"/>
                  </a:lnTo>
                  <a:lnTo>
                    <a:pt x="668147" y="233692"/>
                  </a:lnTo>
                  <a:lnTo>
                    <a:pt x="677405" y="234696"/>
                  </a:lnTo>
                  <a:lnTo>
                    <a:pt x="693191" y="234696"/>
                  </a:lnTo>
                  <a:lnTo>
                    <a:pt x="740549" y="221703"/>
                  </a:lnTo>
                  <a:lnTo>
                    <a:pt x="774496" y="189014"/>
                  </a:lnTo>
                  <a:lnTo>
                    <a:pt x="786828" y="158191"/>
                  </a:lnTo>
                  <a:lnTo>
                    <a:pt x="786879" y="125463"/>
                  </a:lnTo>
                  <a:close/>
                </a:path>
                <a:path w="2162809" h="394334">
                  <a:moveTo>
                    <a:pt x="884301" y="9220"/>
                  </a:moveTo>
                  <a:lnTo>
                    <a:pt x="881367" y="9220"/>
                  </a:lnTo>
                  <a:lnTo>
                    <a:pt x="857478" y="8382"/>
                  </a:lnTo>
                  <a:lnTo>
                    <a:pt x="853287" y="8382"/>
                  </a:lnTo>
                  <a:lnTo>
                    <a:pt x="851192" y="10477"/>
                  </a:lnTo>
                  <a:lnTo>
                    <a:pt x="852030" y="12573"/>
                  </a:lnTo>
                  <a:lnTo>
                    <a:pt x="854125" y="16764"/>
                  </a:lnTo>
                  <a:lnTo>
                    <a:pt x="855776" y="38506"/>
                  </a:lnTo>
                  <a:lnTo>
                    <a:pt x="855840" y="39598"/>
                  </a:lnTo>
                  <a:lnTo>
                    <a:pt x="856094" y="44284"/>
                  </a:lnTo>
                  <a:lnTo>
                    <a:pt x="856208" y="50507"/>
                  </a:lnTo>
                  <a:lnTo>
                    <a:pt x="856221" y="364617"/>
                  </a:lnTo>
                  <a:lnTo>
                    <a:pt x="857897" y="364617"/>
                  </a:lnTo>
                  <a:lnTo>
                    <a:pt x="879271" y="363359"/>
                  </a:lnTo>
                  <a:lnTo>
                    <a:pt x="881367" y="362940"/>
                  </a:lnTo>
                  <a:lnTo>
                    <a:pt x="882624" y="360426"/>
                  </a:lnTo>
                  <a:lnTo>
                    <a:pt x="882713" y="50507"/>
                  </a:lnTo>
                  <a:lnTo>
                    <a:pt x="882751" y="44284"/>
                  </a:lnTo>
                  <a:lnTo>
                    <a:pt x="884301" y="12573"/>
                  </a:lnTo>
                  <a:lnTo>
                    <a:pt x="884301" y="9220"/>
                  </a:lnTo>
                  <a:close/>
                </a:path>
                <a:path w="2162809" h="394334">
                  <a:moveTo>
                    <a:pt x="1137856" y="76276"/>
                  </a:moveTo>
                  <a:lnTo>
                    <a:pt x="1137780" y="75857"/>
                  </a:lnTo>
                  <a:lnTo>
                    <a:pt x="1137018" y="71666"/>
                  </a:lnTo>
                  <a:lnTo>
                    <a:pt x="1136599" y="67056"/>
                  </a:lnTo>
                  <a:lnTo>
                    <a:pt x="1135341" y="58585"/>
                  </a:lnTo>
                  <a:lnTo>
                    <a:pt x="1135278" y="58166"/>
                  </a:lnTo>
                  <a:lnTo>
                    <a:pt x="1135151" y="57315"/>
                  </a:lnTo>
                  <a:lnTo>
                    <a:pt x="1134922" y="55740"/>
                  </a:lnTo>
                  <a:lnTo>
                    <a:pt x="1134084" y="52806"/>
                  </a:lnTo>
                  <a:lnTo>
                    <a:pt x="1133983" y="52311"/>
                  </a:lnTo>
                  <a:lnTo>
                    <a:pt x="1133665" y="50711"/>
                  </a:lnTo>
                  <a:lnTo>
                    <a:pt x="1130312" y="49453"/>
                  </a:lnTo>
                  <a:lnTo>
                    <a:pt x="1129055" y="49872"/>
                  </a:lnTo>
                  <a:lnTo>
                    <a:pt x="1121727" y="50863"/>
                  </a:lnTo>
                  <a:lnTo>
                    <a:pt x="1115987" y="51574"/>
                  </a:lnTo>
                  <a:lnTo>
                    <a:pt x="1085786" y="54533"/>
                  </a:lnTo>
                  <a:lnTo>
                    <a:pt x="1077455" y="55232"/>
                  </a:lnTo>
                  <a:lnTo>
                    <a:pt x="1069695" y="55740"/>
                  </a:lnTo>
                  <a:lnTo>
                    <a:pt x="1069924" y="55740"/>
                  </a:lnTo>
                  <a:lnTo>
                    <a:pt x="1031379" y="57772"/>
                  </a:lnTo>
                  <a:lnTo>
                    <a:pt x="1010107" y="58585"/>
                  </a:lnTo>
                  <a:lnTo>
                    <a:pt x="989888" y="58585"/>
                  </a:lnTo>
                  <a:lnTo>
                    <a:pt x="984973" y="58407"/>
                  </a:lnTo>
                  <a:lnTo>
                    <a:pt x="968298" y="57315"/>
                  </a:lnTo>
                  <a:lnTo>
                    <a:pt x="959383" y="57315"/>
                  </a:lnTo>
                  <a:lnTo>
                    <a:pt x="957643" y="59931"/>
                  </a:lnTo>
                  <a:lnTo>
                    <a:pt x="958062" y="60769"/>
                  </a:lnTo>
                  <a:lnTo>
                    <a:pt x="959739" y="67894"/>
                  </a:lnTo>
                  <a:lnTo>
                    <a:pt x="961415" y="73342"/>
                  </a:lnTo>
                  <a:lnTo>
                    <a:pt x="963091" y="77952"/>
                  </a:lnTo>
                  <a:lnTo>
                    <a:pt x="963091" y="78371"/>
                  </a:lnTo>
                  <a:lnTo>
                    <a:pt x="963510" y="78790"/>
                  </a:lnTo>
                  <a:lnTo>
                    <a:pt x="964349" y="80886"/>
                  </a:lnTo>
                  <a:lnTo>
                    <a:pt x="966863" y="83820"/>
                  </a:lnTo>
                  <a:lnTo>
                    <a:pt x="1011288" y="79629"/>
                  </a:lnTo>
                  <a:lnTo>
                    <a:pt x="1064018" y="76746"/>
                  </a:lnTo>
                  <a:lnTo>
                    <a:pt x="1092593" y="75857"/>
                  </a:lnTo>
                  <a:lnTo>
                    <a:pt x="1124026" y="75857"/>
                  </a:lnTo>
                  <a:lnTo>
                    <a:pt x="1131989" y="76276"/>
                  </a:lnTo>
                  <a:lnTo>
                    <a:pt x="1137856" y="76276"/>
                  </a:lnTo>
                  <a:close/>
                </a:path>
                <a:path w="2162809" h="394334">
                  <a:moveTo>
                    <a:pt x="1151686" y="233438"/>
                  </a:moveTo>
                  <a:lnTo>
                    <a:pt x="1151636" y="229666"/>
                  </a:lnTo>
                  <a:lnTo>
                    <a:pt x="1151280" y="226314"/>
                  </a:lnTo>
                  <a:lnTo>
                    <a:pt x="1150429" y="218351"/>
                  </a:lnTo>
                  <a:lnTo>
                    <a:pt x="1149591" y="214998"/>
                  </a:lnTo>
                  <a:lnTo>
                    <a:pt x="1146657" y="216255"/>
                  </a:lnTo>
                  <a:lnTo>
                    <a:pt x="1131709" y="219938"/>
                  </a:lnTo>
                  <a:lnTo>
                    <a:pt x="1121410" y="222224"/>
                  </a:lnTo>
                  <a:lnTo>
                    <a:pt x="1110945" y="224028"/>
                  </a:lnTo>
                  <a:lnTo>
                    <a:pt x="1095527" y="226314"/>
                  </a:lnTo>
                  <a:lnTo>
                    <a:pt x="1100975" y="145846"/>
                  </a:lnTo>
                  <a:lnTo>
                    <a:pt x="1101813" y="135788"/>
                  </a:lnTo>
                  <a:lnTo>
                    <a:pt x="1102652" y="122377"/>
                  </a:lnTo>
                  <a:lnTo>
                    <a:pt x="1104328" y="108127"/>
                  </a:lnTo>
                  <a:lnTo>
                    <a:pt x="1104442" y="106641"/>
                  </a:lnTo>
                  <a:lnTo>
                    <a:pt x="1105166" y="96812"/>
                  </a:lnTo>
                  <a:lnTo>
                    <a:pt x="1105255" y="96393"/>
                  </a:lnTo>
                  <a:lnTo>
                    <a:pt x="1106004" y="93040"/>
                  </a:lnTo>
                  <a:lnTo>
                    <a:pt x="1103071" y="92621"/>
                  </a:lnTo>
                  <a:lnTo>
                    <a:pt x="1102233" y="92621"/>
                  </a:lnTo>
                  <a:lnTo>
                    <a:pt x="1078344" y="91782"/>
                  </a:lnTo>
                  <a:lnTo>
                    <a:pt x="1071219" y="91782"/>
                  </a:lnTo>
                  <a:lnTo>
                    <a:pt x="1072896" y="95554"/>
                  </a:lnTo>
                  <a:lnTo>
                    <a:pt x="1074991" y="99745"/>
                  </a:lnTo>
                  <a:lnTo>
                    <a:pt x="1075055" y="100584"/>
                  </a:lnTo>
                  <a:lnTo>
                    <a:pt x="1076629" y="121145"/>
                  </a:lnTo>
                  <a:lnTo>
                    <a:pt x="1076718" y="123329"/>
                  </a:lnTo>
                  <a:lnTo>
                    <a:pt x="1076845" y="126771"/>
                  </a:lnTo>
                  <a:lnTo>
                    <a:pt x="1076718" y="132715"/>
                  </a:lnTo>
                  <a:lnTo>
                    <a:pt x="1076248" y="141655"/>
                  </a:lnTo>
                  <a:lnTo>
                    <a:pt x="1075359" y="164884"/>
                  </a:lnTo>
                  <a:lnTo>
                    <a:pt x="1074889" y="173863"/>
                  </a:lnTo>
                  <a:lnTo>
                    <a:pt x="1073378" y="200139"/>
                  </a:lnTo>
                  <a:lnTo>
                    <a:pt x="1072896" y="209435"/>
                  </a:lnTo>
                  <a:lnTo>
                    <a:pt x="1035989" y="232905"/>
                  </a:lnTo>
                  <a:lnTo>
                    <a:pt x="1021765" y="233438"/>
                  </a:lnTo>
                  <a:lnTo>
                    <a:pt x="1021816" y="224028"/>
                  </a:lnTo>
                  <a:lnTo>
                    <a:pt x="1021930" y="199517"/>
                  </a:lnTo>
                  <a:lnTo>
                    <a:pt x="1022057" y="173863"/>
                  </a:lnTo>
                  <a:lnTo>
                    <a:pt x="1022146" y="155562"/>
                  </a:lnTo>
                  <a:lnTo>
                    <a:pt x="1022261" y="106641"/>
                  </a:lnTo>
                  <a:lnTo>
                    <a:pt x="1022604" y="100584"/>
                  </a:lnTo>
                  <a:lnTo>
                    <a:pt x="1022604" y="96812"/>
                  </a:lnTo>
                  <a:lnTo>
                    <a:pt x="1020089" y="96393"/>
                  </a:lnTo>
                  <a:lnTo>
                    <a:pt x="991171" y="96393"/>
                  </a:lnTo>
                  <a:lnTo>
                    <a:pt x="989076" y="98488"/>
                  </a:lnTo>
                  <a:lnTo>
                    <a:pt x="989914" y="100584"/>
                  </a:lnTo>
                  <a:lnTo>
                    <a:pt x="992860" y="106641"/>
                  </a:lnTo>
                  <a:lnTo>
                    <a:pt x="994575" y="112941"/>
                  </a:lnTo>
                  <a:lnTo>
                    <a:pt x="997762" y="155321"/>
                  </a:lnTo>
                  <a:lnTo>
                    <a:pt x="997877" y="158000"/>
                  </a:lnTo>
                  <a:lnTo>
                    <a:pt x="997991" y="160515"/>
                  </a:lnTo>
                  <a:lnTo>
                    <a:pt x="998042" y="161772"/>
                  </a:lnTo>
                  <a:lnTo>
                    <a:pt x="998169" y="164592"/>
                  </a:lnTo>
                  <a:lnTo>
                    <a:pt x="998169" y="164884"/>
                  </a:lnTo>
                  <a:lnTo>
                    <a:pt x="998372" y="173863"/>
                  </a:lnTo>
                  <a:lnTo>
                    <a:pt x="998639" y="200139"/>
                  </a:lnTo>
                  <a:lnTo>
                    <a:pt x="998791" y="209435"/>
                  </a:lnTo>
                  <a:lnTo>
                    <a:pt x="999553" y="233857"/>
                  </a:lnTo>
                  <a:lnTo>
                    <a:pt x="989457" y="234086"/>
                  </a:lnTo>
                  <a:lnTo>
                    <a:pt x="982408" y="234086"/>
                  </a:lnTo>
                  <a:lnTo>
                    <a:pt x="976769" y="233857"/>
                  </a:lnTo>
                  <a:lnTo>
                    <a:pt x="977442" y="233857"/>
                  </a:lnTo>
                  <a:lnTo>
                    <a:pt x="961415" y="232600"/>
                  </a:lnTo>
                  <a:lnTo>
                    <a:pt x="954709" y="231762"/>
                  </a:lnTo>
                  <a:lnTo>
                    <a:pt x="952614" y="231343"/>
                  </a:lnTo>
                  <a:lnTo>
                    <a:pt x="950937" y="233857"/>
                  </a:lnTo>
                  <a:lnTo>
                    <a:pt x="951052" y="234086"/>
                  </a:lnTo>
                  <a:lnTo>
                    <a:pt x="951357" y="234696"/>
                  </a:lnTo>
                  <a:lnTo>
                    <a:pt x="953033" y="241820"/>
                  </a:lnTo>
                  <a:lnTo>
                    <a:pt x="955128" y="249783"/>
                  </a:lnTo>
                  <a:lnTo>
                    <a:pt x="955205" y="249986"/>
                  </a:lnTo>
                  <a:lnTo>
                    <a:pt x="956805" y="254393"/>
                  </a:lnTo>
                  <a:lnTo>
                    <a:pt x="958062" y="257746"/>
                  </a:lnTo>
                  <a:lnTo>
                    <a:pt x="960577" y="259003"/>
                  </a:lnTo>
                  <a:lnTo>
                    <a:pt x="965187" y="259003"/>
                  </a:lnTo>
                  <a:lnTo>
                    <a:pt x="1007935" y="255231"/>
                  </a:lnTo>
                  <a:lnTo>
                    <a:pt x="1023023" y="254393"/>
                  </a:lnTo>
                  <a:lnTo>
                    <a:pt x="1083919" y="248361"/>
                  </a:lnTo>
                  <a:lnTo>
                    <a:pt x="1127340" y="241820"/>
                  </a:lnTo>
                  <a:lnTo>
                    <a:pt x="1151458" y="234086"/>
                  </a:lnTo>
                  <a:lnTo>
                    <a:pt x="1151686" y="233857"/>
                  </a:lnTo>
                  <a:lnTo>
                    <a:pt x="1151686" y="233438"/>
                  </a:lnTo>
                  <a:close/>
                </a:path>
                <a:path w="2162809" h="394334">
                  <a:moveTo>
                    <a:pt x="1204074" y="20535"/>
                  </a:moveTo>
                  <a:lnTo>
                    <a:pt x="1201978" y="19697"/>
                  </a:lnTo>
                  <a:lnTo>
                    <a:pt x="1177251" y="19278"/>
                  </a:lnTo>
                  <a:lnTo>
                    <a:pt x="1175575" y="19278"/>
                  </a:lnTo>
                  <a:lnTo>
                    <a:pt x="1173480" y="21374"/>
                  </a:lnTo>
                  <a:lnTo>
                    <a:pt x="1174318" y="23469"/>
                  </a:lnTo>
                  <a:lnTo>
                    <a:pt x="1176413" y="27660"/>
                  </a:lnTo>
                  <a:lnTo>
                    <a:pt x="1177734" y="49072"/>
                  </a:lnTo>
                  <a:lnTo>
                    <a:pt x="1177848" y="51574"/>
                  </a:lnTo>
                  <a:lnTo>
                    <a:pt x="1177899" y="52806"/>
                  </a:lnTo>
                  <a:lnTo>
                    <a:pt x="1178026" y="83820"/>
                  </a:lnTo>
                  <a:lnTo>
                    <a:pt x="1178090" y="136626"/>
                  </a:lnTo>
                  <a:lnTo>
                    <a:pt x="1161923" y="137401"/>
                  </a:lnTo>
                  <a:lnTo>
                    <a:pt x="1156525" y="137579"/>
                  </a:lnTo>
                  <a:lnTo>
                    <a:pt x="1136751" y="138036"/>
                  </a:lnTo>
                  <a:lnTo>
                    <a:pt x="1127506" y="138036"/>
                  </a:lnTo>
                  <a:lnTo>
                    <a:pt x="1122578" y="137579"/>
                  </a:lnTo>
                  <a:lnTo>
                    <a:pt x="1116482" y="136626"/>
                  </a:lnTo>
                  <a:lnTo>
                    <a:pt x="1112710" y="136207"/>
                  </a:lnTo>
                  <a:lnTo>
                    <a:pt x="1112812" y="136626"/>
                  </a:lnTo>
                  <a:lnTo>
                    <a:pt x="1112939" y="137109"/>
                  </a:lnTo>
                  <a:lnTo>
                    <a:pt x="1113053" y="137579"/>
                  </a:lnTo>
                  <a:lnTo>
                    <a:pt x="1113167" y="138036"/>
                  </a:lnTo>
                  <a:lnTo>
                    <a:pt x="1113548" y="139560"/>
                  </a:lnTo>
                  <a:lnTo>
                    <a:pt x="1116901" y="157162"/>
                  </a:lnTo>
                  <a:lnTo>
                    <a:pt x="1116901" y="157581"/>
                  </a:lnTo>
                  <a:lnTo>
                    <a:pt x="1117320" y="158000"/>
                  </a:lnTo>
                  <a:lnTo>
                    <a:pt x="1117409" y="158419"/>
                  </a:lnTo>
                  <a:lnTo>
                    <a:pt x="1117739" y="160096"/>
                  </a:lnTo>
                  <a:lnTo>
                    <a:pt x="1119835" y="161772"/>
                  </a:lnTo>
                  <a:lnTo>
                    <a:pt x="1134503" y="160515"/>
                  </a:lnTo>
                  <a:lnTo>
                    <a:pt x="1153782" y="158419"/>
                  </a:lnTo>
                  <a:lnTo>
                    <a:pt x="1163840" y="158000"/>
                  </a:lnTo>
                  <a:lnTo>
                    <a:pt x="1178090" y="157581"/>
                  </a:lnTo>
                  <a:lnTo>
                    <a:pt x="1178090" y="353720"/>
                  </a:lnTo>
                  <a:lnTo>
                    <a:pt x="1181442" y="353720"/>
                  </a:lnTo>
                  <a:lnTo>
                    <a:pt x="1189824" y="352882"/>
                  </a:lnTo>
                  <a:lnTo>
                    <a:pt x="1198626" y="352463"/>
                  </a:lnTo>
                  <a:lnTo>
                    <a:pt x="1199883" y="352463"/>
                  </a:lnTo>
                  <a:lnTo>
                    <a:pt x="1201978" y="352044"/>
                  </a:lnTo>
                  <a:lnTo>
                    <a:pt x="1203236" y="349529"/>
                  </a:lnTo>
                  <a:lnTo>
                    <a:pt x="1203236" y="157581"/>
                  </a:lnTo>
                  <a:lnTo>
                    <a:pt x="1203236" y="138036"/>
                  </a:lnTo>
                  <a:lnTo>
                    <a:pt x="1203236" y="35204"/>
                  </a:lnTo>
                  <a:lnTo>
                    <a:pt x="1204048" y="23469"/>
                  </a:lnTo>
                  <a:lnTo>
                    <a:pt x="1204074" y="20535"/>
                  </a:lnTo>
                  <a:close/>
                </a:path>
                <a:path w="2162809" h="394334">
                  <a:moveTo>
                    <a:pt x="1265682" y="9639"/>
                  </a:moveTo>
                  <a:lnTo>
                    <a:pt x="1263586" y="8801"/>
                  </a:lnTo>
                  <a:lnTo>
                    <a:pt x="1238859" y="8382"/>
                  </a:lnTo>
                  <a:lnTo>
                    <a:pt x="1237183" y="8382"/>
                  </a:lnTo>
                  <a:lnTo>
                    <a:pt x="1235087" y="10477"/>
                  </a:lnTo>
                  <a:lnTo>
                    <a:pt x="1235925" y="12573"/>
                  </a:lnTo>
                  <a:lnTo>
                    <a:pt x="1238021" y="16764"/>
                  </a:lnTo>
                  <a:lnTo>
                    <a:pt x="1239012" y="38176"/>
                  </a:lnTo>
                  <a:lnTo>
                    <a:pt x="1239202" y="43891"/>
                  </a:lnTo>
                  <a:lnTo>
                    <a:pt x="1239278" y="364617"/>
                  </a:lnTo>
                  <a:lnTo>
                    <a:pt x="1242631" y="364617"/>
                  </a:lnTo>
                  <a:lnTo>
                    <a:pt x="1251013" y="363778"/>
                  </a:lnTo>
                  <a:lnTo>
                    <a:pt x="1259814" y="363359"/>
                  </a:lnTo>
                  <a:lnTo>
                    <a:pt x="1261071" y="363359"/>
                  </a:lnTo>
                  <a:lnTo>
                    <a:pt x="1263167" y="362940"/>
                  </a:lnTo>
                  <a:lnTo>
                    <a:pt x="1264424" y="360426"/>
                  </a:lnTo>
                  <a:lnTo>
                    <a:pt x="1264450" y="43891"/>
                  </a:lnTo>
                  <a:lnTo>
                    <a:pt x="1264564" y="38176"/>
                  </a:lnTo>
                  <a:lnTo>
                    <a:pt x="1264843" y="24726"/>
                  </a:lnTo>
                  <a:lnTo>
                    <a:pt x="1265656" y="12573"/>
                  </a:lnTo>
                  <a:lnTo>
                    <a:pt x="1265682" y="9639"/>
                  </a:lnTo>
                  <a:close/>
                </a:path>
                <a:path w="2162809" h="394334">
                  <a:moveTo>
                    <a:pt x="1528686" y="125463"/>
                  </a:moveTo>
                  <a:lnTo>
                    <a:pt x="1508709" y="82334"/>
                  </a:lnTo>
                  <a:lnTo>
                    <a:pt x="1503476" y="76327"/>
                  </a:lnTo>
                  <a:lnTo>
                    <a:pt x="1502651" y="75374"/>
                  </a:lnTo>
                  <a:lnTo>
                    <a:pt x="1501914" y="74891"/>
                  </a:lnTo>
                  <a:lnTo>
                    <a:pt x="1501914" y="130314"/>
                  </a:lnTo>
                  <a:lnTo>
                    <a:pt x="1501914" y="154292"/>
                  </a:lnTo>
                  <a:lnTo>
                    <a:pt x="1483271" y="191947"/>
                  </a:lnTo>
                  <a:lnTo>
                    <a:pt x="1446314" y="210185"/>
                  </a:lnTo>
                  <a:lnTo>
                    <a:pt x="1435417" y="210807"/>
                  </a:lnTo>
                  <a:lnTo>
                    <a:pt x="1423504" y="210807"/>
                  </a:lnTo>
                  <a:lnTo>
                    <a:pt x="1417281" y="210185"/>
                  </a:lnTo>
                  <a:lnTo>
                    <a:pt x="1417586" y="210185"/>
                  </a:lnTo>
                  <a:lnTo>
                    <a:pt x="1411135" y="208026"/>
                  </a:lnTo>
                  <a:lnTo>
                    <a:pt x="1376946" y="181470"/>
                  </a:lnTo>
                  <a:lnTo>
                    <a:pt x="1367663" y="133972"/>
                  </a:lnTo>
                  <a:lnTo>
                    <a:pt x="1368679" y="126326"/>
                  </a:lnTo>
                  <a:lnTo>
                    <a:pt x="1392364" y="91567"/>
                  </a:lnTo>
                  <a:lnTo>
                    <a:pt x="1446314" y="76327"/>
                  </a:lnTo>
                  <a:lnTo>
                    <a:pt x="1453438" y="76923"/>
                  </a:lnTo>
                  <a:lnTo>
                    <a:pt x="1487601" y="97599"/>
                  </a:lnTo>
                  <a:lnTo>
                    <a:pt x="1501914" y="130314"/>
                  </a:lnTo>
                  <a:lnTo>
                    <a:pt x="1501914" y="74891"/>
                  </a:lnTo>
                  <a:lnTo>
                    <a:pt x="1494993" y="70243"/>
                  </a:lnTo>
                  <a:lnTo>
                    <a:pt x="1482559" y="64122"/>
                  </a:lnTo>
                  <a:lnTo>
                    <a:pt x="1469923" y="58318"/>
                  </a:lnTo>
                  <a:lnTo>
                    <a:pt x="1460525" y="55333"/>
                  </a:lnTo>
                  <a:lnTo>
                    <a:pt x="1459763" y="55333"/>
                  </a:lnTo>
                  <a:lnTo>
                    <a:pt x="1450771" y="54571"/>
                  </a:lnTo>
                  <a:lnTo>
                    <a:pt x="1409979" y="56807"/>
                  </a:lnTo>
                  <a:lnTo>
                    <a:pt x="1375168" y="75145"/>
                  </a:lnTo>
                  <a:lnTo>
                    <a:pt x="1346428" y="112522"/>
                  </a:lnTo>
                  <a:lnTo>
                    <a:pt x="1341323" y="161848"/>
                  </a:lnTo>
                  <a:lnTo>
                    <a:pt x="1342720" y="171907"/>
                  </a:lnTo>
                  <a:lnTo>
                    <a:pt x="1367764" y="212140"/>
                  </a:lnTo>
                  <a:lnTo>
                    <a:pt x="1409954" y="233692"/>
                  </a:lnTo>
                  <a:lnTo>
                    <a:pt x="1419212" y="234696"/>
                  </a:lnTo>
                  <a:lnTo>
                    <a:pt x="1434998" y="234696"/>
                  </a:lnTo>
                  <a:lnTo>
                    <a:pt x="1482356" y="221703"/>
                  </a:lnTo>
                  <a:lnTo>
                    <a:pt x="1516303" y="189014"/>
                  </a:lnTo>
                  <a:lnTo>
                    <a:pt x="1528635" y="158191"/>
                  </a:lnTo>
                  <a:lnTo>
                    <a:pt x="1528686" y="125463"/>
                  </a:lnTo>
                  <a:close/>
                </a:path>
                <a:path w="2162809" h="394334">
                  <a:moveTo>
                    <a:pt x="1626108" y="9220"/>
                  </a:moveTo>
                  <a:lnTo>
                    <a:pt x="1623174" y="9220"/>
                  </a:lnTo>
                  <a:lnTo>
                    <a:pt x="1599285" y="8382"/>
                  </a:lnTo>
                  <a:lnTo>
                    <a:pt x="1595094" y="8382"/>
                  </a:lnTo>
                  <a:lnTo>
                    <a:pt x="1592999" y="10477"/>
                  </a:lnTo>
                  <a:lnTo>
                    <a:pt x="1593837" y="12573"/>
                  </a:lnTo>
                  <a:lnTo>
                    <a:pt x="1595932" y="16764"/>
                  </a:lnTo>
                  <a:lnTo>
                    <a:pt x="1597583" y="38506"/>
                  </a:lnTo>
                  <a:lnTo>
                    <a:pt x="1597647" y="39598"/>
                  </a:lnTo>
                  <a:lnTo>
                    <a:pt x="1597901" y="44284"/>
                  </a:lnTo>
                  <a:lnTo>
                    <a:pt x="1598015" y="50507"/>
                  </a:lnTo>
                  <a:lnTo>
                    <a:pt x="1598028" y="364617"/>
                  </a:lnTo>
                  <a:lnTo>
                    <a:pt x="1599704" y="364617"/>
                  </a:lnTo>
                  <a:lnTo>
                    <a:pt x="1621078" y="363359"/>
                  </a:lnTo>
                  <a:lnTo>
                    <a:pt x="1623174" y="362940"/>
                  </a:lnTo>
                  <a:lnTo>
                    <a:pt x="1624431" y="360426"/>
                  </a:lnTo>
                  <a:lnTo>
                    <a:pt x="1624520" y="50507"/>
                  </a:lnTo>
                  <a:lnTo>
                    <a:pt x="1624558" y="44284"/>
                  </a:lnTo>
                  <a:lnTo>
                    <a:pt x="1626108" y="12573"/>
                  </a:lnTo>
                  <a:lnTo>
                    <a:pt x="1626108" y="9220"/>
                  </a:lnTo>
                  <a:close/>
                </a:path>
                <a:path w="2162809" h="394334">
                  <a:moveTo>
                    <a:pt x="1921116" y="236258"/>
                  </a:moveTo>
                  <a:lnTo>
                    <a:pt x="1882470" y="196367"/>
                  </a:lnTo>
                  <a:lnTo>
                    <a:pt x="1843824" y="165658"/>
                  </a:lnTo>
                  <a:lnTo>
                    <a:pt x="1839823" y="162610"/>
                  </a:lnTo>
                  <a:lnTo>
                    <a:pt x="1835658" y="159435"/>
                  </a:lnTo>
                  <a:lnTo>
                    <a:pt x="1827479" y="153492"/>
                  </a:lnTo>
                  <a:lnTo>
                    <a:pt x="1815541" y="145008"/>
                  </a:lnTo>
                  <a:lnTo>
                    <a:pt x="1825752" y="122186"/>
                  </a:lnTo>
                  <a:lnTo>
                    <a:pt x="1831251" y="107073"/>
                  </a:lnTo>
                  <a:lnTo>
                    <a:pt x="1833930" y="92900"/>
                  </a:lnTo>
                  <a:lnTo>
                    <a:pt x="1835581" y="73761"/>
                  </a:lnTo>
                  <a:lnTo>
                    <a:pt x="1835658" y="72923"/>
                  </a:lnTo>
                  <a:lnTo>
                    <a:pt x="1846973" y="72504"/>
                  </a:lnTo>
                  <a:lnTo>
                    <a:pt x="1866671" y="72085"/>
                  </a:lnTo>
                  <a:lnTo>
                    <a:pt x="1901875" y="72085"/>
                  </a:lnTo>
                  <a:lnTo>
                    <a:pt x="1909838" y="72504"/>
                  </a:lnTo>
                  <a:lnTo>
                    <a:pt x="1915706" y="72504"/>
                  </a:lnTo>
                  <a:lnTo>
                    <a:pt x="1915629" y="72085"/>
                  </a:lnTo>
                  <a:lnTo>
                    <a:pt x="1914867" y="67894"/>
                  </a:lnTo>
                  <a:lnTo>
                    <a:pt x="1914029" y="60350"/>
                  </a:lnTo>
                  <a:lnTo>
                    <a:pt x="1913610" y="56997"/>
                  </a:lnTo>
                  <a:lnTo>
                    <a:pt x="1912937" y="53428"/>
                  </a:lnTo>
                  <a:lnTo>
                    <a:pt x="1912899" y="53225"/>
                  </a:lnTo>
                  <a:lnTo>
                    <a:pt x="1912353" y="50292"/>
                  </a:lnTo>
                  <a:lnTo>
                    <a:pt x="1911934" y="47777"/>
                  </a:lnTo>
                  <a:lnTo>
                    <a:pt x="1911515" y="45681"/>
                  </a:lnTo>
                  <a:lnTo>
                    <a:pt x="1908162" y="44843"/>
                  </a:lnTo>
                  <a:lnTo>
                    <a:pt x="1906905" y="44843"/>
                  </a:lnTo>
                  <a:lnTo>
                    <a:pt x="1898103" y="45681"/>
                  </a:lnTo>
                  <a:lnTo>
                    <a:pt x="1882597" y="47777"/>
                  </a:lnTo>
                  <a:lnTo>
                    <a:pt x="1829866" y="51904"/>
                  </a:lnTo>
                  <a:lnTo>
                    <a:pt x="1802523" y="53225"/>
                  </a:lnTo>
                  <a:lnTo>
                    <a:pt x="1803158" y="53225"/>
                  </a:lnTo>
                  <a:lnTo>
                    <a:pt x="1796516" y="53428"/>
                  </a:lnTo>
                  <a:lnTo>
                    <a:pt x="1740725" y="53428"/>
                  </a:lnTo>
                  <a:lnTo>
                    <a:pt x="1730463" y="53225"/>
                  </a:lnTo>
                  <a:lnTo>
                    <a:pt x="1717535" y="52298"/>
                  </a:lnTo>
                  <a:lnTo>
                    <a:pt x="1714944" y="52298"/>
                  </a:lnTo>
                  <a:lnTo>
                    <a:pt x="1715376" y="55321"/>
                  </a:lnTo>
                  <a:lnTo>
                    <a:pt x="1717052" y="62445"/>
                  </a:lnTo>
                  <a:lnTo>
                    <a:pt x="1718310" y="69570"/>
                  </a:lnTo>
                  <a:lnTo>
                    <a:pt x="1719986" y="74180"/>
                  </a:lnTo>
                  <a:lnTo>
                    <a:pt x="1719986" y="74599"/>
                  </a:lnTo>
                  <a:lnTo>
                    <a:pt x="1720405" y="75018"/>
                  </a:lnTo>
                  <a:lnTo>
                    <a:pt x="1721243" y="77114"/>
                  </a:lnTo>
                  <a:lnTo>
                    <a:pt x="1723758" y="80048"/>
                  </a:lnTo>
                  <a:lnTo>
                    <a:pt x="1774050" y="75438"/>
                  </a:lnTo>
                  <a:lnTo>
                    <a:pt x="1776984" y="75438"/>
                  </a:lnTo>
                  <a:lnTo>
                    <a:pt x="1792909" y="74599"/>
                  </a:lnTo>
                  <a:lnTo>
                    <a:pt x="1803806" y="73761"/>
                  </a:lnTo>
                  <a:lnTo>
                    <a:pt x="1803704" y="75018"/>
                  </a:lnTo>
                  <a:lnTo>
                    <a:pt x="1791436" y="128866"/>
                  </a:lnTo>
                  <a:lnTo>
                    <a:pt x="1770761" y="172808"/>
                  </a:lnTo>
                  <a:lnTo>
                    <a:pt x="1742071" y="211061"/>
                  </a:lnTo>
                  <a:lnTo>
                    <a:pt x="1690649" y="253974"/>
                  </a:lnTo>
                  <a:lnTo>
                    <a:pt x="1687715" y="255651"/>
                  </a:lnTo>
                  <a:lnTo>
                    <a:pt x="1690230" y="258584"/>
                  </a:lnTo>
                  <a:lnTo>
                    <a:pt x="1692325" y="260680"/>
                  </a:lnTo>
                  <a:lnTo>
                    <a:pt x="1699450" y="266128"/>
                  </a:lnTo>
                  <a:lnTo>
                    <a:pt x="1701546" y="267804"/>
                  </a:lnTo>
                  <a:lnTo>
                    <a:pt x="1705737" y="270319"/>
                  </a:lnTo>
                  <a:lnTo>
                    <a:pt x="1710766" y="269062"/>
                  </a:lnTo>
                  <a:lnTo>
                    <a:pt x="1713699" y="266966"/>
                  </a:lnTo>
                  <a:lnTo>
                    <a:pt x="1714538" y="266547"/>
                  </a:lnTo>
                  <a:lnTo>
                    <a:pt x="1714957" y="266128"/>
                  </a:lnTo>
                  <a:lnTo>
                    <a:pt x="1733727" y="251663"/>
                  </a:lnTo>
                  <a:lnTo>
                    <a:pt x="1745653" y="241554"/>
                  </a:lnTo>
                  <a:lnTo>
                    <a:pt x="1782749" y="199732"/>
                  </a:lnTo>
                  <a:lnTo>
                    <a:pt x="1806740" y="162610"/>
                  </a:lnTo>
                  <a:lnTo>
                    <a:pt x="1813725" y="167881"/>
                  </a:lnTo>
                  <a:lnTo>
                    <a:pt x="1844827" y="195008"/>
                  </a:lnTo>
                  <a:lnTo>
                    <a:pt x="1874570" y="225374"/>
                  </a:lnTo>
                  <a:lnTo>
                    <a:pt x="1898523" y="256908"/>
                  </a:lnTo>
                  <a:lnTo>
                    <a:pt x="1901037" y="254812"/>
                  </a:lnTo>
                  <a:lnTo>
                    <a:pt x="1905647" y="251040"/>
                  </a:lnTo>
                  <a:lnTo>
                    <a:pt x="1915287" y="243916"/>
                  </a:lnTo>
                  <a:lnTo>
                    <a:pt x="1919058" y="239306"/>
                  </a:lnTo>
                  <a:lnTo>
                    <a:pt x="1921116" y="236258"/>
                  </a:lnTo>
                  <a:close/>
                </a:path>
                <a:path w="2162809" h="394334">
                  <a:moveTo>
                    <a:pt x="1986534" y="9220"/>
                  </a:moveTo>
                  <a:lnTo>
                    <a:pt x="1983600" y="9220"/>
                  </a:lnTo>
                  <a:lnTo>
                    <a:pt x="1959711" y="8382"/>
                  </a:lnTo>
                  <a:lnTo>
                    <a:pt x="1955520" y="8382"/>
                  </a:lnTo>
                  <a:lnTo>
                    <a:pt x="1953425" y="10477"/>
                  </a:lnTo>
                  <a:lnTo>
                    <a:pt x="1954263" y="12573"/>
                  </a:lnTo>
                  <a:lnTo>
                    <a:pt x="1956358" y="16764"/>
                  </a:lnTo>
                  <a:lnTo>
                    <a:pt x="1958009" y="38506"/>
                  </a:lnTo>
                  <a:lnTo>
                    <a:pt x="1958073" y="39598"/>
                  </a:lnTo>
                  <a:lnTo>
                    <a:pt x="1958327" y="44284"/>
                  </a:lnTo>
                  <a:lnTo>
                    <a:pt x="1958441" y="50507"/>
                  </a:lnTo>
                  <a:lnTo>
                    <a:pt x="1958454" y="364617"/>
                  </a:lnTo>
                  <a:lnTo>
                    <a:pt x="1960130" y="364617"/>
                  </a:lnTo>
                  <a:lnTo>
                    <a:pt x="1981504" y="363359"/>
                  </a:lnTo>
                  <a:lnTo>
                    <a:pt x="1983600" y="362940"/>
                  </a:lnTo>
                  <a:lnTo>
                    <a:pt x="1984857" y="360426"/>
                  </a:lnTo>
                  <a:lnTo>
                    <a:pt x="1984946" y="50507"/>
                  </a:lnTo>
                  <a:lnTo>
                    <a:pt x="1984984" y="44284"/>
                  </a:lnTo>
                  <a:lnTo>
                    <a:pt x="1986534" y="12573"/>
                  </a:lnTo>
                  <a:lnTo>
                    <a:pt x="1986534" y="9220"/>
                  </a:lnTo>
                  <a:close/>
                </a:path>
                <a:path w="2162809" h="394334">
                  <a:moveTo>
                    <a:pt x="2162467" y="179057"/>
                  </a:moveTo>
                  <a:lnTo>
                    <a:pt x="2153462" y="119418"/>
                  </a:lnTo>
                  <a:lnTo>
                    <a:pt x="2134146" y="64960"/>
                  </a:lnTo>
                  <a:lnTo>
                    <a:pt x="2106104" y="20802"/>
                  </a:lnTo>
                  <a:lnTo>
                    <a:pt x="2082088" y="0"/>
                  </a:lnTo>
                  <a:lnTo>
                    <a:pt x="2068258" y="13830"/>
                  </a:lnTo>
                  <a:lnTo>
                    <a:pt x="2078189" y="21971"/>
                  </a:lnTo>
                  <a:lnTo>
                    <a:pt x="2084895" y="28676"/>
                  </a:lnTo>
                  <a:lnTo>
                    <a:pt x="2109978" y="67157"/>
                  </a:lnTo>
                  <a:lnTo>
                    <a:pt x="2126513" y="113157"/>
                  </a:lnTo>
                  <a:lnTo>
                    <a:pt x="2135314" y="150660"/>
                  </a:lnTo>
                  <a:lnTo>
                    <a:pt x="2136571" y="196977"/>
                  </a:lnTo>
                  <a:lnTo>
                    <a:pt x="2136419" y="224917"/>
                  </a:lnTo>
                  <a:lnTo>
                    <a:pt x="2126513" y="280581"/>
                  </a:lnTo>
                  <a:lnTo>
                    <a:pt x="2109978" y="326694"/>
                  </a:lnTo>
                  <a:lnTo>
                    <a:pt x="2084895" y="364921"/>
                  </a:lnTo>
                  <a:lnTo>
                    <a:pt x="2068258" y="380123"/>
                  </a:lnTo>
                  <a:lnTo>
                    <a:pt x="2082088" y="393954"/>
                  </a:lnTo>
                  <a:lnTo>
                    <a:pt x="2115197" y="360845"/>
                  </a:lnTo>
                  <a:lnTo>
                    <a:pt x="2146820" y="297421"/>
                  </a:lnTo>
                  <a:lnTo>
                    <a:pt x="2160168" y="239229"/>
                  </a:lnTo>
                  <a:lnTo>
                    <a:pt x="2162467" y="214884"/>
                  </a:lnTo>
                  <a:lnTo>
                    <a:pt x="2162467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240815" y="1490676"/>
              <a:ext cx="3677920" cy="0"/>
            </a:xfrm>
            <a:custGeom>
              <a:avLst/>
              <a:gdLst/>
              <a:ahLst/>
              <a:cxnLst/>
              <a:rect l="l" t="t" r="r" b="b"/>
              <a:pathLst>
                <a:path w="3677920" h="0">
                  <a:moveTo>
                    <a:pt x="0" y="0"/>
                  </a:moveTo>
                  <a:lnTo>
                    <a:pt x="3677840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4623" y="6019822"/>
              <a:ext cx="144778" cy="17662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1976" y="6062773"/>
              <a:ext cx="109548" cy="13681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757" y="6062773"/>
              <a:ext cx="178077" cy="13367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6683" y="6004379"/>
              <a:ext cx="112685" cy="19520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9878" y="6062773"/>
              <a:ext cx="109548" cy="13681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7659" y="6062773"/>
              <a:ext cx="69252" cy="13367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5974" y="6016685"/>
              <a:ext cx="439160" cy="18290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0470" y="5998346"/>
              <a:ext cx="180007" cy="21571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4176" y="6062773"/>
              <a:ext cx="102309" cy="13367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5224" y="5998105"/>
              <a:ext cx="176629" cy="21620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06890" y="6062773"/>
              <a:ext cx="100379" cy="13681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5394" y="6062773"/>
              <a:ext cx="178077" cy="13367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52185" y="6001966"/>
              <a:ext cx="323096" cy="2094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2244" y="5997864"/>
              <a:ext cx="164323" cy="21620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88205" y="5998105"/>
              <a:ext cx="171803" cy="21113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4031" y="5998105"/>
              <a:ext cx="182420" cy="21571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1681" y="6011859"/>
              <a:ext cx="194967" cy="20196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428361" y="6006236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4" h="201929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8420"/>
                  </a:lnTo>
                  <a:close/>
                </a:path>
                <a:path w="196214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196214" h="201929">
                  <a:moveTo>
                    <a:pt x="195694" y="102387"/>
                  </a:moveTo>
                  <a:lnTo>
                    <a:pt x="0" y="102387"/>
                  </a:lnTo>
                  <a:lnTo>
                    <a:pt x="0" y="117106"/>
                  </a:lnTo>
                  <a:lnTo>
                    <a:pt x="195694" y="117106"/>
                  </a:lnTo>
                  <a:lnTo>
                    <a:pt x="195694" y="10238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8532" y="6019822"/>
              <a:ext cx="194967" cy="16384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925210" y="6018936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4" h="165735">
                  <a:moveTo>
                    <a:pt x="173012" y="83820"/>
                  </a:moveTo>
                  <a:lnTo>
                    <a:pt x="42951" y="83820"/>
                  </a:lnTo>
                  <a:lnTo>
                    <a:pt x="42951" y="1397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336" y="0"/>
                  </a:lnTo>
                  <a:lnTo>
                    <a:pt x="25336" y="13970"/>
                  </a:lnTo>
                  <a:lnTo>
                    <a:pt x="25336" y="83820"/>
                  </a:lnTo>
                  <a:lnTo>
                    <a:pt x="25336" y="97790"/>
                  </a:lnTo>
                  <a:lnTo>
                    <a:pt x="173012" y="97790"/>
                  </a:lnTo>
                  <a:lnTo>
                    <a:pt x="173012" y="83820"/>
                  </a:lnTo>
                  <a:close/>
                </a:path>
                <a:path w="196214" h="165735">
                  <a:moveTo>
                    <a:pt x="195935" y="150495"/>
                  </a:moveTo>
                  <a:lnTo>
                    <a:pt x="0" y="150495"/>
                  </a:lnTo>
                  <a:lnTo>
                    <a:pt x="0" y="165214"/>
                  </a:lnTo>
                  <a:lnTo>
                    <a:pt x="195935" y="165214"/>
                  </a:lnTo>
                  <a:lnTo>
                    <a:pt x="195935" y="1504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02414" y="3738395"/>
              <a:ext cx="178077" cy="13367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99553" y="3741773"/>
              <a:ext cx="117270" cy="18724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38058" y="3738395"/>
              <a:ext cx="112685" cy="18965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3184" y="3738395"/>
              <a:ext cx="100379" cy="13681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01312" y="3738395"/>
              <a:ext cx="239366" cy="19424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61913" y="3673969"/>
              <a:ext cx="180007" cy="21571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76668" y="3673727"/>
              <a:ext cx="176629" cy="21620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065680" y="3738395"/>
              <a:ext cx="178077" cy="13367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2471" y="3738395"/>
              <a:ext cx="109548" cy="13681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10252" y="3738395"/>
              <a:ext cx="178077" cy="13367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28866" y="3695444"/>
              <a:ext cx="124026" cy="17662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87157" y="3738395"/>
              <a:ext cx="100379" cy="13681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25661" y="3738395"/>
              <a:ext cx="178077" cy="13367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32453" y="3677588"/>
              <a:ext cx="323096" cy="20944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3549605" y="3685666"/>
              <a:ext cx="99695" cy="100330"/>
            </a:xfrm>
            <a:custGeom>
              <a:avLst/>
              <a:gdLst/>
              <a:ahLst/>
              <a:cxnLst/>
              <a:rect l="l" t="t" r="r" b="b"/>
              <a:pathLst>
                <a:path w="99694" h="100329">
                  <a:moveTo>
                    <a:pt x="99174" y="48387"/>
                  </a:moveTo>
                  <a:lnTo>
                    <a:pt x="82042" y="48387"/>
                  </a:lnTo>
                  <a:lnTo>
                    <a:pt x="82042" y="86029"/>
                  </a:lnTo>
                  <a:lnTo>
                    <a:pt x="99174" y="86029"/>
                  </a:lnTo>
                  <a:lnTo>
                    <a:pt x="99174" y="48387"/>
                  </a:lnTo>
                  <a:close/>
                </a:path>
                <a:path w="99694" h="100329">
                  <a:moveTo>
                    <a:pt x="99174" y="34290"/>
                  </a:moveTo>
                  <a:lnTo>
                    <a:pt x="17373" y="3429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8260"/>
                  </a:lnTo>
                  <a:lnTo>
                    <a:pt x="0" y="86360"/>
                  </a:lnTo>
                  <a:lnTo>
                    <a:pt x="0" y="100330"/>
                  </a:lnTo>
                  <a:lnTo>
                    <a:pt x="99174" y="100330"/>
                  </a:lnTo>
                  <a:lnTo>
                    <a:pt x="99174" y="86360"/>
                  </a:lnTo>
                  <a:lnTo>
                    <a:pt x="17373" y="86360"/>
                  </a:lnTo>
                  <a:lnTo>
                    <a:pt x="17373" y="48260"/>
                  </a:lnTo>
                  <a:lnTo>
                    <a:pt x="99174" y="48260"/>
                  </a:lnTo>
                  <a:lnTo>
                    <a:pt x="99174" y="34290"/>
                  </a:lnTo>
                  <a:close/>
                </a:path>
                <a:path w="99694" h="100329">
                  <a:moveTo>
                    <a:pt x="99174" y="127"/>
                  </a:moveTo>
                  <a:lnTo>
                    <a:pt x="82042" y="127"/>
                  </a:lnTo>
                  <a:lnTo>
                    <a:pt x="82042" y="34150"/>
                  </a:lnTo>
                  <a:lnTo>
                    <a:pt x="99174" y="34150"/>
                  </a:lnTo>
                  <a:lnTo>
                    <a:pt x="99174" y="12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573499" y="3674226"/>
              <a:ext cx="379077" cy="21208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33278" y="3692307"/>
              <a:ext cx="457498" cy="18290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18044" y="3738395"/>
              <a:ext cx="102309" cy="13367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50757" y="3738395"/>
              <a:ext cx="100379" cy="13681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89261" y="3738395"/>
              <a:ext cx="178077" cy="13367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6052" y="3738395"/>
              <a:ext cx="109548" cy="136815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5183155" y="3687965"/>
              <a:ext cx="760095" cy="187325"/>
            </a:xfrm>
            <a:custGeom>
              <a:avLst/>
              <a:gdLst/>
              <a:ahLst/>
              <a:cxnLst/>
              <a:rect l="l" t="t" r="r" b="b"/>
              <a:pathLst>
                <a:path w="760094" h="187325">
                  <a:moveTo>
                    <a:pt x="79146" y="59601"/>
                  </a:moveTo>
                  <a:lnTo>
                    <a:pt x="76352" y="36004"/>
                  </a:lnTo>
                  <a:lnTo>
                    <a:pt x="68402" y="18681"/>
                  </a:lnTo>
                  <a:lnTo>
                    <a:pt x="66052" y="16649"/>
                  </a:lnTo>
                  <a:lnTo>
                    <a:pt x="63944" y="14846"/>
                  </a:lnTo>
                  <a:lnTo>
                    <a:pt x="63944" y="59601"/>
                  </a:lnTo>
                  <a:lnTo>
                    <a:pt x="62166" y="78409"/>
                  </a:lnTo>
                  <a:lnTo>
                    <a:pt x="57188" y="91998"/>
                  </a:lnTo>
                  <a:lnTo>
                    <a:pt x="49491" y="100253"/>
                  </a:lnTo>
                  <a:lnTo>
                    <a:pt x="39573" y="103035"/>
                  </a:lnTo>
                  <a:lnTo>
                    <a:pt x="29654" y="100253"/>
                  </a:lnTo>
                  <a:lnTo>
                    <a:pt x="21958" y="91998"/>
                  </a:lnTo>
                  <a:lnTo>
                    <a:pt x="16979" y="78409"/>
                  </a:lnTo>
                  <a:lnTo>
                    <a:pt x="15201" y="59601"/>
                  </a:lnTo>
                  <a:lnTo>
                    <a:pt x="16979" y="40881"/>
                  </a:lnTo>
                  <a:lnTo>
                    <a:pt x="21958" y="27457"/>
                  </a:lnTo>
                  <a:lnTo>
                    <a:pt x="29654" y="19367"/>
                  </a:lnTo>
                  <a:lnTo>
                    <a:pt x="39573" y="16649"/>
                  </a:lnTo>
                  <a:lnTo>
                    <a:pt x="49491" y="19367"/>
                  </a:lnTo>
                  <a:lnTo>
                    <a:pt x="57188" y="27457"/>
                  </a:lnTo>
                  <a:lnTo>
                    <a:pt x="62166" y="40881"/>
                  </a:lnTo>
                  <a:lnTo>
                    <a:pt x="63944" y="59601"/>
                  </a:lnTo>
                  <a:lnTo>
                    <a:pt x="63944" y="14846"/>
                  </a:lnTo>
                  <a:lnTo>
                    <a:pt x="55930" y="7988"/>
                  </a:lnTo>
                  <a:lnTo>
                    <a:pt x="39573" y="4343"/>
                  </a:lnTo>
                  <a:lnTo>
                    <a:pt x="23215" y="7988"/>
                  </a:lnTo>
                  <a:lnTo>
                    <a:pt x="10744" y="18681"/>
                  </a:lnTo>
                  <a:lnTo>
                    <a:pt x="2794" y="36004"/>
                  </a:lnTo>
                  <a:lnTo>
                    <a:pt x="0" y="59601"/>
                  </a:lnTo>
                  <a:lnTo>
                    <a:pt x="2794" y="83413"/>
                  </a:lnTo>
                  <a:lnTo>
                    <a:pt x="10744" y="100990"/>
                  </a:lnTo>
                  <a:lnTo>
                    <a:pt x="23215" y="111861"/>
                  </a:lnTo>
                  <a:lnTo>
                    <a:pt x="39573" y="115582"/>
                  </a:lnTo>
                  <a:lnTo>
                    <a:pt x="55930" y="111861"/>
                  </a:lnTo>
                  <a:lnTo>
                    <a:pt x="66052" y="103035"/>
                  </a:lnTo>
                  <a:lnTo>
                    <a:pt x="68402" y="100990"/>
                  </a:lnTo>
                  <a:lnTo>
                    <a:pt x="76352" y="83413"/>
                  </a:lnTo>
                  <a:lnTo>
                    <a:pt x="79146" y="59601"/>
                  </a:lnTo>
                  <a:close/>
                </a:path>
                <a:path w="760094" h="187325">
                  <a:moveTo>
                    <a:pt x="156121" y="4343"/>
                  </a:moveTo>
                  <a:lnTo>
                    <a:pt x="142367" y="4343"/>
                  </a:lnTo>
                  <a:lnTo>
                    <a:pt x="44640" y="187248"/>
                  </a:lnTo>
                  <a:lnTo>
                    <a:pt x="58394" y="187248"/>
                  </a:lnTo>
                  <a:lnTo>
                    <a:pt x="156121" y="4343"/>
                  </a:lnTo>
                  <a:close/>
                </a:path>
                <a:path w="760094" h="187325">
                  <a:moveTo>
                    <a:pt x="201244" y="131267"/>
                  </a:moveTo>
                  <a:lnTo>
                    <a:pt x="198386" y="107772"/>
                  </a:lnTo>
                  <a:lnTo>
                    <a:pt x="190322" y="90436"/>
                  </a:lnTo>
                  <a:lnTo>
                    <a:pt x="188150" y="88557"/>
                  </a:lnTo>
                  <a:lnTo>
                    <a:pt x="186042" y="86753"/>
                  </a:lnTo>
                  <a:lnTo>
                    <a:pt x="186042" y="131267"/>
                  </a:lnTo>
                  <a:lnTo>
                    <a:pt x="184264" y="150202"/>
                  </a:lnTo>
                  <a:lnTo>
                    <a:pt x="179285" y="163880"/>
                  </a:lnTo>
                  <a:lnTo>
                    <a:pt x="171589" y="172161"/>
                  </a:lnTo>
                  <a:lnTo>
                    <a:pt x="161671" y="174942"/>
                  </a:lnTo>
                  <a:lnTo>
                    <a:pt x="151650" y="172161"/>
                  </a:lnTo>
                  <a:lnTo>
                    <a:pt x="143967" y="163880"/>
                  </a:lnTo>
                  <a:lnTo>
                    <a:pt x="139039" y="150202"/>
                  </a:lnTo>
                  <a:lnTo>
                    <a:pt x="137299" y="131267"/>
                  </a:lnTo>
                  <a:lnTo>
                    <a:pt x="139039" y="112585"/>
                  </a:lnTo>
                  <a:lnTo>
                    <a:pt x="143967" y="99237"/>
                  </a:lnTo>
                  <a:lnTo>
                    <a:pt x="151650" y="91236"/>
                  </a:lnTo>
                  <a:lnTo>
                    <a:pt x="161671" y="88557"/>
                  </a:lnTo>
                  <a:lnTo>
                    <a:pt x="171589" y="91236"/>
                  </a:lnTo>
                  <a:lnTo>
                    <a:pt x="179285" y="99237"/>
                  </a:lnTo>
                  <a:lnTo>
                    <a:pt x="184264" y="112585"/>
                  </a:lnTo>
                  <a:lnTo>
                    <a:pt x="186042" y="131267"/>
                  </a:lnTo>
                  <a:lnTo>
                    <a:pt x="186042" y="86753"/>
                  </a:lnTo>
                  <a:lnTo>
                    <a:pt x="177825" y="79692"/>
                  </a:lnTo>
                  <a:lnTo>
                    <a:pt x="161671" y="76009"/>
                  </a:lnTo>
                  <a:lnTo>
                    <a:pt x="145300" y="79692"/>
                  </a:lnTo>
                  <a:lnTo>
                    <a:pt x="132829" y="90436"/>
                  </a:lnTo>
                  <a:lnTo>
                    <a:pt x="124891" y="107772"/>
                  </a:lnTo>
                  <a:lnTo>
                    <a:pt x="122097" y="131267"/>
                  </a:lnTo>
                  <a:lnTo>
                    <a:pt x="124891" y="155181"/>
                  </a:lnTo>
                  <a:lnTo>
                    <a:pt x="132829" y="172745"/>
                  </a:lnTo>
                  <a:lnTo>
                    <a:pt x="145300" y="183565"/>
                  </a:lnTo>
                  <a:lnTo>
                    <a:pt x="161671" y="187248"/>
                  </a:lnTo>
                  <a:lnTo>
                    <a:pt x="177825" y="183565"/>
                  </a:lnTo>
                  <a:lnTo>
                    <a:pt x="187782" y="174942"/>
                  </a:lnTo>
                  <a:lnTo>
                    <a:pt x="190322" y="172745"/>
                  </a:lnTo>
                  <a:lnTo>
                    <a:pt x="198386" y="155181"/>
                  </a:lnTo>
                  <a:lnTo>
                    <a:pt x="201244" y="131267"/>
                  </a:lnTo>
                  <a:close/>
                </a:path>
                <a:path w="760094" h="187325">
                  <a:moveTo>
                    <a:pt x="329374" y="86868"/>
                  </a:moveTo>
                  <a:lnTo>
                    <a:pt x="215239" y="41744"/>
                  </a:lnTo>
                  <a:lnTo>
                    <a:pt x="215239" y="59118"/>
                  </a:lnTo>
                  <a:lnTo>
                    <a:pt x="273392" y="80594"/>
                  </a:lnTo>
                  <a:lnTo>
                    <a:pt x="309346" y="94348"/>
                  </a:lnTo>
                  <a:lnTo>
                    <a:pt x="309346" y="95313"/>
                  </a:lnTo>
                  <a:lnTo>
                    <a:pt x="215239" y="130543"/>
                  </a:lnTo>
                  <a:lnTo>
                    <a:pt x="215239" y="147916"/>
                  </a:lnTo>
                  <a:lnTo>
                    <a:pt x="329374" y="103035"/>
                  </a:lnTo>
                  <a:lnTo>
                    <a:pt x="329374" y="86868"/>
                  </a:lnTo>
                  <a:close/>
                </a:path>
                <a:path w="760094" h="187325">
                  <a:moveTo>
                    <a:pt x="522173" y="59118"/>
                  </a:moveTo>
                  <a:lnTo>
                    <a:pt x="516305" y="34823"/>
                  </a:lnTo>
                  <a:lnTo>
                    <a:pt x="505523" y="22479"/>
                  </a:lnTo>
                  <a:lnTo>
                    <a:pt x="505523" y="59118"/>
                  </a:lnTo>
                  <a:lnTo>
                    <a:pt x="500862" y="77152"/>
                  </a:lnTo>
                  <a:lnTo>
                    <a:pt x="487997" y="91186"/>
                  </a:lnTo>
                  <a:lnTo>
                    <a:pt x="468566" y="100279"/>
                  </a:lnTo>
                  <a:lnTo>
                    <a:pt x="444233" y="103517"/>
                  </a:lnTo>
                  <a:lnTo>
                    <a:pt x="419887" y="100279"/>
                  </a:lnTo>
                  <a:lnTo>
                    <a:pt x="400469" y="91186"/>
                  </a:lnTo>
                  <a:lnTo>
                    <a:pt x="387591" y="77152"/>
                  </a:lnTo>
                  <a:lnTo>
                    <a:pt x="382943" y="59118"/>
                  </a:lnTo>
                  <a:lnTo>
                    <a:pt x="387591" y="41084"/>
                  </a:lnTo>
                  <a:lnTo>
                    <a:pt x="400469" y="27063"/>
                  </a:lnTo>
                  <a:lnTo>
                    <a:pt x="419887" y="17957"/>
                  </a:lnTo>
                  <a:lnTo>
                    <a:pt x="444233" y="14719"/>
                  </a:lnTo>
                  <a:lnTo>
                    <a:pt x="468566" y="17957"/>
                  </a:lnTo>
                  <a:lnTo>
                    <a:pt x="487997" y="27063"/>
                  </a:lnTo>
                  <a:lnTo>
                    <a:pt x="500862" y="41084"/>
                  </a:lnTo>
                  <a:lnTo>
                    <a:pt x="505523" y="59118"/>
                  </a:lnTo>
                  <a:lnTo>
                    <a:pt x="505523" y="22479"/>
                  </a:lnTo>
                  <a:lnTo>
                    <a:pt x="500024" y="16167"/>
                  </a:lnTo>
                  <a:lnTo>
                    <a:pt x="497039" y="14719"/>
                  </a:lnTo>
                  <a:lnTo>
                    <a:pt x="475335" y="4216"/>
                  </a:lnTo>
                  <a:lnTo>
                    <a:pt x="444233" y="0"/>
                  </a:lnTo>
                  <a:lnTo>
                    <a:pt x="413080" y="4216"/>
                  </a:lnTo>
                  <a:lnTo>
                    <a:pt x="388302" y="16167"/>
                  </a:lnTo>
                  <a:lnTo>
                    <a:pt x="371957" y="34823"/>
                  </a:lnTo>
                  <a:lnTo>
                    <a:pt x="366052" y="59118"/>
                  </a:lnTo>
                  <a:lnTo>
                    <a:pt x="371957" y="83426"/>
                  </a:lnTo>
                  <a:lnTo>
                    <a:pt x="388302" y="102069"/>
                  </a:lnTo>
                  <a:lnTo>
                    <a:pt x="413080" y="114020"/>
                  </a:lnTo>
                  <a:lnTo>
                    <a:pt x="444233" y="118237"/>
                  </a:lnTo>
                  <a:lnTo>
                    <a:pt x="475335" y="114020"/>
                  </a:lnTo>
                  <a:lnTo>
                    <a:pt x="497039" y="103517"/>
                  </a:lnTo>
                  <a:lnTo>
                    <a:pt x="500024" y="102069"/>
                  </a:lnTo>
                  <a:lnTo>
                    <a:pt x="516305" y="83426"/>
                  </a:lnTo>
                  <a:lnTo>
                    <a:pt x="522173" y="59118"/>
                  </a:lnTo>
                  <a:close/>
                </a:path>
                <a:path w="760094" h="187325">
                  <a:moveTo>
                    <a:pt x="542683" y="157810"/>
                  </a:moveTo>
                  <a:lnTo>
                    <a:pt x="346506" y="157810"/>
                  </a:lnTo>
                  <a:lnTo>
                    <a:pt x="346506" y="172529"/>
                  </a:lnTo>
                  <a:lnTo>
                    <a:pt x="542683" y="172529"/>
                  </a:lnTo>
                  <a:lnTo>
                    <a:pt x="542683" y="157810"/>
                  </a:lnTo>
                  <a:close/>
                </a:path>
                <a:path w="760094" h="187325">
                  <a:moveTo>
                    <a:pt x="759599" y="160261"/>
                  </a:moveTo>
                  <a:lnTo>
                    <a:pt x="670318" y="160261"/>
                  </a:lnTo>
                  <a:lnTo>
                    <a:pt x="670318" y="118351"/>
                  </a:lnTo>
                  <a:lnTo>
                    <a:pt x="739813" y="118351"/>
                  </a:lnTo>
                  <a:lnTo>
                    <a:pt x="739813" y="103111"/>
                  </a:lnTo>
                  <a:lnTo>
                    <a:pt x="606132" y="103111"/>
                  </a:lnTo>
                  <a:lnTo>
                    <a:pt x="606132" y="66281"/>
                  </a:lnTo>
                  <a:lnTo>
                    <a:pt x="734745" y="66281"/>
                  </a:lnTo>
                  <a:lnTo>
                    <a:pt x="734745" y="52311"/>
                  </a:lnTo>
                  <a:lnTo>
                    <a:pt x="734745" y="16751"/>
                  </a:lnTo>
                  <a:lnTo>
                    <a:pt x="734745" y="2781"/>
                  </a:lnTo>
                  <a:lnTo>
                    <a:pt x="588276" y="2781"/>
                  </a:lnTo>
                  <a:lnTo>
                    <a:pt x="588276" y="16751"/>
                  </a:lnTo>
                  <a:lnTo>
                    <a:pt x="717613" y="16751"/>
                  </a:lnTo>
                  <a:lnTo>
                    <a:pt x="717613" y="52311"/>
                  </a:lnTo>
                  <a:lnTo>
                    <a:pt x="588759" y="52311"/>
                  </a:lnTo>
                  <a:lnTo>
                    <a:pt x="588759" y="66281"/>
                  </a:lnTo>
                  <a:lnTo>
                    <a:pt x="588759" y="103111"/>
                  </a:lnTo>
                  <a:lnTo>
                    <a:pt x="588759" y="118351"/>
                  </a:lnTo>
                  <a:lnTo>
                    <a:pt x="652703" y="118351"/>
                  </a:lnTo>
                  <a:lnTo>
                    <a:pt x="652703" y="160261"/>
                  </a:lnTo>
                  <a:lnTo>
                    <a:pt x="563905" y="160261"/>
                  </a:lnTo>
                  <a:lnTo>
                    <a:pt x="563905" y="174231"/>
                  </a:lnTo>
                  <a:lnTo>
                    <a:pt x="759599" y="174231"/>
                  </a:lnTo>
                  <a:lnTo>
                    <a:pt x="759599" y="16026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027781" y="3673727"/>
              <a:ext cx="411411" cy="214995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16523907" y="3676776"/>
              <a:ext cx="195580" cy="210820"/>
            </a:xfrm>
            <a:custGeom>
              <a:avLst/>
              <a:gdLst/>
              <a:ahLst/>
              <a:cxnLst/>
              <a:rect l="l" t="t" r="r" b="b"/>
              <a:pathLst>
                <a:path w="195580" h="210820">
                  <a:moveTo>
                    <a:pt x="169379" y="21590"/>
                  </a:moveTo>
                  <a:lnTo>
                    <a:pt x="152006" y="21590"/>
                  </a:lnTo>
                  <a:lnTo>
                    <a:pt x="152006" y="35560"/>
                  </a:lnTo>
                  <a:lnTo>
                    <a:pt x="152006" y="57150"/>
                  </a:lnTo>
                  <a:lnTo>
                    <a:pt x="43434" y="57150"/>
                  </a:lnTo>
                  <a:lnTo>
                    <a:pt x="43434" y="35560"/>
                  </a:lnTo>
                  <a:lnTo>
                    <a:pt x="152006" y="35560"/>
                  </a:lnTo>
                  <a:lnTo>
                    <a:pt x="152006" y="21590"/>
                  </a:lnTo>
                  <a:lnTo>
                    <a:pt x="43434" y="21590"/>
                  </a:lnTo>
                  <a:lnTo>
                    <a:pt x="43434" y="0"/>
                  </a:lnTo>
                  <a:lnTo>
                    <a:pt x="26060" y="0"/>
                  </a:lnTo>
                  <a:lnTo>
                    <a:pt x="26060" y="21590"/>
                  </a:lnTo>
                  <a:lnTo>
                    <a:pt x="26060" y="35560"/>
                  </a:lnTo>
                  <a:lnTo>
                    <a:pt x="26060" y="57150"/>
                  </a:lnTo>
                  <a:lnTo>
                    <a:pt x="26060" y="71120"/>
                  </a:lnTo>
                  <a:lnTo>
                    <a:pt x="169379" y="71120"/>
                  </a:lnTo>
                  <a:lnTo>
                    <a:pt x="169379" y="57518"/>
                  </a:lnTo>
                  <a:lnTo>
                    <a:pt x="169379" y="57150"/>
                  </a:lnTo>
                  <a:lnTo>
                    <a:pt x="169379" y="35560"/>
                  </a:lnTo>
                  <a:lnTo>
                    <a:pt x="169379" y="35318"/>
                  </a:lnTo>
                  <a:lnTo>
                    <a:pt x="169379" y="21590"/>
                  </a:lnTo>
                  <a:close/>
                </a:path>
                <a:path w="195580" h="210820">
                  <a:moveTo>
                    <a:pt x="169379" y="330"/>
                  </a:moveTo>
                  <a:lnTo>
                    <a:pt x="152006" y="330"/>
                  </a:lnTo>
                  <a:lnTo>
                    <a:pt x="152006" y="21564"/>
                  </a:lnTo>
                  <a:lnTo>
                    <a:pt x="169379" y="21564"/>
                  </a:lnTo>
                  <a:lnTo>
                    <a:pt x="169379" y="330"/>
                  </a:lnTo>
                  <a:close/>
                </a:path>
                <a:path w="195580" h="210820">
                  <a:moveTo>
                    <a:pt x="176377" y="196850"/>
                  </a:moveTo>
                  <a:lnTo>
                    <a:pt x="41744" y="196850"/>
                  </a:lnTo>
                  <a:lnTo>
                    <a:pt x="41744" y="173990"/>
                  </a:lnTo>
                  <a:lnTo>
                    <a:pt x="169862" y="173990"/>
                  </a:lnTo>
                  <a:lnTo>
                    <a:pt x="169862" y="161290"/>
                  </a:lnTo>
                  <a:lnTo>
                    <a:pt x="169862" y="140970"/>
                  </a:lnTo>
                  <a:lnTo>
                    <a:pt x="169862" y="127000"/>
                  </a:lnTo>
                  <a:lnTo>
                    <a:pt x="23647" y="127000"/>
                  </a:lnTo>
                  <a:lnTo>
                    <a:pt x="23647" y="140970"/>
                  </a:lnTo>
                  <a:lnTo>
                    <a:pt x="152488" y="140970"/>
                  </a:lnTo>
                  <a:lnTo>
                    <a:pt x="152488" y="161290"/>
                  </a:lnTo>
                  <a:lnTo>
                    <a:pt x="24612" y="161290"/>
                  </a:lnTo>
                  <a:lnTo>
                    <a:pt x="24612" y="173990"/>
                  </a:lnTo>
                  <a:lnTo>
                    <a:pt x="24612" y="196850"/>
                  </a:lnTo>
                  <a:lnTo>
                    <a:pt x="24612" y="210820"/>
                  </a:lnTo>
                  <a:lnTo>
                    <a:pt x="176377" y="210820"/>
                  </a:lnTo>
                  <a:lnTo>
                    <a:pt x="176377" y="196850"/>
                  </a:lnTo>
                  <a:close/>
                </a:path>
                <a:path w="195580" h="210820">
                  <a:moveTo>
                    <a:pt x="195199" y="90093"/>
                  </a:moveTo>
                  <a:lnTo>
                    <a:pt x="0" y="90093"/>
                  </a:lnTo>
                  <a:lnTo>
                    <a:pt x="0" y="104571"/>
                  </a:lnTo>
                  <a:lnTo>
                    <a:pt x="88785" y="104571"/>
                  </a:lnTo>
                  <a:lnTo>
                    <a:pt x="88785" y="126771"/>
                  </a:lnTo>
                  <a:lnTo>
                    <a:pt x="106159" y="126771"/>
                  </a:lnTo>
                  <a:lnTo>
                    <a:pt x="106159" y="104571"/>
                  </a:lnTo>
                  <a:lnTo>
                    <a:pt x="195199" y="104571"/>
                  </a:lnTo>
                  <a:lnTo>
                    <a:pt x="195199" y="9009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748796" y="3673486"/>
              <a:ext cx="169390" cy="21620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958482" y="3677830"/>
              <a:ext cx="194726" cy="208721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0830583" y="8660379"/>
              <a:ext cx="113030" cy="38735"/>
            </a:xfrm>
            <a:custGeom>
              <a:avLst/>
              <a:gdLst/>
              <a:ahLst/>
              <a:cxnLst/>
              <a:rect l="l" t="t" r="r" b="b"/>
              <a:pathLst>
                <a:path w="113029" h="38734">
                  <a:moveTo>
                    <a:pt x="80110" y="38124"/>
                  </a:moveTo>
                  <a:lnTo>
                    <a:pt x="65787" y="34505"/>
                  </a:lnTo>
                  <a:lnTo>
                    <a:pt x="53839" y="26542"/>
                  </a:lnTo>
                  <a:lnTo>
                    <a:pt x="43022" y="18579"/>
                  </a:lnTo>
                  <a:lnTo>
                    <a:pt x="32092" y="14960"/>
                  </a:lnTo>
                  <a:lnTo>
                    <a:pt x="26474" y="15899"/>
                  </a:lnTo>
                  <a:lnTo>
                    <a:pt x="21173" y="18851"/>
                  </a:lnTo>
                  <a:lnTo>
                    <a:pt x="16144" y="24020"/>
                  </a:lnTo>
                  <a:lnTo>
                    <a:pt x="11340" y="31609"/>
                  </a:lnTo>
                  <a:lnTo>
                    <a:pt x="0" y="23888"/>
                  </a:lnTo>
                  <a:lnTo>
                    <a:pt x="7465" y="13131"/>
                  </a:lnTo>
                  <a:lnTo>
                    <a:pt x="15563" y="5700"/>
                  </a:lnTo>
                  <a:lnTo>
                    <a:pt x="24024" y="1391"/>
                  </a:lnTo>
                  <a:lnTo>
                    <a:pt x="32575" y="0"/>
                  </a:lnTo>
                  <a:lnTo>
                    <a:pt x="46796" y="3619"/>
                  </a:lnTo>
                  <a:lnTo>
                    <a:pt x="58755" y="11582"/>
                  </a:lnTo>
                  <a:lnTo>
                    <a:pt x="69629" y="19545"/>
                  </a:lnTo>
                  <a:lnTo>
                    <a:pt x="80593" y="23164"/>
                  </a:lnTo>
                  <a:lnTo>
                    <a:pt x="86210" y="22263"/>
                  </a:lnTo>
                  <a:lnTo>
                    <a:pt x="91511" y="19394"/>
                  </a:lnTo>
                  <a:lnTo>
                    <a:pt x="96541" y="14308"/>
                  </a:lnTo>
                  <a:lnTo>
                    <a:pt x="101344" y="6756"/>
                  </a:lnTo>
                  <a:lnTo>
                    <a:pt x="112444" y="14719"/>
                  </a:lnTo>
                  <a:lnTo>
                    <a:pt x="105118" y="25196"/>
                  </a:lnTo>
                  <a:lnTo>
                    <a:pt x="97091" y="32484"/>
                  </a:lnTo>
                  <a:lnTo>
                    <a:pt x="88657" y="36741"/>
                  </a:lnTo>
                  <a:lnTo>
                    <a:pt x="80110" y="3812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74879" y="8569893"/>
              <a:ext cx="162875" cy="21282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178292" y="8584130"/>
              <a:ext cx="196174" cy="172527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1395697" y="8586914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85385" y="8634561"/>
              <a:ext cx="102309" cy="13367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18099" y="8634561"/>
              <a:ext cx="100379" cy="13681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956603" y="8634561"/>
              <a:ext cx="178077" cy="13367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3394" y="8634561"/>
              <a:ext cx="109548" cy="136815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2364949" y="8570379"/>
              <a:ext cx="171450" cy="211454"/>
            </a:xfrm>
            <a:custGeom>
              <a:avLst/>
              <a:gdLst/>
              <a:ahLst/>
              <a:cxnLst/>
              <a:rect l="l" t="t" r="r" b="b"/>
              <a:pathLst>
                <a:path w="171450" h="211454">
                  <a:moveTo>
                    <a:pt x="166014" y="0"/>
                  </a:moveTo>
                  <a:lnTo>
                    <a:pt x="148399" y="0"/>
                  </a:lnTo>
                  <a:lnTo>
                    <a:pt x="148399" y="39395"/>
                  </a:lnTo>
                  <a:lnTo>
                    <a:pt x="148399" y="54635"/>
                  </a:lnTo>
                  <a:lnTo>
                    <a:pt x="148399" y="86385"/>
                  </a:lnTo>
                  <a:lnTo>
                    <a:pt x="96278" y="86385"/>
                  </a:lnTo>
                  <a:lnTo>
                    <a:pt x="96278" y="67335"/>
                  </a:lnTo>
                  <a:lnTo>
                    <a:pt x="96278" y="54635"/>
                  </a:lnTo>
                  <a:lnTo>
                    <a:pt x="148399" y="54635"/>
                  </a:lnTo>
                  <a:lnTo>
                    <a:pt x="148399" y="39395"/>
                  </a:lnTo>
                  <a:lnTo>
                    <a:pt x="96278" y="39395"/>
                  </a:lnTo>
                  <a:lnTo>
                    <a:pt x="96278" y="13995"/>
                  </a:lnTo>
                  <a:lnTo>
                    <a:pt x="79146" y="13995"/>
                  </a:lnTo>
                  <a:lnTo>
                    <a:pt x="79146" y="39395"/>
                  </a:lnTo>
                  <a:lnTo>
                    <a:pt x="79146" y="53365"/>
                  </a:lnTo>
                  <a:lnTo>
                    <a:pt x="79146" y="67335"/>
                  </a:lnTo>
                  <a:lnTo>
                    <a:pt x="79146" y="86385"/>
                  </a:lnTo>
                  <a:lnTo>
                    <a:pt x="79146" y="101625"/>
                  </a:lnTo>
                  <a:lnTo>
                    <a:pt x="79146" y="107975"/>
                  </a:lnTo>
                  <a:lnTo>
                    <a:pt x="17373" y="107975"/>
                  </a:lnTo>
                  <a:lnTo>
                    <a:pt x="17373" y="67335"/>
                  </a:lnTo>
                  <a:lnTo>
                    <a:pt x="79146" y="67335"/>
                  </a:lnTo>
                  <a:lnTo>
                    <a:pt x="79146" y="53365"/>
                  </a:lnTo>
                  <a:lnTo>
                    <a:pt x="17373" y="53365"/>
                  </a:lnTo>
                  <a:lnTo>
                    <a:pt x="17373" y="13995"/>
                  </a:lnTo>
                  <a:lnTo>
                    <a:pt x="0" y="13995"/>
                  </a:lnTo>
                  <a:lnTo>
                    <a:pt x="0" y="121945"/>
                  </a:lnTo>
                  <a:lnTo>
                    <a:pt x="96278" y="121945"/>
                  </a:lnTo>
                  <a:lnTo>
                    <a:pt x="96278" y="107975"/>
                  </a:lnTo>
                  <a:lnTo>
                    <a:pt x="96278" y="101625"/>
                  </a:lnTo>
                  <a:lnTo>
                    <a:pt x="148399" y="101625"/>
                  </a:lnTo>
                  <a:lnTo>
                    <a:pt x="148399" y="159499"/>
                  </a:lnTo>
                  <a:lnTo>
                    <a:pt x="166014" y="159499"/>
                  </a:lnTo>
                  <a:lnTo>
                    <a:pt x="166014" y="101625"/>
                  </a:lnTo>
                  <a:lnTo>
                    <a:pt x="166014" y="101104"/>
                  </a:lnTo>
                  <a:lnTo>
                    <a:pt x="166014" y="39395"/>
                  </a:lnTo>
                  <a:lnTo>
                    <a:pt x="166014" y="0"/>
                  </a:lnTo>
                  <a:close/>
                </a:path>
                <a:path w="171450" h="211454">
                  <a:moveTo>
                    <a:pt x="171323" y="195605"/>
                  </a:moveTo>
                  <a:lnTo>
                    <a:pt x="45605" y="195605"/>
                  </a:lnTo>
                  <a:lnTo>
                    <a:pt x="45605" y="143535"/>
                  </a:lnTo>
                  <a:lnTo>
                    <a:pt x="27990" y="143535"/>
                  </a:lnTo>
                  <a:lnTo>
                    <a:pt x="27990" y="195605"/>
                  </a:lnTo>
                  <a:lnTo>
                    <a:pt x="27990" y="210845"/>
                  </a:lnTo>
                  <a:lnTo>
                    <a:pt x="171323" y="210845"/>
                  </a:lnTo>
                  <a:lnTo>
                    <a:pt x="171323" y="19560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74398" y="8570134"/>
              <a:ext cx="174698" cy="214754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789143" y="8570134"/>
              <a:ext cx="182429" cy="21089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065645" y="8570134"/>
              <a:ext cx="202465" cy="215719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3295376" y="8570138"/>
              <a:ext cx="172720" cy="211454"/>
            </a:xfrm>
            <a:custGeom>
              <a:avLst/>
              <a:gdLst/>
              <a:ahLst/>
              <a:cxnLst/>
              <a:rect l="l" t="t" r="r" b="b"/>
              <a:pathLst>
                <a:path w="172719" h="211454">
                  <a:moveTo>
                    <a:pt x="166966" y="99415"/>
                  </a:moveTo>
                  <a:lnTo>
                    <a:pt x="149352" y="99415"/>
                  </a:lnTo>
                  <a:lnTo>
                    <a:pt x="149352" y="157568"/>
                  </a:lnTo>
                  <a:lnTo>
                    <a:pt x="166966" y="157568"/>
                  </a:lnTo>
                  <a:lnTo>
                    <a:pt x="166966" y="99415"/>
                  </a:lnTo>
                  <a:close/>
                </a:path>
                <a:path w="172719" h="211454">
                  <a:moveTo>
                    <a:pt x="166966" y="0"/>
                  </a:moveTo>
                  <a:lnTo>
                    <a:pt x="149352" y="0"/>
                  </a:lnTo>
                  <a:lnTo>
                    <a:pt x="149352" y="38366"/>
                  </a:lnTo>
                  <a:lnTo>
                    <a:pt x="149352" y="53606"/>
                  </a:lnTo>
                  <a:lnTo>
                    <a:pt x="149352" y="84086"/>
                  </a:lnTo>
                  <a:lnTo>
                    <a:pt x="97726" y="84086"/>
                  </a:lnTo>
                  <a:lnTo>
                    <a:pt x="97726" y="53606"/>
                  </a:lnTo>
                  <a:lnTo>
                    <a:pt x="149352" y="53606"/>
                  </a:lnTo>
                  <a:lnTo>
                    <a:pt x="149352" y="38366"/>
                  </a:lnTo>
                  <a:lnTo>
                    <a:pt x="97726" y="38366"/>
                  </a:lnTo>
                  <a:lnTo>
                    <a:pt x="97726" y="33286"/>
                  </a:lnTo>
                  <a:lnTo>
                    <a:pt x="97726" y="19316"/>
                  </a:lnTo>
                  <a:lnTo>
                    <a:pt x="80594" y="19316"/>
                  </a:lnTo>
                  <a:lnTo>
                    <a:pt x="80594" y="33286"/>
                  </a:lnTo>
                  <a:lnTo>
                    <a:pt x="80594" y="38366"/>
                  </a:lnTo>
                  <a:lnTo>
                    <a:pt x="80594" y="53606"/>
                  </a:lnTo>
                  <a:lnTo>
                    <a:pt x="80594" y="84086"/>
                  </a:lnTo>
                  <a:lnTo>
                    <a:pt x="80594" y="99326"/>
                  </a:lnTo>
                  <a:lnTo>
                    <a:pt x="80594" y="104406"/>
                  </a:lnTo>
                  <a:lnTo>
                    <a:pt x="17373" y="104406"/>
                  </a:lnTo>
                  <a:lnTo>
                    <a:pt x="17373" y="33286"/>
                  </a:lnTo>
                  <a:lnTo>
                    <a:pt x="80594" y="33286"/>
                  </a:lnTo>
                  <a:lnTo>
                    <a:pt x="80594" y="19316"/>
                  </a:lnTo>
                  <a:lnTo>
                    <a:pt x="0" y="19316"/>
                  </a:lnTo>
                  <a:lnTo>
                    <a:pt x="0" y="33286"/>
                  </a:lnTo>
                  <a:lnTo>
                    <a:pt x="0" y="104406"/>
                  </a:lnTo>
                  <a:lnTo>
                    <a:pt x="0" y="118376"/>
                  </a:lnTo>
                  <a:lnTo>
                    <a:pt x="97726" y="118376"/>
                  </a:lnTo>
                  <a:lnTo>
                    <a:pt x="97726" y="104406"/>
                  </a:lnTo>
                  <a:lnTo>
                    <a:pt x="97726" y="99326"/>
                  </a:lnTo>
                  <a:lnTo>
                    <a:pt x="166966" y="99326"/>
                  </a:lnTo>
                  <a:lnTo>
                    <a:pt x="166966" y="84696"/>
                  </a:lnTo>
                  <a:lnTo>
                    <a:pt x="166966" y="84086"/>
                  </a:lnTo>
                  <a:lnTo>
                    <a:pt x="166966" y="53606"/>
                  </a:lnTo>
                  <a:lnTo>
                    <a:pt x="166966" y="53327"/>
                  </a:lnTo>
                  <a:lnTo>
                    <a:pt x="166966" y="38608"/>
                  </a:lnTo>
                  <a:lnTo>
                    <a:pt x="166966" y="38366"/>
                  </a:lnTo>
                  <a:lnTo>
                    <a:pt x="166966" y="0"/>
                  </a:lnTo>
                  <a:close/>
                </a:path>
                <a:path w="172719" h="211454">
                  <a:moveTo>
                    <a:pt x="172275" y="195846"/>
                  </a:moveTo>
                  <a:lnTo>
                    <a:pt x="46570" y="195846"/>
                  </a:lnTo>
                  <a:lnTo>
                    <a:pt x="46570" y="143776"/>
                  </a:lnTo>
                  <a:lnTo>
                    <a:pt x="28956" y="143776"/>
                  </a:lnTo>
                  <a:lnTo>
                    <a:pt x="28956" y="195846"/>
                  </a:lnTo>
                  <a:lnTo>
                    <a:pt x="28956" y="211086"/>
                  </a:lnTo>
                  <a:lnTo>
                    <a:pt x="172275" y="211086"/>
                  </a:lnTo>
                  <a:lnTo>
                    <a:pt x="172275" y="1958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37523" y="1711013"/>
              <a:ext cx="137159" cy="167335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05545" y="1751703"/>
              <a:ext cx="103784" cy="129616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36075" y="1751703"/>
              <a:ext cx="168706" cy="126644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41587" y="1696382"/>
              <a:ext cx="106756" cy="184937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67774" y="1751703"/>
              <a:ext cx="103784" cy="129616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8304" y="1708041"/>
              <a:ext cx="499719" cy="17327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23627" y="1703012"/>
              <a:ext cx="85039" cy="23134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34955" y="1751703"/>
              <a:ext cx="330555" cy="129616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788460" y="1794415"/>
              <a:ext cx="297865" cy="180594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06442" y="1794415"/>
              <a:ext cx="106756" cy="17967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34458" y="1794415"/>
              <a:ext cx="95097" cy="12961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55845" y="1794415"/>
              <a:ext cx="226771" cy="184023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604333" y="1745723"/>
              <a:ext cx="85039" cy="231343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709260" y="1794415"/>
              <a:ext cx="90068" cy="129616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824932" y="1794415"/>
              <a:ext cx="106756" cy="179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80907" y="1076730"/>
              <a:ext cx="1112520" cy="372110"/>
            </a:xfrm>
            <a:custGeom>
              <a:avLst/>
              <a:gdLst/>
              <a:ahLst/>
              <a:cxnLst/>
              <a:rect l="l" t="t" r="r" b="b"/>
              <a:pathLst>
                <a:path w="1112520" h="372109">
                  <a:moveTo>
                    <a:pt x="168478" y="320192"/>
                  </a:moveTo>
                  <a:lnTo>
                    <a:pt x="106870" y="320192"/>
                  </a:lnTo>
                  <a:lnTo>
                    <a:pt x="106870" y="44843"/>
                  </a:lnTo>
                  <a:lnTo>
                    <a:pt x="77533" y="44843"/>
                  </a:lnTo>
                  <a:lnTo>
                    <a:pt x="64338" y="51600"/>
                  </a:lnTo>
                  <a:lnTo>
                    <a:pt x="49618" y="57467"/>
                  </a:lnTo>
                  <a:lnTo>
                    <a:pt x="32918" y="62458"/>
                  </a:lnTo>
                  <a:lnTo>
                    <a:pt x="13830" y="66636"/>
                  </a:lnTo>
                  <a:lnTo>
                    <a:pt x="13830" y="90944"/>
                  </a:lnTo>
                  <a:lnTo>
                    <a:pt x="68313" y="90944"/>
                  </a:lnTo>
                  <a:lnTo>
                    <a:pt x="68313" y="320192"/>
                  </a:lnTo>
                  <a:lnTo>
                    <a:pt x="0" y="320192"/>
                  </a:lnTo>
                  <a:lnTo>
                    <a:pt x="0" y="352044"/>
                  </a:lnTo>
                  <a:lnTo>
                    <a:pt x="168478" y="352044"/>
                  </a:lnTo>
                  <a:lnTo>
                    <a:pt x="168478" y="320192"/>
                  </a:lnTo>
                  <a:close/>
                </a:path>
                <a:path w="1112520" h="372109">
                  <a:moveTo>
                    <a:pt x="281635" y="328574"/>
                  </a:moveTo>
                  <a:lnTo>
                    <a:pt x="279438" y="316674"/>
                  </a:lnTo>
                  <a:lnTo>
                    <a:pt x="273469" y="307251"/>
                  </a:lnTo>
                  <a:lnTo>
                    <a:pt x="264668" y="301040"/>
                  </a:lnTo>
                  <a:lnTo>
                    <a:pt x="253974" y="298818"/>
                  </a:lnTo>
                  <a:lnTo>
                    <a:pt x="243293" y="301040"/>
                  </a:lnTo>
                  <a:lnTo>
                    <a:pt x="234492" y="307251"/>
                  </a:lnTo>
                  <a:lnTo>
                    <a:pt x="228511" y="316674"/>
                  </a:lnTo>
                  <a:lnTo>
                    <a:pt x="226314" y="328574"/>
                  </a:lnTo>
                  <a:lnTo>
                    <a:pt x="228511" y="340334"/>
                  </a:lnTo>
                  <a:lnTo>
                    <a:pt x="234492" y="349465"/>
                  </a:lnTo>
                  <a:lnTo>
                    <a:pt x="243293" y="355384"/>
                  </a:lnTo>
                  <a:lnTo>
                    <a:pt x="253974" y="357492"/>
                  </a:lnTo>
                  <a:lnTo>
                    <a:pt x="264668" y="355384"/>
                  </a:lnTo>
                  <a:lnTo>
                    <a:pt x="273469" y="349465"/>
                  </a:lnTo>
                  <a:lnTo>
                    <a:pt x="279438" y="340334"/>
                  </a:lnTo>
                  <a:lnTo>
                    <a:pt x="281635" y="328574"/>
                  </a:lnTo>
                  <a:close/>
                </a:path>
                <a:path w="1112520" h="372109">
                  <a:moveTo>
                    <a:pt x="615238" y="14668"/>
                  </a:moveTo>
                  <a:lnTo>
                    <a:pt x="615022" y="13538"/>
                  </a:lnTo>
                  <a:lnTo>
                    <a:pt x="614984" y="13373"/>
                  </a:lnTo>
                  <a:lnTo>
                    <a:pt x="614870" y="12776"/>
                  </a:lnTo>
                  <a:lnTo>
                    <a:pt x="614781" y="12547"/>
                  </a:lnTo>
                  <a:lnTo>
                    <a:pt x="613143" y="11315"/>
                  </a:lnTo>
                  <a:lnTo>
                    <a:pt x="609790" y="11734"/>
                  </a:lnTo>
                  <a:lnTo>
                    <a:pt x="604202" y="12115"/>
                  </a:lnTo>
                  <a:lnTo>
                    <a:pt x="604570" y="12115"/>
                  </a:lnTo>
                  <a:lnTo>
                    <a:pt x="597039" y="12547"/>
                  </a:lnTo>
                  <a:lnTo>
                    <a:pt x="591159" y="12776"/>
                  </a:lnTo>
                  <a:lnTo>
                    <a:pt x="566293" y="13538"/>
                  </a:lnTo>
                  <a:lnTo>
                    <a:pt x="555396" y="13538"/>
                  </a:lnTo>
                  <a:lnTo>
                    <a:pt x="514680" y="11442"/>
                  </a:lnTo>
                  <a:lnTo>
                    <a:pt x="493699" y="7543"/>
                  </a:lnTo>
                  <a:lnTo>
                    <a:pt x="489508" y="14668"/>
                  </a:lnTo>
                  <a:lnTo>
                    <a:pt x="487832" y="22631"/>
                  </a:lnTo>
                  <a:lnTo>
                    <a:pt x="489508" y="23888"/>
                  </a:lnTo>
                  <a:lnTo>
                    <a:pt x="495376" y="28079"/>
                  </a:lnTo>
                  <a:lnTo>
                    <a:pt x="514654" y="33528"/>
                  </a:lnTo>
                  <a:lnTo>
                    <a:pt x="534771" y="36042"/>
                  </a:lnTo>
                  <a:lnTo>
                    <a:pt x="540639" y="36880"/>
                  </a:lnTo>
                  <a:lnTo>
                    <a:pt x="548081" y="37299"/>
                  </a:lnTo>
                  <a:lnTo>
                    <a:pt x="547395" y="37299"/>
                  </a:lnTo>
                  <a:lnTo>
                    <a:pt x="554088" y="37528"/>
                  </a:lnTo>
                  <a:lnTo>
                    <a:pt x="561213" y="37528"/>
                  </a:lnTo>
                  <a:lnTo>
                    <a:pt x="579551" y="37033"/>
                  </a:lnTo>
                  <a:lnTo>
                    <a:pt x="615238" y="19697"/>
                  </a:lnTo>
                  <a:lnTo>
                    <a:pt x="615238" y="14668"/>
                  </a:lnTo>
                  <a:close/>
                </a:path>
                <a:path w="1112520" h="372109">
                  <a:moveTo>
                    <a:pt x="661339" y="84239"/>
                  </a:moveTo>
                  <a:lnTo>
                    <a:pt x="661263" y="83820"/>
                  </a:lnTo>
                  <a:lnTo>
                    <a:pt x="661187" y="83400"/>
                  </a:lnTo>
                  <a:lnTo>
                    <a:pt x="660577" y="80048"/>
                  </a:lnTo>
                  <a:lnTo>
                    <a:pt x="660501" y="75018"/>
                  </a:lnTo>
                  <a:lnTo>
                    <a:pt x="659434" y="66852"/>
                  </a:lnTo>
                  <a:lnTo>
                    <a:pt x="659333" y="66001"/>
                  </a:lnTo>
                  <a:lnTo>
                    <a:pt x="659231" y="65278"/>
                  </a:lnTo>
                  <a:lnTo>
                    <a:pt x="659168" y="64935"/>
                  </a:lnTo>
                  <a:lnTo>
                    <a:pt x="659091" y="64439"/>
                  </a:lnTo>
                  <a:lnTo>
                    <a:pt x="658964" y="63703"/>
                  </a:lnTo>
                  <a:lnTo>
                    <a:pt x="658901" y="63284"/>
                  </a:lnTo>
                  <a:lnTo>
                    <a:pt x="658825" y="62865"/>
                  </a:lnTo>
                  <a:lnTo>
                    <a:pt x="658406" y="60350"/>
                  </a:lnTo>
                  <a:lnTo>
                    <a:pt x="657987" y="58254"/>
                  </a:lnTo>
                  <a:lnTo>
                    <a:pt x="654634" y="56997"/>
                  </a:lnTo>
                  <a:lnTo>
                    <a:pt x="653376" y="57416"/>
                  </a:lnTo>
                  <a:lnTo>
                    <a:pt x="641604" y="59385"/>
                  </a:lnTo>
                  <a:lnTo>
                    <a:pt x="594245" y="64084"/>
                  </a:lnTo>
                  <a:lnTo>
                    <a:pt x="531977" y="66522"/>
                  </a:lnTo>
                  <a:lnTo>
                    <a:pt x="512203" y="66522"/>
                  </a:lnTo>
                  <a:lnTo>
                    <a:pt x="494817" y="66852"/>
                  </a:lnTo>
                  <a:lnTo>
                    <a:pt x="486816" y="66852"/>
                  </a:lnTo>
                  <a:lnTo>
                    <a:pt x="478104" y="66522"/>
                  </a:lnTo>
                  <a:lnTo>
                    <a:pt x="478878" y="66522"/>
                  </a:lnTo>
                  <a:lnTo>
                    <a:pt x="459384" y="65278"/>
                  </a:lnTo>
                  <a:lnTo>
                    <a:pt x="454863" y="64935"/>
                  </a:lnTo>
                  <a:lnTo>
                    <a:pt x="449605" y="64439"/>
                  </a:lnTo>
                  <a:lnTo>
                    <a:pt x="442569" y="63703"/>
                  </a:lnTo>
                  <a:lnTo>
                    <a:pt x="440474" y="63284"/>
                  </a:lnTo>
                  <a:lnTo>
                    <a:pt x="438797" y="65798"/>
                  </a:lnTo>
                  <a:lnTo>
                    <a:pt x="438899" y="66001"/>
                  </a:lnTo>
                  <a:lnTo>
                    <a:pt x="439166" y="66522"/>
                  </a:lnTo>
                  <a:lnTo>
                    <a:pt x="439280" y="66852"/>
                  </a:lnTo>
                  <a:lnTo>
                    <a:pt x="442569" y="80048"/>
                  </a:lnTo>
                  <a:lnTo>
                    <a:pt x="444157" y="84404"/>
                  </a:lnTo>
                  <a:lnTo>
                    <a:pt x="444246" y="85077"/>
                  </a:lnTo>
                  <a:lnTo>
                    <a:pt x="444665" y="85496"/>
                  </a:lnTo>
                  <a:lnTo>
                    <a:pt x="445503" y="87591"/>
                  </a:lnTo>
                  <a:lnTo>
                    <a:pt x="448017" y="90525"/>
                  </a:lnTo>
                  <a:lnTo>
                    <a:pt x="452208" y="90106"/>
                  </a:lnTo>
                  <a:lnTo>
                    <a:pt x="462686" y="89268"/>
                  </a:lnTo>
                  <a:lnTo>
                    <a:pt x="489089" y="87591"/>
                  </a:lnTo>
                  <a:lnTo>
                    <a:pt x="499567" y="86753"/>
                  </a:lnTo>
                  <a:lnTo>
                    <a:pt x="540588" y="85077"/>
                  </a:lnTo>
                  <a:lnTo>
                    <a:pt x="606018" y="83400"/>
                  </a:lnTo>
                  <a:lnTo>
                    <a:pt x="623620" y="83400"/>
                  </a:lnTo>
                  <a:lnTo>
                    <a:pt x="647509" y="83820"/>
                  </a:lnTo>
                  <a:lnTo>
                    <a:pt x="655472" y="84239"/>
                  </a:lnTo>
                  <a:lnTo>
                    <a:pt x="661339" y="84239"/>
                  </a:lnTo>
                  <a:close/>
                </a:path>
                <a:path w="1112520" h="372109">
                  <a:moveTo>
                    <a:pt x="683552" y="267804"/>
                  </a:moveTo>
                  <a:lnTo>
                    <a:pt x="682713" y="264033"/>
                  </a:lnTo>
                  <a:lnTo>
                    <a:pt x="682637" y="263550"/>
                  </a:lnTo>
                  <a:lnTo>
                    <a:pt x="680618" y="252298"/>
                  </a:lnTo>
                  <a:lnTo>
                    <a:pt x="679780" y="248945"/>
                  </a:lnTo>
                  <a:lnTo>
                    <a:pt x="676846" y="250202"/>
                  </a:lnTo>
                  <a:lnTo>
                    <a:pt x="663536" y="254139"/>
                  </a:lnTo>
                  <a:lnTo>
                    <a:pt x="606552" y="263550"/>
                  </a:lnTo>
                  <a:lnTo>
                    <a:pt x="564527" y="267804"/>
                  </a:lnTo>
                  <a:lnTo>
                    <a:pt x="564603" y="265074"/>
                  </a:lnTo>
                  <a:lnTo>
                    <a:pt x="564718" y="261099"/>
                  </a:lnTo>
                  <a:lnTo>
                    <a:pt x="564794" y="258572"/>
                  </a:lnTo>
                  <a:lnTo>
                    <a:pt x="564857" y="256590"/>
                  </a:lnTo>
                  <a:lnTo>
                    <a:pt x="564972" y="252298"/>
                  </a:lnTo>
                  <a:lnTo>
                    <a:pt x="565073" y="248945"/>
                  </a:lnTo>
                  <a:lnTo>
                    <a:pt x="565785" y="224218"/>
                  </a:lnTo>
                  <a:lnTo>
                    <a:pt x="583476" y="221272"/>
                  </a:lnTo>
                  <a:lnTo>
                    <a:pt x="620776" y="191846"/>
                  </a:lnTo>
                  <a:lnTo>
                    <a:pt x="627557" y="175768"/>
                  </a:lnTo>
                  <a:lnTo>
                    <a:pt x="627634" y="174510"/>
                  </a:lnTo>
                  <a:lnTo>
                    <a:pt x="628230" y="164706"/>
                  </a:lnTo>
                  <a:lnTo>
                    <a:pt x="628294" y="158343"/>
                  </a:lnTo>
                  <a:lnTo>
                    <a:pt x="628396" y="149174"/>
                  </a:lnTo>
                  <a:lnTo>
                    <a:pt x="601408" y="116700"/>
                  </a:lnTo>
                  <a:lnTo>
                    <a:pt x="601408" y="156743"/>
                  </a:lnTo>
                  <a:lnTo>
                    <a:pt x="601294" y="166382"/>
                  </a:lnTo>
                  <a:lnTo>
                    <a:pt x="579374" y="199847"/>
                  </a:lnTo>
                  <a:lnTo>
                    <a:pt x="565061" y="204597"/>
                  </a:lnTo>
                  <a:lnTo>
                    <a:pt x="566597" y="204597"/>
                  </a:lnTo>
                  <a:lnTo>
                    <a:pt x="550697" y="205359"/>
                  </a:lnTo>
                  <a:lnTo>
                    <a:pt x="536663" y="205651"/>
                  </a:lnTo>
                  <a:lnTo>
                    <a:pt x="528040" y="204597"/>
                  </a:lnTo>
                  <a:lnTo>
                    <a:pt x="500405" y="181495"/>
                  </a:lnTo>
                  <a:lnTo>
                    <a:pt x="498944" y="175768"/>
                  </a:lnTo>
                  <a:lnTo>
                    <a:pt x="498919" y="174510"/>
                  </a:lnTo>
                  <a:lnTo>
                    <a:pt x="498729" y="166382"/>
                  </a:lnTo>
                  <a:lnTo>
                    <a:pt x="498767" y="164706"/>
                  </a:lnTo>
                  <a:lnTo>
                    <a:pt x="518693" y="129921"/>
                  </a:lnTo>
                  <a:lnTo>
                    <a:pt x="561670" y="123253"/>
                  </a:lnTo>
                  <a:lnTo>
                    <a:pt x="568883" y="123786"/>
                  </a:lnTo>
                  <a:lnTo>
                    <a:pt x="574433" y="125806"/>
                  </a:lnTo>
                  <a:lnTo>
                    <a:pt x="581291" y="129921"/>
                  </a:lnTo>
                  <a:lnTo>
                    <a:pt x="592607" y="137045"/>
                  </a:lnTo>
                  <a:lnTo>
                    <a:pt x="601408" y="156743"/>
                  </a:lnTo>
                  <a:lnTo>
                    <a:pt x="601408" y="116700"/>
                  </a:lnTo>
                  <a:lnTo>
                    <a:pt x="595426" y="112179"/>
                  </a:lnTo>
                  <a:lnTo>
                    <a:pt x="585165" y="107315"/>
                  </a:lnTo>
                  <a:lnTo>
                    <a:pt x="571804" y="105613"/>
                  </a:lnTo>
                  <a:lnTo>
                    <a:pt x="550278" y="105613"/>
                  </a:lnTo>
                  <a:lnTo>
                    <a:pt x="505650" y="115874"/>
                  </a:lnTo>
                  <a:lnTo>
                    <a:pt x="476440" y="147027"/>
                  </a:lnTo>
                  <a:lnTo>
                    <a:pt x="473290" y="158343"/>
                  </a:lnTo>
                  <a:lnTo>
                    <a:pt x="473367" y="175056"/>
                  </a:lnTo>
                  <a:lnTo>
                    <a:pt x="473481" y="175768"/>
                  </a:lnTo>
                  <a:lnTo>
                    <a:pt x="474103" y="179768"/>
                  </a:lnTo>
                  <a:lnTo>
                    <a:pt x="502920" y="214363"/>
                  </a:lnTo>
                  <a:lnTo>
                    <a:pt x="538962" y="225056"/>
                  </a:lnTo>
                  <a:lnTo>
                    <a:pt x="539381" y="269900"/>
                  </a:lnTo>
                  <a:lnTo>
                    <a:pt x="491426" y="271640"/>
                  </a:lnTo>
                  <a:lnTo>
                    <a:pt x="485292" y="271780"/>
                  </a:lnTo>
                  <a:lnTo>
                    <a:pt x="436422" y="271780"/>
                  </a:lnTo>
                  <a:lnTo>
                    <a:pt x="431431" y="271284"/>
                  </a:lnTo>
                  <a:lnTo>
                    <a:pt x="426224" y="270319"/>
                  </a:lnTo>
                  <a:lnTo>
                    <a:pt x="424129" y="269900"/>
                  </a:lnTo>
                  <a:lnTo>
                    <a:pt x="422452" y="272415"/>
                  </a:lnTo>
                  <a:lnTo>
                    <a:pt x="422871" y="273253"/>
                  </a:lnTo>
                  <a:lnTo>
                    <a:pt x="424548" y="280377"/>
                  </a:lnTo>
                  <a:lnTo>
                    <a:pt x="426643" y="288340"/>
                  </a:lnTo>
                  <a:lnTo>
                    <a:pt x="426770" y="288671"/>
                  </a:lnTo>
                  <a:lnTo>
                    <a:pt x="428320" y="292950"/>
                  </a:lnTo>
                  <a:lnTo>
                    <a:pt x="429577" y="296722"/>
                  </a:lnTo>
                  <a:lnTo>
                    <a:pt x="432092" y="298399"/>
                  </a:lnTo>
                  <a:lnTo>
                    <a:pt x="451370" y="296722"/>
                  </a:lnTo>
                  <a:lnTo>
                    <a:pt x="528650" y="291998"/>
                  </a:lnTo>
                  <a:lnTo>
                    <a:pt x="565137" y="288671"/>
                  </a:lnTo>
                  <a:lnTo>
                    <a:pt x="604608" y="284086"/>
                  </a:lnTo>
                  <a:lnTo>
                    <a:pt x="647877" y="277583"/>
                  </a:lnTo>
                  <a:lnTo>
                    <a:pt x="675970" y="271780"/>
                  </a:lnTo>
                  <a:lnTo>
                    <a:pt x="678103" y="271157"/>
                  </a:lnTo>
                  <a:lnTo>
                    <a:pt x="680618" y="270319"/>
                  </a:lnTo>
                  <a:lnTo>
                    <a:pt x="683552" y="267804"/>
                  </a:lnTo>
                  <a:close/>
                </a:path>
                <a:path w="1112520" h="372109">
                  <a:moveTo>
                    <a:pt x="724623" y="838"/>
                  </a:moveTo>
                  <a:lnTo>
                    <a:pt x="721690" y="838"/>
                  </a:lnTo>
                  <a:lnTo>
                    <a:pt x="697801" y="0"/>
                  </a:lnTo>
                  <a:lnTo>
                    <a:pt x="693610" y="0"/>
                  </a:lnTo>
                  <a:lnTo>
                    <a:pt x="691515" y="2095"/>
                  </a:lnTo>
                  <a:lnTo>
                    <a:pt x="692353" y="4191"/>
                  </a:lnTo>
                  <a:lnTo>
                    <a:pt x="694448" y="8382"/>
                  </a:lnTo>
                  <a:lnTo>
                    <a:pt x="696099" y="30124"/>
                  </a:lnTo>
                  <a:lnTo>
                    <a:pt x="696163" y="31216"/>
                  </a:lnTo>
                  <a:lnTo>
                    <a:pt x="696417" y="35902"/>
                  </a:lnTo>
                  <a:lnTo>
                    <a:pt x="696531" y="42125"/>
                  </a:lnTo>
                  <a:lnTo>
                    <a:pt x="696544" y="356235"/>
                  </a:lnTo>
                  <a:lnTo>
                    <a:pt x="698220" y="356235"/>
                  </a:lnTo>
                  <a:lnTo>
                    <a:pt x="719594" y="354977"/>
                  </a:lnTo>
                  <a:lnTo>
                    <a:pt x="721690" y="354558"/>
                  </a:lnTo>
                  <a:lnTo>
                    <a:pt x="722947" y="352044"/>
                  </a:lnTo>
                  <a:lnTo>
                    <a:pt x="723036" y="42125"/>
                  </a:lnTo>
                  <a:lnTo>
                    <a:pt x="723074" y="35902"/>
                  </a:lnTo>
                  <a:lnTo>
                    <a:pt x="724623" y="4191"/>
                  </a:lnTo>
                  <a:lnTo>
                    <a:pt x="724623" y="838"/>
                  </a:lnTo>
                  <a:close/>
                </a:path>
                <a:path w="1112520" h="372109">
                  <a:moveTo>
                    <a:pt x="998969" y="59690"/>
                  </a:moveTo>
                  <a:lnTo>
                    <a:pt x="997750" y="52070"/>
                  </a:lnTo>
                  <a:lnTo>
                    <a:pt x="994448" y="45720"/>
                  </a:lnTo>
                  <a:lnTo>
                    <a:pt x="988034" y="38100"/>
                  </a:lnTo>
                  <a:lnTo>
                    <a:pt x="981316" y="29210"/>
                  </a:lnTo>
                  <a:lnTo>
                    <a:pt x="979970" y="27940"/>
                  </a:lnTo>
                  <a:lnTo>
                    <a:pt x="975931" y="24130"/>
                  </a:lnTo>
                  <a:lnTo>
                    <a:pt x="973861" y="22987"/>
                  </a:lnTo>
                  <a:lnTo>
                    <a:pt x="973861" y="63500"/>
                  </a:lnTo>
                  <a:lnTo>
                    <a:pt x="973861" y="81280"/>
                  </a:lnTo>
                  <a:lnTo>
                    <a:pt x="972947" y="86360"/>
                  </a:lnTo>
                  <a:lnTo>
                    <a:pt x="936155" y="118110"/>
                  </a:lnTo>
                  <a:lnTo>
                    <a:pt x="930541" y="119380"/>
                  </a:lnTo>
                  <a:lnTo>
                    <a:pt x="924483" y="119380"/>
                  </a:lnTo>
                  <a:lnTo>
                    <a:pt x="915314" y="120650"/>
                  </a:lnTo>
                  <a:lnTo>
                    <a:pt x="905903" y="120650"/>
                  </a:lnTo>
                  <a:lnTo>
                    <a:pt x="899706" y="119380"/>
                  </a:lnTo>
                  <a:lnTo>
                    <a:pt x="864400" y="99060"/>
                  </a:lnTo>
                  <a:lnTo>
                    <a:pt x="856221" y="88900"/>
                  </a:lnTo>
                  <a:lnTo>
                    <a:pt x="864603" y="50800"/>
                  </a:lnTo>
                  <a:lnTo>
                    <a:pt x="900023" y="29210"/>
                  </a:lnTo>
                  <a:lnTo>
                    <a:pt x="905967" y="27940"/>
                  </a:lnTo>
                  <a:lnTo>
                    <a:pt x="929805" y="27940"/>
                  </a:lnTo>
                  <a:lnTo>
                    <a:pt x="965606" y="46990"/>
                  </a:lnTo>
                  <a:lnTo>
                    <a:pt x="973861" y="63500"/>
                  </a:lnTo>
                  <a:lnTo>
                    <a:pt x="973861" y="22987"/>
                  </a:lnTo>
                  <a:lnTo>
                    <a:pt x="969048" y="20320"/>
                  </a:lnTo>
                  <a:lnTo>
                    <a:pt x="957859" y="16510"/>
                  </a:lnTo>
                  <a:lnTo>
                    <a:pt x="946467" y="11430"/>
                  </a:lnTo>
                  <a:lnTo>
                    <a:pt x="938237" y="10160"/>
                  </a:lnTo>
                  <a:lnTo>
                    <a:pt x="929182" y="8890"/>
                  </a:lnTo>
                  <a:lnTo>
                    <a:pt x="901446" y="10160"/>
                  </a:lnTo>
                  <a:lnTo>
                    <a:pt x="861580" y="24130"/>
                  </a:lnTo>
                  <a:lnTo>
                    <a:pt x="832891" y="57150"/>
                  </a:lnTo>
                  <a:lnTo>
                    <a:pt x="831672" y="64770"/>
                  </a:lnTo>
                  <a:lnTo>
                    <a:pt x="831672" y="87630"/>
                  </a:lnTo>
                  <a:lnTo>
                    <a:pt x="855459" y="124460"/>
                  </a:lnTo>
                  <a:lnTo>
                    <a:pt x="873404" y="132080"/>
                  </a:lnTo>
                  <a:lnTo>
                    <a:pt x="884669" y="137160"/>
                  </a:lnTo>
                  <a:lnTo>
                    <a:pt x="892733" y="138430"/>
                  </a:lnTo>
                  <a:lnTo>
                    <a:pt x="901522" y="139700"/>
                  </a:lnTo>
                  <a:lnTo>
                    <a:pt x="914895" y="138430"/>
                  </a:lnTo>
                  <a:lnTo>
                    <a:pt x="928522" y="138430"/>
                  </a:lnTo>
                  <a:lnTo>
                    <a:pt x="968222" y="124460"/>
                  </a:lnTo>
                  <a:lnTo>
                    <a:pt x="997699" y="91440"/>
                  </a:lnTo>
                  <a:lnTo>
                    <a:pt x="998956" y="83820"/>
                  </a:lnTo>
                  <a:lnTo>
                    <a:pt x="998969" y="59690"/>
                  </a:lnTo>
                  <a:close/>
                </a:path>
                <a:path w="1112520" h="372109">
                  <a:moveTo>
                    <a:pt x="1035596" y="170180"/>
                  </a:moveTo>
                  <a:lnTo>
                    <a:pt x="1034757" y="167640"/>
                  </a:lnTo>
                  <a:lnTo>
                    <a:pt x="1032662" y="156210"/>
                  </a:lnTo>
                  <a:lnTo>
                    <a:pt x="1032243" y="153670"/>
                  </a:lnTo>
                  <a:lnTo>
                    <a:pt x="1028890" y="154940"/>
                  </a:lnTo>
                  <a:lnTo>
                    <a:pt x="1016850" y="157480"/>
                  </a:lnTo>
                  <a:lnTo>
                    <a:pt x="1007986" y="158750"/>
                  </a:lnTo>
                  <a:lnTo>
                    <a:pt x="997953" y="160020"/>
                  </a:lnTo>
                  <a:lnTo>
                    <a:pt x="966660" y="165100"/>
                  </a:lnTo>
                  <a:lnTo>
                    <a:pt x="944359" y="167640"/>
                  </a:lnTo>
                  <a:lnTo>
                    <a:pt x="910577" y="170180"/>
                  </a:lnTo>
                  <a:lnTo>
                    <a:pt x="888276" y="172720"/>
                  </a:lnTo>
                  <a:lnTo>
                    <a:pt x="856462" y="172720"/>
                  </a:lnTo>
                  <a:lnTo>
                    <a:pt x="845845" y="173990"/>
                  </a:lnTo>
                  <a:lnTo>
                    <a:pt x="836028" y="173990"/>
                  </a:lnTo>
                  <a:lnTo>
                    <a:pt x="822274" y="172720"/>
                  </a:lnTo>
                  <a:lnTo>
                    <a:pt x="796048" y="172720"/>
                  </a:lnTo>
                  <a:lnTo>
                    <a:pt x="790841" y="171450"/>
                  </a:lnTo>
                  <a:lnTo>
                    <a:pt x="788746" y="171450"/>
                  </a:lnTo>
                  <a:lnTo>
                    <a:pt x="787069" y="173990"/>
                  </a:lnTo>
                  <a:lnTo>
                    <a:pt x="787488" y="173990"/>
                  </a:lnTo>
                  <a:lnTo>
                    <a:pt x="789165" y="181610"/>
                  </a:lnTo>
                  <a:lnTo>
                    <a:pt x="791260" y="189230"/>
                  </a:lnTo>
                  <a:lnTo>
                    <a:pt x="794194" y="198120"/>
                  </a:lnTo>
                  <a:lnTo>
                    <a:pt x="796709" y="199390"/>
                  </a:lnTo>
                  <a:lnTo>
                    <a:pt x="809637" y="198120"/>
                  </a:lnTo>
                  <a:lnTo>
                    <a:pt x="816013" y="198120"/>
                  </a:lnTo>
                  <a:lnTo>
                    <a:pt x="823683" y="196850"/>
                  </a:lnTo>
                  <a:lnTo>
                    <a:pt x="848245" y="195580"/>
                  </a:lnTo>
                  <a:lnTo>
                    <a:pt x="856881" y="195580"/>
                  </a:lnTo>
                  <a:lnTo>
                    <a:pt x="865860" y="194310"/>
                  </a:lnTo>
                  <a:lnTo>
                    <a:pt x="879271" y="193040"/>
                  </a:lnTo>
                  <a:lnTo>
                    <a:pt x="887234" y="193040"/>
                  </a:lnTo>
                  <a:lnTo>
                    <a:pt x="886193" y="199390"/>
                  </a:lnTo>
                  <a:lnTo>
                    <a:pt x="885215" y="204470"/>
                  </a:lnTo>
                  <a:lnTo>
                    <a:pt x="883729" y="209550"/>
                  </a:lnTo>
                  <a:lnTo>
                    <a:pt x="881164" y="218440"/>
                  </a:lnTo>
                  <a:lnTo>
                    <a:pt x="878509" y="227330"/>
                  </a:lnTo>
                  <a:lnTo>
                    <a:pt x="876439" y="233680"/>
                  </a:lnTo>
                  <a:lnTo>
                    <a:pt x="873912" y="238760"/>
                  </a:lnTo>
                  <a:lnTo>
                    <a:pt x="869848" y="247650"/>
                  </a:lnTo>
                  <a:lnTo>
                    <a:pt x="865708" y="256540"/>
                  </a:lnTo>
                  <a:lnTo>
                    <a:pt x="862647" y="261620"/>
                  </a:lnTo>
                  <a:lnTo>
                    <a:pt x="859142" y="266700"/>
                  </a:lnTo>
                  <a:lnTo>
                    <a:pt x="853706" y="273050"/>
                  </a:lnTo>
                  <a:lnTo>
                    <a:pt x="852868" y="273050"/>
                  </a:lnTo>
                  <a:lnTo>
                    <a:pt x="852449" y="276860"/>
                  </a:lnTo>
                  <a:lnTo>
                    <a:pt x="854544" y="276860"/>
                  </a:lnTo>
                  <a:lnTo>
                    <a:pt x="869213" y="280670"/>
                  </a:lnTo>
                  <a:lnTo>
                    <a:pt x="877595" y="281940"/>
                  </a:lnTo>
                  <a:lnTo>
                    <a:pt x="880948" y="276860"/>
                  </a:lnTo>
                  <a:lnTo>
                    <a:pt x="888593" y="266700"/>
                  </a:lnTo>
                  <a:lnTo>
                    <a:pt x="893394" y="259080"/>
                  </a:lnTo>
                  <a:lnTo>
                    <a:pt x="907554" y="222250"/>
                  </a:lnTo>
                  <a:lnTo>
                    <a:pt x="914476" y="190500"/>
                  </a:lnTo>
                  <a:lnTo>
                    <a:pt x="935926" y="187960"/>
                  </a:lnTo>
                  <a:lnTo>
                    <a:pt x="944803" y="186690"/>
                  </a:lnTo>
                  <a:lnTo>
                    <a:pt x="970876" y="184150"/>
                  </a:lnTo>
                  <a:lnTo>
                    <a:pt x="979487" y="182880"/>
                  </a:lnTo>
                  <a:lnTo>
                    <a:pt x="987564" y="181610"/>
                  </a:lnTo>
                  <a:lnTo>
                    <a:pt x="1010145" y="179070"/>
                  </a:lnTo>
                  <a:lnTo>
                    <a:pt x="1017130" y="177800"/>
                  </a:lnTo>
                  <a:lnTo>
                    <a:pt x="1022819" y="176530"/>
                  </a:lnTo>
                  <a:lnTo>
                    <a:pt x="1030147" y="173990"/>
                  </a:lnTo>
                  <a:lnTo>
                    <a:pt x="1032662" y="173990"/>
                  </a:lnTo>
                  <a:lnTo>
                    <a:pt x="1035596" y="170180"/>
                  </a:lnTo>
                  <a:close/>
                </a:path>
                <a:path w="1112520" h="372109">
                  <a:moveTo>
                    <a:pt x="1091336" y="0"/>
                  </a:moveTo>
                  <a:lnTo>
                    <a:pt x="1060323" y="0"/>
                  </a:lnTo>
                  <a:lnTo>
                    <a:pt x="1058227" y="1270"/>
                  </a:lnTo>
                  <a:lnTo>
                    <a:pt x="1059065" y="3810"/>
                  </a:lnTo>
                  <a:lnTo>
                    <a:pt x="1061161" y="7620"/>
                  </a:lnTo>
                  <a:lnTo>
                    <a:pt x="1061262" y="8890"/>
                  </a:lnTo>
                  <a:lnTo>
                    <a:pt x="1061364" y="10160"/>
                  </a:lnTo>
                  <a:lnTo>
                    <a:pt x="1061453" y="11430"/>
                  </a:lnTo>
                  <a:lnTo>
                    <a:pt x="1061554" y="12700"/>
                  </a:lnTo>
                  <a:lnTo>
                    <a:pt x="1061656" y="13970"/>
                  </a:lnTo>
                  <a:lnTo>
                    <a:pt x="1062812" y="29210"/>
                  </a:lnTo>
                  <a:lnTo>
                    <a:pt x="1062901" y="30480"/>
                  </a:lnTo>
                  <a:lnTo>
                    <a:pt x="1062977" y="31750"/>
                  </a:lnTo>
                  <a:lnTo>
                    <a:pt x="1063053" y="33020"/>
                  </a:lnTo>
                  <a:lnTo>
                    <a:pt x="1063180" y="36830"/>
                  </a:lnTo>
                  <a:lnTo>
                    <a:pt x="1063256" y="213360"/>
                  </a:lnTo>
                  <a:lnTo>
                    <a:pt x="1052779" y="213360"/>
                  </a:lnTo>
                  <a:lnTo>
                    <a:pt x="1025563" y="215900"/>
                  </a:lnTo>
                  <a:lnTo>
                    <a:pt x="1020089" y="215900"/>
                  </a:lnTo>
                  <a:lnTo>
                    <a:pt x="998715" y="217170"/>
                  </a:lnTo>
                  <a:lnTo>
                    <a:pt x="976922" y="217170"/>
                  </a:lnTo>
                  <a:lnTo>
                    <a:pt x="971473" y="215900"/>
                  </a:lnTo>
                  <a:lnTo>
                    <a:pt x="969378" y="215900"/>
                  </a:lnTo>
                  <a:lnTo>
                    <a:pt x="968540" y="218440"/>
                  </a:lnTo>
                  <a:lnTo>
                    <a:pt x="971892" y="236220"/>
                  </a:lnTo>
                  <a:lnTo>
                    <a:pt x="972312" y="236220"/>
                  </a:lnTo>
                  <a:lnTo>
                    <a:pt x="973150" y="238760"/>
                  </a:lnTo>
                  <a:lnTo>
                    <a:pt x="975245" y="240030"/>
                  </a:lnTo>
                  <a:lnTo>
                    <a:pt x="1029309" y="234950"/>
                  </a:lnTo>
                  <a:lnTo>
                    <a:pt x="1063256" y="232410"/>
                  </a:lnTo>
                  <a:lnTo>
                    <a:pt x="1063256" y="290830"/>
                  </a:lnTo>
                  <a:lnTo>
                    <a:pt x="1064933" y="290830"/>
                  </a:lnTo>
                  <a:lnTo>
                    <a:pt x="1086307" y="289560"/>
                  </a:lnTo>
                  <a:lnTo>
                    <a:pt x="1088402" y="289560"/>
                  </a:lnTo>
                  <a:lnTo>
                    <a:pt x="1089660" y="287020"/>
                  </a:lnTo>
                  <a:lnTo>
                    <a:pt x="1089685" y="232410"/>
                  </a:lnTo>
                  <a:lnTo>
                    <a:pt x="1089685" y="217170"/>
                  </a:lnTo>
                  <a:lnTo>
                    <a:pt x="1089748" y="53340"/>
                  </a:lnTo>
                  <a:lnTo>
                    <a:pt x="1091247" y="3810"/>
                  </a:lnTo>
                  <a:lnTo>
                    <a:pt x="1091336" y="0"/>
                  </a:lnTo>
                  <a:close/>
                </a:path>
                <a:path w="1112520" h="372109">
                  <a:moveTo>
                    <a:pt x="1112291" y="365760"/>
                  </a:moveTo>
                  <a:lnTo>
                    <a:pt x="1109992" y="351790"/>
                  </a:lnTo>
                  <a:lnTo>
                    <a:pt x="1108938" y="345440"/>
                  </a:lnTo>
                  <a:lnTo>
                    <a:pt x="1108519" y="344170"/>
                  </a:lnTo>
                  <a:lnTo>
                    <a:pt x="1106004" y="341630"/>
                  </a:lnTo>
                  <a:lnTo>
                    <a:pt x="1101813" y="341630"/>
                  </a:lnTo>
                  <a:lnTo>
                    <a:pt x="1095705" y="344170"/>
                  </a:lnTo>
                  <a:lnTo>
                    <a:pt x="1090663" y="344170"/>
                  </a:lnTo>
                  <a:lnTo>
                    <a:pt x="1083957" y="345440"/>
                  </a:lnTo>
                  <a:lnTo>
                    <a:pt x="1061720" y="347980"/>
                  </a:lnTo>
                  <a:lnTo>
                    <a:pt x="1054201" y="349250"/>
                  </a:lnTo>
                  <a:lnTo>
                    <a:pt x="1046911" y="349250"/>
                  </a:lnTo>
                  <a:lnTo>
                    <a:pt x="1026464" y="350520"/>
                  </a:lnTo>
                  <a:lnTo>
                    <a:pt x="1012418" y="350520"/>
                  </a:lnTo>
                  <a:lnTo>
                    <a:pt x="991311" y="351790"/>
                  </a:lnTo>
                  <a:lnTo>
                    <a:pt x="946670" y="351790"/>
                  </a:lnTo>
                  <a:lnTo>
                    <a:pt x="939622" y="350520"/>
                  </a:lnTo>
                  <a:lnTo>
                    <a:pt x="933335" y="350520"/>
                  </a:lnTo>
                  <a:lnTo>
                    <a:pt x="927468" y="345440"/>
                  </a:lnTo>
                  <a:lnTo>
                    <a:pt x="927544" y="298450"/>
                  </a:lnTo>
                  <a:lnTo>
                    <a:pt x="927887" y="287020"/>
                  </a:lnTo>
                  <a:lnTo>
                    <a:pt x="928306" y="276860"/>
                  </a:lnTo>
                  <a:lnTo>
                    <a:pt x="928306" y="273050"/>
                  </a:lnTo>
                  <a:lnTo>
                    <a:pt x="925372" y="273050"/>
                  </a:lnTo>
                  <a:lnTo>
                    <a:pt x="914057" y="271780"/>
                  </a:lnTo>
                  <a:lnTo>
                    <a:pt x="895616" y="271780"/>
                  </a:lnTo>
                  <a:lnTo>
                    <a:pt x="898131" y="280670"/>
                  </a:lnTo>
                  <a:lnTo>
                    <a:pt x="901065" y="298450"/>
                  </a:lnTo>
                  <a:lnTo>
                    <a:pt x="901179" y="344170"/>
                  </a:lnTo>
                  <a:lnTo>
                    <a:pt x="901954" y="350520"/>
                  </a:lnTo>
                  <a:lnTo>
                    <a:pt x="904074" y="355600"/>
                  </a:lnTo>
                  <a:lnTo>
                    <a:pt x="908189" y="361950"/>
                  </a:lnTo>
                  <a:lnTo>
                    <a:pt x="915314" y="372110"/>
                  </a:lnTo>
                  <a:lnTo>
                    <a:pt x="995934" y="372110"/>
                  </a:lnTo>
                  <a:lnTo>
                    <a:pt x="1045806" y="370840"/>
                  </a:lnTo>
                  <a:lnTo>
                    <a:pt x="1110195" y="370840"/>
                  </a:lnTo>
                  <a:lnTo>
                    <a:pt x="1112291" y="368300"/>
                  </a:lnTo>
                  <a:lnTo>
                    <a:pt x="1112291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487024" y="1490676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39" h="0">
                  <a:moveTo>
                    <a:pt x="0" y="0"/>
                  </a:moveTo>
                  <a:lnTo>
                    <a:pt x="735653" y="0"/>
                  </a:lnTo>
                </a:path>
                <a:path w="866139" h="0">
                  <a:moveTo>
                    <a:pt x="735510" y="0"/>
                  </a:moveTo>
                  <a:lnTo>
                    <a:pt x="865584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70465" y="1076730"/>
              <a:ext cx="720090" cy="389890"/>
            </a:xfrm>
            <a:custGeom>
              <a:avLst/>
              <a:gdLst/>
              <a:ahLst/>
              <a:cxnLst/>
              <a:rect l="l" t="t" r="r" b="b"/>
              <a:pathLst>
                <a:path w="720089" h="389890">
                  <a:moveTo>
                    <a:pt x="200329" y="50711"/>
                  </a:moveTo>
                  <a:lnTo>
                    <a:pt x="197954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16" y="45656"/>
                  </a:lnTo>
                  <a:lnTo>
                    <a:pt x="133413" y="46431"/>
                  </a:lnTo>
                  <a:lnTo>
                    <a:pt x="124244" y="47104"/>
                  </a:lnTo>
                  <a:lnTo>
                    <a:pt x="95719" y="48831"/>
                  </a:lnTo>
                  <a:lnTo>
                    <a:pt x="85953" y="49288"/>
                  </a:lnTo>
                  <a:lnTo>
                    <a:pt x="76225" y="49517"/>
                  </a:lnTo>
                  <a:lnTo>
                    <a:pt x="36817" y="49517"/>
                  </a:lnTo>
                  <a:lnTo>
                    <a:pt x="30734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79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29" y="194818"/>
                  </a:lnTo>
                  <a:lnTo>
                    <a:pt x="66852" y="228714"/>
                  </a:lnTo>
                  <a:lnTo>
                    <a:pt x="32677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29" y="265493"/>
                  </a:lnTo>
                  <a:lnTo>
                    <a:pt x="88849" y="238887"/>
                  </a:lnTo>
                  <a:lnTo>
                    <a:pt x="115989" y="211505"/>
                  </a:lnTo>
                  <a:lnTo>
                    <a:pt x="149555" y="166598"/>
                  </a:lnTo>
                  <a:lnTo>
                    <a:pt x="171208" y="129501"/>
                  </a:lnTo>
                  <a:lnTo>
                    <a:pt x="190271" y="85496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720089" h="389890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410" y="30124"/>
                  </a:lnTo>
                  <a:lnTo>
                    <a:pt x="259461" y="31216"/>
                  </a:lnTo>
                  <a:lnTo>
                    <a:pt x="259715" y="35902"/>
                  </a:lnTo>
                  <a:lnTo>
                    <a:pt x="259829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34" y="42125"/>
                  </a:lnTo>
                  <a:lnTo>
                    <a:pt x="286372" y="35902"/>
                  </a:lnTo>
                  <a:lnTo>
                    <a:pt x="286486" y="30124"/>
                  </a:lnTo>
                  <a:lnTo>
                    <a:pt x="286600" y="24307"/>
                  </a:lnTo>
                  <a:lnTo>
                    <a:pt x="286804" y="19189"/>
                  </a:lnTo>
                  <a:lnTo>
                    <a:pt x="287197" y="13335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720089" h="389890">
                  <a:moveTo>
                    <a:pt x="635596" y="300761"/>
                  </a:moveTo>
                  <a:lnTo>
                    <a:pt x="616280" y="267677"/>
                  </a:lnTo>
                  <a:lnTo>
                    <a:pt x="609625" y="262051"/>
                  </a:lnTo>
                  <a:lnTo>
                    <a:pt x="609625" y="304482"/>
                  </a:lnTo>
                  <a:lnTo>
                    <a:pt x="609498" y="330034"/>
                  </a:lnTo>
                  <a:lnTo>
                    <a:pt x="579589" y="361657"/>
                  </a:lnTo>
                  <a:lnTo>
                    <a:pt x="570992" y="365569"/>
                  </a:lnTo>
                  <a:lnTo>
                    <a:pt x="571131" y="365569"/>
                  </a:lnTo>
                  <a:lnTo>
                    <a:pt x="560527" y="367271"/>
                  </a:lnTo>
                  <a:lnTo>
                    <a:pt x="543991" y="367969"/>
                  </a:lnTo>
                  <a:lnTo>
                    <a:pt x="527710" y="367766"/>
                  </a:lnTo>
                  <a:lnTo>
                    <a:pt x="485914" y="347421"/>
                  </a:lnTo>
                  <a:lnTo>
                    <a:pt x="477977" y="327431"/>
                  </a:lnTo>
                  <a:lnTo>
                    <a:pt x="477786" y="31893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66" y="266141"/>
                  </a:lnTo>
                  <a:lnTo>
                    <a:pt x="562051" y="266484"/>
                  </a:lnTo>
                  <a:lnTo>
                    <a:pt x="600989" y="287286"/>
                  </a:lnTo>
                  <a:lnTo>
                    <a:pt x="609625" y="304482"/>
                  </a:lnTo>
                  <a:lnTo>
                    <a:pt x="609625" y="262051"/>
                  </a:lnTo>
                  <a:lnTo>
                    <a:pt x="569772" y="247815"/>
                  </a:lnTo>
                  <a:lnTo>
                    <a:pt x="559943" y="247142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59" y="282054"/>
                  </a:lnTo>
                  <a:lnTo>
                    <a:pt x="451561" y="331533"/>
                  </a:lnTo>
                  <a:lnTo>
                    <a:pt x="452818" y="339623"/>
                  </a:lnTo>
                  <a:lnTo>
                    <a:pt x="475551" y="371259"/>
                  </a:lnTo>
                  <a:lnTo>
                    <a:pt x="516013" y="388581"/>
                  </a:lnTo>
                  <a:lnTo>
                    <a:pt x="515454" y="388581"/>
                  </a:lnTo>
                  <a:lnTo>
                    <a:pt x="526389" y="389610"/>
                  </a:lnTo>
                  <a:lnTo>
                    <a:pt x="525360" y="389610"/>
                  </a:lnTo>
                  <a:lnTo>
                    <a:pt x="542315" y="389763"/>
                  </a:lnTo>
                  <a:lnTo>
                    <a:pt x="590308" y="380326"/>
                  </a:lnTo>
                  <a:lnTo>
                    <a:pt x="623620" y="353720"/>
                  </a:lnTo>
                  <a:lnTo>
                    <a:pt x="635596" y="327431"/>
                  </a:lnTo>
                  <a:lnTo>
                    <a:pt x="635596" y="300761"/>
                  </a:lnTo>
                  <a:close/>
                </a:path>
                <a:path w="720089" h="389890">
                  <a:moveTo>
                    <a:pt x="655053" y="122377"/>
                  </a:moveTo>
                  <a:lnTo>
                    <a:pt x="654634" y="119862"/>
                  </a:lnTo>
                  <a:lnTo>
                    <a:pt x="653491" y="106692"/>
                  </a:lnTo>
                  <a:lnTo>
                    <a:pt x="653478" y="106451"/>
                  </a:lnTo>
                  <a:lnTo>
                    <a:pt x="653364" y="105194"/>
                  </a:lnTo>
                  <a:lnTo>
                    <a:pt x="653262" y="104013"/>
                  </a:lnTo>
                  <a:lnTo>
                    <a:pt x="653148" y="102654"/>
                  </a:lnTo>
                  <a:lnTo>
                    <a:pt x="653034" y="101422"/>
                  </a:lnTo>
                  <a:lnTo>
                    <a:pt x="652957" y="100584"/>
                  </a:lnTo>
                  <a:lnTo>
                    <a:pt x="652881" y="100177"/>
                  </a:lnTo>
                  <a:lnTo>
                    <a:pt x="652526" y="98475"/>
                  </a:lnTo>
                  <a:lnTo>
                    <a:pt x="650024" y="96393"/>
                  </a:lnTo>
                  <a:lnTo>
                    <a:pt x="639495" y="98475"/>
                  </a:lnTo>
                  <a:lnTo>
                    <a:pt x="634365" y="99326"/>
                  </a:lnTo>
                  <a:lnTo>
                    <a:pt x="588340" y="104013"/>
                  </a:lnTo>
                  <a:lnTo>
                    <a:pt x="514184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40" y="105854"/>
                  </a:lnTo>
                  <a:lnTo>
                    <a:pt x="457238" y="98475"/>
                  </a:lnTo>
                  <a:lnTo>
                    <a:pt x="457352" y="37299"/>
                  </a:lnTo>
                  <a:lnTo>
                    <a:pt x="457403" y="34099"/>
                  </a:lnTo>
                  <a:lnTo>
                    <a:pt x="457771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61" y="103403"/>
                  </a:lnTo>
                  <a:lnTo>
                    <a:pt x="431012" y="104013"/>
                  </a:lnTo>
                  <a:lnTo>
                    <a:pt x="431126" y="105194"/>
                  </a:lnTo>
                  <a:lnTo>
                    <a:pt x="431241" y="106451"/>
                  </a:lnTo>
                  <a:lnTo>
                    <a:pt x="431266" y="106692"/>
                  </a:lnTo>
                  <a:lnTo>
                    <a:pt x="431571" y="110007"/>
                  </a:lnTo>
                  <a:lnTo>
                    <a:pt x="433311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33" y="124231"/>
                  </a:lnTo>
                  <a:lnTo>
                    <a:pt x="621817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720089" h="389890">
                  <a:moveTo>
                    <a:pt x="720013" y="202844"/>
                  </a:moveTo>
                  <a:lnTo>
                    <a:pt x="719937" y="201688"/>
                  </a:lnTo>
                  <a:lnTo>
                    <a:pt x="719594" y="196977"/>
                  </a:lnTo>
                  <a:lnTo>
                    <a:pt x="718146" y="186296"/>
                  </a:lnTo>
                  <a:lnTo>
                    <a:pt x="718108" y="185991"/>
                  </a:lnTo>
                  <a:lnTo>
                    <a:pt x="717981" y="185064"/>
                  </a:lnTo>
                  <a:lnTo>
                    <a:pt x="717867" y="184264"/>
                  </a:lnTo>
                  <a:lnTo>
                    <a:pt x="717765" y="183527"/>
                  </a:lnTo>
                  <a:lnTo>
                    <a:pt x="717651" y="182702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51" y="175996"/>
                  </a:lnTo>
                  <a:lnTo>
                    <a:pt x="658520" y="180149"/>
                  </a:lnTo>
                  <a:lnTo>
                    <a:pt x="607339" y="182702"/>
                  </a:lnTo>
                  <a:lnTo>
                    <a:pt x="565175" y="184264"/>
                  </a:lnTo>
                  <a:lnTo>
                    <a:pt x="565569" y="184264"/>
                  </a:lnTo>
                  <a:lnTo>
                    <a:pt x="492861" y="185991"/>
                  </a:lnTo>
                  <a:lnTo>
                    <a:pt x="473697" y="185991"/>
                  </a:lnTo>
                  <a:lnTo>
                    <a:pt x="447306" y="186296"/>
                  </a:lnTo>
                  <a:lnTo>
                    <a:pt x="434022" y="186296"/>
                  </a:lnTo>
                  <a:lnTo>
                    <a:pt x="420433" y="185991"/>
                  </a:lnTo>
                  <a:lnTo>
                    <a:pt x="421271" y="185991"/>
                  </a:lnTo>
                  <a:lnTo>
                    <a:pt x="388785" y="184759"/>
                  </a:lnTo>
                  <a:lnTo>
                    <a:pt x="389089" y="184759"/>
                  </a:lnTo>
                  <a:lnTo>
                    <a:pt x="379920" y="184264"/>
                  </a:lnTo>
                  <a:lnTo>
                    <a:pt x="372160" y="183527"/>
                  </a:lnTo>
                  <a:lnTo>
                    <a:pt x="361784" y="182206"/>
                  </a:lnTo>
                  <a:lnTo>
                    <a:pt x="362051" y="182206"/>
                  </a:lnTo>
                  <a:lnTo>
                    <a:pt x="360426" y="181889"/>
                  </a:lnTo>
                  <a:lnTo>
                    <a:pt x="358787" y="184759"/>
                  </a:lnTo>
                  <a:lnTo>
                    <a:pt x="358876" y="185064"/>
                  </a:lnTo>
                  <a:lnTo>
                    <a:pt x="359168" y="185661"/>
                  </a:lnTo>
                  <a:lnTo>
                    <a:pt x="359257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47" y="201930"/>
                  </a:lnTo>
                  <a:lnTo>
                    <a:pt x="363461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38" y="209981"/>
                  </a:lnTo>
                  <a:lnTo>
                    <a:pt x="394817" y="209130"/>
                  </a:lnTo>
                  <a:lnTo>
                    <a:pt x="395097" y="209130"/>
                  </a:lnTo>
                  <a:lnTo>
                    <a:pt x="406311" y="208445"/>
                  </a:lnTo>
                  <a:lnTo>
                    <a:pt x="461225" y="205828"/>
                  </a:lnTo>
                  <a:lnTo>
                    <a:pt x="613651" y="201930"/>
                  </a:lnTo>
                  <a:lnTo>
                    <a:pt x="633158" y="201930"/>
                  </a:lnTo>
                  <a:lnTo>
                    <a:pt x="648690" y="201688"/>
                  </a:lnTo>
                  <a:lnTo>
                    <a:pt x="697522" y="201688"/>
                  </a:lnTo>
                  <a:lnTo>
                    <a:pt x="703783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52456" y="1490676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580" y="0"/>
                  </a:lnTo>
                </a:path>
                <a:path w="889000" h="0">
                  <a:moveTo>
                    <a:pt x="758428" y="0"/>
                  </a:moveTo>
                  <a:lnTo>
                    <a:pt x="88850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82808" y="1068348"/>
              <a:ext cx="844550" cy="408940"/>
            </a:xfrm>
            <a:custGeom>
              <a:avLst/>
              <a:gdLst/>
              <a:ahLst/>
              <a:cxnLst/>
              <a:rect l="l" t="t" r="r" b="b"/>
              <a:pathLst>
                <a:path w="844550" h="408940">
                  <a:moveTo>
                    <a:pt x="94208" y="13830"/>
                  </a:moveTo>
                  <a:lnTo>
                    <a:pt x="80378" y="0"/>
                  </a:lnTo>
                  <a:lnTo>
                    <a:pt x="69723" y="7353"/>
                  </a:lnTo>
                  <a:lnTo>
                    <a:pt x="62750" y="13246"/>
                  </a:lnTo>
                  <a:lnTo>
                    <a:pt x="38709" y="45631"/>
                  </a:lnTo>
                  <a:lnTo>
                    <a:pt x="15646" y="96520"/>
                  </a:lnTo>
                  <a:lnTo>
                    <a:pt x="2298" y="154711"/>
                  </a:lnTo>
                  <a:lnTo>
                    <a:pt x="0" y="179057"/>
                  </a:lnTo>
                  <a:lnTo>
                    <a:pt x="0" y="214884"/>
                  </a:lnTo>
                  <a:lnTo>
                    <a:pt x="9004" y="274523"/>
                  </a:lnTo>
                  <a:lnTo>
                    <a:pt x="28321" y="328980"/>
                  </a:lnTo>
                  <a:lnTo>
                    <a:pt x="56362" y="373138"/>
                  </a:lnTo>
                  <a:lnTo>
                    <a:pt x="80378" y="393954"/>
                  </a:lnTo>
                  <a:lnTo>
                    <a:pt x="94208" y="380123"/>
                  </a:lnTo>
                  <a:lnTo>
                    <a:pt x="84277" y="371741"/>
                  </a:lnTo>
                  <a:lnTo>
                    <a:pt x="77571" y="364921"/>
                  </a:lnTo>
                  <a:lnTo>
                    <a:pt x="52489" y="326694"/>
                  </a:lnTo>
                  <a:lnTo>
                    <a:pt x="35953" y="280581"/>
                  </a:lnTo>
                  <a:lnTo>
                    <a:pt x="27152" y="242938"/>
                  </a:lnTo>
                  <a:lnTo>
                    <a:pt x="25895" y="196977"/>
                  </a:lnTo>
                  <a:lnTo>
                    <a:pt x="26047" y="168783"/>
                  </a:lnTo>
                  <a:lnTo>
                    <a:pt x="35953" y="113157"/>
                  </a:lnTo>
                  <a:lnTo>
                    <a:pt x="52489" y="67157"/>
                  </a:lnTo>
                  <a:lnTo>
                    <a:pt x="77571" y="28676"/>
                  </a:lnTo>
                  <a:lnTo>
                    <a:pt x="84277" y="21971"/>
                  </a:lnTo>
                  <a:lnTo>
                    <a:pt x="94208" y="13830"/>
                  </a:lnTo>
                  <a:close/>
                </a:path>
                <a:path w="844550" h="408940">
                  <a:moveTo>
                    <a:pt x="383387" y="35623"/>
                  </a:moveTo>
                  <a:lnTo>
                    <a:pt x="356146" y="35623"/>
                  </a:lnTo>
                  <a:lnTo>
                    <a:pt x="356095" y="224218"/>
                  </a:lnTo>
                  <a:lnTo>
                    <a:pt x="355828" y="245579"/>
                  </a:lnTo>
                  <a:lnTo>
                    <a:pt x="335813" y="286245"/>
                  </a:lnTo>
                  <a:lnTo>
                    <a:pt x="299008" y="308521"/>
                  </a:lnTo>
                  <a:lnTo>
                    <a:pt x="275678" y="308876"/>
                  </a:lnTo>
                  <a:lnTo>
                    <a:pt x="251383" y="308521"/>
                  </a:lnTo>
                  <a:lnTo>
                    <a:pt x="214693" y="286245"/>
                  </a:lnTo>
                  <a:lnTo>
                    <a:pt x="195516" y="245579"/>
                  </a:lnTo>
                  <a:lnTo>
                    <a:pt x="195211" y="35623"/>
                  </a:lnTo>
                  <a:lnTo>
                    <a:pt x="167551" y="35623"/>
                  </a:lnTo>
                  <a:lnTo>
                    <a:pt x="167551" y="224218"/>
                  </a:lnTo>
                  <a:lnTo>
                    <a:pt x="167982" y="254698"/>
                  </a:lnTo>
                  <a:lnTo>
                    <a:pt x="195211" y="304685"/>
                  </a:lnTo>
                  <a:lnTo>
                    <a:pt x="225907" y="329615"/>
                  </a:lnTo>
                  <a:lnTo>
                    <a:pt x="274840" y="333184"/>
                  </a:lnTo>
                  <a:lnTo>
                    <a:pt x="304850" y="332740"/>
                  </a:lnTo>
                  <a:lnTo>
                    <a:pt x="350253" y="308876"/>
                  </a:lnTo>
                  <a:lnTo>
                    <a:pt x="379793" y="273253"/>
                  </a:lnTo>
                  <a:lnTo>
                    <a:pt x="383387" y="224218"/>
                  </a:lnTo>
                  <a:lnTo>
                    <a:pt x="383387" y="35623"/>
                  </a:lnTo>
                  <a:close/>
                </a:path>
                <a:path w="844550" h="408940">
                  <a:moveTo>
                    <a:pt x="628561" y="227571"/>
                  </a:moveTo>
                  <a:lnTo>
                    <a:pt x="625309" y="182511"/>
                  </a:lnTo>
                  <a:lnTo>
                    <a:pt x="603148" y="151714"/>
                  </a:lnTo>
                  <a:lnTo>
                    <a:pt x="602157" y="150647"/>
                  </a:lnTo>
                  <a:lnTo>
                    <a:pt x="602157" y="229247"/>
                  </a:lnTo>
                  <a:lnTo>
                    <a:pt x="601903" y="251612"/>
                  </a:lnTo>
                  <a:lnTo>
                    <a:pt x="585597" y="288124"/>
                  </a:lnTo>
                  <a:lnTo>
                    <a:pt x="542226" y="308876"/>
                  </a:lnTo>
                  <a:lnTo>
                    <a:pt x="529399" y="308686"/>
                  </a:lnTo>
                  <a:lnTo>
                    <a:pt x="493090" y="284149"/>
                  </a:lnTo>
                  <a:lnTo>
                    <a:pt x="486905" y="269062"/>
                  </a:lnTo>
                  <a:lnTo>
                    <a:pt x="486905" y="177698"/>
                  </a:lnTo>
                  <a:lnTo>
                    <a:pt x="519874" y="155219"/>
                  </a:lnTo>
                  <a:lnTo>
                    <a:pt x="559308" y="152438"/>
                  </a:lnTo>
                  <a:lnTo>
                    <a:pt x="595795" y="184454"/>
                  </a:lnTo>
                  <a:lnTo>
                    <a:pt x="602157" y="229247"/>
                  </a:lnTo>
                  <a:lnTo>
                    <a:pt x="602157" y="150647"/>
                  </a:lnTo>
                  <a:lnTo>
                    <a:pt x="591159" y="138785"/>
                  </a:lnTo>
                  <a:lnTo>
                    <a:pt x="580097" y="131064"/>
                  </a:lnTo>
                  <a:lnTo>
                    <a:pt x="566140" y="128231"/>
                  </a:lnTo>
                  <a:lnTo>
                    <a:pt x="543483" y="127825"/>
                  </a:lnTo>
                  <a:lnTo>
                    <a:pt x="533603" y="127825"/>
                  </a:lnTo>
                  <a:lnTo>
                    <a:pt x="494995" y="143408"/>
                  </a:lnTo>
                  <a:lnTo>
                    <a:pt x="483552" y="151714"/>
                  </a:lnTo>
                  <a:lnTo>
                    <a:pt x="480618" y="136207"/>
                  </a:lnTo>
                  <a:lnTo>
                    <a:pt x="479780" y="134112"/>
                  </a:lnTo>
                  <a:lnTo>
                    <a:pt x="460921" y="134112"/>
                  </a:lnTo>
                  <a:lnTo>
                    <a:pt x="460921" y="408622"/>
                  </a:lnTo>
                  <a:lnTo>
                    <a:pt x="486905" y="408622"/>
                  </a:lnTo>
                  <a:lnTo>
                    <a:pt x="486905" y="308876"/>
                  </a:lnTo>
                  <a:lnTo>
                    <a:pt x="492709" y="314553"/>
                  </a:lnTo>
                  <a:lnTo>
                    <a:pt x="526897" y="332257"/>
                  </a:lnTo>
                  <a:lnTo>
                    <a:pt x="534377" y="333070"/>
                  </a:lnTo>
                  <a:lnTo>
                    <a:pt x="551776" y="333070"/>
                  </a:lnTo>
                  <a:lnTo>
                    <a:pt x="593318" y="321068"/>
                  </a:lnTo>
                  <a:lnTo>
                    <a:pt x="619607" y="287121"/>
                  </a:lnTo>
                  <a:lnTo>
                    <a:pt x="628459" y="255879"/>
                  </a:lnTo>
                  <a:lnTo>
                    <a:pt x="628561" y="227571"/>
                  </a:lnTo>
                  <a:close/>
                </a:path>
                <a:path w="844550" h="408940">
                  <a:moveTo>
                    <a:pt x="844397" y="308876"/>
                  </a:moveTo>
                  <a:lnTo>
                    <a:pt x="842721" y="308457"/>
                  </a:lnTo>
                  <a:lnTo>
                    <a:pt x="837272" y="307619"/>
                  </a:lnTo>
                  <a:lnTo>
                    <a:pt x="832091" y="303009"/>
                  </a:lnTo>
                  <a:lnTo>
                    <a:pt x="829729" y="300913"/>
                  </a:lnTo>
                  <a:lnTo>
                    <a:pt x="829729" y="151714"/>
                  </a:lnTo>
                  <a:lnTo>
                    <a:pt x="829729" y="142913"/>
                  </a:lnTo>
                  <a:lnTo>
                    <a:pt x="829729" y="25146"/>
                  </a:lnTo>
                  <a:lnTo>
                    <a:pt x="803744" y="25146"/>
                  </a:lnTo>
                  <a:lnTo>
                    <a:pt x="803744" y="142913"/>
                  </a:lnTo>
                  <a:lnTo>
                    <a:pt x="803744" y="173507"/>
                  </a:lnTo>
                  <a:lnTo>
                    <a:pt x="803744" y="261937"/>
                  </a:lnTo>
                  <a:lnTo>
                    <a:pt x="801103" y="272567"/>
                  </a:lnTo>
                  <a:lnTo>
                    <a:pt x="776998" y="302437"/>
                  </a:lnTo>
                  <a:lnTo>
                    <a:pt x="761542" y="308127"/>
                  </a:lnTo>
                  <a:lnTo>
                    <a:pt x="768184" y="308127"/>
                  </a:lnTo>
                  <a:lnTo>
                    <a:pt x="745909" y="308457"/>
                  </a:lnTo>
                  <a:lnTo>
                    <a:pt x="731113" y="308127"/>
                  </a:lnTo>
                  <a:lnTo>
                    <a:pt x="721893" y="305803"/>
                  </a:lnTo>
                  <a:lnTo>
                    <a:pt x="695299" y="274459"/>
                  </a:lnTo>
                  <a:lnTo>
                    <a:pt x="688492" y="227990"/>
                  </a:lnTo>
                  <a:lnTo>
                    <a:pt x="688746" y="207314"/>
                  </a:lnTo>
                  <a:lnTo>
                    <a:pt x="704418" y="172250"/>
                  </a:lnTo>
                  <a:lnTo>
                    <a:pt x="748423" y="151714"/>
                  </a:lnTo>
                  <a:lnTo>
                    <a:pt x="756958" y="151714"/>
                  </a:lnTo>
                  <a:lnTo>
                    <a:pt x="796988" y="168071"/>
                  </a:lnTo>
                  <a:lnTo>
                    <a:pt x="803744" y="173507"/>
                  </a:lnTo>
                  <a:lnTo>
                    <a:pt x="803744" y="142913"/>
                  </a:lnTo>
                  <a:lnTo>
                    <a:pt x="764425" y="128371"/>
                  </a:lnTo>
                  <a:lnTo>
                    <a:pt x="757910" y="127889"/>
                  </a:lnTo>
                  <a:lnTo>
                    <a:pt x="734263" y="127889"/>
                  </a:lnTo>
                  <a:lnTo>
                    <a:pt x="692353" y="147027"/>
                  </a:lnTo>
                  <a:lnTo>
                    <a:pt x="666775" y="187934"/>
                  </a:lnTo>
                  <a:lnTo>
                    <a:pt x="662089" y="229247"/>
                  </a:lnTo>
                  <a:lnTo>
                    <a:pt x="662432" y="257060"/>
                  </a:lnTo>
                  <a:lnTo>
                    <a:pt x="664781" y="274218"/>
                  </a:lnTo>
                  <a:lnTo>
                    <a:pt x="664895" y="274459"/>
                  </a:lnTo>
                  <a:lnTo>
                    <a:pt x="671195" y="287794"/>
                  </a:lnTo>
                  <a:lnTo>
                    <a:pt x="696734" y="321246"/>
                  </a:lnTo>
                  <a:lnTo>
                    <a:pt x="742975" y="333184"/>
                  </a:lnTo>
                  <a:lnTo>
                    <a:pt x="756297" y="333032"/>
                  </a:lnTo>
                  <a:lnTo>
                    <a:pt x="795439" y="314426"/>
                  </a:lnTo>
                  <a:lnTo>
                    <a:pt x="805421" y="303009"/>
                  </a:lnTo>
                  <a:lnTo>
                    <a:pt x="809193" y="316001"/>
                  </a:lnTo>
                  <a:lnTo>
                    <a:pt x="828890" y="331089"/>
                  </a:lnTo>
                  <a:lnTo>
                    <a:pt x="842302" y="331089"/>
                  </a:lnTo>
                  <a:lnTo>
                    <a:pt x="842314" y="329285"/>
                  </a:lnTo>
                  <a:lnTo>
                    <a:pt x="844397" y="310972"/>
                  </a:lnTo>
                  <a:lnTo>
                    <a:pt x="844397" y="30887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5621" y="1154253"/>
              <a:ext cx="132854" cy="24726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0880" y="1196163"/>
              <a:ext cx="167499" cy="2052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8593" y="1196163"/>
              <a:ext cx="163449" cy="20550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713946" y="1068348"/>
              <a:ext cx="2162810" cy="394335"/>
            </a:xfrm>
            <a:custGeom>
              <a:avLst/>
              <a:gdLst/>
              <a:ahLst/>
              <a:cxnLst/>
              <a:rect l="l" t="t" r="r" b="b"/>
              <a:pathLst>
                <a:path w="2162809" h="394334">
                  <a:moveTo>
                    <a:pt x="159258" y="12573"/>
                  </a:moveTo>
                  <a:lnTo>
                    <a:pt x="137045" y="12573"/>
                  </a:lnTo>
                  <a:lnTo>
                    <a:pt x="0" y="368808"/>
                  </a:lnTo>
                  <a:lnTo>
                    <a:pt x="21793" y="368808"/>
                  </a:lnTo>
                  <a:lnTo>
                    <a:pt x="159258" y="12573"/>
                  </a:lnTo>
                  <a:close/>
                </a:path>
                <a:path w="2162809" h="394334">
                  <a:moveTo>
                    <a:pt x="397725" y="59931"/>
                  </a:moveTo>
                  <a:lnTo>
                    <a:pt x="397522" y="59423"/>
                  </a:lnTo>
                  <a:lnTo>
                    <a:pt x="397446" y="59245"/>
                  </a:lnTo>
                  <a:lnTo>
                    <a:pt x="396887" y="57835"/>
                  </a:lnTo>
                  <a:lnTo>
                    <a:pt x="394589" y="56908"/>
                  </a:lnTo>
                  <a:lnTo>
                    <a:pt x="394271" y="56908"/>
                  </a:lnTo>
                  <a:lnTo>
                    <a:pt x="370903" y="53225"/>
                  </a:lnTo>
                  <a:lnTo>
                    <a:pt x="368808" y="52806"/>
                  </a:lnTo>
                  <a:lnTo>
                    <a:pt x="365874" y="53225"/>
                  </a:lnTo>
                  <a:lnTo>
                    <a:pt x="365874" y="77952"/>
                  </a:lnTo>
                  <a:lnTo>
                    <a:pt x="365455" y="82143"/>
                  </a:lnTo>
                  <a:lnTo>
                    <a:pt x="363270" y="168617"/>
                  </a:lnTo>
                  <a:lnTo>
                    <a:pt x="361683" y="215836"/>
                  </a:lnTo>
                  <a:lnTo>
                    <a:pt x="266738" y="219430"/>
                  </a:lnTo>
                  <a:lnTo>
                    <a:pt x="250202" y="219430"/>
                  </a:lnTo>
                  <a:lnTo>
                    <a:pt x="250113" y="214642"/>
                  </a:lnTo>
                  <a:lnTo>
                    <a:pt x="247688" y="82143"/>
                  </a:lnTo>
                  <a:lnTo>
                    <a:pt x="361683" y="77952"/>
                  </a:lnTo>
                  <a:lnTo>
                    <a:pt x="365874" y="77952"/>
                  </a:lnTo>
                  <a:lnTo>
                    <a:pt x="365874" y="53225"/>
                  </a:lnTo>
                  <a:lnTo>
                    <a:pt x="365036" y="53644"/>
                  </a:lnTo>
                  <a:lnTo>
                    <a:pt x="364197" y="53644"/>
                  </a:lnTo>
                  <a:lnTo>
                    <a:pt x="359168" y="54483"/>
                  </a:lnTo>
                  <a:lnTo>
                    <a:pt x="306412" y="57835"/>
                  </a:lnTo>
                  <a:lnTo>
                    <a:pt x="261543" y="59423"/>
                  </a:lnTo>
                  <a:lnTo>
                    <a:pt x="238315" y="59423"/>
                  </a:lnTo>
                  <a:lnTo>
                    <a:pt x="217512" y="58229"/>
                  </a:lnTo>
                  <a:lnTo>
                    <a:pt x="216281" y="58229"/>
                  </a:lnTo>
                  <a:lnTo>
                    <a:pt x="212902" y="61607"/>
                  </a:lnTo>
                  <a:lnTo>
                    <a:pt x="214579" y="64122"/>
                  </a:lnTo>
                  <a:lnTo>
                    <a:pt x="217093" y="67056"/>
                  </a:lnTo>
                  <a:lnTo>
                    <a:pt x="220865" y="91363"/>
                  </a:lnTo>
                  <a:lnTo>
                    <a:pt x="223647" y="138874"/>
                  </a:lnTo>
                  <a:lnTo>
                    <a:pt x="225183" y="177698"/>
                  </a:lnTo>
                  <a:lnTo>
                    <a:pt x="225247" y="182041"/>
                  </a:lnTo>
                  <a:lnTo>
                    <a:pt x="225323" y="187121"/>
                  </a:lnTo>
                  <a:lnTo>
                    <a:pt x="225450" y="195694"/>
                  </a:lnTo>
                  <a:lnTo>
                    <a:pt x="225475" y="197815"/>
                  </a:lnTo>
                  <a:lnTo>
                    <a:pt x="225755" y="221119"/>
                  </a:lnTo>
                  <a:lnTo>
                    <a:pt x="225882" y="241401"/>
                  </a:lnTo>
                  <a:lnTo>
                    <a:pt x="225894" y="243916"/>
                  </a:lnTo>
                  <a:lnTo>
                    <a:pt x="228409" y="244754"/>
                  </a:lnTo>
                  <a:lnTo>
                    <a:pt x="230505" y="244754"/>
                  </a:lnTo>
                  <a:lnTo>
                    <a:pt x="244335" y="243497"/>
                  </a:lnTo>
                  <a:lnTo>
                    <a:pt x="248526" y="242658"/>
                  </a:lnTo>
                  <a:lnTo>
                    <a:pt x="257327" y="242239"/>
                  </a:lnTo>
                  <a:lnTo>
                    <a:pt x="324967" y="240474"/>
                  </a:lnTo>
                  <a:lnTo>
                    <a:pt x="327152" y="240474"/>
                  </a:lnTo>
                  <a:lnTo>
                    <a:pt x="366661" y="239928"/>
                  </a:lnTo>
                  <a:lnTo>
                    <a:pt x="364820" y="239928"/>
                  </a:lnTo>
                  <a:lnTo>
                    <a:pt x="376770" y="239725"/>
                  </a:lnTo>
                  <a:lnTo>
                    <a:pt x="386410" y="239725"/>
                  </a:lnTo>
                  <a:lnTo>
                    <a:pt x="386829" y="234276"/>
                  </a:lnTo>
                  <a:lnTo>
                    <a:pt x="387083" y="226733"/>
                  </a:lnTo>
                  <a:lnTo>
                    <a:pt x="387375" y="219430"/>
                  </a:lnTo>
                  <a:lnTo>
                    <a:pt x="387438" y="218084"/>
                  </a:lnTo>
                  <a:lnTo>
                    <a:pt x="387540" y="215836"/>
                  </a:lnTo>
                  <a:lnTo>
                    <a:pt x="387591" y="214642"/>
                  </a:lnTo>
                  <a:lnTo>
                    <a:pt x="388924" y="187121"/>
                  </a:lnTo>
                  <a:lnTo>
                    <a:pt x="390601" y="149796"/>
                  </a:lnTo>
                  <a:lnTo>
                    <a:pt x="391934" y="121958"/>
                  </a:lnTo>
                  <a:lnTo>
                    <a:pt x="392277" y="115379"/>
                  </a:lnTo>
                  <a:lnTo>
                    <a:pt x="392620" y="109613"/>
                  </a:lnTo>
                  <a:lnTo>
                    <a:pt x="393077" y="102514"/>
                  </a:lnTo>
                  <a:lnTo>
                    <a:pt x="393115" y="95973"/>
                  </a:lnTo>
                  <a:lnTo>
                    <a:pt x="394944" y="77952"/>
                  </a:lnTo>
                  <a:lnTo>
                    <a:pt x="395630" y="71247"/>
                  </a:lnTo>
                  <a:lnTo>
                    <a:pt x="397395" y="61607"/>
                  </a:lnTo>
                  <a:lnTo>
                    <a:pt x="397725" y="59931"/>
                  </a:lnTo>
                  <a:close/>
                </a:path>
                <a:path w="2162809" h="394334">
                  <a:moveTo>
                    <a:pt x="557403" y="181889"/>
                  </a:moveTo>
                  <a:lnTo>
                    <a:pt x="556145" y="165544"/>
                  </a:lnTo>
                  <a:lnTo>
                    <a:pt x="555955" y="164287"/>
                  </a:lnTo>
                  <a:lnTo>
                    <a:pt x="555193" y="159258"/>
                  </a:lnTo>
                  <a:lnTo>
                    <a:pt x="554888" y="157162"/>
                  </a:lnTo>
                  <a:lnTo>
                    <a:pt x="551116" y="157581"/>
                  </a:lnTo>
                  <a:lnTo>
                    <a:pt x="545249" y="159258"/>
                  </a:lnTo>
                  <a:lnTo>
                    <a:pt x="522198" y="162191"/>
                  </a:lnTo>
                  <a:lnTo>
                    <a:pt x="495795" y="164287"/>
                  </a:lnTo>
                  <a:lnTo>
                    <a:pt x="484479" y="164287"/>
                  </a:lnTo>
                  <a:lnTo>
                    <a:pt x="484479" y="162191"/>
                  </a:lnTo>
                  <a:lnTo>
                    <a:pt x="484606" y="44284"/>
                  </a:lnTo>
                  <a:lnTo>
                    <a:pt x="486156" y="12573"/>
                  </a:lnTo>
                  <a:lnTo>
                    <a:pt x="486156" y="9220"/>
                  </a:lnTo>
                  <a:lnTo>
                    <a:pt x="483222" y="9220"/>
                  </a:lnTo>
                  <a:lnTo>
                    <a:pt x="459333" y="8382"/>
                  </a:lnTo>
                  <a:lnTo>
                    <a:pt x="455142" y="8382"/>
                  </a:lnTo>
                  <a:lnTo>
                    <a:pt x="453047" y="10477"/>
                  </a:lnTo>
                  <a:lnTo>
                    <a:pt x="453885" y="12573"/>
                  </a:lnTo>
                  <a:lnTo>
                    <a:pt x="455980" y="16764"/>
                  </a:lnTo>
                  <a:lnTo>
                    <a:pt x="457631" y="38506"/>
                  </a:lnTo>
                  <a:lnTo>
                    <a:pt x="457695" y="39598"/>
                  </a:lnTo>
                  <a:lnTo>
                    <a:pt x="457949" y="44284"/>
                  </a:lnTo>
                  <a:lnTo>
                    <a:pt x="458063" y="186499"/>
                  </a:lnTo>
                  <a:lnTo>
                    <a:pt x="458076" y="364617"/>
                  </a:lnTo>
                  <a:lnTo>
                    <a:pt x="459752" y="364617"/>
                  </a:lnTo>
                  <a:lnTo>
                    <a:pt x="481126" y="363359"/>
                  </a:lnTo>
                  <a:lnTo>
                    <a:pt x="483222" y="362940"/>
                  </a:lnTo>
                  <a:lnTo>
                    <a:pt x="484479" y="360426"/>
                  </a:lnTo>
                  <a:lnTo>
                    <a:pt x="484479" y="186080"/>
                  </a:lnTo>
                  <a:lnTo>
                    <a:pt x="497001" y="185661"/>
                  </a:lnTo>
                  <a:lnTo>
                    <a:pt x="547344" y="185661"/>
                  </a:lnTo>
                  <a:lnTo>
                    <a:pt x="553631" y="186499"/>
                  </a:lnTo>
                  <a:lnTo>
                    <a:pt x="557403" y="186499"/>
                  </a:lnTo>
                  <a:lnTo>
                    <a:pt x="557403" y="185661"/>
                  </a:lnTo>
                  <a:lnTo>
                    <a:pt x="557403" y="181889"/>
                  </a:lnTo>
                  <a:close/>
                </a:path>
                <a:path w="2162809" h="394334">
                  <a:moveTo>
                    <a:pt x="786879" y="125463"/>
                  </a:moveTo>
                  <a:lnTo>
                    <a:pt x="766902" y="82334"/>
                  </a:lnTo>
                  <a:lnTo>
                    <a:pt x="761669" y="76327"/>
                  </a:lnTo>
                  <a:lnTo>
                    <a:pt x="760844" y="75374"/>
                  </a:lnTo>
                  <a:lnTo>
                    <a:pt x="760107" y="74891"/>
                  </a:lnTo>
                  <a:lnTo>
                    <a:pt x="760107" y="130314"/>
                  </a:lnTo>
                  <a:lnTo>
                    <a:pt x="760107" y="154292"/>
                  </a:lnTo>
                  <a:lnTo>
                    <a:pt x="741464" y="191947"/>
                  </a:lnTo>
                  <a:lnTo>
                    <a:pt x="704507" y="210185"/>
                  </a:lnTo>
                  <a:lnTo>
                    <a:pt x="693610" y="210807"/>
                  </a:lnTo>
                  <a:lnTo>
                    <a:pt x="681697" y="210807"/>
                  </a:lnTo>
                  <a:lnTo>
                    <a:pt x="675474" y="210185"/>
                  </a:lnTo>
                  <a:lnTo>
                    <a:pt x="675779" y="210185"/>
                  </a:lnTo>
                  <a:lnTo>
                    <a:pt x="669328" y="208026"/>
                  </a:lnTo>
                  <a:lnTo>
                    <a:pt x="635139" y="181470"/>
                  </a:lnTo>
                  <a:lnTo>
                    <a:pt x="625856" y="133972"/>
                  </a:lnTo>
                  <a:lnTo>
                    <a:pt x="626872" y="126326"/>
                  </a:lnTo>
                  <a:lnTo>
                    <a:pt x="650557" y="91567"/>
                  </a:lnTo>
                  <a:lnTo>
                    <a:pt x="704507" y="76327"/>
                  </a:lnTo>
                  <a:lnTo>
                    <a:pt x="711631" y="76923"/>
                  </a:lnTo>
                  <a:lnTo>
                    <a:pt x="745794" y="97599"/>
                  </a:lnTo>
                  <a:lnTo>
                    <a:pt x="760107" y="130314"/>
                  </a:lnTo>
                  <a:lnTo>
                    <a:pt x="760107" y="74891"/>
                  </a:lnTo>
                  <a:lnTo>
                    <a:pt x="753186" y="70243"/>
                  </a:lnTo>
                  <a:lnTo>
                    <a:pt x="740752" y="64122"/>
                  </a:lnTo>
                  <a:lnTo>
                    <a:pt x="728116" y="58318"/>
                  </a:lnTo>
                  <a:lnTo>
                    <a:pt x="718718" y="55333"/>
                  </a:lnTo>
                  <a:lnTo>
                    <a:pt x="717956" y="55333"/>
                  </a:lnTo>
                  <a:lnTo>
                    <a:pt x="708964" y="54571"/>
                  </a:lnTo>
                  <a:lnTo>
                    <a:pt x="668172" y="56807"/>
                  </a:lnTo>
                  <a:lnTo>
                    <a:pt x="633361" y="75145"/>
                  </a:lnTo>
                  <a:lnTo>
                    <a:pt x="604621" y="112522"/>
                  </a:lnTo>
                  <a:lnTo>
                    <a:pt x="599516" y="161848"/>
                  </a:lnTo>
                  <a:lnTo>
                    <a:pt x="600913" y="171907"/>
                  </a:lnTo>
                  <a:lnTo>
                    <a:pt x="625957" y="212140"/>
                  </a:lnTo>
                  <a:lnTo>
                    <a:pt x="668147" y="233692"/>
                  </a:lnTo>
                  <a:lnTo>
                    <a:pt x="677405" y="234696"/>
                  </a:lnTo>
                  <a:lnTo>
                    <a:pt x="693191" y="234696"/>
                  </a:lnTo>
                  <a:lnTo>
                    <a:pt x="740549" y="221703"/>
                  </a:lnTo>
                  <a:lnTo>
                    <a:pt x="774496" y="189014"/>
                  </a:lnTo>
                  <a:lnTo>
                    <a:pt x="786828" y="158191"/>
                  </a:lnTo>
                  <a:lnTo>
                    <a:pt x="786879" y="125463"/>
                  </a:lnTo>
                  <a:close/>
                </a:path>
                <a:path w="2162809" h="394334">
                  <a:moveTo>
                    <a:pt x="884301" y="9220"/>
                  </a:moveTo>
                  <a:lnTo>
                    <a:pt x="881367" y="9220"/>
                  </a:lnTo>
                  <a:lnTo>
                    <a:pt x="857478" y="8382"/>
                  </a:lnTo>
                  <a:lnTo>
                    <a:pt x="853287" y="8382"/>
                  </a:lnTo>
                  <a:lnTo>
                    <a:pt x="851192" y="10477"/>
                  </a:lnTo>
                  <a:lnTo>
                    <a:pt x="852030" y="12573"/>
                  </a:lnTo>
                  <a:lnTo>
                    <a:pt x="854125" y="16764"/>
                  </a:lnTo>
                  <a:lnTo>
                    <a:pt x="855776" y="38506"/>
                  </a:lnTo>
                  <a:lnTo>
                    <a:pt x="855840" y="39598"/>
                  </a:lnTo>
                  <a:lnTo>
                    <a:pt x="856094" y="44284"/>
                  </a:lnTo>
                  <a:lnTo>
                    <a:pt x="856208" y="50507"/>
                  </a:lnTo>
                  <a:lnTo>
                    <a:pt x="856221" y="364617"/>
                  </a:lnTo>
                  <a:lnTo>
                    <a:pt x="857897" y="364617"/>
                  </a:lnTo>
                  <a:lnTo>
                    <a:pt x="879271" y="363359"/>
                  </a:lnTo>
                  <a:lnTo>
                    <a:pt x="881367" y="362940"/>
                  </a:lnTo>
                  <a:lnTo>
                    <a:pt x="882624" y="360426"/>
                  </a:lnTo>
                  <a:lnTo>
                    <a:pt x="882713" y="50507"/>
                  </a:lnTo>
                  <a:lnTo>
                    <a:pt x="882751" y="44284"/>
                  </a:lnTo>
                  <a:lnTo>
                    <a:pt x="884301" y="12573"/>
                  </a:lnTo>
                  <a:lnTo>
                    <a:pt x="884301" y="9220"/>
                  </a:lnTo>
                  <a:close/>
                </a:path>
                <a:path w="2162809" h="394334">
                  <a:moveTo>
                    <a:pt x="1137856" y="76276"/>
                  </a:moveTo>
                  <a:lnTo>
                    <a:pt x="1137780" y="75857"/>
                  </a:lnTo>
                  <a:lnTo>
                    <a:pt x="1137018" y="71666"/>
                  </a:lnTo>
                  <a:lnTo>
                    <a:pt x="1136599" y="67056"/>
                  </a:lnTo>
                  <a:lnTo>
                    <a:pt x="1135341" y="58585"/>
                  </a:lnTo>
                  <a:lnTo>
                    <a:pt x="1135278" y="58166"/>
                  </a:lnTo>
                  <a:lnTo>
                    <a:pt x="1135151" y="57315"/>
                  </a:lnTo>
                  <a:lnTo>
                    <a:pt x="1134922" y="55740"/>
                  </a:lnTo>
                  <a:lnTo>
                    <a:pt x="1134084" y="52806"/>
                  </a:lnTo>
                  <a:lnTo>
                    <a:pt x="1133983" y="52311"/>
                  </a:lnTo>
                  <a:lnTo>
                    <a:pt x="1133665" y="50711"/>
                  </a:lnTo>
                  <a:lnTo>
                    <a:pt x="1130312" y="49453"/>
                  </a:lnTo>
                  <a:lnTo>
                    <a:pt x="1129055" y="49872"/>
                  </a:lnTo>
                  <a:lnTo>
                    <a:pt x="1121727" y="50863"/>
                  </a:lnTo>
                  <a:lnTo>
                    <a:pt x="1115987" y="51574"/>
                  </a:lnTo>
                  <a:lnTo>
                    <a:pt x="1085786" y="54533"/>
                  </a:lnTo>
                  <a:lnTo>
                    <a:pt x="1077455" y="55232"/>
                  </a:lnTo>
                  <a:lnTo>
                    <a:pt x="1069695" y="55740"/>
                  </a:lnTo>
                  <a:lnTo>
                    <a:pt x="1069924" y="55740"/>
                  </a:lnTo>
                  <a:lnTo>
                    <a:pt x="1031379" y="57772"/>
                  </a:lnTo>
                  <a:lnTo>
                    <a:pt x="1010107" y="58585"/>
                  </a:lnTo>
                  <a:lnTo>
                    <a:pt x="989888" y="58585"/>
                  </a:lnTo>
                  <a:lnTo>
                    <a:pt x="984973" y="58407"/>
                  </a:lnTo>
                  <a:lnTo>
                    <a:pt x="968298" y="57315"/>
                  </a:lnTo>
                  <a:lnTo>
                    <a:pt x="959383" y="57315"/>
                  </a:lnTo>
                  <a:lnTo>
                    <a:pt x="957643" y="59931"/>
                  </a:lnTo>
                  <a:lnTo>
                    <a:pt x="958062" y="60769"/>
                  </a:lnTo>
                  <a:lnTo>
                    <a:pt x="959739" y="67894"/>
                  </a:lnTo>
                  <a:lnTo>
                    <a:pt x="961415" y="73342"/>
                  </a:lnTo>
                  <a:lnTo>
                    <a:pt x="963091" y="77952"/>
                  </a:lnTo>
                  <a:lnTo>
                    <a:pt x="963091" y="78371"/>
                  </a:lnTo>
                  <a:lnTo>
                    <a:pt x="963510" y="78790"/>
                  </a:lnTo>
                  <a:lnTo>
                    <a:pt x="964349" y="80886"/>
                  </a:lnTo>
                  <a:lnTo>
                    <a:pt x="966863" y="83820"/>
                  </a:lnTo>
                  <a:lnTo>
                    <a:pt x="1011288" y="79629"/>
                  </a:lnTo>
                  <a:lnTo>
                    <a:pt x="1064018" y="76746"/>
                  </a:lnTo>
                  <a:lnTo>
                    <a:pt x="1092593" y="75857"/>
                  </a:lnTo>
                  <a:lnTo>
                    <a:pt x="1124026" y="75857"/>
                  </a:lnTo>
                  <a:lnTo>
                    <a:pt x="1131989" y="76276"/>
                  </a:lnTo>
                  <a:lnTo>
                    <a:pt x="1137856" y="76276"/>
                  </a:lnTo>
                  <a:close/>
                </a:path>
                <a:path w="2162809" h="394334">
                  <a:moveTo>
                    <a:pt x="1151686" y="233438"/>
                  </a:moveTo>
                  <a:lnTo>
                    <a:pt x="1151636" y="229666"/>
                  </a:lnTo>
                  <a:lnTo>
                    <a:pt x="1151280" y="226314"/>
                  </a:lnTo>
                  <a:lnTo>
                    <a:pt x="1150429" y="218351"/>
                  </a:lnTo>
                  <a:lnTo>
                    <a:pt x="1149591" y="214998"/>
                  </a:lnTo>
                  <a:lnTo>
                    <a:pt x="1146657" y="216255"/>
                  </a:lnTo>
                  <a:lnTo>
                    <a:pt x="1131709" y="219938"/>
                  </a:lnTo>
                  <a:lnTo>
                    <a:pt x="1121410" y="222224"/>
                  </a:lnTo>
                  <a:lnTo>
                    <a:pt x="1110945" y="224028"/>
                  </a:lnTo>
                  <a:lnTo>
                    <a:pt x="1095527" y="226314"/>
                  </a:lnTo>
                  <a:lnTo>
                    <a:pt x="1100975" y="145846"/>
                  </a:lnTo>
                  <a:lnTo>
                    <a:pt x="1101813" y="135788"/>
                  </a:lnTo>
                  <a:lnTo>
                    <a:pt x="1102652" y="122377"/>
                  </a:lnTo>
                  <a:lnTo>
                    <a:pt x="1104328" y="108127"/>
                  </a:lnTo>
                  <a:lnTo>
                    <a:pt x="1104442" y="106641"/>
                  </a:lnTo>
                  <a:lnTo>
                    <a:pt x="1105166" y="96812"/>
                  </a:lnTo>
                  <a:lnTo>
                    <a:pt x="1105255" y="96393"/>
                  </a:lnTo>
                  <a:lnTo>
                    <a:pt x="1106004" y="93040"/>
                  </a:lnTo>
                  <a:lnTo>
                    <a:pt x="1103071" y="92621"/>
                  </a:lnTo>
                  <a:lnTo>
                    <a:pt x="1102233" y="92621"/>
                  </a:lnTo>
                  <a:lnTo>
                    <a:pt x="1078344" y="91782"/>
                  </a:lnTo>
                  <a:lnTo>
                    <a:pt x="1071219" y="91782"/>
                  </a:lnTo>
                  <a:lnTo>
                    <a:pt x="1072896" y="95554"/>
                  </a:lnTo>
                  <a:lnTo>
                    <a:pt x="1074991" y="99745"/>
                  </a:lnTo>
                  <a:lnTo>
                    <a:pt x="1075055" y="100584"/>
                  </a:lnTo>
                  <a:lnTo>
                    <a:pt x="1076629" y="121145"/>
                  </a:lnTo>
                  <a:lnTo>
                    <a:pt x="1076718" y="123329"/>
                  </a:lnTo>
                  <a:lnTo>
                    <a:pt x="1076845" y="126771"/>
                  </a:lnTo>
                  <a:lnTo>
                    <a:pt x="1076718" y="132715"/>
                  </a:lnTo>
                  <a:lnTo>
                    <a:pt x="1076248" y="141655"/>
                  </a:lnTo>
                  <a:lnTo>
                    <a:pt x="1075359" y="164884"/>
                  </a:lnTo>
                  <a:lnTo>
                    <a:pt x="1074889" y="173863"/>
                  </a:lnTo>
                  <a:lnTo>
                    <a:pt x="1073378" y="200139"/>
                  </a:lnTo>
                  <a:lnTo>
                    <a:pt x="1072896" y="209435"/>
                  </a:lnTo>
                  <a:lnTo>
                    <a:pt x="1035989" y="232905"/>
                  </a:lnTo>
                  <a:lnTo>
                    <a:pt x="1021765" y="233438"/>
                  </a:lnTo>
                  <a:lnTo>
                    <a:pt x="1021816" y="224028"/>
                  </a:lnTo>
                  <a:lnTo>
                    <a:pt x="1021930" y="199517"/>
                  </a:lnTo>
                  <a:lnTo>
                    <a:pt x="1022057" y="173863"/>
                  </a:lnTo>
                  <a:lnTo>
                    <a:pt x="1022146" y="155562"/>
                  </a:lnTo>
                  <a:lnTo>
                    <a:pt x="1022261" y="106641"/>
                  </a:lnTo>
                  <a:lnTo>
                    <a:pt x="1022604" y="100584"/>
                  </a:lnTo>
                  <a:lnTo>
                    <a:pt x="1022604" y="96812"/>
                  </a:lnTo>
                  <a:lnTo>
                    <a:pt x="1020089" y="96393"/>
                  </a:lnTo>
                  <a:lnTo>
                    <a:pt x="991171" y="96393"/>
                  </a:lnTo>
                  <a:lnTo>
                    <a:pt x="989076" y="98488"/>
                  </a:lnTo>
                  <a:lnTo>
                    <a:pt x="989914" y="100584"/>
                  </a:lnTo>
                  <a:lnTo>
                    <a:pt x="992860" y="106641"/>
                  </a:lnTo>
                  <a:lnTo>
                    <a:pt x="994575" y="112941"/>
                  </a:lnTo>
                  <a:lnTo>
                    <a:pt x="997762" y="155321"/>
                  </a:lnTo>
                  <a:lnTo>
                    <a:pt x="997877" y="158000"/>
                  </a:lnTo>
                  <a:lnTo>
                    <a:pt x="997991" y="160515"/>
                  </a:lnTo>
                  <a:lnTo>
                    <a:pt x="998042" y="161772"/>
                  </a:lnTo>
                  <a:lnTo>
                    <a:pt x="998169" y="164592"/>
                  </a:lnTo>
                  <a:lnTo>
                    <a:pt x="998169" y="164884"/>
                  </a:lnTo>
                  <a:lnTo>
                    <a:pt x="998372" y="173863"/>
                  </a:lnTo>
                  <a:lnTo>
                    <a:pt x="998639" y="200139"/>
                  </a:lnTo>
                  <a:lnTo>
                    <a:pt x="998791" y="209435"/>
                  </a:lnTo>
                  <a:lnTo>
                    <a:pt x="999553" y="233857"/>
                  </a:lnTo>
                  <a:lnTo>
                    <a:pt x="989457" y="234086"/>
                  </a:lnTo>
                  <a:lnTo>
                    <a:pt x="982408" y="234086"/>
                  </a:lnTo>
                  <a:lnTo>
                    <a:pt x="976769" y="233857"/>
                  </a:lnTo>
                  <a:lnTo>
                    <a:pt x="977442" y="233857"/>
                  </a:lnTo>
                  <a:lnTo>
                    <a:pt x="961415" y="232600"/>
                  </a:lnTo>
                  <a:lnTo>
                    <a:pt x="954709" y="231762"/>
                  </a:lnTo>
                  <a:lnTo>
                    <a:pt x="952614" y="231343"/>
                  </a:lnTo>
                  <a:lnTo>
                    <a:pt x="950937" y="233857"/>
                  </a:lnTo>
                  <a:lnTo>
                    <a:pt x="951052" y="234086"/>
                  </a:lnTo>
                  <a:lnTo>
                    <a:pt x="951357" y="234696"/>
                  </a:lnTo>
                  <a:lnTo>
                    <a:pt x="953033" y="241820"/>
                  </a:lnTo>
                  <a:lnTo>
                    <a:pt x="955128" y="249783"/>
                  </a:lnTo>
                  <a:lnTo>
                    <a:pt x="955205" y="249986"/>
                  </a:lnTo>
                  <a:lnTo>
                    <a:pt x="956805" y="254393"/>
                  </a:lnTo>
                  <a:lnTo>
                    <a:pt x="958062" y="257746"/>
                  </a:lnTo>
                  <a:lnTo>
                    <a:pt x="960577" y="259003"/>
                  </a:lnTo>
                  <a:lnTo>
                    <a:pt x="965187" y="259003"/>
                  </a:lnTo>
                  <a:lnTo>
                    <a:pt x="1007935" y="255231"/>
                  </a:lnTo>
                  <a:lnTo>
                    <a:pt x="1023023" y="254393"/>
                  </a:lnTo>
                  <a:lnTo>
                    <a:pt x="1083919" y="248361"/>
                  </a:lnTo>
                  <a:lnTo>
                    <a:pt x="1127340" y="241820"/>
                  </a:lnTo>
                  <a:lnTo>
                    <a:pt x="1151458" y="234086"/>
                  </a:lnTo>
                  <a:lnTo>
                    <a:pt x="1151686" y="233857"/>
                  </a:lnTo>
                  <a:lnTo>
                    <a:pt x="1151686" y="233438"/>
                  </a:lnTo>
                  <a:close/>
                </a:path>
                <a:path w="2162809" h="394334">
                  <a:moveTo>
                    <a:pt x="1204074" y="20535"/>
                  </a:moveTo>
                  <a:lnTo>
                    <a:pt x="1201978" y="19697"/>
                  </a:lnTo>
                  <a:lnTo>
                    <a:pt x="1177251" y="19278"/>
                  </a:lnTo>
                  <a:lnTo>
                    <a:pt x="1175575" y="19278"/>
                  </a:lnTo>
                  <a:lnTo>
                    <a:pt x="1173480" y="21374"/>
                  </a:lnTo>
                  <a:lnTo>
                    <a:pt x="1174318" y="23469"/>
                  </a:lnTo>
                  <a:lnTo>
                    <a:pt x="1176413" y="27660"/>
                  </a:lnTo>
                  <a:lnTo>
                    <a:pt x="1177734" y="49072"/>
                  </a:lnTo>
                  <a:lnTo>
                    <a:pt x="1177848" y="51574"/>
                  </a:lnTo>
                  <a:lnTo>
                    <a:pt x="1177899" y="52806"/>
                  </a:lnTo>
                  <a:lnTo>
                    <a:pt x="1178026" y="83820"/>
                  </a:lnTo>
                  <a:lnTo>
                    <a:pt x="1178090" y="136626"/>
                  </a:lnTo>
                  <a:lnTo>
                    <a:pt x="1161923" y="137401"/>
                  </a:lnTo>
                  <a:lnTo>
                    <a:pt x="1156525" y="137579"/>
                  </a:lnTo>
                  <a:lnTo>
                    <a:pt x="1136751" y="138036"/>
                  </a:lnTo>
                  <a:lnTo>
                    <a:pt x="1127506" y="138036"/>
                  </a:lnTo>
                  <a:lnTo>
                    <a:pt x="1122578" y="137579"/>
                  </a:lnTo>
                  <a:lnTo>
                    <a:pt x="1116482" y="136626"/>
                  </a:lnTo>
                  <a:lnTo>
                    <a:pt x="1112710" y="136207"/>
                  </a:lnTo>
                  <a:lnTo>
                    <a:pt x="1112812" y="136626"/>
                  </a:lnTo>
                  <a:lnTo>
                    <a:pt x="1112939" y="137109"/>
                  </a:lnTo>
                  <a:lnTo>
                    <a:pt x="1113053" y="137579"/>
                  </a:lnTo>
                  <a:lnTo>
                    <a:pt x="1113167" y="138036"/>
                  </a:lnTo>
                  <a:lnTo>
                    <a:pt x="1113548" y="139560"/>
                  </a:lnTo>
                  <a:lnTo>
                    <a:pt x="1116901" y="157162"/>
                  </a:lnTo>
                  <a:lnTo>
                    <a:pt x="1116901" y="157581"/>
                  </a:lnTo>
                  <a:lnTo>
                    <a:pt x="1117320" y="158000"/>
                  </a:lnTo>
                  <a:lnTo>
                    <a:pt x="1117409" y="158419"/>
                  </a:lnTo>
                  <a:lnTo>
                    <a:pt x="1117739" y="160096"/>
                  </a:lnTo>
                  <a:lnTo>
                    <a:pt x="1119835" y="161772"/>
                  </a:lnTo>
                  <a:lnTo>
                    <a:pt x="1134503" y="160515"/>
                  </a:lnTo>
                  <a:lnTo>
                    <a:pt x="1153782" y="158419"/>
                  </a:lnTo>
                  <a:lnTo>
                    <a:pt x="1163840" y="158000"/>
                  </a:lnTo>
                  <a:lnTo>
                    <a:pt x="1178090" y="157581"/>
                  </a:lnTo>
                  <a:lnTo>
                    <a:pt x="1178090" y="353720"/>
                  </a:lnTo>
                  <a:lnTo>
                    <a:pt x="1181442" y="353720"/>
                  </a:lnTo>
                  <a:lnTo>
                    <a:pt x="1189824" y="352882"/>
                  </a:lnTo>
                  <a:lnTo>
                    <a:pt x="1198626" y="352463"/>
                  </a:lnTo>
                  <a:lnTo>
                    <a:pt x="1199883" y="352463"/>
                  </a:lnTo>
                  <a:lnTo>
                    <a:pt x="1201978" y="352044"/>
                  </a:lnTo>
                  <a:lnTo>
                    <a:pt x="1203236" y="349529"/>
                  </a:lnTo>
                  <a:lnTo>
                    <a:pt x="1203236" y="157581"/>
                  </a:lnTo>
                  <a:lnTo>
                    <a:pt x="1203236" y="138036"/>
                  </a:lnTo>
                  <a:lnTo>
                    <a:pt x="1203236" y="35204"/>
                  </a:lnTo>
                  <a:lnTo>
                    <a:pt x="1204048" y="23469"/>
                  </a:lnTo>
                  <a:lnTo>
                    <a:pt x="1204074" y="20535"/>
                  </a:lnTo>
                  <a:close/>
                </a:path>
                <a:path w="2162809" h="394334">
                  <a:moveTo>
                    <a:pt x="1265682" y="9639"/>
                  </a:moveTo>
                  <a:lnTo>
                    <a:pt x="1263586" y="8801"/>
                  </a:lnTo>
                  <a:lnTo>
                    <a:pt x="1238859" y="8382"/>
                  </a:lnTo>
                  <a:lnTo>
                    <a:pt x="1237183" y="8382"/>
                  </a:lnTo>
                  <a:lnTo>
                    <a:pt x="1235087" y="10477"/>
                  </a:lnTo>
                  <a:lnTo>
                    <a:pt x="1235925" y="12573"/>
                  </a:lnTo>
                  <a:lnTo>
                    <a:pt x="1238021" y="16764"/>
                  </a:lnTo>
                  <a:lnTo>
                    <a:pt x="1239012" y="38176"/>
                  </a:lnTo>
                  <a:lnTo>
                    <a:pt x="1239202" y="43891"/>
                  </a:lnTo>
                  <a:lnTo>
                    <a:pt x="1239278" y="364617"/>
                  </a:lnTo>
                  <a:lnTo>
                    <a:pt x="1242631" y="364617"/>
                  </a:lnTo>
                  <a:lnTo>
                    <a:pt x="1251013" y="363778"/>
                  </a:lnTo>
                  <a:lnTo>
                    <a:pt x="1259814" y="363359"/>
                  </a:lnTo>
                  <a:lnTo>
                    <a:pt x="1261071" y="363359"/>
                  </a:lnTo>
                  <a:lnTo>
                    <a:pt x="1263167" y="362940"/>
                  </a:lnTo>
                  <a:lnTo>
                    <a:pt x="1264424" y="360426"/>
                  </a:lnTo>
                  <a:lnTo>
                    <a:pt x="1264450" y="43891"/>
                  </a:lnTo>
                  <a:lnTo>
                    <a:pt x="1264564" y="38176"/>
                  </a:lnTo>
                  <a:lnTo>
                    <a:pt x="1264843" y="24726"/>
                  </a:lnTo>
                  <a:lnTo>
                    <a:pt x="1265656" y="12573"/>
                  </a:lnTo>
                  <a:lnTo>
                    <a:pt x="1265682" y="9639"/>
                  </a:lnTo>
                  <a:close/>
                </a:path>
                <a:path w="2162809" h="394334">
                  <a:moveTo>
                    <a:pt x="1528686" y="125463"/>
                  </a:moveTo>
                  <a:lnTo>
                    <a:pt x="1508709" y="82334"/>
                  </a:lnTo>
                  <a:lnTo>
                    <a:pt x="1503476" y="76327"/>
                  </a:lnTo>
                  <a:lnTo>
                    <a:pt x="1502651" y="75374"/>
                  </a:lnTo>
                  <a:lnTo>
                    <a:pt x="1501914" y="74891"/>
                  </a:lnTo>
                  <a:lnTo>
                    <a:pt x="1501914" y="130314"/>
                  </a:lnTo>
                  <a:lnTo>
                    <a:pt x="1501914" y="154292"/>
                  </a:lnTo>
                  <a:lnTo>
                    <a:pt x="1483271" y="191947"/>
                  </a:lnTo>
                  <a:lnTo>
                    <a:pt x="1446314" y="210185"/>
                  </a:lnTo>
                  <a:lnTo>
                    <a:pt x="1435417" y="210807"/>
                  </a:lnTo>
                  <a:lnTo>
                    <a:pt x="1423504" y="210807"/>
                  </a:lnTo>
                  <a:lnTo>
                    <a:pt x="1417281" y="210185"/>
                  </a:lnTo>
                  <a:lnTo>
                    <a:pt x="1417586" y="210185"/>
                  </a:lnTo>
                  <a:lnTo>
                    <a:pt x="1411135" y="208026"/>
                  </a:lnTo>
                  <a:lnTo>
                    <a:pt x="1376946" y="181470"/>
                  </a:lnTo>
                  <a:lnTo>
                    <a:pt x="1367663" y="133972"/>
                  </a:lnTo>
                  <a:lnTo>
                    <a:pt x="1368679" y="126326"/>
                  </a:lnTo>
                  <a:lnTo>
                    <a:pt x="1392364" y="91567"/>
                  </a:lnTo>
                  <a:lnTo>
                    <a:pt x="1446314" y="76327"/>
                  </a:lnTo>
                  <a:lnTo>
                    <a:pt x="1453438" y="76923"/>
                  </a:lnTo>
                  <a:lnTo>
                    <a:pt x="1487601" y="97599"/>
                  </a:lnTo>
                  <a:lnTo>
                    <a:pt x="1501914" y="130314"/>
                  </a:lnTo>
                  <a:lnTo>
                    <a:pt x="1501914" y="74891"/>
                  </a:lnTo>
                  <a:lnTo>
                    <a:pt x="1494993" y="70243"/>
                  </a:lnTo>
                  <a:lnTo>
                    <a:pt x="1482559" y="64122"/>
                  </a:lnTo>
                  <a:lnTo>
                    <a:pt x="1469923" y="58318"/>
                  </a:lnTo>
                  <a:lnTo>
                    <a:pt x="1460525" y="55333"/>
                  </a:lnTo>
                  <a:lnTo>
                    <a:pt x="1459763" y="55333"/>
                  </a:lnTo>
                  <a:lnTo>
                    <a:pt x="1450771" y="54571"/>
                  </a:lnTo>
                  <a:lnTo>
                    <a:pt x="1409979" y="56807"/>
                  </a:lnTo>
                  <a:lnTo>
                    <a:pt x="1375168" y="75145"/>
                  </a:lnTo>
                  <a:lnTo>
                    <a:pt x="1346428" y="112522"/>
                  </a:lnTo>
                  <a:lnTo>
                    <a:pt x="1341323" y="161848"/>
                  </a:lnTo>
                  <a:lnTo>
                    <a:pt x="1342720" y="171907"/>
                  </a:lnTo>
                  <a:lnTo>
                    <a:pt x="1367764" y="212140"/>
                  </a:lnTo>
                  <a:lnTo>
                    <a:pt x="1409954" y="233692"/>
                  </a:lnTo>
                  <a:lnTo>
                    <a:pt x="1419212" y="234696"/>
                  </a:lnTo>
                  <a:lnTo>
                    <a:pt x="1434998" y="234696"/>
                  </a:lnTo>
                  <a:lnTo>
                    <a:pt x="1482356" y="221703"/>
                  </a:lnTo>
                  <a:lnTo>
                    <a:pt x="1516303" y="189014"/>
                  </a:lnTo>
                  <a:lnTo>
                    <a:pt x="1528635" y="158191"/>
                  </a:lnTo>
                  <a:lnTo>
                    <a:pt x="1528686" y="125463"/>
                  </a:lnTo>
                  <a:close/>
                </a:path>
                <a:path w="2162809" h="394334">
                  <a:moveTo>
                    <a:pt x="1626108" y="9220"/>
                  </a:moveTo>
                  <a:lnTo>
                    <a:pt x="1623174" y="9220"/>
                  </a:lnTo>
                  <a:lnTo>
                    <a:pt x="1599285" y="8382"/>
                  </a:lnTo>
                  <a:lnTo>
                    <a:pt x="1595094" y="8382"/>
                  </a:lnTo>
                  <a:lnTo>
                    <a:pt x="1592999" y="10477"/>
                  </a:lnTo>
                  <a:lnTo>
                    <a:pt x="1593837" y="12573"/>
                  </a:lnTo>
                  <a:lnTo>
                    <a:pt x="1595932" y="16764"/>
                  </a:lnTo>
                  <a:lnTo>
                    <a:pt x="1597583" y="38506"/>
                  </a:lnTo>
                  <a:lnTo>
                    <a:pt x="1597647" y="39598"/>
                  </a:lnTo>
                  <a:lnTo>
                    <a:pt x="1597901" y="44284"/>
                  </a:lnTo>
                  <a:lnTo>
                    <a:pt x="1598015" y="50507"/>
                  </a:lnTo>
                  <a:lnTo>
                    <a:pt x="1598028" y="364617"/>
                  </a:lnTo>
                  <a:lnTo>
                    <a:pt x="1599704" y="364617"/>
                  </a:lnTo>
                  <a:lnTo>
                    <a:pt x="1621078" y="363359"/>
                  </a:lnTo>
                  <a:lnTo>
                    <a:pt x="1623174" y="362940"/>
                  </a:lnTo>
                  <a:lnTo>
                    <a:pt x="1624431" y="360426"/>
                  </a:lnTo>
                  <a:lnTo>
                    <a:pt x="1624520" y="50507"/>
                  </a:lnTo>
                  <a:lnTo>
                    <a:pt x="1624558" y="44284"/>
                  </a:lnTo>
                  <a:lnTo>
                    <a:pt x="1626108" y="12573"/>
                  </a:lnTo>
                  <a:lnTo>
                    <a:pt x="1626108" y="9220"/>
                  </a:lnTo>
                  <a:close/>
                </a:path>
                <a:path w="2162809" h="394334">
                  <a:moveTo>
                    <a:pt x="1921116" y="236258"/>
                  </a:moveTo>
                  <a:lnTo>
                    <a:pt x="1882470" y="196367"/>
                  </a:lnTo>
                  <a:lnTo>
                    <a:pt x="1843824" y="165658"/>
                  </a:lnTo>
                  <a:lnTo>
                    <a:pt x="1839823" y="162610"/>
                  </a:lnTo>
                  <a:lnTo>
                    <a:pt x="1835658" y="159435"/>
                  </a:lnTo>
                  <a:lnTo>
                    <a:pt x="1827479" y="153492"/>
                  </a:lnTo>
                  <a:lnTo>
                    <a:pt x="1815541" y="145008"/>
                  </a:lnTo>
                  <a:lnTo>
                    <a:pt x="1825752" y="122186"/>
                  </a:lnTo>
                  <a:lnTo>
                    <a:pt x="1831251" y="107073"/>
                  </a:lnTo>
                  <a:lnTo>
                    <a:pt x="1833930" y="92900"/>
                  </a:lnTo>
                  <a:lnTo>
                    <a:pt x="1835581" y="73761"/>
                  </a:lnTo>
                  <a:lnTo>
                    <a:pt x="1835658" y="72923"/>
                  </a:lnTo>
                  <a:lnTo>
                    <a:pt x="1846973" y="72504"/>
                  </a:lnTo>
                  <a:lnTo>
                    <a:pt x="1866671" y="72085"/>
                  </a:lnTo>
                  <a:lnTo>
                    <a:pt x="1901875" y="72085"/>
                  </a:lnTo>
                  <a:lnTo>
                    <a:pt x="1909838" y="72504"/>
                  </a:lnTo>
                  <a:lnTo>
                    <a:pt x="1915706" y="72504"/>
                  </a:lnTo>
                  <a:lnTo>
                    <a:pt x="1915629" y="72085"/>
                  </a:lnTo>
                  <a:lnTo>
                    <a:pt x="1914867" y="67894"/>
                  </a:lnTo>
                  <a:lnTo>
                    <a:pt x="1914029" y="60350"/>
                  </a:lnTo>
                  <a:lnTo>
                    <a:pt x="1913610" y="56997"/>
                  </a:lnTo>
                  <a:lnTo>
                    <a:pt x="1912937" y="53428"/>
                  </a:lnTo>
                  <a:lnTo>
                    <a:pt x="1912899" y="53225"/>
                  </a:lnTo>
                  <a:lnTo>
                    <a:pt x="1912353" y="50292"/>
                  </a:lnTo>
                  <a:lnTo>
                    <a:pt x="1911934" y="47777"/>
                  </a:lnTo>
                  <a:lnTo>
                    <a:pt x="1911515" y="45681"/>
                  </a:lnTo>
                  <a:lnTo>
                    <a:pt x="1908162" y="44843"/>
                  </a:lnTo>
                  <a:lnTo>
                    <a:pt x="1906905" y="44843"/>
                  </a:lnTo>
                  <a:lnTo>
                    <a:pt x="1898103" y="45681"/>
                  </a:lnTo>
                  <a:lnTo>
                    <a:pt x="1882597" y="47777"/>
                  </a:lnTo>
                  <a:lnTo>
                    <a:pt x="1829866" y="51904"/>
                  </a:lnTo>
                  <a:lnTo>
                    <a:pt x="1802523" y="53225"/>
                  </a:lnTo>
                  <a:lnTo>
                    <a:pt x="1803158" y="53225"/>
                  </a:lnTo>
                  <a:lnTo>
                    <a:pt x="1796516" y="53428"/>
                  </a:lnTo>
                  <a:lnTo>
                    <a:pt x="1740725" y="53428"/>
                  </a:lnTo>
                  <a:lnTo>
                    <a:pt x="1730463" y="53225"/>
                  </a:lnTo>
                  <a:lnTo>
                    <a:pt x="1717535" y="52298"/>
                  </a:lnTo>
                  <a:lnTo>
                    <a:pt x="1714944" y="52298"/>
                  </a:lnTo>
                  <a:lnTo>
                    <a:pt x="1715376" y="55321"/>
                  </a:lnTo>
                  <a:lnTo>
                    <a:pt x="1717052" y="62445"/>
                  </a:lnTo>
                  <a:lnTo>
                    <a:pt x="1718310" y="69570"/>
                  </a:lnTo>
                  <a:lnTo>
                    <a:pt x="1719986" y="74180"/>
                  </a:lnTo>
                  <a:lnTo>
                    <a:pt x="1719986" y="74599"/>
                  </a:lnTo>
                  <a:lnTo>
                    <a:pt x="1720405" y="75018"/>
                  </a:lnTo>
                  <a:lnTo>
                    <a:pt x="1721243" y="77114"/>
                  </a:lnTo>
                  <a:lnTo>
                    <a:pt x="1723758" y="80048"/>
                  </a:lnTo>
                  <a:lnTo>
                    <a:pt x="1774050" y="75438"/>
                  </a:lnTo>
                  <a:lnTo>
                    <a:pt x="1776984" y="75438"/>
                  </a:lnTo>
                  <a:lnTo>
                    <a:pt x="1792909" y="74599"/>
                  </a:lnTo>
                  <a:lnTo>
                    <a:pt x="1803806" y="73761"/>
                  </a:lnTo>
                  <a:lnTo>
                    <a:pt x="1803704" y="75018"/>
                  </a:lnTo>
                  <a:lnTo>
                    <a:pt x="1791436" y="128866"/>
                  </a:lnTo>
                  <a:lnTo>
                    <a:pt x="1770761" y="172808"/>
                  </a:lnTo>
                  <a:lnTo>
                    <a:pt x="1742071" y="211061"/>
                  </a:lnTo>
                  <a:lnTo>
                    <a:pt x="1690649" y="253974"/>
                  </a:lnTo>
                  <a:lnTo>
                    <a:pt x="1687715" y="255651"/>
                  </a:lnTo>
                  <a:lnTo>
                    <a:pt x="1690230" y="258584"/>
                  </a:lnTo>
                  <a:lnTo>
                    <a:pt x="1692325" y="260680"/>
                  </a:lnTo>
                  <a:lnTo>
                    <a:pt x="1699450" y="266128"/>
                  </a:lnTo>
                  <a:lnTo>
                    <a:pt x="1701546" y="267804"/>
                  </a:lnTo>
                  <a:lnTo>
                    <a:pt x="1705737" y="270319"/>
                  </a:lnTo>
                  <a:lnTo>
                    <a:pt x="1710766" y="269062"/>
                  </a:lnTo>
                  <a:lnTo>
                    <a:pt x="1713699" y="266966"/>
                  </a:lnTo>
                  <a:lnTo>
                    <a:pt x="1714538" y="266547"/>
                  </a:lnTo>
                  <a:lnTo>
                    <a:pt x="1714957" y="266128"/>
                  </a:lnTo>
                  <a:lnTo>
                    <a:pt x="1733727" y="251663"/>
                  </a:lnTo>
                  <a:lnTo>
                    <a:pt x="1745653" y="241554"/>
                  </a:lnTo>
                  <a:lnTo>
                    <a:pt x="1782749" y="199732"/>
                  </a:lnTo>
                  <a:lnTo>
                    <a:pt x="1806740" y="162610"/>
                  </a:lnTo>
                  <a:lnTo>
                    <a:pt x="1813725" y="167881"/>
                  </a:lnTo>
                  <a:lnTo>
                    <a:pt x="1844827" y="195008"/>
                  </a:lnTo>
                  <a:lnTo>
                    <a:pt x="1874570" y="225374"/>
                  </a:lnTo>
                  <a:lnTo>
                    <a:pt x="1898523" y="256908"/>
                  </a:lnTo>
                  <a:lnTo>
                    <a:pt x="1901037" y="254812"/>
                  </a:lnTo>
                  <a:lnTo>
                    <a:pt x="1905647" y="251040"/>
                  </a:lnTo>
                  <a:lnTo>
                    <a:pt x="1915287" y="243916"/>
                  </a:lnTo>
                  <a:lnTo>
                    <a:pt x="1919058" y="239306"/>
                  </a:lnTo>
                  <a:lnTo>
                    <a:pt x="1921116" y="236258"/>
                  </a:lnTo>
                  <a:close/>
                </a:path>
                <a:path w="2162809" h="394334">
                  <a:moveTo>
                    <a:pt x="1986534" y="9220"/>
                  </a:moveTo>
                  <a:lnTo>
                    <a:pt x="1983600" y="9220"/>
                  </a:lnTo>
                  <a:lnTo>
                    <a:pt x="1959711" y="8382"/>
                  </a:lnTo>
                  <a:lnTo>
                    <a:pt x="1955520" y="8382"/>
                  </a:lnTo>
                  <a:lnTo>
                    <a:pt x="1953425" y="10477"/>
                  </a:lnTo>
                  <a:lnTo>
                    <a:pt x="1954263" y="12573"/>
                  </a:lnTo>
                  <a:lnTo>
                    <a:pt x="1956358" y="16764"/>
                  </a:lnTo>
                  <a:lnTo>
                    <a:pt x="1958009" y="38506"/>
                  </a:lnTo>
                  <a:lnTo>
                    <a:pt x="1958073" y="39598"/>
                  </a:lnTo>
                  <a:lnTo>
                    <a:pt x="1958327" y="44284"/>
                  </a:lnTo>
                  <a:lnTo>
                    <a:pt x="1958441" y="50507"/>
                  </a:lnTo>
                  <a:lnTo>
                    <a:pt x="1958454" y="364617"/>
                  </a:lnTo>
                  <a:lnTo>
                    <a:pt x="1960130" y="364617"/>
                  </a:lnTo>
                  <a:lnTo>
                    <a:pt x="1981504" y="363359"/>
                  </a:lnTo>
                  <a:lnTo>
                    <a:pt x="1983600" y="362940"/>
                  </a:lnTo>
                  <a:lnTo>
                    <a:pt x="1984857" y="360426"/>
                  </a:lnTo>
                  <a:lnTo>
                    <a:pt x="1984946" y="50507"/>
                  </a:lnTo>
                  <a:lnTo>
                    <a:pt x="1984984" y="44284"/>
                  </a:lnTo>
                  <a:lnTo>
                    <a:pt x="1986534" y="12573"/>
                  </a:lnTo>
                  <a:lnTo>
                    <a:pt x="1986534" y="9220"/>
                  </a:lnTo>
                  <a:close/>
                </a:path>
                <a:path w="2162809" h="394334">
                  <a:moveTo>
                    <a:pt x="2162467" y="179057"/>
                  </a:moveTo>
                  <a:lnTo>
                    <a:pt x="2153462" y="119418"/>
                  </a:lnTo>
                  <a:lnTo>
                    <a:pt x="2134146" y="64960"/>
                  </a:lnTo>
                  <a:lnTo>
                    <a:pt x="2106104" y="20802"/>
                  </a:lnTo>
                  <a:lnTo>
                    <a:pt x="2082088" y="0"/>
                  </a:lnTo>
                  <a:lnTo>
                    <a:pt x="2068258" y="13830"/>
                  </a:lnTo>
                  <a:lnTo>
                    <a:pt x="2078189" y="21971"/>
                  </a:lnTo>
                  <a:lnTo>
                    <a:pt x="2084895" y="28676"/>
                  </a:lnTo>
                  <a:lnTo>
                    <a:pt x="2109978" y="67157"/>
                  </a:lnTo>
                  <a:lnTo>
                    <a:pt x="2126513" y="113157"/>
                  </a:lnTo>
                  <a:lnTo>
                    <a:pt x="2135314" y="150660"/>
                  </a:lnTo>
                  <a:lnTo>
                    <a:pt x="2136571" y="196977"/>
                  </a:lnTo>
                  <a:lnTo>
                    <a:pt x="2136419" y="224917"/>
                  </a:lnTo>
                  <a:lnTo>
                    <a:pt x="2126513" y="280581"/>
                  </a:lnTo>
                  <a:lnTo>
                    <a:pt x="2109978" y="326694"/>
                  </a:lnTo>
                  <a:lnTo>
                    <a:pt x="2084895" y="364921"/>
                  </a:lnTo>
                  <a:lnTo>
                    <a:pt x="2068258" y="380123"/>
                  </a:lnTo>
                  <a:lnTo>
                    <a:pt x="2082088" y="393954"/>
                  </a:lnTo>
                  <a:lnTo>
                    <a:pt x="2115197" y="360845"/>
                  </a:lnTo>
                  <a:lnTo>
                    <a:pt x="2146820" y="297421"/>
                  </a:lnTo>
                  <a:lnTo>
                    <a:pt x="2160168" y="239229"/>
                  </a:lnTo>
                  <a:lnTo>
                    <a:pt x="2162467" y="214884"/>
                  </a:lnTo>
                  <a:lnTo>
                    <a:pt x="2162467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40815" y="1490676"/>
              <a:ext cx="3677920" cy="0"/>
            </a:xfrm>
            <a:custGeom>
              <a:avLst/>
              <a:gdLst/>
              <a:ahLst/>
              <a:cxnLst/>
              <a:rect l="l" t="t" r="r" b="b"/>
              <a:pathLst>
                <a:path w="3677920" h="0">
                  <a:moveTo>
                    <a:pt x="0" y="0"/>
                  </a:moveTo>
                  <a:lnTo>
                    <a:pt x="3677840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333" y="2116235"/>
              <a:ext cx="10824807" cy="14894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5058" y="3605654"/>
              <a:ext cx="5829965" cy="52462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956" y="3974288"/>
              <a:ext cx="178077" cy="13367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0095" y="3977666"/>
              <a:ext cx="117270" cy="18724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8600" y="3974288"/>
              <a:ext cx="112685" cy="1896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3726" y="3974288"/>
              <a:ext cx="100379" cy="13681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1854" y="3974288"/>
              <a:ext cx="239366" cy="19424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2455" y="3909862"/>
              <a:ext cx="180007" cy="21571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7209" y="3909620"/>
              <a:ext cx="176629" cy="21620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7293" y="3909862"/>
              <a:ext cx="182420" cy="21089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6391" y="3909862"/>
              <a:ext cx="180007" cy="2157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3170" y="3910103"/>
              <a:ext cx="199077" cy="21451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2892" y="3909620"/>
              <a:ext cx="170596" cy="21258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68645" y="3909620"/>
              <a:ext cx="178331" cy="2159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9821" y="3909379"/>
              <a:ext cx="164323" cy="21620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904193" y="3919562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4" h="200660">
                  <a:moveTo>
                    <a:pt x="170357" y="0"/>
                  </a:moveTo>
                  <a:lnTo>
                    <a:pt x="153225" y="0"/>
                  </a:lnTo>
                  <a:lnTo>
                    <a:pt x="153225" y="15240"/>
                  </a:lnTo>
                  <a:lnTo>
                    <a:pt x="153225" y="60960"/>
                  </a:lnTo>
                  <a:lnTo>
                    <a:pt x="42951" y="60960"/>
                  </a:lnTo>
                  <a:lnTo>
                    <a:pt x="42951" y="15240"/>
                  </a:lnTo>
                  <a:lnTo>
                    <a:pt x="153225" y="1524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5240"/>
                  </a:lnTo>
                  <a:lnTo>
                    <a:pt x="25577" y="6096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1010"/>
                  </a:lnTo>
                  <a:lnTo>
                    <a:pt x="170357" y="15240"/>
                  </a:lnTo>
                  <a:lnTo>
                    <a:pt x="170357" y="14922"/>
                  </a:lnTo>
                  <a:lnTo>
                    <a:pt x="170357" y="0"/>
                  </a:lnTo>
                  <a:close/>
                </a:path>
                <a:path w="196214" h="200660">
                  <a:moveTo>
                    <a:pt x="174218" y="186690"/>
                  </a:moveTo>
                  <a:lnTo>
                    <a:pt x="42951" y="186690"/>
                  </a:lnTo>
                  <a:lnTo>
                    <a:pt x="42951" y="139700"/>
                  </a:lnTo>
                  <a:lnTo>
                    <a:pt x="25336" y="139700"/>
                  </a:lnTo>
                  <a:lnTo>
                    <a:pt x="25336" y="18669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6690"/>
                  </a:lnTo>
                  <a:close/>
                </a:path>
                <a:path w="196214" h="200660">
                  <a:moveTo>
                    <a:pt x="196176" y="101066"/>
                  </a:moveTo>
                  <a:lnTo>
                    <a:pt x="0" y="101066"/>
                  </a:lnTo>
                  <a:lnTo>
                    <a:pt x="0" y="115544"/>
                  </a:lnTo>
                  <a:lnTo>
                    <a:pt x="90487" y="115544"/>
                  </a:lnTo>
                  <a:lnTo>
                    <a:pt x="90487" y="160667"/>
                  </a:lnTo>
                  <a:lnTo>
                    <a:pt x="108102" y="160667"/>
                  </a:lnTo>
                  <a:lnTo>
                    <a:pt x="108102" y="115544"/>
                  </a:lnTo>
                  <a:lnTo>
                    <a:pt x="196176" y="115544"/>
                  </a:lnTo>
                  <a:lnTo>
                    <a:pt x="196176" y="10106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1608" y="3923857"/>
              <a:ext cx="196174" cy="17252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339016" y="3922902"/>
              <a:ext cx="314325" cy="185420"/>
            </a:xfrm>
            <a:custGeom>
              <a:avLst/>
              <a:gdLst/>
              <a:ahLst/>
              <a:cxnLst/>
              <a:rect l="l" t="t" r="r" b="b"/>
              <a:pathLst>
                <a:path w="314325" h="185420">
                  <a:moveTo>
                    <a:pt x="195681" y="160489"/>
                  </a:moveTo>
                  <a:lnTo>
                    <a:pt x="106400" y="160489"/>
                  </a:lnTo>
                  <a:lnTo>
                    <a:pt x="106400" y="118579"/>
                  </a:lnTo>
                  <a:lnTo>
                    <a:pt x="175895" y="118579"/>
                  </a:lnTo>
                  <a:lnTo>
                    <a:pt x="175895" y="104609"/>
                  </a:lnTo>
                  <a:lnTo>
                    <a:pt x="42214" y="104609"/>
                  </a:lnTo>
                  <a:lnTo>
                    <a:pt x="42214" y="67779"/>
                  </a:lnTo>
                  <a:lnTo>
                    <a:pt x="170827" y="67779"/>
                  </a:lnTo>
                  <a:lnTo>
                    <a:pt x="170827" y="52539"/>
                  </a:lnTo>
                  <a:lnTo>
                    <a:pt x="170827" y="18249"/>
                  </a:lnTo>
                  <a:lnTo>
                    <a:pt x="170827" y="3009"/>
                  </a:lnTo>
                  <a:lnTo>
                    <a:pt x="24358" y="3009"/>
                  </a:lnTo>
                  <a:lnTo>
                    <a:pt x="24358" y="18249"/>
                  </a:lnTo>
                  <a:lnTo>
                    <a:pt x="153695" y="18249"/>
                  </a:lnTo>
                  <a:lnTo>
                    <a:pt x="153695" y="52539"/>
                  </a:lnTo>
                  <a:lnTo>
                    <a:pt x="24841" y="52539"/>
                  </a:lnTo>
                  <a:lnTo>
                    <a:pt x="24841" y="67779"/>
                  </a:lnTo>
                  <a:lnTo>
                    <a:pt x="24841" y="104609"/>
                  </a:lnTo>
                  <a:lnTo>
                    <a:pt x="24841" y="118579"/>
                  </a:lnTo>
                  <a:lnTo>
                    <a:pt x="88785" y="118579"/>
                  </a:lnTo>
                  <a:lnTo>
                    <a:pt x="88785" y="160489"/>
                  </a:lnTo>
                  <a:lnTo>
                    <a:pt x="0" y="160489"/>
                  </a:lnTo>
                  <a:lnTo>
                    <a:pt x="0" y="175729"/>
                  </a:lnTo>
                  <a:lnTo>
                    <a:pt x="195681" y="175729"/>
                  </a:lnTo>
                  <a:lnTo>
                    <a:pt x="195681" y="160489"/>
                  </a:lnTo>
                  <a:close/>
                </a:path>
                <a:path w="314325" h="185420">
                  <a:moveTo>
                    <a:pt x="309283" y="54775"/>
                  </a:moveTo>
                  <a:lnTo>
                    <a:pt x="289737" y="54775"/>
                  </a:lnTo>
                  <a:lnTo>
                    <a:pt x="289737" y="185064"/>
                  </a:lnTo>
                  <a:lnTo>
                    <a:pt x="309283" y="185064"/>
                  </a:lnTo>
                  <a:lnTo>
                    <a:pt x="309283" y="54775"/>
                  </a:lnTo>
                  <a:close/>
                </a:path>
                <a:path w="314325" h="185420">
                  <a:moveTo>
                    <a:pt x="313867" y="5067"/>
                  </a:moveTo>
                  <a:lnTo>
                    <a:pt x="307352" y="0"/>
                  </a:lnTo>
                  <a:lnTo>
                    <a:pt x="291426" y="0"/>
                  </a:lnTo>
                  <a:lnTo>
                    <a:pt x="285394" y="5067"/>
                  </a:lnTo>
                  <a:lnTo>
                    <a:pt x="285394" y="21234"/>
                  </a:lnTo>
                  <a:lnTo>
                    <a:pt x="291426" y="26784"/>
                  </a:lnTo>
                  <a:lnTo>
                    <a:pt x="307352" y="26784"/>
                  </a:lnTo>
                  <a:lnTo>
                    <a:pt x="313867" y="21234"/>
                  </a:lnTo>
                  <a:lnTo>
                    <a:pt x="313867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945" y="3915894"/>
              <a:ext cx="112685" cy="19520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0088" y="3909620"/>
              <a:ext cx="202705" cy="2159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12293" y="3915894"/>
              <a:ext cx="432403" cy="24805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575577" y="3915752"/>
              <a:ext cx="388620" cy="207010"/>
            </a:xfrm>
            <a:custGeom>
              <a:avLst/>
              <a:gdLst/>
              <a:ahLst/>
              <a:cxnLst/>
              <a:rect l="l" t="t" r="r" b="b"/>
              <a:pathLst>
                <a:path w="388620" h="207010">
                  <a:moveTo>
                    <a:pt x="174218" y="64770"/>
                  </a:moveTo>
                  <a:lnTo>
                    <a:pt x="42710" y="6477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397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3970"/>
                  </a:lnTo>
                  <a:lnTo>
                    <a:pt x="152984" y="1397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4770"/>
                  </a:lnTo>
                  <a:lnTo>
                    <a:pt x="25336" y="77470"/>
                  </a:lnTo>
                  <a:lnTo>
                    <a:pt x="174218" y="77470"/>
                  </a:lnTo>
                  <a:lnTo>
                    <a:pt x="174218" y="64770"/>
                  </a:lnTo>
                  <a:close/>
                </a:path>
                <a:path w="388620" h="207010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2720"/>
                  </a:lnTo>
                  <a:lnTo>
                    <a:pt x="171081" y="172720"/>
                  </a:lnTo>
                  <a:lnTo>
                    <a:pt x="171081" y="16002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60020"/>
                  </a:lnTo>
                  <a:lnTo>
                    <a:pt x="24130" y="160020"/>
                  </a:lnTo>
                  <a:lnTo>
                    <a:pt x="24130" y="172720"/>
                  </a:lnTo>
                  <a:lnTo>
                    <a:pt x="24130" y="193040"/>
                  </a:lnTo>
                  <a:lnTo>
                    <a:pt x="24130" y="207010"/>
                  </a:lnTo>
                  <a:lnTo>
                    <a:pt x="178079" y="207010"/>
                  </a:lnTo>
                  <a:lnTo>
                    <a:pt x="178079" y="193040"/>
                  </a:lnTo>
                  <a:close/>
                </a:path>
                <a:path w="388620" h="207010">
                  <a:moveTo>
                    <a:pt x="195694" y="94742"/>
                  </a:moveTo>
                  <a:lnTo>
                    <a:pt x="0" y="94742"/>
                  </a:lnTo>
                  <a:lnTo>
                    <a:pt x="0" y="108496"/>
                  </a:lnTo>
                  <a:lnTo>
                    <a:pt x="195694" y="108496"/>
                  </a:lnTo>
                  <a:lnTo>
                    <a:pt x="195694" y="94742"/>
                  </a:lnTo>
                  <a:close/>
                </a:path>
                <a:path w="388620" h="207010">
                  <a:moveTo>
                    <a:pt x="388327" y="5943"/>
                  </a:moveTo>
                  <a:lnTo>
                    <a:pt x="371195" y="5943"/>
                  </a:lnTo>
                  <a:lnTo>
                    <a:pt x="371195" y="39370"/>
                  </a:lnTo>
                  <a:lnTo>
                    <a:pt x="371195" y="54610"/>
                  </a:lnTo>
                  <a:lnTo>
                    <a:pt x="371195" y="91440"/>
                  </a:lnTo>
                  <a:lnTo>
                    <a:pt x="306527" y="91440"/>
                  </a:lnTo>
                  <a:lnTo>
                    <a:pt x="306527" y="54610"/>
                  </a:lnTo>
                  <a:lnTo>
                    <a:pt x="371195" y="54610"/>
                  </a:lnTo>
                  <a:lnTo>
                    <a:pt x="371195" y="39370"/>
                  </a:lnTo>
                  <a:lnTo>
                    <a:pt x="306527" y="39370"/>
                  </a:lnTo>
                  <a:lnTo>
                    <a:pt x="306527" y="6350"/>
                  </a:lnTo>
                  <a:lnTo>
                    <a:pt x="289153" y="6350"/>
                  </a:lnTo>
                  <a:lnTo>
                    <a:pt x="289153" y="39370"/>
                  </a:lnTo>
                  <a:lnTo>
                    <a:pt x="289153" y="54610"/>
                  </a:lnTo>
                  <a:lnTo>
                    <a:pt x="289153" y="91440"/>
                  </a:lnTo>
                  <a:lnTo>
                    <a:pt x="289153" y="106680"/>
                  </a:lnTo>
                  <a:lnTo>
                    <a:pt x="388327" y="106680"/>
                  </a:lnTo>
                  <a:lnTo>
                    <a:pt x="388327" y="39370"/>
                  </a:lnTo>
                  <a:lnTo>
                    <a:pt x="388327" y="594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88621" y="3909393"/>
              <a:ext cx="378836" cy="2133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2413" y="3908173"/>
              <a:ext cx="195691" cy="217649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569339" y="4079735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3390" y="4377167"/>
              <a:ext cx="112685" cy="18965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21025" y="4380545"/>
              <a:ext cx="101585" cy="13343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7069" y="4318773"/>
              <a:ext cx="112685" cy="19520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2088" y="4377167"/>
              <a:ext cx="100379" cy="13681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64426" y="4343627"/>
              <a:ext cx="199793" cy="17035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42985" y="4312741"/>
              <a:ext cx="185798" cy="21571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70528" y="4312499"/>
              <a:ext cx="167942" cy="21620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79974" y="4312741"/>
              <a:ext cx="175664" cy="215478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3596652" y="4328502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5080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50800"/>
                  </a:lnTo>
                  <a:lnTo>
                    <a:pt x="24853" y="5080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73949" y="4312499"/>
              <a:ext cx="396708" cy="216201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4379019" y="432577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43445" y="4377167"/>
              <a:ext cx="102309" cy="13367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84604" y="4377167"/>
              <a:ext cx="112685" cy="18965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26245" y="4380545"/>
              <a:ext cx="101585" cy="13343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52443" y="4343627"/>
              <a:ext cx="78904" cy="17035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15432" y="4318773"/>
              <a:ext cx="102309" cy="19207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151523" y="432577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6056" y="4318773"/>
              <a:ext cx="112685" cy="19520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9628" y="4318773"/>
              <a:ext cx="112685" cy="19520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92958" y="4377167"/>
              <a:ext cx="109548" cy="13681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30738" y="4377167"/>
              <a:ext cx="102309" cy="13367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61763" y="4326736"/>
              <a:ext cx="196174" cy="172527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5979160" y="4328502"/>
              <a:ext cx="475615" cy="172720"/>
            </a:xfrm>
            <a:custGeom>
              <a:avLst/>
              <a:gdLst/>
              <a:ahLst/>
              <a:cxnLst/>
              <a:rect l="l" t="t" r="r" b="b"/>
              <a:pathLst>
                <a:path w="475614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5080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50800"/>
                  </a:lnTo>
                  <a:lnTo>
                    <a:pt x="24853" y="5080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  <a:path w="475614" h="172720">
                  <a:moveTo>
                    <a:pt x="475500" y="157480"/>
                  </a:moveTo>
                  <a:lnTo>
                    <a:pt x="386219" y="157480"/>
                  </a:lnTo>
                  <a:lnTo>
                    <a:pt x="386219" y="115570"/>
                  </a:lnTo>
                  <a:lnTo>
                    <a:pt x="455714" y="115570"/>
                  </a:lnTo>
                  <a:lnTo>
                    <a:pt x="455714" y="101600"/>
                  </a:lnTo>
                  <a:lnTo>
                    <a:pt x="322033" y="101600"/>
                  </a:lnTo>
                  <a:lnTo>
                    <a:pt x="322033" y="64770"/>
                  </a:lnTo>
                  <a:lnTo>
                    <a:pt x="450646" y="64770"/>
                  </a:lnTo>
                  <a:lnTo>
                    <a:pt x="450646" y="50800"/>
                  </a:lnTo>
                  <a:lnTo>
                    <a:pt x="450646" y="15240"/>
                  </a:lnTo>
                  <a:lnTo>
                    <a:pt x="450646" y="0"/>
                  </a:lnTo>
                  <a:lnTo>
                    <a:pt x="304177" y="0"/>
                  </a:lnTo>
                  <a:lnTo>
                    <a:pt x="304177" y="15240"/>
                  </a:lnTo>
                  <a:lnTo>
                    <a:pt x="433514" y="15240"/>
                  </a:lnTo>
                  <a:lnTo>
                    <a:pt x="433514" y="50800"/>
                  </a:lnTo>
                  <a:lnTo>
                    <a:pt x="304660" y="50800"/>
                  </a:lnTo>
                  <a:lnTo>
                    <a:pt x="304660" y="64770"/>
                  </a:lnTo>
                  <a:lnTo>
                    <a:pt x="304660" y="101600"/>
                  </a:lnTo>
                  <a:lnTo>
                    <a:pt x="304660" y="115570"/>
                  </a:lnTo>
                  <a:lnTo>
                    <a:pt x="368604" y="115570"/>
                  </a:lnTo>
                  <a:lnTo>
                    <a:pt x="368604" y="157480"/>
                  </a:lnTo>
                  <a:lnTo>
                    <a:pt x="279806" y="157480"/>
                  </a:lnTo>
                  <a:lnTo>
                    <a:pt x="279806" y="172720"/>
                  </a:lnTo>
                  <a:lnTo>
                    <a:pt x="475500" y="172720"/>
                  </a:lnTo>
                  <a:lnTo>
                    <a:pt x="475500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76380" y="4335905"/>
              <a:ext cx="194726" cy="16022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98614" y="4312982"/>
              <a:ext cx="178077" cy="21065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73998" y="4312741"/>
              <a:ext cx="182429" cy="210893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258540" y="432577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13074" y="4318773"/>
              <a:ext cx="112685" cy="19520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57610" y="4312499"/>
              <a:ext cx="198345" cy="214995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7683221" y="4311992"/>
              <a:ext cx="466090" cy="213360"/>
            </a:xfrm>
            <a:custGeom>
              <a:avLst/>
              <a:gdLst/>
              <a:ahLst/>
              <a:cxnLst/>
              <a:rect l="l" t="t" r="r" b="b"/>
              <a:pathLst>
                <a:path w="466090" h="213360">
                  <a:moveTo>
                    <a:pt x="98450" y="34531"/>
                  </a:moveTo>
                  <a:lnTo>
                    <a:pt x="81318" y="34531"/>
                  </a:lnTo>
                  <a:lnTo>
                    <a:pt x="81318" y="105232"/>
                  </a:lnTo>
                  <a:lnTo>
                    <a:pt x="98450" y="105232"/>
                  </a:lnTo>
                  <a:lnTo>
                    <a:pt x="98450" y="34531"/>
                  </a:lnTo>
                  <a:close/>
                </a:path>
                <a:path w="466090" h="213360">
                  <a:moveTo>
                    <a:pt x="98450" y="20320"/>
                  </a:moveTo>
                  <a:lnTo>
                    <a:pt x="0" y="20320"/>
                  </a:lnTo>
                  <a:lnTo>
                    <a:pt x="0" y="34290"/>
                  </a:lnTo>
                  <a:lnTo>
                    <a:pt x="0" y="105410"/>
                  </a:lnTo>
                  <a:lnTo>
                    <a:pt x="0" y="119380"/>
                  </a:lnTo>
                  <a:lnTo>
                    <a:pt x="98450" y="119380"/>
                  </a:lnTo>
                  <a:lnTo>
                    <a:pt x="98450" y="105410"/>
                  </a:lnTo>
                  <a:lnTo>
                    <a:pt x="17132" y="105410"/>
                  </a:lnTo>
                  <a:lnTo>
                    <a:pt x="17132" y="34290"/>
                  </a:lnTo>
                  <a:lnTo>
                    <a:pt x="98450" y="34290"/>
                  </a:lnTo>
                  <a:lnTo>
                    <a:pt x="98450" y="20320"/>
                  </a:lnTo>
                  <a:close/>
                </a:path>
                <a:path w="466090" h="213360">
                  <a:moveTo>
                    <a:pt x="167462" y="196850"/>
                  </a:moveTo>
                  <a:lnTo>
                    <a:pt x="41744" y="196850"/>
                  </a:lnTo>
                  <a:lnTo>
                    <a:pt x="41744" y="143510"/>
                  </a:lnTo>
                  <a:lnTo>
                    <a:pt x="24130" y="143510"/>
                  </a:lnTo>
                  <a:lnTo>
                    <a:pt x="24130" y="196850"/>
                  </a:lnTo>
                  <a:lnTo>
                    <a:pt x="24130" y="212090"/>
                  </a:lnTo>
                  <a:lnTo>
                    <a:pt x="167462" y="212090"/>
                  </a:lnTo>
                  <a:lnTo>
                    <a:pt x="167462" y="196850"/>
                  </a:lnTo>
                  <a:close/>
                </a:path>
                <a:path w="466090" h="213360">
                  <a:moveTo>
                    <a:pt x="189903" y="67310"/>
                  </a:moveTo>
                  <a:lnTo>
                    <a:pt x="157568" y="67310"/>
                  </a:lnTo>
                  <a:lnTo>
                    <a:pt x="157568" y="0"/>
                  </a:lnTo>
                  <a:lnTo>
                    <a:pt x="139954" y="0"/>
                  </a:lnTo>
                  <a:lnTo>
                    <a:pt x="139954" y="67310"/>
                  </a:lnTo>
                  <a:lnTo>
                    <a:pt x="139954" y="81280"/>
                  </a:lnTo>
                  <a:lnTo>
                    <a:pt x="139954" y="158750"/>
                  </a:lnTo>
                  <a:lnTo>
                    <a:pt x="157568" y="158750"/>
                  </a:lnTo>
                  <a:lnTo>
                    <a:pt x="157568" y="81280"/>
                  </a:lnTo>
                  <a:lnTo>
                    <a:pt x="189903" y="81280"/>
                  </a:lnTo>
                  <a:lnTo>
                    <a:pt x="189903" y="67310"/>
                  </a:lnTo>
                  <a:close/>
                </a:path>
                <a:path w="466090" h="213360">
                  <a:moveTo>
                    <a:pt x="439686" y="25400"/>
                  </a:moveTo>
                  <a:lnTo>
                    <a:pt x="422313" y="25400"/>
                  </a:lnTo>
                  <a:lnTo>
                    <a:pt x="422313" y="39370"/>
                  </a:lnTo>
                  <a:lnTo>
                    <a:pt x="422313" y="60960"/>
                  </a:lnTo>
                  <a:lnTo>
                    <a:pt x="313728" y="60960"/>
                  </a:lnTo>
                  <a:lnTo>
                    <a:pt x="313728" y="39370"/>
                  </a:lnTo>
                  <a:lnTo>
                    <a:pt x="422313" y="39370"/>
                  </a:lnTo>
                  <a:lnTo>
                    <a:pt x="422313" y="25400"/>
                  </a:lnTo>
                  <a:lnTo>
                    <a:pt x="313728" y="25400"/>
                  </a:lnTo>
                  <a:lnTo>
                    <a:pt x="313728" y="3810"/>
                  </a:lnTo>
                  <a:lnTo>
                    <a:pt x="296354" y="3810"/>
                  </a:lnTo>
                  <a:lnTo>
                    <a:pt x="296354" y="25400"/>
                  </a:lnTo>
                  <a:lnTo>
                    <a:pt x="296354" y="39370"/>
                  </a:lnTo>
                  <a:lnTo>
                    <a:pt x="296354" y="60960"/>
                  </a:lnTo>
                  <a:lnTo>
                    <a:pt x="296354" y="74930"/>
                  </a:lnTo>
                  <a:lnTo>
                    <a:pt x="439686" y="74930"/>
                  </a:lnTo>
                  <a:lnTo>
                    <a:pt x="439686" y="61074"/>
                  </a:lnTo>
                  <a:lnTo>
                    <a:pt x="439686" y="39370"/>
                  </a:lnTo>
                  <a:lnTo>
                    <a:pt x="439686" y="38874"/>
                  </a:lnTo>
                  <a:lnTo>
                    <a:pt x="439686" y="25400"/>
                  </a:lnTo>
                  <a:close/>
                </a:path>
                <a:path w="466090" h="213360">
                  <a:moveTo>
                    <a:pt x="439686" y="3886"/>
                  </a:moveTo>
                  <a:lnTo>
                    <a:pt x="422313" y="3886"/>
                  </a:lnTo>
                  <a:lnTo>
                    <a:pt x="422313" y="25120"/>
                  </a:lnTo>
                  <a:lnTo>
                    <a:pt x="439686" y="25120"/>
                  </a:lnTo>
                  <a:lnTo>
                    <a:pt x="439686" y="3886"/>
                  </a:lnTo>
                  <a:close/>
                </a:path>
                <a:path w="466090" h="213360">
                  <a:moveTo>
                    <a:pt x="446684" y="199390"/>
                  </a:moveTo>
                  <a:lnTo>
                    <a:pt x="312039" y="199390"/>
                  </a:lnTo>
                  <a:lnTo>
                    <a:pt x="312039" y="177800"/>
                  </a:lnTo>
                  <a:lnTo>
                    <a:pt x="440169" y="177800"/>
                  </a:lnTo>
                  <a:lnTo>
                    <a:pt x="440169" y="163830"/>
                  </a:lnTo>
                  <a:lnTo>
                    <a:pt x="440169" y="143510"/>
                  </a:lnTo>
                  <a:lnTo>
                    <a:pt x="440169" y="130810"/>
                  </a:lnTo>
                  <a:lnTo>
                    <a:pt x="293941" y="130810"/>
                  </a:lnTo>
                  <a:lnTo>
                    <a:pt x="293941" y="143510"/>
                  </a:lnTo>
                  <a:lnTo>
                    <a:pt x="422795" y="143510"/>
                  </a:lnTo>
                  <a:lnTo>
                    <a:pt x="422795" y="163830"/>
                  </a:lnTo>
                  <a:lnTo>
                    <a:pt x="294906" y="163830"/>
                  </a:lnTo>
                  <a:lnTo>
                    <a:pt x="294906" y="177800"/>
                  </a:lnTo>
                  <a:lnTo>
                    <a:pt x="294906" y="199390"/>
                  </a:lnTo>
                  <a:lnTo>
                    <a:pt x="294906" y="213360"/>
                  </a:lnTo>
                  <a:lnTo>
                    <a:pt x="446684" y="213360"/>
                  </a:lnTo>
                  <a:lnTo>
                    <a:pt x="446684" y="199390"/>
                  </a:lnTo>
                  <a:close/>
                </a:path>
                <a:path w="466090" h="213360">
                  <a:moveTo>
                    <a:pt x="465505" y="93649"/>
                  </a:moveTo>
                  <a:lnTo>
                    <a:pt x="270294" y="93649"/>
                  </a:lnTo>
                  <a:lnTo>
                    <a:pt x="270294" y="108127"/>
                  </a:lnTo>
                  <a:lnTo>
                    <a:pt x="359092" y="108127"/>
                  </a:lnTo>
                  <a:lnTo>
                    <a:pt x="359092" y="130327"/>
                  </a:lnTo>
                  <a:lnTo>
                    <a:pt x="376466" y="130327"/>
                  </a:lnTo>
                  <a:lnTo>
                    <a:pt x="376466" y="108127"/>
                  </a:lnTo>
                  <a:lnTo>
                    <a:pt x="465505" y="108127"/>
                  </a:lnTo>
                  <a:lnTo>
                    <a:pt x="465505" y="9364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78415" y="4312258"/>
              <a:ext cx="169390" cy="21620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87619" y="4327219"/>
              <a:ext cx="196174" cy="17300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08164" y="4312499"/>
              <a:ext cx="173492" cy="21596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0373639" y="896303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38065" y="9014427"/>
              <a:ext cx="102309" cy="13367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9223" y="9014427"/>
              <a:ext cx="112685" cy="18965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720865" y="9017805"/>
              <a:ext cx="101585" cy="13343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47063" y="8980886"/>
              <a:ext cx="78904" cy="17035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001124" y="8949035"/>
              <a:ext cx="189418" cy="215478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1228413" y="8950007"/>
              <a:ext cx="171450" cy="211454"/>
            </a:xfrm>
            <a:custGeom>
              <a:avLst/>
              <a:gdLst/>
              <a:ahLst/>
              <a:cxnLst/>
              <a:rect l="l" t="t" r="r" b="b"/>
              <a:pathLst>
                <a:path w="171450" h="211454">
                  <a:moveTo>
                    <a:pt x="96278" y="14236"/>
                  </a:moveTo>
                  <a:lnTo>
                    <a:pt x="79146" y="14236"/>
                  </a:lnTo>
                  <a:lnTo>
                    <a:pt x="79146" y="53086"/>
                  </a:lnTo>
                  <a:lnTo>
                    <a:pt x="96278" y="53086"/>
                  </a:lnTo>
                  <a:lnTo>
                    <a:pt x="96278" y="14236"/>
                  </a:lnTo>
                  <a:close/>
                </a:path>
                <a:path w="171450" h="211454">
                  <a:moveTo>
                    <a:pt x="166014" y="0"/>
                  </a:moveTo>
                  <a:lnTo>
                    <a:pt x="148399" y="0"/>
                  </a:lnTo>
                  <a:lnTo>
                    <a:pt x="148399" y="61214"/>
                  </a:lnTo>
                  <a:lnTo>
                    <a:pt x="96278" y="61214"/>
                  </a:lnTo>
                  <a:lnTo>
                    <a:pt x="96278" y="53594"/>
                  </a:lnTo>
                  <a:lnTo>
                    <a:pt x="79146" y="53594"/>
                  </a:lnTo>
                  <a:lnTo>
                    <a:pt x="79146" y="67564"/>
                  </a:lnTo>
                  <a:lnTo>
                    <a:pt x="79146" y="76454"/>
                  </a:lnTo>
                  <a:lnTo>
                    <a:pt x="79146" y="108204"/>
                  </a:lnTo>
                  <a:lnTo>
                    <a:pt x="17373" y="108204"/>
                  </a:lnTo>
                  <a:lnTo>
                    <a:pt x="17373" y="67564"/>
                  </a:lnTo>
                  <a:lnTo>
                    <a:pt x="79146" y="67564"/>
                  </a:lnTo>
                  <a:lnTo>
                    <a:pt x="79146" y="53594"/>
                  </a:lnTo>
                  <a:lnTo>
                    <a:pt x="17373" y="53594"/>
                  </a:lnTo>
                  <a:lnTo>
                    <a:pt x="17373" y="14224"/>
                  </a:lnTo>
                  <a:lnTo>
                    <a:pt x="0" y="14224"/>
                  </a:lnTo>
                  <a:lnTo>
                    <a:pt x="0" y="122174"/>
                  </a:lnTo>
                  <a:lnTo>
                    <a:pt x="96278" y="122174"/>
                  </a:lnTo>
                  <a:lnTo>
                    <a:pt x="96278" y="108204"/>
                  </a:lnTo>
                  <a:lnTo>
                    <a:pt x="96278" y="76454"/>
                  </a:lnTo>
                  <a:lnTo>
                    <a:pt x="148399" y="76454"/>
                  </a:lnTo>
                  <a:lnTo>
                    <a:pt x="148399" y="159740"/>
                  </a:lnTo>
                  <a:lnTo>
                    <a:pt x="166014" y="159740"/>
                  </a:lnTo>
                  <a:lnTo>
                    <a:pt x="166014" y="76454"/>
                  </a:lnTo>
                  <a:lnTo>
                    <a:pt x="166014" y="76009"/>
                  </a:lnTo>
                  <a:lnTo>
                    <a:pt x="166014" y="67564"/>
                  </a:lnTo>
                  <a:lnTo>
                    <a:pt x="166014" y="61290"/>
                  </a:lnTo>
                  <a:lnTo>
                    <a:pt x="166014" y="0"/>
                  </a:lnTo>
                  <a:close/>
                </a:path>
                <a:path w="171450" h="211454">
                  <a:moveTo>
                    <a:pt x="171323" y="195834"/>
                  </a:moveTo>
                  <a:lnTo>
                    <a:pt x="45605" y="195834"/>
                  </a:lnTo>
                  <a:lnTo>
                    <a:pt x="45605" y="143764"/>
                  </a:lnTo>
                  <a:lnTo>
                    <a:pt x="27990" y="143764"/>
                  </a:lnTo>
                  <a:lnTo>
                    <a:pt x="27990" y="195834"/>
                  </a:lnTo>
                  <a:lnTo>
                    <a:pt x="27990" y="211074"/>
                  </a:lnTo>
                  <a:lnTo>
                    <a:pt x="171323" y="211074"/>
                  </a:lnTo>
                  <a:lnTo>
                    <a:pt x="171323" y="19583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430390" y="8950000"/>
              <a:ext cx="189659" cy="21571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16892" y="8950000"/>
              <a:ext cx="196656" cy="210893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934301" y="8950000"/>
              <a:ext cx="180007" cy="215719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12211316" y="8966771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28737" y="8973165"/>
              <a:ext cx="194726" cy="160221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650972" y="8950241"/>
              <a:ext cx="178077" cy="21065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26355" y="8950000"/>
              <a:ext cx="182429" cy="21089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13210898" y="896303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65431" y="8956033"/>
              <a:ext cx="112685" cy="19520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410933" y="8949759"/>
              <a:ext cx="198828" cy="21571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914747" y="8950000"/>
              <a:ext cx="168425" cy="21620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694203" y="8950000"/>
              <a:ext cx="171320" cy="212582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124668" y="8949759"/>
              <a:ext cx="173500" cy="21620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344498" y="8949759"/>
              <a:ext cx="173009" cy="216201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625414" y="8950241"/>
              <a:ext cx="190865" cy="214271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4837029" y="8957881"/>
              <a:ext cx="476250" cy="201930"/>
            </a:xfrm>
            <a:custGeom>
              <a:avLst/>
              <a:gdLst/>
              <a:ahLst/>
              <a:cxnLst/>
              <a:rect l="l" t="t" r="r" b="b"/>
              <a:pathLst>
                <a:path w="476250" h="201929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8420"/>
                  </a:lnTo>
                  <a:close/>
                </a:path>
                <a:path w="476250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476250" h="201929">
                  <a:moveTo>
                    <a:pt x="195694" y="102400"/>
                  </a:moveTo>
                  <a:lnTo>
                    <a:pt x="0" y="102400"/>
                  </a:lnTo>
                  <a:lnTo>
                    <a:pt x="0" y="117119"/>
                  </a:lnTo>
                  <a:lnTo>
                    <a:pt x="195694" y="117119"/>
                  </a:lnTo>
                  <a:lnTo>
                    <a:pt x="195694" y="102400"/>
                  </a:lnTo>
                  <a:close/>
                </a:path>
                <a:path w="476250" h="201929">
                  <a:moveTo>
                    <a:pt x="451485" y="10160"/>
                  </a:moveTo>
                  <a:lnTo>
                    <a:pt x="303809" y="10160"/>
                  </a:lnTo>
                  <a:lnTo>
                    <a:pt x="303809" y="24130"/>
                  </a:lnTo>
                  <a:lnTo>
                    <a:pt x="303809" y="96520"/>
                  </a:lnTo>
                  <a:lnTo>
                    <a:pt x="303809" y="110490"/>
                  </a:lnTo>
                  <a:lnTo>
                    <a:pt x="451485" y="110490"/>
                  </a:lnTo>
                  <a:lnTo>
                    <a:pt x="451485" y="96850"/>
                  </a:lnTo>
                  <a:lnTo>
                    <a:pt x="451485" y="96520"/>
                  </a:lnTo>
                  <a:lnTo>
                    <a:pt x="451485" y="24460"/>
                  </a:lnTo>
                  <a:lnTo>
                    <a:pt x="434594" y="24460"/>
                  </a:lnTo>
                  <a:lnTo>
                    <a:pt x="434594" y="96520"/>
                  </a:lnTo>
                  <a:lnTo>
                    <a:pt x="320700" y="96520"/>
                  </a:lnTo>
                  <a:lnTo>
                    <a:pt x="320700" y="24130"/>
                  </a:lnTo>
                  <a:lnTo>
                    <a:pt x="451485" y="24130"/>
                  </a:lnTo>
                  <a:lnTo>
                    <a:pt x="451485" y="10160"/>
                  </a:lnTo>
                  <a:close/>
                </a:path>
                <a:path w="476250" h="201929">
                  <a:moveTo>
                    <a:pt x="475856" y="164896"/>
                  </a:moveTo>
                  <a:lnTo>
                    <a:pt x="386575" y="164896"/>
                  </a:lnTo>
                  <a:lnTo>
                    <a:pt x="386575" y="111086"/>
                  </a:lnTo>
                  <a:lnTo>
                    <a:pt x="368960" y="111086"/>
                  </a:lnTo>
                  <a:lnTo>
                    <a:pt x="368960" y="164896"/>
                  </a:lnTo>
                  <a:lnTo>
                    <a:pt x="280162" y="164896"/>
                  </a:lnTo>
                  <a:lnTo>
                    <a:pt x="280162" y="179616"/>
                  </a:lnTo>
                  <a:lnTo>
                    <a:pt x="475856" y="179616"/>
                  </a:lnTo>
                  <a:lnTo>
                    <a:pt x="475856" y="1648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334363" y="8952172"/>
              <a:ext cx="195209" cy="21041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80221" y="1928011"/>
              <a:ext cx="96240" cy="126415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15095" y="1924811"/>
              <a:ext cx="106756" cy="17967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41739" y="1869490"/>
              <a:ext cx="106756" cy="184937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79128" y="1924811"/>
              <a:ext cx="95097" cy="129616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595028" y="1893035"/>
              <a:ext cx="189280" cy="161391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06026" y="1876119"/>
              <a:ext cx="85039" cy="23134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26625" y="1924811"/>
              <a:ext cx="106756" cy="179679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10954" y="1924811"/>
              <a:ext cx="90068" cy="12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13038" y="1068348"/>
              <a:ext cx="4225290" cy="396240"/>
            </a:xfrm>
            <a:custGeom>
              <a:avLst/>
              <a:gdLst/>
              <a:ahLst/>
              <a:cxnLst/>
              <a:rect l="l" t="t" r="r" b="b"/>
              <a:pathLst>
                <a:path w="4225290" h="396240">
                  <a:moveTo>
                    <a:pt x="92621" y="35623"/>
                  </a:moveTo>
                  <a:lnTo>
                    <a:pt x="65379" y="35623"/>
                  </a:lnTo>
                  <a:lnTo>
                    <a:pt x="60769" y="41071"/>
                  </a:lnTo>
                  <a:lnTo>
                    <a:pt x="43053" y="51739"/>
                  </a:lnTo>
                  <a:lnTo>
                    <a:pt x="2095" y="68732"/>
                  </a:lnTo>
                  <a:lnTo>
                    <a:pt x="0" y="69151"/>
                  </a:lnTo>
                  <a:lnTo>
                    <a:pt x="419" y="71666"/>
                  </a:lnTo>
                  <a:lnTo>
                    <a:pt x="6286" y="88849"/>
                  </a:lnTo>
                  <a:lnTo>
                    <a:pt x="7124" y="91363"/>
                  </a:lnTo>
                  <a:lnTo>
                    <a:pt x="9220" y="90525"/>
                  </a:lnTo>
                  <a:lnTo>
                    <a:pt x="46380" y="76225"/>
                  </a:lnTo>
                  <a:lnTo>
                    <a:pt x="65379" y="65798"/>
                  </a:lnTo>
                  <a:lnTo>
                    <a:pt x="65379" y="326898"/>
                  </a:lnTo>
                  <a:lnTo>
                    <a:pt x="92621" y="326898"/>
                  </a:lnTo>
                  <a:lnTo>
                    <a:pt x="92621" y="65798"/>
                  </a:lnTo>
                  <a:lnTo>
                    <a:pt x="92621" y="35623"/>
                  </a:lnTo>
                  <a:close/>
                </a:path>
                <a:path w="4225290" h="396240">
                  <a:moveTo>
                    <a:pt x="316839" y="196977"/>
                  </a:moveTo>
                  <a:lnTo>
                    <a:pt x="186918" y="196977"/>
                  </a:lnTo>
                  <a:lnTo>
                    <a:pt x="186918" y="222123"/>
                  </a:lnTo>
                  <a:lnTo>
                    <a:pt x="316839" y="222123"/>
                  </a:lnTo>
                  <a:lnTo>
                    <a:pt x="316839" y="196977"/>
                  </a:lnTo>
                  <a:close/>
                </a:path>
                <a:path w="4225290" h="396240">
                  <a:moveTo>
                    <a:pt x="465620" y="35623"/>
                  </a:moveTo>
                  <a:lnTo>
                    <a:pt x="438378" y="35623"/>
                  </a:lnTo>
                  <a:lnTo>
                    <a:pt x="433768" y="41071"/>
                  </a:lnTo>
                  <a:lnTo>
                    <a:pt x="416052" y="51739"/>
                  </a:lnTo>
                  <a:lnTo>
                    <a:pt x="375094" y="68732"/>
                  </a:lnTo>
                  <a:lnTo>
                    <a:pt x="372999" y="69151"/>
                  </a:lnTo>
                  <a:lnTo>
                    <a:pt x="373418" y="71666"/>
                  </a:lnTo>
                  <a:lnTo>
                    <a:pt x="379285" y="88849"/>
                  </a:lnTo>
                  <a:lnTo>
                    <a:pt x="380123" y="91363"/>
                  </a:lnTo>
                  <a:lnTo>
                    <a:pt x="382219" y="90525"/>
                  </a:lnTo>
                  <a:lnTo>
                    <a:pt x="419379" y="76225"/>
                  </a:lnTo>
                  <a:lnTo>
                    <a:pt x="438378" y="65798"/>
                  </a:lnTo>
                  <a:lnTo>
                    <a:pt x="438378" y="326898"/>
                  </a:lnTo>
                  <a:lnTo>
                    <a:pt x="465620" y="326898"/>
                  </a:lnTo>
                  <a:lnTo>
                    <a:pt x="465620" y="65798"/>
                  </a:lnTo>
                  <a:lnTo>
                    <a:pt x="465620" y="35623"/>
                  </a:lnTo>
                  <a:close/>
                </a:path>
                <a:path w="4225290" h="396240">
                  <a:moveTo>
                    <a:pt x="616496" y="310553"/>
                  </a:moveTo>
                  <a:lnTo>
                    <a:pt x="603504" y="297561"/>
                  </a:lnTo>
                  <a:lnTo>
                    <a:pt x="583806" y="297561"/>
                  </a:lnTo>
                  <a:lnTo>
                    <a:pt x="570395" y="310553"/>
                  </a:lnTo>
                  <a:lnTo>
                    <a:pt x="570395" y="330250"/>
                  </a:lnTo>
                  <a:lnTo>
                    <a:pt x="583806" y="343662"/>
                  </a:lnTo>
                  <a:lnTo>
                    <a:pt x="603504" y="343662"/>
                  </a:lnTo>
                  <a:lnTo>
                    <a:pt x="616496" y="330250"/>
                  </a:lnTo>
                  <a:lnTo>
                    <a:pt x="616496" y="310553"/>
                  </a:lnTo>
                  <a:close/>
                </a:path>
                <a:path w="4225290" h="396240">
                  <a:moveTo>
                    <a:pt x="1015479" y="199491"/>
                  </a:moveTo>
                  <a:lnTo>
                    <a:pt x="1012964" y="194043"/>
                  </a:lnTo>
                  <a:lnTo>
                    <a:pt x="1011288" y="192786"/>
                  </a:lnTo>
                  <a:lnTo>
                    <a:pt x="1006678" y="188595"/>
                  </a:lnTo>
                  <a:lnTo>
                    <a:pt x="957567" y="153784"/>
                  </a:lnTo>
                  <a:lnTo>
                    <a:pt x="923645" y="131495"/>
                  </a:lnTo>
                  <a:lnTo>
                    <a:pt x="916152" y="126987"/>
                  </a:lnTo>
                  <a:lnTo>
                    <a:pt x="921308" y="116078"/>
                  </a:lnTo>
                  <a:lnTo>
                    <a:pt x="933310" y="77165"/>
                  </a:lnTo>
                  <a:lnTo>
                    <a:pt x="934491" y="65798"/>
                  </a:lnTo>
                  <a:lnTo>
                    <a:pt x="934593" y="64541"/>
                  </a:lnTo>
                  <a:lnTo>
                    <a:pt x="940041" y="64541"/>
                  </a:lnTo>
                  <a:lnTo>
                    <a:pt x="949261" y="64122"/>
                  </a:lnTo>
                  <a:lnTo>
                    <a:pt x="953452" y="64122"/>
                  </a:lnTo>
                  <a:lnTo>
                    <a:pt x="966025" y="63703"/>
                  </a:lnTo>
                  <a:lnTo>
                    <a:pt x="990358" y="64122"/>
                  </a:lnTo>
                  <a:lnTo>
                    <a:pt x="1004163" y="64541"/>
                  </a:lnTo>
                  <a:lnTo>
                    <a:pt x="1010450" y="64541"/>
                  </a:lnTo>
                  <a:lnTo>
                    <a:pt x="1010373" y="64122"/>
                  </a:lnTo>
                  <a:lnTo>
                    <a:pt x="1010297" y="63703"/>
                  </a:lnTo>
                  <a:lnTo>
                    <a:pt x="1009611" y="59931"/>
                  </a:lnTo>
                  <a:lnTo>
                    <a:pt x="1008773" y="52806"/>
                  </a:lnTo>
                  <a:lnTo>
                    <a:pt x="1008354" y="49453"/>
                  </a:lnTo>
                  <a:lnTo>
                    <a:pt x="1008265" y="49034"/>
                  </a:lnTo>
                  <a:lnTo>
                    <a:pt x="1007973" y="47561"/>
                  </a:lnTo>
                  <a:lnTo>
                    <a:pt x="1007846" y="46939"/>
                  </a:lnTo>
                  <a:lnTo>
                    <a:pt x="1007770" y="46520"/>
                  </a:lnTo>
                  <a:lnTo>
                    <a:pt x="1007681" y="46101"/>
                  </a:lnTo>
                  <a:lnTo>
                    <a:pt x="1007097" y="43167"/>
                  </a:lnTo>
                  <a:lnTo>
                    <a:pt x="1007008" y="42659"/>
                  </a:lnTo>
                  <a:lnTo>
                    <a:pt x="1006894" y="41960"/>
                  </a:lnTo>
                  <a:lnTo>
                    <a:pt x="1006678" y="40652"/>
                  </a:lnTo>
                  <a:lnTo>
                    <a:pt x="1006259" y="38557"/>
                  </a:lnTo>
                  <a:lnTo>
                    <a:pt x="1002906" y="37299"/>
                  </a:lnTo>
                  <a:lnTo>
                    <a:pt x="1001649" y="37719"/>
                  </a:lnTo>
                  <a:lnTo>
                    <a:pt x="992847" y="38976"/>
                  </a:lnTo>
                  <a:lnTo>
                    <a:pt x="969073" y="41960"/>
                  </a:lnTo>
                  <a:lnTo>
                    <a:pt x="962596" y="42659"/>
                  </a:lnTo>
                  <a:lnTo>
                    <a:pt x="956386" y="43167"/>
                  </a:lnTo>
                  <a:lnTo>
                    <a:pt x="956564" y="43167"/>
                  </a:lnTo>
                  <a:lnTo>
                    <a:pt x="911123" y="46101"/>
                  </a:lnTo>
                  <a:lnTo>
                    <a:pt x="867041" y="47561"/>
                  </a:lnTo>
                  <a:lnTo>
                    <a:pt x="848461" y="47561"/>
                  </a:lnTo>
                  <a:lnTo>
                    <a:pt x="836942" y="47358"/>
                  </a:lnTo>
                  <a:lnTo>
                    <a:pt x="825207" y="46520"/>
                  </a:lnTo>
                  <a:lnTo>
                    <a:pt x="823112" y="46520"/>
                  </a:lnTo>
                  <a:lnTo>
                    <a:pt x="821436" y="49034"/>
                  </a:lnTo>
                  <a:lnTo>
                    <a:pt x="821855" y="49872"/>
                  </a:lnTo>
                  <a:lnTo>
                    <a:pt x="823531" y="56997"/>
                  </a:lnTo>
                  <a:lnTo>
                    <a:pt x="824788" y="62445"/>
                  </a:lnTo>
                  <a:lnTo>
                    <a:pt x="826465" y="67056"/>
                  </a:lnTo>
                  <a:lnTo>
                    <a:pt x="826465" y="67475"/>
                  </a:lnTo>
                  <a:lnTo>
                    <a:pt x="826884" y="67894"/>
                  </a:lnTo>
                  <a:lnTo>
                    <a:pt x="827722" y="69989"/>
                  </a:lnTo>
                  <a:lnTo>
                    <a:pt x="830237" y="72923"/>
                  </a:lnTo>
                  <a:lnTo>
                    <a:pt x="834428" y="72504"/>
                  </a:lnTo>
                  <a:lnTo>
                    <a:pt x="844905" y="71666"/>
                  </a:lnTo>
                  <a:lnTo>
                    <a:pt x="861669" y="69151"/>
                  </a:lnTo>
                  <a:lnTo>
                    <a:pt x="904417" y="65798"/>
                  </a:lnTo>
                  <a:lnTo>
                    <a:pt x="904303" y="68313"/>
                  </a:lnTo>
                  <a:lnTo>
                    <a:pt x="904227" y="69989"/>
                  </a:lnTo>
                  <a:lnTo>
                    <a:pt x="904113" y="72504"/>
                  </a:lnTo>
                  <a:lnTo>
                    <a:pt x="904087" y="72923"/>
                  </a:lnTo>
                  <a:lnTo>
                    <a:pt x="903744" y="80530"/>
                  </a:lnTo>
                  <a:lnTo>
                    <a:pt x="891628" y="118808"/>
                  </a:lnTo>
                  <a:lnTo>
                    <a:pt x="870508" y="157797"/>
                  </a:lnTo>
                  <a:lnTo>
                    <a:pt x="844194" y="189014"/>
                  </a:lnTo>
                  <a:lnTo>
                    <a:pt x="803414" y="220027"/>
                  </a:lnTo>
                  <a:lnTo>
                    <a:pt x="802995" y="220446"/>
                  </a:lnTo>
                  <a:lnTo>
                    <a:pt x="800061" y="222542"/>
                  </a:lnTo>
                  <a:lnTo>
                    <a:pt x="801738" y="224218"/>
                  </a:lnTo>
                  <a:lnTo>
                    <a:pt x="812215" y="233438"/>
                  </a:lnTo>
                  <a:lnTo>
                    <a:pt x="816406" y="236791"/>
                  </a:lnTo>
                  <a:lnTo>
                    <a:pt x="823112" y="234696"/>
                  </a:lnTo>
                  <a:lnTo>
                    <a:pt x="825207" y="233019"/>
                  </a:lnTo>
                  <a:lnTo>
                    <a:pt x="842721" y="220306"/>
                  </a:lnTo>
                  <a:lnTo>
                    <a:pt x="874864" y="189014"/>
                  </a:lnTo>
                  <a:lnTo>
                    <a:pt x="899769" y="157187"/>
                  </a:lnTo>
                  <a:lnTo>
                    <a:pt x="907351" y="143751"/>
                  </a:lnTo>
                  <a:lnTo>
                    <a:pt x="915606" y="149288"/>
                  </a:lnTo>
                  <a:lnTo>
                    <a:pt x="947864" y="174345"/>
                  </a:lnTo>
                  <a:lnTo>
                    <a:pt x="978319" y="201790"/>
                  </a:lnTo>
                  <a:lnTo>
                    <a:pt x="994524" y="221284"/>
                  </a:lnTo>
                  <a:lnTo>
                    <a:pt x="997877" y="219189"/>
                  </a:lnTo>
                  <a:lnTo>
                    <a:pt x="1000810" y="216674"/>
                  </a:lnTo>
                  <a:lnTo>
                    <a:pt x="1011288" y="204520"/>
                  </a:lnTo>
                  <a:lnTo>
                    <a:pt x="1013383" y="202425"/>
                  </a:lnTo>
                  <a:lnTo>
                    <a:pt x="1015479" y="199491"/>
                  </a:lnTo>
                  <a:close/>
                </a:path>
                <a:path w="4225290" h="396240">
                  <a:moveTo>
                    <a:pt x="1090371" y="307619"/>
                  </a:moveTo>
                  <a:lnTo>
                    <a:pt x="1071079" y="272389"/>
                  </a:lnTo>
                  <a:lnTo>
                    <a:pt x="1062748" y="265379"/>
                  </a:lnTo>
                  <a:lnTo>
                    <a:pt x="1062748" y="310984"/>
                  </a:lnTo>
                  <a:lnTo>
                    <a:pt x="1062685" y="313550"/>
                  </a:lnTo>
                  <a:lnTo>
                    <a:pt x="1062418" y="321030"/>
                  </a:lnTo>
                  <a:lnTo>
                    <a:pt x="1062304" y="323126"/>
                  </a:lnTo>
                  <a:lnTo>
                    <a:pt x="1061643" y="336016"/>
                  </a:lnTo>
                  <a:lnTo>
                    <a:pt x="1032395" y="367766"/>
                  </a:lnTo>
                  <a:lnTo>
                    <a:pt x="1014780" y="373468"/>
                  </a:lnTo>
                  <a:lnTo>
                    <a:pt x="1016317" y="373468"/>
                  </a:lnTo>
                  <a:lnTo>
                    <a:pt x="1000912" y="374154"/>
                  </a:lnTo>
                  <a:lnTo>
                    <a:pt x="988301" y="374154"/>
                  </a:lnTo>
                  <a:lnTo>
                    <a:pt x="948372" y="356908"/>
                  </a:lnTo>
                  <a:lnTo>
                    <a:pt x="934593" y="323126"/>
                  </a:lnTo>
                  <a:lnTo>
                    <a:pt x="934605" y="321449"/>
                  </a:lnTo>
                  <a:lnTo>
                    <a:pt x="952919" y="284327"/>
                  </a:lnTo>
                  <a:lnTo>
                    <a:pt x="988720" y="269824"/>
                  </a:lnTo>
                  <a:lnTo>
                    <a:pt x="999134" y="269481"/>
                  </a:lnTo>
                  <a:lnTo>
                    <a:pt x="1008786" y="269481"/>
                  </a:lnTo>
                  <a:lnTo>
                    <a:pt x="1045337" y="282282"/>
                  </a:lnTo>
                  <a:lnTo>
                    <a:pt x="1062748" y="310984"/>
                  </a:lnTo>
                  <a:lnTo>
                    <a:pt x="1062748" y="265379"/>
                  </a:lnTo>
                  <a:lnTo>
                    <a:pt x="1024140" y="250380"/>
                  </a:lnTo>
                  <a:lnTo>
                    <a:pt x="999553" y="249364"/>
                  </a:lnTo>
                  <a:lnTo>
                    <a:pt x="987412" y="249491"/>
                  </a:lnTo>
                  <a:lnTo>
                    <a:pt x="985164" y="249491"/>
                  </a:lnTo>
                  <a:lnTo>
                    <a:pt x="941552" y="265163"/>
                  </a:lnTo>
                  <a:lnTo>
                    <a:pt x="913066" y="295833"/>
                  </a:lnTo>
                  <a:lnTo>
                    <a:pt x="907961" y="310984"/>
                  </a:lnTo>
                  <a:lnTo>
                    <a:pt x="907986" y="336016"/>
                  </a:lnTo>
                  <a:lnTo>
                    <a:pt x="926274" y="370433"/>
                  </a:lnTo>
                  <a:lnTo>
                    <a:pt x="963104" y="391972"/>
                  </a:lnTo>
                  <a:lnTo>
                    <a:pt x="972146" y="394843"/>
                  </a:lnTo>
                  <a:lnTo>
                    <a:pt x="971969" y="394843"/>
                  </a:lnTo>
                  <a:lnTo>
                    <a:pt x="982256" y="395897"/>
                  </a:lnTo>
                  <a:lnTo>
                    <a:pt x="981951" y="395897"/>
                  </a:lnTo>
                  <a:lnTo>
                    <a:pt x="997877" y="396049"/>
                  </a:lnTo>
                  <a:lnTo>
                    <a:pt x="1044181" y="386410"/>
                  </a:lnTo>
                  <a:lnTo>
                    <a:pt x="1077290" y="360006"/>
                  </a:lnTo>
                  <a:lnTo>
                    <a:pt x="1090079" y="321030"/>
                  </a:lnTo>
                  <a:lnTo>
                    <a:pt x="1090371" y="307619"/>
                  </a:lnTo>
                  <a:close/>
                </a:path>
                <a:path w="4225290" h="396240">
                  <a:moveTo>
                    <a:pt x="1159230" y="139141"/>
                  </a:moveTo>
                  <a:lnTo>
                    <a:pt x="1158811" y="133692"/>
                  </a:lnTo>
                  <a:lnTo>
                    <a:pt x="1158392" y="122796"/>
                  </a:lnTo>
                  <a:lnTo>
                    <a:pt x="1158062" y="120700"/>
                  </a:lnTo>
                  <a:lnTo>
                    <a:pt x="1157135" y="114414"/>
                  </a:lnTo>
                  <a:lnTo>
                    <a:pt x="1153363" y="114833"/>
                  </a:lnTo>
                  <a:lnTo>
                    <a:pt x="1147495" y="116509"/>
                  </a:lnTo>
                  <a:lnTo>
                    <a:pt x="1124445" y="119024"/>
                  </a:lnTo>
                  <a:lnTo>
                    <a:pt x="1097622" y="120700"/>
                  </a:lnTo>
                  <a:lnTo>
                    <a:pt x="1086307" y="120700"/>
                  </a:lnTo>
                  <a:lnTo>
                    <a:pt x="1086434" y="43891"/>
                  </a:lnTo>
                  <a:lnTo>
                    <a:pt x="1087945" y="12573"/>
                  </a:lnTo>
                  <a:lnTo>
                    <a:pt x="1087983" y="8801"/>
                  </a:lnTo>
                  <a:lnTo>
                    <a:pt x="1085888" y="8801"/>
                  </a:lnTo>
                  <a:lnTo>
                    <a:pt x="1079182" y="8382"/>
                  </a:lnTo>
                  <a:lnTo>
                    <a:pt x="1056970" y="8382"/>
                  </a:lnTo>
                  <a:lnTo>
                    <a:pt x="1054874" y="10477"/>
                  </a:lnTo>
                  <a:lnTo>
                    <a:pt x="1055712" y="12573"/>
                  </a:lnTo>
                  <a:lnTo>
                    <a:pt x="1057808" y="16764"/>
                  </a:lnTo>
                  <a:lnTo>
                    <a:pt x="1059459" y="38176"/>
                  </a:lnTo>
                  <a:lnTo>
                    <a:pt x="1059510" y="39179"/>
                  </a:lnTo>
                  <a:lnTo>
                    <a:pt x="1059764" y="43891"/>
                  </a:lnTo>
                  <a:lnTo>
                    <a:pt x="1059891" y="143751"/>
                  </a:lnTo>
                  <a:lnTo>
                    <a:pt x="1059903" y="243497"/>
                  </a:lnTo>
                  <a:lnTo>
                    <a:pt x="1061580" y="243497"/>
                  </a:lnTo>
                  <a:lnTo>
                    <a:pt x="1082954" y="242239"/>
                  </a:lnTo>
                  <a:lnTo>
                    <a:pt x="1085049" y="241820"/>
                  </a:lnTo>
                  <a:lnTo>
                    <a:pt x="1086307" y="239306"/>
                  </a:lnTo>
                  <a:lnTo>
                    <a:pt x="1086307" y="143332"/>
                  </a:lnTo>
                  <a:lnTo>
                    <a:pt x="1098042" y="142494"/>
                  </a:lnTo>
                  <a:lnTo>
                    <a:pt x="1124915" y="142494"/>
                  </a:lnTo>
                  <a:lnTo>
                    <a:pt x="1125283" y="142494"/>
                  </a:lnTo>
                  <a:lnTo>
                    <a:pt x="1137437" y="142709"/>
                  </a:lnTo>
                  <a:lnTo>
                    <a:pt x="1149591" y="142913"/>
                  </a:lnTo>
                  <a:lnTo>
                    <a:pt x="1155458" y="143751"/>
                  </a:lnTo>
                  <a:lnTo>
                    <a:pt x="1159230" y="143751"/>
                  </a:lnTo>
                  <a:lnTo>
                    <a:pt x="1159230" y="142913"/>
                  </a:lnTo>
                  <a:lnTo>
                    <a:pt x="1159230" y="142494"/>
                  </a:lnTo>
                  <a:lnTo>
                    <a:pt x="1159230" y="139141"/>
                  </a:lnTo>
                  <a:close/>
                </a:path>
                <a:path w="4225290" h="396240">
                  <a:moveTo>
                    <a:pt x="1376743" y="40233"/>
                  </a:moveTo>
                  <a:lnTo>
                    <a:pt x="1374648" y="39395"/>
                  </a:lnTo>
                  <a:lnTo>
                    <a:pt x="1348244" y="38976"/>
                  </a:lnTo>
                  <a:lnTo>
                    <a:pt x="1346568" y="38976"/>
                  </a:lnTo>
                  <a:lnTo>
                    <a:pt x="1344472" y="41071"/>
                  </a:lnTo>
                  <a:lnTo>
                    <a:pt x="1345311" y="43167"/>
                  </a:lnTo>
                  <a:lnTo>
                    <a:pt x="1347978" y="48501"/>
                  </a:lnTo>
                  <a:lnTo>
                    <a:pt x="1349336" y="54419"/>
                  </a:lnTo>
                  <a:lnTo>
                    <a:pt x="1349362" y="54902"/>
                  </a:lnTo>
                  <a:lnTo>
                    <a:pt x="1349844" y="64668"/>
                  </a:lnTo>
                  <a:lnTo>
                    <a:pt x="1349921" y="118186"/>
                  </a:lnTo>
                  <a:lnTo>
                    <a:pt x="1349921" y="142913"/>
                  </a:lnTo>
                  <a:lnTo>
                    <a:pt x="1349921" y="225475"/>
                  </a:lnTo>
                  <a:lnTo>
                    <a:pt x="1339049" y="226453"/>
                  </a:lnTo>
                  <a:lnTo>
                    <a:pt x="1329016" y="227037"/>
                  </a:lnTo>
                  <a:lnTo>
                    <a:pt x="1265567" y="228409"/>
                  </a:lnTo>
                  <a:lnTo>
                    <a:pt x="1267421" y="228409"/>
                  </a:lnTo>
                  <a:lnTo>
                    <a:pt x="1248600" y="228612"/>
                  </a:lnTo>
                  <a:lnTo>
                    <a:pt x="1238364" y="228409"/>
                  </a:lnTo>
                  <a:lnTo>
                    <a:pt x="1240231" y="228409"/>
                  </a:lnTo>
                  <a:lnTo>
                    <a:pt x="1234668" y="227990"/>
                  </a:lnTo>
                  <a:lnTo>
                    <a:pt x="1234655" y="225475"/>
                  </a:lnTo>
                  <a:lnTo>
                    <a:pt x="1234249" y="144589"/>
                  </a:lnTo>
                  <a:lnTo>
                    <a:pt x="1252004" y="143776"/>
                  </a:lnTo>
                  <a:lnTo>
                    <a:pt x="1300302" y="142405"/>
                  </a:lnTo>
                  <a:lnTo>
                    <a:pt x="1303337" y="142405"/>
                  </a:lnTo>
                  <a:lnTo>
                    <a:pt x="1322882" y="142201"/>
                  </a:lnTo>
                  <a:lnTo>
                    <a:pt x="1335252" y="142201"/>
                  </a:lnTo>
                  <a:lnTo>
                    <a:pt x="1341323" y="142405"/>
                  </a:lnTo>
                  <a:lnTo>
                    <a:pt x="1349921" y="142913"/>
                  </a:lnTo>
                  <a:lnTo>
                    <a:pt x="1349921" y="118186"/>
                  </a:lnTo>
                  <a:lnTo>
                    <a:pt x="1311427" y="120599"/>
                  </a:lnTo>
                  <a:lnTo>
                    <a:pt x="1266672" y="121742"/>
                  </a:lnTo>
                  <a:lnTo>
                    <a:pt x="1253820" y="121589"/>
                  </a:lnTo>
                  <a:lnTo>
                    <a:pt x="1234249" y="121119"/>
                  </a:lnTo>
                  <a:lnTo>
                    <a:pt x="1234300" y="82143"/>
                  </a:lnTo>
                  <a:lnTo>
                    <a:pt x="1234376" y="77952"/>
                  </a:lnTo>
                  <a:lnTo>
                    <a:pt x="1234668" y="62026"/>
                  </a:lnTo>
                  <a:lnTo>
                    <a:pt x="1234960" y="54419"/>
                  </a:lnTo>
                  <a:lnTo>
                    <a:pt x="1235087" y="47777"/>
                  </a:lnTo>
                  <a:lnTo>
                    <a:pt x="1232992" y="46939"/>
                  </a:lnTo>
                  <a:lnTo>
                    <a:pt x="1232154" y="46939"/>
                  </a:lnTo>
                  <a:lnTo>
                    <a:pt x="1208684" y="46101"/>
                  </a:lnTo>
                  <a:lnTo>
                    <a:pt x="1202397" y="46101"/>
                  </a:lnTo>
                  <a:lnTo>
                    <a:pt x="1204887" y="54419"/>
                  </a:lnTo>
                  <a:lnTo>
                    <a:pt x="1204963" y="54902"/>
                  </a:lnTo>
                  <a:lnTo>
                    <a:pt x="1208265" y="77952"/>
                  </a:lnTo>
                  <a:lnTo>
                    <a:pt x="1208265" y="89268"/>
                  </a:lnTo>
                  <a:lnTo>
                    <a:pt x="1208506" y="122491"/>
                  </a:lnTo>
                  <a:lnTo>
                    <a:pt x="1208887" y="179158"/>
                  </a:lnTo>
                  <a:lnTo>
                    <a:pt x="1208887" y="228612"/>
                  </a:lnTo>
                  <a:lnTo>
                    <a:pt x="1208684" y="244335"/>
                  </a:lnTo>
                  <a:lnTo>
                    <a:pt x="1208684" y="253136"/>
                  </a:lnTo>
                  <a:lnTo>
                    <a:pt x="1211199" y="253974"/>
                  </a:lnTo>
                  <a:lnTo>
                    <a:pt x="1212875" y="253974"/>
                  </a:lnTo>
                  <a:lnTo>
                    <a:pt x="1222514" y="252717"/>
                  </a:lnTo>
                  <a:lnTo>
                    <a:pt x="1235202" y="251701"/>
                  </a:lnTo>
                  <a:lnTo>
                    <a:pt x="1253985" y="251701"/>
                  </a:lnTo>
                  <a:lnTo>
                    <a:pt x="1287259" y="250952"/>
                  </a:lnTo>
                  <a:lnTo>
                    <a:pt x="1289646" y="250952"/>
                  </a:lnTo>
                  <a:lnTo>
                    <a:pt x="1322844" y="250596"/>
                  </a:lnTo>
                  <a:lnTo>
                    <a:pt x="1320787" y="250596"/>
                  </a:lnTo>
                  <a:lnTo>
                    <a:pt x="1357363" y="249783"/>
                  </a:lnTo>
                  <a:lnTo>
                    <a:pt x="1371295" y="249783"/>
                  </a:lnTo>
                  <a:lnTo>
                    <a:pt x="1375905" y="247269"/>
                  </a:lnTo>
                  <a:lnTo>
                    <a:pt x="1375905" y="228612"/>
                  </a:lnTo>
                  <a:lnTo>
                    <a:pt x="1375905" y="142201"/>
                  </a:lnTo>
                  <a:lnTo>
                    <a:pt x="1375905" y="121742"/>
                  </a:lnTo>
                  <a:lnTo>
                    <a:pt x="1375905" y="82143"/>
                  </a:lnTo>
                  <a:lnTo>
                    <a:pt x="1376743" y="54902"/>
                  </a:lnTo>
                  <a:lnTo>
                    <a:pt x="1376743" y="40233"/>
                  </a:lnTo>
                  <a:close/>
                </a:path>
                <a:path w="4225290" h="396240">
                  <a:moveTo>
                    <a:pt x="1542707" y="181889"/>
                  </a:moveTo>
                  <a:lnTo>
                    <a:pt x="1541449" y="165544"/>
                  </a:lnTo>
                  <a:lnTo>
                    <a:pt x="1541246" y="164287"/>
                  </a:lnTo>
                  <a:lnTo>
                    <a:pt x="1540484" y="159258"/>
                  </a:lnTo>
                  <a:lnTo>
                    <a:pt x="1540192" y="157162"/>
                  </a:lnTo>
                  <a:lnTo>
                    <a:pt x="1536420" y="157581"/>
                  </a:lnTo>
                  <a:lnTo>
                    <a:pt x="1530553" y="159258"/>
                  </a:lnTo>
                  <a:lnTo>
                    <a:pt x="1507502" y="162191"/>
                  </a:lnTo>
                  <a:lnTo>
                    <a:pt x="1481099" y="164287"/>
                  </a:lnTo>
                  <a:lnTo>
                    <a:pt x="1469783" y="164287"/>
                  </a:lnTo>
                  <a:lnTo>
                    <a:pt x="1469783" y="162191"/>
                  </a:lnTo>
                  <a:lnTo>
                    <a:pt x="1469910" y="44284"/>
                  </a:lnTo>
                  <a:lnTo>
                    <a:pt x="1471460" y="12573"/>
                  </a:lnTo>
                  <a:lnTo>
                    <a:pt x="1471460" y="9220"/>
                  </a:lnTo>
                  <a:lnTo>
                    <a:pt x="1468526" y="9220"/>
                  </a:lnTo>
                  <a:lnTo>
                    <a:pt x="1444637" y="8382"/>
                  </a:lnTo>
                  <a:lnTo>
                    <a:pt x="1440446" y="8382"/>
                  </a:lnTo>
                  <a:lnTo>
                    <a:pt x="1438351" y="10477"/>
                  </a:lnTo>
                  <a:lnTo>
                    <a:pt x="1439189" y="12573"/>
                  </a:lnTo>
                  <a:lnTo>
                    <a:pt x="1441284" y="16764"/>
                  </a:lnTo>
                  <a:lnTo>
                    <a:pt x="1442935" y="38506"/>
                  </a:lnTo>
                  <a:lnTo>
                    <a:pt x="1442999" y="39598"/>
                  </a:lnTo>
                  <a:lnTo>
                    <a:pt x="1443240" y="44284"/>
                  </a:lnTo>
                  <a:lnTo>
                    <a:pt x="1443367" y="186499"/>
                  </a:lnTo>
                  <a:lnTo>
                    <a:pt x="1443380" y="364617"/>
                  </a:lnTo>
                  <a:lnTo>
                    <a:pt x="1445056" y="364617"/>
                  </a:lnTo>
                  <a:lnTo>
                    <a:pt x="1466430" y="363359"/>
                  </a:lnTo>
                  <a:lnTo>
                    <a:pt x="1468526" y="362940"/>
                  </a:lnTo>
                  <a:lnTo>
                    <a:pt x="1469783" y="360426"/>
                  </a:lnTo>
                  <a:lnTo>
                    <a:pt x="1469783" y="186080"/>
                  </a:lnTo>
                  <a:lnTo>
                    <a:pt x="1482293" y="185661"/>
                  </a:lnTo>
                  <a:lnTo>
                    <a:pt x="1532648" y="185661"/>
                  </a:lnTo>
                  <a:lnTo>
                    <a:pt x="1538935" y="186499"/>
                  </a:lnTo>
                  <a:lnTo>
                    <a:pt x="1542707" y="186499"/>
                  </a:lnTo>
                  <a:lnTo>
                    <a:pt x="1542707" y="185661"/>
                  </a:lnTo>
                  <a:lnTo>
                    <a:pt x="1542707" y="181889"/>
                  </a:lnTo>
                  <a:close/>
                </a:path>
                <a:path w="4225290" h="396240">
                  <a:moveTo>
                    <a:pt x="1870024" y="31851"/>
                  </a:moveTo>
                  <a:lnTo>
                    <a:pt x="1866011" y="30505"/>
                  </a:lnTo>
                  <a:lnTo>
                    <a:pt x="1865858" y="30505"/>
                  </a:lnTo>
                  <a:lnTo>
                    <a:pt x="1841525" y="25565"/>
                  </a:lnTo>
                  <a:lnTo>
                    <a:pt x="1838172" y="24726"/>
                  </a:lnTo>
                  <a:lnTo>
                    <a:pt x="1834819" y="25565"/>
                  </a:lnTo>
                  <a:lnTo>
                    <a:pt x="1828952" y="26797"/>
                  </a:lnTo>
                  <a:lnTo>
                    <a:pt x="1787740" y="30505"/>
                  </a:lnTo>
                  <a:lnTo>
                    <a:pt x="1753831" y="31851"/>
                  </a:lnTo>
                  <a:lnTo>
                    <a:pt x="1754174" y="31851"/>
                  </a:lnTo>
                  <a:lnTo>
                    <a:pt x="1705267" y="32918"/>
                  </a:lnTo>
                  <a:lnTo>
                    <a:pt x="1687817" y="32918"/>
                  </a:lnTo>
                  <a:lnTo>
                    <a:pt x="1657667" y="32207"/>
                  </a:lnTo>
                  <a:lnTo>
                    <a:pt x="1650682" y="31851"/>
                  </a:lnTo>
                  <a:lnTo>
                    <a:pt x="1651012" y="31851"/>
                  </a:lnTo>
                  <a:lnTo>
                    <a:pt x="1644967" y="31432"/>
                  </a:lnTo>
                  <a:lnTo>
                    <a:pt x="1642859" y="31013"/>
                  </a:lnTo>
                  <a:lnTo>
                    <a:pt x="1641195" y="33528"/>
                  </a:lnTo>
                  <a:lnTo>
                    <a:pt x="1641614" y="34366"/>
                  </a:lnTo>
                  <a:lnTo>
                    <a:pt x="1643710" y="41910"/>
                  </a:lnTo>
                  <a:lnTo>
                    <a:pt x="1644967" y="48196"/>
                  </a:lnTo>
                  <a:lnTo>
                    <a:pt x="1647063" y="52806"/>
                  </a:lnTo>
                  <a:lnTo>
                    <a:pt x="1647063" y="53225"/>
                  </a:lnTo>
                  <a:lnTo>
                    <a:pt x="1647482" y="53644"/>
                  </a:lnTo>
                  <a:lnTo>
                    <a:pt x="1648320" y="56578"/>
                  </a:lnTo>
                  <a:lnTo>
                    <a:pt x="1650834" y="59093"/>
                  </a:lnTo>
                  <a:lnTo>
                    <a:pt x="1655445" y="58254"/>
                  </a:lnTo>
                  <a:lnTo>
                    <a:pt x="1662150" y="57416"/>
                  </a:lnTo>
                  <a:lnTo>
                    <a:pt x="1683105" y="55321"/>
                  </a:lnTo>
                  <a:lnTo>
                    <a:pt x="1704060" y="53644"/>
                  </a:lnTo>
                  <a:lnTo>
                    <a:pt x="1710766" y="53644"/>
                  </a:lnTo>
                  <a:lnTo>
                    <a:pt x="1719567" y="53225"/>
                  </a:lnTo>
                  <a:lnTo>
                    <a:pt x="1821980" y="49872"/>
                  </a:lnTo>
                  <a:lnTo>
                    <a:pt x="1834400" y="49872"/>
                  </a:lnTo>
                  <a:lnTo>
                    <a:pt x="1835238" y="51130"/>
                  </a:lnTo>
                  <a:lnTo>
                    <a:pt x="1835188" y="55321"/>
                  </a:lnTo>
                  <a:lnTo>
                    <a:pt x="1835111" y="56578"/>
                  </a:lnTo>
                  <a:lnTo>
                    <a:pt x="1834997" y="58254"/>
                  </a:lnTo>
                  <a:lnTo>
                    <a:pt x="1834946" y="59093"/>
                  </a:lnTo>
                  <a:lnTo>
                    <a:pt x="1828711" y="100520"/>
                  </a:lnTo>
                  <a:lnTo>
                    <a:pt x="1820265" y="138506"/>
                  </a:lnTo>
                  <a:lnTo>
                    <a:pt x="1814283" y="159258"/>
                  </a:lnTo>
                  <a:lnTo>
                    <a:pt x="1813445" y="162191"/>
                  </a:lnTo>
                  <a:lnTo>
                    <a:pt x="1815541" y="163449"/>
                  </a:lnTo>
                  <a:lnTo>
                    <a:pt x="1820570" y="163449"/>
                  </a:lnTo>
                  <a:lnTo>
                    <a:pt x="1841525" y="150456"/>
                  </a:lnTo>
                  <a:lnTo>
                    <a:pt x="1845716" y="138303"/>
                  </a:lnTo>
                  <a:lnTo>
                    <a:pt x="1856181" y="94957"/>
                  </a:lnTo>
                  <a:lnTo>
                    <a:pt x="1863318" y="63271"/>
                  </a:lnTo>
                  <a:lnTo>
                    <a:pt x="1866404" y="49872"/>
                  </a:lnTo>
                  <a:lnTo>
                    <a:pt x="1868347" y="41490"/>
                  </a:lnTo>
                  <a:lnTo>
                    <a:pt x="1869186" y="35204"/>
                  </a:lnTo>
                  <a:lnTo>
                    <a:pt x="1869757" y="32918"/>
                  </a:lnTo>
                  <a:lnTo>
                    <a:pt x="1869871" y="32423"/>
                  </a:lnTo>
                  <a:lnTo>
                    <a:pt x="1869935" y="32207"/>
                  </a:lnTo>
                  <a:lnTo>
                    <a:pt x="1870024" y="31851"/>
                  </a:lnTo>
                  <a:close/>
                </a:path>
                <a:path w="4225290" h="396240">
                  <a:moveTo>
                    <a:pt x="1930374" y="202006"/>
                  </a:moveTo>
                  <a:lnTo>
                    <a:pt x="1928736" y="188899"/>
                  </a:lnTo>
                  <a:lnTo>
                    <a:pt x="1928672" y="188379"/>
                  </a:lnTo>
                  <a:lnTo>
                    <a:pt x="1928571" y="187566"/>
                  </a:lnTo>
                  <a:lnTo>
                    <a:pt x="1928469" y="186817"/>
                  </a:lnTo>
                  <a:lnTo>
                    <a:pt x="1927860" y="181889"/>
                  </a:lnTo>
                  <a:lnTo>
                    <a:pt x="1927771" y="181470"/>
                  </a:lnTo>
                  <a:lnTo>
                    <a:pt x="1927440" y="179793"/>
                  </a:lnTo>
                  <a:lnTo>
                    <a:pt x="1924926" y="177279"/>
                  </a:lnTo>
                  <a:lnTo>
                    <a:pt x="1920735" y="178117"/>
                  </a:lnTo>
                  <a:lnTo>
                    <a:pt x="1912315" y="179603"/>
                  </a:lnTo>
                  <a:lnTo>
                    <a:pt x="1864372" y="183959"/>
                  </a:lnTo>
                  <a:lnTo>
                    <a:pt x="1841461" y="185242"/>
                  </a:lnTo>
                  <a:lnTo>
                    <a:pt x="1841881" y="185242"/>
                  </a:lnTo>
                  <a:lnTo>
                    <a:pt x="1774837" y="187566"/>
                  </a:lnTo>
                  <a:lnTo>
                    <a:pt x="1775409" y="187566"/>
                  </a:lnTo>
                  <a:lnTo>
                    <a:pt x="1714563" y="188899"/>
                  </a:lnTo>
                  <a:lnTo>
                    <a:pt x="1647786" y="188899"/>
                  </a:lnTo>
                  <a:lnTo>
                    <a:pt x="1632102" y="188658"/>
                  </a:lnTo>
                  <a:lnTo>
                    <a:pt x="1633689" y="188658"/>
                  </a:lnTo>
                  <a:lnTo>
                    <a:pt x="1605165" y="187985"/>
                  </a:lnTo>
                  <a:lnTo>
                    <a:pt x="1595272" y="187566"/>
                  </a:lnTo>
                  <a:lnTo>
                    <a:pt x="1586852" y="186817"/>
                  </a:lnTo>
                  <a:lnTo>
                    <a:pt x="1587055" y="186817"/>
                  </a:lnTo>
                  <a:lnTo>
                    <a:pt x="1577911" y="185661"/>
                  </a:lnTo>
                  <a:lnTo>
                    <a:pt x="1575816" y="185242"/>
                  </a:lnTo>
                  <a:lnTo>
                    <a:pt x="1574241" y="187985"/>
                  </a:lnTo>
                  <a:lnTo>
                    <a:pt x="1574241" y="188379"/>
                  </a:lnTo>
                  <a:lnTo>
                    <a:pt x="1574507" y="188899"/>
                  </a:lnTo>
                  <a:lnTo>
                    <a:pt x="1576235" y="196138"/>
                  </a:lnTo>
                  <a:lnTo>
                    <a:pt x="1578749" y="205778"/>
                  </a:lnTo>
                  <a:lnTo>
                    <a:pt x="1580426" y="210388"/>
                  </a:lnTo>
                  <a:lnTo>
                    <a:pt x="1581264" y="212902"/>
                  </a:lnTo>
                  <a:lnTo>
                    <a:pt x="1584617" y="215417"/>
                  </a:lnTo>
                  <a:lnTo>
                    <a:pt x="1603438" y="213753"/>
                  </a:lnTo>
                  <a:lnTo>
                    <a:pt x="1615389" y="212902"/>
                  </a:lnTo>
                  <a:lnTo>
                    <a:pt x="1629651" y="212140"/>
                  </a:lnTo>
                  <a:lnTo>
                    <a:pt x="1695983" y="209257"/>
                  </a:lnTo>
                  <a:lnTo>
                    <a:pt x="1745132" y="208292"/>
                  </a:lnTo>
                  <a:lnTo>
                    <a:pt x="1745132" y="365455"/>
                  </a:lnTo>
                  <a:lnTo>
                    <a:pt x="1748485" y="365455"/>
                  </a:lnTo>
                  <a:lnTo>
                    <a:pt x="1757705" y="364617"/>
                  </a:lnTo>
                  <a:lnTo>
                    <a:pt x="1766925" y="364197"/>
                  </a:lnTo>
                  <a:lnTo>
                    <a:pt x="1768602" y="364197"/>
                  </a:lnTo>
                  <a:lnTo>
                    <a:pt x="1770697" y="363778"/>
                  </a:lnTo>
                  <a:lnTo>
                    <a:pt x="1771954" y="361264"/>
                  </a:lnTo>
                  <a:lnTo>
                    <a:pt x="1771954" y="208292"/>
                  </a:lnTo>
                  <a:lnTo>
                    <a:pt x="1771954" y="207873"/>
                  </a:lnTo>
                  <a:lnTo>
                    <a:pt x="1796516" y="207365"/>
                  </a:lnTo>
                  <a:lnTo>
                    <a:pt x="1798650" y="207365"/>
                  </a:lnTo>
                  <a:lnTo>
                    <a:pt x="1813026" y="207213"/>
                  </a:lnTo>
                  <a:lnTo>
                    <a:pt x="1913877" y="207213"/>
                  </a:lnTo>
                  <a:lnTo>
                    <a:pt x="1919528" y="207365"/>
                  </a:lnTo>
                  <a:lnTo>
                    <a:pt x="1927923" y="207365"/>
                  </a:lnTo>
                  <a:lnTo>
                    <a:pt x="1928037" y="207213"/>
                  </a:lnTo>
                  <a:lnTo>
                    <a:pt x="1930374" y="204101"/>
                  </a:lnTo>
                  <a:lnTo>
                    <a:pt x="1930374" y="202006"/>
                  </a:lnTo>
                  <a:close/>
                </a:path>
                <a:path w="4225290" h="396240">
                  <a:moveTo>
                    <a:pt x="2214105" y="224218"/>
                  </a:moveTo>
                  <a:lnTo>
                    <a:pt x="2213203" y="218770"/>
                  </a:lnTo>
                  <a:lnTo>
                    <a:pt x="2211171" y="204939"/>
                  </a:lnTo>
                  <a:lnTo>
                    <a:pt x="2210333" y="200748"/>
                  </a:lnTo>
                  <a:lnTo>
                    <a:pt x="2147201" y="222453"/>
                  </a:lnTo>
                  <a:lnTo>
                    <a:pt x="2099386" y="231025"/>
                  </a:lnTo>
                  <a:lnTo>
                    <a:pt x="2056663" y="235242"/>
                  </a:lnTo>
                  <a:lnTo>
                    <a:pt x="2042274" y="235927"/>
                  </a:lnTo>
                  <a:lnTo>
                    <a:pt x="2025916" y="235927"/>
                  </a:lnTo>
                  <a:lnTo>
                    <a:pt x="2025802" y="235242"/>
                  </a:lnTo>
                  <a:lnTo>
                    <a:pt x="2023922" y="224739"/>
                  </a:lnTo>
                  <a:lnTo>
                    <a:pt x="2023833" y="91782"/>
                  </a:lnTo>
                  <a:lnTo>
                    <a:pt x="2024253" y="69570"/>
                  </a:lnTo>
                  <a:lnTo>
                    <a:pt x="2025091" y="58674"/>
                  </a:lnTo>
                  <a:lnTo>
                    <a:pt x="2025091" y="57416"/>
                  </a:lnTo>
                  <a:lnTo>
                    <a:pt x="2025510" y="54902"/>
                  </a:lnTo>
                  <a:lnTo>
                    <a:pt x="2023833" y="54483"/>
                  </a:lnTo>
                  <a:lnTo>
                    <a:pt x="2022995" y="54483"/>
                  </a:lnTo>
                  <a:lnTo>
                    <a:pt x="1999107" y="51968"/>
                  </a:lnTo>
                  <a:lnTo>
                    <a:pt x="1992401" y="51968"/>
                  </a:lnTo>
                  <a:lnTo>
                    <a:pt x="1994916" y="60350"/>
                  </a:lnTo>
                  <a:lnTo>
                    <a:pt x="1997849" y="82981"/>
                  </a:lnTo>
                  <a:lnTo>
                    <a:pt x="1997849" y="240563"/>
                  </a:lnTo>
                  <a:lnTo>
                    <a:pt x="2006231" y="262356"/>
                  </a:lnTo>
                  <a:lnTo>
                    <a:pt x="2017966" y="262356"/>
                  </a:lnTo>
                  <a:lnTo>
                    <a:pt x="2038146" y="261543"/>
                  </a:lnTo>
                  <a:lnTo>
                    <a:pt x="2108631" y="253365"/>
                  </a:lnTo>
                  <a:lnTo>
                    <a:pt x="2173770" y="238747"/>
                  </a:lnTo>
                  <a:lnTo>
                    <a:pt x="2195728" y="231762"/>
                  </a:lnTo>
                  <a:lnTo>
                    <a:pt x="2214105" y="224218"/>
                  </a:lnTo>
                  <a:close/>
                </a:path>
                <a:path w="4225290" h="396240">
                  <a:moveTo>
                    <a:pt x="2259368" y="9220"/>
                  </a:moveTo>
                  <a:lnTo>
                    <a:pt x="2256434" y="9220"/>
                  </a:lnTo>
                  <a:lnTo>
                    <a:pt x="2232545" y="8382"/>
                  </a:lnTo>
                  <a:lnTo>
                    <a:pt x="2228354" y="8382"/>
                  </a:lnTo>
                  <a:lnTo>
                    <a:pt x="2226259" y="10477"/>
                  </a:lnTo>
                  <a:lnTo>
                    <a:pt x="2227097" y="12573"/>
                  </a:lnTo>
                  <a:lnTo>
                    <a:pt x="2229193" y="16764"/>
                  </a:lnTo>
                  <a:lnTo>
                    <a:pt x="2230844" y="38506"/>
                  </a:lnTo>
                  <a:lnTo>
                    <a:pt x="2230907" y="39598"/>
                  </a:lnTo>
                  <a:lnTo>
                    <a:pt x="2231148" y="44284"/>
                  </a:lnTo>
                  <a:lnTo>
                    <a:pt x="2231263" y="50507"/>
                  </a:lnTo>
                  <a:lnTo>
                    <a:pt x="2231288" y="364617"/>
                  </a:lnTo>
                  <a:lnTo>
                    <a:pt x="2232964" y="364617"/>
                  </a:lnTo>
                  <a:lnTo>
                    <a:pt x="2254339" y="363359"/>
                  </a:lnTo>
                  <a:lnTo>
                    <a:pt x="2256434" y="362940"/>
                  </a:lnTo>
                  <a:lnTo>
                    <a:pt x="2257691" y="360426"/>
                  </a:lnTo>
                  <a:lnTo>
                    <a:pt x="2257780" y="50507"/>
                  </a:lnTo>
                  <a:lnTo>
                    <a:pt x="2257818" y="44284"/>
                  </a:lnTo>
                  <a:lnTo>
                    <a:pt x="2259368" y="12573"/>
                  </a:lnTo>
                  <a:lnTo>
                    <a:pt x="2259368" y="9220"/>
                  </a:lnTo>
                  <a:close/>
                </a:path>
                <a:path w="4225290" h="396240">
                  <a:moveTo>
                    <a:pt x="2697708" y="167640"/>
                  </a:moveTo>
                  <a:lnTo>
                    <a:pt x="2697289" y="163449"/>
                  </a:lnTo>
                  <a:lnTo>
                    <a:pt x="2694355" y="148361"/>
                  </a:lnTo>
                  <a:lnTo>
                    <a:pt x="2693936" y="145846"/>
                  </a:lnTo>
                  <a:lnTo>
                    <a:pt x="2689745" y="147523"/>
                  </a:lnTo>
                  <a:lnTo>
                    <a:pt x="2678709" y="152704"/>
                  </a:lnTo>
                  <a:lnTo>
                    <a:pt x="2670581" y="155981"/>
                  </a:lnTo>
                  <a:lnTo>
                    <a:pt x="2632557" y="165963"/>
                  </a:lnTo>
                  <a:lnTo>
                    <a:pt x="2582341" y="174117"/>
                  </a:lnTo>
                  <a:lnTo>
                    <a:pt x="2538057" y="177571"/>
                  </a:lnTo>
                  <a:lnTo>
                    <a:pt x="2533358" y="177736"/>
                  </a:lnTo>
                  <a:lnTo>
                    <a:pt x="2524087" y="177736"/>
                  </a:lnTo>
                  <a:lnTo>
                    <a:pt x="2516238" y="177279"/>
                  </a:lnTo>
                  <a:lnTo>
                    <a:pt x="2514142" y="176860"/>
                  </a:lnTo>
                  <a:lnTo>
                    <a:pt x="2511209" y="173926"/>
                  </a:lnTo>
                  <a:lnTo>
                    <a:pt x="2511209" y="64960"/>
                  </a:lnTo>
                  <a:lnTo>
                    <a:pt x="2577566" y="62026"/>
                  </a:lnTo>
                  <a:lnTo>
                    <a:pt x="2642806" y="62026"/>
                  </a:lnTo>
                  <a:lnTo>
                    <a:pt x="2641968" y="57416"/>
                  </a:lnTo>
                  <a:lnTo>
                    <a:pt x="2641968" y="55740"/>
                  </a:lnTo>
                  <a:lnTo>
                    <a:pt x="2640711" y="45681"/>
                  </a:lnTo>
                  <a:lnTo>
                    <a:pt x="2640406" y="43827"/>
                  </a:lnTo>
                  <a:lnTo>
                    <a:pt x="2640317" y="43319"/>
                  </a:lnTo>
                  <a:lnTo>
                    <a:pt x="2640279" y="43027"/>
                  </a:lnTo>
                  <a:lnTo>
                    <a:pt x="2640152" y="42329"/>
                  </a:lnTo>
                  <a:lnTo>
                    <a:pt x="2640050" y="41694"/>
                  </a:lnTo>
                  <a:lnTo>
                    <a:pt x="2639771" y="40093"/>
                  </a:lnTo>
                  <a:lnTo>
                    <a:pt x="2639453" y="38557"/>
                  </a:lnTo>
                  <a:lnTo>
                    <a:pt x="2636101" y="37299"/>
                  </a:lnTo>
                  <a:lnTo>
                    <a:pt x="2634843" y="37719"/>
                  </a:lnTo>
                  <a:lnTo>
                    <a:pt x="2622626" y="39192"/>
                  </a:lnTo>
                  <a:lnTo>
                    <a:pt x="2577935" y="42545"/>
                  </a:lnTo>
                  <a:lnTo>
                    <a:pt x="2534310" y="43827"/>
                  </a:lnTo>
                  <a:lnTo>
                    <a:pt x="2506116" y="43827"/>
                  </a:lnTo>
                  <a:lnTo>
                    <a:pt x="2480614" y="42329"/>
                  </a:lnTo>
                  <a:lnTo>
                    <a:pt x="2478938" y="42329"/>
                  </a:lnTo>
                  <a:lnTo>
                    <a:pt x="2476423" y="46101"/>
                  </a:lnTo>
                  <a:lnTo>
                    <a:pt x="2477681" y="48196"/>
                  </a:lnTo>
                  <a:lnTo>
                    <a:pt x="2479776" y="51130"/>
                  </a:lnTo>
                  <a:lnTo>
                    <a:pt x="2482011" y="62458"/>
                  </a:lnTo>
                  <a:lnTo>
                    <a:pt x="2483751" y="71513"/>
                  </a:lnTo>
                  <a:lnTo>
                    <a:pt x="2484501" y="76822"/>
                  </a:lnTo>
                  <a:lnTo>
                    <a:pt x="2484767" y="82321"/>
                  </a:lnTo>
                  <a:lnTo>
                    <a:pt x="2484805" y="184404"/>
                  </a:lnTo>
                  <a:lnTo>
                    <a:pt x="2494851" y="201955"/>
                  </a:lnTo>
                  <a:lnTo>
                    <a:pt x="2519540" y="201955"/>
                  </a:lnTo>
                  <a:lnTo>
                    <a:pt x="2530233" y="201663"/>
                  </a:lnTo>
                  <a:lnTo>
                    <a:pt x="2573464" y="197624"/>
                  </a:lnTo>
                  <a:lnTo>
                    <a:pt x="2625242" y="189191"/>
                  </a:lnTo>
                  <a:lnTo>
                    <a:pt x="2669971" y="178308"/>
                  </a:lnTo>
                  <a:lnTo>
                    <a:pt x="2671876" y="177736"/>
                  </a:lnTo>
                  <a:lnTo>
                    <a:pt x="2677934" y="175933"/>
                  </a:lnTo>
                  <a:lnTo>
                    <a:pt x="2684526" y="173456"/>
                  </a:lnTo>
                  <a:lnTo>
                    <a:pt x="2693098" y="169735"/>
                  </a:lnTo>
                  <a:lnTo>
                    <a:pt x="2697708" y="167640"/>
                  </a:lnTo>
                  <a:close/>
                </a:path>
                <a:path w="4225290" h="396240">
                  <a:moveTo>
                    <a:pt x="2748432" y="252691"/>
                  </a:moveTo>
                  <a:lnTo>
                    <a:pt x="2748216" y="252691"/>
                  </a:lnTo>
                  <a:lnTo>
                    <a:pt x="2722854" y="249364"/>
                  </a:lnTo>
                  <a:lnTo>
                    <a:pt x="2720759" y="248945"/>
                  </a:lnTo>
                  <a:lnTo>
                    <a:pt x="2719082" y="249186"/>
                  </a:lnTo>
                  <a:lnTo>
                    <a:pt x="2719082" y="273672"/>
                  </a:lnTo>
                  <a:lnTo>
                    <a:pt x="2719006" y="284988"/>
                  </a:lnTo>
                  <a:lnTo>
                    <a:pt x="2718879" y="296303"/>
                  </a:lnTo>
                  <a:lnTo>
                    <a:pt x="2718841" y="300494"/>
                  </a:lnTo>
                  <a:lnTo>
                    <a:pt x="2718244" y="357073"/>
                  </a:lnTo>
                  <a:lnTo>
                    <a:pt x="2711958" y="357911"/>
                  </a:lnTo>
                  <a:lnTo>
                    <a:pt x="2647416" y="359562"/>
                  </a:lnTo>
                  <a:lnTo>
                    <a:pt x="2649156" y="359562"/>
                  </a:lnTo>
                  <a:lnTo>
                    <a:pt x="2629395" y="359791"/>
                  </a:lnTo>
                  <a:lnTo>
                    <a:pt x="2597340" y="359791"/>
                  </a:lnTo>
                  <a:lnTo>
                    <a:pt x="2581541" y="359562"/>
                  </a:lnTo>
                  <a:lnTo>
                    <a:pt x="2582938" y="359562"/>
                  </a:lnTo>
                  <a:lnTo>
                    <a:pt x="2577427" y="359168"/>
                  </a:lnTo>
                  <a:lnTo>
                    <a:pt x="2577427" y="274091"/>
                  </a:lnTo>
                  <a:lnTo>
                    <a:pt x="2715310" y="272415"/>
                  </a:lnTo>
                  <a:lnTo>
                    <a:pt x="2717406" y="272415"/>
                  </a:lnTo>
                  <a:lnTo>
                    <a:pt x="2719082" y="273672"/>
                  </a:lnTo>
                  <a:lnTo>
                    <a:pt x="2719082" y="249186"/>
                  </a:lnTo>
                  <a:lnTo>
                    <a:pt x="2717825" y="249364"/>
                  </a:lnTo>
                  <a:lnTo>
                    <a:pt x="2716987" y="249783"/>
                  </a:lnTo>
                  <a:lnTo>
                    <a:pt x="2716149" y="249783"/>
                  </a:lnTo>
                  <a:lnTo>
                    <a:pt x="2637866" y="253707"/>
                  </a:lnTo>
                  <a:lnTo>
                    <a:pt x="2580551" y="253707"/>
                  </a:lnTo>
                  <a:lnTo>
                    <a:pt x="2547670" y="252691"/>
                  </a:lnTo>
                  <a:lnTo>
                    <a:pt x="2545600" y="252691"/>
                  </a:lnTo>
                  <a:lnTo>
                    <a:pt x="2543479" y="256070"/>
                  </a:lnTo>
                  <a:lnTo>
                    <a:pt x="2545156" y="258584"/>
                  </a:lnTo>
                  <a:lnTo>
                    <a:pt x="2547251" y="261518"/>
                  </a:lnTo>
                  <a:lnTo>
                    <a:pt x="2551861" y="284988"/>
                  </a:lnTo>
                  <a:lnTo>
                    <a:pt x="2551938" y="300494"/>
                  </a:lnTo>
                  <a:lnTo>
                    <a:pt x="2552369" y="329590"/>
                  </a:lnTo>
                  <a:lnTo>
                    <a:pt x="2552700" y="355815"/>
                  </a:lnTo>
                  <a:lnTo>
                    <a:pt x="2552611" y="359791"/>
                  </a:lnTo>
                  <a:lnTo>
                    <a:pt x="2552281" y="372579"/>
                  </a:lnTo>
                  <a:lnTo>
                    <a:pt x="2552281" y="382638"/>
                  </a:lnTo>
                  <a:lnTo>
                    <a:pt x="2554795" y="383476"/>
                  </a:lnTo>
                  <a:lnTo>
                    <a:pt x="2555633" y="383476"/>
                  </a:lnTo>
                  <a:lnTo>
                    <a:pt x="2581618" y="381800"/>
                  </a:lnTo>
                  <a:lnTo>
                    <a:pt x="2598585" y="381558"/>
                  </a:lnTo>
                  <a:lnTo>
                    <a:pt x="2730462" y="381558"/>
                  </a:lnTo>
                  <a:lnTo>
                    <a:pt x="2737523" y="381800"/>
                  </a:lnTo>
                  <a:lnTo>
                    <a:pt x="2743809" y="381800"/>
                  </a:lnTo>
                  <a:lnTo>
                    <a:pt x="2743809" y="381558"/>
                  </a:lnTo>
                  <a:lnTo>
                    <a:pt x="2743873" y="372579"/>
                  </a:lnTo>
                  <a:lnTo>
                    <a:pt x="2744089" y="359791"/>
                  </a:lnTo>
                  <a:lnTo>
                    <a:pt x="2744152" y="355815"/>
                  </a:lnTo>
                  <a:lnTo>
                    <a:pt x="2745067" y="300494"/>
                  </a:lnTo>
                  <a:lnTo>
                    <a:pt x="2745092" y="295884"/>
                  </a:lnTo>
                  <a:lnTo>
                    <a:pt x="2745905" y="279958"/>
                  </a:lnTo>
                  <a:lnTo>
                    <a:pt x="2746464" y="272415"/>
                  </a:lnTo>
                  <a:lnTo>
                    <a:pt x="2747581" y="257327"/>
                  </a:lnTo>
                  <a:lnTo>
                    <a:pt x="2748242" y="253707"/>
                  </a:lnTo>
                  <a:lnTo>
                    <a:pt x="2748432" y="252691"/>
                  </a:lnTo>
                  <a:close/>
                </a:path>
                <a:path w="4225290" h="396240">
                  <a:moveTo>
                    <a:pt x="2814637" y="134531"/>
                  </a:moveTo>
                  <a:lnTo>
                    <a:pt x="2813380" y="118186"/>
                  </a:lnTo>
                  <a:lnTo>
                    <a:pt x="2813189" y="116928"/>
                  </a:lnTo>
                  <a:lnTo>
                    <a:pt x="2812427" y="111899"/>
                  </a:lnTo>
                  <a:lnTo>
                    <a:pt x="2812123" y="109804"/>
                  </a:lnTo>
                  <a:lnTo>
                    <a:pt x="2808351" y="110223"/>
                  </a:lnTo>
                  <a:lnTo>
                    <a:pt x="2802483" y="111899"/>
                  </a:lnTo>
                  <a:lnTo>
                    <a:pt x="2779433" y="114833"/>
                  </a:lnTo>
                  <a:lnTo>
                    <a:pt x="2753029" y="116928"/>
                  </a:lnTo>
                  <a:lnTo>
                    <a:pt x="2741714" y="116928"/>
                  </a:lnTo>
                  <a:lnTo>
                    <a:pt x="2741841" y="43891"/>
                  </a:lnTo>
                  <a:lnTo>
                    <a:pt x="2741955" y="38176"/>
                  </a:lnTo>
                  <a:lnTo>
                    <a:pt x="2742069" y="32270"/>
                  </a:lnTo>
                  <a:lnTo>
                    <a:pt x="2742273" y="27152"/>
                  </a:lnTo>
                  <a:lnTo>
                    <a:pt x="2742666" y="21297"/>
                  </a:lnTo>
                  <a:lnTo>
                    <a:pt x="2743365" y="12573"/>
                  </a:lnTo>
                  <a:lnTo>
                    <a:pt x="2743390" y="8801"/>
                  </a:lnTo>
                  <a:lnTo>
                    <a:pt x="2741295" y="8801"/>
                  </a:lnTo>
                  <a:lnTo>
                    <a:pt x="2734589" y="8382"/>
                  </a:lnTo>
                  <a:lnTo>
                    <a:pt x="2712377" y="8382"/>
                  </a:lnTo>
                  <a:lnTo>
                    <a:pt x="2710281" y="10477"/>
                  </a:lnTo>
                  <a:lnTo>
                    <a:pt x="2711119" y="12573"/>
                  </a:lnTo>
                  <a:lnTo>
                    <a:pt x="2713215" y="16764"/>
                  </a:lnTo>
                  <a:lnTo>
                    <a:pt x="2714879" y="38176"/>
                  </a:lnTo>
                  <a:lnTo>
                    <a:pt x="2714929" y="39179"/>
                  </a:lnTo>
                  <a:lnTo>
                    <a:pt x="2715183" y="43891"/>
                  </a:lnTo>
                  <a:lnTo>
                    <a:pt x="2715310" y="139141"/>
                  </a:lnTo>
                  <a:lnTo>
                    <a:pt x="2715310" y="225894"/>
                  </a:lnTo>
                  <a:lnTo>
                    <a:pt x="2716987" y="225894"/>
                  </a:lnTo>
                  <a:lnTo>
                    <a:pt x="2738361" y="224637"/>
                  </a:lnTo>
                  <a:lnTo>
                    <a:pt x="2740456" y="224218"/>
                  </a:lnTo>
                  <a:lnTo>
                    <a:pt x="2741714" y="221703"/>
                  </a:lnTo>
                  <a:lnTo>
                    <a:pt x="2741714" y="138722"/>
                  </a:lnTo>
                  <a:lnTo>
                    <a:pt x="2753449" y="137883"/>
                  </a:lnTo>
                  <a:lnTo>
                    <a:pt x="2780322" y="137883"/>
                  </a:lnTo>
                  <a:lnTo>
                    <a:pt x="2780690" y="137883"/>
                  </a:lnTo>
                  <a:lnTo>
                    <a:pt x="2792844" y="138099"/>
                  </a:lnTo>
                  <a:lnTo>
                    <a:pt x="2804998" y="138303"/>
                  </a:lnTo>
                  <a:lnTo>
                    <a:pt x="2810865" y="139141"/>
                  </a:lnTo>
                  <a:lnTo>
                    <a:pt x="2814637" y="139141"/>
                  </a:lnTo>
                  <a:lnTo>
                    <a:pt x="2814637" y="138303"/>
                  </a:lnTo>
                  <a:lnTo>
                    <a:pt x="2814637" y="137883"/>
                  </a:lnTo>
                  <a:lnTo>
                    <a:pt x="2814637" y="134531"/>
                  </a:lnTo>
                  <a:close/>
                </a:path>
                <a:path w="4225290" h="396240">
                  <a:moveTo>
                    <a:pt x="3043466" y="59093"/>
                  </a:moveTo>
                  <a:lnTo>
                    <a:pt x="3041091" y="57899"/>
                  </a:lnTo>
                  <a:lnTo>
                    <a:pt x="3040113" y="57416"/>
                  </a:lnTo>
                  <a:lnTo>
                    <a:pt x="3014548" y="49034"/>
                  </a:lnTo>
                  <a:lnTo>
                    <a:pt x="3012452" y="49872"/>
                  </a:lnTo>
                  <a:lnTo>
                    <a:pt x="3000718" y="52387"/>
                  </a:lnTo>
                  <a:lnTo>
                    <a:pt x="2995688" y="52806"/>
                  </a:lnTo>
                  <a:lnTo>
                    <a:pt x="2984652" y="54038"/>
                  </a:lnTo>
                  <a:lnTo>
                    <a:pt x="2976549" y="54813"/>
                  </a:lnTo>
                  <a:lnTo>
                    <a:pt x="2967380" y="55486"/>
                  </a:lnTo>
                  <a:lnTo>
                    <a:pt x="2938856" y="57213"/>
                  </a:lnTo>
                  <a:lnTo>
                    <a:pt x="2929090" y="57670"/>
                  </a:lnTo>
                  <a:lnTo>
                    <a:pt x="2919361" y="57899"/>
                  </a:lnTo>
                  <a:lnTo>
                    <a:pt x="2879953" y="57899"/>
                  </a:lnTo>
                  <a:lnTo>
                    <a:pt x="2873870" y="57543"/>
                  </a:lnTo>
                  <a:lnTo>
                    <a:pt x="2862834" y="56578"/>
                  </a:lnTo>
                  <a:lnTo>
                    <a:pt x="2860738" y="56159"/>
                  </a:lnTo>
                  <a:lnTo>
                    <a:pt x="2859062" y="58674"/>
                  </a:lnTo>
                  <a:lnTo>
                    <a:pt x="2859481" y="59512"/>
                  </a:lnTo>
                  <a:lnTo>
                    <a:pt x="2861157" y="66636"/>
                  </a:lnTo>
                  <a:lnTo>
                    <a:pt x="2862834" y="72923"/>
                  </a:lnTo>
                  <a:lnTo>
                    <a:pt x="2864510" y="77533"/>
                  </a:lnTo>
                  <a:lnTo>
                    <a:pt x="2864510" y="77952"/>
                  </a:lnTo>
                  <a:lnTo>
                    <a:pt x="2864929" y="78371"/>
                  </a:lnTo>
                  <a:lnTo>
                    <a:pt x="2865767" y="80467"/>
                  </a:lnTo>
                  <a:lnTo>
                    <a:pt x="2868282" y="83400"/>
                  </a:lnTo>
                  <a:lnTo>
                    <a:pt x="2872473" y="82981"/>
                  </a:lnTo>
                  <a:lnTo>
                    <a:pt x="2916059" y="79209"/>
                  </a:lnTo>
                  <a:lnTo>
                    <a:pt x="3002394" y="74180"/>
                  </a:lnTo>
                  <a:lnTo>
                    <a:pt x="3007004" y="74180"/>
                  </a:lnTo>
                  <a:lnTo>
                    <a:pt x="3006166" y="78790"/>
                  </a:lnTo>
                  <a:lnTo>
                    <a:pt x="3006115" y="79209"/>
                  </a:lnTo>
                  <a:lnTo>
                    <a:pt x="2993174" y="123837"/>
                  </a:lnTo>
                  <a:lnTo>
                    <a:pt x="2966351" y="170992"/>
                  </a:lnTo>
                  <a:lnTo>
                    <a:pt x="2941866" y="203200"/>
                  </a:lnTo>
                  <a:lnTo>
                    <a:pt x="2909989" y="237096"/>
                  </a:lnTo>
                  <a:lnTo>
                    <a:pt x="2875813" y="265239"/>
                  </a:lnTo>
                  <a:lnTo>
                    <a:pt x="2846070" y="283311"/>
                  </a:lnTo>
                  <a:lnTo>
                    <a:pt x="2843136" y="285826"/>
                  </a:lnTo>
                  <a:lnTo>
                    <a:pt x="2844812" y="287502"/>
                  </a:lnTo>
                  <a:lnTo>
                    <a:pt x="2854871" y="296722"/>
                  </a:lnTo>
                  <a:lnTo>
                    <a:pt x="2858224" y="299656"/>
                  </a:lnTo>
                  <a:lnTo>
                    <a:pt x="2864929" y="298818"/>
                  </a:lnTo>
                  <a:lnTo>
                    <a:pt x="2902966" y="273875"/>
                  </a:lnTo>
                  <a:lnTo>
                    <a:pt x="2931985" y="247269"/>
                  </a:lnTo>
                  <a:lnTo>
                    <a:pt x="2959125" y="219887"/>
                  </a:lnTo>
                  <a:lnTo>
                    <a:pt x="2992691" y="174980"/>
                  </a:lnTo>
                  <a:lnTo>
                    <a:pt x="3014345" y="137883"/>
                  </a:lnTo>
                  <a:lnTo>
                    <a:pt x="3033407" y="93878"/>
                  </a:lnTo>
                  <a:lnTo>
                    <a:pt x="3043047" y="62865"/>
                  </a:lnTo>
                  <a:lnTo>
                    <a:pt x="3043466" y="59093"/>
                  </a:lnTo>
                  <a:close/>
                </a:path>
                <a:path w="4225290" h="396240">
                  <a:moveTo>
                    <a:pt x="3131058" y="9220"/>
                  </a:moveTo>
                  <a:lnTo>
                    <a:pt x="3128124" y="9220"/>
                  </a:lnTo>
                  <a:lnTo>
                    <a:pt x="3104235" y="8382"/>
                  </a:lnTo>
                  <a:lnTo>
                    <a:pt x="3100044" y="8382"/>
                  </a:lnTo>
                  <a:lnTo>
                    <a:pt x="3097949" y="10477"/>
                  </a:lnTo>
                  <a:lnTo>
                    <a:pt x="3098787" y="12573"/>
                  </a:lnTo>
                  <a:lnTo>
                    <a:pt x="3100882" y="16764"/>
                  </a:lnTo>
                  <a:lnTo>
                    <a:pt x="3102546" y="38506"/>
                  </a:lnTo>
                  <a:lnTo>
                    <a:pt x="3102597" y="39598"/>
                  </a:lnTo>
                  <a:lnTo>
                    <a:pt x="3102851" y="44284"/>
                  </a:lnTo>
                  <a:lnTo>
                    <a:pt x="3102965" y="50507"/>
                  </a:lnTo>
                  <a:lnTo>
                    <a:pt x="3102978" y="364617"/>
                  </a:lnTo>
                  <a:lnTo>
                    <a:pt x="3104654" y="364617"/>
                  </a:lnTo>
                  <a:lnTo>
                    <a:pt x="3126028" y="363359"/>
                  </a:lnTo>
                  <a:lnTo>
                    <a:pt x="3128124" y="362940"/>
                  </a:lnTo>
                  <a:lnTo>
                    <a:pt x="3129381" y="360426"/>
                  </a:lnTo>
                  <a:lnTo>
                    <a:pt x="3129470" y="50507"/>
                  </a:lnTo>
                  <a:lnTo>
                    <a:pt x="3129508" y="44284"/>
                  </a:lnTo>
                  <a:lnTo>
                    <a:pt x="3129623" y="38506"/>
                  </a:lnTo>
                  <a:lnTo>
                    <a:pt x="3129737" y="32689"/>
                  </a:lnTo>
                  <a:lnTo>
                    <a:pt x="3129940" y="27571"/>
                  </a:lnTo>
                  <a:lnTo>
                    <a:pt x="3130334" y="21717"/>
                  </a:lnTo>
                  <a:lnTo>
                    <a:pt x="3131058" y="12573"/>
                  </a:lnTo>
                  <a:lnTo>
                    <a:pt x="3131058" y="9220"/>
                  </a:lnTo>
                  <a:close/>
                </a:path>
                <a:path w="4225290" h="396240">
                  <a:moveTo>
                    <a:pt x="3317557" y="13830"/>
                  </a:moveTo>
                  <a:lnTo>
                    <a:pt x="3303727" y="0"/>
                  </a:lnTo>
                  <a:lnTo>
                    <a:pt x="3293084" y="7353"/>
                  </a:lnTo>
                  <a:lnTo>
                    <a:pt x="3286099" y="13246"/>
                  </a:lnTo>
                  <a:lnTo>
                    <a:pt x="3262071" y="45631"/>
                  </a:lnTo>
                  <a:lnTo>
                    <a:pt x="3239008" y="96520"/>
                  </a:lnTo>
                  <a:lnTo>
                    <a:pt x="3225647" y="154711"/>
                  </a:lnTo>
                  <a:lnTo>
                    <a:pt x="3223349" y="179057"/>
                  </a:lnTo>
                  <a:lnTo>
                    <a:pt x="3223349" y="214884"/>
                  </a:lnTo>
                  <a:lnTo>
                    <a:pt x="3232366" y="274523"/>
                  </a:lnTo>
                  <a:lnTo>
                    <a:pt x="3251682" y="328980"/>
                  </a:lnTo>
                  <a:lnTo>
                    <a:pt x="3279711" y="373138"/>
                  </a:lnTo>
                  <a:lnTo>
                    <a:pt x="3303727" y="393954"/>
                  </a:lnTo>
                  <a:lnTo>
                    <a:pt x="3317557" y="380123"/>
                  </a:lnTo>
                  <a:lnTo>
                    <a:pt x="3307626" y="371741"/>
                  </a:lnTo>
                  <a:lnTo>
                    <a:pt x="3300933" y="364921"/>
                  </a:lnTo>
                  <a:lnTo>
                    <a:pt x="3275838" y="326694"/>
                  </a:lnTo>
                  <a:lnTo>
                    <a:pt x="3259302" y="280581"/>
                  </a:lnTo>
                  <a:lnTo>
                    <a:pt x="3250501" y="242938"/>
                  </a:lnTo>
                  <a:lnTo>
                    <a:pt x="3249244" y="196977"/>
                  </a:lnTo>
                  <a:lnTo>
                    <a:pt x="3249409" y="168783"/>
                  </a:lnTo>
                  <a:lnTo>
                    <a:pt x="3259302" y="113157"/>
                  </a:lnTo>
                  <a:lnTo>
                    <a:pt x="3275838" y="67157"/>
                  </a:lnTo>
                  <a:lnTo>
                    <a:pt x="3300933" y="28676"/>
                  </a:lnTo>
                  <a:lnTo>
                    <a:pt x="3307626" y="21971"/>
                  </a:lnTo>
                  <a:lnTo>
                    <a:pt x="3317557" y="13830"/>
                  </a:lnTo>
                  <a:close/>
                </a:path>
                <a:path w="4225290" h="396240">
                  <a:moveTo>
                    <a:pt x="3607155" y="181470"/>
                  </a:moveTo>
                  <a:lnTo>
                    <a:pt x="3606736" y="177279"/>
                  </a:lnTo>
                  <a:lnTo>
                    <a:pt x="3603802" y="162191"/>
                  </a:lnTo>
                  <a:lnTo>
                    <a:pt x="3603383" y="159677"/>
                  </a:lnTo>
                  <a:lnTo>
                    <a:pt x="3599192" y="161353"/>
                  </a:lnTo>
                  <a:lnTo>
                    <a:pt x="3588156" y="166535"/>
                  </a:lnTo>
                  <a:lnTo>
                    <a:pt x="3580028" y="169811"/>
                  </a:lnTo>
                  <a:lnTo>
                    <a:pt x="3542004" y="179793"/>
                  </a:lnTo>
                  <a:lnTo>
                    <a:pt x="3491788" y="187947"/>
                  </a:lnTo>
                  <a:lnTo>
                    <a:pt x="3447504" y="191401"/>
                  </a:lnTo>
                  <a:lnTo>
                    <a:pt x="3442805" y="191566"/>
                  </a:lnTo>
                  <a:lnTo>
                    <a:pt x="3433534" y="191566"/>
                  </a:lnTo>
                  <a:lnTo>
                    <a:pt x="3425685" y="191109"/>
                  </a:lnTo>
                  <a:lnTo>
                    <a:pt x="3423589" y="190690"/>
                  </a:lnTo>
                  <a:lnTo>
                    <a:pt x="3420656" y="187756"/>
                  </a:lnTo>
                  <a:lnTo>
                    <a:pt x="3420656" y="71247"/>
                  </a:lnTo>
                  <a:lnTo>
                    <a:pt x="3487013" y="68313"/>
                  </a:lnTo>
                  <a:lnTo>
                    <a:pt x="3552253" y="68313"/>
                  </a:lnTo>
                  <a:lnTo>
                    <a:pt x="3551415" y="63703"/>
                  </a:lnTo>
                  <a:lnTo>
                    <a:pt x="3551415" y="62026"/>
                  </a:lnTo>
                  <a:lnTo>
                    <a:pt x="3550158" y="51968"/>
                  </a:lnTo>
                  <a:lnTo>
                    <a:pt x="3549853" y="50114"/>
                  </a:lnTo>
                  <a:lnTo>
                    <a:pt x="3549777" y="49606"/>
                  </a:lnTo>
                  <a:lnTo>
                    <a:pt x="3549726" y="49314"/>
                  </a:lnTo>
                  <a:lnTo>
                    <a:pt x="3549599" y="48615"/>
                  </a:lnTo>
                  <a:lnTo>
                    <a:pt x="3549497" y="47980"/>
                  </a:lnTo>
                  <a:lnTo>
                    <a:pt x="3549218" y="46380"/>
                  </a:lnTo>
                  <a:lnTo>
                    <a:pt x="3548900" y="44843"/>
                  </a:lnTo>
                  <a:lnTo>
                    <a:pt x="3545548" y="43586"/>
                  </a:lnTo>
                  <a:lnTo>
                    <a:pt x="3544290" y="44005"/>
                  </a:lnTo>
                  <a:lnTo>
                    <a:pt x="3532073" y="45478"/>
                  </a:lnTo>
                  <a:lnTo>
                    <a:pt x="3487382" y="48831"/>
                  </a:lnTo>
                  <a:lnTo>
                    <a:pt x="3443757" y="50114"/>
                  </a:lnTo>
                  <a:lnTo>
                    <a:pt x="3415563" y="50114"/>
                  </a:lnTo>
                  <a:lnTo>
                    <a:pt x="3390061" y="48615"/>
                  </a:lnTo>
                  <a:lnTo>
                    <a:pt x="3388385" y="48615"/>
                  </a:lnTo>
                  <a:lnTo>
                    <a:pt x="3385870" y="52387"/>
                  </a:lnTo>
                  <a:lnTo>
                    <a:pt x="3387128" y="54483"/>
                  </a:lnTo>
                  <a:lnTo>
                    <a:pt x="3389223" y="57416"/>
                  </a:lnTo>
                  <a:lnTo>
                    <a:pt x="3391458" y="68745"/>
                  </a:lnTo>
                  <a:lnTo>
                    <a:pt x="3393198" y="77800"/>
                  </a:lnTo>
                  <a:lnTo>
                    <a:pt x="3393948" y="83108"/>
                  </a:lnTo>
                  <a:lnTo>
                    <a:pt x="3394214" y="88607"/>
                  </a:lnTo>
                  <a:lnTo>
                    <a:pt x="3394252" y="198234"/>
                  </a:lnTo>
                  <a:lnTo>
                    <a:pt x="3404298" y="215785"/>
                  </a:lnTo>
                  <a:lnTo>
                    <a:pt x="3428987" y="215785"/>
                  </a:lnTo>
                  <a:lnTo>
                    <a:pt x="3439680" y="215493"/>
                  </a:lnTo>
                  <a:lnTo>
                    <a:pt x="3482911" y="211455"/>
                  </a:lnTo>
                  <a:lnTo>
                    <a:pt x="3534689" y="203022"/>
                  </a:lnTo>
                  <a:lnTo>
                    <a:pt x="3579418" y="192138"/>
                  </a:lnTo>
                  <a:lnTo>
                    <a:pt x="3581323" y="191566"/>
                  </a:lnTo>
                  <a:lnTo>
                    <a:pt x="3587381" y="189763"/>
                  </a:lnTo>
                  <a:lnTo>
                    <a:pt x="3593973" y="187286"/>
                  </a:lnTo>
                  <a:lnTo>
                    <a:pt x="3602545" y="183565"/>
                  </a:lnTo>
                  <a:lnTo>
                    <a:pt x="3607155" y="181470"/>
                  </a:lnTo>
                  <a:close/>
                </a:path>
                <a:path w="4225290" h="396240">
                  <a:moveTo>
                    <a:pt x="3677983" y="374256"/>
                  </a:moveTo>
                  <a:lnTo>
                    <a:pt x="3675634" y="360400"/>
                  </a:lnTo>
                  <a:lnTo>
                    <a:pt x="3675532" y="359829"/>
                  </a:lnTo>
                  <a:lnTo>
                    <a:pt x="3675430" y="359244"/>
                  </a:lnTo>
                  <a:lnTo>
                    <a:pt x="3674567" y="354228"/>
                  </a:lnTo>
                  <a:lnTo>
                    <a:pt x="3674211" y="352463"/>
                  </a:lnTo>
                  <a:lnTo>
                    <a:pt x="3671697" y="349948"/>
                  </a:lnTo>
                  <a:lnTo>
                    <a:pt x="3667506" y="350786"/>
                  </a:lnTo>
                  <a:lnTo>
                    <a:pt x="3661397" y="352272"/>
                  </a:lnTo>
                  <a:lnTo>
                    <a:pt x="3656355" y="353275"/>
                  </a:lnTo>
                  <a:lnTo>
                    <a:pt x="3612604" y="358228"/>
                  </a:lnTo>
                  <a:lnTo>
                    <a:pt x="3560978" y="360400"/>
                  </a:lnTo>
                  <a:lnTo>
                    <a:pt x="3514775" y="360400"/>
                  </a:lnTo>
                  <a:lnTo>
                    <a:pt x="3502380" y="360006"/>
                  </a:lnTo>
                  <a:lnTo>
                    <a:pt x="3495713" y="359562"/>
                  </a:lnTo>
                  <a:lnTo>
                    <a:pt x="3496081" y="359562"/>
                  </a:lnTo>
                  <a:lnTo>
                    <a:pt x="3490645" y="351624"/>
                  </a:lnTo>
                  <a:lnTo>
                    <a:pt x="3490709" y="291693"/>
                  </a:lnTo>
                  <a:lnTo>
                    <a:pt x="3491001" y="281635"/>
                  </a:lnTo>
                  <a:lnTo>
                    <a:pt x="3491103" y="278701"/>
                  </a:lnTo>
                  <a:lnTo>
                    <a:pt x="3491903" y="269481"/>
                  </a:lnTo>
                  <a:lnTo>
                    <a:pt x="3491903" y="265290"/>
                  </a:lnTo>
                  <a:lnTo>
                    <a:pt x="3489388" y="265290"/>
                  </a:lnTo>
                  <a:lnTo>
                    <a:pt x="3478072" y="264452"/>
                  </a:lnTo>
                  <a:lnTo>
                    <a:pt x="3465919" y="264033"/>
                  </a:lnTo>
                  <a:lnTo>
                    <a:pt x="3459213" y="264033"/>
                  </a:lnTo>
                  <a:lnTo>
                    <a:pt x="3459340" y="264452"/>
                  </a:lnTo>
                  <a:lnTo>
                    <a:pt x="3461728" y="272415"/>
                  </a:lnTo>
                  <a:lnTo>
                    <a:pt x="3464242" y="291693"/>
                  </a:lnTo>
                  <a:lnTo>
                    <a:pt x="3464356" y="354228"/>
                  </a:lnTo>
                  <a:lnTo>
                    <a:pt x="3464395" y="354558"/>
                  </a:lnTo>
                  <a:lnTo>
                    <a:pt x="3464522" y="355600"/>
                  </a:lnTo>
                  <a:lnTo>
                    <a:pt x="3465080" y="360400"/>
                  </a:lnTo>
                  <a:lnTo>
                    <a:pt x="3467163" y="365556"/>
                  </a:lnTo>
                  <a:lnTo>
                    <a:pt x="3471164" y="371525"/>
                  </a:lnTo>
                  <a:lnTo>
                    <a:pt x="3478060" y="381355"/>
                  </a:lnTo>
                  <a:lnTo>
                    <a:pt x="3520529" y="381355"/>
                  </a:lnTo>
                  <a:lnTo>
                    <a:pt x="3539896" y="381215"/>
                  </a:lnTo>
                  <a:lnTo>
                    <a:pt x="3628225" y="379018"/>
                  </a:lnTo>
                  <a:lnTo>
                    <a:pt x="3647795" y="378866"/>
                  </a:lnTo>
                  <a:lnTo>
                    <a:pt x="3675888" y="378866"/>
                  </a:lnTo>
                  <a:lnTo>
                    <a:pt x="3677983" y="376351"/>
                  </a:lnTo>
                  <a:lnTo>
                    <a:pt x="3677983" y="374256"/>
                  </a:lnTo>
                  <a:close/>
                </a:path>
                <a:path w="4225290" h="396240">
                  <a:moveTo>
                    <a:pt x="3724084" y="147523"/>
                  </a:moveTo>
                  <a:lnTo>
                    <a:pt x="3723665" y="142074"/>
                  </a:lnTo>
                  <a:lnTo>
                    <a:pt x="3723246" y="131178"/>
                  </a:lnTo>
                  <a:lnTo>
                    <a:pt x="3722928" y="129082"/>
                  </a:lnTo>
                  <a:lnTo>
                    <a:pt x="3721989" y="122796"/>
                  </a:lnTo>
                  <a:lnTo>
                    <a:pt x="3718217" y="123215"/>
                  </a:lnTo>
                  <a:lnTo>
                    <a:pt x="3712768" y="124891"/>
                  </a:lnTo>
                  <a:lnTo>
                    <a:pt x="3689718" y="127406"/>
                  </a:lnTo>
                  <a:lnTo>
                    <a:pt x="3662896" y="129082"/>
                  </a:lnTo>
                  <a:lnTo>
                    <a:pt x="3651161" y="129082"/>
                  </a:lnTo>
                  <a:lnTo>
                    <a:pt x="3651288" y="43891"/>
                  </a:lnTo>
                  <a:lnTo>
                    <a:pt x="3651402" y="38176"/>
                  </a:lnTo>
                  <a:lnTo>
                    <a:pt x="3651516" y="32270"/>
                  </a:lnTo>
                  <a:lnTo>
                    <a:pt x="3651720" y="27152"/>
                  </a:lnTo>
                  <a:lnTo>
                    <a:pt x="3652113" y="21297"/>
                  </a:lnTo>
                  <a:lnTo>
                    <a:pt x="3652812" y="12573"/>
                  </a:lnTo>
                  <a:lnTo>
                    <a:pt x="3652837" y="8801"/>
                  </a:lnTo>
                  <a:lnTo>
                    <a:pt x="3650742" y="8801"/>
                  </a:lnTo>
                  <a:lnTo>
                    <a:pt x="3645293" y="8382"/>
                  </a:lnTo>
                  <a:lnTo>
                    <a:pt x="3621824" y="8382"/>
                  </a:lnTo>
                  <a:lnTo>
                    <a:pt x="3619728" y="10477"/>
                  </a:lnTo>
                  <a:lnTo>
                    <a:pt x="3620566" y="12573"/>
                  </a:lnTo>
                  <a:lnTo>
                    <a:pt x="3622662" y="16764"/>
                  </a:lnTo>
                  <a:lnTo>
                    <a:pt x="3624326" y="38176"/>
                  </a:lnTo>
                  <a:lnTo>
                    <a:pt x="3624376" y="39179"/>
                  </a:lnTo>
                  <a:lnTo>
                    <a:pt x="3624630" y="43891"/>
                  </a:lnTo>
                  <a:lnTo>
                    <a:pt x="3624757" y="152133"/>
                  </a:lnTo>
                  <a:lnTo>
                    <a:pt x="3624757" y="282892"/>
                  </a:lnTo>
                  <a:lnTo>
                    <a:pt x="3626434" y="282892"/>
                  </a:lnTo>
                  <a:lnTo>
                    <a:pt x="3647808" y="281635"/>
                  </a:lnTo>
                  <a:lnTo>
                    <a:pt x="3649903" y="281216"/>
                  </a:lnTo>
                  <a:lnTo>
                    <a:pt x="3651161" y="278701"/>
                  </a:lnTo>
                  <a:lnTo>
                    <a:pt x="3651161" y="151714"/>
                  </a:lnTo>
                  <a:lnTo>
                    <a:pt x="3658171" y="151218"/>
                  </a:lnTo>
                  <a:lnTo>
                    <a:pt x="3663162" y="150977"/>
                  </a:lnTo>
                  <a:lnTo>
                    <a:pt x="3696538" y="150977"/>
                  </a:lnTo>
                  <a:lnTo>
                    <a:pt x="3710724" y="151218"/>
                  </a:lnTo>
                  <a:lnTo>
                    <a:pt x="3713988" y="151218"/>
                  </a:lnTo>
                  <a:lnTo>
                    <a:pt x="3720312" y="152133"/>
                  </a:lnTo>
                  <a:lnTo>
                    <a:pt x="3724084" y="152133"/>
                  </a:lnTo>
                  <a:lnTo>
                    <a:pt x="3724084" y="150977"/>
                  </a:lnTo>
                  <a:lnTo>
                    <a:pt x="3724084" y="147523"/>
                  </a:lnTo>
                  <a:close/>
                </a:path>
                <a:path w="4225290" h="396240">
                  <a:moveTo>
                    <a:pt x="3939883" y="111480"/>
                  </a:moveTo>
                  <a:lnTo>
                    <a:pt x="3927983" y="66001"/>
                  </a:lnTo>
                  <a:lnTo>
                    <a:pt x="3911841" y="47637"/>
                  </a:lnTo>
                  <a:lnTo>
                    <a:pt x="3911841" y="108127"/>
                  </a:lnTo>
                  <a:lnTo>
                    <a:pt x="3911790" y="111480"/>
                  </a:lnTo>
                  <a:lnTo>
                    <a:pt x="3894658" y="150456"/>
                  </a:lnTo>
                  <a:lnTo>
                    <a:pt x="3851910" y="167220"/>
                  </a:lnTo>
                  <a:lnTo>
                    <a:pt x="3837101" y="167474"/>
                  </a:lnTo>
                  <a:lnTo>
                    <a:pt x="3827691" y="166116"/>
                  </a:lnTo>
                  <a:lnTo>
                    <a:pt x="3793375" y="137096"/>
                  </a:lnTo>
                  <a:lnTo>
                    <a:pt x="3791318" y="121246"/>
                  </a:lnTo>
                  <a:lnTo>
                    <a:pt x="3791153" y="111480"/>
                  </a:lnTo>
                  <a:lnTo>
                    <a:pt x="3808742" y="69151"/>
                  </a:lnTo>
                  <a:lnTo>
                    <a:pt x="3851491" y="52387"/>
                  </a:lnTo>
                  <a:lnTo>
                    <a:pt x="3866553" y="52108"/>
                  </a:lnTo>
                  <a:lnTo>
                    <a:pt x="3876040" y="53378"/>
                  </a:lnTo>
                  <a:lnTo>
                    <a:pt x="3909669" y="81089"/>
                  </a:lnTo>
                  <a:lnTo>
                    <a:pt x="3911841" y="108127"/>
                  </a:lnTo>
                  <a:lnTo>
                    <a:pt x="3911841" y="47637"/>
                  </a:lnTo>
                  <a:lnTo>
                    <a:pt x="3875671" y="31826"/>
                  </a:lnTo>
                  <a:lnTo>
                    <a:pt x="3866286" y="31089"/>
                  </a:lnTo>
                  <a:lnTo>
                    <a:pt x="3837914" y="31826"/>
                  </a:lnTo>
                  <a:lnTo>
                    <a:pt x="3796423" y="48983"/>
                  </a:lnTo>
                  <a:lnTo>
                    <a:pt x="3769029" y="81686"/>
                  </a:lnTo>
                  <a:lnTo>
                    <a:pt x="3763949" y="108127"/>
                  </a:lnTo>
                  <a:lnTo>
                    <a:pt x="3764076" y="123634"/>
                  </a:lnTo>
                  <a:lnTo>
                    <a:pt x="3783063" y="162445"/>
                  </a:lnTo>
                  <a:lnTo>
                    <a:pt x="3819588" y="184607"/>
                  </a:lnTo>
                  <a:lnTo>
                    <a:pt x="3836403" y="188175"/>
                  </a:lnTo>
                  <a:lnTo>
                    <a:pt x="3851491" y="188175"/>
                  </a:lnTo>
                  <a:lnTo>
                    <a:pt x="3895496" y="176860"/>
                  </a:lnTo>
                  <a:lnTo>
                    <a:pt x="3927767" y="148361"/>
                  </a:lnTo>
                  <a:lnTo>
                    <a:pt x="3939743" y="121246"/>
                  </a:lnTo>
                  <a:lnTo>
                    <a:pt x="3939883" y="111480"/>
                  </a:lnTo>
                  <a:close/>
                </a:path>
                <a:path w="4225290" h="396240">
                  <a:moveTo>
                    <a:pt x="4046791" y="8801"/>
                  </a:moveTo>
                  <a:lnTo>
                    <a:pt x="4044696" y="8801"/>
                  </a:lnTo>
                  <a:lnTo>
                    <a:pt x="4037152" y="8382"/>
                  </a:lnTo>
                  <a:lnTo>
                    <a:pt x="4015778" y="8382"/>
                  </a:lnTo>
                  <a:lnTo>
                    <a:pt x="4013682" y="10477"/>
                  </a:lnTo>
                  <a:lnTo>
                    <a:pt x="4014520" y="12573"/>
                  </a:lnTo>
                  <a:lnTo>
                    <a:pt x="4016616" y="16764"/>
                  </a:lnTo>
                  <a:lnTo>
                    <a:pt x="4018280" y="38176"/>
                  </a:lnTo>
                  <a:lnTo>
                    <a:pt x="4018330" y="39179"/>
                  </a:lnTo>
                  <a:lnTo>
                    <a:pt x="4018584" y="43891"/>
                  </a:lnTo>
                  <a:lnTo>
                    <a:pt x="4018699" y="50088"/>
                  </a:lnTo>
                  <a:lnTo>
                    <a:pt x="4018711" y="209130"/>
                  </a:lnTo>
                  <a:lnTo>
                    <a:pt x="4020388" y="209130"/>
                  </a:lnTo>
                  <a:lnTo>
                    <a:pt x="4041762" y="207873"/>
                  </a:lnTo>
                  <a:lnTo>
                    <a:pt x="4043857" y="207454"/>
                  </a:lnTo>
                  <a:lnTo>
                    <a:pt x="4045115" y="204939"/>
                  </a:lnTo>
                  <a:lnTo>
                    <a:pt x="4045242" y="43891"/>
                  </a:lnTo>
                  <a:lnTo>
                    <a:pt x="4045356" y="38176"/>
                  </a:lnTo>
                  <a:lnTo>
                    <a:pt x="4045470" y="32270"/>
                  </a:lnTo>
                  <a:lnTo>
                    <a:pt x="4045674" y="27152"/>
                  </a:lnTo>
                  <a:lnTo>
                    <a:pt x="4046067" y="21297"/>
                  </a:lnTo>
                  <a:lnTo>
                    <a:pt x="4046766" y="12573"/>
                  </a:lnTo>
                  <a:lnTo>
                    <a:pt x="4046791" y="8801"/>
                  </a:lnTo>
                  <a:close/>
                </a:path>
                <a:path w="4225290" h="396240">
                  <a:moveTo>
                    <a:pt x="4066070" y="378866"/>
                  </a:moveTo>
                  <a:lnTo>
                    <a:pt x="4065651" y="376770"/>
                  </a:lnTo>
                  <a:lnTo>
                    <a:pt x="4063949" y="364845"/>
                  </a:lnTo>
                  <a:lnTo>
                    <a:pt x="4063885" y="364337"/>
                  </a:lnTo>
                  <a:lnTo>
                    <a:pt x="4063758" y="363486"/>
                  </a:lnTo>
                  <a:lnTo>
                    <a:pt x="4063111" y="358990"/>
                  </a:lnTo>
                  <a:lnTo>
                    <a:pt x="4062717" y="357073"/>
                  </a:lnTo>
                  <a:lnTo>
                    <a:pt x="4060202" y="354558"/>
                  </a:lnTo>
                  <a:lnTo>
                    <a:pt x="4056011" y="355396"/>
                  </a:lnTo>
                  <a:lnTo>
                    <a:pt x="4049674" y="357073"/>
                  </a:lnTo>
                  <a:lnTo>
                    <a:pt x="4044696" y="358165"/>
                  </a:lnTo>
                  <a:lnTo>
                    <a:pt x="3971772" y="364032"/>
                  </a:lnTo>
                  <a:lnTo>
                    <a:pt x="3923487" y="364845"/>
                  </a:lnTo>
                  <a:lnTo>
                    <a:pt x="3909580" y="364845"/>
                  </a:lnTo>
                  <a:lnTo>
                    <a:pt x="3896677" y="364617"/>
                  </a:lnTo>
                  <a:lnTo>
                    <a:pt x="3897998" y="364617"/>
                  </a:lnTo>
                  <a:lnTo>
                    <a:pt x="3883761" y="364197"/>
                  </a:lnTo>
                  <a:lnTo>
                    <a:pt x="3876637" y="363778"/>
                  </a:lnTo>
                  <a:lnTo>
                    <a:pt x="3872865" y="358330"/>
                  </a:lnTo>
                  <a:lnTo>
                    <a:pt x="3872865" y="318935"/>
                  </a:lnTo>
                  <a:lnTo>
                    <a:pt x="4020439" y="315582"/>
                  </a:lnTo>
                  <a:lnTo>
                    <a:pt x="4035895" y="315582"/>
                  </a:lnTo>
                  <a:lnTo>
                    <a:pt x="4040086" y="313486"/>
                  </a:lnTo>
                  <a:lnTo>
                    <a:pt x="4040505" y="308876"/>
                  </a:lnTo>
                  <a:lnTo>
                    <a:pt x="4041190" y="298792"/>
                  </a:lnTo>
                  <a:lnTo>
                    <a:pt x="4041254" y="297954"/>
                  </a:lnTo>
                  <a:lnTo>
                    <a:pt x="4044391" y="256222"/>
                  </a:lnTo>
                  <a:lnTo>
                    <a:pt x="4044492" y="255231"/>
                  </a:lnTo>
                  <a:lnTo>
                    <a:pt x="4044531" y="254812"/>
                  </a:lnTo>
                  <a:lnTo>
                    <a:pt x="4044619" y="253974"/>
                  </a:lnTo>
                  <a:lnTo>
                    <a:pt x="4045153" y="248793"/>
                  </a:lnTo>
                  <a:lnTo>
                    <a:pt x="4046372" y="237629"/>
                  </a:lnTo>
                  <a:lnTo>
                    <a:pt x="4046372" y="237413"/>
                  </a:lnTo>
                  <a:lnTo>
                    <a:pt x="4046283" y="235864"/>
                  </a:lnTo>
                  <a:lnTo>
                    <a:pt x="4046194" y="235470"/>
                  </a:lnTo>
                  <a:lnTo>
                    <a:pt x="4046105" y="235013"/>
                  </a:lnTo>
                  <a:lnTo>
                    <a:pt x="4045953" y="234276"/>
                  </a:lnTo>
                  <a:lnTo>
                    <a:pt x="4043857" y="233857"/>
                  </a:lnTo>
                  <a:lnTo>
                    <a:pt x="4022483" y="230505"/>
                  </a:lnTo>
                  <a:lnTo>
                    <a:pt x="4020807" y="230085"/>
                  </a:lnTo>
                  <a:lnTo>
                    <a:pt x="4017873" y="230505"/>
                  </a:lnTo>
                  <a:lnTo>
                    <a:pt x="4017035" y="230924"/>
                  </a:lnTo>
                  <a:lnTo>
                    <a:pt x="4016197" y="230924"/>
                  </a:lnTo>
                  <a:lnTo>
                    <a:pt x="3963187" y="235470"/>
                  </a:lnTo>
                  <a:lnTo>
                    <a:pt x="3931742" y="236791"/>
                  </a:lnTo>
                  <a:lnTo>
                    <a:pt x="3932136" y="236791"/>
                  </a:lnTo>
                  <a:lnTo>
                    <a:pt x="3921671" y="237121"/>
                  </a:lnTo>
                  <a:lnTo>
                    <a:pt x="3901998" y="237413"/>
                  </a:lnTo>
                  <a:lnTo>
                    <a:pt x="3875468" y="237413"/>
                  </a:lnTo>
                  <a:lnTo>
                    <a:pt x="3852748" y="236791"/>
                  </a:lnTo>
                  <a:lnTo>
                    <a:pt x="3845623" y="236372"/>
                  </a:lnTo>
                  <a:lnTo>
                    <a:pt x="3841432" y="235953"/>
                  </a:lnTo>
                  <a:lnTo>
                    <a:pt x="3841546" y="236372"/>
                  </a:lnTo>
                  <a:lnTo>
                    <a:pt x="3841648" y="236791"/>
                  </a:lnTo>
                  <a:lnTo>
                    <a:pt x="3841775" y="237286"/>
                  </a:lnTo>
                  <a:lnTo>
                    <a:pt x="3841851" y="237629"/>
                  </a:lnTo>
                  <a:lnTo>
                    <a:pt x="3842270" y="239306"/>
                  </a:lnTo>
                  <a:lnTo>
                    <a:pt x="3844785" y="254812"/>
                  </a:lnTo>
                  <a:lnTo>
                    <a:pt x="3844912" y="255231"/>
                  </a:lnTo>
                  <a:lnTo>
                    <a:pt x="3845610" y="257670"/>
                  </a:lnTo>
                  <a:lnTo>
                    <a:pt x="3845991" y="258165"/>
                  </a:lnTo>
                  <a:lnTo>
                    <a:pt x="3848138" y="260680"/>
                  </a:lnTo>
                  <a:lnTo>
                    <a:pt x="3852748" y="260261"/>
                  </a:lnTo>
                  <a:lnTo>
                    <a:pt x="3885019" y="258165"/>
                  </a:lnTo>
                  <a:lnTo>
                    <a:pt x="3891597" y="257670"/>
                  </a:lnTo>
                  <a:lnTo>
                    <a:pt x="3896753" y="257352"/>
                  </a:lnTo>
                  <a:lnTo>
                    <a:pt x="3970858" y="254812"/>
                  </a:lnTo>
                  <a:lnTo>
                    <a:pt x="4004449" y="253974"/>
                  </a:lnTo>
                  <a:lnTo>
                    <a:pt x="4017035" y="253974"/>
                  </a:lnTo>
                  <a:lnTo>
                    <a:pt x="4017873" y="255231"/>
                  </a:lnTo>
                  <a:lnTo>
                    <a:pt x="4017810" y="260680"/>
                  </a:lnTo>
                  <a:lnTo>
                    <a:pt x="3999560" y="296621"/>
                  </a:lnTo>
                  <a:lnTo>
                    <a:pt x="3946080" y="298792"/>
                  </a:lnTo>
                  <a:lnTo>
                    <a:pt x="3857307" y="298792"/>
                  </a:lnTo>
                  <a:lnTo>
                    <a:pt x="3845623" y="298399"/>
                  </a:lnTo>
                  <a:lnTo>
                    <a:pt x="3842689" y="298399"/>
                  </a:lnTo>
                  <a:lnTo>
                    <a:pt x="3842575" y="298640"/>
                  </a:lnTo>
                  <a:lnTo>
                    <a:pt x="3842499" y="298792"/>
                  </a:lnTo>
                  <a:lnTo>
                    <a:pt x="3841013" y="301752"/>
                  </a:lnTo>
                  <a:lnTo>
                    <a:pt x="3841851" y="303428"/>
                  </a:lnTo>
                  <a:lnTo>
                    <a:pt x="3844785" y="308876"/>
                  </a:lnTo>
                  <a:lnTo>
                    <a:pt x="3846461" y="322287"/>
                  </a:lnTo>
                  <a:lnTo>
                    <a:pt x="3846588" y="360908"/>
                  </a:lnTo>
                  <a:lnTo>
                    <a:pt x="3846677" y="361569"/>
                  </a:lnTo>
                  <a:lnTo>
                    <a:pt x="3861485" y="385076"/>
                  </a:lnTo>
                  <a:lnTo>
                    <a:pt x="3859225" y="385076"/>
                  </a:lnTo>
                  <a:lnTo>
                    <a:pt x="3874541" y="385572"/>
                  </a:lnTo>
                  <a:lnTo>
                    <a:pt x="4032542" y="382219"/>
                  </a:lnTo>
                  <a:lnTo>
                    <a:pt x="4062717" y="382219"/>
                  </a:lnTo>
                  <a:lnTo>
                    <a:pt x="4066070" y="378866"/>
                  </a:lnTo>
                  <a:close/>
                </a:path>
                <a:path w="4225290" h="396240">
                  <a:moveTo>
                    <a:pt x="4224833" y="179057"/>
                  </a:moveTo>
                  <a:lnTo>
                    <a:pt x="4215816" y="119418"/>
                  </a:lnTo>
                  <a:lnTo>
                    <a:pt x="4196499" y="64960"/>
                  </a:lnTo>
                  <a:lnTo>
                    <a:pt x="4168470" y="20802"/>
                  </a:lnTo>
                  <a:lnTo>
                    <a:pt x="4144441" y="0"/>
                  </a:lnTo>
                  <a:lnTo>
                    <a:pt x="4130611" y="13830"/>
                  </a:lnTo>
                  <a:lnTo>
                    <a:pt x="4140555" y="21971"/>
                  </a:lnTo>
                  <a:lnTo>
                    <a:pt x="4147248" y="28676"/>
                  </a:lnTo>
                  <a:lnTo>
                    <a:pt x="4172343" y="67157"/>
                  </a:lnTo>
                  <a:lnTo>
                    <a:pt x="4188866" y="113157"/>
                  </a:lnTo>
                  <a:lnTo>
                    <a:pt x="4197667" y="150660"/>
                  </a:lnTo>
                  <a:lnTo>
                    <a:pt x="4198924" y="196977"/>
                  </a:lnTo>
                  <a:lnTo>
                    <a:pt x="4198772" y="224917"/>
                  </a:lnTo>
                  <a:lnTo>
                    <a:pt x="4188866" y="280581"/>
                  </a:lnTo>
                  <a:lnTo>
                    <a:pt x="4172343" y="326694"/>
                  </a:lnTo>
                  <a:lnTo>
                    <a:pt x="4147248" y="364921"/>
                  </a:lnTo>
                  <a:lnTo>
                    <a:pt x="4130611" y="380123"/>
                  </a:lnTo>
                  <a:lnTo>
                    <a:pt x="4144441" y="393954"/>
                  </a:lnTo>
                  <a:lnTo>
                    <a:pt x="4177550" y="360845"/>
                  </a:lnTo>
                  <a:lnTo>
                    <a:pt x="4209173" y="297421"/>
                  </a:lnTo>
                  <a:lnTo>
                    <a:pt x="4222534" y="239229"/>
                  </a:lnTo>
                  <a:lnTo>
                    <a:pt x="4224833" y="214884"/>
                  </a:lnTo>
                  <a:lnTo>
                    <a:pt x="4224833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646" y="2340128"/>
              <a:ext cx="13674170" cy="70508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5408" y="4983201"/>
              <a:ext cx="8452336" cy="323344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144509" y="3318763"/>
              <a:ext cx="173355" cy="211454"/>
            </a:xfrm>
            <a:custGeom>
              <a:avLst/>
              <a:gdLst/>
              <a:ahLst/>
              <a:cxnLst/>
              <a:rect l="l" t="t" r="r" b="b"/>
              <a:pathLst>
                <a:path w="173355" h="211454">
                  <a:moveTo>
                    <a:pt x="166979" y="0"/>
                  </a:moveTo>
                  <a:lnTo>
                    <a:pt x="149364" y="0"/>
                  </a:lnTo>
                  <a:lnTo>
                    <a:pt x="149364" y="59944"/>
                  </a:lnTo>
                  <a:lnTo>
                    <a:pt x="97726" y="59944"/>
                  </a:lnTo>
                  <a:lnTo>
                    <a:pt x="97726" y="33274"/>
                  </a:lnTo>
                  <a:lnTo>
                    <a:pt x="97726" y="19304"/>
                  </a:lnTo>
                  <a:lnTo>
                    <a:pt x="80594" y="19304"/>
                  </a:lnTo>
                  <a:lnTo>
                    <a:pt x="80594" y="33274"/>
                  </a:lnTo>
                  <a:lnTo>
                    <a:pt x="80594" y="59944"/>
                  </a:lnTo>
                  <a:lnTo>
                    <a:pt x="80594" y="75184"/>
                  </a:lnTo>
                  <a:lnTo>
                    <a:pt x="80594" y="104394"/>
                  </a:lnTo>
                  <a:lnTo>
                    <a:pt x="17373" y="104394"/>
                  </a:lnTo>
                  <a:lnTo>
                    <a:pt x="17373" y="33274"/>
                  </a:lnTo>
                  <a:lnTo>
                    <a:pt x="80594" y="33274"/>
                  </a:lnTo>
                  <a:lnTo>
                    <a:pt x="80594" y="19304"/>
                  </a:lnTo>
                  <a:lnTo>
                    <a:pt x="0" y="19304"/>
                  </a:lnTo>
                  <a:lnTo>
                    <a:pt x="0" y="33274"/>
                  </a:lnTo>
                  <a:lnTo>
                    <a:pt x="0" y="104394"/>
                  </a:lnTo>
                  <a:lnTo>
                    <a:pt x="0" y="118364"/>
                  </a:lnTo>
                  <a:lnTo>
                    <a:pt x="97726" y="118364"/>
                  </a:lnTo>
                  <a:lnTo>
                    <a:pt x="97726" y="104394"/>
                  </a:lnTo>
                  <a:lnTo>
                    <a:pt x="97726" y="75184"/>
                  </a:lnTo>
                  <a:lnTo>
                    <a:pt x="149364" y="75184"/>
                  </a:lnTo>
                  <a:lnTo>
                    <a:pt x="149364" y="157568"/>
                  </a:lnTo>
                  <a:lnTo>
                    <a:pt x="166979" y="157568"/>
                  </a:lnTo>
                  <a:lnTo>
                    <a:pt x="166979" y="75184"/>
                  </a:lnTo>
                  <a:lnTo>
                    <a:pt x="166979" y="75044"/>
                  </a:lnTo>
                  <a:lnTo>
                    <a:pt x="166979" y="60325"/>
                  </a:lnTo>
                  <a:lnTo>
                    <a:pt x="166979" y="59944"/>
                  </a:lnTo>
                  <a:lnTo>
                    <a:pt x="166979" y="0"/>
                  </a:lnTo>
                  <a:close/>
                </a:path>
                <a:path w="173355" h="211454">
                  <a:moveTo>
                    <a:pt x="173253" y="195834"/>
                  </a:moveTo>
                  <a:lnTo>
                    <a:pt x="47536" y="195834"/>
                  </a:lnTo>
                  <a:lnTo>
                    <a:pt x="47536" y="143764"/>
                  </a:lnTo>
                  <a:lnTo>
                    <a:pt x="29921" y="143764"/>
                  </a:lnTo>
                  <a:lnTo>
                    <a:pt x="29921" y="195834"/>
                  </a:lnTo>
                  <a:lnTo>
                    <a:pt x="29921" y="211074"/>
                  </a:lnTo>
                  <a:lnTo>
                    <a:pt x="173253" y="211074"/>
                  </a:lnTo>
                  <a:lnTo>
                    <a:pt x="173253" y="19583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102" y="3318517"/>
              <a:ext cx="178559" cy="21620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1080" y="3318758"/>
              <a:ext cx="199552" cy="21523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57411" y="3336797"/>
              <a:ext cx="99695" cy="146050"/>
            </a:xfrm>
            <a:custGeom>
              <a:avLst/>
              <a:gdLst/>
              <a:ahLst/>
              <a:cxnLst/>
              <a:rect l="l" t="t" r="r" b="b"/>
              <a:pathLst>
                <a:path w="99694" h="146050">
                  <a:moveTo>
                    <a:pt x="99656" y="58420"/>
                  </a:moveTo>
                  <a:lnTo>
                    <a:pt x="82524" y="58420"/>
                  </a:lnTo>
                  <a:lnTo>
                    <a:pt x="82524" y="72390"/>
                  </a:lnTo>
                  <a:lnTo>
                    <a:pt x="82524" y="130810"/>
                  </a:lnTo>
                  <a:lnTo>
                    <a:pt x="17373" y="130810"/>
                  </a:lnTo>
                  <a:lnTo>
                    <a:pt x="17373" y="72390"/>
                  </a:lnTo>
                  <a:lnTo>
                    <a:pt x="82524" y="72390"/>
                  </a:lnTo>
                  <a:lnTo>
                    <a:pt x="82524" y="58420"/>
                  </a:lnTo>
                  <a:lnTo>
                    <a:pt x="17373" y="5842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2390"/>
                  </a:lnTo>
                  <a:lnTo>
                    <a:pt x="0" y="130810"/>
                  </a:lnTo>
                  <a:lnTo>
                    <a:pt x="0" y="146050"/>
                  </a:lnTo>
                  <a:lnTo>
                    <a:pt x="99656" y="146050"/>
                  </a:lnTo>
                  <a:lnTo>
                    <a:pt x="99656" y="130848"/>
                  </a:lnTo>
                  <a:lnTo>
                    <a:pt x="99656" y="72390"/>
                  </a:lnTo>
                  <a:lnTo>
                    <a:pt x="99656" y="72212"/>
                  </a:lnTo>
                  <a:lnTo>
                    <a:pt x="99656" y="58420"/>
                  </a:lnTo>
                  <a:close/>
                </a:path>
                <a:path w="99694" h="146050">
                  <a:moveTo>
                    <a:pt x="99656" y="63"/>
                  </a:moveTo>
                  <a:lnTo>
                    <a:pt x="82524" y="63"/>
                  </a:lnTo>
                  <a:lnTo>
                    <a:pt x="82524" y="57975"/>
                  </a:lnTo>
                  <a:lnTo>
                    <a:pt x="99656" y="57975"/>
                  </a:lnTo>
                  <a:lnTo>
                    <a:pt x="99656" y="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6162" y="3319016"/>
              <a:ext cx="264702" cy="2159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818" y="3318758"/>
              <a:ext cx="162151" cy="21547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7561" y="3318517"/>
              <a:ext cx="202705" cy="21596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788753" y="3319017"/>
              <a:ext cx="404495" cy="215900"/>
            </a:xfrm>
            <a:custGeom>
              <a:avLst/>
              <a:gdLst/>
              <a:ahLst/>
              <a:cxnLst/>
              <a:rect l="l" t="t" r="r" b="b"/>
              <a:pathLst>
                <a:path w="404495" h="215900">
                  <a:moveTo>
                    <a:pt x="99656" y="76200"/>
                  </a:moveTo>
                  <a:lnTo>
                    <a:pt x="82524" y="76200"/>
                  </a:lnTo>
                  <a:lnTo>
                    <a:pt x="82524" y="90170"/>
                  </a:lnTo>
                  <a:lnTo>
                    <a:pt x="82524" y="148590"/>
                  </a:lnTo>
                  <a:lnTo>
                    <a:pt x="17373" y="148590"/>
                  </a:lnTo>
                  <a:lnTo>
                    <a:pt x="17373" y="90170"/>
                  </a:lnTo>
                  <a:lnTo>
                    <a:pt x="82524" y="90170"/>
                  </a:lnTo>
                  <a:lnTo>
                    <a:pt x="82524" y="76200"/>
                  </a:lnTo>
                  <a:lnTo>
                    <a:pt x="17373" y="76200"/>
                  </a:lnTo>
                  <a:lnTo>
                    <a:pt x="17373" y="17780"/>
                  </a:lnTo>
                  <a:lnTo>
                    <a:pt x="0" y="17780"/>
                  </a:lnTo>
                  <a:lnTo>
                    <a:pt x="0" y="76200"/>
                  </a:lnTo>
                  <a:lnTo>
                    <a:pt x="0" y="90170"/>
                  </a:lnTo>
                  <a:lnTo>
                    <a:pt x="0" y="148590"/>
                  </a:lnTo>
                  <a:lnTo>
                    <a:pt x="0" y="163830"/>
                  </a:lnTo>
                  <a:lnTo>
                    <a:pt x="99656" y="163830"/>
                  </a:lnTo>
                  <a:lnTo>
                    <a:pt x="99656" y="148628"/>
                  </a:lnTo>
                  <a:lnTo>
                    <a:pt x="99656" y="90170"/>
                  </a:lnTo>
                  <a:lnTo>
                    <a:pt x="99656" y="89992"/>
                  </a:lnTo>
                  <a:lnTo>
                    <a:pt x="99656" y="76200"/>
                  </a:lnTo>
                  <a:close/>
                </a:path>
                <a:path w="404495" h="215900">
                  <a:moveTo>
                    <a:pt x="99656" y="17843"/>
                  </a:moveTo>
                  <a:lnTo>
                    <a:pt x="82524" y="17843"/>
                  </a:lnTo>
                  <a:lnTo>
                    <a:pt x="82524" y="75755"/>
                  </a:lnTo>
                  <a:lnTo>
                    <a:pt x="99656" y="75755"/>
                  </a:lnTo>
                  <a:lnTo>
                    <a:pt x="99656" y="17843"/>
                  </a:lnTo>
                  <a:close/>
                </a:path>
                <a:path w="404495" h="215900">
                  <a:moveTo>
                    <a:pt x="192544" y="85090"/>
                  </a:moveTo>
                  <a:lnTo>
                    <a:pt x="156349" y="85090"/>
                  </a:lnTo>
                  <a:lnTo>
                    <a:pt x="156349" y="0"/>
                  </a:lnTo>
                  <a:lnTo>
                    <a:pt x="138747" y="0"/>
                  </a:lnTo>
                  <a:lnTo>
                    <a:pt x="138747" y="85090"/>
                  </a:lnTo>
                  <a:lnTo>
                    <a:pt x="138747" y="100330"/>
                  </a:lnTo>
                  <a:lnTo>
                    <a:pt x="138747" y="215900"/>
                  </a:lnTo>
                  <a:lnTo>
                    <a:pt x="156349" y="215900"/>
                  </a:lnTo>
                  <a:lnTo>
                    <a:pt x="156349" y="100330"/>
                  </a:lnTo>
                  <a:lnTo>
                    <a:pt x="192544" y="100330"/>
                  </a:lnTo>
                  <a:lnTo>
                    <a:pt x="192544" y="85090"/>
                  </a:lnTo>
                  <a:close/>
                </a:path>
                <a:path w="404495" h="215900">
                  <a:moveTo>
                    <a:pt x="403923" y="173990"/>
                  </a:moveTo>
                  <a:lnTo>
                    <a:pt x="314642" y="173990"/>
                  </a:lnTo>
                  <a:lnTo>
                    <a:pt x="314642" y="132080"/>
                  </a:lnTo>
                  <a:lnTo>
                    <a:pt x="384136" y="132080"/>
                  </a:lnTo>
                  <a:lnTo>
                    <a:pt x="384136" y="116840"/>
                  </a:lnTo>
                  <a:lnTo>
                    <a:pt x="250456" y="116840"/>
                  </a:lnTo>
                  <a:lnTo>
                    <a:pt x="250456" y="80010"/>
                  </a:lnTo>
                  <a:lnTo>
                    <a:pt x="379069" y="80010"/>
                  </a:lnTo>
                  <a:lnTo>
                    <a:pt x="379069" y="66040"/>
                  </a:lnTo>
                  <a:lnTo>
                    <a:pt x="379069" y="30480"/>
                  </a:lnTo>
                  <a:lnTo>
                    <a:pt x="379069" y="16510"/>
                  </a:lnTo>
                  <a:lnTo>
                    <a:pt x="232600" y="16510"/>
                  </a:lnTo>
                  <a:lnTo>
                    <a:pt x="232600" y="30480"/>
                  </a:lnTo>
                  <a:lnTo>
                    <a:pt x="361937" y="30480"/>
                  </a:lnTo>
                  <a:lnTo>
                    <a:pt x="361937" y="66040"/>
                  </a:lnTo>
                  <a:lnTo>
                    <a:pt x="233083" y="66040"/>
                  </a:lnTo>
                  <a:lnTo>
                    <a:pt x="233083" y="80010"/>
                  </a:lnTo>
                  <a:lnTo>
                    <a:pt x="233083" y="116840"/>
                  </a:lnTo>
                  <a:lnTo>
                    <a:pt x="233083" y="132080"/>
                  </a:lnTo>
                  <a:lnTo>
                    <a:pt x="297027" y="132080"/>
                  </a:lnTo>
                  <a:lnTo>
                    <a:pt x="297027" y="173990"/>
                  </a:lnTo>
                  <a:lnTo>
                    <a:pt x="208229" y="173990"/>
                  </a:lnTo>
                  <a:lnTo>
                    <a:pt x="208229" y="187960"/>
                  </a:lnTo>
                  <a:lnTo>
                    <a:pt x="403923" y="187960"/>
                  </a:lnTo>
                  <a:lnTo>
                    <a:pt x="403923" y="17399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7006" y="3332753"/>
              <a:ext cx="194967" cy="20196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501883" y="3318522"/>
              <a:ext cx="175260" cy="216535"/>
            </a:xfrm>
            <a:custGeom>
              <a:avLst/>
              <a:gdLst/>
              <a:ahLst/>
              <a:cxnLst/>
              <a:rect l="l" t="t" r="r" b="b"/>
              <a:pathLst>
                <a:path w="175260" h="216535">
                  <a:moveTo>
                    <a:pt x="81559" y="25895"/>
                  </a:moveTo>
                  <a:lnTo>
                    <a:pt x="65151" y="25895"/>
                  </a:lnTo>
                  <a:lnTo>
                    <a:pt x="65151" y="39865"/>
                  </a:lnTo>
                  <a:lnTo>
                    <a:pt x="65151" y="142735"/>
                  </a:lnTo>
                  <a:lnTo>
                    <a:pt x="16649" y="142735"/>
                  </a:lnTo>
                  <a:lnTo>
                    <a:pt x="16649" y="39865"/>
                  </a:lnTo>
                  <a:lnTo>
                    <a:pt x="65151" y="39865"/>
                  </a:lnTo>
                  <a:lnTo>
                    <a:pt x="65151" y="25895"/>
                  </a:lnTo>
                  <a:lnTo>
                    <a:pt x="0" y="25895"/>
                  </a:lnTo>
                  <a:lnTo>
                    <a:pt x="0" y="39865"/>
                  </a:lnTo>
                  <a:lnTo>
                    <a:pt x="0" y="142735"/>
                  </a:lnTo>
                  <a:lnTo>
                    <a:pt x="0" y="156705"/>
                  </a:lnTo>
                  <a:lnTo>
                    <a:pt x="81559" y="156705"/>
                  </a:lnTo>
                  <a:lnTo>
                    <a:pt x="81559" y="143090"/>
                  </a:lnTo>
                  <a:lnTo>
                    <a:pt x="81559" y="142735"/>
                  </a:lnTo>
                  <a:lnTo>
                    <a:pt x="81559" y="39865"/>
                  </a:lnTo>
                  <a:lnTo>
                    <a:pt x="81559" y="25895"/>
                  </a:lnTo>
                  <a:close/>
                </a:path>
                <a:path w="175260" h="216535">
                  <a:moveTo>
                    <a:pt x="174942" y="100863"/>
                  </a:moveTo>
                  <a:lnTo>
                    <a:pt x="158051" y="100863"/>
                  </a:lnTo>
                  <a:lnTo>
                    <a:pt x="158051" y="215963"/>
                  </a:lnTo>
                  <a:lnTo>
                    <a:pt x="174942" y="215963"/>
                  </a:lnTo>
                  <a:lnTo>
                    <a:pt x="174942" y="100863"/>
                  </a:lnTo>
                  <a:close/>
                </a:path>
                <a:path w="175260" h="216535">
                  <a:moveTo>
                    <a:pt x="174942" y="0"/>
                  </a:moveTo>
                  <a:lnTo>
                    <a:pt x="158051" y="0"/>
                  </a:lnTo>
                  <a:lnTo>
                    <a:pt x="158051" y="85585"/>
                  </a:lnTo>
                  <a:lnTo>
                    <a:pt x="127165" y="85585"/>
                  </a:lnTo>
                  <a:lnTo>
                    <a:pt x="127165" y="4305"/>
                  </a:lnTo>
                  <a:lnTo>
                    <a:pt x="110515" y="4305"/>
                  </a:lnTo>
                  <a:lnTo>
                    <a:pt x="110515" y="85585"/>
                  </a:lnTo>
                  <a:lnTo>
                    <a:pt x="110515" y="100825"/>
                  </a:lnTo>
                  <a:lnTo>
                    <a:pt x="110515" y="204965"/>
                  </a:lnTo>
                  <a:lnTo>
                    <a:pt x="127165" y="204965"/>
                  </a:lnTo>
                  <a:lnTo>
                    <a:pt x="127165" y="100825"/>
                  </a:lnTo>
                  <a:lnTo>
                    <a:pt x="174942" y="100825"/>
                  </a:lnTo>
                  <a:lnTo>
                    <a:pt x="174942" y="86144"/>
                  </a:lnTo>
                  <a:lnTo>
                    <a:pt x="174942" y="85585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3995" y="3318758"/>
              <a:ext cx="180007" cy="21571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2033" y="3318517"/>
              <a:ext cx="173742" cy="2159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6796" y="3318758"/>
              <a:ext cx="182420" cy="21089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9132" y="3318758"/>
              <a:ext cx="176629" cy="21547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5093" y="3318517"/>
              <a:ext cx="417443" cy="21596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201753" y="3335527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6176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5090"/>
                  </a:lnTo>
                  <a:lnTo>
                    <a:pt x="42951" y="8509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509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76" y="171450"/>
                  </a:lnTo>
                  <a:lnTo>
                    <a:pt x="196176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9655" y="3318517"/>
              <a:ext cx="176629" cy="21620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2706" y="3318758"/>
              <a:ext cx="197863" cy="2157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24458" y="3318517"/>
              <a:ext cx="167942" cy="21620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47416" y="3318758"/>
              <a:ext cx="162151" cy="21596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350582" y="3325367"/>
              <a:ext cx="196215" cy="205740"/>
            </a:xfrm>
            <a:custGeom>
              <a:avLst/>
              <a:gdLst/>
              <a:ahLst/>
              <a:cxnLst/>
              <a:rect l="l" t="t" r="r" b="b"/>
              <a:pathLst>
                <a:path w="196215" h="205739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196215" h="205739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196215" h="205739">
                  <a:moveTo>
                    <a:pt x="195694" y="94018"/>
                  </a:moveTo>
                  <a:lnTo>
                    <a:pt x="0" y="94018"/>
                  </a:lnTo>
                  <a:lnTo>
                    <a:pt x="0" y="107772"/>
                  </a:lnTo>
                  <a:lnTo>
                    <a:pt x="195694" y="107772"/>
                  </a:lnTo>
                  <a:lnTo>
                    <a:pt x="195694" y="9401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3338" y="3318517"/>
              <a:ext cx="164081" cy="21282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47957" y="3318275"/>
              <a:ext cx="176387" cy="2159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64883" y="3327203"/>
              <a:ext cx="194726" cy="20413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8206" y="8565906"/>
              <a:ext cx="411411" cy="214995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423579" y="8566416"/>
              <a:ext cx="190500" cy="212090"/>
            </a:xfrm>
            <a:custGeom>
              <a:avLst/>
              <a:gdLst/>
              <a:ahLst/>
              <a:cxnLst/>
              <a:rect l="l" t="t" r="r" b="b"/>
              <a:pathLst>
                <a:path w="190500" h="212090">
                  <a:moveTo>
                    <a:pt x="99174" y="59817"/>
                  </a:moveTo>
                  <a:lnTo>
                    <a:pt x="82042" y="59817"/>
                  </a:lnTo>
                  <a:lnTo>
                    <a:pt x="82042" y="97459"/>
                  </a:lnTo>
                  <a:lnTo>
                    <a:pt x="99174" y="97459"/>
                  </a:lnTo>
                  <a:lnTo>
                    <a:pt x="99174" y="59817"/>
                  </a:lnTo>
                  <a:close/>
                </a:path>
                <a:path w="190500" h="212090">
                  <a:moveTo>
                    <a:pt x="99174" y="45720"/>
                  </a:moveTo>
                  <a:lnTo>
                    <a:pt x="17373" y="45720"/>
                  </a:lnTo>
                  <a:lnTo>
                    <a:pt x="17373" y="11430"/>
                  </a:lnTo>
                  <a:lnTo>
                    <a:pt x="0" y="11430"/>
                  </a:lnTo>
                  <a:lnTo>
                    <a:pt x="0" y="45720"/>
                  </a:lnTo>
                  <a:lnTo>
                    <a:pt x="0" y="59690"/>
                  </a:lnTo>
                  <a:lnTo>
                    <a:pt x="0" y="97790"/>
                  </a:lnTo>
                  <a:lnTo>
                    <a:pt x="0" y="111760"/>
                  </a:lnTo>
                  <a:lnTo>
                    <a:pt x="99174" y="111760"/>
                  </a:lnTo>
                  <a:lnTo>
                    <a:pt x="99174" y="97790"/>
                  </a:lnTo>
                  <a:lnTo>
                    <a:pt x="17373" y="97790"/>
                  </a:lnTo>
                  <a:lnTo>
                    <a:pt x="17373" y="59690"/>
                  </a:lnTo>
                  <a:lnTo>
                    <a:pt x="99174" y="59690"/>
                  </a:lnTo>
                  <a:lnTo>
                    <a:pt x="99174" y="45720"/>
                  </a:lnTo>
                  <a:close/>
                </a:path>
                <a:path w="190500" h="212090">
                  <a:moveTo>
                    <a:pt x="99174" y="11557"/>
                  </a:moveTo>
                  <a:lnTo>
                    <a:pt x="82042" y="11557"/>
                  </a:lnTo>
                  <a:lnTo>
                    <a:pt x="82042" y="45580"/>
                  </a:lnTo>
                  <a:lnTo>
                    <a:pt x="99174" y="45580"/>
                  </a:lnTo>
                  <a:lnTo>
                    <a:pt x="99174" y="11557"/>
                  </a:lnTo>
                  <a:close/>
                </a:path>
                <a:path w="190500" h="212090">
                  <a:moveTo>
                    <a:pt x="163601" y="198120"/>
                  </a:moveTo>
                  <a:lnTo>
                    <a:pt x="41503" y="198120"/>
                  </a:lnTo>
                  <a:lnTo>
                    <a:pt x="41503" y="152400"/>
                  </a:lnTo>
                  <a:lnTo>
                    <a:pt x="159740" y="152400"/>
                  </a:lnTo>
                  <a:lnTo>
                    <a:pt x="159740" y="138430"/>
                  </a:lnTo>
                  <a:lnTo>
                    <a:pt x="23888" y="138430"/>
                  </a:lnTo>
                  <a:lnTo>
                    <a:pt x="23888" y="152400"/>
                  </a:lnTo>
                  <a:lnTo>
                    <a:pt x="23888" y="198120"/>
                  </a:lnTo>
                  <a:lnTo>
                    <a:pt x="23888" y="212090"/>
                  </a:lnTo>
                  <a:lnTo>
                    <a:pt x="163601" y="212090"/>
                  </a:lnTo>
                  <a:lnTo>
                    <a:pt x="163601" y="198120"/>
                  </a:lnTo>
                  <a:close/>
                </a:path>
                <a:path w="190500" h="212090">
                  <a:moveTo>
                    <a:pt x="189903" y="52070"/>
                  </a:moveTo>
                  <a:lnTo>
                    <a:pt x="157568" y="52070"/>
                  </a:lnTo>
                  <a:lnTo>
                    <a:pt x="157568" y="0"/>
                  </a:lnTo>
                  <a:lnTo>
                    <a:pt x="139954" y="0"/>
                  </a:lnTo>
                  <a:lnTo>
                    <a:pt x="139954" y="52070"/>
                  </a:lnTo>
                  <a:lnTo>
                    <a:pt x="139954" y="67310"/>
                  </a:lnTo>
                  <a:lnTo>
                    <a:pt x="139954" y="125730"/>
                  </a:lnTo>
                  <a:lnTo>
                    <a:pt x="157568" y="125730"/>
                  </a:lnTo>
                  <a:lnTo>
                    <a:pt x="157568" y="67310"/>
                  </a:lnTo>
                  <a:lnTo>
                    <a:pt x="189903" y="67310"/>
                  </a:lnTo>
                  <a:lnTo>
                    <a:pt x="189903" y="5207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4966" y="8566147"/>
              <a:ext cx="197863" cy="21571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10877" y="8566147"/>
              <a:ext cx="199552" cy="215236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137204" y="8584196"/>
              <a:ext cx="99695" cy="146050"/>
            </a:xfrm>
            <a:custGeom>
              <a:avLst/>
              <a:gdLst/>
              <a:ahLst/>
              <a:cxnLst/>
              <a:rect l="l" t="t" r="r" b="b"/>
              <a:pathLst>
                <a:path w="99694" h="146050">
                  <a:moveTo>
                    <a:pt x="99656" y="58420"/>
                  </a:moveTo>
                  <a:lnTo>
                    <a:pt x="82524" y="58420"/>
                  </a:lnTo>
                  <a:lnTo>
                    <a:pt x="82524" y="72390"/>
                  </a:lnTo>
                  <a:lnTo>
                    <a:pt x="82524" y="130810"/>
                  </a:lnTo>
                  <a:lnTo>
                    <a:pt x="17373" y="130810"/>
                  </a:lnTo>
                  <a:lnTo>
                    <a:pt x="17373" y="72390"/>
                  </a:lnTo>
                  <a:lnTo>
                    <a:pt x="82524" y="72390"/>
                  </a:lnTo>
                  <a:lnTo>
                    <a:pt x="82524" y="58420"/>
                  </a:lnTo>
                  <a:lnTo>
                    <a:pt x="17373" y="5842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2390"/>
                  </a:lnTo>
                  <a:lnTo>
                    <a:pt x="0" y="130810"/>
                  </a:lnTo>
                  <a:lnTo>
                    <a:pt x="0" y="146050"/>
                  </a:lnTo>
                  <a:lnTo>
                    <a:pt x="99656" y="146050"/>
                  </a:lnTo>
                  <a:lnTo>
                    <a:pt x="99656" y="130835"/>
                  </a:lnTo>
                  <a:lnTo>
                    <a:pt x="99656" y="72390"/>
                  </a:lnTo>
                  <a:lnTo>
                    <a:pt x="99656" y="72199"/>
                  </a:lnTo>
                  <a:lnTo>
                    <a:pt x="99656" y="58420"/>
                  </a:lnTo>
                  <a:close/>
                </a:path>
                <a:path w="99694" h="146050">
                  <a:moveTo>
                    <a:pt x="99656" y="50"/>
                  </a:moveTo>
                  <a:lnTo>
                    <a:pt x="82524" y="50"/>
                  </a:lnTo>
                  <a:lnTo>
                    <a:pt x="82524" y="57962"/>
                  </a:lnTo>
                  <a:lnTo>
                    <a:pt x="99656" y="57962"/>
                  </a:lnTo>
                  <a:lnTo>
                    <a:pt x="99656" y="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5959" y="8566404"/>
              <a:ext cx="264702" cy="2159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6614" y="8566147"/>
              <a:ext cx="162151" cy="21547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2682" y="8566147"/>
              <a:ext cx="180007" cy="21571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72412" y="8566147"/>
              <a:ext cx="169631" cy="21523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77032" y="8588346"/>
              <a:ext cx="194967" cy="16239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57527" y="8566147"/>
              <a:ext cx="411169" cy="21258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51471" y="8566147"/>
              <a:ext cx="185798" cy="21571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79014" y="8565906"/>
              <a:ext cx="167942" cy="21620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8460" y="8566147"/>
              <a:ext cx="175664" cy="21547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08040" y="8566147"/>
              <a:ext cx="180007" cy="21571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2794" y="8565906"/>
              <a:ext cx="176629" cy="21620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02488" y="8566147"/>
              <a:ext cx="182420" cy="21571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19414" y="8569284"/>
              <a:ext cx="195691" cy="21258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98845" y="8580624"/>
              <a:ext cx="196174" cy="17325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20101" y="8566147"/>
              <a:ext cx="173988" cy="21523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35351" y="8565906"/>
              <a:ext cx="410445" cy="21571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66549" y="8565906"/>
              <a:ext cx="414306" cy="21596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001838" y="8571496"/>
              <a:ext cx="196215" cy="208279"/>
            </a:xfrm>
            <a:custGeom>
              <a:avLst/>
              <a:gdLst/>
              <a:ahLst/>
              <a:cxnLst/>
              <a:rect l="l" t="t" r="r" b="b"/>
              <a:pathLst>
                <a:path w="196215" h="208279">
                  <a:moveTo>
                    <a:pt x="171564" y="146050"/>
                  </a:moveTo>
                  <a:lnTo>
                    <a:pt x="21958" y="146050"/>
                  </a:lnTo>
                  <a:lnTo>
                    <a:pt x="21958" y="160020"/>
                  </a:lnTo>
                  <a:lnTo>
                    <a:pt x="153949" y="160020"/>
                  </a:lnTo>
                  <a:lnTo>
                    <a:pt x="153949" y="208280"/>
                  </a:lnTo>
                  <a:lnTo>
                    <a:pt x="171564" y="208280"/>
                  </a:lnTo>
                  <a:lnTo>
                    <a:pt x="171564" y="160020"/>
                  </a:lnTo>
                  <a:lnTo>
                    <a:pt x="171564" y="146050"/>
                  </a:lnTo>
                  <a:close/>
                </a:path>
                <a:path w="196215" h="208279">
                  <a:moveTo>
                    <a:pt x="195935" y="113614"/>
                  </a:moveTo>
                  <a:lnTo>
                    <a:pt x="106895" y="113614"/>
                  </a:lnTo>
                  <a:lnTo>
                    <a:pt x="106895" y="90170"/>
                  </a:lnTo>
                  <a:lnTo>
                    <a:pt x="174942" y="90170"/>
                  </a:lnTo>
                  <a:lnTo>
                    <a:pt x="174942" y="76200"/>
                  </a:lnTo>
                  <a:lnTo>
                    <a:pt x="42951" y="76200"/>
                  </a:lnTo>
                  <a:lnTo>
                    <a:pt x="42951" y="50800"/>
                  </a:lnTo>
                  <a:lnTo>
                    <a:pt x="170599" y="50800"/>
                  </a:lnTo>
                  <a:lnTo>
                    <a:pt x="170599" y="3810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095" y="0"/>
                  </a:lnTo>
                  <a:lnTo>
                    <a:pt x="25095" y="13970"/>
                  </a:lnTo>
                  <a:lnTo>
                    <a:pt x="153225" y="13970"/>
                  </a:lnTo>
                  <a:lnTo>
                    <a:pt x="153225" y="38100"/>
                  </a:lnTo>
                  <a:lnTo>
                    <a:pt x="25577" y="38100"/>
                  </a:lnTo>
                  <a:lnTo>
                    <a:pt x="25577" y="50800"/>
                  </a:lnTo>
                  <a:lnTo>
                    <a:pt x="25577" y="76200"/>
                  </a:lnTo>
                  <a:lnTo>
                    <a:pt x="25577" y="90170"/>
                  </a:lnTo>
                  <a:lnTo>
                    <a:pt x="89281" y="90170"/>
                  </a:lnTo>
                  <a:lnTo>
                    <a:pt x="89281" y="113614"/>
                  </a:lnTo>
                  <a:lnTo>
                    <a:pt x="0" y="113614"/>
                  </a:lnTo>
                  <a:lnTo>
                    <a:pt x="0" y="128333"/>
                  </a:lnTo>
                  <a:lnTo>
                    <a:pt x="195935" y="128333"/>
                  </a:lnTo>
                  <a:lnTo>
                    <a:pt x="195935" y="11361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82840" y="8563734"/>
              <a:ext cx="198345" cy="21499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26462" y="1953780"/>
              <a:ext cx="106756" cy="18493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52650" y="1960409"/>
              <a:ext cx="391591" cy="23134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64129" y="2009101"/>
              <a:ext cx="90068" cy="12961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79801" y="2009101"/>
              <a:ext cx="106756" cy="17967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96249" y="4528041"/>
              <a:ext cx="207797" cy="12961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40165" y="4472720"/>
              <a:ext cx="392049" cy="18493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61475" y="4472720"/>
              <a:ext cx="106756" cy="18493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801835" y="4479349"/>
              <a:ext cx="85039" cy="23134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06762" y="4528041"/>
              <a:ext cx="90068" cy="12961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2434" y="4528041"/>
              <a:ext cx="106756" cy="179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13038" y="1068348"/>
              <a:ext cx="4262755" cy="398145"/>
            </a:xfrm>
            <a:custGeom>
              <a:avLst/>
              <a:gdLst/>
              <a:ahLst/>
              <a:cxnLst/>
              <a:rect l="l" t="t" r="r" b="b"/>
              <a:pathLst>
                <a:path w="4262755" h="398144">
                  <a:moveTo>
                    <a:pt x="92621" y="35623"/>
                  </a:moveTo>
                  <a:lnTo>
                    <a:pt x="65379" y="35623"/>
                  </a:lnTo>
                  <a:lnTo>
                    <a:pt x="60769" y="41071"/>
                  </a:lnTo>
                  <a:lnTo>
                    <a:pt x="43053" y="51739"/>
                  </a:lnTo>
                  <a:lnTo>
                    <a:pt x="2095" y="68732"/>
                  </a:lnTo>
                  <a:lnTo>
                    <a:pt x="0" y="69151"/>
                  </a:lnTo>
                  <a:lnTo>
                    <a:pt x="419" y="71666"/>
                  </a:lnTo>
                  <a:lnTo>
                    <a:pt x="6286" y="88849"/>
                  </a:lnTo>
                  <a:lnTo>
                    <a:pt x="7124" y="91363"/>
                  </a:lnTo>
                  <a:lnTo>
                    <a:pt x="9220" y="90525"/>
                  </a:lnTo>
                  <a:lnTo>
                    <a:pt x="46380" y="76225"/>
                  </a:lnTo>
                  <a:lnTo>
                    <a:pt x="65379" y="65798"/>
                  </a:lnTo>
                  <a:lnTo>
                    <a:pt x="65379" y="326898"/>
                  </a:lnTo>
                  <a:lnTo>
                    <a:pt x="92621" y="326898"/>
                  </a:lnTo>
                  <a:lnTo>
                    <a:pt x="92621" y="65798"/>
                  </a:lnTo>
                  <a:lnTo>
                    <a:pt x="92621" y="35623"/>
                  </a:lnTo>
                  <a:close/>
                </a:path>
                <a:path w="4262755" h="398144">
                  <a:moveTo>
                    <a:pt x="316839" y="196977"/>
                  </a:moveTo>
                  <a:lnTo>
                    <a:pt x="186918" y="196977"/>
                  </a:lnTo>
                  <a:lnTo>
                    <a:pt x="186918" y="222123"/>
                  </a:lnTo>
                  <a:lnTo>
                    <a:pt x="316839" y="222123"/>
                  </a:lnTo>
                  <a:lnTo>
                    <a:pt x="316839" y="196977"/>
                  </a:lnTo>
                  <a:close/>
                </a:path>
                <a:path w="4262755" h="398144">
                  <a:moveTo>
                    <a:pt x="465620" y="35623"/>
                  </a:moveTo>
                  <a:lnTo>
                    <a:pt x="438378" y="35623"/>
                  </a:lnTo>
                  <a:lnTo>
                    <a:pt x="433768" y="41071"/>
                  </a:lnTo>
                  <a:lnTo>
                    <a:pt x="416052" y="51739"/>
                  </a:lnTo>
                  <a:lnTo>
                    <a:pt x="375094" y="68732"/>
                  </a:lnTo>
                  <a:lnTo>
                    <a:pt x="372999" y="69151"/>
                  </a:lnTo>
                  <a:lnTo>
                    <a:pt x="373418" y="71666"/>
                  </a:lnTo>
                  <a:lnTo>
                    <a:pt x="379285" y="88849"/>
                  </a:lnTo>
                  <a:lnTo>
                    <a:pt x="380123" y="91363"/>
                  </a:lnTo>
                  <a:lnTo>
                    <a:pt x="382219" y="90525"/>
                  </a:lnTo>
                  <a:lnTo>
                    <a:pt x="419379" y="76225"/>
                  </a:lnTo>
                  <a:lnTo>
                    <a:pt x="438378" y="65798"/>
                  </a:lnTo>
                  <a:lnTo>
                    <a:pt x="438378" y="326898"/>
                  </a:lnTo>
                  <a:lnTo>
                    <a:pt x="465620" y="326898"/>
                  </a:lnTo>
                  <a:lnTo>
                    <a:pt x="465620" y="65798"/>
                  </a:lnTo>
                  <a:lnTo>
                    <a:pt x="465620" y="35623"/>
                  </a:lnTo>
                  <a:close/>
                </a:path>
                <a:path w="4262755" h="398144">
                  <a:moveTo>
                    <a:pt x="616496" y="310553"/>
                  </a:moveTo>
                  <a:lnTo>
                    <a:pt x="603504" y="297561"/>
                  </a:lnTo>
                  <a:lnTo>
                    <a:pt x="583806" y="297561"/>
                  </a:lnTo>
                  <a:lnTo>
                    <a:pt x="570395" y="310553"/>
                  </a:lnTo>
                  <a:lnTo>
                    <a:pt x="570395" y="330250"/>
                  </a:lnTo>
                  <a:lnTo>
                    <a:pt x="583806" y="343662"/>
                  </a:lnTo>
                  <a:lnTo>
                    <a:pt x="603504" y="343662"/>
                  </a:lnTo>
                  <a:lnTo>
                    <a:pt x="616496" y="330250"/>
                  </a:lnTo>
                  <a:lnTo>
                    <a:pt x="616496" y="310553"/>
                  </a:lnTo>
                  <a:close/>
                </a:path>
                <a:path w="4262755" h="398144">
                  <a:moveTo>
                    <a:pt x="1015479" y="199491"/>
                  </a:moveTo>
                  <a:lnTo>
                    <a:pt x="1012964" y="194043"/>
                  </a:lnTo>
                  <a:lnTo>
                    <a:pt x="1011288" y="192786"/>
                  </a:lnTo>
                  <a:lnTo>
                    <a:pt x="1006678" y="188595"/>
                  </a:lnTo>
                  <a:lnTo>
                    <a:pt x="957567" y="153784"/>
                  </a:lnTo>
                  <a:lnTo>
                    <a:pt x="923645" y="131495"/>
                  </a:lnTo>
                  <a:lnTo>
                    <a:pt x="916152" y="126987"/>
                  </a:lnTo>
                  <a:lnTo>
                    <a:pt x="921308" y="116078"/>
                  </a:lnTo>
                  <a:lnTo>
                    <a:pt x="933310" y="77165"/>
                  </a:lnTo>
                  <a:lnTo>
                    <a:pt x="934491" y="65798"/>
                  </a:lnTo>
                  <a:lnTo>
                    <a:pt x="934593" y="64541"/>
                  </a:lnTo>
                  <a:lnTo>
                    <a:pt x="940041" y="64541"/>
                  </a:lnTo>
                  <a:lnTo>
                    <a:pt x="949261" y="64122"/>
                  </a:lnTo>
                  <a:lnTo>
                    <a:pt x="953452" y="64122"/>
                  </a:lnTo>
                  <a:lnTo>
                    <a:pt x="966025" y="63703"/>
                  </a:lnTo>
                  <a:lnTo>
                    <a:pt x="990358" y="64122"/>
                  </a:lnTo>
                  <a:lnTo>
                    <a:pt x="1004163" y="64541"/>
                  </a:lnTo>
                  <a:lnTo>
                    <a:pt x="1010450" y="64541"/>
                  </a:lnTo>
                  <a:lnTo>
                    <a:pt x="1010373" y="64122"/>
                  </a:lnTo>
                  <a:lnTo>
                    <a:pt x="1010297" y="63703"/>
                  </a:lnTo>
                  <a:lnTo>
                    <a:pt x="1009611" y="59931"/>
                  </a:lnTo>
                  <a:lnTo>
                    <a:pt x="1008773" y="52806"/>
                  </a:lnTo>
                  <a:lnTo>
                    <a:pt x="1008354" y="49453"/>
                  </a:lnTo>
                  <a:lnTo>
                    <a:pt x="1008265" y="49034"/>
                  </a:lnTo>
                  <a:lnTo>
                    <a:pt x="1007973" y="47561"/>
                  </a:lnTo>
                  <a:lnTo>
                    <a:pt x="1007846" y="46939"/>
                  </a:lnTo>
                  <a:lnTo>
                    <a:pt x="1007770" y="46520"/>
                  </a:lnTo>
                  <a:lnTo>
                    <a:pt x="1007681" y="46101"/>
                  </a:lnTo>
                  <a:lnTo>
                    <a:pt x="1007097" y="43167"/>
                  </a:lnTo>
                  <a:lnTo>
                    <a:pt x="1007008" y="42659"/>
                  </a:lnTo>
                  <a:lnTo>
                    <a:pt x="1006894" y="41960"/>
                  </a:lnTo>
                  <a:lnTo>
                    <a:pt x="1006678" y="40652"/>
                  </a:lnTo>
                  <a:lnTo>
                    <a:pt x="1006259" y="38557"/>
                  </a:lnTo>
                  <a:lnTo>
                    <a:pt x="1002906" y="37299"/>
                  </a:lnTo>
                  <a:lnTo>
                    <a:pt x="1001649" y="37719"/>
                  </a:lnTo>
                  <a:lnTo>
                    <a:pt x="992847" y="38976"/>
                  </a:lnTo>
                  <a:lnTo>
                    <a:pt x="969073" y="41960"/>
                  </a:lnTo>
                  <a:lnTo>
                    <a:pt x="962596" y="42659"/>
                  </a:lnTo>
                  <a:lnTo>
                    <a:pt x="956386" y="43167"/>
                  </a:lnTo>
                  <a:lnTo>
                    <a:pt x="956564" y="43167"/>
                  </a:lnTo>
                  <a:lnTo>
                    <a:pt x="911123" y="46101"/>
                  </a:lnTo>
                  <a:lnTo>
                    <a:pt x="867041" y="47561"/>
                  </a:lnTo>
                  <a:lnTo>
                    <a:pt x="848461" y="47561"/>
                  </a:lnTo>
                  <a:lnTo>
                    <a:pt x="836942" y="47358"/>
                  </a:lnTo>
                  <a:lnTo>
                    <a:pt x="825207" y="46520"/>
                  </a:lnTo>
                  <a:lnTo>
                    <a:pt x="823112" y="46520"/>
                  </a:lnTo>
                  <a:lnTo>
                    <a:pt x="821436" y="49034"/>
                  </a:lnTo>
                  <a:lnTo>
                    <a:pt x="821855" y="49872"/>
                  </a:lnTo>
                  <a:lnTo>
                    <a:pt x="823531" y="56997"/>
                  </a:lnTo>
                  <a:lnTo>
                    <a:pt x="824788" y="62445"/>
                  </a:lnTo>
                  <a:lnTo>
                    <a:pt x="826465" y="67056"/>
                  </a:lnTo>
                  <a:lnTo>
                    <a:pt x="826465" y="67475"/>
                  </a:lnTo>
                  <a:lnTo>
                    <a:pt x="826884" y="67894"/>
                  </a:lnTo>
                  <a:lnTo>
                    <a:pt x="827722" y="69989"/>
                  </a:lnTo>
                  <a:lnTo>
                    <a:pt x="830237" y="72923"/>
                  </a:lnTo>
                  <a:lnTo>
                    <a:pt x="834428" y="72504"/>
                  </a:lnTo>
                  <a:lnTo>
                    <a:pt x="844905" y="71666"/>
                  </a:lnTo>
                  <a:lnTo>
                    <a:pt x="861669" y="69151"/>
                  </a:lnTo>
                  <a:lnTo>
                    <a:pt x="904417" y="65798"/>
                  </a:lnTo>
                  <a:lnTo>
                    <a:pt x="904303" y="68313"/>
                  </a:lnTo>
                  <a:lnTo>
                    <a:pt x="904227" y="69989"/>
                  </a:lnTo>
                  <a:lnTo>
                    <a:pt x="904113" y="72504"/>
                  </a:lnTo>
                  <a:lnTo>
                    <a:pt x="904087" y="72923"/>
                  </a:lnTo>
                  <a:lnTo>
                    <a:pt x="903744" y="80530"/>
                  </a:lnTo>
                  <a:lnTo>
                    <a:pt x="891628" y="118808"/>
                  </a:lnTo>
                  <a:lnTo>
                    <a:pt x="870508" y="157797"/>
                  </a:lnTo>
                  <a:lnTo>
                    <a:pt x="844194" y="189014"/>
                  </a:lnTo>
                  <a:lnTo>
                    <a:pt x="803414" y="220027"/>
                  </a:lnTo>
                  <a:lnTo>
                    <a:pt x="802995" y="220446"/>
                  </a:lnTo>
                  <a:lnTo>
                    <a:pt x="800061" y="222542"/>
                  </a:lnTo>
                  <a:lnTo>
                    <a:pt x="801738" y="224218"/>
                  </a:lnTo>
                  <a:lnTo>
                    <a:pt x="812215" y="233438"/>
                  </a:lnTo>
                  <a:lnTo>
                    <a:pt x="816406" y="236791"/>
                  </a:lnTo>
                  <a:lnTo>
                    <a:pt x="823112" y="234696"/>
                  </a:lnTo>
                  <a:lnTo>
                    <a:pt x="825207" y="233019"/>
                  </a:lnTo>
                  <a:lnTo>
                    <a:pt x="842721" y="220306"/>
                  </a:lnTo>
                  <a:lnTo>
                    <a:pt x="874864" y="189014"/>
                  </a:lnTo>
                  <a:lnTo>
                    <a:pt x="899769" y="157187"/>
                  </a:lnTo>
                  <a:lnTo>
                    <a:pt x="907351" y="143751"/>
                  </a:lnTo>
                  <a:lnTo>
                    <a:pt x="915606" y="149288"/>
                  </a:lnTo>
                  <a:lnTo>
                    <a:pt x="947864" y="174345"/>
                  </a:lnTo>
                  <a:lnTo>
                    <a:pt x="978319" y="201790"/>
                  </a:lnTo>
                  <a:lnTo>
                    <a:pt x="994524" y="221284"/>
                  </a:lnTo>
                  <a:lnTo>
                    <a:pt x="997877" y="219189"/>
                  </a:lnTo>
                  <a:lnTo>
                    <a:pt x="1000810" y="216674"/>
                  </a:lnTo>
                  <a:lnTo>
                    <a:pt x="1011288" y="204520"/>
                  </a:lnTo>
                  <a:lnTo>
                    <a:pt x="1013383" y="202425"/>
                  </a:lnTo>
                  <a:lnTo>
                    <a:pt x="1015479" y="199491"/>
                  </a:lnTo>
                  <a:close/>
                </a:path>
                <a:path w="4262755" h="398144">
                  <a:moveTo>
                    <a:pt x="1090371" y="307619"/>
                  </a:moveTo>
                  <a:lnTo>
                    <a:pt x="1071079" y="272389"/>
                  </a:lnTo>
                  <a:lnTo>
                    <a:pt x="1062748" y="265379"/>
                  </a:lnTo>
                  <a:lnTo>
                    <a:pt x="1062748" y="310984"/>
                  </a:lnTo>
                  <a:lnTo>
                    <a:pt x="1062685" y="313550"/>
                  </a:lnTo>
                  <a:lnTo>
                    <a:pt x="1062418" y="321030"/>
                  </a:lnTo>
                  <a:lnTo>
                    <a:pt x="1062304" y="323126"/>
                  </a:lnTo>
                  <a:lnTo>
                    <a:pt x="1061643" y="336016"/>
                  </a:lnTo>
                  <a:lnTo>
                    <a:pt x="1032395" y="367766"/>
                  </a:lnTo>
                  <a:lnTo>
                    <a:pt x="1014780" y="373468"/>
                  </a:lnTo>
                  <a:lnTo>
                    <a:pt x="1016317" y="373468"/>
                  </a:lnTo>
                  <a:lnTo>
                    <a:pt x="1000912" y="374154"/>
                  </a:lnTo>
                  <a:lnTo>
                    <a:pt x="988301" y="374154"/>
                  </a:lnTo>
                  <a:lnTo>
                    <a:pt x="948372" y="356908"/>
                  </a:lnTo>
                  <a:lnTo>
                    <a:pt x="934593" y="323126"/>
                  </a:lnTo>
                  <a:lnTo>
                    <a:pt x="934605" y="321449"/>
                  </a:lnTo>
                  <a:lnTo>
                    <a:pt x="952919" y="284327"/>
                  </a:lnTo>
                  <a:lnTo>
                    <a:pt x="988720" y="269824"/>
                  </a:lnTo>
                  <a:lnTo>
                    <a:pt x="999134" y="269481"/>
                  </a:lnTo>
                  <a:lnTo>
                    <a:pt x="1008786" y="269481"/>
                  </a:lnTo>
                  <a:lnTo>
                    <a:pt x="1045337" y="282282"/>
                  </a:lnTo>
                  <a:lnTo>
                    <a:pt x="1062748" y="310984"/>
                  </a:lnTo>
                  <a:lnTo>
                    <a:pt x="1062748" y="265379"/>
                  </a:lnTo>
                  <a:lnTo>
                    <a:pt x="1024140" y="250380"/>
                  </a:lnTo>
                  <a:lnTo>
                    <a:pt x="999553" y="249364"/>
                  </a:lnTo>
                  <a:lnTo>
                    <a:pt x="987412" y="249491"/>
                  </a:lnTo>
                  <a:lnTo>
                    <a:pt x="985164" y="249491"/>
                  </a:lnTo>
                  <a:lnTo>
                    <a:pt x="941552" y="265163"/>
                  </a:lnTo>
                  <a:lnTo>
                    <a:pt x="913066" y="295833"/>
                  </a:lnTo>
                  <a:lnTo>
                    <a:pt x="907961" y="310984"/>
                  </a:lnTo>
                  <a:lnTo>
                    <a:pt x="907986" y="336016"/>
                  </a:lnTo>
                  <a:lnTo>
                    <a:pt x="926274" y="370433"/>
                  </a:lnTo>
                  <a:lnTo>
                    <a:pt x="963104" y="391972"/>
                  </a:lnTo>
                  <a:lnTo>
                    <a:pt x="972146" y="394843"/>
                  </a:lnTo>
                  <a:lnTo>
                    <a:pt x="971969" y="394843"/>
                  </a:lnTo>
                  <a:lnTo>
                    <a:pt x="982256" y="395897"/>
                  </a:lnTo>
                  <a:lnTo>
                    <a:pt x="981951" y="395897"/>
                  </a:lnTo>
                  <a:lnTo>
                    <a:pt x="997877" y="396049"/>
                  </a:lnTo>
                  <a:lnTo>
                    <a:pt x="1044181" y="386410"/>
                  </a:lnTo>
                  <a:lnTo>
                    <a:pt x="1077290" y="360006"/>
                  </a:lnTo>
                  <a:lnTo>
                    <a:pt x="1090079" y="321030"/>
                  </a:lnTo>
                  <a:lnTo>
                    <a:pt x="1090371" y="307619"/>
                  </a:lnTo>
                  <a:close/>
                </a:path>
                <a:path w="4262755" h="398144">
                  <a:moveTo>
                    <a:pt x="1159230" y="139141"/>
                  </a:moveTo>
                  <a:lnTo>
                    <a:pt x="1158811" y="133692"/>
                  </a:lnTo>
                  <a:lnTo>
                    <a:pt x="1158392" y="122796"/>
                  </a:lnTo>
                  <a:lnTo>
                    <a:pt x="1158062" y="120700"/>
                  </a:lnTo>
                  <a:lnTo>
                    <a:pt x="1157135" y="114414"/>
                  </a:lnTo>
                  <a:lnTo>
                    <a:pt x="1153363" y="114833"/>
                  </a:lnTo>
                  <a:lnTo>
                    <a:pt x="1147495" y="116509"/>
                  </a:lnTo>
                  <a:lnTo>
                    <a:pt x="1124445" y="119024"/>
                  </a:lnTo>
                  <a:lnTo>
                    <a:pt x="1097622" y="120700"/>
                  </a:lnTo>
                  <a:lnTo>
                    <a:pt x="1086307" y="120700"/>
                  </a:lnTo>
                  <a:lnTo>
                    <a:pt x="1086434" y="43891"/>
                  </a:lnTo>
                  <a:lnTo>
                    <a:pt x="1087945" y="12573"/>
                  </a:lnTo>
                  <a:lnTo>
                    <a:pt x="1087983" y="8801"/>
                  </a:lnTo>
                  <a:lnTo>
                    <a:pt x="1085888" y="8801"/>
                  </a:lnTo>
                  <a:lnTo>
                    <a:pt x="1079182" y="8382"/>
                  </a:lnTo>
                  <a:lnTo>
                    <a:pt x="1056970" y="8382"/>
                  </a:lnTo>
                  <a:lnTo>
                    <a:pt x="1054874" y="10477"/>
                  </a:lnTo>
                  <a:lnTo>
                    <a:pt x="1055712" y="12573"/>
                  </a:lnTo>
                  <a:lnTo>
                    <a:pt x="1057808" y="16764"/>
                  </a:lnTo>
                  <a:lnTo>
                    <a:pt x="1059459" y="38176"/>
                  </a:lnTo>
                  <a:lnTo>
                    <a:pt x="1059510" y="39179"/>
                  </a:lnTo>
                  <a:lnTo>
                    <a:pt x="1059764" y="43891"/>
                  </a:lnTo>
                  <a:lnTo>
                    <a:pt x="1059891" y="143751"/>
                  </a:lnTo>
                  <a:lnTo>
                    <a:pt x="1059903" y="243497"/>
                  </a:lnTo>
                  <a:lnTo>
                    <a:pt x="1061580" y="243497"/>
                  </a:lnTo>
                  <a:lnTo>
                    <a:pt x="1082954" y="242239"/>
                  </a:lnTo>
                  <a:lnTo>
                    <a:pt x="1085049" y="241820"/>
                  </a:lnTo>
                  <a:lnTo>
                    <a:pt x="1086307" y="239306"/>
                  </a:lnTo>
                  <a:lnTo>
                    <a:pt x="1086307" y="143332"/>
                  </a:lnTo>
                  <a:lnTo>
                    <a:pt x="1098042" y="142494"/>
                  </a:lnTo>
                  <a:lnTo>
                    <a:pt x="1124915" y="142494"/>
                  </a:lnTo>
                  <a:lnTo>
                    <a:pt x="1125283" y="142494"/>
                  </a:lnTo>
                  <a:lnTo>
                    <a:pt x="1137437" y="142709"/>
                  </a:lnTo>
                  <a:lnTo>
                    <a:pt x="1149591" y="142913"/>
                  </a:lnTo>
                  <a:lnTo>
                    <a:pt x="1155458" y="143751"/>
                  </a:lnTo>
                  <a:lnTo>
                    <a:pt x="1159230" y="143751"/>
                  </a:lnTo>
                  <a:lnTo>
                    <a:pt x="1159230" y="142913"/>
                  </a:lnTo>
                  <a:lnTo>
                    <a:pt x="1159230" y="142494"/>
                  </a:lnTo>
                  <a:lnTo>
                    <a:pt x="1159230" y="139141"/>
                  </a:lnTo>
                  <a:close/>
                </a:path>
                <a:path w="4262755" h="398144">
                  <a:moveTo>
                    <a:pt x="1376743" y="40233"/>
                  </a:moveTo>
                  <a:lnTo>
                    <a:pt x="1374648" y="39395"/>
                  </a:lnTo>
                  <a:lnTo>
                    <a:pt x="1348244" y="38976"/>
                  </a:lnTo>
                  <a:lnTo>
                    <a:pt x="1346568" y="38976"/>
                  </a:lnTo>
                  <a:lnTo>
                    <a:pt x="1344472" y="41071"/>
                  </a:lnTo>
                  <a:lnTo>
                    <a:pt x="1345311" y="43167"/>
                  </a:lnTo>
                  <a:lnTo>
                    <a:pt x="1347978" y="48501"/>
                  </a:lnTo>
                  <a:lnTo>
                    <a:pt x="1349336" y="54419"/>
                  </a:lnTo>
                  <a:lnTo>
                    <a:pt x="1349362" y="54902"/>
                  </a:lnTo>
                  <a:lnTo>
                    <a:pt x="1349844" y="64668"/>
                  </a:lnTo>
                  <a:lnTo>
                    <a:pt x="1349921" y="118186"/>
                  </a:lnTo>
                  <a:lnTo>
                    <a:pt x="1349921" y="142913"/>
                  </a:lnTo>
                  <a:lnTo>
                    <a:pt x="1349921" y="225475"/>
                  </a:lnTo>
                  <a:lnTo>
                    <a:pt x="1339049" y="226453"/>
                  </a:lnTo>
                  <a:lnTo>
                    <a:pt x="1329016" y="227037"/>
                  </a:lnTo>
                  <a:lnTo>
                    <a:pt x="1265567" y="228409"/>
                  </a:lnTo>
                  <a:lnTo>
                    <a:pt x="1267421" y="228409"/>
                  </a:lnTo>
                  <a:lnTo>
                    <a:pt x="1248600" y="228612"/>
                  </a:lnTo>
                  <a:lnTo>
                    <a:pt x="1238364" y="228409"/>
                  </a:lnTo>
                  <a:lnTo>
                    <a:pt x="1240231" y="228409"/>
                  </a:lnTo>
                  <a:lnTo>
                    <a:pt x="1234668" y="227990"/>
                  </a:lnTo>
                  <a:lnTo>
                    <a:pt x="1234655" y="225475"/>
                  </a:lnTo>
                  <a:lnTo>
                    <a:pt x="1234249" y="144589"/>
                  </a:lnTo>
                  <a:lnTo>
                    <a:pt x="1252004" y="143776"/>
                  </a:lnTo>
                  <a:lnTo>
                    <a:pt x="1300302" y="142405"/>
                  </a:lnTo>
                  <a:lnTo>
                    <a:pt x="1303337" y="142405"/>
                  </a:lnTo>
                  <a:lnTo>
                    <a:pt x="1322882" y="142201"/>
                  </a:lnTo>
                  <a:lnTo>
                    <a:pt x="1335252" y="142201"/>
                  </a:lnTo>
                  <a:lnTo>
                    <a:pt x="1341323" y="142405"/>
                  </a:lnTo>
                  <a:lnTo>
                    <a:pt x="1349921" y="142913"/>
                  </a:lnTo>
                  <a:lnTo>
                    <a:pt x="1349921" y="118186"/>
                  </a:lnTo>
                  <a:lnTo>
                    <a:pt x="1311427" y="120599"/>
                  </a:lnTo>
                  <a:lnTo>
                    <a:pt x="1266672" y="121742"/>
                  </a:lnTo>
                  <a:lnTo>
                    <a:pt x="1253820" y="121589"/>
                  </a:lnTo>
                  <a:lnTo>
                    <a:pt x="1234249" y="121119"/>
                  </a:lnTo>
                  <a:lnTo>
                    <a:pt x="1234300" y="82143"/>
                  </a:lnTo>
                  <a:lnTo>
                    <a:pt x="1234376" y="77952"/>
                  </a:lnTo>
                  <a:lnTo>
                    <a:pt x="1234668" y="62026"/>
                  </a:lnTo>
                  <a:lnTo>
                    <a:pt x="1234960" y="54419"/>
                  </a:lnTo>
                  <a:lnTo>
                    <a:pt x="1235087" y="47777"/>
                  </a:lnTo>
                  <a:lnTo>
                    <a:pt x="1232992" y="46939"/>
                  </a:lnTo>
                  <a:lnTo>
                    <a:pt x="1232154" y="46939"/>
                  </a:lnTo>
                  <a:lnTo>
                    <a:pt x="1208684" y="46101"/>
                  </a:lnTo>
                  <a:lnTo>
                    <a:pt x="1202397" y="46101"/>
                  </a:lnTo>
                  <a:lnTo>
                    <a:pt x="1204887" y="54419"/>
                  </a:lnTo>
                  <a:lnTo>
                    <a:pt x="1204963" y="54902"/>
                  </a:lnTo>
                  <a:lnTo>
                    <a:pt x="1208265" y="77952"/>
                  </a:lnTo>
                  <a:lnTo>
                    <a:pt x="1208265" y="89268"/>
                  </a:lnTo>
                  <a:lnTo>
                    <a:pt x="1208506" y="122491"/>
                  </a:lnTo>
                  <a:lnTo>
                    <a:pt x="1208887" y="179158"/>
                  </a:lnTo>
                  <a:lnTo>
                    <a:pt x="1208887" y="228612"/>
                  </a:lnTo>
                  <a:lnTo>
                    <a:pt x="1208684" y="244335"/>
                  </a:lnTo>
                  <a:lnTo>
                    <a:pt x="1208684" y="253136"/>
                  </a:lnTo>
                  <a:lnTo>
                    <a:pt x="1211199" y="253974"/>
                  </a:lnTo>
                  <a:lnTo>
                    <a:pt x="1212875" y="253974"/>
                  </a:lnTo>
                  <a:lnTo>
                    <a:pt x="1222514" y="252717"/>
                  </a:lnTo>
                  <a:lnTo>
                    <a:pt x="1235202" y="251701"/>
                  </a:lnTo>
                  <a:lnTo>
                    <a:pt x="1253985" y="251701"/>
                  </a:lnTo>
                  <a:lnTo>
                    <a:pt x="1287259" y="250952"/>
                  </a:lnTo>
                  <a:lnTo>
                    <a:pt x="1289646" y="250952"/>
                  </a:lnTo>
                  <a:lnTo>
                    <a:pt x="1322844" y="250596"/>
                  </a:lnTo>
                  <a:lnTo>
                    <a:pt x="1320787" y="250596"/>
                  </a:lnTo>
                  <a:lnTo>
                    <a:pt x="1357363" y="249783"/>
                  </a:lnTo>
                  <a:lnTo>
                    <a:pt x="1371295" y="249783"/>
                  </a:lnTo>
                  <a:lnTo>
                    <a:pt x="1375905" y="247269"/>
                  </a:lnTo>
                  <a:lnTo>
                    <a:pt x="1375905" y="228612"/>
                  </a:lnTo>
                  <a:lnTo>
                    <a:pt x="1375905" y="142201"/>
                  </a:lnTo>
                  <a:lnTo>
                    <a:pt x="1375905" y="121742"/>
                  </a:lnTo>
                  <a:lnTo>
                    <a:pt x="1375905" y="82143"/>
                  </a:lnTo>
                  <a:lnTo>
                    <a:pt x="1376743" y="54902"/>
                  </a:lnTo>
                  <a:lnTo>
                    <a:pt x="1376743" y="40233"/>
                  </a:lnTo>
                  <a:close/>
                </a:path>
                <a:path w="4262755" h="398144">
                  <a:moveTo>
                    <a:pt x="1542707" y="181889"/>
                  </a:moveTo>
                  <a:lnTo>
                    <a:pt x="1541449" y="165544"/>
                  </a:lnTo>
                  <a:lnTo>
                    <a:pt x="1541246" y="164287"/>
                  </a:lnTo>
                  <a:lnTo>
                    <a:pt x="1540484" y="159258"/>
                  </a:lnTo>
                  <a:lnTo>
                    <a:pt x="1540192" y="157162"/>
                  </a:lnTo>
                  <a:lnTo>
                    <a:pt x="1536420" y="157581"/>
                  </a:lnTo>
                  <a:lnTo>
                    <a:pt x="1530553" y="159258"/>
                  </a:lnTo>
                  <a:lnTo>
                    <a:pt x="1507502" y="162191"/>
                  </a:lnTo>
                  <a:lnTo>
                    <a:pt x="1481099" y="164287"/>
                  </a:lnTo>
                  <a:lnTo>
                    <a:pt x="1469783" y="164287"/>
                  </a:lnTo>
                  <a:lnTo>
                    <a:pt x="1469783" y="162191"/>
                  </a:lnTo>
                  <a:lnTo>
                    <a:pt x="1469910" y="44284"/>
                  </a:lnTo>
                  <a:lnTo>
                    <a:pt x="1471460" y="12573"/>
                  </a:lnTo>
                  <a:lnTo>
                    <a:pt x="1471460" y="9220"/>
                  </a:lnTo>
                  <a:lnTo>
                    <a:pt x="1468526" y="9220"/>
                  </a:lnTo>
                  <a:lnTo>
                    <a:pt x="1444637" y="8382"/>
                  </a:lnTo>
                  <a:lnTo>
                    <a:pt x="1440446" y="8382"/>
                  </a:lnTo>
                  <a:lnTo>
                    <a:pt x="1438351" y="10477"/>
                  </a:lnTo>
                  <a:lnTo>
                    <a:pt x="1439189" y="12573"/>
                  </a:lnTo>
                  <a:lnTo>
                    <a:pt x="1441284" y="16764"/>
                  </a:lnTo>
                  <a:lnTo>
                    <a:pt x="1442935" y="38506"/>
                  </a:lnTo>
                  <a:lnTo>
                    <a:pt x="1442999" y="39598"/>
                  </a:lnTo>
                  <a:lnTo>
                    <a:pt x="1443240" y="44284"/>
                  </a:lnTo>
                  <a:lnTo>
                    <a:pt x="1443367" y="186499"/>
                  </a:lnTo>
                  <a:lnTo>
                    <a:pt x="1443380" y="364617"/>
                  </a:lnTo>
                  <a:lnTo>
                    <a:pt x="1445056" y="364617"/>
                  </a:lnTo>
                  <a:lnTo>
                    <a:pt x="1466430" y="363359"/>
                  </a:lnTo>
                  <a:lnTo>
                    <a:pt x="1468526" y="362940"/>
                  </a:lnTo>
                  <a:lnTo>
                    <a:pt x="1469783" y="360426"/>
                  </a:lnTo>
                  <a:lnTo>
                    <a:pt x="1469783" y="186080"/>
                  </a:lnTo>
                  <a:lnTo>
                    <a:pt x="1482293" y="185661"/>
                  </a:lnTo>
                  <a:lnTo>
                    <a:pt x="1532648" y="185661"/>
                  </a:lnTo>
                  <a:lnTo>
                    <a:pt x="1538935" y="186499"/>
                  </a:lnTo>
                  <a:lnTo>
                    <a:pt x="1542707" y="186499"/>
                  </a:lnTo>
                  <a:lnTo>
                    <a:pt x="1542707" y="185661"/>
                  </a:lnTo>
                  <a:lnTo>
                    <a:pt x="1542707" y="181889"/>
                  </a:lnTo>
                  <a:close/>
                </a:path>
                <a:path w="4262755" h="398144">
                  <a:moveTo>
                    <a:pt x="1870024" y="31851"/>
                  </a:moveTo>
                  <a:lnTo>
                    <a:pt x="1866011" y="30505"/>
                  </a:lnTo>
                  <a:lnTo>
                    <a:pt x="1865858" y="30505"/>
                  </a:lnTo>
                  <a:lnTo>
                    <a:pt x="1841525" y="25565"/>
                  </a:lnTo>
                  <a:lnTo>
                    <a:pt x="1838172" y="24726"/>
                  </a:lnTo>
                  <a:lnTo>
                    <a:pt x="1834819" y="25565"/>
                  </a:lnTo>
                  <a:lnTo>
                    <a:pt x="1828952" y="26797"/>
                  </a:lnTo>
                  <a:lnTo>
                    <a:pt x="1787740" y="30505"/>
                  </a:lnTo>
                  <a:lnTo>
                    <a:pt x="1753831" y="31851"/>
                  </a:lnTo>
                  <a:lnTo>
                    <a:pt x="1754174" y="31851"/>
                  </a:lnTo>
                  <a:lnTo>
                    <a:pt x="1705267" y="32918"/>
                  </a:lnTo>
                  <a:lnTo>
                    <a:pt x="1687817" y="32918"/>
                  </a:lnTo>
                  <a:lnTo>
                    <a:pt x="1657667" y="32207"/>
                  </a:lnTo>
                  <a:lnTo>
                    <a:pt x="1650682" y="31851"/>
                  </a:lnTo>
                  <a:lnTo>
                    <a:pt x="1651012" y="31851"/>
                  </a:lnTo>
                  <a:lnTo>
                    <a:pt x="1644967" y="31432"/>
                  </a:lnTo>
                  <a:lnTo>
                    <a:pt x="1642859" y="31013"/>
                  </a:lnTo>
                  <a:lnTo>
                    <a:pt x="1641195" y="33528"/>
                  </a:lnTo>
                  <a:lnTo>
                    <a:pt x="1641614" y="34366"/>
                  </a:lnTo>
                  <a:lnTo>
                    <a:pt x="1643710" y="41910"/>
                  </a:lnTo>
                  <a:lnTo>
                    <a:pt x="1644967" y="48196"/>
                  </a:lnTo>
                  <a:lnTo>
                    <a:pt x="1647063" y="52806"/>
                  </a:lnTo>
                  <a:lnTo>
                    <a:pt x="1647063" y="53225"/>
                  </a:lnTo>
                  <a:lnTo>
                    <a:pt x="1647482" y="53644"/>
                  </a:lnTo>
                  <a:lnTo>
                    <a:pt x="1648320" y="56578"/>
                  </a:lnTo>
                  <a:lnTo>
                    <a:pt x="1650834" y="59093"/>
                  </a:lnTo>
                  <a:lnTo>
                    <a:pt x="1655445" y="58254"/>
                  </a:lnTo>
                  <a:lnTo>
                    <a:pt x="1662150" y="57416"/>
                  </a:lnTo>
                  <a:lnTo>
                    <a:pt x="1683105" y="55321"/>
                  </a:lnTo>
                  <a:lnTo>
                    <a:pt x="1704060" y="53644"/>
                  </a:lnTo>
                  <a:lnTo>
                    <a:pt x="1710766" y="53644"/>
                  </a:lnTo>
                  <a:lnTo>
                    <a:pt x="1719567" y="53225"/>
                  </a:lnTo>
                  <a:lnTo>
                    <a:pt x="1821980" y="49872"/>
                  </a:lnTo>
                  <a:lnTo>
                    <a:pt x="1834400" y="49872"/>
                  </a:lnTo>
                  <a:lnTo>
                    <a:pt x="1835238" y="51130"/>
                  </a:lnTo>
                  <a:lnTo>
                    <a:pt x="1835188" y="55321"/>
                  </a:lnTo>
                  <a:lnTo>
                    <a:pt x="1835111" y="56578"/>
                  </a:lnTo>
                  <a:lnTo>
                    <a:pt x="1834997" y="58254"/>
                  </a:lnTo>
                  <a:lnTo>
                    <a:pt x="1834946" y="59093"/>
                  </a:lnTo>
                  <a:lnTo>
                    <a:pt x="1828711" y="100520"/>
                  </a:lnTo>
                  <a:lnTo>
                    <a:pt x="1820265" y="138506"/>
                  </a:lnTo>
                  <a:lnTo>
                    <a:pt x="1814283" y="159258"/>
                  </a:lnTo>
                  <a:lnTo>
                    <a:pt x="1813445" y="162191"/>
                  </a:lnTo>
                  <a:lnTo>
                    <a:pt x="1815541" y="163449"/>
                  </a:lnTo>
                  <a:lnTo>
                    <a:pt x="1820570" y="163449"/>
                  </a:lnTo>
                  <a:lnTo>
                    <a:pt x="1841525" y="150456"/>
                  </a:lnTo>
                  <a:lnTo>
                    <a:pt x="1845716" y="138303"/>
                  </a:lnTo>
                  <a:lnTo>
                    <a:pt x="1856181" y="94957"/>
                  </a:lnTo>
                  <a:lnTo>
                    <a:pt x="1863318" y="63271"/>
                  </a:lnTo>
                  <a:lnTo>
                    <a:pt x="1866404" y="49872"/>
                  </a:lnTo>
                  <a:lnTo>
                    <a:pt x="1868347" y="41490"/>
                  </a:lnTo>
                  <a:lnTo>
                    <a:pt x="1869186" y="35204"/>
                  </a:lnTo>
                  <a:lnTo>
                    <a:pt x="1869757" y="32918"/>
                  </a:lnTo>
                  <a:lnTo>
                    <a:pt x="1869871" y="32423"/>
                  </a:lnTo>
                  <a:lnTo>
                    <a:pt x="1869935" y="32207"/>
                  </a:lnTo>
                  <a:lnTo>
                    <a:pt x="1870024" y="31851"/>
                  </a:lnTo>
                  <a:close/>
                </a:path>
                <a:path w="4262755" h="398144">
                  <a:moveTo>
                    <a:pt x="1930374" y="202006"/>
                  </a:moveTo>
                  <a:lnTo>
                    <a:pt x="1928736" y="188899"/>
                  </a:lnTo>
                  <a:lnTo>
                    <a:pt x="1928672" y="188379"/>
                  </a:lnTo>
                  <a:lnTo>
                    <a:pt x="1928571" y="187566"/>
                  </a:lnTo>
                  <a:lnTo>
                    <a:pt x="1928469" y="186817"/>
                  </a:lnTo>
                  <a:lnTo>
                    <a:pt x="1927860" y="181889"/>
                  </a:lnTo>
                  <a:lnTo>
                    <a:pt x="1927771" y="181470"/>
                  </a:lnTo>
                  <a:lnTo>
                    <a:pt x="1927440" y="179793"/>
                  </a:lnTo>
                  <a:lnTo>
                    <a:pt x="1924926" y="177279"/>
                  </a:lnTo>
                  <a:lnTo>
                    <a:pt x="1920735" y="178117"/>
                  </a:lnTo>
                  <a:lnTo>
                    <a:pt x="1912315" y="179603"/>
                  </a:lnTo>
                  <a:lnTo>
                    <a:pt x="1864372" y="183959"/>
                  </a:lnTo>
                  <a:lnTo>
                    <a:pt x="1841461" y="185242"/>
                  </a:lnTo>
                  <a:lnTo>
                    <a:pt x="1841881" y="185242"/>
                  </a:lnTo>
                  <a:lnTo>
                    <a:pt x="1774837" y="187566"/>
                  </a:lnTo>
                  <a:lnTo>
                    <a:pt x="1775409" y="187566"/>
                  </a:lnTo>
                  <a:lnTo>
                    <a:pt x="1714563" y="188899"/>
                  </a:lnTo>
                  <a:lnTo>
                    <a:pt x="1647786" y="188899"/>
                  </a:lnTo>
                  <a:lnTo>
                    <a:pt x="1632102" y="188658"/>
                  </a:lnTo>
                  <a:lnTo>
                    <a:pt x="1633689" y="188658"/>
                  </a:lnTo>
                  <a:lnTo>
                    <a:pt x="1605165" y="187985"/>
                  </a:lnTo>
                  <a:lnTo>
                    <a:pt x="1595272" y="187566"/>
                  </a:lnTo>
                  <a:lnTo>
                    <a:pt x="1586852" y="186817"/>
                  </a:lnTo>
                  <a:lnTo>
                    <a:pt x="1587055" y="186817"/>
                  </a:lnTo>
                  <a:lnTo>
                    <a:pt x="1577911" y="185661"/>
                  </a:lnTo>
                  <a:lnTo>
                    <a:pt x="1575816" y="185242"/>
                  </a:lnTo>
                  <a:lnTo>
                    <a:pt x="1574241" y="187985"/>
                  </a:lnTo>
                  <a:lnTo>
                    <a:pt x="1574241" y="188379"/>
                  </a:lnTo>
                  <a:lnTo>
                    <a:pt x="1574507" y="188899"/>
                  </a:lnTo>
                  <a:lnTo>
                    <a:pt x="1576235" y="196138"/>
                  </a:lnTo>
                  <a:lnTo>
                    <a:pt x="1578749" y="205778"/>
                  </a:lnTo>
                  <a:lnTo>
                    <a:pt x="1580426" y="210388"/>
                  </a:lnTo>
                  <a:lnTo>
                    <a:pt x="1581264" y="212902"/>
                  </a:lnTo>
                  <a:lnTo>
                    <a:pt x="1584617" y="215417"/>
                  </a:lnTo>
                  <a:lnTo>
                    <a:pt x="1603438" y="213753"/>
                  </a:lnTo>
                  <a:lnTo>
                    <a:pt x="1615389" y="212902"/>
                  </a:lnTo>
                  <a:lnTo>
                    <a:pt x="1629651" y="212140"/>
                  </a:lnTo>
                  <a:lnTo>
                    <a:pt x="1695983" y="209257"/>
                  </a:lnTo>
                  <a:lnTo>
                    <a:pt x="1745132" y="208292"/>
                  </a:lnTo>
                  <a:lnTo>
                    <a:pt x="1745132" y="365455"/>
                  </a:lnTo>
                  <a:lnTo>
                    <a:pt x="1748485" y="365455"/>
                  </a:lnTo>
                  <a:lnTo>
                    <a:pt x="1757705" y="364617"/>
                  </a:lnTo>
                  <a:lnTo>
                    <a:pt x="1766925" y="364197"/>
                  </a:lnTo>
                  <a:lnTo>
                    <a:pt x="1768602" y="364197"/>
                  </a:lnTo>
                  <a:lnTo>
                    <a:pt x="1770697" y="363778"/>
                  </a:lnTo>
                  <a:lnTo>
                    <a:pt x="1771954" y="361264"/>
                  </a:lnTo>
                  <a:lnTo>
                    <a:pt x="1771954" y="208292"/>
                  </a:lnTo>
                  <a:lnTo>
                    <a:pt x="1771954" y="207873"/>
                  </a:lnTo>
                  <a:lnTo>
                    <a:pt x="1796516" y="207365"/>
                  </a:lnTo>
                  <a:lnTo>
                    <a:pt x="1798650" y="207365"/>
                  </a:lnTo>
                  <a:lnTo>
                    <a:pt x="1813026" y="207213"/>
                  </a:lnTo>
                  <a:lnTo>
                    <a:pt x="1913877" y="207213"/>
                  </a:lnTo>
                  <a:lnTo>
                    <a:pt x="1919528" y="207365"/>
                  </a:lnTo>
                  <a:lnTo>
                    <a:pt x="1927923" y="207365"/>
                  </a:lnTo>
                  <a:lnTo>
                    <a:pt x="1928037" y="207213"/>
                  </a:lnTo>
                  <a:lnTo>
                    <a:pt x="1930374" y="204101"/>
                  </a:lnTo>
                  <a:lnTo>
                    <a:pt x="1930374" y="202006"/>
                  </a:lnTo>
                  <a:close/>
                </a:path>
                <a:path w="4262755" h="398144">
                  <a:moveTo>
                    <a:pt x="2214105" y="224218"/>
                  </a:moveTo>
                  <a:lnTo>
                    <a:pt x="2213203" y="218770"/>
                  </a:lnTo>
                  <a:lnTo>
                    <a:pt x="2211171" y="204939"/>
                  </a:lnTo>
                  <a:lnTo>
                    <a:pt x="2210333" y="200748"/>
                  </a:lnTo>
                  <a:lnTo>
                    <a:pt x="2147201" y="222453"/>
                  </a:lnTo>
                  <a:lnTo>
                    <a:pt x="2099386" y="231025"/>
                  </a:lnTo>
                  <a:lnTo>
                    <a:pt x="2056663" y="235242"/>
                  </a:lnTo>
                  <a:lnTo>
                    <a:pt x="2042274" y="235927"/>
                  </a:lnTo>
                  <a:lnTo>
                    <a:pt x="2025916" y="235927"/>
                  </a:lnTo>
                  <a:lnTo>
                    <a:pt x="2025802" y="235242"/>
                  </a:lnTo>
                  <a:lnTo>
                    <a:pt x="2023922" y="224739"/>
                  </a:lnTo>
                  <a:lnTo>
                    <a:pt x="2023833" y="91782"/>
                  </a:lnTo>
                  <a:lnTo>
                    <a:pt x="2024253" y="69570"/>
                  </a:lnTo>
                  <a:lnTo>
                    <a:pt x="2025091" y="58674"/>
                  </a:lnTo>
                  <a:lnTo>
                    <a:pt x="2025091" y="57416"/>
                  </a:lnTo>
                  <a:lnTo>
                    <a:pt x="2025510" y="54902"/>
                  </a:lnTo>
                  <a:lnTo>
                    <a:pt x="2023833" y="54483"/>
                  </a:lnTo>
                  <a:lnTo>
                    <a:pt x="2022995" y="54483"/>
                  </a:lnTo>
                  <a:lnTo>
                    <a:pt x="1999107" y="51968"/>
                  </a:lnTo>
                  <a:lnTo>
                    <a:pt x="1992401" y="51968"/>
                  </a:lnTo>
                  <a:lnTo>
                    <a:pt x="1994916" y="60350"/>
                  </a:lnTo>
                  <a:lnTo>
                    <a:pt x="1997849" y="82981"/>
                  </a:lnTo>
                  <a:lnTo>
                    <a:pt x="1997849" y="240563"/>
                  </a:lnTo>
                  <a:lnTo>
                    <a:pt x="2006231" y="262356"/>
                  </a:lnTo>
                  <a:lnTo>
                    <a:pt x="2017966" y="262356"/>
                  </a:lnTo>
                  <a:lnTo>
                    <a:pt x="2038146" y="261543"/>
                  </a:lnTo>
                  <a:lnTo>
                    <a:pt x="2108631" y="253365"/>
                  </a:lnTo>
                  <a:lnTo>
                    <a:pt x="2173770" y="238747"/>
                  </a:lnTo>
                  <a:lnTo>
                    <a:pt x="2195728" y="231762"/>
                  </a:lnTo>
                  <a:lnTo>
                    <a:pt x="2214105" y="224218"/>
                  </a:lnTo>
                  <a:close/>
                </a:path>
                <a:path w="4262755" h="398144">
                  <a:moveTo>
                    <a:pt x="2259368" y="9220"/>
                  </a:moveTo>
                  <a:lnTo>
                    <a:pt x="2256434" y="9220"/>
                  </a:lnTo>
                  <a:lnTo>
                    <a:pt x="2232545" y="8382"/>
                  </a:lnTo>
                  <a:lnTo>
                    <a:pt x="2228354" y="8382"/>
                  </a:lnTo>
                  <a:lnTo>
                    <a:pt x="2226259" y="10477"/>
                  </a:lnTo>
                  <a:lnTo>
                    <a:pt x="2227097" y="12573"/>
                  </a:lnTo>
                  <a:lnTo>
                    <a:pt x="2229193" y="16764"/>
                  </a:lnTo>
                  <a:lnTo>
                    <a:pt x="2230844" y="38506"/>
                  </a:lnTo>
                  <a:lnTo>
                    <a:pt x="2230907" y="39598"/>
                  </a:lnTo>
                  <a:lnTo>
                    <a:pt x="2231148" y="44284"/>
                  </a:lnTo>
                  <a:lnTo>
                    <a:pt x="2231263" y="50507"/>
                  </a:lnTo>
                  <a:lnTo>
                    <a:pt x="2231288" y="364617"/>
                  </a:lnTo>
                  <a:lnTo>
                    <a:pt x="2232964" y="364617"/>
                  </a:lnTo>
                  <a:lnTo>
                    <a:pt x="2254339" y="363359"/>
                  </a:lnTo>
                  <a:lnTo>
                    <a:pt x="2256434" y="362940"/>
                  </a:lnTo>
                  <a:lnTo>
                    <a:pt x="2257691" y="360426"/>
                  </a:lnTo>
                  <a:lnTo>
                    <a:pt x="2257780" y="50507"/>
                  </a:lnTo>
                  <a:lnTo>
                    <a:pt x="2257818" y="44284"/>
                  </a:lnTo>
                  <a:lnTo>
                    <a:pt x="2259368" y="12573"/>
                  </a:lnTo>
                  <a:lnTo>
                    <a:pt x="2259368" y="9220"/>
                  </a:lnTo>
                  <a:close/>
                </a:path>
                <a:path w="4262755" h="398144">
                  <a:moveTo>
                    <a:pt x="2697708" y="167640"/>
                  </a:moveTo>
                  <a:lnTo>
                    <a:pt x="2697289" y="163449"/>
                  </a:lnTo>
                  <a:lnTo>
                    <a:pt x="2694355" y="148361"/>
                  </a:lnTo>
                  <a:lnTo>
                    <a:pt x="2693936" y="145846"/>
                  </a:lnTo>
                  <a:lnTo>
                    <a:pt x="2689745" y="147523"/>
                  </a:lnTo>
                  <a:lnTo>
                    <a:pt x="2678709" y="152704"/>
                  </a:lnTo>
                  <a:lnTo>
                    <a:pt x="2670581" y="155981"/>
                  </a:lnTo>
                  <a:lnTo>
                    <a:pt x="2632557" y="165963"/>
                  </a:lnTo>
                  <a:lnTo>
                    <a:pt x="2582341" y="174117"/>
                  </a:lnTo>
                  <a:lnTo>
                    <a:pt x="2538057" y="177571"/>
                  </a:lnTo>
                  <a:lnTo>
                    <a:pt x="2533358" y="177736"/>
                  </a:lnTo>
                  <a:lnTo>
                    <a:pt x="2524087" y="177736"/>
                  </a:lnTo>
                  <a:lnTo>
                    <a:pt x="2516238" y="177279"/>
                  </a:lnTo>
                  <a:lnTo>
                    <a:pt x="2514142" y="176860"/>
                  </a:lnTo>
                  <a:lnTo>
                    <a:pt x="2511209" y="173926"/>
                  </a:lnTo>
                  <a:lnTo>
                    <a:pt x="2511209" y="64960"/>
                  </a:lnTo>
                  <a:lnTo>
                    <a:pt x="2577566" y="62026"/>
                  </a:lnTo>
                  <a:lnTo>
                    <a:pt x="2642806" y="62026"/>
                  </a:lnTo>
                  <a:lnTo>
                    <a:pt x="2641968" y="57416"/>
                  </a:lnTo>
                  <a:lnTo>
                    <a:pt x="2641968" y="55740"/>
                  </a:lnTo>
                  <a:lnTo>
                    <a:pt x="2640711" y="45681"/>
                  </a:lnTo>
                  <a:lnTo>
                    <a:pt x="2640406" y="43827"/>
                  </a:lnTo>
                  <a:lnTo>
                    <a:pt x="2640317" y="43319"/>
                  </a:lnTo>
                  <a:lnTo>
                    <a:pt x="2640279" y="43027"/>
                  </a:lnTo>
                  <a:lnTo>
                    <a:pt x="2640152" y="42329"/>
                  </a:lnTo>
                  <a:lnTo>
                    <a:pt x="2640050" y="41694"/>
                  </a:lnTo>
                  <a:lnTo>
                    <a:pt x="2639771" y="40093"/>
                  </a:lnTo>
                  <a:lnTo>
                    <a:pt x="2639453" y="38557"/>
                  </a:lnTo>
                  <a:lnTo>
                    <a:pt x="2636101" y="37299"/>
                  </a:lnTo>
                  <a:lnTo>
                    <a:pt x="2634843" y="37719"/>
                  </a:lnTo>
                  <a:lnTo>
                    <a:pt x="2622626" y="39192"/>
                  </a:lnTo>
                  <a:lnTo>
                    <a:pt x="2577935" y="42545"/>
                  </a:lnTo>
                  <a:lnTo>
                    <a:pt x="2534310" y="43827"/>
                  </a:lnTo>
                  <a:lnTo>
                    <a:pt x="2506116" y="43827"/>
                  </a:lnTo>
                  <a:lnTo>
                    <a:pt x="2480614" y="42329"/>
                  </a:lnTo>
                  <a:lnTo>
                    <a:pt x="2478938" y="42329"/>
                  </a:lnTo>
                  <a:lnTo>
                    <a:pt x="2476423" y="46101"/>
                  </a:lnTo>
                  <a:lnTo>
                    <a:pt x="2477681" y="48196"/>
                  </a:lnTo>
                  <a:lnTo>
                    <a:pt x="2479776" y="51130"/>
                  </a:lnTo>
                  <a:lnTo>
                    <a:pt x="2482011" y="62458"/>
                  </a:lnTo>
                  <a:lnTo>
                    <a:pt x="2483751" y="71513"/>
                  </a:lnTo>
                  <a:lnTo>
                    <a:pt x="2484501" y="76822"/>
                  </a:lnTo>
                  <a:lnTo>
                    <a:pt x="2484767" y="82321"/>
                  </a:lnTo>
                  <a:lnTo>
                    <a:pt x="2484805" y="184404"/>
                  </a:lnTo>
                  <a:lnTo>
                    <a:pt x="2494851" y="201955"/>
                  </a:lnTo>
                  <a:lnTo>
                    <a:pt x="2519540" y="201955"/>
                  </a:lnTo>
                  <a:lnTo>
                    <a:pt x="2530233" y="201663"/>
                  </a:lnTo>
                  <a:lnTo>
                    <a:pt x="2573464" y="197624"/>
                  </a:lnTo>
                  <a:lnTo>
                    <a:pt x="2625242" y="189191"/>
                  </a:lnTo>
                  <a:lnTo>
                    <a:pt x="2669971" y="178308"/>
                  </a:lnTo>
                  <a:lnTo>
                    <a:pt x="2671876" y="177736"/>
                  </a:lnTo>
                  <a:lnTo>
                    <a:pt x="2677934" y="175933"/>
                  </a:lnTo>
                  <a:lnTo>
                    <a:pt x="2684526" y="173456"/>
                  </a:lnTo>
                  <a:lnTo>
                    <a:pt x="2693098" y="169735"/>
                  </a:lnTo>
                  <a:lnTo>
                    <a:pt x="2697708" y="167640"/>
                  </a:lnTo>
                  <a:close/>
                </a:path>
                <a:path w="4262755" h="398144">
                  <a:moveTo>
                    <a:pt x="2748432" y="252691"/>
                  </a:moveTo>
                  <a:lnTo>
                    <a:pt x="2748216" y="252691"/>
                  </a:lnTo>
                  <a:lnTo>
                    <a:pt x="2722854" y="249364"/>
                  </a:lnTo>
                  <a:lnTo>
                    <a:pt x="2720759" y="248945"/>
                  </a:lnTo>
                  <a:lnTo>
                    <a:pt x="2719082" y="249186"/>
                  </a:lnTo>
                  <a:lnTo>
                    <a:pt x="2719082" y="273672"/>
                  </a:lnTo>
                  <a:lnTo>
                    <a:pt x="2719006" y="284988"/>
                  </a:lnTo>
                  <a:lnTo>
                    <a:pt x="2718879" y="296303"/>
                  </a:lnTo>
                  <a:lnTo>
                    <a:pt x="2718841" y="300494"/>
                  </a:lnTo>
                  <a:lnTo>
                    <a:pt x="2718244" y="357073"/>
                  </a:lnTo>
                  <a:lnTo>
                    <a:pt x="2711958" y="357911"/>
                  </a:lnTo>
                  <a:lnTo>
                    <a:pt x="2647416" y="359562"/>
                  </a:lnTo>
                  <a:lnTo>
                    <a:pt x="2649156" y="359562"/>
                  </a:lnTo>
                  <a:lnTo>
                    <a:pt x="2629395" y="359791"/>
                  </a:lnTo>
                  <a:lnTo>
                    <a:pt x="2597340" y="359791"/>
                  </a:lnTo>
                  <a:lnTo>
                    <a:pt x="2581541" y="359562"/>
                  </a:lnTo>
                  <a:lnTo>
                    <a:pt x="2582938" y="359562"/>
                  </a:lnTo>
                  <a:lnTo>
                    <a:pt x="2577427" y="359168"/>
                  </a:lnTo>
                  <a:lnTo>
                    <a:pt x="2577427" y="274091"/>
                  </a:lnTo>
                  <a:lnTo>
                    <a:pt x="2715310" y="272415"/>
                  </a:lnTo>
                  <a:lnTo>
                    <a:pt x="2717406" y="272415"/>
                  </a:lnTo>
                  <a:lnTo>
                    <a:pt x="2719082" y="273672"/>
                  </a:lnTo>
                  <a:lnTo>
                    <a:pt x="2719082" y="249186"/>
                  </a:lnTo>
                  <a:lnTo>
                    <a:pt x="2717825" y="249364"/>
                  </a:lnTo>
                  <a:lnTo>
                    <a:pt x="2716987" y="249783"/>
                  </a:lnTo>
                  <a:lnTo>
                    <a:pt x="2716149" y="249783"/>
                  </a:lnTo>
                  <a:lnTo>
                    <a:pt x="2637866" y="253707"/>
                  </a:lnTo>
                  <a:lnTo>
                    <a:pt x="2580551" y="253707"/>
                  </a:lnTo>
                  <a:lnTo>
                    <a:pt x="2547670" y="252691"/>
                  </a:lnTo>
                  <a:lnTo>
                    <a:pt x="2545600" y="252691"/>
                  </a:lnTo>
                  <a:lnTo>
                    <a:pt x="2543479" y="256070"/>
                  </a:lnTo>
                  <a:lnTo>
                    <a:pt x="2545156" y="258584"/>
                  </a:lnTo>
                  <a:lnTo>
                    <a:pt x="2547251" y="261518"/>
                  </a:lnTo>
                  <a:lnTo>
                    <a:pt x="2551861" y="284988"/>
                  </a:lnTo>
                  <a:lnTo>
                    <a:pt x="2551938" y="300494"/>
                  </a:lnTo>
                  <a:lnTo>
                    <a:pt x="2552369" y="329590"/>
                  </a:lnTo>
                  <a:lnTo>
                    <a:pt x="2552700" y="355815"/>
                  </a:lnTo>
                  <a:lnTo>
                    <a:pt x="2552611" y="359791"/>
                  </a:lnTo>
                  <a:lnTo>
                    <a:pt x="2552281" y="372579"/>
                  </a:lnTo>
                  <a:lnTo>
                    <a:pt x="2552281" y="382638"/>
                  </a:lnTo>
                  <a:lnTo>
                    <a:pt x="2554795" y="383476"/>
                  </a:lnTo>
                  <a:lnTo>
                    <a:pt x="2555633" y="383476"/>
                  </a:lnTo>
                  <a:lnTo>
                    <a:pt x="2581618" y="381800"/>
                  </a:lnTo>
                  <a:lnTo>
                    <a:pt x="2598585" y="381558"/>
                  </a:lnTo>
                  <a:lnTo>
                    <a:pt x="2730462" y="381558"/>
                  </a:lnTo>
                  <a:lnTo>
                    <a:pt x="2737523" y="381800"/>
                  </a:lnTo>
                  <a:lnTo>
                    <a:pt x="2743809" y="381800"/>
                  </a:lnTo>
                  <a:lnTo>
                    <a:pt x="2743809" y="381558"/>
                  </a:lnTo>
                  <a:lnTo>
                    <a:pt x="2743873" y="372579"/>
                  </a:lnTo>
                  <a:lnTo>
                    <a:pt x="2744089" y="359791"/>
                  </a:lnTo>
                  <a:lnTo>
                    <a:pt x="2744152" y="355815"/>
                  </a:lnTo>
                  <a:lnTo>
                    <a:pt x="2745067" y="300494"/>
                  </a:lnTo>
                  <a:lnTo>
                    <a:pt x="2745092" y="295884"/>
                  </a:lnTo>
                  <a:lnTo>
                    <a:pt x="2745905" y="279958"/>
                  </a:lnTo>
                  <a:lnTo>
                    <a:pt x="2746464" y="272415"/>
                  </a:lnTo>
                  <a:lnTo>
                    <a:pt x="2747581" y="257327"/>
                  </a:lnTo>
                  <a:lnTo>
                    <a:pt x="2748242" y="253707"/>
                  </a:lnTo>
                  <a:lnTo>
                    <a:pt x="2748432" y="252691"/>
                  </a:lnTo>
                  <a:close/>
                </a:path>
                <a:path w="4262755" h="398144">
                  <a:moveTo>
                    <a:pt x="2814637" y="134531"/>
                  </a:moveTo>
                  <a:lnTo>
                    <a:pt x="2813380" y="118186"/>
                  </a:lnTo>
                  <a:lnTo>
                    <a:pt x="2813189" y="116928"/>
                  </a:lnTo>
                  <a:lnTo>
                    <a:pt x="2812427" y="111899"/>
                  </a:lnTo>
                  <a:lnTo>
                    <a:pt x="2812123" y="109804"/>
                  </a:lnTo>
                  <a:lnTo>
                    <a:pt x="2808351" y="110223"/>
                  </a:lnTo>
                  <a:lnTo>
                    <a:pt x="2802483" y="111899"/>
                  </a:lnTo>
                  <a:lnTo>
                    <a:pt x="2779433" y="114833"/>
                  </a:lnTo>
                  <a:lnTo>
                    <a:pt x="2753029" y="116928"/>
                  </a:lnTo>
                  <a:lnTo>
                    <a:pt x="2741714" y="116928"/>
                  </a:lnTo>
                  <a:lnTo>
                    <a:pt x="2741841" y="43891"/>
                  </a:lnTo>
                  <a:lnTo>
                    <a:pt x="2741955" y="38176"/>
                  </a:lnTo>
                  <a:lnTo>
                    <a:pt x="2742069" y="32270"/>
                  </a:lnTo>
                  <a:lnTo>
                    <a:pt x="2742273" y="27152"/>
                  </a:lnTo>
                  <a:lnTo>
                    <a:pt x="2742666" y="21297"/>
                  </a:lnTo>
                  <a:lnTo>
                    <a:pt x="2743365" y="12573"/>
                  </a:lnTo>
                  <a:lnTo>
                    <a:pt x="2743390" y="8801"/>
                  </a:lnTo>
                  <a:lnTo>
                    <a:pt x="2741295" y="8801"/>
                  </a:lnTo>
                  <a:lnTo>
                    <a:pt x="2734589" y="8382"/>
                  </a:lnTo>
                  <a:lnTo>
                    <a:pt x="2712377" y="8382"/>
                  </a:lnTo>
                  <a:lnTo>
                    <a:pt x="2710281" y="10477"/>
                  </a:lnTo>
                  <a:lnTo>
                    <a:pt x="2711119" y="12573"/>
                  </a:lnTo>
                  <a:lnTo>
                    <a:pt x="2713215" y="16764"/>
                  </a:lnTo>
                  <a:lnTo>
                    <a:pt x="2714879" y="38176"/>
                  </a:lnTo>
                  <a:lnTo>
                    <a:pt x="2714929" y="39179"/>
                  </a:lnTo>
                  <a:lnTo>
                    <a:pt x="2715183" y="43891"/>
                  </a:lnTo>
                  <a:lnTo>
                    <a:pt x="2715310" y="139141"/>
                  </a:lnTo>
                  <a:lnTo>
                    <a:pt x="2715310" y="225894"/>
                  </a:lnTo>
                  <a:lnTo>
                    <a:pt x="2716987" y="225894"/>
                  </a:lnTo>
                  <a:lnTo>
                    <a:pt x="2738361" y="224637"/>
                  </a:lnTo>
                  <a:lnTo>
                    <a:pt x="2740456" y="224218"/>
                  </a:lnTo>
                  <a:lnTo>
                    <a:pt x="2741714" y="221703"/>
                  </a:lnTo>
                  <a:lnTo>
                    <a:pt x="2741714" y="138722"/>
                  </a:lnTo>
                  <a:lnTo>
                    <a:pt x="2753449" y="137883"/>
                  </a:lnTo>
                  <a:lnTo>
                    <a:pt x="2780322" y="137883"/>
                  </a:lnTo>
                  <a:lnTo>
                    <a:pt x="2780690" y="137883"/>
                  </a:lnTo>
                  <a:lnTo>
                    <a:pt x="2792844" y="138099"/>
                  </a:lnTo>
                  <a:lnTo>
                    <a:pt x="2804998" y="138303"/>
                  </a:lnTo>
                  <a:lnTo>
                    <a:pt x="2810865" y="139141"/>
                  </a:lnTo>
                  <a:lnTo>
                    <a:pt x="2814637" y="139141"/>
                  </a:lnTo>
                  <a:lnTo>
                    <a:pt x="2814637" y="138303"/>
                  </a:lnTo>
                  <a:lnTo>
                    <a:pt x="2814637" y="137883"/>
                  </a:lnTo>
                  <a:lnTo>
                    <a:pt x="2814637" y="134531"/>
                  </a:lnTo>
                  <a:close/>
                </a:path>
                <a:path w="4262755" h="398144">
                  <a:moveTo>
                    <a:pt x="3043466" y="59093"/>
                  </a:moveTo>
                  <a:lnTo>
                    <a:pt x="3041091" y="57899"/>
                  </a:lnTo>
                  <a:lnTo>
                    <a:pt x="3040113" y="57416"/>
                  </a:lnTo>
                  <a:lnTo>
                    <a:pt x="3014548" y="49034"/>
                  </a:lnTo>
                  <a:lnTo>
                    <a:pt x="3012452" y="49872"/>
                  </a:lnTo>
                  <a:lnTo>
                    <a:pt x="3000718" y="52387"/>
                  </a:lnTo>
                  <a:lnTo>
                    <a:pt x="2995688" y="52806"/>
                  </a:lnTo>
                  <a:lnTo>
                    <a:pt x="2984652" y="54038"/>
                  </a:lnTo>
                  <a:lnTo>
                    <a:pt x="2976549" y="54813"/>
                  </a:lnTo>
                  <a:lnTo>
                    <a:pt x="2967380" y="55486"/>
                  </a:lnTo>
                  <a:lnTo>
                    <a:pt x="2938856" y="57213"/>
                  </a:lnTo>
                  <a:lnTo>
                    <a:pt x="2929090" y="57670"/>
                  </a:lnTo>
                  <a:lnTo>
                    <a:pt x="2919361" y="57899"/>
                  </a:lnTo>
                  <a:lnTo>
                    <a:pt x="2879953" y="57899"/>
                  </a:lnTo>
                  <a:lnTo>
                    <a:pt x="2873870" y="57543"/>
                  </a:lnTo>
                  <a:lnTo>
                    <a:pt x="2862834" y="56578"/>
                  </a:lnTo>
                  <a:lnTo>
                    <a:pt x="2860738" y="56159"/>
                  </a:lnTo>
                  <a:lnTo>
                    <a:pt x="2859062" y="58674"/>
                  </a:lnTo>
                  <a:lnTo>
                    <a:pt x="2859481" y="59512"/>
                  </a:lnTo>
                  <a:lnTo>
                    <a:pt x="2861157" y="66636"/>
                  </a:lnTo>
                  <a:lnTo>
                    <a:pt x="2862834" y="72923"/>
                  </a:lnTo>
                  <a:lnTo>
                    <a:pt x="2864510" y="77533"/>
                  </a:lnTo>
                  <a:lnTo>
                    <a:pt x="2864510" y="77952"/>
                  </a:lnTo>
                  <a:lnTo>
                    <a:pt x="2864929" y="78371"/>
                  </a:lnTo>
                  <a:lnTo>
                    <a:pt x="2865767" y="80467"/>
                  </a:lnTo>
                  <a:lnTo>
                    <a:pt x="2868282" y="83400"/>
                  </a:lnTo>
                  <a:lnTo>
                    <a:pt x="2872473" y="82981"/>
                  </a:lnTo>
                  <a:lnTo>
                    <a:pt x="2916059" y="79209"/>
                  </a:lnTo>
                  <a:lnTo>
                    <a:pt x="3002394" y="74180"/>
                  </a:lnTo>
                  <a:lnTo>
                    <a:pt x="3007004" y="74180"/>
                  </a:lnTo>
                  <a:lnTo>
                    <a:pt x="3006166" y="78790"/>
                  </a:lnTo>
                  <a:lnTo>
                    <a:pt x="3006115" y="79209"/>
                  </a:lnTo>
                  <a:lnTo>
                    <a:pt x="2993174" y="123837"/>
                  </a:lnTo>
                  <a:lnTo>
                    <a:pt x="2966351" y="170992"/>
                  </a:lnTo>
                  <a:lnTo>
                    <a:pt x="2941866" y="203200"/>
                  </a:lnTo>
                  <a:lnTo>
                    <a:pt x="2909989" y="237096"/>
                  </a:lnTo>
                  <a:lnTo>
                    <a:pt x="2875813" y="265239"/>
                  </a:lnTo>
                  <a:lnTo>
                    <a:pt x="2846070" y="283311"/>
                  </a:lnTo>
                  <a:lnTo>
                    <a:pt x="2843136" y="285826"/>
                  </a:lnTo>
                  <a:lnTo>
                    <a:pt x="2844812" y="287502"/>
                  </a:lnTo>
                  <a:lnTo>
                    <a:pt x="2854871" y="296722"/>
                  </a:lnTo>
                  <a:lnTo>
                    <a:pt x="2858224" y="299656"/>
                  </a:lnTo>
                  <a:lnTo>
                    <a:pt x="2864929" y="298818"/>
                  </a:lnTo>
                  <a:lnTo>
                    <a:pt x="2902966" y="273875"/>
                  </a:lnTo>
                  <a:lnTo>
                    <a:pt x="2931985" y="247269"/>
                  </a:lnTo>
                  <a:lnTo>
                    <a:pt x="2959125" y="219887"/>
                  </a:lnTo>
                  <a:lnTo>
                    <a:pt x="2992691" y="174980"/>
                  </a:lnTo>
                  <a:lnTo>
                    <a:pt x="3014345" y="137883"/>
                  </a:lnTo>
                  <a:lnTo>
                    <a:pt x="3033407" y="93878"/>
                  </a:lnTo>
                  <a:lnTo>
                    <a:pt x="3043047" y="62865"/>
                  </a:lnTo>
                  <a:lnTo>
                    <a:pt x="3043466" y="59093"/>
                  </a:lnTo>
                  <a:close/>
                </a:path>
                <a:path w="4262755" h="398144">
                  <a:moveTo>
                    <a:pt x="3131058" y="9220"/>
                  </a:moveTo>
                  <a:lnTo>
                    <a:pt x="3128124" y="9220"/>
                  </a:lnTo>
                  <a:lnTo>
                    <a:pt x="3104235" y="8382"/>
                  </a:lnTo>
                  <a:lnTo>
                    <a:pt x="3100044" y="8382"/>
                  </a:lnTo>
                  <a:lnTo>
                    <a:pt x="3097949" y="10477"/>
                  </a:lnTo>
                  <a:lnTo>
                    <a:pt x="3098787" y="12573"/>
                  </a:lnTo>
                  <a:lnTo>
                    <a:pt x="3100882" y="16764"/>
                  </a:lnTo>
                  <a:lnTo>
                    <a:pt x="3102546" y="38506"/>
                  </a:lnTo>
                  <a:lnTo>
                    <a:pt x="3102597" y="39598"/>
                  </a:lnTo>
                  <a:lnTo>
                    <a:pt x="3102851" y="44284"/>
                  </a:lnTo>
                  <a:lnTo>
                    <a:pt x="3102965" y="50507"/>
                  </a:lnTo>
                  <a:lnTo>
                    <a:pt x="3102978" y="364617"/>
                  </a:lnTo>
                  <a:lnTo>
                    <a:pt x="3104654" y="364617"/>
                  </a:lnTo>
                  <a:lnTo>
                    <a:pt x="3126028" y="363359"/>
                  </a:lnTo>
                  <a:lnTo>
                    <a:pt x="3128124" y="362940"/>
                  </a:lnTo>
                  <a:lnTo>
                    <a:pt x="3129381" y="360426"/>
                  </a:lnTo>
                  <a:lnTo>
                    <a:pt x="3129470" y="50507"/>
                  </a:lnTo>
                  <a:lnTo>
                    <a:pt x="3129508" y="44284"/>
                  </a:lnTo>
                  <a:lnTo>
                    <a:pt x="3129623" y="38506"/>
                  </a:lnTo>
                  <a:lnTo>
                    <a:pt x="3129737" y="32689"/>
                  </a:lnTo>
                  <a:lnTo>
                    <a:pt x="3129940" y="27571"/>
                  </a:lnTo>
                  <a:lnTo>
                    <a:pt x="3130334" y="21717"/>
                  </a:lnTo>
                  <a:lnTo>
                    <a:pt x="3131058" y="12573"/>
                  </a:lnTo>
                  <a:lnTo>
                    <a:pt x="3131058" y="9220"/>
                  </a:lnTo>
                  <a:close/>
                </a:path>
                <a:path w="4262755" h="398144">
                  <a:moveTo>
                    <a:pt x="3317557" y="13830"/>
                  </a:moveTo>
                  <a:lnTo>
                    <a:pt x="3303727" y="0"/>
                  </a:lnTo>
                  <a:lnTo>
                    <a:pt x="3293084" y="7353"/>
                  </a:lnTo>
                  <a:lnTo>
                    <a:pt x="3286099" y="13246"/>
                  </a:lnTo>
                  <a:lnTo>
                    <a:pt x="3262071" y="45631"/>
                  </a:lnTo>
                  <a:lnTo>
                    <a:pt x="3239008" y="96520"/>
                  </a:lnTo>
                  <a:lnTo>
                    <a:pt x="3225647" y="154711"/>
                  </a:lnTo>
                  <a:lnTo>
                    <a:pt x="3223349" y="179057"/>
                  </a:lnTo>
                  <a:lnTo>
                    <a:pt x="3223349" y="214884"/>
                  </a:lnTo>
                  <a:lnTo>
                    <a:pt x="3232366" y="274523"/>
                  </a:lnTo>
                  <a:lnTo>
                    <a:pt x="3251682" y="328980"/>
                  </a:lnTo>
                  <a:lnTo>
                    <a:pt x="3279711" y="373138"/>
                  </a:lnTo>
                  <a:lnTo>
                    <a:pt x="3303727" y="393954"/>
                  </a:lnTo>
                  <a:lnTo>
                    <a:pt x="3317557" y="380123"/>
                  </a:lnTo>
                  <a:lnTo>
                    <a:pt x="3307626" y="371741"/>
                  </a:lnTo>
                  <a:lnTo>
                    <a:pt x="3300933" y="364921"/>
                  </a:lnTo>
                  <a:lnTo>
                    <a:pt x="3275838" y="326694"/>
                  </a:lnTo>
                  <a:lnTo>
                    <a:pt x="3259302" y="280581"/>
                  </a:lnTo>
                  <a:lnTo>
                    <a:pt x="3250501" y="242938"/>
                  </a:lnTo>
                  <a:lnTo>
                    <a:pt x="3249244" y="196977"/>
                  </a:lnTo>
                  <a:lnTo>
                    <a:pt x="3249409" y="168783"/>
                  </a:lnTo>
                  <a:lnTo>
                    <a:pt x="3259302" y="113157"/>
                  </a:lnTo>
                  <a:lnTo>
                    <a:pt x="3275838" y="67157"/>
                  </a:lnTo>
                  <a:lnTo>
                    <a:pt x="3300933" y="28676"/>
                  </a:lnTo>
                  <a:lnTo>
                    <a:pt x="3307626" y="21971"/>
                  </a:lnTo>
                  <a:lnTo>
                    <a:pt x="3317557" y="13830"/>
                  </a:lnTo>
                  <a:close/>
                </a:path>
                <a:path w="4262755" h="398144">
                  <a:moveTo>
                    <a:pt x="3606736" y="230505"/>
                  </a:moveTo>
                  <a:lnTo>
                    <a:pt x="3605898" y="225475"/>
                  </a:lnTo>
                  <a:lnTo>
                    <a:pt x="3603802" y="211226"/>
                  </a:lnTo>
                  <a:lnTo>
                    <a:pt x="3602964" y="207035"/>
                  </a:lnTo>
                  <a:lnTo>
                    <a:pt x="3558806" y="224599"/>
                  </a:lnTo>
                  <a:lnTo>
                    <a:pt x="3509454" y="235813"/>
                  </a:lnTo>
                  <a:lnTo>
                    <a:pt x="3464141" y="240995"/>
                  </a:lnTo>
                  <a:lnTo>
                    <a:pt x="3444646" y="242189"/>
                  </a:lnTo>
                  <a:lnTo>
                    <a:pt x="3425266" y="242189"/>
                  </a:lnTo>
                  <a:lnTo>
                    <a:pt x="3425202" y="241871"/>
                  </a:lnTo>
                  <a:lnTo>
                    <a:pt x="3423170" y="230505"/>
                  </a:lnTo>
                  <a:lnTo>
                    <a:pt x="3423170" y="78371"/>
                  </a:lnTo>
                  <a:lnTo>
                    <a:pt x="3490366" y="75857"/>
                  </a:lnTo>
                  <a:lnTo>
                    <a:pt x="3555606" y="75857"/>
                  </a:lnTo>
                  <a:lnTo>
                    <a:pt x="3554768" y="71247"/>
                  </a:lnTo>
                  <a:lnTo>
                    <a:pt x="3554768" y="66636"/>
                  </a:lnTo>
                  <a:lnTo>
                    <a:pt x="3554349" y="64960"/>
                  </a:lnTo>
                  <a:lnTo>
                    <a:pt x="3553155" y="56819"/>
                  </a:lnTo>
                  <a:lnTo>
                    <a:pt x="3553079" y="56311"/>
                  </a:lnTo>
                  <a:lnTo>
                    <a:pt x="3552964" y="55537"/>
                  </a:lnTo>
                  <a:lnTo>
                    <a:pt x="3552837" y="54686"/>
                  </a:lnTo>
                  <a:lnTo>
                    <a:pt x="3552672" y="53644"/>
                  </a:lnTo>
                  <a:lnTo>
                    <a:pt x="3552571" y="53086"/>
                  </a:lnTo>
                  <a:lnTo>
                    <a:pt x="3552253" y="51549"/>
                  </a:lnTo>
                  <a:lnTo>
                    <a:pt x="3548900" y="50711"/>
                  </a:lnTo>
                  <a:lnTo>
                    <a:pt x="3547643" y="50711"/>
                  </a:lnTo>
                  <a:lnTo>
                    <a:pt x="3535159" y="52184"/>
                  </a:lnTo>
                  <a:lnTo>
                    <a:pt x="3526358" y="53086"/>
                  </a:lnTo>
                  <a:lnTo>
                    <a:pt x="3479571" y="56019"/>
                  </a:lnTo>
                  <a:lnTo>
                    <a:pt x="3444684" y="56819"/>
                  </a:lnTo>
                  <a:lnTo>
                    <a:pt x="3417900" y="56819"/>
                  </a:lnTo>
                  <a:lnTo>
                    <a:pt x="3412274" y="56159"/>
                  </a:lnTo>
                  <a:lnTo>
                    <a:pt x="3396767" y="55321"/>
                  </a:lnTo>
                  <a:lnTo>
                    <a:pt x="3392576" y="55321"/>
                  </a:lnTo>
                  <a:lnTo>
                    <a:pt x="3390061" y="58674"/>
                  </a:lnTo>
                  <a:lnTo>
                    <a:pt x="3393414" y="65379"/>
                  </a:lnTo>
                  <a:lnTo>
                    <a:pt x="3395307" y="76695"/>
                  </a:lnTo>
                  <a:lnTo>
                    <a:pt x="3396399" y="83464"/>
                  </a:lnTo>
                  <a:lnTo>
                    <a:pt x="3396958" y="88430"/>
                  </a:lnTo>
                  <a:lnTo>
                    <a:pt x="3397161" y="94018"/>
                  </a:lnTo>
                  <a:lnTo>
                    <a:pt x="3397275" y="246214"/>
                  </a:lnTo>
                  <a:lnTo>
                    <a:pt x="3405555" y="268592"/>
                  </a:lnTo>
                  <a:lnTo>
                    <a:pt x="3429812" y="268592"/>
                  </a:lnTo>
                  <a:lnTo>
                    <a:pt x="3438766" y="268274"/>
                  </a:lnTo>
                  <a:lnTo>
                    <a:pt x="3478022" y="263931"/>
                  </a:lnTo>
                  <a:lnTo>
                    <a:pt x="3528834" y="254736"/>
                  </a:lnTo>
                  <a:lnTo>
                    <a:pt x="3576129" y="242189"/>
                  </a:lnTo>
                  <a:lnTo>
                    <a:pt x="3591661" y="236816"/>
                  </a:lnTo>
                  <a:lnTo>
                    <a:pt x="3606736" y="230505"/>
                  </a:lnTo>
                  <a:close/>
                </a:path>
                <a:path w="4262755" h="398144">
                  <a:moveTo>
                    <a:pt x="3721989" y="181889"/>
                  </a:moveTo>
                  <a:lnTo>
                    <a:pt x="3720731" y="165544"/>
                  </a:lnTo>
                  <a:lnTo>
                    <a:pt x="3720541" y="164287"/>
                  </a:lnTo>
                  <a:lnTo>
                    <a:pt x="3719779" y="159258"/>
                  </a:lnTo>
                  <a:lnTo>
                    <a:pt x="3719474" y="157162"/>
                  </a:lnTo>
                  <a:lnTo>
                    <a:pt x="3715702" y="157581"/>
                  </a:lnTo>
                  <a:lnTo>
                    <a:pt x="3709835" y="159258"/>
                  </a:lnTo>
                  <a:lnTo>
                    <a:pt x="3686784" y="162191"/>
                  </a:lnTo>
                  <a:lnTo>
                    <a:pt x="3660381" y="164287"/>
                  </a:lnTo>
                  <a:lnTo>
                    <a:pt x="3649065" y="164287"/>
                  </a:lnTo>
                  <a:lnTo>
                    <a:pt x="3649078" y="162191"/>
                  </a:lnTo>
                  <a:lnTo>
                    <a:pt x="3649192" y="44284"/>
                  </a:lnTo>
                  <a:lnTo>
                    <a:pt x="3649307" y="38506"/>
                  </a:lnTo>
                  <a:lnTo>
                    <a:pt x="3649421" y="32689"/>
                  </a:lnTo>
                  <a:lnTo>
                    <a:pt x="3649624" y="27571"/>
                  </a:lnTo>
                  <a:lnTo>
                    <a:pt x="3650018" y="21717"/>
                  </a:lnTo>
                  <a:lnTo>
                    <a:pt x="3650742" y="12573"/>
                  </a:lnTo>
                  <a:lnTo>
                    <a:pt x="3650742" y="9220"/>
                  </a:lnTo>
                  <a:lnTo>
                    <a:pt x="3647808" y="9220"/>
                  </a:lnTo>
                  <a:lnTo>
                    <a:pt x="3623919" y="8382"/>
                  </a:lnTo>
                  <a:lnTo>
                    <a:pt x="3619728" y="8382"/>
                  </a:lnTo>
                  <a:lnTo>
                    <a:pt x="3617633" y="10477"/>
                  </a:lnTo>
                  <a:lnTo>
                    <a:pt x="3618471" y="12573"/>
                  </a:lnTo>
                  <a:lnTo>
                    <a:pt x="3620566" y="16764"/>
                  </a:lnTo>
                  <a:lnTo>
                    <a:pt x="3622230" y="38506"/>
                  </a:lnTo>
                  <a:lnTo>
                    <a:pt x="3622281" y="39598"/>
                  </a:lnTo>
                  <a:lnTo>
                    <a:pt x="3622535" y="44284"/>
                  </a:lnTo>
                  <a:lnTo>
                    <a:pt x="3622662" y="186499"/>
                  </a:lnTo>
                  <a:lnTo>
                    <a:pt x="3622662" y="364617"/>
                  </a:lnTo>
                  <a:lnTo>
                    <a:pt x="3624338" y="364617"/>
                  </a:lnTo>
                  <a:lnTo>
                    <a:pt x="3645712" y="363359"/>
                  </a:lnTo>
                  <a:lnTo>
                    <a:pt x="3647808" y="362940"/>
                  </a:lnTo>
                  <a:lnTo>
                    <a:pt x="3649065" y="360426"/>
                  </a:lnTo>
                  <a:lnTo>
                    <a:pt x="3649065" y="186080"/>
                  </a:lnTo>
                  <a:lnTo>
                    <a:pt x="3661587" y="185661"/>
                  </a:lnTo>
                  <a:lnTo>
                    <a:pt x="3711930" y="185661"/>
                  </a:lnTo>
                  <a:lnTo>
                    <a:pt x="3718217" y="186499"/>
                  </a:lnTo>
                  <a:lnTo>
                    <a:pt x="3721989" y="186499"/>
                  </a:lnTo>
                  <a:lnTo>
                    <a:pt x="3721989" y="185661"/>
                  </a:lnTo>
                  <a:lnTo>
                    <a:pt x="3721989" y="181889"/>
                  </a:lnTo>
                  <a:close/>
                </a:path>
                <a:path w="4262755" h="398144">
                  <a:moveTo>
                    <a:pt x="4061460" y="117767"/>
                  </a:moveTo>
                  <a:lnTo>
                    <a:pt x="4021988" y="98310"/>
                  </a:lnTo>
                  <a:lnTo>
                    <a:pt x="3974655" y="81534"/>
                  </a:lnTo>
                  <a:lnTo>
                    <a:pt x="3944531" y="72504"/>
                  </a:lnTo>
                  <a:lnTo>
                    <a:pt x="3950944" y="63271"/>
                  </a:lnTo>
                  <a:lnTo>
                    <a:pt x="3954907" y="56832"/>
                  </a:lnTo>
                  <a:lnTo>
                    <a:pt x="3958094" y="50165"/>
                  </a:lnTo>
                  <a:lnTo>
                    <a:pt x="3961968" y="40652"/>
                  </a:lnTo>
                  <a:lnTo>
                    <a:pt x="3962133" y="40233"/>
                  </a:lnTo>
                  <a:lnTo>
                    <a:pt x="3991470" y="40233"/>
                  </a:lnTo>
                  <a:lnTo>
                    <a:pt x="4043019" y="40652"/>
                  </a:lnTo>
                  <a:lnTo>
                    <a:pt x="4048048" y="40652"/>
                  </a:lnTo>
                  <a:lnTo>
                    <a:pt x="4048048" y="40233"/>
                  </a:lnTo>
                  <a:lnTo>
                    <a:pt x="4048048" y="36042"/>
                  </a:lnTo>
                  <a:lnTo>
                    <a:pt x="4046118" y="18859"/>
                  </a:lnTo>
                  <a:lnTo>
                    <a:pt x="4045534" y="15506"/>
                  </a:lnTo>
                  <a:lnTo>
                    <a:pt x="4045115" y="13411"/>
                  </a:lnTo>
                  <a:lnTo>
                    <a:pt x="4041762" y="12153"/>
                  </a:lnTo>
                  <a:lnTo>
                    <a:pt x="4040505" y="12573"/>
                  </a:lnTo>
                  <a:lnTo>
                    <a:pt x="4028681" y="14541"/>
                  </a:lnTo>
                  <a:lnTo>
                    <a:pt x="3976370" y="18859"/>
                  </a:lnTo>
                  <a:lnTo>
                    <a:pt x="3934053" y="20535"/>
                  </a:lnTo>
                  <a:lnTo>
                    <a:pt x="3920388" y="20777"/>
                  </a:lnTo>
                  <a:lnTo>
                    <a:pt x="3860596" y="20777"/>
                  </a:lnTo>
                  <a:lnTo>
                    <a:pt x="3840480" y="20269"/>
                  </a:lnTo>
                  <a:lnTo>
                    <a:pt x="3833190" y="20015"/>
                  </a:lnTo>
                  <a:lnTo>
                    <a:pt x="3833711" y="20015"/>
                  </a:lnTo>
                  <a:lnTo>
                    <a:pt x="3829672" y="19761"/>
                  </a:lnTo>
                  <a:lnTo>
                    <a:pt x="3823830" y="19278"/>
                  </a:lnTo>
                  <a:lnTo>
                    <a:pt x="3821734" y="18859"/>
                  </a:lnTo>
                  <a:lnTo>
                    <a:pt x="3820058" y="21374"/>
                  </a:lnTo>
                  <a:lnTo>
                    <a:pt x="3820477" y="22212"/>
                  </a:lnTo>
                  <a:lnTo>
                    <a:pt x="3822154" y="29337"/>
                  </a:lnTo>
                  <a:lnTo>
                    <a:pt x="3823830" y="36042"/>
                  </a:lnTo>
                  <a:lnTo>
                    <a:pt x="3825506" y="40652"/>
                  </a:lnTo>
                  <a:lnTo>
                    <a:pt x="3825506" y="41071"/>
                  </a:lnTo>
                  <a:lnTo>
                    <a:pt x="3826764" y="43586"/>
                  </a:lnTo>
                  <a:lnTo>
                    <a:pt x="3829278" y="46939"/>
                  </a:lnTo>
                  <a:lnTo>
                    <a:pt x="3833888" y="46101"/>
                  </a:lnTo>
                  <a:lnTo>
                    <a:pt x="3841013" y="45262"/>
                  </a:lnTo>
                  <a:lnTo>
                    <a:pt x="3865740" y="44005"/>
                  </a:lnTo>
                  <a:lnTo>
                    <a:pt x="3897592" y="41910"/>
                  </a:lnTo>
                  <a:lnTo>
                    <a:pt x="3907155" y="41071"/>
                  </a:lnTo>
                  <a:lnTo>
                    <a:pt x="3907713" y="41071"/>
                  </a:lnTo>
                  <a:lnTo>
                    <a:pt x="3912006" y="40805"/>
                  </a:lnTo>
                  <a:lnTo>
                    <a:pt x="3919994" y="40652"/>
                  </a:lnTo>
                  <a:lnTo>
                    <a:pt x="3929862" y="40652"/>
                  </a:lnTo>
                  <a:lnTo>
                    <a:pt x="3929811" y="40805"/>
                  </a:lnTo>
                  <a:lnTo>
                    <a:pt x="3929723" y="41071"/>
                  </a:lnTo>
                  <a:lnTo>
                    <a:pt x="3903878" y="80251"/>
                  </a:lnTo>
                  <a:lnTo>
                    <a:pt x="3859669" y="112941"/>
                  </a:lnTo>
                  <a:lnTo>
                    <a:pt x="3823576" y="129946"/>
                  </a:lnTo>
                  <a:lnTo>
                    <a:pt x="3807904" y="134531"/>
                  </a:lnTo>
                  <a:lnTo>
                    <a:pt x="3807485" y="134531"/>
                  </a:lnTo>
                  <a:lnTo>
                    <a:pt x="3806228" y="134950"/>
                  </a:lnTo>
                  <a:lnTo>
                    <a:pt x="3804132" y="136207"/>
                  </a:lnTo>
                  <a:lnTo>
                    <a:pt x="3805390" y="138303"/>
                  </a:lnTo>
                  <a:lnTo>
                    <a:pt x="3814191" y="150037"/>
                  </a:lnTo>
                  <a:lnTo>
                    <a:pt x="3817543" y="154647"/>
                  </a:lnTo>
                  <a:lnTo>
                    <a:pt x="3825087" y="153390"/>
                  </a:lnTo>
                  <a:lnTo>
                    <a:pt x="3827602" y="152552"/>
                  </a:lnTo>
                  <a:lnTo>
                    <a:pt x="3828440" y="152133"/>
                  </a:lnTo>
                  <a:lnTo>
                    <a:pt x="3846068" y="145580"/>
                  </a:lnTo>
                  <a:lnTo>
                    <a:pt x="3885019" y="125514"/>
                  </a:lnTo>
                  <a:lnTo>
                    <a:pt x="3919740" y="101028"/>
                  </a:lnTo>
                  <a:lnTo>
                    <a:pt x="3931539" y="88430"/>
                  </a:lnTo>
                  <a:lnTo>
                    <a:pt x="3939298" y="90716"/>
                  </a:lnTo>
                  <a:lnTo>
                    <a:pt x="3976446" y="105740"/>
                  </a:lnTo>
                  <a:lnTo>
                    <a:pt x="4014660" y="124269"/>
                  </a:lnTo>
                  <a:lnTo>
                    <a:pt x="4048048" y="145008"/>
                  </a:lnTo>
                  <a:lnTo>
                    <a:pt x="4053078" y="136207"/>
                  </a:lnTo>
                  <a:lnTo>
                    <a:pt x="4058208" y="125514"/>
                  </a:lnTo>
                  <a:lnTo>
                    <a:pt x="4060202" y="121119"/>
                  </a:lnTo>
                  <a:lnTo>
                    <a:pt x="4061460" y="117767"/>
                  </a:lnTo>
                  <a:close/>
                </a:path>
                <a:path w="4262755" h="398144">
                  <a:moveTo>
                    <a:pt x="4116362" y="200329"/>
                  </a:moveTo>
                  <a:lnTo>
                    <a:pt x="4116286" y="199174"/>
                  </a:lnTo>
                  <a:lnTo>
                    <a:pt x="4115943" y="194462"/>
                  </a:lnTo>
                  <a:lnTo>
                    <a:pt x="4114495" y="183781"/>
                  </a:lnTo>
                  <a:lnTo>
                    <a:pt x="4114457" y="183476"/>
                  </a:lnTo>
                  <a:lnTo>
                    <a:pt x="4114330" y="182549"/>
                  </a:lnTo>
                  <a:lnTo>
                    <a:pt x="4114215" y="181749"/>
                  </a:lnTo>
                  <a:lnTo>
                    <a:pt x="4114114" y="181013"/>
                  </a:lnTo>
                  <a:lnTo>
                    <a:pt x="4114000" y="180187"/>
                  </a:lnTo>
                  <a:lnTo>
                    <a:pt x="4113885" y="179374"/>
                  </a:lnTo>
                  <a:lnTo>
                    <a:pt x="4113428" y="176022"/>
                  </a:lnTo>
                  <a:lnTo>
                    <a:pt x="4113009" y="173926"/>
                  </a:lnTo>
                  <a:lnTo>
                    <a:pt x="4110494" y="171411"/>
                  </a:lnTo>
                  <a:lnTo>
                    <a:pt x="4106303" y="172250"/>
                  </a:lnTo>
                  <a:lnTo>
                    <a:pt x="4099699" y="173482"/>
                  </a:lnTo>
                  <a:lnTo>
                    <a:pt x="4054868" y="177634"/>
                  </a:lnTo>
                  <a:lnTo>
                    <a:pt x="4003687" y="180187"/>
                  </a:lnTo>
                  <a:lnTo>
                    <a:pt x="3961523" y="181749"/>
                  </a:lnTo>
                  <a:lnTo>
                    <a:pt x="3961917" y="181749"/>
                  </a:lnTo>
                  <a:lnTo>
                    <a:pt x="3889210" y="183476"/>
                  </a:lnTo>
                  <a:lnTo>
                    <a:pt x="3870045" y="183476"/>
                  </a:lnTo>
                  <a:lnTo>
                    <a:pt x="3843655" y="183781"/>
                  </a:lnTo>
                  <a:lnTo>
                    <a:pt x="3830370" y="183781"/>
                  </a:lnTo>
                  <a:lnTo>
                    <a:pt x="3816781" y="183476"/>
                  </a:lnTo>
                  <a:lnTo>
                    <a:pt x="3817620" y="183476"/>
                  </a:lnTo>
                  <a:lnTo>
                    <a:pt x="3785133" y="182245"/>
                  </a:lnTo>
                  <a:lnTo>
                    <a:pt x="3785438" y="182245"/>
                  </a:lnTo>
                  <a:lnTo>
                    <a:pt x="3776268" y="181749"/>
                  </a:lnTo>
                  <a:lnTo>
                    <a:pt x="3768509" y="181013"/>
                  </a:lnTo>
                  <a:lnTo>
                    <a:pt x="3758133" y="179692"/>
                  </a:lnTo>
                  <a:lnTo>
                    <a:pt x="3758400" y="179692"/>
                  </a:lnTo>
                  <a:lnTo>
                    <a:pt x="3756774" y="179374"/>
                  </a:lnTo>
                  <a:lnTo>
                    <a:pt x="3755136" y="182245"/>
                  </a:lnTo>
                  <a:lnTo>
                    <a:pt x="3755225" y="182549"/>
                  </a:lnTo>
                  <a:lnTo>
                    <a:pt x="3755517" y="183146"/>
                  </a:lnTo>
                  <a:lnTo>
                    <a:pt x="3755606" y="183476"/>
                  </a:lnTo>
                  <a:lnTo>
                    <a:pt x="3755669" y="183781"/>
                  </a:lnTo>
                  <a:lnTo>
                    <a:pt x="3757193" y="190271"/>
                  </a:lnTo>
                  <a:lnTo>
                    <a:pt x="3759695" y="199415"/>
                  </a:lnTo>
                  <a:lnTo>
                    <a:pt x="3761384" y="204101"/>
                  </a:lnTo>
                  <a:lnTo>
                    <a:pt x="3762222" y="206616"/>
                  </a:lnTo>
                  <a:lnTo>
                    <a:pt x="3765575" y="209130"/>
                  </a:lnTo>
                  <a:lnTo>
                    <a:pt x="3770185" y="208711"/>
                  </a:lnTo>
                  <a:lnTo>
                    <a:pt x="3781387" y="207467"/>
                  </a:lnTo>
                  <a:lnTo>
                    <a:pt x="3791166" y="206616"/>
                  </a:lnTo>
                  <a:lnTo>
                    <a:pt x="3791445" y="206616"/>
                  </a:lnTo>
                  <a:lnTo>
                    <a:pt x="3802659" y="205930"/>
                  </a:lnTo>
                  <a:lnTo>
                    <a:pt x="3857574" y="203314"/>
                  </a:lnTo>
                  <a:lnTo>
                    <a:pt x="3898849" y="202006"/>
                  </a:lnTo>
                  <a:lnTo>
                    <a:pt x="3904716" y="201587"/>
                  </a:lnTo>
                  <a:lnTo>
                    <a:pt x="3919385" y="201587"/>
                  </a:lnTo>
                  <a:lnTo>
                    <a:pt x="3927348" y="201168"/>
                  </a:lnTo>
                  <a:lnTo>
                    <a:pt x="3927437" y="209130"/>
                  </a:lnTo>
                  <a:lnTo>
                    <a:pt x="3927767" y="239306"/>
                  </a:lnTo>
                  <a:lnTo>
                    <a:pt x="3927767" y="251879"/>
                  </a:lnTo>
                  <a:lnTo>
                    <a:pt x="3928186" y="256489"/>
                  </a:lnTo>
                  <a:lnTo>
                    <a:pt x="3887533" y="268643"/>
                  </a:lnTo>
                  <a:lnTo>
                    <a:pt x="3852227" y="302056"/>
                  </a:lnTo>
                  <a:lnTo>
                    <a:pt x="3847896" y="315937"/>
                  </a:lnTo>
                  <a:lnTo>
                    <a:pt x="3847909" y="339915"/>
                  </a:lnTo>
                  <a:lnTo>
                    <a:pt x="3866235" y="373951"/>
                  </a:lnTo>
                  <a:lnTo>
                    <a:pt x="3903599" y="394423"/>
                  </a:lnTo>
                  <a:lnTo>
                    <a:pt x="3912362" y="396963"/>
                  </a:lnTo>
                  <a:lnTo>
                    <a:pt x="3911803" y="396963"/>
                  </a:lnTo>
                  <a:lnTo>
                    <a:pt x="3922738" y="397992"/>
                  </a:lnTo>
                  <a:lnTo>
                    <a:pt x="3921709" y="397992"/>
                  </a:lnTo>
                  <a:lnTo>
                    <a:pt x="3938663" y="398145"/>
                  </a:lnTo>
                  <a:lnTo>
                    <a:pt x="3986657" y="388708"/>
                  </a:lnTo>
                  <a:lnTo>
                    <a:pt x="4019969" y="362102"/>
                  </a:lnTo>
                  <a:lnTo>
                    <a:pt x="4031970" y="310121"/>
                  </a:lnTo>
                  <a:lnTo>
                    <a:pt x="4031119" y="304292"/>
                  </a:lnTo>
                  <a:lnTo>
                    <a:pt x="4011409" y="274447"/>
                  </a:lnTo>
                  <a:lnTo>
                    <a:pt x="4010228" y="273253"/>
                  </a:lnTo>
                  <a:lnTo>
                    <a:pt x="4005973" y="270713"/>
                  </a:lnTo>
                  <a:lnTo>
                    <a:pt x="4005973" y="312864"/>
                  </a:lnTo>
                  <a:lnTo>
                    <a:pt x="4005846" y="338416"/>
                  </a:lnTo>
                  <a:lnTo>
                    <a:pt x="3975938" y="370039"/>
                  </a:lnTo>
                  <a:lnTo>
                    <a:pt x="3967340" y="373951"/>
                  </a:lnTo>
                  <a:lnTo>
                    <a:pt x="3967480" y="373951"/>
                  </a:lnTo>
                  <a:lnTo>
                    <a:pt x="3956875" y="375653"/>
                  </a:lnTo>
                  <a:lnTo>
                    <a:pt x="3940340" y="376351"/>
                  </a:lnTo>
                  <a:lnTo>
                    <a:pt x="3924058" y="376148"/>
                  </a:lnTo>
                  <a:lnTo>
                    <a:pt x="3882263" y="355803"/>
                  </a:lnTo>
                  <a:lnTo>
                    <a:pt x="3874325" y="335813"/>
                  </a:lnTo>
                  <a:lnTo>
                    <a:pt x="3874135" y="327317"/>
                  </a:lnTo>
                  <a:lnTo>
                    <a:pt x="3893401" y="289382"/>
                  </a:lnTo>
                  <a:lnTo>
                    <a:pt x="3942156" y="274866"/>
                  </a:lnTo>
                  <a:lnTo>
                    <a:pt x="3951414" y="274535"/>
                  </a:lnTo>
                  <a:lnTo>
                    <a:pt x="3958399" y="274866"/>
                  </a:lnTo>
                  <a:lnTo>
                    <a:pt x="3997248" y="295567"/>
                  </a:lnTo>
                  <a:lnTo>
                    <a:pt x="4005973" y="312864"/>
                  </a:lnTo>
                  <a:lnTo>
                    <a:pt x="4005973" y="270713"/>
                  </a:lnTo>
                  <a:lnTo>
                    <a:pt x="3965867" y="256667"/>
                  </a:lnTo>
                  <a:lnTo>
                    <a:pt x="3952494" y="256070"/>
                  </a:lnTo>
                  <a:lnTo>
                    <a:pt x="3954170" y="247688"/>
                  </a:lnTo>
                  <a:lnTo>
                    <a:pt x="3954170" y="201168"/>
                  </a:lnTo>
                  <a:lnTo>
                    <a:pt x="3954170" y="200748"/>
                  </a:lnTo>
                  <a:lnTo>
                    <a:pt x="4029506" y="199415"/>
                  </a:lnTo>
                  <a:lnTo>
                    <a:pt x="4045039" y="199174"/>
                  </a:lnTo>
                  <a:lnTo>
                    <a:pt x="4093870" y="199174"/>
                  </a:lnTo>
                  <a:lnTo>
                    <a:pt x="4100131" y="199415"/>
                  </a:lnTo>
                  <a:lnTo>
                    <a:pt x="4107980" y="199910"/>
                  </a:lnTo>
                  <a:lnTo>
                    <a:pt x="4116362" y="200329"/>
                  </a:lnTo>
                  <a:close/>
                </a:path>
                <a:path w="4262755" h="398144">
                  <a:moveTo>
                    <a:pt x="4262552" y="179057"/>
                  </a:moveTo>
                  <a:lnTo>
                    <a:pt x="4253535" y="119418"/>
                  </a:lnTo>
                  <a:lnTo>
                    <a:pt x="4234218" y="64960"/>
                  </a:lnTo>
                  <a:lnTo>
                    <a:pt x="4206189" y="20802"/>
                  </a:lnTo>
                  <a:lnTo>
                    <a:pt x="4182160" y="0"/>
                  </a:lnTo>
                  <a:lnTo>
                    <a:pt x="4168330" y="13830"/>
                  </a:lnTo>
                  <a:lnTo>
                    <a:pt x="4178274" y="21971"/>
                  </a:lnTo>
                  <a:lnTo>
                    <a:pt x="4184967" y="28676"/>
                  </a:lnTo>
                  <a:lnTo>
                    <a:pt x="4210062" y="67157"/>
                  </a:lnTo>
                  <a:lnTo>
                    <a:pt x="4226585" y="113157"/>
                  </a:lnTo>
                  <a:lnTo>
                    <a:pt x="4235386" y="150660"/>
                  </a:lnTo>
                  <a:lnTo>
                    <a:pt x="4236644" y="196977"/>
                  </a:lnTo>
                  <a:lnTo>
                    <a:pt x="4236491" y="224917"/>
                  </a:lnTo>
                  <a:lnTo>
                    <a:pt x="4226585" y="280581"/>
                  </a:lnTo>
                  <a:lnTo>
                    <a:pt x="4210062" y="326694"/>
                  </a:lnTo>
                  <a:lnTo>
                    <a:pt x="4184967" y="364921"/>
                  </a:lnTo>
                  <a:lnTo>
                    <a:pt x="4168330" y="380123"/>
                  </a:lnTo>
                  <a:lnTo>
                    <a:pt x="4182160" y="393954"/>
                  </a:lnTo>
                  <a:lnTo>
                    <a:pt x="4215269" y="360845"/>
                  </a:lnTo>
                  <a:lnTo>
                    <a:pt x="4246892" y="297421"/>
                  </a:lnTo>
                  <a:lnTo>
                    <a:pt x="4260253" y="239229"/>
                  </a:lnTo>
                  <a:lnTo>
                    <a:pt x="4262552" y="214884"/>
                  </a:lnTo>
                  <a:lnTo>
                    <a:pt x="4262552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133" y="2051439"/>
              <a:ext cx="12070094" cy="15181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9013" y="5105353"/>
              <a:ext cx="6172200" cy="168728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2715" y="4815890"/>
              <a:ext cx="6981876" cy="19767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2096" y="3556393"/>
              <a:ext cx="196415" cy="19834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9156" y="3617923"/>
              <a:ext cx="264702" cy="1336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2573" y="3567492"/>
              <a:ext cx="196174" cy="17252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729979" y="3569550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95681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4953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81" y="172720"/>
                  </a:lnTo>
                  <a:lnTo>
                    <a:pt x="195681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9946" y="3553256"/>
              <a:ext cx="173492" cy="2159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2672" y="3553256"/>
              <a:ext cx="164081" cy="21282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443732" y="3560660"/>
              <a:ext cx="196215" cy="203200"/>
            </a:xfrm>
            <a:custGeom>
              <a:avLst/>
              <a:gdLst/>
              <a:ahLst/>
              <a:cxnLst/>
              <a:rect l="l" t="t" r="r" b="b"/>
              <a:pathLst>
                <a:path w="196214" h="203200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3660"/>
                  </a:lnTo>
                  <a:lnTo>
                    <a:pt x="173012" y="73660"/>
                  </a:lnTo>
                  <a:lnTo>
                    <a:pt x="173012" y="58420"/>
                  </a:lnTo>
                  <a:close/>
                </a:path>
                <a:path w="196214" h="203200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3200"/>
                  </a:lnTo>
                  <a:lnTo>
                    <a:pt x="174459" y="203200"/>
                  </a:lnTo>
                  <a:lnTo>
                    <a:pt x="174459" y="187960"/>
                  </a:lnTo>
                  <a:close/>
                </a:path>
                <a:path w="196214" h="203200">
                  <a:moveTo>
                    <a:pt x="195694" y="103111"/>
                  </a:moveTo>
                  <a:lnTo>
                    <a:pt x="0" y="103111"/>
                  </a:lnTo>
                  <a:lnTo>
                    <a:pt x="0" y="117830"/>
                  </a:lnTo>
                  <a:lnTo>
                    <a:pt x="195694" y="117830"/>
                  </a:lnTo>
                  <a:lnTo>
                    <a:pt x="195694" y="10311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4106" y="3553256"/>
              <a:ext cx="176629" cy="2159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9236" y="3553015"/>
              <a:ext cx="193278" cy="21620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5735" y="3556393"/>
              <a:ext cx="196415" cy="19834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2796" y="3617923"/>
              <a:ext cx="264702" cy="13367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1039" y="3553256"/>
              <a:ext cx="194726" cy="21113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56517" y="3553497"/>
              <a:ext cx="180007" cy="21571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8743" y="3553738"/>
              <a:ext cx="190865" cy="214271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5450357" y="3560660"/>
              <a:ext cx="196215" cy="203200"/>
            </a:xfrm>
            <a:custGeom>
              <a:avLst/>
              <a:gdLst/>
              <a:ahLst/>
              <a:cxnLst/>
              <a:rect l="l" t="t" r="r" b="b"/>
              <a:pathLst>
                <a:path w="196214" h="203200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3660"/>
                  </a:lnTo>
                  <a:lnTo>
                    <a:pt x="173012" y="73660"/>
                  </a:lnTo>
                  <a:lnTo>
                    <a:pt x="173012" y="58420"/>
                  </a:lnTo>
                  <a:close/>
                </a:path>
                <a:path w="196214" h="203200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3200"/>
                  </a:lnTo>
                  <a:lnTo>
                    <a:pt x="174459" y="203200"/>
                  </a:lnTo>
                  <a:lnTo>
                    <a:pt x="174459" y="187960"/>
                  </a:lnTo>
                  <a:close/>
                </a:path>
                <a:path w="196214" h="203200">
                  <a:moveTo>
                    <a:pt x="195694" y="103111"/>
                  </a:moveTo>
                  <a:lnTo>
                    <a:pt x="0" y="103111"/>
                  </a:lnTo>
                  <a:lnTo>
                    <a:pt x="0" y="117830"/>
                  </a:lnTo>
                  <a:lnTo>
                    <a:pt x="195694" y="117830"/>
                  </a:lnTo>
                  <a:lnTo>
                    <a:pt x="195694" y="10311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0274" y="3567492"/>
              <a:ext cx="196174" cy="17349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7682" y="3568216"/>
              <a:ext cx="195933" cy="17252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165088" y="3553040"/>
              <a:ext cx="416559" cy="213360"/>
            </a:xfrm>
            <a:custGeom>
              <a:avLst/>
              <a:gdLst/>
              <a:ahLst/>
              <a:cxnLst/>
              <a:rect l="l" t="t" r="r" b="b"/>
              <a:pathLst>
                <a:path w="416559" h="213360">
                  <a:moveTo>
                    <a:pt x="171805" y="58420"/>
                  </a:moveTo>
                  <a:lnTo>
                    <a:pt x="43675" y="58420"/>
                  </a:lnTo>
                  <a:lnTo>
                    <a:pt x="43675" y="22860"/>
                  </a:lnTo>
                  <a:lnTo>
                    <a:pt x="169392" y="22860"/>
                  </a:lnTo>
                  <a:lnTo>
                    <a:pt x="169392" y="7620"/>
                  </a:lnTo>
                  <a:lnTo>
                    <a:pt x="26060" y="7620"/>
                  </a:lnTo>
                  <a:lnTo>
                    <a:pt x="26060" y="22860"/>
                  </a:lnTo>
                  <a:lnTo>
                    <a:pt x="26060" y="58420"/>
                  </a:lnTo>
                  <a:lnTo>
                    <a:pt x="26060" y="73660"/>
                  </a:lnTo>
                  <a:lnTo>
                    <a:pt x="171805" y="73660"/>
                  </a:lnTo>
                  <a:lnTo>
                    <a:pt x="171805" y="58420"/>
                  </a:lnTo>
                  <a:close/>
                </a:path>
                <a:path w="416559" h="213360">
                  <a:moveTo>
                    <a:pt x="176149" y="199390"/>
                  </a:moveTo>
                  <a:lnTo>
                    <a:pt x="41503" y="199390"/>
                  </a:lnTo>
                  <a:lnTo>
                    <a:pt x="41503" y="175260"/>
                  </a:lnTo>
                  <a:lnTo>
                    <a:pt x="169633" y="175260"/>
                  </a:lnTo>
                  <a:lnTo>
                    <a:pt x="169633" y="162560"/>
                  </a:lnTo>
                  <a:lnTo>
                    <a:pt x="169633" y="139700"/>
                  </a:lnTo>
                  <a:lnTo>
                    <a:pt x="169633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2260" y="139700"/>
                  </a:lnTo>
                  <a:lnTo>
                    <a:pt x="152260" y="162560"/>
                  </a:lnTo>
                  <a:lnTo>
                    <a:pt x="24371" y="162560"/>
                  </a:lnTo>
                  <a:lnTo>
                    <a:pt x="24371" y="175260"/>
                  </a:lnTo>
                  <a:lnTo>
                    <a:pt x="24371" y="199390"/>
                  </a:lnTo>
                  <a:lnTo>
                    <a:pt x="24371" y="213360"/>
                  </a:lnTo>
                  <a:lnTo>
                    <a:pt x="176149" y="213360"/>
                  </a:lnTo>
                  <a:lnTo>
                    <a:pt x="176149" y="199390"/>
                  </a:lnTo>
                  <a:close/>
                </a:path>
                <a:path w="416559" h="213360">
                  <a:moveTo>
                    <a:pt x="194970" y="91668"/>
                  </a:moveTo>
                  <a:lnTo>
                    <a:pt x="0" y="91668"/>
                  </a:lnTo>
                  <a:lnTo>
                    <a:pt x="0" y="106146"/>
                  </a:lnTo>
                  <a:lnTo>
                    <a:pt x="194970" y="106146"/>
                  </a:lnTo>
                  <a:lnTo>
                    <a:pt x="194970" y="91668"/>
                  </a:lnTo>
                  <a:close/>
                </a:path>
                <a:path w="416559" h="213360">
                  <a:moveTo>
                    <a:pt x="324777" y="20320"/>
                  </a:moveTo>
                  <a:lnTo>
                    <a:pt x="226339" y="20320"/>
                  </a:lnTo>
                  <a:lnTo>
                    <a:pt x="226339" y="34290"/>
                  </a:lnTo>
                  <a:lnTo>
                    <a:pt x="226339" y="105410"/>
                  </a:lnTo>
                  <a:lnTo>
                    <a:pt x="226339" y="119380"/>
                  </a:lnTo>
                  <a:lnTo>
                    <a:pt x="324777" y="119380"/>
                  </a:lnTo>
                  <a:lnTo>
                    <a:pt x="324777" y="105410"/>
                  </a:lnTo>
                  <a:lnTo>
                    <a:pt x="243471" y="105410"/>
                  </a:lnTo>
                  <a:lnTo>
                    <a:pt x="243471" y="34290"/>
                  </a:lnTo>
                  <a:lnTo>
                    <a:pt x="307644" y="34290"/>
                  </a:lnTo>
                  <a:lnTo>
                    <a:pt x="307644" y="104940"/>
                  </a:lnTo>
                  <a:lnTo>
                    <a:pt x="324777" y="104940"/>
                  </a:lnTo>
                  <a:lnTo>
                    <a:pt x="324777" y="34290"/>
                  </a:lnTo>
                  <a:lnTo>
                    <a:pt x="324777" y="20320"/>
                  </a:lnTo>
                  <a:close/>
                </a:path>
                <a:path w="416559" h="213360">
                  <a:moveTo>
                    <a:pt x="393788" y="196850"/>
                  </a:moveTo>
                  <a:lnTo>
                    <a:pt x="268071" y="196850"/>
                  </a:lnTo>
                  <a:lnTo>
                    <a:pt x="268071" y="143510"/>
                  </a:lnTo>
                  <a:lnTo>
                    <a:pt x="250469" y="143510"/>
                  </a:lnTo>
                  <a:lnTo>
                    <a:pt x="250469" y="196850"/>
                  </a:lnTo>
                  <a:lnTo>
                    <a:pt x="250469" y="210820"/>
                  </a:lnTo>
                  <a:lnTo>
                    <a:pt x="393788" y="210820"/>
                  </a:lnTo>
                  <a:lnTo>
                    <a:pt x="393788" y="196850"/>
                  </a:lnTo>
                  <a:close/>
                </a:path>
                <a:path w="416559" h="213360">
                  <a:moveTo>
                    <a:pt x="416229" y="67310"/>
                  </a:moveTo>
                  <a:lnTo>
                    <a:pt x="383895" y="67310"/>
                  </a:lnTo>
                  <a:lnTo>
                    <a:pt x="383895" y="0"/>
                  </a:lnTo>
                  <a:lnTo>
                    <a:pt x="366280" y="0"/>
                  </a:lnTo>
                  <a:lnTo>
                    <a:pt x="366280" y="67310"/>
                  </a:lnTo>
                  <a:lnTo>
                    <a:pt x="366280" y="81280"/>
                  </a:lnTo>
                  <a:lnTo>
                    <a:pt x="366280" y="158750"/>
                  </a:lnTo>
                  <a:lnTo>
                    <a:pt x="383895" y="158750"/>
                  </a:lnTo>
                  <a:lnTo>
                    <a:pt x="383895" y="81280"/>
                  </a:lnTo>
                  <a:lnTo>
                    <a:pt x="416229" y="81280"/>
                  </a:lnTo>
                  <a:lnTo>
                    <a:pt x="416229" y="673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4766" y="3553256"/>
              <a:ext cx="164081" cy="21282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82765" y="3553497"/>
              <a:ext cx="180490" cy="21354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59059" y="3560977"/>
              <a:ext cx="194967" cy="20823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3923" y="3553738"/>
              <a:ext cx="190865" cy="21427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3432" y="3553256"/>
              <a:ext cx="176629" cy="21620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9883" y="3553256"/>
              <a:ext cx="173009" cy="21620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158540" y="3566527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3073" y="3559529"/>
              <a:ext cx="112685" cy="19520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54215" y="3553256"/>
              <a:ext cx="202705" cy="2159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46277" y="3559529"/>
              <a:ext cx="432403" cy="24805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73282" y="3553256"/>
              <a:ext cx="411411" cy="21499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79149" y="3559529"/>
              <a:ext cx="102309" cy="19207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9815240" y="3566527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69773" y="3559529"/>
              <a:ext cx="112685" cy="19520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13344" y="3559529"/>
              <a:ext cx="112685" cy="19520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56675" y="3617923"/>
              <a:ext cx="109548" cy="13681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94455" y="3617923"/>
              <a:ext cx="102309" cy="13367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5480" y="3567492"/>
              <a:ext cx="196174" cy="17252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0642880" y="3569550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4953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23653" y="3553738"/>
              <a:ext cx="198345" cy="21065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150943" y="3553497"/>
              <a:ext cx="171450" cy="210820"/>
            </a:xfrm>
            <a:custGeom>
              <a:avLst/>
              <a:gdLst/>
              <a:ahLst/>
              <a:cxnLst/>
              <a:rect l="l" t="t" r="r" b="b"/>
              <a:pathLst>
                <a:path w="171450" h="210820">
                  <a:moveTo>
                    <a:pt x="166014" y="76009"/>
                  </a:moveTo>
                  <a:lnTo>
                    <a:pt x="148399" y="76009"/>
                  </a:lnTo>
                  <a:lnTo>
                    <a:pt x="148399" y="159740"/>
                  </a:lnTo>
                  <a:lnTo>
                    <a:pt x="166014" y="159740"/>
                  </a:lnTo>
                  <a:lnTo>
                    <a:pt x="166014" y="76009"/>
                  </a:lnTo>
                  <a:close/>
                </a:path>
                <a:path w="171450" h="210820">
                  <a:moveTo>
                    <a:pt x="166014" y="61772"/>
                  </a:moveTo>
                  <a:lnTo>
                    <a:pt x="96278" y="61772"/>
                  </a:lnTo>
                  <a:lnTo>
                    <a:pt x="96278" y="53086"/>
                  </a:lnTo>
                  <a:lnTo>
                    <a:pt x="96278" y="52882"/>
                  </a:lnTo>
                  <a:lnTo>
                    <a:pt x="96278" y="14236"/>
                  </a:lnTo>
                  <a:lnTo>
                    <a:pt x="79146" y="14236"/>
                  </a:lnTo>
                  <a:lnTo>
                    <a:pt x="79146" y="52882"/>
                  </a:lnTo>
                  <a:lnTo>
                    <a:pt x="79146" y="66852"/>
                  </a:lnTo>
                  <a:lnTo>
                    <a:pt x="79146" y="75742"/>
                  </a:lnTo>
                  <a:lnTo>
                    <a:pt x="79146" y="107492"/>
                  </a:lnTo>
                  <a:lnTo>
                    <a:pt x="17373" y="107492"/>
                  </a:lnTo>
                  <a:lnTo>
                    <a:pt x="17373" y="66852"/>
                  </a:lnTo>
                  <a:lnTo>
                    <a:pt x="79146" y="66852"/>
                  </a:lnTo>
                  <a:lnTo>
                    <a:pt x="79146" y="52882"/>
                  </a:lnTo>
                  <a:lnTo>
                    <a:pt x="17373" y="52882"/>
                  </a:lnTo>
                  <a:lnTo>
                    <a:pt x="17373" y="14782"/>
                  </a:lnTo>
                  <a:lnTo>
                    <a:pt x="0" y="14782"/>
                  </a:lnTo>
                  <a:lnTo>
                    <a:pt x="0" y="122732"/>
                  </a:lnTo>
                  <a:lnTo>
                    <a:pt x="96278" y="122732"/>
                  </a:lnTo>
                  <a:lnTo>
                    <a:pt x="96278" y="107492"/>
                  </a:lnTo>
                  <a:lnTo>
                    <a:pt x="96278" y="75742"/>
                  </a:lnTo>
                  <a:lnTo>
                    <a:pt x="166014" y="75742"/>
                  </a:lnTo>
                  <a:lnTo>
                    <a:pt x="166014" y="66852"/>
                  </a:lnTo>
                  <a:lnTo>
                    <a:pt x="166014" y="61772"/>
                  </a:lnTo>
                  <a:close/>
                </a:path>
                <a:path w="171450" h="210820">
                  <a:moveTo>
                    <a:pt x="166014" y="0"/>
                  </a:moveTo>
                  <a:lnTo>
                    <a:pt x="148399" y="0"/>
                  </a:lnTo>
                  <a:lnTo>
                    <a:pt x="148399" y="61290"/>
                  </a:lnTo>
                  <a:lnTo>
                    <a:pt x="166014" y="61290"/>
                  </a:lnTo>
                  <a:lnTo>
                    <a:pt x="166014" y="0"/>
                  </a:lnTo>
                  <a:close/>
                </a:path>
                <a:path w="171450" h="210820">
                  <a:moveTo>
                    <a:pt x="171323" y="196392"/>
                  </a:moveTo>
                  <a:lnTo>
                    <a:pt x="45605" y="196392"/>
                  </a:lnTo>
                  <a:lnTo>
                    <a:pt x="45605" y="144322"/>
                  </a:lnTo>
                  <a:lnTo>
                    <a:pt x="27990" y="144322"/>
                  </a:lnTo>
                  <a:lnTo>
                    <a:pt x="27990" y="196392"/>
                  </a:lnTo>
                  <a:lnTo>
                    <a:pt x="27990" y="210362"/>
                  </a:lnTo>
                  <a:lnTo>
                    <a:pt x="171323" y="210362"/>
                  </a:lnTo>
                  <a:lnTo>
                    <a:pt x="171323" y="19639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30717" y="3553497"/>
              <a:ext cx="166012" cy="2159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12596" y="3553256"/>
              <a:ext cx="164081" cy="21282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919629" y="3553256"/>
              <a:ext cx="193520" cy="21547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134142" y="3575696"/>
              <a:ext cx="194967" cy="16239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96922" y="3956376"/>
              <a:ext cx="199552" cy="215236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223249" y="3974477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4" h="145414">
                  <a:moveTo>
                    <a:pt x="99656" y="0"/>
                  </a:moveTo>
                  <a:lnTo>
                    <a:pt x="82524" y="0"/>
                  </a:lnTo>
                  <a:lnTo>
                    <a:pt x="82524" y="57353"/>
                  </a:lnTo>
                  <a:lnTo>
                    <a:pt x="17373" y="57353"/>
                  </a:lnTo>
                  <a:lnTo>
                    <a:pt x="17373" y="203"/>
                  </a:lnTo>
                  <a:lnTo>
                    <a:pt x="0" y="203"/>
                  </a:lnTo>
                  <a:lnTo>
                    <a:pt x="0" y="57353"/>
                  </a:lnTo>
                  <a:lnTo>
                    <a:pt x="0" y="72593"/>
                  </a:lnTo>
                  <a:lnTo>
                    <a:pt x="0" y="131013"/>
                  </a:lnTo>
                  <a:lnTo>
                    <a:pt x="0" y="144983"/>
                  </a:lnTo>
                  <a:lnTo>
                    <a:pt x="99656" y="144983"/>
                  </a:lnTo>
                  <a:lnTo>
                    <a:pt x="99656" y="131013"/>
                  </a:lnTo>
                  <a:lnTo>
                    <a:pt x="17373" y="131013"/>
                  </a:lnTo>
                  <a:lnTo>
                    <a:pt x="17373" y="72593"/>
                  </a:lnTo>
                  <a:lnTo>
                    <a:pt x="82524" y="72593"/>
                  </a:lnTo>
                  <a:lnTo>
                    <a:pt x="82524" y="130784"/>
                  </a:lnTo>
                  <a:lnTo>
                    <a:pt x="99656" y="130784"/>
                  </a:lnTo>
                  <a:lnTo>
                    <a:pt x="99656" y="72593"/>
                  </a:lnTo>
                  <a:lnTo>
                    <a:pt x="99656" y="72148"/>
                  </a:lnTo>
                  <a:lnTo>
                    <a:pt x="99656" y="57912"/>
                  </a:lnTo>
                  <a:lnTo>
                    <a:pt x="99656" y="57353"/>
                  </a:lnTo>
                  <a:lnTo>
                    <a:pt x="99656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62004" y="3956888"/>
              <a:ext cx="264702" cy="21544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62660" y="3956376"/>
              <a:ext cx="162151" cy="21547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8727" y="3956376"/>
              <a:ext cx="180007" cy="21571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46491" y="3956376"/>
              <a:ext cx="182420" cy="21089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61486" y="3956135"/>
              <a:ext cx="183868" cy="21571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4778" y="3956376"/>
              <a:ext cx="179524" cy="21571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60015" y="3959995"/>
              <a:ext cx="194967" cy="20944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49921" y="3956135"/>
              <a:ext cx="402000" cy="21330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36725" y="3963856"/>
              <a:ext cx="194967" cy="20823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21732" y="3956617"/>
              <a:ext cx="190865" cy="21427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34314" y="3956376"/>
              <a:ext cx="182179" cy="21571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12155" y="3956135"/>
              <a:ext cx="183868" cy="21571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30770" y="3978817"/>
              <a:ext cx="194967" cy="16239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5857100" y="3969600"/>
              <a:ext cx="99695" cy="101600"/>
            </a:xfrm>
            <a:custGeom>
              <a:avLst/>
              <a:gdLst/>
              <a:ahLst/>
              <a:cxnLst/>
              <a:rect l="l" t="t" r="r" b="b"/>
              <a:pathLst>
                <a:path w="99695" h="101600">
                  <a:moveTo>
                    <a:pt x="99174" y="50"/>
                  </a:moveTo>
                  <a:lnTo>
                    <a:pt x="82042" y="50"/>
                  </a:lnTo>
                  <a:lnTo>
                    <a:pt x="82042" y="34290"/>
                  </a:lnTo>
                  <a:lnTo>
                    <a:pt x="17373" y="3429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9530"/>
                  </a:lnTo>
                  <a:lnTo>
                    <a:pt x="0" y="87630"/>
                  </a:lnTo>
                  <a:lnTo>
                    <a:pt x="0" y="101600"/>
                  </a:lnTo>
                  <a:lnTo>
                    <a:pt x="99174" y="101600"/>
                  </a:lnTo>
                  <a:lnTo>
                    <a:pt x="99174" y="87630"/>
                  </a:lnTo>
                  <a:lnTo>
                    <a:pt x="17373" y="87630"/>
                  </a:lnTo>
                  <a:lnTo>
                    <a:pt x="17373" y="49530"/>
                  </a:lnTo>
                  <a:lnTo>
                    <a:pt x="82042" y="49530"/>
                  </a:lnTo>
                  <a:lnTo>
                    <a:pt x="82042" y="87401"/>
                  </a:lnTo>
                  <a:lnTo>
                    <a:pt x="99174" y="87401"/>
                  </a:lnTo>
                  <a:lnTo>
                    <a:pt x="99174" y="49530"/>
                  </a:lnTo>
                  <a:lnTo>
                    <a:pt x="99174" y="49034"/>
                  </a:lnTo>
                  <a:lnTo>
                    <a:pt x="99174" y="34798"/>
                  </a:lnTo>
                  <a:lnTo>
                    <a:pt x="99174" y="34290"/>
                  </a:lnTo>
                  <a:lnTo>
                    <a:pt x="99174" y="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75204" y="3956888"/>
              <a:ext cx="385592" cy="21462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44976" y="3970371"/>
              <a:ext cx="194967" cy="20196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61902" y="3956376"/>
              <a:ext cx="177835" cy="215236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41842" y="7309073"/>
              <a:ext cx="179524" cy="21571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58265" y="7308832"/>
              <a:ext cx="173513" cy="216201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635402" y="7308832"/>
              <a:ext cx="183868" cy="21571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54017" y="7331514"/>
              <a:ext cx="194967" cy="162392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3080346" y="7322349"/>
              <a:ext cx="99695" cy="102235"/>
            </a:xfrm>
            <a:custGeom>
              <a:avLst/>
              <a:gdLst/>
              <a:ahLst/>
              <a:cxnLst/>
              <a:rect l="l" t="t" r="r" b="b"/>
              <a:pathLst>
                <a:path w="99694" h="102234">
                  <a:moveTo>
                    <a:pt x="99174" y="48983"/>
                  </a:moveTo>
                  <a:lnTo>
                    <a:pt x="82042" y="48983"/>
                  </a:lnTo>
                  <a:lnTo>
                    <a:pt x="82042" y="87350"/>
                  </a:lnTo>
                  <a:lnTo>
                    <a:pt x="99174" y="87350"/>
                  </a:lnTo>
                  <a:lnTo>
                    <a:pt x="99174" y="48983"/>
                  </a:lnTo>
                  <a:close/>
                </a:path>
                <a:path w="99694" h="102234">
                  <a:moveTo>
                    <a:pt x="99174" y="0"/>
                  </a:moveTo>
                  <a:lnTo>
                    <a:pt x="82042" y="0"/>
                  </a:lnTo>
                  <a:lnTo>
                    <a:pt x="82042" y="34518"/>
                  </a:lnTo>
                  <a:lnTo>
                    <a:pt x="17373" y="34518"/>
                  </a:lnTo>
                  <a:lnTo>
                    <a:pt x="17373" y="228"/>
                  </a:lnTo>
                  <a:lnTo>
                    <a:pt x="0" y="228"/>
                  </a:lnTo>
                  <a:lnTo>
                    <a:pt x="0" y="34518"/>
                  </a:lnTo>
                  <a:lnTo>
                    <a:pt x="0" y="48488"/>
                  </a:lnTo>
                  <a:lnTo>
                    <a:pt x="0" y="87858"/>
                  </a:lnTo>
                  <a:lnTo>
                    <a:pt x="0" y="101828"/>
                  </a:lnTo>
                  <a:lnTo>
                    <a:pt x="99174" y="101828"/>
                  </a:lnTo>
                  <a:lnTo>
                    <a:pt x="99174" y="87858"/>
                  </a:lnTo>
                  <a:lnTo>
                    <a:pt x="17373" y="87858"/>
                  </a:lnTo>
                  <a:lnTo>
                    <a:pt x="17373" y="48488"/>
                  </a:lnTo>
                  <a:lnTo>
                    <a:pt x="99174" y="48488"/>
                  </a:lnTo>
                  <a:lnTo>
                    <a:pt x="99174" y="34747"/>
                  </a:lnTo>
                  <a:lnTo>
                    <a:pt x="99174" y="34518"/>
                  </a:lnTo>
                  <a:lnTo>
                    <a:pt x="9917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098451" y="7308604"/>
              <a:ext cx="385592" cy="215900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3514204" y="7308608"/>
              <a:ext cx="193040" cy="215900"/>
            </a:xfrm>
            <a:custGeom>
              <a:avLst/>
              <a:gdLst/>
              <a:ahLst/>
              <a:cxnLst/>
              <a:rect l="l" t="t" r="r" b="b"/>
              <a:pathLst>
                <a:path w="193039" h="215900">
                  <a:moveTo>
                    <a:pt x="98209" y="21590"/>
                  </a:moveTo>
                  <a:lnTo>
                    <a:pt x="81076" y="21590"/>
                  </a:lnTo>
                  <a:lnTo>
                    <a:pt x="81076" y="36830"/>
                  </a:lnTo>
                  <a:lnTo>
                    <a:pt x="81076" y="146050"/>
                  </a:lnTo>
                  <a:lnTo>
                    <a:pt x="17132" y="146050"/>
                  </a:lnTo>
                  <a:lnTo>
                    <a:pt x="17132" y="36830"/>
                  </a:lnTo>
                  <a:lnTo>
                    <a:pt x="81076" y="36830"/>
                  </a:lnTo>
                  <a:lnTo>
                    <a:pt x="81076" y="21590"/>
                  </a:lnTo>
                  <a:lnTo>
                    <a:pt x="0" y="21590"/>
                  </a:lnTo>
                  <a:lnTo>
                    <a:pt x="0" y="36830"/>
                  </a:lnTo>
                  <a:lnTo>
                    <a:pt x="0" y="146050"/>
                  </a:lnTo>
                  <a:lnTo>
                    <a:pt x="0" y="161290"/>
                  </a:lnTo>
                  <a:lnTo>
                    <a:pt x="98209" y="161290"/>
                  </a:lnTo>
                  <a:lnTo>
                    <a:pt x="98209" y="146456"/>
                  </a:lnTo>
                  <a:lnTo>
                    <a:pt x="98209" y="146050"/>
                  </a:lnTo>
                  <a:lnTo>
                    <a:pt x="98209" y="36830"/>
                  </a:lnTo>
                  <a:lnTo>
                    <a:pt x="98209" y="36664"/>
                  </a:lnTo>
                  <a:lnTo>
                    <a:pt x="98209" y="21590"/>
                  </a:lnTo>
                  <a:close/>
                </a:path>
                <a:path w="193039" h="215900">
                  <a:moveTo>
                    <a:pt x="192544" y="87630"/>
                  </a:moveTo>
                  <a:lnTo>
                    <a:pt x="156349" y="87630"/>
                  </a:lnTo>
                  <a:lnTo>
                    <a:pt x="156349" y="0"/>
                  </a:lnTo>
                  <a:lnTo>
                    <a:pt x="138734" y="0"/>
                  </a:lnTo>
                  <a:lnTo>
                    <a:pt x="138734" y="87630"/>
                  </a:lnTo>
                  <a:lnTo>
                    <a:pt x="138734" y="102870"/>
                  </a:lnTo>
                  <a:lnTo>
                    <a:pt x="138734" y="215900"/>
                  </a:lnTo>
                  <a:lnTo>
                    <a:pt x="156349" y="215900"/>
                  </a:lnTo>
                  <a:lnTo>
                    <a:pt x="156349" y="102870"/>
                  </a:lnTo>
                  <a:lnTo>
                    <a:pt x="192544" y="102870"/>
                  </a:lnTo>
                  <a:lnTo>
                    <a:pt x="192544" y="8763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31855" y="7308832"/>
              <a:ext cx="192072" cy="216201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012149" y="7373500"/>
              <a:ext cx="102309" cy="13367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44862" y="7373500"/>
              <a:ext cx="100379" cy="13681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83366" y="7373500"/>
              <a:ext cx="178077" cy="13367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90158" y="7312693"/>
              <a:ext cx="323096" cy="20944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07651" y="7315106"/>
              <a:ext cx="112685" cy="19520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181282" y="7373500"/>
              <a:ext cx="119924" cy="13681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040847" y="7373500"/>
              <a:ext cx="119924" cy="13681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31851" y="7315106"/>
              <a:ext cx="105446" cy="192072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5438254" y="7322108"/>
              <a:ext cx="173990" cy="218440"/>
            </a:xfrm>
            <a:custGeom>
              <a:avLst/>
              <a:gdLst/>
              <a:ahLst/>
              <a:cxnLst/>
              <a:rect l="l" t="t" r="r" b="b"/>
              <a:pathLst>
                <a:path w="173989" h="218440">
                  <a:moveTo>
                    <a:pt x="128130" y="204622"/>
                  </a:moveTo>
                  <a:lnTo>
                    <a:pt x="0" y="204622"/>
                  </a:lnTo>
                  <a:lnTo>
                    <a:pt x="0" y="218376"/>
                  </a:lnTo>
                  <a:lnTo>
                    <a:pt x="128130" y="218376"/>
                  </a:lnTo>
                  <a:lnTo>
                    <a:pt x="128130" y="204622"/>
                  </a:lnTo>
                  <a:close/>
                </a:path>
                <a:path w="173989" h="218440">
                  <a:moveTo>
                    <a:pt x="168910" y="54775"/>
                  </a:moveTo>
                  <a:lnTo>
                    <a:pt x="149364" y="54775"/>
                  </a:lnTo>
                  <a:lnTo>
                    <a:pt x="149364" y="185077"/>
                  </a:lnTo>
                  <a:lnTo>
                    <a:pt x="168910" y="185077"/>
                  </a:lnTo>
                  <a:lnTo>
                    <a:pt x="168910" y="54775"/>
                  </a:lnTo>
                  <a:close/>
                </a:path>
                <a:path w="173989" h="218440">
                  <a:moveTo>
                    <a:pt x="173494" y="5067"/>
                  </a:moveTo>
                  <a:lnTo>
                    <a:pt x="166979" y="0"/>
                  </a:lnTo>
                  <a:lnTo>
                    <a:pt x="151053" y="0"/>
                  </a:lnTo>
                  <a:lnTo>
                    <a:pt x="145021" y="5067"/>
                  </a:lnTo>
                  <a:lnTo>
                    <a:pt x="145021" y="21234"/>
                  </a:lnTo>
                  <a:lnTo>
                    <a:pt x="151053" y="26784"/>
                  </a:lnTo>
                  <a:lnTo>
                    <a:pt x="166979" y="26784"/>
                  </a:lnTo>
                  <a:lnTo>
                    <a:pt x="173494" y="21234"/>
                  </a:lnTo>
                  <a:lnTo>
                    <a:pt x="173494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637815" y="7315106"/>
              <a:ext cx="112685" cy="195209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5781383" y="7325118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40" y="64770"/>
                  </a:lnTo>
                  <a:lnTo>
                    <a:pt x="170840" y="4953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708" y="1524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61383" y="7322586"/>
              <a:ext cx="194967" cy="201965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78550" y="7331273"/>
              <a:ext cx="194967" cy="162392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68125" y="7373500"/>
              <a:ext cx="102309" cy="13367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00839" y="7373500"/>
              <a:ext cx="100379" cy="136815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39343" y="7373500"/>
              <a:ext cx="178077" cy="13367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46134" y="7373500"/>
              <a:ext cx="238159" cy="13681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10354" y="7321380"/>
              <a:ext cx="66356" cy="6683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17008" y="7315106"/>
              <a:ext cx="112685" cy="19520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50203" y="7373500"/>
              <a:ext cx="119924" cy="136815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90638" y="7373500"/>
              <a:ext cx="119924" cy="13681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841207" y="7315106"/>
              <a:ext cx="105446" cy="192072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7947609" y="7322108"/>
              <a:ext cx="173990" cy="218440"/>
            </a:xfrm>
            <a:custGeom>
              <a:avLst/>
              <a:gdLst/>
              <a:ahLst/>
              <a:cxnLst/>
              <a:rect l="l" t="t" r="r" b="b"/>
              <a:pathLst>
                <a:path w="173990" h="218440">
                  <a:moveTo>
                    <a:pt x="128130" y="204622"/>
                  </a:moveTo>
                  <a:lnTo>
                    <a:pt x="0" y="204622"/>
                  </a:lnTo>
                  <a:lnTo>
                    <a:pt x="0" y="218376"/>
                  </a:lnTo>
                  <a:lnTo>
                    <a:pt x="128130" y="218376"/>
                  </a:lnTo>
                  <a:lnTo>
                    <a:pt x="128130" y="204622"/>
                  </a:lnTo>
                  <a:close/>
                </a:path>
                <a:path w="173990" h="218440">
                  <a:moveTo>
                    <a:pt x="168910" y="54775"/>
                  </a:moveTo>
                  <a:lnTo>
                    <a:pt x="149364" y="54775"/>
                  </a:lnTo>
                  <a:lnTo>
                    <a:pt x="149364" y="185077"/>
                  </a:lnTo>
                  <a:lnTo>
                    <a:pt x="168910" y="185077"/>
                  </a:lnTo>
                  <a:lnTo>
                    <a:pt x="168910" y="54775"/>
                  </a:lnTo>
                  <a:close/>
                </a:path>
                <a:path w="173990" h="218440">
                  <a:moveTo>
                    <a:pt x="173494" y="5067"/>
                  </a:moveTo>
                  <a:lnTo>
                    <a:pt x="166979" y="0"/>
                  </a:lnTo>
                  <a:lnTo>
                    <a:pt x="151053" y="0"/>
                  </a:lnTo>
                  <a:lnTo>
                    <a:pt x="145021" y="5067"/>
                  </a:lnTo>
                  <a:lnTo>
                    <a:pt x="145021" y="21234"/>
                  </a:lnTo>
                  <a:lnTo>
                    <a:pt x="151053" y="26784"/>
                  </a:lnTo>
                  <a:lnTo>
                    <a:pt x="166979" y="26784"/>
                  </a:lnTo>
                  <a:lnTo>
                    <a:pt x="173494" y="21234"/>
                  </a:lnTo>
                  <a:lnTo>
                    <a:pt x="173494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147172" y="7315106"/>
              <a:ext cx="112685" cy="195209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299430" y="7321380"/>
              <a:ext cx="66356" cy="66839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401499" y="7309314"/>
              <a:ext cx="178077" cy="210652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8675751" y="7318768"/>
              <a:ext cx="412750" cy="200660"/>
            </a:xfrm>
            <a:custGeom>
              <a:avLst/>
              <a:gdLst/>
              <a:ahLst/>
              <a:cxnLst/>
              <a:rect l="l" t="t" r="r" b="b"/>
              <a:pathLst>
                <a:path w="412750" h="200659">
                  <a:moveTo>
                    <a:pt x="171323" y="8890"/>
                  </a:moveTo>
                  <a:lnTo>
                    <a:pt x="23647" y="8890"/>
                  </a:lnTo>
                  <a:lnTo>
                    <a:pt x="23647" y="22860"/>
                  </a:lnTo>
                  <a:lnTo>
                    <a:pt x="23647" y="95250"/>
                  </a:lnTo>
                  <a:lnTo>
                    <a:pt x="23647" y="109220"/>
                  </a:lnTo>
                  <a:lnTo>
                    <a:pt x="171323" y="109220"/>
                  </a:lnTo>
                  <a:lnTo>
                    <a:pt x="171323" y="95250"/>
                  </a:lnTo>
                  <a:lnTo>
                    <a:pt x="40538" y="95250"/>
                  </a:lnTo>
                  <a:lnTo>
                    <a:pt x="40538" y="22860"/>
                  </a:lnTo>
                  <a:lnTo>
                    <a:pt x="154432" y="22860"/>
                  </a:lnTo>
                  <a:lnTo>
                    <a:pt x="154432" y="95034"/>
                  </a:lnTo>
                  <a:lnTo>
                    <a:pt x="171323" y="95034"/>
                  </a:lnTo>
                  <a:lnTo>
                    <a:pt x="171323" y="22860"/>
                  </a:lnTo>
                  <a:lnTo>
                    <a:pt x="171323" y="22644"/>
                  </a:lnTo>
                  <a:lnTo>
                    <a:pt x="171323" y="8890"/>
                  </a:lnTo>
                  <a:close/>
                </a:path>
                <a:path w="412750" h="200659">
                  <a:moveTo>
                    <a:pt x="195694" y="163080"/>
                  </a:moveTo>
                  <a:lnTo>
                    <a:pt x="106413" y="163080"/>
                  </a:lnTo>
                  <a:lnTo>
                    <a:pt x="106413" y="109270"/>
                  </a:lnTo>
                  <a:lnTo>
                    <a:pt x="88798" y="109270"/>
                  </a:lnTo>
                  <a:lnTo>
                    <a:pt x="88798" y="163080"/>
                  </a:lnTo>
                  <a:lnTo>
                    <a:pt x="0" y="163080"/>
                  </a:lnTo>
                  <a:lnTo>
                    <a:pt x="0" y="177800"/>
                  </a:lnTo>
                  <a:lnTo>
                    <a:pt x="195694" y="177800"/>
                  </a:lnTo>
                  <a:lnTo>
                    <a:pt x="195694" y="163080"/>
                  </a:lnTo>
                  <a:close/>
                </a:path>
                <a:path w="412750" h="200659">
                  <a:moveTo>
                    <a:pt x="389686" y="59690"/>
                  </a:moveTo>
                  <a:lnTo>
                    <a:pt x="259638" y="59690"/>
                  </a:lnTo>
                  <a:lnTo>
                    <a:pt x="259638" y="13970"/>
                  </a:lnTo>
                  <a:lnTo>
                    <a:pt x="387756" y="13970"/>
                  </a:lnTo>
                  <a:lnTo>
                    <a:pt x="387756" y="0"/>
                  </a:lnTo>
                  <a:lnTo>
                    <a:pt x="242023" y="0"/>
                  </a:lnTo>
                  <a:lnTo>
                    <a:pt x="242023" y="13970"/>
                  </a:lnTo>
                  <a:lnTo>
                    <a:pt x="242023" y="59690"/>
                  </a:lnTo>
                  <a:lnTo>
                    <a:pt x="242023" y="74930"/>
                  </a:lnTo>
                  <a:lnTo>
                    <a:pt x="389686" y="74930"/>
                  </a:lnTo>
                  <a:lnTo>
                    <a:pt x="389686" y="59690"/>
                  </a:lnTo>
                  <a:close/>
                </a:path>
                <a:path w="412750" h="200659">
                  <a:moveTo>
                    <a:pt x="391375" y="186690"/>
                  </a:moveTo>
                  <a:lnTo>
                    <a:pt x="260121" y="186690"/>
                  </a:lnTo>
                  <a:lnTo>
                    <a:pt x="260121" y="138430"/>
                  </a:lnTo>
                  <a:lnTo>
                    <a:pt x="242506" y="138430"/>
                  </a:lnTo>
                  <a:lnTo>
                    <a:pt x="242506" y="186690"/>
                  </a:lnTo>
                  <a:lnTo>
                    <a:pt x="242506" y="200660"/>
                  </a:lnTo>
                  <a:lnTo>
                    <a:pt x="391375" y="200660"/>
                  </a:lnTo>
                  <a:lnTo>
                    <a:pt x="391375" y="186690"/>
                  </a:lnTo>
                  <a:close/>
                </a:path>
                <a:path w="412750" h="200659">
                  <a:moveTo>
                    <a:pt x="412127" y="99618"/>
                  </a:moveTo>
                  <a:lnTo>
                    <a:pt x="217170" y="99618"/>
                  </a:lnTo>
                  <a:lnTo>
                    <a:pt x="217170" y="114096"/>
                  </a:lnTo>
                  <a:lnTo>
                    <a:pt x="412127" y="114096"/>
                  </a:lnTo>
                  <a:lnTo>
                    <a:pt x="412127" y="9961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175017" y="7309073"/>
              <a:ext cx="179524" cy="215719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391439" y="7308832"/>
              <a:ext cx="173513" cy="216201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668576" y="7308832"/>
              <a:ext cx="183868" cy="215719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887192" y="7331514"/>
              <a:ext cx="194967" cy="162392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10113518" y="7322349"/>
              <a:ext cx="99695" cy="102235"/>
            </a:xfrm>
            <a:custGeom>
              <a:avLst/>
              <a:gdLst/>
              <a:ahLst/>
              <a:cxnLst/>
              <a:rect l="l" t="t" r="r" b="b"/>
              <a:pathLst>
                <a:path w="99695" h="102234">
                  <a:moveTo>
                    <a:pt x="99174" y="48983"/>
                  </a:moveTo>
                  <a:lnTo>
                    <a:pt x="82042" y="48983"/>
                  </a:lnTo>
                  <a:lnTo>
                    <a:pt x="82042" y="87350"/>
                  </a:lnTo>
                  <a:lnTo>
                    <a:pt x="99174" y="87350"/>
                  </a:lnTo>
                  <a:lnTo>
                    <a:pt x="99174" y="48983"/>
                  </a:lnTo>
                  <a:close/>
                </a:path>
                <a:path w="99695" h="102234">
                  <a:moveTo>
                    <a:pt x="99174" y="0"/>
                  </a:moveTo>
                  <a:lnTo>
                    <a:pt x="82042" y="0"/>
                  </a:lnTo>
                  <a:lnTo>
                    <a:pt x="82042" y="34518"/>
                  </a:lnTo>
                  <a:lnTo>
                    <a:pt x="17373" y="34518"/>
                  </a:lnTo>
                  <a:lnTo>
                    <a:pt x="17373" y="228"/>
                  </a:lnTo>
                  <a:lnTo>
                    <a:pt x="0" y="228"/>
                  </a:lnTo>
                  <a:lnTo>
                    <a:pt x="0" y="34518"/>
                  </a:lnTo>
                  <a:lnTo>
                    <a:pt x="0" y="48488"/>
                  </a:lnTo>
                  <a:lnTo>
                    <a:pt x="0" y="87858"/>
                  </a:lnTo>
                  <a:lnTo>
                    <a:pt x="0" y="101828"/>
                  </a:lnTo>
                  <a:lnTo>
                    <a:pt x="99174" y="101828"/>
                  </a:lnTo>
                  <a:lnTo>
                    <a:pt x="99174" y="87858"/>
                  </a:lnTo>
                  <a:lnTo>
                    <a:pt x="17373" y="87858"/>
                  </a:lnTo>
                  <a:lnTo>
                    <a:pt x="17373" y="48488"/>
                  </a:lnTo>
                  <a:lnTo>
                    <a:pt x="99174" y="48488"/>
                  </a:lnTo>
                  <a:lnTo>
                    <a:pt x="99174" y="34747"/>
                  </a:lnTo>
                  <a:lnTo>
                    <a:pt x="99174" y="34518"/>
                  </a:lnTo>
                  <a:lnTo>
                    <a:pt x="9917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131626" y="7308604"/>
              <a:ext cx="385592" cy="215900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0538447" y="7314958"/>
              <a:ext cx="196215" cy="207010"/>
            </a:xfrm>
            <a:custGeom>
              <a:avLst/>
              <a:gdLst/>
              <a:ahLst/>
              <a:cxnLst/>
              <a:rect l="l" t="t" r="r" b="b"/>
              <a:pathLst>
                <a:path w="196215" h="207009">
                  <a:moveTo>
                    <a:pt x="174218" y="64770"/>
                  </a:moveTo>
                  <a:lnTo>
                    <a:pt x="42710" y="6477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397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3970"/>
                  </a:lnTo>
                  <a:lnTo>
                    <a:pt x="152984" y="1397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4770"/>
                  </a:lnTo>
                  <a:lnTo>
                    <a:pt x="25336" y="77470"/>
                  </a:lnTo>
                  <a:lnTo>
                    <a:pt x="174218" y="77470"/>
                  </a:lnTo>
                  <a:lnTo>
                    <a:pt x="174218" y="64770"/>
                  </a:lnTo>
                  <a:close/>
                </a:path>
                <a:path w="196215" h="207009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2720"/>
                  </a:lnTo>
                  <a:lnTo>
                    <a:pt x="171081" y="172720"/>
                  </a:lnTo>
                  <a:lnTo>
                    <a:pt x="171081" y="16002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60020"/>
                  </a:lnTo>
                  <a:lnTo>
                    <a:pt x="24130" y="160020"/>
                  </a:lnTo>
                  <a:lnTo>
                    <a:pt x="24130" y="172720"/>
                  </a:lnTo>
                  <a:lnTo>
                    <a:pt x="24130" y="193040"/>
                  </a:lnTo>
                  <a:lnTo>
                    <a:pt x="24130" y="207010"/>
                  </a:lnTo>
                  <a:lnTo>
                    <a:pt x="178079" y="207010"/>
                  </a:lnTo>
                  <a:lnTo>
                    <a:pt x="178079" y="193040"/>
                  </a:lnTo>
                  <a:close/>
                </a:path>
                <a:path w="196215" h="207009">
                  <a:moveTo>
                    <a:pt x="195694" y="94742"/>
                  </a:moveTo>
                  <a:lnTo>
                    <a:pt x="0" y="94742"/>
                  </a:lnTo>
                  <a:lnTo>
                    <a:pt x="0" y="108496"/>
                  </a:lnTo>
                  <a:lnTo>
                    <a:pt x="195694" y="108496"/>
                  </a:lnTo>
                  <a:lnTo>
                    <a:pt x="195694" y="947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820219" y="7308832"/>
              <a:ext cx="392348" cy="21596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250194" y="7308832"/>
              <a:ext cx="396708" cy="21620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1686716" y="7478947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140636" y="7711953"/>
              <a:ext cx="182420" cy="210893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355631" y="7711711"/>
              <a:ext cx="183868" cy="21571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637091" y="7712194"/>
              <a:ext cx="181937" cy="210652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863428" y="7711953"/>
              <a:ext cx="172044" cy="21571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132341" y="7711711"/>
              <a:ext cx="183868" cy="215719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50955" y="7734393"/>
              <a:ext cx="194967" cy="162392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3577285" y="7725168"/>
              <a:ext cx="99695" cy="101600"/>
            </a:xfrm>
            <a:custGeom>
              <a:avLst/>
              <a:gdLst/>
              <a:ahLst/>
              <a:cxnLst/>
              <a:rect l="l" t="t" r="r" b="b"/>
              <a:pathLst>
                <a:path w="99695" h="101600">
                  <a:moveTo>
                    <a:pt x="99174" y="63"/>
                  </a:moveTo>
                  <a:lnTo>
                    <a:pt x="82042" y="63"/>
                  </a:lnTo>
                  <a:lnTo>
                    <a:pt x="82042" y="34290"/>
                  </a:lnTo>
                  <a:lnTo>
                    <a:pt x="17373" y="3429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9530"/>
                  </a:lnTo>
                  <a:lnTo>
                    <a:pt x="0" y="87630"/>
                  </a:lnTo>
                  <a:lnTo>
                    <a:pt x="0" y="101600"/>
                  </a:lnTo>
                  <a:lnTo>
                    <a:pt x="99174" y="101600"/>
                  </a:lnTo>
                  <a:lnTo>
                    <a:pt x="99174" y="87630"/>
                  </a:lnTo>
                  <a:lnTo>
                    <a:pt x="17373" y="87630"/>
                  </a:lnTo>
                  <a:lnTo>
                    <a:pt x="17373" y="49530"/>
                  </a:lnTo>
                  <a:lnTo>
                    <a:pt x="82042" y="49530"/>
                  </a:lnTo>
                  <a:lnTo>
                    <a:pt x="82042" y="87414"/>
                  </a:lnTo>
                  <a:lnTo>
                    <a:pt x="99174" y="87414"/>
                  </a:lnTo>
                  <a:lnTo>
                    <a:pt x="99174" y="49530"/>
                  </a:lnTo>
                  <a:lnTo>
                    <a:pt x="99174" y="49047"/>
                  </a:lnTo>
                  <a:lnTo>
                    <a:pt x="99174" y="34810"/>
                  </a:lnTo>
                  <a:lnTo>
                    <a:pt x="99174" y="34290"/>
                  </a:lnTo>
                  <a:lnTo>
                    <a:pt x="99174" y="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595389" y="7712464"/>
              <a:ext cx="385592" cy="214629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011626" y="7713159"/>
              <a:ext cx="281834" cy="244192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4321693" y="7717985"/>
              <a:ext cx="33655" cy="195580"/>
            </a:xfrm>
            <a:custGeom>
              <a:avLst/>
              <a:gdLst/>
              <a:ahLst/>
              <a:cxnLst/>
              <a:rect l="l" t="t" r="r" b="b"/>
              <a:pathLst>
                <a:path w="33654" h="195579">
                  <a:moveTo>
                    <a:pt x="26783" y="195209"/>
                  </a:moveTo>
                  <a:lnTo>
                    <a:pt x="21234" y="195209"/>
                  </a:lnTo>
                  <a:lnTo>
                    <a:pt x="11604" y="193429"/>
                  </a:lnTo>
                  <a:lnTo>
                    <a:pt x="5006" y="188211"/>
                  </a:lnTo>
                  <a:lnTo>
                    <a:pt x="1214" y="179735"/>
                  </a:lnTo>
                  <a:lnTo>
                    <a:pt x="0" y="168183"/>
                  </a:lnTo>
                  <a:lnTo>
                    <a:pt x="0" y="0"/>
                  </a:lnTo>
                  <a:lnTo>
                    <a:pt x="19545" y="0"/>
                  </a:lnTo>
                  <a:lnTo>
                    <a:pt x="19545" y="176146"/>
                  </a:lnTo>
                  <a:lnTo>
                    <a:pt x="22199" y="178800"/>
                  </a:lnTo>
                  <a:lnTo>
                    <a:pt x="27749" y="178800"/>
                  </a:lnTo>
                  <a:lnTo>
                    <a:pt x="30162" y="178318"/>
                  </a:lnTo>
                  <a:lnTo>
                    <a:pt x="33057" y="193520"/>
                  </a:lnTo>
                  <a:lnTo>
                    <a:pt x="29920" y="194485"/>
                  </a:lnTo>
                  <a:lnTo>
                    <a:pt x="26783" y="1952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374054" y="7733428"/>
              <a:ext cx="460394" cy="179766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4853511" y="7717985"/>
              <a:ext cx="33655" cy="195580"/>
            </a:xfrm>
            <a:custGeom>
              <a:avLst/>
              <a:gdLst/>
              <a:ahLst/>
              <a:cxnLst/>
              <a:rect l="l" t="t" r="r" b="b"/>
              <a:pathLst>
                <a:path w="33654" h="195579">
                  <a:moveTo>
                    <a:pt x="26783" y="195209"/>
                  </a:moveTo>
                  <a:lnTo>
                    <a:pt x="21234" y="195209"/>
                  </a:lnTo>
                  <a:lnTo>
                    <a:pt x="11604" y="193429"/>
                  </a:lnTo>
                  <a:lnTo>
                    <a:pt x="5006" y="188211"/>
                  </a:lnTo>
                  <a:lnTo>
                    <a:pt x="1214" y="179735"/>
                  </a:lnTo>
                  <a:lnTo>
                    <a:pt x="0" y="168183"/>
                  </a:lnTo>
                  <a:lnTo>
                    <a:pt x="0" y="0"/>
                  </a:lnTo>
                  <a:lnTo>
                    <a:pt x="19545" y="0"/>
                  </a:lnTo>
                  <a:lnTo>
                    <a:pt x="19545" y="176146"/>
                  </a:lnTo>
                  <a:lnTo>
                    <a:pt x="22199" y="178800"/>
                  </a:lnTo>
                  <a:lnTo>
                    <a:pt x="27749" y="178800"/>
                  </a:lnTo>
                  <a:lnTo>
                    <a:pt x="30162" y="178318"/>
                  </a:lnTo>
                  <a:lnTo>
                    <a:pt x="33057" y="193520"/>
                  </a:lnTo>
                  <a:lnTo>
                    <a:pt x="29920" y="194485"/>
                  </a:lnTo>
                  <a:lnTo>
                    <a:pt x="26783" y="1952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916007" y="7713159"/>
              <a:ext cx="97001" cy="244192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045080" y="7711711"/>
              <a:ext cx="173513" cy="216201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22195" y="7711711"/>
              <a:ext cx="183868" cy="21571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40810" y="7734393"/>
              <a:ext cx="194967" cy="162392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824442" y="7711711"/>
              <a:ext cx="173009" cy="216201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6037262" y="7720088"/>
              <a:ext cx="196215" cy="207645"/>
            </a:xfrm>
            <a:custGeom>
              <a:avLst/>
              <a:gdLst/>
              <a:ahLst/>
              <a:cxnLst/>
              <a:rect l="l" t="t" r="r" b="b"/>
              <a:pathLst>
                <a:path w="196214" h="207645">
                  <a:moveTo>
                    <a:pt x="170599" y="31750"/>
                  </a:moveTo>
                  <a:lnTo>
                    <a:pt x="153225" y="31750"/>
                  </a:lnTo>
                  <a:lnTo>
                    <a:pt x="153225" y="45720"/>
                  </a:lnTo>
                  <a:lnTo>
                    <a:pt x="153225" y="78740"/>
                  </a:lnTo>
                  <a:lnTo>
                    <a:pt x="42468" y="78740"/>
                  </a:lnTo>
                  <a:lnTo>
                    <a:pt x="42468" y="45720"/>
                  </a:lnTo>
                  <a:lnTo>
                    <a:pt x="153225" y="45720"/>
                  </a:lnTo>
                  <a:lnTo>
                    <a:pt x="153225" y="31750"/>
                  </a:lnTo>
                  <a:lnTo>
                    <a:pt x="42468" y="31750"/>
                  </a:lnTo>
                  <a:lnTo>
                    <a:pt x="42468" y="0"/>
                  </a:lnTo>
                  <a:lnTo>
                    <a:pt x="25095" y="0"/>
                  </a:lnTo>
                  <a:lnTo>
                    <a:pt x="25095" y="31750"/>
                  </a:lnTo>
                  <a:lnTo>
                    <a:pt x="25095" y="45720"/>
                  </a:lnTo>
                  <a:lnTo>
                    <a:pt x="25095" y="78740"/>
                  </a:lnTo>
                  <a:lnTo>
                    <a:pt x="25095" y="93980"/>
                  </a:lnTo>
                  <a:lnTo>
                    <a:pt x="170599" y="93980"/>
                  </a:lnTo>
                  <a:lnTo>
                    <a:pt x="170599" y="78740"/>
                  </a:lnTo>
                  <a:lnTo>
                    <a:pt x="170599" y="45720"/>
                  </a:lnTo>
                  <a:lnTo>
                    <a:pt x="170599" y="31750"/>
                  </a:lnTo>
                  <a:close/>
                </a:path>
                <a:path w="196214" h="207645">
                  <a:moveTo>
                    <a:pt x="170599" y="558"/>
                  </a:moveTo>
                  <a:lnTo>
                    <a:pt x="153225" y="558"/>
                  </a:lnTo>
                  <a:lnTo>
                    <a:pt x="153225" y="31203"/>
                  </a:lnTo>
                  <a:lnTo>
                    <a:pt x="170599" y="31203"/>
                  </a:lnTo>
                  <a:lnTo>
                    <a:pt x="170599" y="558"/>
                  </a:lnTo>
                  <a:close/>
                </a:path>
                <a:path w="196214" h="207645">
                  <a:moveTo>
                    <a:pt x="195935" y="120002"/>
                  </a:moveTo>
                  <a:lnTo>
                    <a:pt x="0" y="120002"/>
                  </a:lnTo>
                  <a:lnTo>
                    <a:pt x="0" y="134721"/>
                  </a:lnTo>
                  <a:lnTo>
                    <a:pt x="88798" y="134721"/>
                  </a:lnTo>
                  <a:lnTo>
                    <a:pt x="88798" y="207594"/>
                  </a:lnTo>
                  <a:lnTo>
                    <a:pt x="106413" y="207594"/>
                  </a:lnTo>
                  <a:lnTo>
                    <a:pt x="106413" y="134721"/>
                  </a:lnTo>
                  <a:lnTo>
                    <a:pt x="195935" y="134721"/>
                  </a:lnTo>
                  <a:lnTo>
                    <a:pt x="195935" y="12000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257570" y="7711953"/>
              <a:ext cx="180007" cy="215719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541560" y="7711470"/>
              <a:ext cx="193761" cy="216201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759934" y="7711470"/>
              <a:ext cx="193278" cy="216201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31895" y="7711711"/>
              <a:ext cx="416237" cy="215960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467415" y="7711711"/>
              <a:ext cx="173513" cy="216201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744526" y="7711711"/>
              <a:ext cx="183868" cy="21571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63142" y="7734393"/>
              <a:ext cx="194967" cy="162392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8189468" y="7725168"/>
              <a:ext cx="99695" cy="101600"/>
            </a:xfrm>
            <a:custGeom>
              <a:avLst/>
              <a:gdLst/>
              <a:ahLst/>
              <a:cxnLst/>
              <a:rect l="l" t="t" r="r" b="b"/>
              <a:pathLst>
                <a:path w="99695" h="101600">
                  <a:moveTo>
                    <a:pt x="99174" y="63"/>
                  </a:moveTo>
                  <a:lnTo>
                    <a:pt x="82042" y="63"/>
                  </a:lnTo>
                  <a:lnTo>
                    <a:pt x="82042" y="34290"/>
                  </a:lnTo>
                  <a:lnTo>
                    <a:pt x="17373" y="3429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9530"/>
                  </a:lnTo>
                  <a:lnTo>
                    <a:pt x="0" y="87630"/>
                  </a:lnTo>
                  <a:lnTo>
                    <a:pt x="0" y="101600"/>
                  </a:lnTo>
                  <a:lnTo>
                    <a:pt x="99174" y="101600"/>
                  </a:lnTo>
                  <a:lnTo>
                    <a:pt x="99174" y="87630"/>
                  </a:lnTo>
                  <a:lnTo>
                    <a:pt x="17373" y="87630"/>
                  </a:lnTo>
                  <a:lnTo>
                    <a:pt x="17373" y="49530"/>
                  </a:lnTo>
                  <a:lnTo>
                    <a:pt x="82042" y="49530"/>
                  </a:lnTo>
                  <a:lnTo>
                    <a:pt x="82042" y="87414"/>
                  </a:lnTo>
                  <a:lnTo>
                    <a:pt x="99174" y="87414"/>
                  </a:lnTo>
                  <a:lnTo>
                    <a:pt x="99174" y="49530"/>
                  </a:lnTo>
                  <a:lnTo>
                    <a:pt x="99174" y="49047"/>
                  </a:lnTo>
                  <a:lnTo>
                    <a:pt x="99174" y="34810"/>
                  </a:lnTo>
                  <a:lnTo>
                    <a:pt x="99174" y="34290"/>
                  </a:lnTo>
                  <a:lnTo>
                    <a:pt x="99174" y="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207576" y="7712464"/>
              <a:ext cx="385592" cy="214629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8614397" y="7718818"/>
              <a:ext cx="692785" cy="208279"/>
            </a:xfrm>
            <a:custGeom>
              <a:avLst/>
              <a:gdLst/>
              <a:ahLst/>
              <a:cxnLst/>
              <a:rect l="l" t="t" r="r" b="b"/>
              <a:pathLst>
                <a:path w="692784" h="208279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3180"/>
                  </a:lnTo>
                  <a:lnTo>
                    <a:pt x="170357" y="4318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318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692784" h="208279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692784" h="208279">
                  <a:moveTo>
                    <a:pt x="195694" y="93764"/>
                  </a:moveTo>
                  <a:lnTo>
                    <a:pt x="0" y="93764"/>
                  </a:lnTo>
                  <a:lnTo>
                    <a:pt x="0" y="107518"/>
                  </a:lnTo>
                  <a:lnTo>
                    <a:pt x="195694" y="107518"/>
                  </a:lnTo>
                  <a:lnTo>
                    <a:pt x="195694" y="93764"/>
                  </a:lnTo>
                  <a:close/>
                </a:path>
                <a:path w="692784" h="208279">
                  <a:moveTo>
                    <a:pt x="451154" y="11430"/>
                  </a:moveTo>
                  <a:lnTo>
                    <a:pt x="303479" y="11430"/>
                  </a:lnTo>
                  <a:lnTo>
                    <a:pt x="303479" y="25400"/>
                  </a:lnTo>
                  <a:lnTo>
                    <a:pt x="303479" y="97790"/>
                  </a:lnTo>
                  <a:lnTo>
                    <a:pt x="303479" y="111760"/>
                  </a:lnTo>
                  <a:lnTo>
                    <a:pt x="451154" y="111760"/>
                  </a:lnTo>
                  <a:lnTo>
                    <a:pt x="451154" y="97866"/>
                  </a:lnTo>
                  <a:lnTo>
                    <a:pt x="451154" y="25476"/>
                  </a:lnTo>
                  <a:lnTo>
                    <a:pt x="434263" y="25476"/>
                  </a:lnTo>
                  <a:lnTo>
                    <a:pt x="434263" y="97790"/>
                  </a:lnTo>
                  <a:lnTo>
                    <a:pt x="320370" y="97790"/>
                  </a:lnTo>
                  <a:lnTo>
                    <a:pt x="320370" y="25400"/>
                  </a:lnTo>
                  <a:lnTo>
                    <a:pt x="451154" y="25400"/>
                  </a:lnTo>
                  <a:lnTo>
                    <a:pt x="451154" y="11430"/>
                  </a:lnTo>
                  <a:close/>
                </a:path>
                <a:path w="692784" h="208279">
                  <a:moveTo>
                    <a:pt x="475526" y="165912"/>
                  </a:moveTo>
                  <a:lnTo>
                    <a:pt x="386245" y="165912"/>
                  </a:lnTo>
                  <a:lnTo>
                    <a:pt x="386245" y="112102"/>
                  </a:lnTo>
                  <a:lnTo>
                    <a:pt x="368630" y="112102"/>
                  </a:lnTo>
                  <a:lnTo>
                    <a:pt x="368630" y="165912"/>
                  </a:lnTo>
                  <a:lnTo>
                    <a:pt x="279831" y="165912"/>
                  </a:lnTo>
                  <a:lnTo>
                    <a:pt x="279831" y="180632"/>
                  </a:lnTo>
                  <a:lnTo>
                    <a:pt x="475526" y="180632"/>
                  </a:lnTo>
                  <a:lnTo>
                    <a:pt x="475526" y="165912"/>
                  </a:lnTo>
                  <a:close/>
                </a:path>
                <a:path w="692784" h="208279">
                  <a:moveTo>
                    <a:pt x="667842" y="73660"/>
                  </a:moveTo>
                  <a:lnTo>
                    <a:pt x="542124" y="73660"/>
                  </a:lnTo>
                  <a:lnTo>
                    <a:pt x="542124" y="20320"/>
                  </a:lnTo>
                  <a:lnTo>
                    <a:pt x="664705" y="20320"/>
                  </a:lnTo>
                  <a:lnTo>
                    <a:pt x="664705" y="5080"/>
                  </a:lnTo>
                  <a:lnTo>
                    <a:pt x="524268" y="5080"/>
                  </a:lnTo>
                  <a:lnTo>
                    <a:pt x="524268" y="20320"/>
                  </a:lnTo>
                  <a:lnTo>
                    <a:pt x="524268" y="73660"/>
                  </a:lnTo>
                  <a:lnTo>
                    <a:pt x="524268" y="88900"/>
                  </a:lnTo>
                  <a:lnTo>
                    <a:pt x="667842" y="88900"/>
                  </a:lnTo>
                  <a:lnTo>
                    <a:pt x="667842" y="73660"/>
                  </a:lnTo>
                  <a:close/>
                </a:path>
                <a:path w="692784" h="208279">
                  <a:moveTo>
                    <a:pt x="692696" y="117894"/>
                  </a:moveTo>
                  <a:lnTo>
                    <a:pt x="497001" y="117894"/>
                  </a:lnTo>
                  <a:lnTo>
                    <a:pt x="497001" y="132613"/>
                  </a:lnTo>
                  <a:lnTo>
                    <a:pt x="585558" y="132613"/>
                  </a:lnTo>
                  <a:lnTo>
                    <a:pt x="585558" y="208140"/>
                  </a:lnTo>
                  <a:lnTo>
                    <a:pt x="603173" y="208140"/>
                  </a:lnTo>
                  <a:lnTo>
                    <a:pt x="603173" y="132613"/>
                  </a:lnTo>
                  <a:lnTo>
                    <a:pt x="692696" y="132613"/>
                  </a:lnTo>
                  <a:lnTo>
                    <a:pt x="692696" y="11789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389970" y="7711711"/>
              <a:ext cx="183868" cy="215719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608585" y="7734393"/>
              <a:ext cx="194967" cy="162392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824305" y="7711711"/>
              <a:ext cx="395244" cy="215960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268774" y="7711711"/>
              <a:ext cx="191830" cy="215719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0539441" y="7711711"/>
              <a:ext cx="182420" cy="21571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754436" y="7711711"/>
              <a:ext cx="185074" cy="215960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973776" y="7711711"/>
              <a:ext cx="182420" cy="21571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191425" y="7720398"/>
              <a:ext cx="194726" cy="204137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05850" y="1623235"/>
              <a:ext cx="106756" cy="184937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132037" y="1629865"/>
              <a:ext cx="391591" cy="231343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543517" y="1678556"/>
              <a:ext cx="90068" cy="129616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59189" y="1678556"/>
              <a:ext cx="106756" cy="179679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005850" y="4638946"/>
              <a:ext cx="106756" cy="184937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132037" y="4645576"/>
              <a:ext cx="391591" cy="231343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543517" y="4694268"/>
              <a:ext cx="90068" cy="12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13038" y="1068348"/>
              <a:ext cx="4262755" cy="398145"/>
            </a:xfrm>
            <a:custGeom>
              <a:avLst/>
              <a:gdLst/>
              <a:ahLst/>
              <a:cxnLst/>
              <a:rect l="l" t="t" r="r" b="b"/>
              <a:pathLst>
                <a:path w="4262755" h="398144">
                  <a:moveTo>
                    <a:pt x="92621" y="35623"/>
                  </a:moveTo>
                  <a:lnTo>
                    <a:pt x="65379" y="35623"/>
                  </a:lnTo>
                  <a:lnTo>
                    <a:pt x="60769" y="41071"/>
                  </a:lnTo>
                  <a:lnTo>
                    <a:pt x="43053" y="51739"/>
                  </a:lnTo>
                  <a:lnTo>
                    <a:pt x="2095" y="68732"/>
                  </a:lnTo>
                  <a:lnTo>
                    <a:pt x="0" y="69151"/>
                  </a:lnTo>
                  <a:lnTo>
                    <a:pt x="419" y="71666"/>
                  </a:lnTo>
                  <a:lnTo>
                    <a:pt x="6286" y="88849"/>
                  </a:lnTo>
                  <a:lnTo>
                    <a:pt x="7124" y="91363"/>
                  </a:lnTo>
                  <a:lnTo>
                    <a:pt x="9220" y="90525"/>
                  </a:lnTo>
                  <a:lnTo>
                    <a:pt x="46380" y="76225"/>
                  </a:lnTo>
                  <a:lnTo>
                    <a:pt x="65379" y="65798"/>
                  </a:lnTo>
                  <a:lnTo>
                    <a:pt x="65379" y="326898"/>
                  </a:lnTo>
                  <a:lnTo>
                    <a:pt x="92621" y="326898"/>
                  </a:lnTo>
                  <a:lnTo>
                    <a:pt x="92621" y="65798"/>
                  </a:lnTo>
                  <a:lnTo>
                    <a:pt x="92621" y="35623"/>
                  </a:lnTo>
                  <a:close/>
                </a:path>
                <a:path w="4262755" h="398144">
                  <a:moveTo>
                    <a:pt x="316839" y="196977"/>
                  </a:moveTo>
                  <a:lnTo>
                    <a:pt x="186918" y="196977"/>
                  </a:lnTo>
                  <a:lnTo>
                    <a:pt x="186918" y="222123"/>
                  </a:lnTo>
                  <a:lnTo>
                    <a:pt x="316839" y="222123"/>
                  </a:lnTo>
                  <a:lnTo>
                    <a:pt x="316839" y="196977"/>
                  </a:lnTo>
                  <a:close/>
                </a:path>
                <a:path w="4262755" h="398144">
                  <a:moveTo>
                    <a:pt x="465620" y="35623"/>
                  </a:moveTo>
                  <a:lnTo>
                    <a:pt x="438378" y="35623"/>
                  </a:lnTo>
                  <a:lnTo>
                    <a:pt x="433768" y="41071"/>
                  </a:lnTo>
                  <a:lnTo>
                    <a:pt x="416052" y="51739"/>
                  </a:lnTo>
                  <a:lnTo>
                    <a:pt x="375094" y="68732"/>
                  </a:lnTo>
                  <a:lnTo>
                    <a:pt x="372999" y="69151"/>
                  </a:lnTo>
                  <a:lnTo>
                    <a:pt x="373418" y="71666"/>
                  </a:lnTo>
                  <a:lnTo>
                    <a:pt x="379285" y="88849"/>
                  </a:lnTo>
                  <a:lnTo>
                    <a:pt x="380123" y="91363"/>
                  </a:lnTo>
                  <a:lnTo>
                    <a:pt x="382219" y="90525"/>
                  </a:lnTo>
                  <a:lnTo>
                    <a:pt x="419379" y="76225"/>
                  </a:lnTo>
                  <a:lnTo>
                    <a:pt x="438378" y="65798"/>
                  </a:lnTo>
                  <a:lnTo>
                    <a:pt x="438378" y="326898"/>
                  </a:lnTo>
                  <a:lnTo>
                    <a:pt x="465620" y="326898"/>
                  </a:lnTo>
                  <a:lnTo>
                    <a:pt x="465620" y="65798"/>
                  </a:lnTo>
                  <a:lnTo>
                    <a:pt x="465620" y="35623"/>
                  </a:lnTo>
                  <a:close/>
                </a:path>
                <a:path w="4262755" h="398144">
                  <a:moveTo>
                    <a:pt x="616496" y="310553"/>
                  </a:moveTo>
                  <a:lnTo>
                    <a:pt x="603504" y="297561"/>
                  </a:lnTo>
                  <a:lnTo>
                    <a:pt x="583806" y="297561"/>
                  </a:lnTo>
                  <a:lnTo>
                    <a:pt x="570395" y="310553"/>
                  </a:lnTo>
                  <a:lnTo>
                    <a:pt x="570395" y="330250"/>
                  </a:lnTo>
                  <a:lnTo>
                    <a:pt x="583806" y="343662"/>
                  </a:lnTo>
                  <a:lnTo>
                    <a:pt x="603504" y="343662"/>
                  </a:lnTo>
                  <a:lnTo>
                    <a:pt x="616496" y="330250"/>
                  </a:lnTo>
                  <a:lnTo>
                    <a:pt x="616496" y="310553"/>
                  </a:lnTo>
                  <a:close/>
                </a:path>
                <a:path w="4262755" h="398144">
                  <a:moveTo>
                    <a:pt x="1015479" y="199491"/>
                  </a:moveTo>
                  <a:lnTo>
                    <a:pt x="1012964" y="194043"/>
                  </a:lnTo>
                  <a:lnTo>
                    <a:pt x="1011288" y="192786"/>
                  </a:lnTo>
                  <a:lnTo>
                    <a:pt x="1006678" y="188595"/>
                  </a:lnTo>
                  <a:lnTo>
                    <a:pt x="957567" y="153784"/>
                  </a:lnTo>
                  <a:lnTo>
                    <a:pt x="923645" y="131495"/>
                  </a:lnTo>
                  <a:lnTo>
                    <a:pt x="916152" y="126987"/>
                  </a:lnTo>
                  <a:lnTo>
                    <a:pt x="921308" y="116078"/>
                  </a:lnTo>
                  <a:lnTo>
                    <a:pt x="933310" y="77165"/>
                  </a:lnTo>
                  <a:lnTo>
                    <a:pt x="934491" y="65798"/>
                  </a:lnTo>
                  <a:lnTo>
                    <a:pt x="934593" y="64541"/>
                  </a:lnTo>
                  <a:lnTo>
                    <a:pt x="940041" y="64541"/>
                  </a:lnTo>
                  <a:lnTo>
                    <a:pt x="949261" y="64122"/>
                  </a:lnTo>
                  <a:lnTo>
                    <a:pt x="953452" y="64122"/>
                  </a:lnTo>
                  <a:lnTo>
                    <a:pt x="966025" y="63703"/>
                  </a:lnTo>
                  <a:lnTo>
                    <a:pt x="990358" y="64122"/>
                  </a:lnTo>
                  <a:lnTo>
                    <a:pt x="1004163" y="64541"/>
                  </a:lnTo>
                  <a:lnTo>
                    <a:pt x="1010450" y="64541"/>
                  </a:lnTo>
                  <a:lnTo>
                    <a:pt x="1010373" y="64122"/>
                  </a:lnTo>
                  <a:lnTo>
                    <a:pt x="1010297" y="63703"/>
                  </a:lnTo>
                  <a:lnTo>
                    <a:pt x="1009611" y="59931"/>
                  </a:lnTo>
                  <a:lnTo>
                    <a:pt x="1008773" y="52806"/>
                  </a:lnTo>
                  <a:lnTo>
                    <a:pt x="1008354" y="49453"/>
                  </a:lnTo>
                  <a:lnTo>
                    <a:pt x="1008265" y="49034"/>
                  </a:lnTo>
                  <a:lnTo>
                    <a:pt x="1007973" y="47561"/>
                  </a:lnTo>
                  <a:lnTo>
                    <a:pt x="1007846" y="46939"/>
                  </a:lnTo>
                  <a:lnTo>
                    <a:pt x="1007770" y="46520"/>
                  </a:lnTo>
                  <a:lnTo>
                    <a:pt x="1007681" y="46101"/>
                  </a:lnTo>
                  <a:lnTo>
                    <a:pt x="1007097" y="43167"/>
                  </a:lnTo>
                  <a:lnTo>
                    <a:pt x="1007008" y="42659"/>
                  </a:lnTo>
                  <a:lnTo>
                    <a:pt x="1006894" y="41960"/>
                  </a:lnTo>
                  <a:lnTo>
                    <a:pt x="1006678" y="40652"/>
                  </a:lnTo>
                  <a:lnTo>
                    <a:pt x="1006259" y="38557"/>
                  </a:lnTo>
                  <a:lnTo>
                    <a:pt x="1002906" y="37299"/>
                  </a:lnTo>
                  <a:lnTo>
                    <a:pt x="1001649" y="37719"/>
                  </a:lnTo>
                  <a:lnTo>
                    <a:pt x="992847" y="38976"/>
                  </a:lnTo>
                  <a:lnTo>
                    <a:pt x="969073" y="41960"/>
                  </a:lnTo>
                  <a:lnTo>
                    <a:pt x="962596" y="42659"/>
                  </a:lnTo>
                  <a:lnTo>
                    <a:pt x="956386" y="43167"/>
                  </a:lnTo>
                  <a:lnTo>
                    <a:pt x="956564" y="43167"/>
                  </a:lnTo>
                  <a:lnTo>
                    <a:pt x="911123" y="46101"/>
                  </a:lnTo>
                  <a:lnTo>
                    <a:pt x="867041" y="47561"/>
                  </a:lnTo>
                  <a:lnTo>
                    <a:pt x="848461" y="47561"/>
                  </a:lnTo>
                  <a:lnTo>
                    <a:pt x="836942" y="47358"/>
                  </a:lnTo>
                  <a:lnTo>
                    <a:pt x="825207" y="46520"/>
                  </a:lnTo>
                  <a:lnTo>
                    <a:pt x="823112" y="46520"/>
                  </a:lnTo>
                  <a:lnTo>
                    <a:pt x="821436" y="49034"/>
                  </a:lnTo>
                  <a:lnTo>
                    <a:pt x="821855" y="49872"/>
                  </a:lnTo>
                  <a:lnTo>
                    <a:pt x="823531" y="56997"/>
                  </a:lnTo>
                  <a:lnTo>
                    <a:pt x="824788" y="62445"/>
                  </a:lnTo>
                  <a:lnTo>
                    <a:pt x="826465" y="67056"/>
                  </a:lnTo>
                  <a:lnTo>
                    <a:pt x="826465" y="67475"/>
                  </a:lnTo>
                  <a:lnTo>
                    <a:pt x="826884" y="67894"/>
                  </a:lnTo>
                  <a:lnTo>
                    <a:pt x="827722" y="69989"/>
                  </a:lnTo>
                  <a:lnTo>
                    <a:pt x="830237" y="72923"/>
                  </a:lnTo>
                  <a:lnTo>
                    <a:pt x="834428" y="72504"/>
                  </a:lnTo>
                  <a:lnTo>
                    <a:pt x="844905" y="71666"/>
                  </a:lnTo>
                  <a:lnTo>
                    <a:pt x="861669" y="69151"/>
                  </a:lnTo>
                  <a:lnTo>
                    <a:pt x="904417" y="65798"/>
                  </a:lnTo>
                  <a:lnTo>
                    <a:pt x="904303" y="68313"/>
                  </a:lnTo>
                  <a:lnTo>
                    <a:pt x="904227" y="69989"/>
                  </a:lnTo>
                  <a:lnTo>
                    <a:pt x="904113" y="72504"/>
                  </a:lnTo>
                  <a:lnTo>
                    <a:pt x="904087" y="72923"/>
                  </a:lnTo>
                  <a:lnTo>
                    <a:pt x="903744" y="80530"/>
                  </a:lnTo>
                  <a:lnTo>
                    <a:pt x="891628" y="118808"/>
                  </a:lnTo>
                  <a:lnTo>
                    <a:pt x="870508" y="157797"/>
                  </a:lnTo>
                  <a:lnTo>
                    <a:pt x="844194" y="189014"/>
                  </a:lnTo>
                  <a:lnTo>
                    <a:pt x="803414" y="220027"/>
                  </a:lnTo>
                  <a:lnTo>
                    <a:pt x="802995" y="220446"/>
                  </a:lnTo>
                  <a:lnTo>
                    <a:pt x="800061" y="222542"/>
                  </a:lnTo>
                  <a:lnTo>
                    <a:pt x="801738" y="224218"/>
                  </a:lnTo>
                  <a:lnTo>
                    <a:pt x="812215" y="233438"/>
                  </a:lnTo>
                  <a:lnTo>
                    <a:pt x="816406" y="236791"/>
                  </a:lnTo>
                  <a:lnTo>
                    <a:pt x="823112" y="234696"/>
                  </a:lnTo>
                  <a:lnTo>
                    <a:pt x="825207" y="233019"/>
                  </a:lnTo>
                  <a:lnTo>
                    <a:pt x="842721" y="220306"/>
                  </a:lnTo>
                  <a:lnTo>
                    <a:pt x="874864" y="189014"/>
                  </a:lnTo>
                  <a:lnTo>
                    <a:pt x="899769" y="157187"/>
                  </a:lnTo>
                  <a:lnTo>
                    <a:pt x="907351" y="143751"/>
                  </a:lnTo>
                  <a:lnTo>
                    <a:pt x="915606" y="149288"/>
                  </a:lnTo>
                  <a:lnTo>
                    <a:pt x="947864" y="174345"/>
                  </a:lnTo>
                  <a:lnTo>
                    <a:pt x="978319" y="201790"/>
                  </a:lnTo>
                  <a:lnTo>
                    <a:pt x="994524" y="221284"/>
                  </a:lnTo>
                  <a:lnTo>
                    <a:pt x="997877" y="219189"/>
                  </a:lnTo>
                  <a:lnTo>
                    <a:pt x="1000810" y="216674"/>
                  </a:lnTo>
                  <a:lnTo>
                    <a:pt x="1011288" y="204520"/>
                  </a:lnTo>
                  <a:lnTo>
                    <a:pt x="1013383" y="202425"/>
                  </a:lnTo>
                  <a:lnTo>
                    <a:pt x="1015479" y="199491"/>
                  </a:lnTo>
                  <a:close/>
                </a:path>
                <a:path w="4262755" h="398144">
                  <a:moveTo>
                    <a:pt x="1090371" y="307619"/>
                  </a:moveTo>
                  <a:lnTo>
                    <a:pt x="1071079" y="272389"/>
                  </a:lnTo>
                  <a:lnTo>
                    <a:pt x="1062748" y="265379"/>
                  </a:lnTo>
                  <a:lnTo>
                    <a:pt x="1062748" y="310984"/>
                  </a:lnTo>
                  <a:lnTo>
                    <a:pt x="1062685" y="313550"/>
                  </a:lnTo>
                  <a:lnTo>
                    <a:pt x="1062418" y="321030"/>
                  </a:lnTo>
                  <a:lnTo>
                    <a:pt x="1062304" y="323126"/>
                  </a:lnTo>
                  <a:lnTo>
                    <a:pt x="1061643" y="336016"/>
                  </a:lnTo>
                  <a:lnTo>
                    <a:pt x="1032395" y="367766"/>
                  </a:lnTo>
                  <a:lnTo>
                    <a:pt x="1014780" y="373468"/>
                  </a:lnTo>
                  <a:lnTo>
                    <a:pt x="1016317" y="373468"/>
                  </a:lnTo>
                  <a:lnTo>
                    <a:pt x="1000912" y="374154"/>
                  </a:lnTo>
                  <a:lnTo>
                    <a:pt x="988301" y="374154"/>
                  </a:lnTo>
                  <a:lnTo>
                    <a:pt x="948372" y="356908"/>
                  </a:lnTo>
                  <a:lnTo>
                    <a:pt x="934593" y="323126"/>
                  </a:lnTo>
                  <a:lnTo>
                    <a:pt x="934605" y="321449"/>
                  </a:lnTo>
                  <a:lnTo>
                    <a:pt x="952919" y="284327"/>
                  </a:lnTo>
                  <a:lnTo>
                    <a:pt x="988720" y="269824"/>
                  </a:lnTo>
                  <a:lnTo>
                    <a:pt x="999134" y="269481"/>
                  </a:lnTo>
                  <a:lnTo>
                    <a:pt x="1008786" y="269481"/>
                  </a:lnTo>
                  <a:lnTo>
                    <a:pt x="1045337" y="282282"/>
                  </a:lnTo>
                  <a:lnTo>
                    <a:pt x="1062748" y="310984"/>
                  </a:lnTo>
                  <a:lnTo>
                    <a:pt x="1062748" y="265379"/>
                  </a:lnTo>
                  <a:lnTo>
                    <a:pt x="1024140" y="250380"/>
                  </a:lnTo>
                  <a:lnTo>
                    <a:pt x="999553" y="249364"/>
                  </a:lnTo>
                  <a:lnTo>
                    <a:pt x="987412" y="249491"/>
                  </a:lnTo>
                  <a:lnTo>
                    <a:pt x="985164" y="249491"/>
                  </a:lnTo>
                  <a:lnTo>
                    <a:pt x="941552" y="265163"/>
                  </a:lnTo>
                  <a:lnTo>
                    <a:pt x="913066" y="295833"/>
                  </a:lnTo>
                  <a:lnTo>
                    <a:pt x="907961" y="310984"/>
                  </a:lnTo>
                  <a:lnTo>
                    <a:pt x="907986" y="336016"/>
                  </a:lnTo>
                  <a:lnTo>
                    <a:pt x="926274" y="370433"/>
                  </a:lnTo>
                  <a:lnTo>
                    <a:pt x="963104" y="391972"/>
                  </a:lnTo>
                  <a:lnTo>
                    <a:pt x="972146" y="394843"/>
                  </a:lnTo>
                  <a:lnTo>
                    <a:pt x="971969" y="394843"/>
                  </a:lnTo>
                  <a:lnTo>
                    <a:pt x="982256" y="395897"/>
                  </a:lnTo>
                  <a:lnTo>
                    <a:pt x="981951" y="395897"/>
                  </a:lnTo>
                  <a:lnTo>
                    <a:pt x="997877" y="396049"/>
                  </a:lnTo>
                  <a:lnTo>
                    <a:pt x="1044181" y="386410"/>
                  </a:lnTo>
                  <a:lnTo>
                    <a:pt x="1077290" y="360006"/>
                  </a:lnTo>
                  <a:lnTo>
                    <a:pt x="1090079" y="321030"/>
                  </a:lnTo>
                  <a:lnTo>
                    <a:pt x="1090371" y="307619"/>
                  </a:lnTo>
                  <a:close/>
                </a:path>
                <a:path w="4262755" h="398144">
                  <a:moveTo>
                    <a:pt x="1159230" y="139141"/>
                  </a:moveTo>
                  <a:lnTo>
                    <a:pt x="1158811" y="133692"/>
                  </a:lnTo>
                  <a:lnTo>
                    <a:pt x="1158392" y="122796"/>
                  </a:lnTo>
                  <a:lnTo>
                    <a:pt x="1158062" y="120700"/>
                  </a:lnTo>
                  <a:lnTo>
                    <a:pt x="1157135" y="114414"/>
                  </a:lnTo>
                  <a:lnTo>
                    <a:pt x="1153363" y="114833"/>
                  </a:lnTo>
                  <a:lnTo>
                    <a:pt x="1147495" y="116509"/>
                  </a:lnTo>
                  <a:lnTo>
                    <a:pt x="1124445" y="119024"/>
                  </a:lnTo>
                  <a:lnTo>
                    <a:pt x="1097622" y="120700"/>
                  </a:lnTo>
                  <a:lnTo>
                    <a:pt x="1086307" y="120700"/>
                  </a:lnTo>
                  <a:lnTo>
                    <a:pt x="1086434" y="43891"/>
                  </a:lnTo>
                  <a:lnTo>
                    <a:pt x="1087945" y="12573"/>
                  </a:lnTo>
                  <a:lnTo>
                    <a:pt x="1087983" y="8801"/>
                  </a:lnTo>
                  <a:lnTo>
                    <a:pt x="1085888" y="8801"/>
                  </a:lnTo>
                  <a:lnTo>
                    <a:pt x="1079182" y="8382"/>
                  </a:lnTo>
                  <a:lnTo>
                    <a:pt x="1056970" y="8382"/>
                  </a:lnTo>
                  <a:lnTo>
                    <a:pt x="1054874" y="10477"/>
                  </a:lnTo>
                  <a:lnTo>
                    <a:pt x="1055712" y="12573"/>
                  </a:lnTo>
                  <a:lnTo>
                    <a:pt x="1057808" y="16764"/>
                  </a:lnTo>
                  <a:lnTo>
                    <a:pt x="1059459" y="38176"/>
                  </a:lnTo>
                  <a:lnTo>
                    <a:pt x="1059510" y="39179"/>
                  </a:lnTo>
                  <a:lnTo>
                    <a:pt x="1059764" y="43891"/>
                  </a:lnTo>
                  <a:lnTo>
                    <a:pt x="1059891" y="143751"/>
                  </a:lnTo>
                  <a:lnTo>
                    <a:pt x="1059903" y="243497"/>
                  </a:lnTo>
                  <a:lnTo>
                    <a:pt x="1061580" y="243497"/>
                  </a:lnTo>
                  <a:lnTo>
                    <a:pt x="1082954" y="242239"/>
                  </a:lnTo>
                  <a:lnTo>
                    <a:pt x="1085049" y="241820"/>
                  </a:lnTo>
                  <a:lnTo>
                    <a:pt x="1086307" y="239306"/>
                  </a:lnTo>
                  <a:lnTo>
                    <a:pt x="1086307" y="143332"/>
                  </a:lnTo>
                  <a:lnTo>
                    <a:pt x="1098042" y="142494"/>
                  </a:lnTo>
                  <a:lnTo>
                    <a:pt x="1124915" y="142494"/>
                  </a:lnTo>
                  <a:lnTo>
                    <a:pt x="1125283" y="142494"/>
                  </a:lnTo>
                  <a:lnTo>
                    <a:pt x="1137437" y="142709"/>
                  </a:lnTo>
                  <a:lnTo>
                    <a:pt x="1149591" y="142913"/>
                  </a:lnTo>
                  <a:lnTo>
                    <a:pt x="1155458" y="143751"/>
                  </a:lnTo>
                  <a:lnTo>
                    <a:pt x="1159230" y="143751"/>
                  </a:lnTo>
                  <a:lnTo>
                    <a:pt x="1159230" y="142913"/>
                  </a:lnTo>
                  <a:lnTo>
                    <a:pt x="1159230" y="142494"/>
                  </a:lnTo>
                  <a:lnTo>
                    <a:pt x="1159230" y="139141"/>
                  </a:lnTo>
                  <a:close/>
                </a:path>
                <a:path w="4262755" h="398144">
                  <a:moveTo>
                    <a:pt x="1376743" y="40233"/>
                  </a:moveTo>
                  <a:lnTo>
                    <a:pt x="1374648" y="39395"/>
                  </a:lnTo>
                  <a:lnTo>
                    <a:pt x="1348244" y="38976"/>
                  </a:lnTo>
                  <a:lnTo>
                    <a:pt x="1346568" y="38976"/>
                  </a:lnTo>
                  <a:lnTo>
                    <a:pt x="1344472" y="41071"/>
                  </a:lnTo>
                  <a:lnTo>
                    <a:pt x="1345311" y="43167"/>
                  </a:lnTo>
                  <a:lnTo>
                    <a:pt x="1347978" y="48501"/>
                  </a:lnTo>
                  <a:lnTo>
                    <a:pt x="1349336" y="54419"/>
                  </a:lnTo>
                  <a:lnTo>
                    <a:pt x="1349362" y="54902"/>
                  </a:lnTo>
                  <a:lnTo>
                    <a:pt x="1349844" y="64668"/>
                  </a:lnTo>
                  <a:lnTo>
                    <a:pt x="1349921" y="118186"/>
                  </a:lnTo>
                  <a:lnTo>
                    <a:pt x="1349921" y="142913"/>
                  </a:lnTo>
                  <a:lnTo>
                    <a:pt x="1349921" y="225475"/>
                  </a:lnTo>
                  <a:lnTo>
                    <a:pt x="1339049" y="226453"/>
                  </a:lnTo>
                  <a:lnTo>
                    <a:pt x="1329016" y="227037"/>
                  </a:lnTo>
                  <a:lnTo>
                    <a:pt x="1265567" y="228409"/>
                  </a:lnTo>
                  <a:lnTo>
                    <a:pt x="1267421" y="228409"/>
                  </a:lnTo>
                  <a:lnTo>
                    <a:pt x="1248600" y="228612"/>
                  </a:lnTo>
                  <a:lnTo>
                    <a:pt x="1238364" y="228409"/>
                  </a:lnTo>
                  <a:lnTo>
                    <a:pt x="1240231" y="228409"/>
                  </a:lnTo>
                  <a:lnTo>
                    <a:pt x="1234668" y="227990"/>
                  </a:lnTo>
                  <a:lnTo>
                    <a:pt x="1234655" y="225475"/>
                  </a:lnTo>
                  <a:lnTo>
                    <a:pt x="1234249" y="144589"/>
                  </a:lnTo>
                  <a:lnTo>
                    <a:pt x="1252004" y="143776"/>
                  </a:lnTo>
                  <a:lnTo>
                    <a:pt x="1300302" y="142405"/>
                  </a:lnTo>
                  <a:lnTo>
                    <a:pt x="1303337" y="142405"/>
                  </a:lnTo>
                  <a:lnTo>
                    <a:pt x="1322882" y="142201"/>
                  </a:lnTo>
                  <a:lnTo>
                    <a:pt x="1335252" y="142201"/>
                  </a:lnTo>
                  <a:lnTo>
                    <a:pt x="1341323" y="142405"/>
                  </a:lnTo>
                  <a:lnTo>
                    <a:pt x="1349921" y="142913"/>
                  </a:lnTo>
                  <a:lnTo>
                    <a:pt x="1349921" y="118186"/>
                  </a:lnTo>
                  <a:lnTo>
                    <a:pt x="1311427" y="120599"/>
                  </a:lnTo>
                  <a:lnTo>
                    <a:pt x="1266672" y="121742"/>
                  </a:lnTo>
                  <a:lnTo>
                    <a:pt x="1253820" y="121589"/>
                  </a:lnTo>
                  <a:lnTo>
                    <a:pt x="1234249" y="121119"/>
                  </a:lnTo>
                  <a:lnTo>
                    <a:pt x="1234300" y="82143"/>
                  </a:lnTo>
                  <a:lnTo>
                    <a:pt x="1234376" y="77952"/>
                  </a:lnTo>
                  <a:lnTo>
                    <a:pt x="1234668" y="62026"/>
                  </a:lnTo>
                  <a:lnTo>
                    <a:pt x="1234960" y="54419"/>
                  </a:lnTo>
                  <a:lnTo>
                    <a:pt x="1235087" y="47777"/>
                  </a:lnTo>
                  <a:lnTo>
                    <a:pt x="1232992" y="46939"/>
                  </a:lnTo>
                  <a:lnTo>
                    <a:pt x="1232154" y="46939"/>
                  </a:lnTo>
                  <a:lnTo>
                    <a:pt x="1208684" y="46101"/>
                  </a:lnTo>
                  <a:lnTo>
                    <a:pt x="1202397" y="46101"/>
                  </a:lnTo>
                  <a:lnTo>
                    <a:pt x="1204887" y="54419"/>
                  </a:lnTo>
                  <a:lnTo>
                    <a:pt x="1204963" y="54902"/>
                  </a:lnTo>
                  <a:lnTo>
                    <a:pt x="1208265" y="77952"/>
                  </a:lnTo>
                  <a:lnTo>
                    <a:pt x="1208265" y="89268"/>
                  </a:lnTo>
                  <a:lnTo>
                    <a:pt x="1208506" y="122491"/>
                  </a:lnTo>
                  <a:lnTo>
                    <a:pt x="1208887" y="179158"/>
                  </a:lnTo>
                  <a:lnTo>
                    <a:pt x="1208887" y="228612"/>
                  </a:lnTo>
                  <a:lnTo>
                    <a:pt x="1208684" y="244335"/>
                  </a:lnTo>
                  <a:lnTo>
                    <a:pt x="1208684" y="253136"/>
                  </a:lnTo>
                  <a:lnTo>
                    <a:pt x="1211199" y="253974"/>
                  </a:lnTo>
                  <a:lnTo>
                    <a:pt x="1212875" y="253974"/>
                  </a:lnTo>
                  <a:lnTo>
                    <a:pt x="1222514" y="252717"/>
                  </a:lnTo>
                  <a:lnTo>
                    <a:pt x="1235202" y="251701"/>
                  </a:lnTo>
                  <a:lnTo>
                    <a:pt x="1253985" y="251701"/>
                  </a:lnTo>
                  <a:lnTo>
                    <a:pt x="1287259" y="250952"/>
                  </a:lnTo>
                  <a:lnTo>
                    <a:pt x="1289646" y="250952"/>
                  </a:lnTo>
                  <a:lnTo>
                    <a:pt x="1322844" y="250596"/>
                  </a:lnTo>
                  <a:lnTo>
                    <a:pt x="1320787" y="250596"/>
                  </a:lnTo>
                  <a:lnTo>
                    <a:pt x="1357363" y="249783"/>
                  </a:lnTo>
                  <a:lnTo>
                    <a:pt x="1371295" y="249783"/>
                  </a:lnTo>
                  <a:lnTo>
                    <a:pt x="1375905" y="247269"/>
                  </a:lnTo>
                  <a:lnTo>
                    <a:pt x="1375905" y="228612"/>
                  </a:lnTo>
                  <a:lnTo>
                    <a:pt x="1375905" y="142201"/>
                  </a:lnTo>
                  <a:lnTo>
                    <a:pt x="1375905" y="121742"/>
                  </a:lnTo>
                  <a:lnTo>
                    <a:pt x="1375905" y="82143"/>
                  </a:lnTo>
                  <a:lnTo>
                    <a:pt x="1376743" y="54902"/>
                  </a:lnTo>
                  <a:lnTo>
                    <a:pt x="1376743" y="40233"/>
                  </a:lnTo>
                  <a:close/>
                </a:path>
                <a:path w="4262755" h="398144">
                  <a:moveTo>
                    <a:pt x="1542707" y="181889"/>
                  </a:moveTo>
                  <a:lnTo>
                    <a:pt x="1541449" y="165544"/>
                  </a:lnTo>
                  <a:lnTo>
                    <a:pt x="1541246" y="164287"/>
                  </a:lnTo>
                  <a:lnTo>
                    <a:pt x="1540484" y="159258"/>
                  </a:lnTo>
                  <a:lnTo>
                    <a:pt x="1540192" y="157162"/>
                  </a:lnTo>
                  <a:lnTo>
                    <a:pt x="1536420" y="157581"/>
                  </a:lnTo>
                  <a:lnTo>
                    <a:pt x="1530553" y="159258"/>
                  </a:lnTo>
                  <a:lnTo>
                    <a:pt x="1507502" y="162191"/>
                  </a:lnTo>
                  <a:lnTo>
                    <a:pt x="1481099" y="164287"/>
                  </a:lnTo>
                  <a:lnTo>
                    <a:pt x="1469783" y="164287"/>
                  </a:lnTo>
                  <a:lnTo>
                    <a:pt x="1469783" y="162191"/>
                  </a:lnTo>
                  <a:lnTo>
                    <a:pt x="1469910" y="44284"/>
                  </a:lnTo>
                  <a:lnTo>
                    <a:pt x="1471460" y="12573"/>
                  </a:lnTo>
                  <a:lnTo>
                    <a:pt x="1471460" y="9220"/>
                  </a:lnTo>
                  <a:lnTo>
                    <a:pt x="1468526" y="9220"/>
                  </a:lnTo>
                  <a:lnTo>
                    <a:pt x="1444637" y="8382"/>
                  </a:lnTo>
                  <a:lnTo>
                    <a:pt x="1440446" y="8382"/>
                  </a:lnTo>
                  <a:lnTo>
                    <a:pt x="1438351" y="10477"/>
                  </a:lnTo>
                  <a:lnTo>
                    <a:pt x="1439189" y="12573"/>
                  </a:lnTo>
                  <a:lnTo>
                    <a:pt x="1441284" y="16764"/>
                  </a:lnTo>
                  <a:lnTo>
                    <a:pt x="1442935" y="38506"/>
                  </a:lnTo>
                  <a:lnTo>
                    <a:pt x="1442999" y="39598"/>
                  </a:lnTo>
                  <a:lnTo>
                    <a:pt x="1443240" y="44284"/>
                  </a:lnTo>
                  <a:lnTo>
                    <a:pt x="1443367" y="186499"/>
                  </a:lnTo>
                  <a:lnTo>
                    <a:pt x="1443380" y="364617"/>
                  </a:lnTo>
                  <a:lnTo>
                    <a:pt x="1445056" y="364617"/>
                  </a:lnTo>
                  <a:lnTo>
                    <a:pt x="1466430" y="363359"/>
                  </a:lnTo>
                  <a:lnTo>
                    <a:pt x="1468526" y="362940"/>
                  </a:lnTo>
                  <a:lnTo>
                    <a:pt x="1469783" y="360426"/>
                  </a:lnTo>
                  <a:lnTo>
                    <a:pt x="1469783" y="186080"/>
                  </a:lnTo>
                  <a:lnTo>
                    <a:pt x="1482293" y="185661"/>
                  </a:lnTo>
                  <a:lnTo>
                    <a:pt x="1532648" y="185661"/>
                  </a:lnTo>
                  <a:lnTo>
                    <a:pt x="1538935" y="186499"/>
                  </a:lnTo>
                  <a:lnTo>
                    <a:pt x="1542707" y="186499"/>
                  </a:lnTo>
                  <a:lnTo>
                    <a:pt x="1542707" y="185661"/>
                  </a:lnTo>
                  <a:lnTo>
                    <a:pt x="1542707" y="181889"/>
                  </a:lnTo>
                  <a:close/>
                </a:path>
                <a:path w="4262755" h="398144">
                  <a:moveTo>
                    <a:pt x="1870024" y="31851"/>
                  </a:moveTo>
                  <a:lnTo>
                    <a:pt x="1866011" y="30505"/>
                  </a:lnTo>
                  <a:lnTo>
                    <a:pt x="1865858" y="30505"/>
                  </a:lnTo>
                  <a:lnTo>
                    <a:pt x="1841525" y="25565"/>
                  </a:lnTo>
                  <a:lnTo>
                    <a:pt x="1838172" y="24726"/>
                  </a:lnTo>
                  <a:lnTo>
                    <a:pt x="1834819" y="25565"/>
                  </a:lnTo>
                  <a:lnTo>
                    <a:pt x="1828952" y="26797"/>
                  </a:lnTo>
                  <a:lnTo>
                    <a:pt x="1787740" y="30505"/>
                  </a:lnTo>
                  <a:lnTo>
                    <a:pt x="1753831" y="31851"/>
                  </a:lnTo>
                  <a:lnTo>
                    <a:pt x="1754174" y="31851"/>
                  </a:lnTo>
                  <a:lnTo>
                    <a:pt x="1705267" y="32918"/>
                  </a:lnTo>
                  <a:lnTo>
                    <a:pt x="1687817" y="32918"/>
                  </a:lnTo>
                  <a:lnTo>
                    <a:pt x="1657667" y="32207"/>
                  </a:lnTo>
                  <a:lnTo>
                    <a:pt x="1650682" y="31851"/>
                  </a:lnTo>
                  <a:lnTo>
                    <a:pt x="1651012" y="31851"/>
                  </a:lnTo>
                  <a:lnTo>
                    <a:pt x="1644967" y="31432"/>
                  </a:lnTo>
                  <a:lnTo>
                    <a:pt x="1642859" y="31013"/>
                  </a:lnTo>
                  <a:lnTo>
                    <a:pt x="1641195" y="33528"/>
                  </a:lnTo>
                  <a:lnTo>
                    <a:pt x="1641614" y="34366"/>
                  </a:lnTo>
                  <a:lnTo>
                    <a:pt x="1643710" y="41910"/>
                  </a:lnTo>
                  <a:lnTo>
                    <a:pt x="1644967" y="48196"/>
                  </a:lnTo>
                  <a:lnTo>
                    <a:pt x="1647063" y="52806"/>
                  </a:lnTo>
                  <a:lnTo>
                    <a:pt x="1647063" y="53225"/>
                  </a:lnTo>
                  <a:lnTo>
                    <a:pt x="1647482" y="53644"/>
                  </a:lnTo>
                  <a:lnTo>
                    <a:pt x="1648320" y="56578"/>
                  </a:lnTo>
                  <a:lnTo>
                    <a:pt x="1650834" y="59093"/>
                  </a:lnTo>
                  <a:lnTo>
                    <a:pt x="1655445" y="58254"/>
                  </a:lnTo>
                  <a:lnTo>
                    <a:pt x="1662150" y="57416"/>
                  </a:lnTo>
                  <a:lnTo>
                    <a:pt x="1683105" y="55321"/>
                  </a:lnTo>
                  <a:lnTo>
                    <a:pt x="1704060" y="53644"/>
                  </a:lnTo>
                  <a:lnTo>
                    <a:pt x="1710766" y="53644"/>
                  </a:lnTo>
                  <a:lnTo>
                    <a:pt x="1719567" y="53225"/>
                  </a:lnTo>
                  <a:lnTo>
                    <a:pt x="1821980" y="49872"/>
                  </a:lnTo>
                  <a:lnTo>
                    <a:pt x="1834400" y="49872"/>
                  </a:lnTo>
                  <a:lnTo>
                    <a:pt x="1835238" y="51130"/>
                  </a:lnTo>
                  <a:lnTo>
                    <a:pt x="1835188" y="55321"/>
                  </a:lnTo>
                  <a:lnTo>
                    <a:pt x="1835111" y="56578"/>
                  </a:lnTo>
                  <a:lnTo>
                    <a:pt x="1834997" y="58254"/>
                  </a:lnTo>
                  <a:lnTo>
                    <a:pt x="1834946" y="59093"/>
                  </a:lnTo>
                  <a:lnTo>
                    <a:pt x="1828711" y="100520"/>
                  </a:lnTo>
                  <a:lnTo>
                    <a:pt x="1820265" y="138506"/>
                  </a:lnTo>
                  <a:lnTo>
                    <a:pt x="1814283" y="159258"/>
                  </a:lnTo>
                  <a:lnTo>
                    <a:pt x="1813445" y="162191"/>
                  </a:lnTo>
                  <a:lnTo>
                    <a:pt x="1815541" y="163449"/>
                  </a:lnTo>
                  <a:lnTo>
                    <a:pt x="1820570" y="163449"/>
                  </a:lnTo>
                  <a:lnTo>
                    <a:pt x="1841525" y="150456"/>
                  </a:lnTo>
                  <a:lnTo>
                    <a:pt x="1845716" y="138303"/>
                  </a:lnTo>
                  <a:lnTo>
                    <a:pt x="1856181" y="94957"/>
                  </a:lnTo>
                  <a:lnTo>
                    <a:pt x="1863318" y="63271"/>
                  </a:lnTo>
                  <a:lnTo>
                    <a:pt x="1866404" y="49872"/>
                  </a:lnTo>
                  <a:lnTo>
                    <a:pt x="1868347" y="41490"/>
                  </a:lnTo>
                  <a:lnTo>
                    <a:pt x="1869186" y="35204"/>
                  </a:lnTo>
                  <a:lnTo>
                    <a:pt x="1869757" y="32918"/>
                  </a:lnTo>
                  <a:lnTo>
                    <a:pt x="1869871" y="32423"/>
                  </a:lnTo>
                  <a:lnTo>
                    <a:pt x="1869935" y="32207"/>
                  </a:lnTo>
                  <a:lnTo>
                    <a:pt x="1870024" y="31851"/>
                  </a:lnTo>
                  <a:close/>
                </a:path>
                <a:path w="4262755" h="398144">
                  <a:moveTo>
                    <a:pt x="1930374" y="202006"/>
                  </a:moveTo>
                  <a:lnTo>
                    <a:pt x="1928736" y="188899"/>
                  </a:lnTo>
                  <a:lnTo>
                    <a:pt x="1928672" y="188379"/>
                  </a:lnTo>
                  <a:lnTo>
                    <a:pt x="1928571" y="187566"/>
                  </a:lnTo>
                  <a:lnTo>
                    <a:pt x="1928469" y="186817"/>
                  </a:lnTo>
                  <a:lnTo>
                    <a:pt x="1927860" y="181889"/>
                  </a:lnTo>
                  <a:lnTo>
                    <a:pt x="1927771" y="181470"/>
                  </a:lnTo>
                  <a:lnTo>
                    <a:pt x="1927440" y="179793"/>
                  </a:lnTo>
                  <a:lnTo>
                    <a:pt x="1924926" y="177279"/>
                  </a:lnTo>
                  <a:lnTo>
                    <a:pt x="1920735" y="178117"/>
                  </a:lnTo>
                  <a:lnTo>
                    <a:pt x="1912315" y="179603"/>
                  </a:lnTo>
                  <a:lnTo>
                    <a:pt x="1864372" y="183959"/>
                  </a:lnTo>
                  <a:lnTo>
                    <a:pt x="1841461" y="185242"/>
                  </a:lnTo>
                  <a:lnTo>
                    <a:pt x="1841881" y="185242"/>
                  </a:lnTo>
                  <a:lnTo>
                    <a:pt x="1774837" y="187566"/>
                  </a:lnTo>
                  <a:lnTo>
                    <a:pt x="1775409" y="187566"/>
                  </a:lnTo>
                  <a:lnTo>
                    <a:pt x="1714563" y="188899"/>
                  </a:lnTo>
                  <a:lnTo>
                    <a:pt x="1647786" y="188899"/>
                  </a:lnTo>
                  <a:lnTo>
                    <a:pt x="1632102" y="188658"/>
                  </a:lnTo>
                  <a:lnTo>
                    <a:pt x="1633689" y="188658"/>
                  </a:lnTo>
                  <a:lnTo>
                    <a:pt x="1605165" y="187985"/>
                  </a:lnTo>
                  <a:lnTo>
                    <a:pt x="1595272" y="187566"/>
                  </a:lnTo>
                  <a:lnTo>
                    <a:pt x="1586852" y="186817"/>
                  </a:lnTo>
                  <a:lnTo>
                    <a:pt x="1587055" y="186817"/>
                  </a:lnTo>
                  <a:lnTo>
                    <a:pt x="1577911" y="185661"/>
                  </a:lnTo>
                  <a:lnTo>
                    <a:pt x="1575816" y="185242"/>
                  </a:lnTo>
                  <a:lnTo>
                    <a:pt x="1574241" y="187985"/>
                  </a:lnTo>
                  <a:lnTo>
                    <a:pt x="1574241" y="188379"/>
                  </a:lnTo>
                  <a:lnTo>
                    <a:pt x="1574507" y="188899"/>
                  </a:lnTo>
                  <a:lnTo>
                    <a:pt x="1576235" y="196138"/>
                  </a:lnTo>
                  <a:lnTo>
                    <a:pt x="1578749" y="205778"/>
                  </a:lnTo>
                  <a:lnTo>
                    <a:pt x="1580426" y="210388"/>
                  </a:lnTo>
                  <a:lnTo>
                    <a:pt x="1581264" y="212902"/>
                  </a:lnTo>
                  <a:lnTo>
                    <a:pt x="1584617" y="215417"/>
                  </a:lnTo>
                  <a:lnTo>
                    <a:pt x="1603438" y="213753"/>
                  </a:lnTo>
                  <a:lnTo>
                    <a:pt x="1615389" y="212902"/>
                  </a:lnTo>
                  <a:lnTo>
                    <a:pt x="1629651" y="212140"/>
                  </a:lnTo>
                  <a:lnTo>
                    <a:pt x="1695983" y="209257"/>
                  </a:lnTo>
                  <a:lnTo>
                    <a:pt x="1745132" y="208292"/>
                  </a:lnTo>
                  <a:lnTo>
                    <a:pt x="1745132" y="365455"/>
                  </a:lnTo>
                  <a:lnTo>
                    <a:pt x="1748485" y="365455"/>
                  </a:lnTo>
                  <a:lnTo>
                    <a:pt x="1757705" y="364617"/>
                  </a:lnTo>
                  <a:lnTo>
                    <a:pt x="1766925" y="364197"/>
                  </a:lnTo>
                  <a:lnTo>
                    <a:pt x="1768602" y="364197"/>
                  </a:lnTo>
                  <a:lnTo>
                    <a:pt x="1770697" y="363778"/>
                  </a:lnTo>
                  <a:lnTo>
                    <a:pt x="1771954" y="361264"/>
                  </a:lnTo>
                  <a:lnTo>
                    <a:pt x="1771954" y="208292"/>
                  </a:lnTo>
                  <a:lnTo>
                    <a:pt x="1771954" y="207873"/>
                  </a:lnTo>
                  <a:lnTo>
                    <a:pt x="1796516" y="207365"/>
                  </a:lnTo>
                  <a:lnTo>
                    <a:pt x="1798650" y="207365"/>
                  </a:lnTo>
                  <a:lnTo>
                    <a:pt x="1813026" y="207213"/>
                  </a:lnTo>
                  <a:lnTo>
                    <a:pt x="1913877" y="207213"/>
                  </a:lnTo>
                  <a:lnTo>
                    <a:pt x="1919528" y="207365"/>
                  </a:lnTo>
                  <a:lnTo>
                    <a:pt x="1927923" y="207365"/>
                  </a:lnTo>
                  <a:lnTo>
                    <a:pt x="1928037" y="207213"/>
                  </a:lnTo>
                  <a:lnTo>
                    <a:pt x="1930374" y="204101"/>
                  </a:lnTo>
                  <a:lnTo>
                    <a:pt x="1930374" y="202006"/>
                  </a:lnTo>
                  <a:close/>
                </a:path>
                <a:path w="4262755" h="398144">
                  <a:moveTo>
                    <a:pt x="2214105" y="224218"/>
                  </a:moveTo>
                  <a:lnTo>
                    <a:pt x="2213203" y="218770"/>
                  </a:lnTo>
                  <a:lnTo>
                    <a:pt x="2211171" y="204939"/>
                  </a:lnTo>
                  <a:lnTo>
                    <a:pt x="2210333" y="200748"/>
                  </a:lnTo>
                  <a:lnTo>
                    <a:pt x="2147201" y="222453"/>
                  </a:lnTo>
                  <a:lnTo>
                    <a:pt x="2099386" y="231025"/>
                  </a:lnTo>
                  <a:lnTo>
                    <a:pt x="2056663" y="235242"/>
                  </a:lnTo>
                  <a:lnTo>
                    <a:pt x="2042274" y="235927"/>
                  </a:lnTo>
                  <a:lnTo>
                    <a:pt x="2025916" y="235927"/>
                  </a:lnTo>
                  <a:lnTo>
                    <a:pt x="2025802" y="235242"/>
                  </a:lnTo>
                  <a:lnTo>
                    <a:pt x="2023922" y="224739"/>
                  </a:lnTo>
                  <a:lnTo>
                    <a:pt x="2023833" y="91782"/>
                  </a:lnTo>
                  <a:lnTo>
                    <a:pt x="2024253" y="69570"/>
                  </a:lnTo>
                  <a:lnTo>
                    <a:pt x="2025091" y="58674"/>
                  </a:lnTo>
                  <a:lnTo>
                    <a:pt x="2025091" y="57416"/>
                  </a:lnTo>
                  <a:lnTo>
                    <a:pt x="2025510" y="54902"/>
                  </a:lnTo>
                  <a:lnTo>
                    <a:pt x="2023833" y="54483"/>
                  </a:lnTo>
                  <a:lnTo>
                    <a:pt x="2022995" y="54483"/>
                  </a:lnTo>
                  <a:lnTo>
                    <a:pt x="1999107" y="51968"/>
                  </a:lnTo>
                  <a:lnTo>
                    <a:pt x="1992401" y="51968"/>
                  </a:lnTo>
                  <a:lnTo>
                    <a:pt x="1994916" y="60350"/>
                  </a:lnTo>
                  <a:lnTo>
                    <a:pt x="1997849" y="82981"/>
                  </a:lnTo>
                  <a:lnTo>
                    <a:pt x="1997849" y="240563"/>
                  </a:lnTo>
                  <a:lnTo>
                    <a:pt x="2006231" y="262356"/>
                  </a:lnTo>
                  <a:lnTo>
                    <a:pt x="2017966" y="262356"/>
                  </a:lnTo>
                  <a:lnTo>
                    <a:pt x="2038146" y="261543"/>
                  </a:lnTo>
                  <a:lnTo>
                    <a:pt x="2108631" y="253365"/>
                  </a:lnTo>
                  <a:lnTo>
                    <a:pt x="2173770" y="238747"/>
                  </a:lnTo>
                  <a:lnTo>
                    <a:pt x="2195728" y="231762"/>
                  </a:lnTo>
                  <a:lnTo>
                    <a:pt x="2214105" y="224218"/>
                  </a:lnTo>
                  <a:close/>
                </a:path>
                <a:path w="4262755" h="398144">
                  <a:moveTo>
                    <a:pt x="2259368" y="9220"/>
                  </a:moveTo>
                  <a:lnTo>
                    <a:pt x="2256434" y="9220"/>
                  </a:lnTo>
                  <a:lnTo>
                    <a:pt x="2232545" y="8382"/>
                  </a:lnTo>
                  <a:lnTo>
                    <a:pt x="2228354" y="8382"/>
                  </a:lnTo>
                  <a:lnTo>
                    <a:pt x="2226259" y="10477"/>
                  </a:lnTo>
                  <a:lnTo>
                    <a:pt x="2227097" y="12573"/>
                  </a:lnTo>
                  <a:lnTo>
                    <a:pt x="2229193" y="16764"/>
                  </a:lnTo>
                  <a:lnTo>
                    <a:pt x="2230844" y="38506"/>
                  </a:lnTo>
                  <a:lnTo>
                    <a:pt x="2230907" y="39598"/>
                  </a:lnTo>
                  <a:lnTo>
                    <a:pt x="2231148" y="44284"/>
                  </a:lnTo>
                  <a:lnTo>
                    <a:pt x="2231263" y="50507"/>
                  </a:lnTo>
                  <a:lnTo>
                    <a:pt x="2231288" y="364617"/>
                  </a:lnTo>
                  <a:lnTo>
                    <a:pt x="2232964" y="364617"/>
                  </a:lnTo>
                  <a:lnTo>
                    <a:pt x="2254339" y="363359"/>
                  </a:lnTo>
                  <a:lnTo>
                    <a:pt x="2256434" y="362940"/>
                  </a:lnTo>
                  <a:lnTo>
                    <a:pt x="2257691" y="360426"/>
                  </a:lnTo>
                  <a:lnTo>
                    <a:pt x="2257780" y="50507"/>
                  </a:lnTo>
                  <a:lnTo>
                    <a:pt x="2257818" y="44284"/>
                  </a:lnTo>
                  <a:lnTo>
                    <a:pt x="2259368" y="12573"/>
                  </a:lnTo>
                  <a:lnTo>
                    <a:pt x="2259368" y="9220"/>
                  </a:lnTo>
                  <a:close/>
                </a:path>
                <a:path w="4262755" h="398144">
                  <a:moveTo>
                    <a:pt x="2697708" y="167640"/>
                  </a:moveTo>
                  <a:lnTo>
                    <a:pt x="2697289" y="163449"/>
                  </a:lnTo>
                  <a:lnTo>
                    <a:pt x="2694355" y="148361"/>
                  </a:lnTo>
                  <a:lnTo>
                    <a:pt x="2693936" y="145846"/>
                  </a:lnTo>
                  <a:lnTo>
                    <a:pt x="2689745" y="147523"/>
                  </a:lnTo>
                  <a:lnTo>
                    <a:pt x="2678709" y="152704"/>
                  </a:lnTo>
                  <a:lnTo>
                    <a:pt x="2670581" y="155981"/>
                  </a:lnTo>
                  <a:lnTo>
                    <a:pt x="2632557" y="165963"/>
                  </a:lnTo>
                  <a:lnTo>
                    <a:pt x="2582341" y="174117"/>
                  </a:lnTo>
                  <a:lnTo>
                    <a:pt x="2538057" y="177571"/>
                  </a:lnTo>
                  <a:lnTo>
                    <a:pt x="2533358" y="177736"/>
                  </a:lnTo>
                  <a:lnTo>
                    <a:pt x="2524087" y="177736"/>
                  </a:lnTo>
                  <a:lnTo>
                    <a:pt x="2516238" y="177279"/>
                  </a:lnTo>
                  <a:lnTo>
                    <a:pt x="2514142" y="176860"/>
                  </a:lnTo>
                  <a:lnTo>
                    <a:pt x="2511209" y="173926"/>
                  </a:lnTo>
                  <a:lnTo>
                    <a:pt x="2511209" y="64960"/>
                  </a:lnTo>
                  <a:lnTo>
                    <a:pt x="2577566" y="62026"/>
                  </a:lnTo>
                  <a:lnTo>
                    <a:pt x="2642806" y="62026"/>
                  </a:lnTo>
                  <a:lnTo>
                    <a:pt x="2641968" y="57416"/>
                  </a:lnTo>
                  <a:lnTo>
                    <a:pt x="2641968" y="55740"/>
                  </a:lnTo>
                  <a:lnTo>
                    <a:pt x="2640711" y="45681"/>
                  </a:lnTo>
                  <a:lnTo>
                    <a:pt x="2640406" y="43827"/>
                  </a:lnTo>
                  <a:lnTo>
                    <a:pt x="2640317" y="43319"/>
                  </a:lnTo>
                  <a:lnTo>
                    <a:pt x="2640279" y="43027"/>
                  </a:lnTo>
                  <a:lnTo>
                    <a:pt x="2640152" y="42329"/>
                  </a:lnTo>
                  <a:lnTo>
                    <a:pt x="2640050" y="41694"/>
                  </a:lnTo>
                  <a:lnTo>
                    <a:pt x="2639771" y="40093"/>
                  </a:lnTo>
                  <a:lnTo>
                    <a:pt x="2639453" y="38557"/>
                  </a:lnTo>
                  <a:lnTo>
                    <a:pt x="2636101" y="37299"/>
                  </a:lnTo>
                  <a:lnTo>
                    <a:pt x="2634843" y="37719"/>
                  </a:lnTo>
                  <a:lnTo>
                    <a:pt x="2622626" y="39192"/>
                  </a:lnTo>
                  <a:lnTo>
                    <a:pt x="2577935" y="42545"/>
                  </a:lnTo>
                  <a:lnTo>
                    <a:pt x="2534310" y="43827"/>
                  </a:lnTo>
                  <a:lnTo>
                    <a:pt x="2506116" y="43827"/>
                  </a:lnTo>
                  <a:lnTo>
                    <a:pt x="2480614" y="42329"/>
                  </a:lnTo>
                  <a:lnTo>
                    <a:pt x="2478938" y="42329"/>
                  </a:lnTo>
                  <a:lnTo>
                    <a:pt x="2476423" y="46101"/>
                  </a:lnTo>
                  <a:lnTo>
                    <a:pt x="2477681" y="48196"/>
                  </a:lnTo>
                  <a:lnTo>
                    <a:pt x="2479776" y="51130"/>
                  </a:lnTo>
                  <a:lnTo>
                    <a:pt x="2482011" y="62458"/>
                  </a:lnTo>
                  <a:lnTo>
                    <a:pt x="2483751" y="71513"/>
                  </a:lnTo>
                  <a:lnTo>
                    <a:pt x="2484501" y="76822"/>
                  </a:lnTo>
                  <a:lnTo>
                    <a:pt x="2484767" y="82321"/>
                  </a:lnTo>
                  <a:lnTo>
                    <a:pt x="2484805" y="184404"/>
                  </a:lnTo>
                  <a:lnTo>
                    <a:pt x="2494851" y="201955"/>
                  </a:lnTo>
                  <a:lnTo>
                    <a:pt x="2519540" y="201955"/>
                  </a:lnTo>
                  <a:lnTo>
                    <a:pt x="2530233" y="201663"/>
                  </a:lnTo>
                  <a:lnTo>
                    <a:pt x="2573464" y="197624"/>
                  </a:lnTo>
                  <a:lnTo>
                    <a:pt x="2625242" y="189191"/>
                  </a:lnTo>
                  <a:lnTo>
                    <a:pt x="2669971" y="178308"/>
                  </a:lnTo>
                  <a:lnTo>
                    <a:pt x="2671876" y="177736"/>
                  </a:lnTo>
                  <a:lnTo>
                    <a:pt x="2677934" y="175933"/>
                  </a:lnTo>
                  <a:lnTo>
                    <a:pt x="2684526" y="173456"/>
                  </a:lnTo>
                  <a:lnTo>
                    <a:pt x="2693098" y="169735"/>
                  </a:lnTo>
                  <a:lnTo>
                    <a:pt x="2697708" y="167640"/>
                  </a:lnTo>
                  <a:close/>
                </a:path>
                <a:path w="4262755" h="398144">
                  <a:moveTo>
                    <a:pt x="2748432" y="252691"/>
                  </a:moveTo>
                  <a:lnTo>
                    <a:pt x="2748216" y="252691"/>
                  </a:lnTo>
                  <a:lnTo>
                    <a:pt x="2722854" y="249364"/>
                  </a:lnTo>
                  <a:lnTo>
                    <a:pt x="2720759" y="248945"/>
                  </a:lnTo>
                  <a:lnTo>
                    <a:pt x="2719082" y="249186"/>
                  </a:lnTo>
                  <a:lnTo>
                    <a:pt x="2719082" y="273672"/>
                  </a:lnTo>
                  <a:lnTo>
                    <a:pt x="2719006" y="284988"/>
                  </a:lnTo>
                  <a:lnTo>
                    <a:pt x="2718879" y="296303"/>
                  </a:lnTo>
                  <a:lnTo>
                    <a:pt x="2718841" y="300494"/>
                  </a:lnTo>
                  <a:lnTo>
                    <a:pt x="2718244" y="357073"/>
                  </a:lnTo>
                  <a:lnTo>
                    <a:pt x="2711958" y="357911"/>
                  </a:lnTo>
                  <a:lnTo>
                    <a:pt x="2647416" y="359562"/>
                  </a:lnTo>
                  <a:lnTo>
                    <a:pt x="2649156" y="359562"/>
                  </a:lnTo>
                  <a:lnTo>
                    <a:pt x="2629395" y="359791"/>
                  </a:lnTo>
                  <a:lnTo>
                    <a:pt x="2597340" y="359791"/>
                  </a:lnTo>
                  <a:lnTo>
                    <a:pt x="2581541" y="359562"/>
                  </a:lnTo>
                  <a:lnTo>
                    <a:pt x="2582938" y="359562"/>
                  </a:lnTo>
                  <a:lnTo>
                    <a:pt x="2577427" y="359168"/>
                  </a:lnTo>
                  <a:lnTo>
                    <a:pt x="2577427" y="274091"/>
                  </a:lnTo>
                  <a:lnTo>
                    <a:pt x="2715310" y="272415"/>
                  </a:lnTo>
                  <a:lnTo>
                    <a:pt x="2717406" y="272415"/>
                  </a:lnTo>
                  <a:lnTo>
                    <a:pt x="2719082" y="273672"/>
                  </a:lnTo>
                  <a:lnTo>
                    <a:pt x="2719082" y="249186"/>
                  </a:lnTo>
                  <a:lnTo>
                    <a:pt x="2717825" y="249364"/>
                  </a:lnTo>
                  <a:lnTo>
                    <a:pt x="2716987" y="249783"/>
                  </a:lnTo>
                  <a:lnTo>
                    <a:pt x="2716149" y="249783"/>
                  </a:lnTo>
                  <a:lnTo>
                    <a:pt x="2637866" y="253707"/>
                  </a:lnTo>
                  <a:lnTo>
                    <a:pt x="2580551" y="253707"/>
                  </a:lnTo>
                  <a:lnTo>
                    <a:pt x="2547670" y="252691"/>
                  </a:lnTo>
                  <a:lnTo>
                    <a:pt x="2545600" y="252691"/>
                  </a:lnTo>
                  <a:lnTo>
                    <a:pt x="2543479" y="256070"/>
                  </a:lnTo>
                  <a:lnTo>
                    <a:pt x="2545156" y="258584"/>
                  </a:lnTo>
                  <a:lnTo>
                    <a:pt x="2547251" y="261518"/>
                  </a:lnTo>
                  <a:lnTo>
                    <a:pt x="2551861" y="284988"/>
                  </a:lnTo>
                  <a:lnTo>
                    <a:pt x="2551938" y="300494"/>
                  </a:lnTo>
                  <a:lnTo>
                    <a:pt x="2552369" y="329590"/>
                  </a:lnTo>
                  <a:lnTo>
                    <a:pt x="2552700" y="355815"/>
                  </a:lnTo>
                  <a:lnTo>
                    <a:pt x="2552611" y="359791"/>
                  </a:lnTo>
                  <a:lnTo>
                    <a:pt x="2552281" y="372579"/>
                  </a:lnTo>
                  <a:lnTo>
                    <a:pt x="2552281" y="382638"/>
                  </a:lnTo>
                  <a:lnTo>
                    <a:pt x="2554795" y="383476"/>
                  </a:lnTo>
                  <a:lnTo>
                    <a:pt x="2555633" y="383476"/>
                  </a:lnTo>
                  <a:lnTo>
                    <a:pt x="2581618" y="381800"/>
                  </a:lnTo>
                  <a:lnTo>
                    <a:pt x="2598585" y="381558"/>
                  </a:lnTo>
                  <a:lnTo>
                    <a:pt x="2730462" y="381558"/>
                  </a:lnTo>
                  <a:lnTo>
                    <a:pt x="2737523" y="381800"/>
                  </a:lnTo>
                  <a:lnTo>
                    <a:pt x="2743809" y="381800"/>
                  </a:lnTo>
                  <a:lnTo>
                    <a:pt x="2743809" y="381558"/>
                  </a:lnTo>
                  <a:lnTo>
                    <a:pt x="2743873" y="372579"/>
                  </a:lnTo>
                  <a:lnTo>
                    <a:pt x="2744089" y="359791"/>
                  </a:lnTo>
                  <a:lnTo>
                    <a:pt x="2744152" y="355815"/>
                  </a:lnTo>
                  <a:lnTo>
                    <a:pt x="2745067" y="300494"/>
                  </a:lnTo>
                  <a:lnTo>
                    <a:pt x="2745092" y="295884"/>
                  </a:lnTo>
                  <a:lnTo>
                    <a:pt x="2745905" y="279958"/>
                  </a:lnTo>
                  <a:lnTo>
                    <a:pt x="2746464" y="272415"/>
                  </a:lnTo>
                  <a:lnTo>
                    <a:pt x="2747581" y="257327"/>
                  </a:lnTo>
                  <a:lnTo>
                    <a:pt x="2748242" y="253707"/>
                  </a:lnTo>
                  <a:lnTo>
                    <a:pt x="2748432" y="252691"/>
                  </a:lnTo>
                  <a:close/>
                </a:path>
                <a:path w="4262755" h="398144">
                  <a:moveTo>
                    <a:pt x="2814637" y="134531"/>
                  </a:moveTo>
                  <a:lnTo>
                    <a:pt x="2813380" y="118186"/>
                  </a:lnTo>
                  <a:lnTo>
                    <a:pt x="2813189" y="116928"/>
                  </a:lnTo>
                  <a:lnTo>
                    <a:pt x="2812427" y="111899"/>
                  </a:lnTo>
                  <a:lnTo>
                    <a:pt x="2812123" y="109804"/>
                  </a:lnTo>
                  <a:lnTo>
                    <a:pt x="2808351" y="110223"/>
                  </a:lnTo>
                  <a:lnTo>
                    <a:pt x="2802483" y="111899"/>
                  </a:lnTo>
                  <a:lnTo>
                    <a:pt x="2779433" y="114833"/>
                  </a:lnTo>
                  <a:lnTo>
                    <a:pt x="2753029" y="116928"/>
                  </a:lnTo>
                  <a:lnTo>
                    <a:pt x="2741714" y="116928"/>
                  </a:lnTo>
                  <a:lnTo>
                    <a:pt x="2741841" y="43891"/>
                  </a:lnTo>
                  <a:lnTo>
                    <a:pt x="2741955" y="38176"/>
                  </a:lnTo>
                  <a:lnTo>
                    <a:pt x="2742069" y="32270"/>
                  </a:lnTo>
                  <a:lnTo>
                    <a:pt x="2742273" y="27152"/>
                  </a:lnTo>
                  <a:lnTo>
                    <a:pt x="2742666" y="21297"/>
                  </a:lnTo>
                  <a:lnTo>
                    <a:pt x="2743365" y="12573"/>
                  </a:lnTo>
                  <a:lnTo>
                    <a:pt x="2743390" y="8801"/>
                  </a:lnTo>
                  <a:lnTo>
                    <a:pt x="2741295" y="8801"/>
                  </a:lnTo>
                  <a:lnTo>
                    <a:pt x="2734589" y="8382"/>
                  </a:lnTo>
                  <a:lnTo>
                    <a:pt x="2712377" y="8382"/>
                  </a:lnTo>
                  <a:lnTo>
                    <a:pt x="2710281" y="10477"/>
                  </a:lnTo>
                  <a:lnTo>
                    <a:pt x="2711119" y="12573"/>
                  </a:lnTo>
                  <a:lnTo>
                    <a:pt x="2713215" y="16764"/>
                  </a:lnTo>
                  <a:lnTo>
                    <a:pt x="2714879" y="38176"/>
                  </a:lnTo>
                  <a:lnTo>
                    <a:pt x="2714929" y="39179"/>
                  </a:lnTo>
                  <a:lnTo>
                    <a:pt x="2715183" y="43891"/>
                  </a:lnTo>
                  <a:lnTo>
                    <a:pt x="2715310" y="139141"/>
                  </a:lnTo>
                  <a:lnTo>
                    <a:pt x="2715310" y="225894"/>
                  </a:lnTo>
                  <a:lnTo>
                    <a:pt x="2716987" y="225894"/>
                  </a:lnTo>
                  <a:lnTo>
                    <a:pt x="2738361" y="224637"/>
                  </a:lnTo>
                  <a:lnTo>
                    <a:pt x="2740456" y="224218"/>
                  </a:lnTo>
                  <a:lnTo>
                    <a:pt x="2741714" y="221703"/>
                  </a:lnTo>
                  <a:lnTo>
                    <a:pt x="2741714" y="138722"/>
                  </a:lnTo>
                  <a:lnTo>
                    <a:pt x="2753449" y="137883"/>
                  </a:lnTo>
                  <a:lnTo>
                    <a:pt x="2780322" y="137883"/>
                  </a:lnTo>
                  <a:lnTo>
                    <a:pt x="2780690" y="137883"/>
                  </a:lnTo>
                  <a:lnTo>
                    <a:pt x="2792844" y="138099"/>
                  </a:lnTo>
                  <a:lnTo>
                    <a:pt x="2804998" y="138303"/>
                  </a:lnTo>
                  <a:lnTo>
                    <a:pt x="2810865" y="139141"/>
                  </a:lnTo>
                  <a:lnTo>
                    <a:pt x="2814637" y="139141"/>
                  </a:lnTo>
                  <a:lnTo>
                    <a:pt x="2814637" y="138303"/>
                  </a:lnTo>
                  <a:lnTo>
                    <a:pt x="2814637" y="137883"/>
                  </a:lnTo>
                  <a:lnTo>
                    <a:pt x="2814637" y="134531"/>
                  </a:lnTo>
                  <a:close/>
                </a:path>
                <a:path w="4262755" h="398144">
                  <a:moveTo>
                    <a:pt x="3043466" y="59093"/>
                  </a:moveTo>
                  <a:lnTo>
                    <a:pt x="3041091" y="57899"/>
                  </a:lnTo>
                  <a:lnTo>
                    <a:pt x="3040113" y="57416"/>
                  </a:lnTo>
                  <a:lnTo>
                    <a:pt x="3014548" y="49034"/>
                  </a:lnTo>
                  <a:lnTo>
                    <a:pt x="3012452" y="49872"/>
                  </a:lnTo>
                  <a:lnTo>
                    <a:pt x="3000718" y="52387"/>
                  </a:lnTo>
                  <a:lnTo>
                    <a:pt x="2995688" y="52806"/>
                  </a:lnTo>
                  <a:lnTo>
                    <a:pt x="2984652" y="54038"/>
                  </a:lnTo>
                  <a:lnTo>
                    <a:pt x="2976549" y="54813"/>
                  </a:lnTo>
                  <a:lnTo>
                    <a:pt x="2967380" y="55486"/>
                  </a:lnTo>
                  <a:lnTo>
                    <a:pt x="2938856" y="57213"/>
                  </a:lnTo>
                  <a:lnTo>
                    <a:pt x="2929090" y="57670"/>
                  </a:lnTo>
                  <a:lnTo>
                    <a:pt x="2919361" y="57899"/>
                  </a:lnTo>
                  <a:lnTo>
                    <a:pt x="2879953" y="57899"/>
                  </a:lnTo>
                  <a:lnTo>
                    <a:pt x="2873870" y="57543"/>
                  </a:lnTo>
                  <a:lnTo>
                    <a:pt x="2862834" y="56578"/>
                  </a:lnTo>
                  <a:lnTo>
                    <a:pt x="2860738" y="56159"/>
                  </a:lnTo>
                  <a:lnTo>
                    <a:pt x="2859062" y="58674"/>
                  </a:lnTo>
                  <a:lnTo>
                    <a:pt x="2859481" y="59512"/>
                  </a:lnTo>
                  <a:lnTo>
                    <a:pt x="2861157" y="66636"/>
                  </a:lnTo>
                  <a:lnTo>
                    <a:pt x="2862834" y="72923"/>
                  </a:lnTo>
                  <a:lnTo>
                    <a:pt x="2864510" y="77533"/>
                  </a:lnTo>
                  <a:lnTo>
                    <a:pt x="2864510" y="77952"/>
                  </a:lnTo>
                  <a:lnTo>
                    <a:pt x="2864929" y="78371"/>
                  </a:lnTo>
                  <a:lnTo>
                    <a:pt x="2865767" y="80467"/>
                  </a:lnTo>
                  <a:lnTo>
                    <a:pt x="2868282" y="83400"/>
                  </a:lnTo>
                  <a:lnTo>
                    <a:pt x="2872473" y="82981"/>
                  </a:lnTo>
                  <a:lnTo>
                    <a:pt x="2916059" y="79209"/>
                  </a:lnTo>
                  <a:lnTo>
                    <a:pt x="3002394" y="74180"/>
                  </a:lnTo>
                  <a:lnTo>
                    <a:pt x="3007004" y="74180"/>
                  </a:lnTo>
                  <a:lnTo>
                    <a:pt x="3006166" y="78790"/>
                  </a:lnTo>
                  <a:lnTo>
                    <a:pt x="3006115" y="79209"/>
                  </a:lnTo>
                  <a:lnTo>
                    <a:pt x="2993174" y="123837"/>
                  </a:lnTo>
                  <a:lnTo>
                    <a:pt x="2966351" y="170992"/>
                  </a:lnTo>
                  <a:lnTo>
                    <a:pt x="2941866" y="203200"/>
                  </a:lnTo>
                  <a:lnTo>
                    <a:pt x="2909989" y="237096"/>
                  </a:lnTo>
                  <a:lnTo>
                    <a:pt x="2875813" y="265239"/>
                  </a:lnTo>
                  <a:lnTo>
                    <a:pt x="2846070" y="283311"/>
                  </a:lnTo>
                  <a:lnTo>
                    <a:pt x="2843136" y="285826"/>
                  </a:lnTo>
                  <a:lnTo>
                    <a:pt x="2844812" y="287502"/>
                  </a:lnTo>
                  <a:lnTo>
                    <a:pt x="2854871" y="296722"/>
                  </a:lnTo>
                  <a:lnTo>
                    <a:pt x="2858224" y="299656"/>
                  </a:lnTo>
                  <a:lnTo>
                    <a:pt x="2864929" y="298818"/>
                  </a:lnTo>
                  <a:lnTo>
                    <a:pt x="2902966" y="273875"/>
                  </a:lnTo>
                  <a:lnTo>
                    <a:pt x="2931985" y="247269"/>
                  </a:lnTo>
                  <a:lnTo>
                    <a:pt x="2959125" y="219887"/>
                  </a:lnTo>
                  <a:lnTo>
                    <a:pt x="2992691" y="174980"/>
                  </a:lnTo>
                  <a:lnTo>
                    <a:pt x="3014345" y="137883"/>
                  </a:lnTo>
                  <a:lnTo>
                    <a:pt x="3033407" y="93878"/>
                  </a:lnTo>
                  <a:lnTo>
                    <a:pt x="3043047" y="62865"/>
                  </a:lnTo>
                  <a:lnTo>
                    <a:pt x="3043466" y="59093"/>
                  </a:lnTo>
                  <a:close/>
                </a:path>
                <a:path w="4262755" h="398144">
                  <a:moveTo>
                    <a:pt x="3131058" y="9220"/>
                  </a:moveTo>
                  <a:lnTo>
                    <a:pt x="3128124" y="9220"/>
                  </a:lnTo>
                  <a:lnTo>
                    <a:pt x="3104235" y="8382"/>
                  </a:lnTo>
                  <a:lnTo>
                    <a:pt x="3100044" y="8382"/>
                  </a:lnTo>
                  <a:lnTo>
                    <a:pt x="3097949" y="10477"/>
                  </a:lnTo>
                  <a:lnTo>
                    <a:pt x="3098787" y="12573"/>
                  </a:lnTo>
                  <a:lnTo>
                    <a:pt x="3100882" y="16764"/>
                  </a:lnTo>
                  <a:lnTo>
                    <a:pt x="3102546" y="38506"/>
                  </a:lnTo>
                  <a:lnTo>
                    <a:pt x="3102597" y="39598"/>
                  </a:lnTo>
                  <a:lnTo>
                    <a:pt x="3102851" y="44284"/>
                  </a:lnTo>
                  <a:lnTo>
                    <a:pt x="3102965" y="50507"/>
                  </a:lnTo>
                  <a:lnTo>
                    <a:pt x="3102978" y="364617"/>
                  </a:lnTo>
                  <a:lnTo>
                    <a:pt x="3104654" y="364617"/>
                  </a:lnTo>
                  <a:lnTo>
                    <a:pt x="3126028" y="363359"/>
                  </a:lnTo>
                  <a:lnTo>
                    <a:pt x="3128124" y="362940"/>
                  </a:lnTo>
                  <a:lnTo>
                    <a:pt x="3129381" y="360426"/>
                  </a:lnTo>
                  <a:lnTo>
                    <a:pt x="3129470" y="50507"/>
                  </a:lnTo>
                  <a:lnTo>
                    <a:pt x="3129508" y="44284"/>
                  </a:lnTo>
                  <a:lnTo>
                    <a:pt x="3129623" y="38506"/>
                  </a:lnTo>
                  <a:lnTo>
                    <a:pt x="3129737" y="32689"/>
                  </a:lnTo>
                  <a:lnTo>
                    <a:pt x="3129940" y="27571"/>
                  </a:lnTo>
                  <a:lnTo>
                    <a:pt x="3130334" y="21717"/>
                  </a:lnTo>
                  <a:lnTo>
                    <a:pt x="3131058" y="12573"/>
                  </a:lnTo>
                  <a:lnTo>
                    <a:pt x="3131058" y="9220"/>
                  </a:lnTo>
                  <a:close/>
                </a:path>
                <a:path w="4262755" h="398144">
                  <a:moveTo>
                    <a:pt x="3317557" y="13830"/>
                  </a:moveTo>
                  <a:lnTo>
                    <a:pt x="3303727" y="0"/>
                  </a:lnTo>
                  <a:lnTo>
                    <a:pt x="3293084" y="7353"/>
                  </a:lnTo>
                  <a:lnTo>
                    <a:pt x="3286099" y="13246"/>
                  </a:lnTo>
                  <a:lnTo>
                    <a:pt x="3262071" y="45631"/>
                  </a:lnTo>
                  <a:lnTo>
                    <a:pt x="3239008" y="96520"/>
                  </a:lnTo>
                  <a:lnTo>
                    <a:pt x="3225647" y="154711"/>
                  </a:lnTo>
                  <a:lnTo>
                    <a:pt x="3223349" y="179057"/>
                  </a:lnTo>
                  <a:lnTo>
                    <a:pt x="3223349" y="214884"/>
                  </a:lnTo>
                  <a:lnTo>
                    <a:pt x="3232366" y="274523"/>
                  </a:lnTo>
                  <a:lnTo>
                    <a:pt x="3251682" y="328980"/>
                  </a:lnTo>
                  <a:lnTo>
                    <a:pt x="3279711" y="373138"/>
                  </a:lnTo>
                  <a:lnTo>
                    <a:pt x="3303727" y="393954"/>
                  </a:lnTo>
                  <a:lnTo>
                    <a:pt x="3317557" y="380123"/>
                  </a:lnTo>
                  <a:lnTo>
                    <a:pt x="3307626" y="371741"/>
                  </a:lnTo>
                  <a:lnTo>
                    <a:pt x="3300933" y="364921"/>
                  </a:lnTo>
                  <a:lnTo>
                    <a:pt x="3275838" y="326694"/>
                  </a:lnTo>
                  <a:lnTo>
                    <a:pt x="3259302" y="280581"/>
                  </a:lnTo>
                  <a:lnTo>
                    <a:pt x="3250501" y="242938"/>
                  </a:lnTo>
                  <a:lnTo>
                    <a:pt x="3249244" y="196977"/>
                  </a:lnTo>
                  <a:lnTo>
                    <a:pt x="3249409" y="168783"/>
                  </a:lnTo>
                  <a:lnTo>
                    <a:pt x="3259302" y="113157"/>
                  </a:lnTo>
                  <a:lnTo>
                    <a:pt x="3275838" y="67157"/>
                  </a:lnTo>
                  <a:lnTo>
                    <a:pt x="3300933" y="28676"/>
                  </a:lnTo>
                  <a:lnTo>
                    <a:pt x="3307626" y="21971"/>
                  </a:lnTo>
                  <a:lnTo>
                    <a:pt x="3317557" y="13830"/>
                  </a:lnTo>
                  <a:close/>
                </a:path>
                <a:path w="4262755" h="398144">
                  <a:moveTo>
                    <a:pt x="3606736" y="230505"/>
                  </a:moveTo>
                  <a:lnTo>
                    <a:pt x="3605898" y="225475"/>
                  </a:lnTo>
                  <a:lnTo>
                    <a:pt x="3603802" y="211226"/>
                  </a:lnTo>
                  <a:lnTo>
                    <a:pt x="3602964" y="207035"/>
                  </a:lnTo>
                  <a:lnTo>
                    <a:pt x="3558806" y="224599"/>
                  </a:lnTo>
                  <a:lnTo>
                    <a:pt x="3509454" y="235813"/>
                  </a:lnTo>
                  <a:lnTo>
                    <a:pt x="3464141" y="240995"/>
                  </a:lnTo>
                  <a:lnTo>
                    <a:pt x="3444646" y="242189"/>
                  </a:lnTo>
                  <a:lnTo>
                    <a:pt x="3425266" y="242189"/>
                  </a:lnTo>
                  <a:lnTo>
                    <a:pt x="3425202" y="241871"/>
                  </a:lnTo>
                  <a:lnTo>
                    <a:pt x="3423170" y="230505"/>
                  </a:lnTo>
                  <a:lnTo>
                    <a:pt x="3423170" y="78371"/>
                  </a:lnTo>
                  <a:lnTo>
                    <a:pt x="3490366" y="75857"/>
                  </a:lnTo>
                  <a:lnTo>
                    <a:pt x="3555606" y="75857"/>
                  </a:lnTo>
                  <a:lnTo>
                    <a:pt x="3554768" y="71247"/>
                  </a:lnTo>
                  <a:lnTo>
                    <a:pt x="3554768" y="66636"/>
                  </a:lnTo>
                  <a:lnTo>
                    <a:pt x="3554349" y="64960"/>
                  </a:lnTo>
                  <a:lnTo>
                    <a:pt x="3553155" y="56819"/>
                  </a:lnTo>
                  <a:lnTo>
                    <a:pt x="3553079" y="56311"/>
                  </a:lnTo>
                  <a:lnTo>
                    <a:pt x="3552964" y="55537"/>
                  </a:lnTo>
                  <a:lnTo>
                    <a:pt x="3552837" y="54686"/>
                  </a:lnTo>
                  <a:lnTo>
                    <a:pt x="3552672" y="53644"/>
                  </a:lnTo>
                  <a:lnTo>
                    <a:pt x="3552571" y="53086"/>
                  </a:lnTo>
                  <a:lnTo>
                    <a:pt x="3552253" y="51549"/>
                  </a:lnTo>
                  <a:lnTo>
                    <a:pt x="3548900" y="50711"/>
                  </a:lnTo>
                  <a:lnTo>
                    <a:pt x="3547643" y="50711"/>
                  </a:lnTo>
                  <a:lnTo>
                    <a:pt x="3535159" y="52184"/>
                  </a:lnTo>
                  <a:lnTo>
                    <a:pt x="3526358" y="53086"/>
                  </a:lnTo>
                  <a:lnTo>
                    <a:pt x="3479571" y="56019"/>
                  </a:lnTo>
                  <a:lnTo>
                    <a:pt x="3444684" y="56819"/>
                  </a:lnTo>
                  <a:lnTo>
                    <a:pt x="3417900" y="56819"/>
                  </a:lnTo>
                  <a:lnTo>
                    <a:pt x="3412274" y="56159"/>
                  </a:lnTo>
                  <a:lnTo>
                    <a:pt x="3396767" y="55321"/>
                  </a:lnTo>
                  <a:lnTo>
                    <a:pt x="3392576" y="55321"/>
                  </a:lnTo>
                  <a:lnTo>
                    <a:pt x="3390061" y="58674"/>
                  </a:lnTo>
                  <a:lnTo>
                    <a:pt x="3393414" y="65379"/>
                  </a:lnTo>
                  <a:lnTo>
                    <a:pt x="3395307" y="76695"/>
                  </a:lnTo>
                  <a:lnTo>
                    <a:pt x="3396399" y="83464"/>
                  </a:lnTo>
                  <a:lnTo>
                    <a:pt x="3396958" y="88430"/>
                  </a:lnTo>
                  <a:lnTo>
                    <a:pt x="3397161" y="94018"/>
                  </a:lnTo>
                  <a:lnTo>
                    <a:pt x="3397275" y="246214"/>
                  </a:lnTo>
                  <a:lnTo>
                    <a:pt x="3405555" y="268592"/>
                  </a:lnTo>
                  <a:lnTo>
                    <a:pt x="3429812" y="268592"/>
                  </a:lnTo>
                  <a:lnTo>
                    <a:pt x="3438766" y="268274"/>
                  </a:lnTo>
                  <a:lnTo>
                    <a:pt x="3478022" y="263931"/>
                  </a:lnTo>
                  <a:lnTo>
                    <a:pt x="3528834" y="254736"/>
                  </a:lnTo>
                  <a:lnTo>
                    <a:pt x="3576129" y="242189"/>
                  </a:lnTo>
                  <a:lnTo>
                    <a:pt x="3591661" y="236816"/>
                  </a:lnTo>
                  <a:lnTo>
                    <a:pt x="3606736" y="230505"/>
                  </a:lnTo>
                  <a:close/>
                </a:path>
                <a:path w="4262755" h="398144">
                  <a:moveTo>
                    <a:pt x="3721989" y="181889"/>
                  </a:moveTo>
                  <a:lnTo>
                    <a:pt x="3720731" y="165544"/>
                  </a:lnTo>
                  <a:lnTo>
                    <a:pt x="3720541" y="164287"/>
                  </a:lnTo>
                  <a:lnTo>
                    <a:pt x="3719779" y="159258"/>
                  </a:lnTo>
                  <a:lnTo>
                    <a:pt x="3719474" y="157162"/>
                  </a:lnTo>
                  <a:lnTo>
                    <a:pt x="3715702" y="157581"/>
                  </a:lnTo>
                  <a:lnTo>
                    <a:pt x="3709835" y="159258"/>
                  </a:lnTo>
                  <a:lnTo>
                    <a:pt x="3686784" y="162191"/>
                  </a:lnTo>
                  <a:lnTo>
                    <a:pt x="3660381" y="164287"/>
                  </a:lnTo>
                  <a:lnTo>
                    <a:pt x="3649065" y="164287"/>
                  </a:lnTo>
                  <a:lnTo>
                    <a:pt x="3649078" y="162191"/>
                  </a:lnTo>
                  <a:lnTo>
                    <a:pt x="3649192" y="44284"/>
                  </a:lnTo>
                  <a:lnTo>
                    <a:pt x="3649307" y="38506"/>
                  </a:lnTo>
                  <a:lnTo>
                    <a:pt x="3649421" y="32689"/>
                  </a:lnTo>
                  <a:lnTo>
                    <a:pt x="3649624" y="27571"/>
                  </a:lnTo>
                  <a:lnTo>
                    <a:pt x="3650018" y="21717"/>
                  </a:lnTo>
                  <a:lnTo>
                    <a:pt x="3650742" y="12573"/>
                  </a:lnTo>
                  <a:lnTo>
                    <a:pt x="3650742" y="9220"/>
                  </a:lnTo>
                  <a:lnTo>
                    <a:pt x="3647808" y="9220"/>
                  </a:lnTo>
                  <a:lnTo>
                    <a:pt x="3623919" y="8382"/>
                  </a:lnTo>
                  <a:lnTo>
                    <a:pt x="3619728" y="8382"/>
                  </a:lnTo>
                  <a:lnTo>
                    <a:pt x="3617633" y="10477"/>
                  </a:lnTo>
                  <a:lnTo>
                    <a:pt x="3618471" y="12573"/>
                  </a:lnTo>
                  <a:lnTo>
                    <a:pt x="3620566" y="16764"/>
                  </a:lnTo>
                  <a:lnTo>
                    <a:pt x="3622230" y="38506"/>
                  </a:lnTo>
                  <a:lnTo>
                    <a:pt x="3622281" y="39598"/>
                  </a:lnTo>
                  <a:lnTo>
                    <a:pt x="3622535" y="44284"/>
                  </a:lnTo>
                  <a:lnTo>
                    <a:pt x="3622662" y="186499"/>
                  </a:lnTo>
                  <a:lnTo>
                    <a:pt x="3622662" y="364617"/>
                  </a:lnTo>
                  <a:lnTo>
                    <a:pt x="3624338" y="364617"/>
                  </a:lnTo>
                  <a:lnTo>
                    <a:pt x="3645712" y="363359"/>
                  </a:lnTo>
                  <a:lnTo>
                    <a:pt x="3647808" y="362940"/>
                  </a:lnTo>
                  <a:lnTo>
                    <a:pt x="3649065" y="360426"/>
                  </a:lnTo>
                  <a:lnTo>
                    <a:pt x="3649065" y="186080"/>
                  </a:lnTo>
                  <a:lnTo>
                    <a:pt x="3661587" y="185661"/>
                  </a:lnTo>
                  <a:lnTo>
                    <a:pt x="3711930" y="185661"/>
                  </a:lnTo>
                  <a:lnTo>
                    <a:pt x="3718217" y="186499"/>
                  </a:lnTo>
                  <a:lnTo>
                    <a:pt x="3721989" y="186499"/>
                  </a:lnTo>
                  <a:lnTo>
                    <a:pt x="3721989" y="185661"/>
                  </a:lnTo>
                  <a:lnTo>
                    <a:pt x="3721989" y="181889"/>
                  </a:lnTo>
                  <a:close/>
                </a:path>
                <a:path w="4262755" h="398144">
                  <a:moveTo>
                    <a:pt x="4061460" y="117767"/>
                  </a:moveTo>
                  <a:lnTo>
                    <a:pt x="4021988" y="98310"/>
                  </a:lnTo>
                  <a:lnTo>
                    <a:pt x="3974655" y="81534"/>
                  </a:lnTo>
                  <a:lnTo>
                    <a:pt x="3944531" y="72504"/>
                  </a:lnTo>
                  <a:lnTo>
                    <a:pt x="3950944" y="63271"/>
                  </a:lnTo>
                  <a:lnTo>
                    <a:pt x="3954907" y="56832"/>
                  </a:lnTo>
                  <a:lnTo>
                    <a:pt x="3958094" y="50165"/>
                  </a:lnTo>
                  <a:lnTo>
                    <a:pt x="3961968" y="40652"/>
                  </a:lnTo>
                  <a:lnTo>
                    <a:pt x="3962133" y="40233"/>
                  </a:lnTo>
                  <a:lnTo>
                    <a:pt x="3991470" y="40233"/>
                  </a:lnTo>
                  <a:lnTo>
                    <a:pt x="4043019" y="40652"/>
                  </a:lnTo>
                  <a:lnTo>
                    <a:pt x="4048048" y="40652"/>
                  </a:lnTo>
                  <a:lnTo>
                    <a:pt x="4048048" y="40233"/>
                  </a:lnTo>
                  <a:lnTo>
                    <a:pt x="4048048" y="36042"/>
                  </a:lnTo>
                  <a:lnTo>
                    <a:pt x="4046118" y="18859"/>
                  </a:lnTo>
                  <a:lnTo>
                    <a:pt x="4045534" y="15506"/>
                  </a:lnTo>
                  <a:lnTo>
                    <a:pt x="4045115" y="13411"/>
                  </a:lnTo>
                  <a:lnTo>
                    <a:pt x="4041762" y="12153"/>
                  </a:lnTo>
                  <a:lnTo>
                    <a:pt x="4040505" y="12573"/>
                  </a:lnTo>
                  <a:lnTo>
                    <a:pt x="4028681" y="14541"/>
                  </a:lnTo>
                  <a:lnTo>
                    <a:pt x="3976370" y="18859"/>
                  </a:lnTo>
                  <a:lnTo>
                    <a:pt x="3934053" y="20535"/>
                  </a:lnTo>
                  <a:lnTo>
                    <a:pt x="3920388" y="20777"/>
                  </a:lnTo>
                  <a:lnTo>
                    <a:pt x="3860596" y="20777"/>
                  </a:lnTo>
                  <a:lnTo>
                    <a:pt x="3840480" y="20269"/>
                  </a:lnTo>
                  <a:lnTo>
                    <a:pt x="3833190" y="20015"/>
                  </a:lnTo>
                  <a:lnTo>
                    <a:pt x="3833711" y="20015"/>
                  </a:lnTo>
                  <a:lnTo>
                    <a:pt x="3829672" y="19761"/>
                  </a:lnTo>
                  <a:lnTo>
                    <a:pt x="3823830" y="19278"/>
                  </a:lnTo>
                  <a:lnTo>
                    <a:pt x="3821734" y="18859"/>
                  </a:lnTo>
                  <a:lnTo>
                    <a:pt x="3820058" y="21374"/>
                  </a:lnTo>
                  <a:lnTo>
                    <a:pt x="3820477" y="22212"/>
                  </a:lnTo>
                  <a:lnTo>
                    <a:pt x="3822154" y="29337"/>
                  </a:lnTo>
                  <a:lnTo>
                    <a:pt x="3823830" y="36042"/>
                  </a:lnTo>
                  <a:lnTo>
                    <a:pt x="3825506" y="40652"/>
                  </a:lnTo>
                  <a:lnTo>
                    <a:pt x="3825506" y="41071"/>
                  </a:lnTo>
                  <a:lnTo>
                    <a:pt x="3826764" y="43586"/>
                  </a:lnTo>
                  <a:lnTo>
                    <a:pt x="3829278" y="46939"/>
                  </a:lnTo>
                  <a:lnTo>
                    <a:pt x="3833888" y="46101"/>
                  </a:lnTo>
                  <a:lnTo>
                    <a:pt x="3841013" y="45262"/>
                  </a:lnTo>
                  <a:lnTo>
                    <a:pt x="3865740" y="44005"/>
                  </a:lnTo>
                  <a:lnTo>
                    <a:pt x="3897592" y="41910"/>
                  </a:lnTo>
                  <a:lnTo>
                    <a:pt x="3907155" y="41071"/>
                  </a:lnTo>
                  <a:lnTo>
                    <a:pt x="3907713" y="41071"/>
                  </a:lnTo>
                  <a:lnTo>
                    <a:pt x="3912006" y="40805"/>
                  </a:lnTo>
                  <a:lnTo>
                    <a:pt x="3919994" y="40652"/>
                  </a:lnTo>
                  <a:lnTo>
                    <a:pt x="3929862" y="40652"/>
                  </a:lnTo>
                  <a:lnTo>
                    <a:pt x="3929811" y="40805"/>
                  </a:lnTo>
                  <a:lnTo>
                    <a:pt x="3929723" y="41071"/>
                  </a:lnTo>
                  <a:lnTo>
                    <a:pt x="3903878" y="80251"/>
                  </a:lnTo>
                  <a:lnTo>
                    <a:pt x="3859669" y="112941"/>
                  </a:lnTo>
                  <a:lnTo>
                    <a:pt x="3823576" y="129946"/>
                  </a:lnTo>
                  <a:lnTo>
                    <a:pt x="3807904" y="134531"/>
                  </a:lnTo>
                  <a:lnTo>
                    <a:pt x="3807485" y="134531"/>
                  </a:lnTo>
                  <a:lnTo>
                    <a:pt x="3806228" y="134950"/>
                  </a:lnTo>
                  <a:lnTo>
                    <a:pt x="3804132" y="136207"/>
                  </a:lnTo>
                  <a:lnTo>
                    <a:pt x="3805390" y="138303"/>
                  </a:lnTo>
                  <a:lnTo>
                    <a:pt x="3814191" y="150037"/>
                  </a:lnTo>
                  <a:lnTo>
                    <a:pt x="3817543" y="154647"/>
                  </a:lnTo>
                  <a:lnTo>
                    <a:pt x="3825087" y="153390"/>
                  </a:lnTo>
                  <a:lnTo>
                    <a:pt x="3827602" y="152552"/>
                  </a:lnTo>
                  <a:lnTo>
                    <a:pt x="3828440" y="152133"/>
                  </a:lnTo>
                  <a:lnTo>
                    <a:pt x="3846068" y="145580"/>
                  </a:lnTo>
                  <a:lnTo>
                    <a:pt x="3885019" y="125514"/>
                  </a:lnTo>
                  <a:lnTo>
                    <a:pt x="3919740" y="101028"/>
                  </a:lnTo>
                  <a:lnTo>
                    <a:pt x="3931539" y="88430"/>
                  </a:lnTo>
                  <a:lnTo>
                    <a:pt x="3939298" y="90716"/>
                  </a:lnTo>
                  <a:lnTo>
                    <a:pt x="3976446" y="105740"/>
                  </a:lnTo>
                  <a:lnTo>
                    <a:pt x="4014660" y="124269"/>
                  </a:lnTo>
                  <a:lnTo>
                    <a:pt x="4048048" y="145008"/>
                  </a:lnTo>
                  <a:lnTo>
                    <a:pt x="4053078" y="136207"/>
                  </a:lnTo>
                  <a:lnTo>
                    <a:pt x="4058208" y="125514"/>
                  </a:lnTo>
                  <a:lnTo>
                    <a:pt x="4060202" y="121119"/>
                  </a:lnTo>
                  <a:lnTo>
                    <a:pt x="4061460" y="117767"/>
                  </a:lnTo>
                  <a:close/>
                </a:path>
                <a:path w="4262755" h="398144">
                  <a:moveTo>
                    <a:pt x="4116362" y="200329"/>
                  </a:moveTo>
                  <a:lnTo>
                    <a:pt x="4116286" y="199174"/>
                  </a:lnTo>
                  <a:lnTo>
                    <a:pt x="4115943" y="194462"/>
                  </a:lnTo>
                  <a:lnTo>
                    <a:pt x="4114495" y="183781"/>
                  </a:lnTo>
                  <a:lnTo>
                    <a:pt x="4114457" y="183476"/>
                  </a:lnTo>
                  <a:lnTo>
                    <a:pt x="4114330" y="182549"/>
                  </a:lnTo>
                  <a:lnTo>
                    <a:pt x="4114215" y="181749"/>
                  </a:lnTo>
                  <a:lnTo>
                    <a:pt x="4114114" y="181013"/>
                  </a:lnTo>
                  <a:lnTo>
                    <a:pt x="4114000" y="180187"/>
                  </a:lnTo>
                  <a:lnTo>
                    <a:pt x="4113885" y="179374"/>
                  </a:lnTo>
                  <a:lnTo>
                    <a:pt x="4113428" y="176022"/>
                  </a:lnTo>
                  <a:lnTo>
                    <a:pt x="4113009" y="173926"/>
                  </a:lnTo>
                  <a:lnTo>
                    <a:pt x="4110494" y="171411"/>
                  </a:lnTo>
                  <a:lnTo>
                    <a:pt x="4106303" y="172250"/>
                  </a:lnTo>
                  <a:lnTo>
                    <a:pt x="4099699" y="173482"/>
                  </a:lnTo>
                  <a:lnTo>
                    <a:pt x="4054868" y="177634"/>
                  </a:lnTo>
                  <a:lnTo>
                    <a:pt x="4003687" y="180187"/>
                  </a:lnTo>
                  <a:lnTo>
                    <a:pt x="3961523" y="181749"/>
                  </a:lnTo>
                  <a:lnTo>
                    <a:pt x="3961917" y="181749"/>
                  </a:lnTo>
                  <a:lnTo>
                    <a:pt x="3889210" y="183476"/>
                  </a:lnTo>
                  <a:lnTo>
                    <a:pt x="3870045" y="183476"/>
                  </a:lnTo>
                  <a:lnTo>
                    <a:pt x="3843655" y="183781"/>
                  </a:lnTo>
                  <a:lnTo>
                    <a:pt x="3830370" y="183781"/>
                  </a:lnTo>
                  <a:lnTo>
                    <a:pt x="3816781" y="183476"/>
                  </a:lnTo>
                  <a:lnTo>
                    <a:pt x="3817620" y="183476"/>
                  </a:lnTo>
                  <a:lnTo>
                    <a:pt x="3785133" y="182245"/>
                  </a:lnTo>
                  <a:lnTo>
                    <a:pt x="3785438" y="182245"/>
                  </a:lnTo>
                  <a:lnTo>
                    <a:pt x="3776268" y="181749"/>
                  </a:lnTo>
                  <a:lnTo>
                    <a:pt x="3768509" y="181013"/>
                  </a:lnTo>
                  <a:lnTo>
                    <a:pt x="3758133" y="179692"/>
                  </a:lnTo>
                  <a:lnTo>
                    <a:pt x="3758400" y="179692"/>
                  </a:lnTo>
                  <a:lnTo>
                    <a:pt x="3756774" y="179374"/>
                  </a:lnTo>
                  <a:lnTo>
                    <a:pt x="3755136" y="182245"/>
                  </a:lnTo>
                  <a:lnTo>
                    <a:pt x="3755225" y="182549"/>
                  </a:lnTo>
                  <a:lnTo>
                    <a:pt x="3755517" y="183146"/>
                  </a:lnTo>
                  <a:lnTo>
                    <a:pt x="3755606" y="183476"/>
                  </a:lnTo>
                  <a:lnTo>
                    <a:pt x="3755669" y="183781"/>
                  </a:lnTo>
                  <a:lnTo>
                    <a:pt x="3757193" y="190271"/>
                  </a:lnTo>
                  <a:lnTo>
                    <a:pt x="3759695" y="199415"/>
                  </a:lnTo>
                  <a:lnTo>
                    <a:pt x="3761384" y="204101"/>
                  </a:lnTo>
                  <a:lnTo>
                    <a:pt x="3762222" y="206616"/>
                  </a:lnTo>
                  <a:lnTo>
                    <a:pt x="3765575" y="209130"/>
                  </a:lnTo>
                  <a:lnTo>
                    <a:pt x="3770185" y="208711"/>
                  </a:lnTo>
                  <a:lnTo>
                    <a:pt x="3781387" y="207467"/>
                  </a:lnTo>
                  <a:lnTo>
                    <a:pt x="3791166" y="206616"/>
                  </a:lnTo>
                  <a:lnTo>
                    <a:pt x="3791445" y="206616"/>
                  </a:lnTo>
                  <a:lnTo>
                    <a:pt x="3802659" y="205930"/>
                  </a:lnTo>
                  <a:lnTo>
                    <a:pt x="3857574" y="203314"/>
                  </a:lnTo>
                  <a:lnTo>
                    <a:pt x="3898849" y="202006"/>
                  </a:lnTo>
                  <a:lnTo>
                    <a:pt x="3904716" y="201587"/>
                  </a:lnTo>
                  <a:lnTo>
                    <a:pt x="3919385" y="201587"/>
                  </a:lnTo>
                  <a:lnTo>
                    <a:pt x="3927348" y="201168"/>
                  </a:lnTo>
                  <a:lnTo>
                    <a:pt x="3927437" y="209130"/>
                  </a:lnTo>
                  <a:lnTo>
                    <a:pt x="3927767" y="239306"/>
                  </a:lnTo>
                  <a:lnTo>
                    <a:pt x="3927767" y="251879"/>
                  </a:lnTo>
                  <a:lnTo>
                    <a:pt x="3928186" y="256489"/>
                  </a:lnTo>
                  <a:lnTo>
                    <a:pt x="3887533" y="268643"/>
                  </a:lnTo>
                  <a:lnTo>
                    <a:pt x="3852227" y="302056"/>
                  </a:lnTo>
                  <a:lnTo>
                    <a:pt x="3847896" y="315937"/>
                  </a:lnTo>
                  <a:lnTo>
                    <a:pt x="3847909" y="339915"/>
                  </a:lnTo>
                  <a:lnTo>
                    <a:pt x="3866235" y="373951"/>
                  </a:lnTo>
                  <a:lnTo>
                    <a:pt x="3903599" y="394423"/>
                  </a:lnTo>
                  <a:lnTo>
                    <a:pt x="3912362" y="396963"/>
                  </a:lnTo>
                  <a:lnTo>
                    <a:pt x="3911803" y="396963"/>
                  </a:lnTo>
                  <a:lnTo>
                    <a:pt x="3922738" y="397992"/>
                  </a:lnTo>
                  <a:lnTo>
                    <a:pt x="3921709" y="397992"/>
                  </a:lnTo>
                  <a:lnTo>
                    <a:pt x="3938663" y="398145"/>
                  </a:lnTo>
                  <a:lnTo>
                    <a:pt x="3986657" y="388708"/>
                  </a:lnTo>
                  <a:lnTo>
                    <a:pt x="4019969" y="362102"/>
                  </a:lnTo>
                  <a:lnTo>
                    <a:pt x="4031970" y="310121"/>
                  </a:lnTo>
                  <a:lnTo>
                    <a:pt x="4031119" y="304292"/>
                  </a:lnTo>
                  <a:lnTo>
                    <a:pt x="4011409" y="274447"/>
                  </a:lnTo>
                  <a:lnTo>
                    <a:pt x="4010228" y="273253"/>
                  </a:lnTo>
                  <a:lnTo>
                    <a:pt x="4005973" y="270713"/>
                  </a:lnTo>
                  <a:lnTo>
                    <a:pt x="4005973" y="312864"/>
                  </a:lnTo>
                  <a:lnTo>
                    <a:pt x="4005846" y="338416"/>
                  </a:lnTo>
                  <a:lnTo>
                    <a:pt x="3975938" y="370039"/>
                  </a:lnTo>
                  <a:lnTo>
                    <a:pt x="3967340" y="373951"/>
                  </a:lnTo>
                  <a:lnTo>
                    <a:pt x="3967480" y="373951"/>
                  </a:lnTo>
                  <a:lnTo>
                    <a:pt x="3956875" y="375653"/>
                  </a:lnTo>
                  <a:lnTo>
                    <a:pt x="3940340" y="376351"/>
                  </a:lnTo>
                  <a:lnTo>
                    <a:pt x="3924058" y="376148"/>
                  </a:lnTo>
                  <a:lnTo>
                    <a:pt x="3882263" y="355803"/>
                  </a:lnTo>
                  <a:lnTo>
                    <a:pt x="3874325" y="335813"/>
                  </a:lnTo>
                  <a:lnTo>
                    <a:pt x="3874135" y="327317"/>
                  </a:lnTo>
                  <a:lnTo>
                    <a:pt x="3893401" y="289382"/>
                  </a:lnTo>
                  <a:lnTo>
                    <a:pt x="3942156" y="274866"/>
                  </a:lnTo>
                  <a:lnTo>
                    <a:pt x="3951414" y="274535"/>
                  </a:lnTo>
                  <a:lnTo>
                    <a:pt x="3958399" y="274866"/>
                  </a:lnTo>
                  <a:lnTo>
                    <a:pt x="3997248" y="295567"/>
                  </a:lnTo>
                  <a:lnTo>
                    <a:pt x="4005973" y="312864"/>
                  </a:lnTo>
                  <a:lnTo>
                    <a:pt x="4005973" y="270713"/>
                  </a:lnTo>
                  <a:lnTo>
                    <a:pt x="3965867" y="256667"/>
                  </a:lnTo>
                  <a:lnTo>
                    <a:pt x="3952494" y="256070"/>
                  </a:lnTo>
                  <a:lnTo>
                    <a:pt x="3954170" y="247688"/>
                  </a:lnTo>
                  <a:lnTo>
                    <a:pt x="3954170" y="201168"/>
                  </a:lnTo>
                  <a:lnTo>
                    <a:pt x="3954170" y="200748"/>
                  </a:lnTo>
                  <a:lnTo>
                    <a:pt x="4029506" y="199415"/>
                  </a:lnTo>
                  <a:lnTo>
                    <a:pt x="4045039" y="199174"/>
                  </a:lnTo>
                  <a:lnTo>
                    <a:pt x="4093870" y="199174"/>
                  </a:lnTo>
                  <a:lnTo>
                    <a:pt x="4100131" y="199415"/>
                  </a:lnTo>
                  <a:lnTo>
                    <a:pt x="4107980" y="199910"/>
                  </a:lnTo>
                  <a:lnTo>
                    <a:pt x="4116362" y="200329"/>
                  </a:lnTo>
                  <a:close/>
                </a:path>
                <a:path w="4262755" h="398144">
                  <a:moveTo>
                    <a:pt x="4262552" y="179057"/>
                  </a:moveTo>
                  <a:lnTo>
                    <a:pt x="4253535" y="119418"/>
                  </a:lnTo>
                  <a:lnTo>
                    <a:pt x="4234218" y="64960"/>
                  </a:lnTo>
                  <a:lnTo>
                    <a:pt x="4206189" y="20802"/>
                  </a:lnTo>
                  <a:lnTo>
                    <a:pt x="4182160" y="0"/>
                  </a:lnTo>
                  <a:lnTo>
                    <a:pt x="4168330" y="13830"/>
                  </a:lnTo>
                  <a:lnTo>
                    <a:pt x="4178274" y="21971"/>
                  </a:lnTo>
                  <a:lnTo>
                    <a:pt x="4184967" y="28676"/>
                  </a:lnTo>
                  <a:lnTo>
                    <a:pt x="4210062" y="67157"/>
                  </a:lnTo>
                  <a:lnTo>
                    <a:pt x="4226585" y="113157"/>
                  </a:lnTo>
                  <a:lnTo>
                    <a:pt x="4235386" y="150660"/>
                  </a:lnTo>
                  <a:lnTo>
                    <a:pt x="4236644" y="196977"/>
                  </a:lnTo>
                  <a:lnTo>
                    <a:pt x="4236491" y="224917"/>
                  </a:lnTo>
                  <a:lnTo>
                    <a:pt x="4226585" y="280581"/>
                  </a:lnTo>
                  <a:lnTo>
                    <a:pt x="4210062" y="326694"/>
                  </a:lnTo>
                  <a:lnTo>
                    <a:pt x="4184967" y="364921"/>
                  </a:lnTo>
                  <a:lnTo>
                    <a:pt x="4168330" y="380123"/>
                  </a:lnTo>
                  <a:lnTo>
                    <a:pt x="4182160" y="393954"/>
                  </a:lnTo>
                  <a:lnTo>
                    <a:pt x="4215269" y="360845"/>
                  </a:lnTo>
                  <a:lnTo>
                    <a:pt x="4246892" y="297421"/>
                  </a:lnTo>
                  <a:lnTo>
                    <a:pt x="4260253" y="239229"/>
                  </a:lnTo>
                  <a:lnTo>
                    <a:pt x="4262552" y="214884"/>
                  </a:lnTo>
                  <a:lnTo>
                    <a:pt x="4262552" y="1790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331" y="2584907"/>
              <a:ext cx="8371307" cy="459220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249" y="1844898"/>
              <a:ext cx="6172200" cy="257014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249" y="5514493"/>
              <a:ext cx="6172200" cy="20159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491" y="7430193"/>
              <a:ext cx="164081" cy="21282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730" y="7430193"/>
              <a:ext cx="173009" cy="2162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036" y="7436708"/>
              <a:ext cx="194726" cy="20461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6433" y="7436467"/>
              <a:ext cx="112685" cy="19520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9629" y="7494861"/>
              <a:ext cx="119924" cy="13681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0064" y="7494861"/>
              <a:ext cx="119924" cy="13681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0633" y="7436467"/>
              <a:ext cx="105446" cy="19207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147034" y="7443469"/>
              <a:ext cx="173990" cy="218440"/>
            </a:xfrm>
            <a:custGeom>
              <a:avLst/>
              <a:gdLst/>
              <a:ahLst/>
              <a:cxnLst/>
              <a:rect l="l" t="t" r="r" b="b"/>
              <a:pathLst>
                <a:path w="173989" h="218440">
                  <a:moveTo>
                    <a:pt x="128130" y="204622"/>
                  </a:moveTo>
                  <a:lnTo>
                    <a:pt x="0" y="204622"/>
                  </a:lnTo>
                  <a:lnTo>
                    <a:pt x="0" y="218376"/>
                  </a:lnTo>
                  <a:lnTo>
                    <a:pt x="128130" y="218376"/>
                  </a:lnTo>
                  <a:lnTo>
                    <a:pt x="128130" y="204622"/>
                  </a:lnTo>
                  <a:close/>
                </a:path>
                <a:path w="173989" h="218440">
                  <a:moveTo>
                    <a:pt x="168910" y="54775"/>
                  </a:moveTo>
                  <a:lnTo>
                    <a:pt x="149364" y="54775"/>
                  </a:lnTo>
                  <a:lnTo>
                    <a:pt x="149364" y="185077"/>
                  </a:lnTo>
                  <a:lnTo>
                    <a:pt x="168910" y="185077"/>
                  </a:lnTo>
                  <a:lnTo>
                    <a:pt x="168910" y="54775"/>
                  </a:lnTo>
                  <a:close/>
                </a:path>
                <a:path w="173989" h="218440">
                  <a:moveTo>
                    <a:pt x="173494" y="5067"/>
                  </a:moveTo>
                  <a:lnTo>
                    <a:pt x="166979" y="0"/>
                  </a:lnTo>
                  <a:lnTo>
                    <a:pt x="151053" y="0"/>
                  </a:lnTo>
                  <a:lnTo>
                    <a:pt x="145021" y="5067"/>
                  </a:lnTo>
                  <a:lnTo>
                    <a:pt x="145021" y="21234"/>
                  </a:lnTo>
                  <a:lnTo>
                    <a:pt x="151053" y="26784"/>
                  </a:lnTo>
                  <a:lnTo>
                    <a:pt x="166979" y="26784"/>
                  </a:lnTo>
                  <a:lnTo>
                    <a:pt x="173494" y="21234"/>
                  </a:lnTo>
                  <a:lnTo>
                    <a:pt x="173494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6598" y="7436467"/>
              <a:ext cx="112685" cy="19520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553028" y="7438313"/>
              <a:ext cx="195580" cy="204470"/>
            </a:xfrm>
            <a:custGeom>
              <a:avLst/>
              <a:gdLst/>
              <a:ahLst/>
              <a:cxnLst/>
              <a:rect l="l" t="t" r="r" b="b"/>
              <a:pathLst>
                <a:path w="195579" h="204470">
                  <a:moveTo>
                    <a:pt x="171805" y="50800"/>
                  </a:moveTo>
                  <a:lnTo>
                    <a:pt x="43675" y="50800"/>
                  </a:lnTo>
                  <a:lnTo>
                    <a:pt x="43675" y="13970"/>
                  </a:lnTo>
                  <a:lnTo>
                    <a:pt x="169392" y="13970"/>
                  </a:lnTo>
                  <a:lnTo>
                    <a:pt x="169392" y="0"/>
                  </a:lnTo>
                  <a:lnTo>
                    <a:pt x="26060" y="0"/>
                  </a:lnTo>
                  <a:lnTo>
                    <a:pt x="26060" y="13970"/>
                  </a:lnTo>
                  <a:lnTo>
                    <a:pt x="26060" y="50800"/>
                  </a:lnTo>
                  <a:lnTo>
                    <a:pt x="26060" y="64770"/>
                  </a:lnTo>
                  <a:lnTo>
                    <a:pt x="171805" y="64770"/>
                  </a:lnTo>
                  <a:lnTo>
                    <a:pt x="171805" y="50800"/>
                  </a:lnTo>
                  <a:close/>
                </a:path>
                <a:path w="195579" h="204470">
                  <a:moveTo>
                    <a:pt x="176149" y="190500"/>
                  </a:moveTo>
                  <a:lnTo>
                    <a:pt x="41503" y="190500"/>
                  </a:lnTo>
                  <a:lnTo>
                    <a:pt x="41503" y="167640"/>
                  </a:lnTo>
                  <a:lnTo>
                    <a:pt x="169633" y="167640"/>
                  </a:lnTo>
                  <a:lnTo>
                    <a:pt x="169633" y="153670"/>
                  </a:lnTo>
                  <a:lnTo>
                    <a:pt x="169633" y="132080"/>
                  </a:lnTo>
                  <a:lnTo>
                    <a:pt x="169633" y="118110"/>
                  </a:lnTo>
                  <a:lnTo>
                    <a:pt x="23647" y="118110"/>
                  </a:lnTo>
                  <a:lnTo>
                    <a:pt x="23647" y="132080"/>
                  </a:lnTo>
                  <a:lnTo>
                    <a:pt x="152260" y="132080"/>
                  </a:lnTo>
                  <a:lnTo>
                    <a:pt x="152260" y="153670"/>
                  </a:lnTo>
                  <a:lnTo>
                    <a:pt x="24371" y="153670"/>
                  </a:lnTo>
                  <a:lnTo>
                    <a:pt x="24371" y="167640"/>
                  </a:lnTo>
                  <a:lnTo>
                    <a:pt x="24371" y="190500"/>
                  </a:lnTo>
                  <a:lnTo>
                    <a:pt x="24371" y="204470"/>
                  </a:lnTo>
                  <a:lnTo>
                    <a:pt x="176149" y="204470"/>
                  </a:lnTo>
                  <a:lnTo>
                    <a:pt x="176149" y="190500"/>
                  </a:lnTo>
                  <a:close/>
                </a:path>
                <a:path w="195579" h="204470">
                  <a:moveTo>
                    <a:pt x="194970" y="83337"/>
                  </a:moveTo>
                  <a:lnTo>
                    <a:pt x="0" y="83337"/>
                  </a:lnTo>
                  <a:lnTo>
                    <a:pt x="0" y="97815"/>
                  </a:lnTo>
                  <a:lnTo>
                    <a:pt x="194970" y="97815"/>
                  </a:lnTo>
                  <a:lnTo>
                    <a:pt x="194970" y="833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70200" y="7434054"/>
              <a:ext cx="194967" cy="20944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057675" y="7430439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60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3914"/>
                  </a:lnTo>
                  <a:lnTo>
                    <a:pt x="16891" y="73914"/>
                  </a:lnTo>
                  <a:lnTo>
                    <a:pt x="16891" y="20574"/>
                  </a:lnTo>
                  <a:lnTo>
                    <a:pt x="0" y="20574"/>
                  </a:lnTo>
                  <a:lnTo>
                    <a:pt x="0" y="73914"/>
                  </a:lnTo>
                  <a:lnTo>
                    <a:pt x="0" y="87884"/>
                  </a:lnTo>
                  <a:lnTo>
                    <a:pt x="0" y="146304"/>
                  </a:lnTo>
                  <a:lnTo>
                    <a:pt x="0" y="161544"/>
                  </a:lnTo>
                  <a:lnTo>
                    <a:pt x="82042" y="161544"/>
                  </a:lnTo>
                  <a:lnTo>
                    <a:pt x="82042" y="146469"/>
                  </a:lnTo>
                  <a:lnTo>
                    <a:pt x="82042" y="146304"/>
                  </a:lnTo>
                  <a:lnTo>
                    <a:pt x="82042" y="88315"/>
                  </a:lnTo>
                  <a:lnTo>
                    <a:pt x="65633" y="88315"/>
                  </a:lnTo>
                  <a:lnTo>
                    <a:pt x="65633" y="146304"/>
                  </a:lnTo>
                  <a:lnTo>
                    <a:pt x="16891" y="146304"/>
                  </a:lnTo>
                  <a:lnTo>
                    <a:pt x="16891" y="87884"/>
                  </a:lnTo>
                  <a:lnTo>
                    <a:pt x="82042" y="87884"/>
                  </a:lnTo>
                  <a:lnTo>
                    <a:pt x="82042" y="74079"/>
                  </a:lnTo>
                  <a:lnTo>
                    <a:pt x="82042" y="73914"/>
                  </a:lnTo>
                  <a:lnTo>
                    <a:pt x="82042" y="20510"/>
                  </a:lnTo>
                  <a:close/>
                </a:path>
                <a:path w="175260" h="215900">
                  <a:moveTo>
                    <a:pt x="174942" y="100622"/>
                  </a:moveTo>
                  <a:lnTo>
                    <a:pt x="158051" y="100622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0622"/>
                  </a:lnTo>
                  <a:close/>
                </a:path>
                <a:path w="175260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344"/>
                  </a:lnTo>
                  <a:lnTo>
                    <a:pt x="127165" y="85344"/>
                  </a:lnTo>
                  <a:lnTo>
                    <a:pt x="127165" y="5334"/>
                  </a:lnTo>
                  <a:lnTo>
                    <a:pt x="110515" y="5334"/>
                  </a:lnTo>
                  <a:lnTo>
                    <a:pt x="110515" y="85344"/>
                  </a:lnTo>
                  <a:lnTo>
                    <a:pt x="110515" y="100584"/>
                  </a:lnTo>
                  <a:lnTo>
                    <a:pt x="110515" y="204724"/>
                  </a:lnTo>
                  <a:lnTo>
                    <a:pt x="127165" y="204724"/>
                  </a:lnTo>
                  <a:lnTo>
                    <a:pt x="127165" y="100584"/>
                  </a:lnTo>
                  <a:lnTo>
                    <a:pt x="174942" y="100584"/>
                  </a:lnTo>
                  <a:lnTo>
                    <a:pt x="174942" y="85902"/>
                  </a:lnTo>
                  <a:lnTo>
                    <a:pt x="174942" y="85344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0507" y="7430435"/>
              <a:ext cx="181937" cy="21258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6951" y="7430435"/>
              <a:ext cx="180007" cy="21571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4329" y="7430193"/>
              <a:ext cx="402000" cy="2128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62089" y="7430193"/>
              <a:ext cx="173742" cy="2159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76852" y="7430435"/>
              <a:ext cx="182420" cy="21089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763522" y="7443464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8055" y="7436467"/>
              <a:ext cx="112685" cy="19520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9198" y="7430193"/>
              <a:ext cx="202705" cy="21596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241275" y="7447203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6164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5090"/>
                  </a:lnTo>
                  <a:lnTo>
                    <a:pt x="42951" y="8509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509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64" y="17145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9168" y="7430193"/>
              <a:ext cx="176629" cy="216201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744007" y="7443464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8540" y="7436467"/>
              <a:ext cx="112685" cy="19520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4113" y="7428504"/>
              <a:ext cx="199567" cy="21764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7328" y="7430676"/>
              <a:ext cx="178077" cy="21065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01791" y="7428746"/>
              <a:ext cx="195691" cy="21764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1498" y="7430435"/>
              <a:ext cx="199552" cy="215236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8007833" y="7448473"/>
              <a:ext cx="99695" cy="146050"/>
            </a:xfrm>
            <a:custGeom>
              <a:avLst/>
              <a:gdLst/>
              <a:ahLst/>
              <a:cxnLst/>
              <a:rect l="l" t="t" r="r" b="b"/>
              <a:pathLst>
                <a:path w="99695" h="146050">
                  <a:moveTo>
                    <a:pt x="99656" y="58420"/>
                  </a:moveTo>
                  <a:lnTo>
                    <a:pt x="82524" y="58420"/>
                  </a:lnTo>
                  <a:lnTo>
                    <a:pt x="82524" y="72390"/>
                  </a:lnTo>
                  <a:lnTo>
                    <a:pt x="82524" y="130810"/>
                  </a:lnTo>
                  <a:lnTo>
                    <a:pt x="17373" y="130810"/>
                  </a:lnTo>
                  <a:lnTo>
                    <a:pt x="17373" y="72390"/>
                  </a:lnTo>
                  <a:lnTo>
                    <a:pt x="82524" y="72390"/>
                  </a:lnTo>
                  <a:lnTo>
                    <a:pt x="82524" y="58420"/>
                  </a:lnTo>
                  <a:lnTo>
                    <a:pt x="17373" y="5842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58420"/>
                  </a:lnTo>
                  <a:lnTo>
                    <a:pt x="0" y="72390"/>
                  </a:lnTo>
                  <a:lnTo>
                    <a:pt x="0" y="130810"/>
                  </a:lnTo>
                  <a:lnTo>
                    <a:pt x="0" y="146050"/>
                  </a:lnTo>
                  <a:lnTo>
                    <a:pt x="99656" y="146050"/>
                  </a:lnTo>
                  <a:lnTo>
                    <a:pt x="99656" y="130848"/>
                  </a:lnTo>
                  <a:lnTo>
                    <a:pt x="99656" y="72390"/>
                  </a:lnTo>
                  <a:lnTo>
                    <a:pt x="99656" y="72212"/>
                  </a:lnTo>
                  <a:lnTo>
                    <a:pt x="99656" y="58420"/>
                  </a:lnTo>
                  <a:close/>
                </a:path>
                <a:path w="99695" h="146050">
                  <a:moveTo>
                    <a:pt x="99656" y="63"/>
                  </a:moveTo>
                  <a:lnTo>
                    <a:pt x="82524" y="63"/>
                  </a:lnTo>
                  <a:lnTo>
                    <a:pt x="82524" y="57975"/>
                  </a:lnTo>
                  <a:lnTo>
                    <a:pt x="99656" y="57975"/>
                  </a:lnTo>
                  <a:lnTo>
                    <a:pt x="99656" y="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46581" y="7430692"/>
              <a:ext cx="264702" cy="21590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47236" y="7430435"/>
              <a:ext cx="162151" cy="21547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3304" y="7430435"/>
              <a:ext cx="180007" cy="215719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940457" y="7430198"/>
              <a:ext cx="402590" cy="213360"/>
            </a:xfrm>
            <a:custGeom>
              <a:avLst/>
              <a:gdLst/>
              <a:ahLst/>
              <a:cxnLst/>
              <a:rect l="l" t="t" r="r" b="b"/>
              <a:pathLst>
                <a:path w="402590" h="213359">
                  <a:moveTo>
                    <a:pt x="117271" y="102069"/>
                  </a:moveTo>
                  <a:lnTo>
                    <a:pt x="116192" y="94830"/>
                  </a:lnTo>
                  <a:lnTo>
                    <a:pt x="116141" y="94513"/>
                  </a:lnTo>
                  <a:lnTo>
                    <a:pt x="115100" y="87591"/>
                  </a:lnTo>
                  <a:lnTo>
                    <a:pt x="93624" y="91160"/>
                  </a:lnTo>
                  <a:lnTo>
                    <a:pt x="71577" y="93383"/>
                  </a:lnTo>
                  <a:lnTo>
                    <a:pt x="46863" y="94513"/>
                  </a:lnTo>
                  <a:lnTo>
                    <a:pt x="17373" y="94830"/>
                  </a:lnTo>
                  <a:lnTo>
                    <a:pt x="17373" y="29197"/>
                  </a:lnTo>
                  <a:lnTo>
                    <a:pt x="94830" y="29197"/>
                  </a:lnTo>
                  <a:lnTo>
                    <a:pt x="94830" y="14719"/>
                  </a:lnTo>
                  <a:lnTo>
                    <a:pt x="0" y="14719"/>
                  </a:lnTo>
                  <a:lnTo>
                    <a:pt x="0" y="109550"/>
                  </a:lnTo>
                  <a:lnTo>
                    <a:pt x="16408" y="109550"/>
                  </a:lnTo>
                  <a:lnTo>
                    <a:pt x="46736" y="109194"/>
                  </a:lnTo>
                  <a:lnTo>
                    <a:pt x="72186" y="107988"/>
                  </a:lnTo>
                  <a:lnTo>
                    <a:pt x="94970" y="105676"/>
                  </a:lnTo>
                  <a:lnTo>
                    <a:pt x="117271" y="102069"/>
                  </a:lnTo>
                  <a:close/>
                </a:path>
                <a:path w="402590" h="213359">
                  <a:moveTo>
                    <a:pt x="156603" y="134162"/>
                  </a:moveTo>
                  <a:lnTo>
                    <a:pt x="139230" y="134162"/>
                  </a:lnTo>
                  <a:lnTo>
                    <a:pt x="139230" y="148640"/>
                  </a:lnTo>
                  <a:lnTo>
                    <a:pt x="139230" y="198348"/>
                  </a:lnTo>
                  <a:lnTo>
                    <a:pt x="39090" y="198348"/>
                  </a:lnTo>
                  <a:lnTo>
                    <a:pt x="39090" y="148640"/>
                  </a:lnTo>
                  <a:lnTo>
                    <a:pt x="139230" y="148640"/>
                  </a:lnTo>
                  <a:lnTo>
                    <a:pt x="139230" y="134162"/>
                  </a:lnTo>
                  <a:lnTo>
                    <a:pt x="21958" y="134162"/>
                  </a:lnTo>
                  <a:lnTo>
                    <a:pt x="21958" y="212826"/>
                  </a:lnTo>
                  <a:lnTo>
                    <a:pt x="156603" y="212826"/>
                  </a:lnTo>
                  <a:lnTo>
                    <a:pt x="156603" y="198348"/>
                  </a:lnTo>
                  <a:lnTo>
                    <a:pt x="156603" y="148640"/>
                  </a:lnTo>
                  <a:lnTo>
                    <a:pt x="156603" y="134162"/>
                  </a:lnTo>
                  <a:close/>
                </a:path>
                <a:path w="402590" h="213359">
                  <a:moveTo>
                    <a:pt x="188937" y="53568"/>
                  </a:moveTo>
                  <a:lnTo>
                    <a:pt x="156603" y="53568"/>
                  </a:lnTo>
                  <a:lnTo>
                    <a:pt x="156603" y="0"/>
                  </a:lnTo>
                  <a:lnTo>
                    <a:pt x="138988" y="0"/>
                  </a:lnTo>
                  <a:lnTo>
                    <a:pt x="138988" y="122097"/>
                  </a:lnTo>
                  <a:lnTo>
                    <a:pt x="156603" y="122097"/>
                  </a:lnTo>
                  <a:lnTo>
                    <a:pt x="156603" y="68287"/>
                  </a:lnTo>
                  <a:lnTo>
                    <a:pt x="188937" y="68287"/>
                  </a:lnTo>
                  <a:lnTo>
                    <a:pt x="188937" y="53568"/>
                  </a:lnTo>
                  <a:close/>
                </a:path>
                <a:path w="402590" h="213359">
                  <a:moveTo>
                    <a:pt x="379564" y="66535"/>
                  </a:moveTo>
                  <a:lnTo>
                    <a:pt x="250952" y="66535"/>
                  </a:lnTo>
                  <a:lnTo>
                    <a:pt x="250952" y="8115"/>
                  </a:lnTo>
                  <a:lnTo>
                    <a:pt x="233337" y="8115"/>
                  </a:lnTo>
                  <a:lnTo>
                    <a:pt x="233337" y="66535"/>
                  </a:lnTo>
                  <a:lnTo>
                    <a:pt x="233337" y="80505"/>
                  </a:lnTo>
                  <a:lnTo>
                    <a:pt x="379564" y="80505"/>
                  </a:lnTo>
                  <a:lnTo>
                    <a:pt x="379564" y="66535"/>
                  </a:lnTo>
                  <a:close/>
                </a:path>
                <a:path w="402590" h="213359">
                  <a:moveTo>
                    <a:pt x="381012" y="196075"/>
                  </a:moveTo>
                  <a:lnTo>
                    <a:pt x="249745" y="196075"/>
                  </a:lnTo>
                  <a:lnTo>
                    <a:pt x="249745" y="147815"/>
                  </a:lnTo>
                  <a:lnTo>
                    <a:pt x="232130" y="147815"/>
                  </a:lnTo>
                  <a:lnTo>
                    <a:pt x="232130" y="196075"/>
                  </a:lnTo>
                  <a:lnTo>
                    <a:pt x="232130" y="210045"/>
                  </a:lnTo>
                  <a:lnTo>
                    <a:pt x="381012" y="210045"/>
                  </a:lnTo>
                  <a:lnTo>
                    <a:pt x="381012" y="196075"/>
                  </a:lnTo>
                  <a:close/>
                </a:path>
                <a:path w="402590" h="213359">
                  <a:moveTo>
                    <a:pt x="402247" y="110515"/>
                  </a:moveTo>
                  <a:lnTo>
                    <a:pt x="206552" y="110515"/>
                  </a:lnTo>
                  <a:lnTo>
                    <a:pt x="206552" y="125234"/>
                  </a:lnTo>
                  <a:lnTo>
                    <a:pt x="402247" y="125234"/>
                  </a:lnTo>
                  <a:lnTo>
                    <a:pt x="402247" y="1105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27425" y="7451910"/>
              <a:ext cx="194967" cy="163840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644100" y="7451013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5" h="165734">
                  <a:moveTo>
                    <a:pt x="173012" y="83820"/>
                  </a:moveTo>
                  <a:lnTo>
                    <a:pt x="42951" y="83820"/>
                  </a:lnTo>
                  <a:lnTo>
                    <a:pt x="42951" y="1397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336" y="0"/>
                  </a:lnTo>
                  <a:lnTo>
                    <a:pt x="25336" y="13970"/>
                  </a:lnTo>
                  <a:lnTo>
                    <a:pt x="25336" y="83820"/>
                  </a:lnTo>
                  <a:lnTo>
                    <a:pt x="25336" y="97790"/>
                  </a:lnTo>
                  <a:lnTo>
                    <a:pt x="173012" y="97790"/>
                  </a:lnTo>
                  <a:lnTo>
                    <a:pt x="173012" y="83820"/>
                  </a:lnTo>
                  <a:close/>
                </a:path>
                <a:path w="196215" h="165734">
                  <a:moveTo>
                    <a:pt x="195935" y="150507"/>
                  </a:moveTo>
                  <a:lnTo>
                    <a:pt x="0" y="150507"/>
                  </a:lnTo>
                  <a:lnTo>
                    <a:pt x="0" y="165227"/>
                  </a:lnTo>
                  <a:lnTo>
                    <a:pt x="195935" y="165227"/>
                  </a:lnTo>
                  <a:lnTo>
                    <a:pt x="195935" y="15050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43898" y="2166155"/>
              <a:ext cx="207797" cy="12961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87814" y="2134379"/>
              <a:ext cx="141503" cy="16139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51263" y="2125464"/>
              <a:ext cx="137160" cy="16733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27056" y="2169355"/>
              <a:ext cx="96240" cy="12641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61930" y="2110833"/>
              <a:ext cx="426110" cy="18493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17301" y="2110833"/>
              <a:ext cx="106756" cy="18493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7662" y="2117463"/>
              <a:ext cx="85039" cy="23134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78261" y="2166155"/>
              <a:ext cx="106756" cy="17967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62589" y="2166155"/>
              <a:ext cx="90068" cy="12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521" y="2366613"/>
              <a:ext cx="1570192" cy="157019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7018" y="4681654"/>
              <a:ext cx="1644250" cy="16442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521" y="7122020"/>
              <a:ext cx="1702165" cy="170216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03284" y="1752180"/>
              <a:ext cx="3448050" cy="2014855"/>
            </a:xfrm>
            <a:custGeom>
              <a:avLst/>
              <a:gdLst/>
              <a:ahLst/>
              <a:cxnLst/>
              <a:rect l="l" t="t" r="r" b="b"/>
              <a:pathLst>
                <a:path w="3448050" h="2014854">
                  <a:moveTo>
                    <a:pt x="694080" y="1418120"/>
                  </a:moveTo>
                  <a:lnTo>
                    <a:pt x="651916" y="1388503"/>
                  </a:lnTo>
                  <a:lnTo>
                    <a:pt x="608076" y="1367637"/>
                  </a:lnTo>
                  <a:lnTo>
                    <a:pt x="527659" y="1336357"/>
                  </a:lnTo>
                  <a:lnTo>
                    <a:pt x="432612" y="1300226"/>
                  </a:lnTo>
                  <a:lnTo>
                    <a:pt x="445985" y="1278115"/>
                  </a:lnTo>
                  <a:lnTo>
                    <a:pt x="453999" y="1262430"/>
                  </a:lnTo>
                  <a:lnTo>
                    <a:pt x="459879" y="1245679"/>
                  </a:lnTo>
                  <a:lnTo>
                    <a:pt x="466572" y="1221308"/>
                  </a:lnTo>
                  <a:lnTo>
                    <a:pt x="466839" y="1220355"/>
                  </a:lnTo>
                  <a:lnTo>
                    <a:pt x="479806" y="1219809"/>
                  </a:lnTo>
                  <a:lnTo>
                    <a:pt x="492201" y="1219403"/>
                  </a:lnTo>
                  <a:lnTo>
                    <a:pt x="543852" y="1219403"/>
                  </a:lnTo>
                  <a:lnTo>
                    <a:pt x="660793" y="1220355"/>
                  </a:lnTo>
                  <a:lnTo>
                    <a:pt x="674103" y="1220355"/>
                  </a:lnTo>
                  <a:lnTo>
                    <a:pt x="674014" y="1219809"/>
                  </a:lnTo>
                  <a:lnTo>
                    <a:pt x="673938" y="1219403"/>
                  </a:lnTo>
                  <a:lnTo>
                    <a:pt x="672211" y="1209903"/>
                  </a:lnTo>
                  <a:lnTo>
                    <a:pt x="670306" y="1191831"/>
                  </a:lnTo>
                  <a:lnTo>
                    <a:pt x="669353" y="1184224"/>
                  </a:lnTo>
                  <a:lnTo>
                    <a:pt x="668248" y="1178306"/>
                  </a:lnTo>
                  <a:lnTo>
                    <a:pt x="668197" y="1178052"/>
                  </a:lnTo>
                  <a:lnTo>
                    <a:pt x="668108" y="1177569"/>
                  </a:lnTo>
                  <a:lnTo>
                    <a:pt x="667994" y="1176997"/>
                  </a:lnTo>
                  <a:lnTo>
                    <a:pt x="667905" y="1176502"/>
                  </a:lnTo>
                  <a:lnTo>
                    <a:pt x="667778" y="1175842"/>
                  </a:lnTo>
                  <a:lnTo>
                    <a:pt x="667664" y="1175194"/>
                  </a:lnTo>
                  <a:lnTo>
                    <a:pt x="667575" y="1174724"/>
                  </a:lnTo>
                  <a:lnTo>
                    <a:pt x="666508" y="1169022"/>
                  </a:lnTo>
                  <a:lnTo>
                    <a:pt x="665505" y="1163078"/>
                  </a:lnTo>
                  <a:lnTo>
                    <a:pt x="664603" y="1158557"/>
                  </a:lnTo>
                  <a:lnTo>
                    <a:pt x="656996" y="1155712"/>
                  </a:lnTo>
                  <a:lnTo>
                    <a:pt x="654138" y="1156652"/>
                  </a:lnTo>
                  <a:lnTo>
                    <a:pt x="630758" y="1160576"/>
                  </a:lnTo>
                  <a:lnTo>
                    <a:pt x="592709" y="1165212"/>
                  </a:lnTo>
                  <a:lnTo>
                    <a:pt x="527939" y="1170851"/>
                  </a:lnTo>
                  <a:lnTo>
                    <a:pt x="481203" y="1173746"/>
                  </a:lnTo>
                  <a:lnTo>
                    <a:pt x="411568" y="1176502"/>
                  </a:lnTo>
                  <a:lnTo>
                    <a:pt x="412013" y="1176502"/>
                  </a:lnTo>
                  <a:lnTo>
                    <a:pt x="385432" y="1177340"/>
                  </a:lnTo>
                  <a:lnTo>
                    <a:pt x="293585" y="1178306"/>
                  </a:lnTo>
                  <a:lnTo>
                    <a:pt x="268389" y="1178306"/>
                  </a:lnTo>
                  <a:lnTo>
                    <a:pt x="246151" y="1178052"/>
                  </a:lnTo>
                  <a:lnTo>
                    <a:pt x="248539" y="1178052"/>
                  </a:lnTo>
                  <a:lnTo>
                    <a:pt x="182372" y="1176502"/>
                  </a:lnTo>
                  <a:lnTo>
                    <a:pt x="170383" y="1175842"/>
                  </a:lnTo>
                  <a:lnTo>
                    <a:pt x="155930" y="1174724"/>
                  </a:lnTo>
                  <a:lnTo>
                    <a:pt x="151193" y="1173746"/>
                  </a:lnTo>
                  <a:lnTo>
                    <a:pt x="147370" y="1179474"/>
                  </a:lnTo>
                  <a:lnTo>
                    <a:pt x="148323" y="1181379"/>
                  </a:lnTo>
                  <a:lnTo>
                    <a:pt x="152133" y="1197546"/>
                  </a:lnTo>
                  <a:lnTo>
                    <a:pt x="155930" y="1212748"/>
                  </a:lnTo>
                  <a:lnTo>
                    <a:pt x="159664" y="1223022"/>
                  </a:lnTo>
                  <a:lnTo>
                    <a:pt x="159727" y="1224165"/>
                  </a:lnTo>
                  <a:lnTo>
                    <a:pt x="162560" y="1229804"/>
                  </a:lnTo>
                  <a:lnTo>
                    <a:pt x="168287" y="1237475"/>
                  </a:lnTo>
                  <a:lnTo>
                    <a:pt x="178752" y="1235570"/>
                  </a:lnTo>
                  <a:lnTo>
                    <a:pt x="188556" y="1234440"/>
                  </a:lnTo>
                  <a:lnTo>
                    <a:pt x="196634" y="1233665"/>
                  </a:lnTo>
                  <a:lnTo>
                    <a:pt x="254812" y="1229804"/>
                  </a:lnTo>
                  <a:lnTo>
                    <a:pt x="312864" y="1225296"/>
                  </a:lnTo>
                  <a:lnTo>
                    <a:pt x="329920" y="1224165"/>
                  </a:lnTo>
                  <a:lnTo>
                    <a:pt x="334606" y="1223606"/>
                  </a:lnTo>
                  <a:lnTo>
                    <a:pt x="339585" y="1223213"/>
                  </a:lnTo>
                  <a:lnTo>
                    <a:pt x="340334" y="1223213"/>
                  </a:lnTo>
                  <a:lnTo>
                    <a:pt x="398386" y="1221308"/>
                  </a:lnTo>
                  <a:lnTo>
                    <a:pt x="398259" y="1221867"/>
                  </a:lnTo>
                  <a:lnTo>
                    <a:pt x="398183" y="1222197"/>
                  </a:lnTo>
                  <a:lnTo>
                    <a:pt x="398119" y="1222451"/>
                  </a:lnTo>
                  <a:lnTo>
                    <a:pt x="388429" y="1265135"/>
                  </a:lnTo>
                  <a:lnTo>
                    <a:pt x="352120" y="1319987"/>
                  </a:lnTo>
                  <a:lnTo>
                    <a:pt x="309003" y="1356321"/>
                  </a:lnTo>
                  <a:lnTo>
                    <a:pt x="264274" y="1392123"/>
                  </a:lnTo>
                  <a:lnTo>
                    <a:pt x="229260" y="1414551"/>
                  </a:lnTo>
                  <a:lnTo>
                    <a:pt x="185864" y="1433068"/>
                  </a:lnTo>
                  <a:lnTo>
                    <a:pt x="116001" y="1457109"/>
                  </a:lnTo>
                  <a:lnTo>
                    <a:pt x="115049" y="1457109"/>
                  </a:lnTo>
                  <a:lnTo>
                    <a:pt x="112191" y="1458061"/>
                  </a:lnTo>
                  <a:lnTo>
                    <a:pt x="107442" y="1460906"/>
                  </a:lnTo>
                  <a:lnTo>
                    <a:pt x="110299" y="1465656"/>
                  </a:lnTo>
                  <a:lnTo>
                    <a:pt x="128358" y="1487525"/>
                  </a:lnTo>
                  <a:lnTo>
                    <a:pt x="135966" y="1497990"/>
                  </a:lnTo>
                  <a:lnTo>
                    <a:pt x="152133" y="1498942"/>
                  </a:lnTo>
                  <a:lnTo>
                    <a:pt x="157835" y="1495132"/>
                  </a:lnTo>
                  <a:lnTo>
                    <a:pt x="200698" y="1478026"/>
                  </a:lnTo>
                  <a:lnTo>
                    <a:pt x="256438" y="1451013"/>
                  </a:lnTo>
                  <a:lnTo>
                    <a:pt x="295224" y="1428584"/>
                  </a:lnTo>
                  <a:lnTo>
                    <a:pt x="333590" y="1405750"/>
                  </a:lnTo>
                  <a:lnTo>
                    <a:pt x="378587" y="1368285"/>
                  </a:lnTo>
                  <a:lnTo>
                    <a:pt x="405993" y="1336357"/>
                  </a:lnTo>
                  <a:lnTo>
                    <a:pt x="429806" y="1344396"/>
                  </a:lnTo>
                  <a:lnTo>
                    <a:pt x="520128" y="1384579"/>
                  </a:lnTo>
                  <a:lnTo>
                    <a:pt x="557022" y="1404086"/>
                  </a:lnTo>
                  <a:lnTo>
                    <a:pt x="609346" y="1435100"/>
                  </a:lnTo>
                  <a:lnTo>
                    <a:pt x="657948" y="1473263"/>
                  </a:lnTo>
                  <a:lnTo>
                    <a:pt x="663651" y="1478026"/>
                  </a:lnTo>
                  <a:lnTo>
                    <a:pt x="667448" y="1471371"/>
                  </a:lnTo>
                  <a:lnTo>
                    <a:pt x="671944" y="1464589"/>
                  </a:lnTo>
                  <a:lnTo>
                    <a:pt x="674827" y="1459903"/>
                  </a:lnTo>
                  <a:lnTo>
                    <a:pt x="677341" y="1455127"/>
                  </a:lnTo>
                  <a:lnTo>
                    <a:pt x="680770" y="1448066"/>
                  </a:lnTo>
                  <a:lnTo>
                    <a:pt x="686473" y="1436192"/>
                  </a:lnTo>
                  <a:lnTo>
                    <a:pt x="691222" y="1425727"/>
                  </a:lnTo>
                  <a:lnTo>
                    <a:pt x="694080" y="1418120"/>
                  </a:lnTo>
                  <a:close/>
                </a:path>
                <a:path w="3448050" h="2014854">
                  <a:moveTo>
                    <a:pt x="808164" y="1608277"/>
                  </a:moveTo>
                  <a:lnTo>
                    <a:pt x="804481" y="1578775"/>
                  </a:lnTo>
                  <a:lnTo>
                    <a:pt x="804405" y="1578203"/>
                  </a:lnTo>
                  <a:lnTo>
                    <a:pt x="804303" y="1577378"/>
                  </a:lnTo>
                  <a:lnTo>
                    <a:pt x="804189" y="1576476"/>
                  </a:lnTo>
                  <a:lnTo>
                    <a:pt x="804100" y="1575765"/>
                  </a:lnTo>
                  <a:lnTo>
                    <a:pt x="803998" y="1574888"/>
                  </a:lnTo>
                  <a:lnTo>
                    <a:pt x="803884" y="1573974"/>
                  </a:lnTo>
                  <a:lnTo>
                    <a:pt x="803859" y="1573834"/>
                  </a:lnTo>
                  <a:lnTo>
                    <a:pt x="802462" y="1562646"/>
                  </a:lnTo>
                  <a:lnTo>
                    <a:pt x="801509" y="1557883"/>
                  </a:lnTo>
                  <a:lnTo>
                    <a:pt x="795807" y="1552181"/>
                  </a:lnTo>
                  <a:lnTo>
                    <a:pt x="786307" y="1554086"/>
                  </a:lnTo>
                  <a:lnTo>
                    <a:pt x="767219" y="1557451"/>
                  </a:lnTo>
                  <a:lnTo>
                    <a:pt x="658444" y="1567332"/>
                  </a:lnTo>
                  <a:lnTo>
                    <a:pt x="479615" y="1574888"/>
                  </a:lnTo>
                  <a:lnTo>
                    <a:pt x="318579" y="1578571"/>
                  </a:lnTo>
                  <a:lnTo>
                    <a:pt x="311365" y="1578622"/>
                  </a:lnTo>
                  <a:lnTo>
                    <a:pt x="159753" y="1578571"/>
                  </a:lnTo>
                  <a:lnTo>
                    <a:pt x="167093" y="1578571"/>
                  </a:lnTo>
                  <a:lnTo>
                    <a:pt x="70396" y="1576476"/>
                  </a:lnTo>
                  <a:lnTo>
                    <a:pt x="47955" y="1575536"/>
                  </a:lnTo>
                  <a:lnTo>
                    <a:pt x="30416" y="1573974"/>
                  </a:lnTo>
                  <a:lnTo>
                    <a:pt x="8559" y="1571205"/>
                  </a:lnTo>
                  <a:lnTo>
                    <a:pt x="3810" y="1570253"/>
                  </a:lnTo>
                  <a:lnTo>
                    <a:pt x="3708" y="1570431"/>
                  </a:lnTo>
                  <a:lnTo>
                    <a:pt x="0" y="1576908"/>
                  </a:lnTo>
                  <a:lnTo>
                    <a:pt x="939" y="1578775"/>
                  </a:lnTo>
                  <a:lnTo>
                    <a:pt x="3200" y="1588325"/>
                  </a:lnTo>
                  <a:lnTo>
                    <a:pt x="4635" y="1594319"/>
                  </a:lnTo>
                  <a:lnTo>
                    <a:pt x="5905" y="1599323"/>
                  </a:lnTo>
                  <a:lnTo>
                    <a:pt x="10464" y="1616837"/>
                  </a:lnTo>
                  <a:lnTo>
                    <a:pt x="14262" y="1627301"/>
                  </a:lnTo>
                  <a:lnTo>
                    <a:pt x="16167" y="1633004"/>
                  </a:lnTo>
                  <a:lnTo>
                    <a:pt x="23774" y="1638706"/>
                  </a:lnTo>
                  <a:lnTo>
                    <a:pt x="66471" y="1634934"/>
                  </a:lnTo>
                  <a:lnTo>
                    <a:pt x="93294" y="1633004"/>
                  </a:lnTo>
                  <a:lnTo>
                    <a:pt x="93573" y="1633004"/>
                  </a:lnTo>
                  <a:lnTo>
                    <a:pt x="125945" y="1631264"/>
                  </a:lnTo>
                  <a:lnTo>
                    <a:pt x="276440" y="1624736"/>
                  </a:lnTo>
                  <a:lnTo>
                    <a:pt x="387921" y="1622539"/>
                  </a:lnTo>
                  <a:lnTo>
                    <a:pt x="387921" y="1940102"/>
                  </a:lnTo>
                  <a:lnTo>
                    <a:pt x="395528" y="1940102"/>
                  </a:lnTo>
                  <a:lnTo>
                    <a:pt x="416445" y="1938197"/>
                  </a:lnTo>
                  <a:lnTo>
                    <a:pt x="437362" y="1937258"/>
                  </a:lnTo>
                  <a:lnTo>
                    <a:pt x="441172" y="1937258"/>
                  </a:lnTo>
                  <a:lnTo>
                    <a:pt x="445922" y="1936305"/>
                  </a:lnTo>
                  <a:lnTo>
                    <a:pt x="448767" y="1930590"/>
                  </a:lnTo>
                  <a:lnTo>
                    <a:pt x="448767" y="1622539"/>
                  </a:lnTo>
                  <a:lnTo>
                    <a:pt x="448767" y="1621586"/>
                  </a:lnTo>
                  <a:lnTo>
                    <a:pt x="494792" y="1620634"/>
                  </a:lnTo>
                  <a:lnTo>
                    <a:pt x="495960" y="1620634"/>
                  </a:lnTo>
                  <a:lnTo>
                    <a:pt x="574255" y="1619745"/>
                  </a:lnTo>
                  <a:lnTo>
                    <a:pt x="753465" y="1619745"/>
                  </a:lnTo>
                  <a:lnTo>
                    <a:pt x="790105" y="1620634"/>
                  </a:lnTo>
                  <a:lnTo>
                    <a:pt x="802462" y="1620634"/>
                  </a:lnTo>
                  <a:lnTo>
                    <a:pt x="803135" y="1619745"/>
                  </a:lnTo>
                  <a:lnTo>
                    <a:pt x="808164" y="1613039"/>
                  </a:lnTo>
                  <a:lnTo>
                    <a:pt x="808164" y="1608277"/>
                  </a:lnTo>
                  <a:close/>
                </a:path>
                <a:path w="3448050" h="2014854">
                  <a:moveTo>
                    <a:pt x="1278928" y="24714"/>
                  </a:moveTo>
                  <a:lnTo>
                    <a:pt x="1278064" y="23609"/>
                  </a:lnTo>
                  <a:lnTo>
                    <a:pt x="1272971" y="18122"/>
                  </a:lnTo>
                  <a:lnTo>
                    <a:pt x="1272692" y="17818"/>
                  </a:lnTo>
                  <a:lnTo>
                    <a:pt x="1232776" y="2832"/>
                  </a:lnTo>
                  <a:lnTo>
                    <a:pt x="1206068" y="2832"/>
                  </a:lnTo>
                  <a:lnTo>
                    <a:pt x="1156804" y="22517"/>
                  </a:lnTo>
                  <a:lnTo>
                    <a:pt x="1140574" y="36791"/>
                  </a:lnTo>
                  <a:lnTo>
                    <a:pt x="1131023" y="49695"/>
                  </a:lnTo>
                  <a:lnTo>
                    <a:pt x="1112558" y="84226"/>
                  </a:lnTo>
                  <a:lnTo>
                    <a:pt x="1104201" y="129451"/>
                  </a:lnTo>
                  <a:lnTo>
                    <a:pt x="1105281" y="139280"/>
                  </a:lnTo>
                  <a:lnTo>
                    <a:pt x="1121613" y="180682"/>
                  </a:lnTo>
                  <a:lnTo>
                    <a:pt x="1160856" y="201625"/>
                  </a:lnTo>
                  <a:lnTo>
                    <a:pt x="1191336" y="201625"/>
                  </a:lnTo>
                  <a:lnTo>
                    <a:pt x="1230655" y="189280"/>
                  </a:lnTo>
                  <a:lnTo>
                    <a:pt x="1236649" y="186283"/>
                  </a:lnTo>
                  <a:lnTo>
                    <a:pt x="1238135" y="185547"/>
                  </a:lnTo>
                  <a:lnTo>
                    <a:pt x="1244752" y="180860"/>
                  </a:lnTo>
                  <a:lnTo>
                    <a:pt x="1253769" y="173278"/>
                  </a:lnTo>
                  <a:lnTo>
                    <a:pt x="1255102" y="172173"/>
                  </a:lnTo>
                  <a:lnTo>
                    <a:pt x="1248956" y="160921"/>
                  </a:lnTo>
                  <a:lnTo>
                    <a:pt x="1248206" y="159270"/>
                  </a:lnTo>
                  <a:lnTo>
                    <a:pt x="1246759" y="160921"/>
                  </a:lnTo>
                  <a:lnTo>
                    <a:pt x="1206868" y="183438"/>
                  </a:lnTo>
                  <a:lnTo>
                    <a:pt x="1192834" y="186283"/>
                  </a:lnTo>
                  <a:lnTo>
                    <a:pt x="1168336" y="186283"/>
                  </a:lnTo>
                  <a:lnTo>
                    <a:pt x="1132205" y="164249"/>
                  </a:lnTo>
                  <a:lnTo>
                    <a:pt x="1122502" y="126326"/>
                  </a:lnTo>
                  <a:lnTo>
                    <a:pt x="1123556" y="116662"/>
                  </a:lnTo>
                  <a:lnTo>
                    <a:pt x="1132763" y="77381"/>
                  </a:lnTo>
                  <a:lnTo>
                    <a:pt x="1158036" y="40043"/>
                  </a:lnTo>
                  <a:lnTo>
                    <a:pt x="1195222" y="19431"/>
                  </a:lnTo>
                  <a:lnTo>
                    <a:pt x="1205471" y="18122"/>
                  </a:lnTo>
                  <a:lnTo>
                    <a:pt x="1226362" y="18122"/>
                  </a:lnTo>
                  <a:lnTo>
                    <a:pt x="1264246" y="37071"/>
                  </a:lnTo>
                  <a:lnTo>
                    <a:pt x="1265669" y="38163"/>
                  </a:lnTo>
                  <a:lnTo>
                    <a:pt x="1266786" y="36791"/>
                  </a:lnTo>
                  <a:lnTo>
                    <a:pt x="1266926" y="36652"/>
                  </a:lnTo>
                  <a:lnTo>
                    <a:pt x="1278928" y="24714"/>
                  </a:lnTo>
                  <a:close/>
                </a:path>
                <a:path w="3448050" h="2014854">
                  <a:moveTo>
                    <a:pt x="1404493" y="92608"/>
                  </a:moveTo>
                  <a:lnTo>
                    <a:pt x="1402676" y="86309"/>
                  </a:lnTo>
                  <a:lnTo>
                    <a:pt x="1400530" y="82931"/>
                  </a:lnTo>
                  <a:lnTo>
                    <a:pt x="1398092" y="79082"/>
                  </a:lnTo>
                  <a:lnTo>
                    <a:pt x="1393088" y="72263"/>
                  </a:lnTo>
                  <a:lnTo>
                    <a:pt x="1388465" y="68745"/>
                  </a:lnTo>
                  <a:lnTo>
                    <a:pt x="1380553" y="67271"/>
                  </a:lnTo>
                  <a:lnTo>
                    <a:pt x="1362176" y="67271"/>
                  </a:lnTo>
                  <a:lnTo>
                    <a:pt x="1321320" y="85674"/>
                  </a:lnTo>
                  <a:lnTo>
                    <a:pt x="1339316" y="0"/>
                  </a:lnTo>
                  <a:lnTo>
                    <a:pt x="1322285" y="0"/>
                  </a:lnTo>
                  <a:lnTo>
                    <a:pt x="1280769" y="197713"/>
                  </a:lnTo>
                  <a:lnTo>
                    <a:pt x="1297800" y="197713"/>
                  </a:lnTo>
                  <a:lnTo>
                    <a:pt x="1316939" y="106540"/>
                  </a:lnTo>
                  <a:lnTo>
                    <a:pt x="1326007" y="94742"/>
                  </a:lnTo>
                  <a:lnTo>
                    <a:pt x="1344777" y="85674"/>
                  </a:lnTo>
                  <a:lnTo>
                    <a:pt x="1350454" y="82931"/>
                  </a:lnTo>
                  <a:lnTo>
                    <a:pt x="1375727" y="82931"/>
                  </a:lnTo>
                  <a:lnTo>
                    <a:pt x="1381721" y="90347"/>
                  </a:lnTo>
                  <a:lnTo>
                    <a:pt x="1385125" y="94932"/>
                  </a:lnTo>
                  <a:lnTo>
                    <a:pt x="1386459" y="99237"/>
                  </a:lnTo>
                  <a:lnTo>
                    <a:pt x="1385912" y="105752"/>
                  </a:lnTo>
                  <a:lnTo>
                    <a:pt x="1366723" y="197713"/>
                  </a:lnTo>
                  <a:lnTo>
                    <a:pt x="1383741" y="197713"/>
                  </a:lnTo>
                  <a:lnTo>
                    <a:pt x="1402778" y="106540"/>
                  </a:lnTo>
                  <a:lnTo>
                    <a:pt x="1403794" y="101485"/>
                  </a:lnTo>
                  <a:lnTo>
                    <a:pt x="1404493" y="92608"/>
                  </a:lnTo>
                  <a:close/>
                </a:path>
                <a:path w="3448050" h="2014854">
                  <a:moveTo>
                    <a:pt x="1453032" y="1330274"/>
                  </a:moveTo>
                  <a:lnTo>
                    <a:pt x="1452930" y="1329397"/>
                  </a:lnTo>
                  <a:lnTo>
                    <a:pt x="1450606" y="1308608"/>
                  </a:lnTo>
                  <a:lnTo>
                    <a:pt x="1442021" y="1289519"/>
                  </a:lnTo>
                  <a:lnTo>
                    <a:pt x="1406626" y="1238237"/>
                  </a:lnTo>
                  <a:lnTo>
                    <a:pt x="1389621" y="1221295"/>
                  </a:lnTo>
                  <a:lnTo>
                    <a:pt x="1389621" y="1325943"/>
                  </a:lnTo>
                  <a:lnTo>
                    <a:pt x="1388148" y="1363929"/>
                  </a:lnTo>
                  <a:lnTo>
                    <a:pt x="1385189" y="1404645"/>
                  </a:lnTo>
                  <a:lnTo>
                    <a:pt x="1363954" y="1448295"/>
                  </a:lnTo>
                  <a:lnTo>
                    <a:pt x="1306652" y="1493380"/>
                  </a:lnTo>
                  <a:lnTo>
                    <a:pt x="1284173" y="1504810"/>
                  </a:lnTo>
                  <a:lnTo>
                    <a:pt x="1284427" y="1504810"/>
                  </a:lnTo>
                  <a:lnTo>
                    <a:pt x="1256436" y="1509610"/>
                  </a:lnTo>
                  <a:lnTo>
                    <a:pt x="1212253" y="1511300"/>
                  </a:lnTo>
                  <a:lnTo>
                    <a:pt x="1184160" y="1511579"/>
                  </a:lnTo>
                  <a:lnTo>
                    <a:pt x="1165783" y="1509928"/>
                  </a:lnTo>
                  <a:lnTo>
                    <a:pt x="1125728" y="1494663"/>
                  </a:lnTo>
                  <a:lnTo>
                    <a:pt x="1088885" y="1475105"/>
                  </a:lnTo>
                  <a:lnTo>
                    <a:pt x="1064882" y="1443799"/>
                  </a:lnTo>
                  <a:lnTo>
                    <a:pt x="1045984" y="1409204"/>
                  </a:lnTo>
                  <a:lnTo>
                    <a:pt x="1044155" y="1392580"/>
                  </a:lnTo>
                  <a:lnTo>
                    <a:pt x="1044917" y="1366786"/>
                  </a:lnTo>
                  <a:lnTo>
                    <a:pt x="1055204" y="1315504"/>
                  </a:lnTo>
                  <a:lnTo>
                    <a:pt x="1078941" y="1276654"/>
                  </a:lnTo>
                  <a:lnTo>
                    <a:pt x="1125728" y="1242225"/>
                  </a:lnTo>
                  <a:lnTo>
                    <a:pt x="1166736" y="1223924"/>
                  </a:lnTo>
                  <a:lnTo>
                    <a:pt x="1219860" y="1221308"/>
                  </a:lnTo>
                  <a:lnTo>
                    <a:pt x="1266215" y="1221917"/>
                  </a:lnTo>
                  <a:lnTo>
                    <a:pt x="1317193" y="1237754"/>
                  </a:lnTo>
                  <a:lnTo>
                    <a:pt x="1372235" y="1283843"/>
                  </a:lnTo>
                  <a:lnTo>
                    <a:pt x="1389621" y="1325943"/>
                  </a:lnTo>
                  <a:lnTo>
                    <a:pt x="1389621" y="1221295"/>
                  </a:lnTo>
                  <a:lnTo>
                    <a:pt x="1342517" y="1196594"/>
                  </a:lnTo>
                  <a:lnTo>
                    <a:pt x="1288313" y="1175791"/>
                  </a:lnTo>
                  <a:lnTo>
                    <a:pt x="1222717" y="1172819"/>
                  </a:lnTo>
                  <a:lnTo>
                    <a:pt x="1183932" y="1173772"/>
                  </a:lnTo>
                  <a:lnTo>
                    <a:pt x="1135265" y="1184592"/>
                  </a:lnTo>
                  <a:lnTo>
                    <a:pt x="1071079" y="1214958"/>
                  </a:lnTo>
                  <a:lnTo>
                    <a:pt x="1036129" y="1242961"/>
                  </a:lnTo>
                  <a:lnTo>
                    <a:pt x="998423" y="1294244"/>
                  </a:lnTo>
                  <a:lnTo>
                    <a:pt x="984707" y="1334223"/>
                  </a:lnTo>
                  <a:lnTo>
                    <a:pt x="983030" y="1402080"/>
                  </a:lnTo>
                  <a:lnTo>
                    <a:pt x="985964" y="1424597"/>
                  </a:lnTo>
                  <a:lnTo>
                    <a:pt x="1011643" y="1469936"/>
                  </a:lnTo>
                  <a:lnTo>
                    <a:pt x="1043901" y="1510703"/>
                  </a:lnTo>
                  <a:lnTo>
                    <a:pt x="1092923" y="1536496"/>
                  </a:lnTo>
                  <a:lnTo>
                    <a:pt x="1146276" y="1556816"/>
                  </a:lnTo>
                  <a:lnTo>
                    <a:pt x="1145882" y="1556816"/>
                  </a:lnTo>
                  <a:lnTo>
                    <a:pt x="1171536" y="1559420"/>
                  </a:lnTo>
                  <a:lnTo>
                    <a:pt x="1170825" y="1559420"/>
                  </a:lnTo>
                  <a:lnTo>
                    <a:pt x="1210348" y="1559788"/>
                  </a:lnTo>
                  <a:lnTo>
                    <a:pt x="1250213" y="1559420"/>
                  </a:lnTo>
                  <a:lnTo>
                    <a:pt x="1299260" y="1549768"/>
                  </a:lnTo>
                  <a:lnTo>
                    <a:pt x="1362379" y="1521599"/>
                  </a:lnTo>
                  <a:lnTo>
                    <a:pt x="1396949" y="1494167"/>
                  </a:lnTo>
                  <a:lnTo>
                    <a:pt x="1434668" y="1442275"/>
                  </a:lnTo>
                  <a:lnTo>
                    <a:pt x="1449158" y="1399794"/>
                  </a:lnTo>
                  <a:lnTo>
                    <a:pt x="1451851" y="1363929"/>
                  </a:lnTo>
                  <a:lnTo>
                    <a:pt x="1453032" y="1330274"/>
                  </a:lnTo>
                  <a:close/>
                </a:path>
                <a:path w="3448050" h="2014854">
                  <a:moveTo>
                    <a:pt x="1536852" y="86385"/>
                  </a:moveTo>
                  <a:lnTo>
                    <a:pt x="1536217" y="82372"/>
                  </a:lnTo>
                  <a:lnTo>
                    <a:pt x="1534718" y="72936"/>
                  </a:lnTo>
                  <a:lnTo>
                    <a:pt x="1522310" y="67983"/>
                  </a:lnTo>
                  <a:lnTo>
                    <a:pt x="1496263" y="67271"/>
                  </a:lnTo>
                  <a:lnTo>
                    <a:pt x="1484185" y="67271"/>
                  </a:lnTo>
                  <a:lnTo>
                    <a:pt x="1443786" y="81826"/>
                  </a:lnTo>
                  <a:lnTo>
                    <a:pt x="1442504" y="82651"/>
                  </a:lnTo>
                  <a:lnTo>
                    <a:pt x="1442770" y="84023"/>
                  </a:lnTo>
                  <a:lnTo>
                    <a:pt x="1447050" y="95008"/>
                  </a:lnTo>
                  <a:lnTo>
                    <a:pt x="1447533" y="96659"/>
                  </a:lnTo>
                  <a:lnTo>
                    <a:pt x="1449197" y="95288"/>
                  </a:lnTo>
                  <a:lnTo>
                    <a:pt x="1459306" y="88963"/>
                  </a:lnTo>
                  <a:lnTo>
                    <a:pt x="1481836" y="82372"/>
                  </a:lnTo>
                  <a:lnTo>
                    <a:pt x="1505724" y="82372"/>
                  </a:lnTo>
                  <a:lnTo>
                    <a:pt x="1512087" y="89382"/>
                  </a:lnTo>
                  <a:lnTo>
                    <a:pt x="1515706" y="93687"/>
                  </a:lnTo>
                  <a:lnTo>
                    <a:pt x="1517205" y="97599"/>
                  </a:lnTo>
                  <a:lnTo>
                    <a:pt x="1516849" y="103339"/>
                  </a:lnTo>
                  <a:lnTo>
                    <a:pt x="1513941" y="117805"/>
                  </a:lnTo>
                  <a:lnTo>
                    <a:pt x="1510766" y="117805"/>
                  </a:lnTo>
                  <a:lnTo>
                    <a:pt x="1510766" y="132905"/>
                  </a:lnTo>
                  <a:lnTo>
                    <a:pt x="1496733" y="172351"/>
                  </a:lnTo>
                  <a:lnTo>
                    <a:pt x="1471790" y="186448"/>
                  </a:lnTo>
                  <a:lnTo>
                    <a:pt x="1449819" y="186448"/>
                  </a:lnTo>
                  <a:lnTo>
                    <a:pt x="1435925" y="175475"/>
                  </a:lnTo>
                  <a:lnTo>
                    <a:pt x="1441119" y="150761"/>
                  </a:lnTo>
                  <a:lnTo>
                    <a:pt x="1459750" y="137845"/>
                  </a:lnTo>
                  <a:lnTo>
                    <a:pt x="1482331" y="133731"/>
                  </a:lnTo>
                  <a:lnTo>
                    <a:pt x="1488757" y="132905"/>
                  </a:lnTo>
                  <a:lnTo>
                    <a:pt x="1489532" y="132905"/>
                  </a:lnTo>
                  <a:lnTo>
                    <a:pt x="1495806" y="132626"/>
                  </a:lnTo>
                  <a:lnTo>
                    <a:pt x="1509458" y="132626"/>
                  </a:lnTo>
                  <a:lnTo>
                    <a:pt x="1510766" y="132905"/>
                  </a:lnTo>
                  <a:lnTo>
                    <a:pt x="1510766" y="117805"/>
                  </a:lnTo>
                  <a:lnTo>
                    <a:pt x="1501432" y="117805"/>
                  </a:lnTo>
                  <a:lnTo>
                    <a:pt x="1491056" y="118262"/>
                  </a:lnTo>
                  <a:lnTo>
                    <a:pt x="1451991" y="125958"/>
                  </a:lnTo>
                  <a:lnTo>
                    <a:pt x="1422069" y="159270"/>
                  </a:lnTo>
                  <a:lnTo>
                    <a:pt x="1418399" y="176568"/>
                  </a:lnTo>
                  <a:lnTo>
                    <a:pt x="1426514" y="194144"/>
                  </a:lnTo>
                  <a:lnTo>
                    <a:pt x="1443850" y="201828"/>
                  </a:lnTo>
                  <a:lnTo>
                    <a:pt x="1466088" y="201828"/>
                  </a:lnTo>
                  <a:lnTo>
                    <a:pt x="1491335" y="192773"/>
                  </a:lnTo>
                  <a:lnTo>
                    <a:pt x="1498015" y="186448"/>
                  </a:lnTo>
                  <a:lnTo>
                    <a:pt x="1500924" y="183705"/>
                  </a:lnTo>
                  <a:lnTo>
                    <a:pt x="1501330" y="192214"/>
                  </a:lnTo>
                  <a:lnTo>
                    <a:pt x="1512785" y="200456"/>
                  </a:lnTo>
                  <a:lnTo>
                    <a:pt x="1521841" y="200456"/>
                  </a:lnTo>
                  <a:lnTo>
                    <a:pt x="1522082" y="199364"/>
                  </a:lnTo>
                  <a:lnTo>
                    <a:pt x="1525981" y="187274"/>
                  </a:lnTo>
                  <a:lnTo>
                    <a:pt x="1526336" y="185635"/>
                  </a:lnTo>
                  <a:lnTo>
                    <a:pt x="1521663" y="185635"/>
                  </a:lnTo>
                  <a:lnTo>
                    <a:pt x="1519402" y="183705"/>
                  </a:lnTo>
                  <a:lnTo>
                    <a:pt x="1517472" y="182054"/>
                  </a:lnTo>
                  <a:lnTo>
                    <a:pt x="1527848" y="132626"/>
                  </a:lnTo>
                  <a:lnTo>
                    <a:pt x="1532064" y="112585"/>
                  </a:lnTo>
                  <a:lnTo>
                    <a:pt x="1536852" y="86385"/>
                  </a:lnTo>
                  <a:close/>
                </a:path>
                <a:path w="3448050" h="2014854">
                  <a:moveTo>
                    <a:pt x="1616341" y="1812696"/>
                  </a:moveTo>
                  <a:lnTo>
                    <a:pt x="1612646" y="1783207"/>
                  </a:lnTo>
                  <a:lnTo>
                    <a:pt x="1612582" y="1782622"/>
                  </a:lnTo>
                  <a:lnTo>
                    <a:pt x="1612480" y="1781797"/>
                  </a:lnTo>
                  <a:lnTo>
                    <a:pt x="1612417" y="1781327"/>
                  </a:lnTo>
                  <a:lnTo>
                    <a:pt x="1612290" y="1780311"/>
                  </a:lnTo>
                  <a:lnTo>
                    <a:pt x="1612201" y="1779587"/>
                  </a:lnTo>
                  <a:lnTo>
                    <a:pt x="1611820" y="1776564"/>
                  </a:lnTo>
                  <a:lnTo>
                    <a:pt x="1611706" y="1775612"/>
                  </a:lnTo>
                  <a:lnTo>
                    <a:pt x="1611579" y="1774672"/>
                  </a:lnTo>
                  <a:lnTo>
                    <a:pt x="1611541" y="1774304"/>
                  </a:lnTo>
                  <a:lnTo>
                    <a:pt x="1610626" y="1767065"/>
                  </a:lnTo>
                  <a:lnTo>
                    <a:pt x="1609686" y="1762302"/>
                  </a:lnTo>
                  <a:lnTo>
                    <a:pt x="1603971" y="1756600"/>
                  </a:lnTo>
                  <a:lnTo>
                    <a:pt x="1594472" y="1758505"/>
                  </a:lnTo>
                  <a:lnTo>
                    <a:pt x="1575993" y="1761871"/>
                  </a:lnTo>
                  <a:lnTo>
                    <a:pt x="1560779" y="1764030"/>
                  </a:lnTo>
                  <a:lnTo>
                    <a:pt x="1540649" y="1765922"/>
                  </a:lnTo>
                  <a:lnTo>
                    <a:pt x="1449171" y="1772704"/>
                  </a:lnTo>
                  <a:lnTo>
                    <a:pt x="1380540" y="1776564"/>
                  </a:lnTo>
                  <a:lnTo>
                    <a:pt x="1380629" y="1775612"/>
                  </a:lnTo>
                  <a:lnTo>
                    <a:pt x="1380744" y="1774304"/>
                  </a:lnTo>
                  <a:lnTo>
                    <a:pt x="1388148" y="1692897"/>
                  </a:lnTo>
                  <a:lnTo>
                    <a:pt x="1389380" y="1677327"/>
                  </a:lnTo>
                  <a:lnTo>
                    <a:pt x="1390167" y="1668411"/>
                  </a:lnTo>
                  <a:lnTo>
                    <a:pt x="1391221" y="1658937"/>
                  </a:lnTo>
                  <a:lnTo>
                    <a:pt x="1394599" y="1631784"/>
                  </a:lnTo>
                  <a:lnTo>
                    <a:pt x="1395755" y="1622310"/>
                  </a:lnTo>
                  <a:lnTo>
                    <a:pt x="1396911" y="1612468"/>
                  </a:lnTo>
                  <a:lnTo>
                    <a:pt x="1398612" y="1597825"/>
                  </a:lnTo>
                  <a:lnTo>
                    <a:pt x="1398612" y="1596872"/>
                  </a:lnTo>
                  <a:lnTo>
                    <a:pt x="1400505" y="1590217"/>
                  </a:lnTo>
                  <a:lnTo>
                    <a:pt x="1395755" y="1587360"/>
                  </a:lnTo>
                  <a:lnTo>
                    <a:pt x="1393850" y="1587360"/>
                  </a:lnTo>
                  <a:lnTo>
                    <a:pt x="1366227" y="1585518"/>
                  </a:lnTo>
                  <a:lnTo>
                    <a:pt x="1337754" y="1584515"/>
                  </a:lnTo>
                  <a:lnTo>
                    <a:pt x="1329194" y="1584515"/>
                  </a:lnTo>
                  <a:lnTo>
                    <a:pt x="1323492" y="1587360"/>
                  </a:lnTo>
                  <a:lnTo>
                    <a:pt x="1325397" y="1594015"/>
                  </a:lnTo>
                  <a:lnTo>
                    <a:pt x="1329194" y="1600669"/>
                  </a:lnTo>
                  <a:lnTo>
                    <a:pt x="1330629" y="1618259"/>
                  </a:lnTo>
                  <a:lnTo>
                    <a:pt x="1331442" y="1628762"/>
                  </a:lnTo>
                  <a:lnTo>
                    <a:pt x="1331810" y="1636268"/>
                  </a:lnTo>
                  <a:lnTo>
                    <a:pt x="1331798" y="1645780"/>
                  </a:lnTo>
                  <a:lnTo>
                    <a:pt x="1330706" y="1684896"/>
                  </a:lnTo>
                  <a:lnTo>
                    <a:pt x="1325397" y="1778393"/>
                  </a:lnTo>
                  <a:lnTo>
                    <a:pt x="1327581" y="1778393"/>
                  </a:lnTo>
                  <a:lnTo>
                    <a:pt x="1193177" y="1782622"/>
                  </a:lnTo>
                  <a:lnTo>
                    <a:pt x="1172324" y="1783041"/>
                  </a:lnTo>
                  <a:lnTo>
                    <a:pt x="1166507" y="1783092"/>
                  </a:lnTo>
                  <a:lnTo>
                    <a:pt x="1120965" y="1783080"/>
                  </a:lnTo>
                  <a:lnTo>
                    <a:pt x="1120940" y="1781797"/>
                  </a:lnTo>
                  <a:lnTo>
                    <a:pt x="1120825" y="1776564"/>
                  </a:lnTo>
                  <a:lnTo>
                    <a:pt x="1120698" y="1771015"/>
                  </a:lnTo>
                  <a:lnTo>
                    <a:pt x="1120609" y="1767065"/>
                  </a:lnTo>
                  <a:lnTo>
                    <a:pt x="1120495" y="1761871"/>
                  </a:lnTo>
                  <a:lnTo>
                    <a:pt x="1120368" y="1756600"/>
                  </a:lnTo>
                  <a:lnTo>
                    <a:pt x="1119073" y="1699552"/>
                  </a:lnTo>
                  <a:lnTo>
                    <a:pt x="1118958" y="1696377"/>
                  </a:lnTo>
                  <a:lnTo>
                    <a:pt x="1118933" y="1695754"/>
                  </a:lnTo>
                  <a:lnTo>
                    <a:pt x="1118831" y="1692897"/>
                  </a:lnTo>
                  <a:lnTo>
                    <a:pt x="1118527" y="1684896"/>
                  </a:lnTo>
                  <a:lnTo>
                    <a:pt x="1118247" y="1674952"/>
                  </a:lnTo>
                  <a:lnTo>
                    <a:pt x="1118120" y="1593062"/>
                  </a:lnTo>
                  <a:lnTo>
                    <a:pt x="1114323" y="1592122"/>
                  </a:lnTo>
                  <a:lnTo>
                    <a:pt x="1050620" y="1592122"/>
                  </a:lnTo>
                  <a:lnTo>
                    <a:pt x="1046822" y="1593062"/>
                  </a:lnTo>
                  <a:lnTo>
                    <a:pt x="1042060" y="1596872"/>
                  </a:lnTo>
                  <a:lnTo>
                    <a:pt x="1043965" y="1602574"/>
                  </a:lnTo>
                  <a:lnTo>
                    <a:pt x="1046226" y="1606169"/>
                  </a:lnTo>
                  <a:lnTo>
                    <a:pt x="1047762" y="1609890"/>
                  </a:lnTo>
                  <a:lnTo>
                    <a:pt x="1056513" y="1654302"/>
                  </a:lnTo>
                  <a:lnTo>
                    <a:pt x="1061440" y="1696377"/>
                  </a:lnTo>
                  <a:lnTo>
                    <a:pt x="1062024" y="1707159"/>
                  </a:lnTo>
                  <a:lnTo>
                    <a:pt x="1066774" y="1783067"/>
                  </a:lnTo>
                  <a:lnTo>
                    <a:pt x="994232" y="1783041"/>
                  </a:lnTo>
                  <a:lnTo>
                    <a:pt x="895299" y="1780895"/>
                  </a:lnTo>
                  <a:lnTo>
                    <a:pt x="856094" y="1778393"/>
                  </a:lnTo>
                  <a:lnTo>
                    <a:pt x="830033" y="1774672"/>
                  </a:lnTo>
                  <a:lnTo>
                    <a:pt x="826236" y="1781327"/>
                  </a:lnTo>
                  <a:lnTo>
                    <a:pt x="827176" y="1783207"/>
                  </a:lnTo>
                  <a:lnTo>
                    <a:pt x="829424" y="1792744"/>
                  </a:lnTo>
                  <a:lnTo>
                    <a:pt x="830872" y="1798739"/>
                  </a:lnTo>
                  <a:lnTo>
                    <a:pt x="832129" y="1803742"/>
                  </a:lnTo>
                  <a:lnTo>
                    <a:pt x="836688" y="1821256"/>
                  </a:lnTo>
                  <a:lnTo>
                    <a:pt x="840498" y="1831721"/>
                  </a:lnTo>
                  <a:lnTo>
                    <a:pt x="842403" y="1837423"/>
                  </a:lnTo>
                  <a:lnTo>
                    <a:pt x="849998" y="1843125"/>
                  </a:lnTo>
                  <a:lnTo>
                    <a:pt x="860463" y="1842173"/>
                  </a:lnTo>
                  <a:lnTo>
                    <a:pt x="892632" y="1838820"/>
                  </a:lnTo>
                  <a:lnTo>
                    <a:pt x="918108" y="1836712"/>
                  </a:lnTo>
                  <a:lnTo>
                    <a:pt x="950175" y="1834959"/>
                  </a:lnTo>
                  <a:lnTo>
                    <a:pt x="1093406" y="1829041"/>
                  </a:lnTo>
                  <a:lnTo>
                    <a:pt x="1270469" y="1825053"/>
                  </a:lnTo>
                  <a:lnTo>
                    <a:pt x="1271358" y="1825053"/>
                  </a:lnTo>
                  <a:lnTo>
                    <a:pt x="1361440" y="1824151"/>
                  </a:lnTo>
                  <a:lnTo>
                    <a:pt x="1560499" y="1824151"/>
                  </a:lnTo>
                  <a:lnTo>
                    <a:pt x="1573657" y="1824405"/>
                  </a:lnTo>
                  <a:lnTo>
                    <a:pt x="1575257" y="1824405"/>
                  </a:lnTo>
                  <a:lnTo>
                    <a:pt x="1598269" y="1825053"/>
                  </a:lnTo>
                  <a:lnTo>
                    <a:pt x="1610626" y="1825053"/>
                  </a:lnTo>
                  <a:lnTo>
                    <a:pt x="1611312" y="1824151"/>
                  </a:lnTo>
                  <a:lnTo>
                    <a:pt x="1616341" y="1817458"/>
                  </a:lnTo>
                  <a:lnTo>
                    <a:pt x="1616341" y="1812696"/>
                  </a:lnTo>
                  <a:close/>
                </a:path>
                <a:path w="3448050" h="2014854">
                  <a:moveTo>
                    <a:pt x="1682953" y="103111"/>
                  </a:moveTo>
                  <a:lnTo>
                    <a:pt x="1680222" y="94627"/>
                  </a:lnTo>
                  <a:lnTo>
                    <a:pt x="1673656" y="84302"/>
                  </a:lnTo>
                  <a:lnTo>
                    <a:pt x="1672869" y="83197"/>
                  </a:lnTo>
                  <a:lnTo>
                    <a:pt x="1672666" y="82931"/>
                  </a:lnTo>
                  <a:lnTo>
                    <a:pt x="1666595" y="74460"/>
                  </a:lnTo>
                  <a:lnTo>
                    <a:pt x="1664906" y="73088"/>
                  </a:lnTo>
                  <a:lnTo>
                    <a:pt x="1664906" y="110934"/>
                  </a:lnTo>
                  <a:lnTo>
                    <a:pt x="1664182" y="119557"/>
                  </a:lnTo>
                  <a:lnTo>
                    <a:pt x="1655051" y="157289"/>
                  </a:lnTo>
                  <a:lnTo>
                    <a:pt x="1621497" y="185686"/>
                  </a:lnTo>
                  <a:lnTo>
                    <a:pt x="1611134" y="185902"/>
                  </a:lnTo>
                  <a:lnTo>
                    <a:pt x="1596847" y="185902"/>
                  </a:lnTo>
                  <a:lnTo>
                    <a:pt x="1581518" y="169976"/>
                  </a:lnTo>
                  <a:lnTo>
                    <a:pt x="1580362" y="159816"/>
                  </a:lnTo>
                  <a:lnTo>
                    <a:pt x="1592935" y="99949"/>
                  </a:lnTo>
                  <a:lnTo>
                    <a:pt x="1601571" y="92811"/>
                  </a:lnTo>
                  <a:lnTo>
                    <a:pt x="1621713" y="83197"/>
                  </a:lnTo>
                  <a:lnTo>
                    <a:pt x="1632153" y="83197"/>
                  </a:lnTo>
                  <a:lnTo>
                    <a:pt x="1664906" y="110934"/>
                  </a:lnTo>
                  <a:lnTo>
                    <a:pt x="1664906" y="73088"/>
                  </a:lnTo>
                  <a:lnTo>
                    <a:pt x="1660410" y="69405"/>
                  </a:lnTo>
                  <a:lnTo>
                    <a:pt x="1651647" y="67538"/>
                  </a:lnTo>
                  <a:lnTo>
                    <a:pt x="1636864" y="67271"/>
                  </a:lnTo>
                  <a:lnTo>
                    <a:pt x="1624787" y="67271"/>
                  </a:lnTo>
                  <a:lnTo>
                    <a:pt x="1602600" y="77431"/>
                  </a:lnTo>
                  <a:lnTo>
                    <a:pt x="1594307" y="82931"/>
                  </a:lnTo>
                  <a:lnTo>
                    <a:pt x="1594523" y="72771"/>
                  </a:lnTo>
                  <a:lnTo>
                    <a:pt x="1594256" y="71399"/>
                  </a:lnTo>
                  <a:lnTo>
                    <a:pt x="1581899" y="71399"/>
                  </a:lnTo>
                  <a:lnTo>
                    <a:pt x="1544129" y="251256"/>
                  </a:lnTo>
                  <a:lnTo>
                    <a:pt x="1561160" y="251256"/>
                  </a:lnTo>
                  <a:lnTo>
                    <a:pt x="1574876" y="185902"/>
                  </a:lnTo>
                  <a:lnTo>
                    <a:pt x="1579867" y="192214"/>
                  </a:lnTo>
                  <a:lnTo>
                    <a:pt x="1597355" y="201828"/>
                  </a:lnTo>
                  <a:lnTo>
                    <a:pt x="1610258" y="201828"/>
                  </a:lnTo>
                  <a:lnTo>
                    <a:pt x="1654022" y="183019"/>
                  </a:lnTo>
                  <a:lnTo>
                    <a:pt x="1678889" y="132626"/>
                  </a:lnTo>
                  <a:lnTo>
                    <a:pt x="1682343" y="114261"/>
                  </a:lnTo>
                  <a:lnTo>
                    <a:pt x="1682953" y="103111"/>
                  </a:lnTo>
                  <a:close/>
                </a:path>
                <a:path w="3448050" h="2014854">
                  <a:moveTo>
                    <a:pt x="2325586" y="1245082"/>
                  </a:moveTo>
                  <a:lnTo>
                    <a:pt x="2321255" y="1242923"/>
                  </a:lnTo>
                  <a:lnTo>
                    <a:pt x="2317978" y="1241272"/>
                  </a:lnTo>
                  <a:lnTo>
                    <a:pt x="2259977" y="1222260"/>
                  </a:lnTo>
                  <a:lnTo>
                    <a:pt x="2255228" y="1224165"/>
                  </a:lnTo>
                  <a:lnTo>
                    <a:pt x="2228596" y="1229868"/>
                  </a:lnTo>
                  <a:lnTo>
                    <a:pt x="2217191" y="1230820"/>
                  </a:lnTo>
                  <a:lnTo>
                    <a:pt x="2192147" y="1233614"/>
                  </a:lnTo>
                  <a:lnTo>
                    <a:pt x="2152942" y="1236903"/>
                  </a:lnTo>
                  <a:lnTo>
                    <a:pt x="2088235" y="1240828"/>
                  </a:lnTo>
                  <a:lnTo>
                    <a:pt x="2044014" y="1242377"/>
                  </a:lnTo>
                  <a:lnTo>
                    <a:pt x="2017674" y="1242644"/>
                  </a:lnTo>
                  <a:lnTo>
                    <a:pt x="2020646" y="1242644"/>
                  </a:lnTo>
                  <a:lnTo>
                    <a:pt x="1979841" y="1242923"/>
                  </a:lnTo>
                  <a:lnTo>
                    <a:pt x="1959178" y="1242644"/>
                  </a:lnTo>
                  <a:lnTo>
                    <a:pt x="1940826" y="1241564"/>
                  </a:lnTo>
                  <a:lnTo>
                    <a:pt x="1915795" y="1239380"/>
                  </a:lnTo>
                  <a:lnTo>
                    <a:pt x="1911045" y="1238427"/>
                  </a:lnTo>
                  <a:lnTo>
                    <a:pt x="1907235" y="1244130"/>
                  </a:lnTo>
                  <a:lnTo>
                    <a:pt x="1908187" y="1246035"/>
                  </a:lnTo>
                  <a:lnTo>
                    <a:pt x="1911985" y="1262189"/>
                  </a:lnTo>
                  <a:lnTo>
                    <a:pt x="1915795" y="1276451"/>
                  </a:lnTo>
                  <a:lnTo>
                    <a:pt x="1919592" y="1286916"/>
                  </a:lnTo>
                  <a:lnTo>
                    <a:pt x="1919592" y="1287868"/>
                  </a:lnTo>
                  <a:lnTo>
                    <a:pt x="1920544" y="1288821"/>
                  </a:lnTo>
                  <a:lnTo>
                    <a:pt x="1922449" y="1293571"/>
                  </a:lnTo>
                  <a:lnTo>
                    <a:pt x="1928152" y="1300226"/>
                  </a:lnTo>
                  <a:lnTo>
                    <a:pt x="1937664" y="1299273"/>
                  </a:lnTo>
                  <a:lnTo>
                    <a:pt x="2036546" y="1290713"/>
                  </a:lnTo>
                  <a:lnTo>
                    <a:pt x="2232406" y="1279309"/>
                  </a:lnTo>
                  <a:lnTo>
                    <a:pt x="2242858" y="1279309"/>
                  </a:lnTo>
                  <a:lnTo>
                    <a:pt x="2240965" y="1289761"/>
                  </a:lnTo>
                  <a:lnTo>
                    <a:pt x="2240838" y="1290713"/>
                  </a:lnTo>
                  <a:lnTo>
                    <a:pt x="2233003" y="1338910"/>
                  </a:lnTo>
                  <a:lnTo>
                    <a:pt x="2211489" y="1391970"/>
                  </a:lnTo>
                  <a:lnTo>
                    <a:pt x="2186051" y="1445641"/>
                  </a:lnTo>
                  <a:lnTo>
                    <a:pt x="2150643" y="1498942"/>
                  </a:lnTo>
                  <a:lnTo>
                    <a:pt x="2128494" y="1530489"/>
                  </a:lnTo>
                  <a:lnTo>
                    <a:pt x="2095080" y="1572006"/>
                  </a:lnTo>
                  <a:lnTo>
                    <a:pt x="2068398" y="1601152"/>
                  </a:lnTo>
                  <a:lnTo>
                    <a:pt x="2041525" y="1630070"/>
                  </a:lnTo>
                  <a:lnTo>
                    <a:pt x="2003285" y="1665998"/>
                  </a:lnTo>
                  <a:lnTo>
                    <a:pt x="1945220" y="1712772"/>
                  </a:lnTo>
                  <a:lnTo>
                    <a:pt x="1906016" y="1738845"/>
                  </a:lnTo>
                  <a:lnTo>
                    <a:pt x="1877758" y="1753755"/>
                  </a:lnTo>
                  <a:lnTo>
                    <a:pt x="1871103" y="1759458"/>
                  </a:lnTo>
                  <a:lnTo>
                    <a:pt x="1874913" y="1763255"/>
                  </a:lnTo>
                  <a:lnTo>
                    <a:pt x="1897722" y="1784172"/>
                  </a:lnTo>
                  <a:lnTo>
                    <a:pt x="1905330" y="1790827"/>
                  </a:lnTo>
                  <a:lnTo>
                    <a:pt x="1920544" y="1788934"/>
                  </a:lnTo>
                  <a:lnTo>
                    <a:pt x="1975866" y="1754073"/>
                  </a:lnTo>
                  <a:lnTo>
                    <a:pt x="2034578" y="1708492"/>
                  </a:lnTo>
                  <a:lnTo>
                    <a:pt x="2072678" y="1671980"/>
                  </a:lnTo>
                  <a:lnTo>
                    <a:pt x="2110232" y="1635252"/>
                  </a:lnTo>
                  <a:lnTo>
                    <a:pt x="2155037" y="1584071"/>
                  </a:lnTo>
                  <a:lnTo>
                    <a:pt x="2182965" y="1546009"/>
                  </a:lnTo>
                  <a:lnTo>
                    <a:pt x="2210371" y="1507998"/>
                  </a:lnTo>
                  <a:lnTo>
                    <a:pt x="2241461" y="1458366"/>
                  </a:lnTo>
                  <a:lnTo>
                    <a:pt x="2259507" y="1423822"/>
                  </a:lnTo>
                  <a:lnTo>
                    <a:pt x="2277021" y="1389646"/>
                  </a:lnTo>
                  <a:lnTo>
                    <a:pt x="2294598" y="1349082"/>
                  </a:lnTo>
                  <a:lnTo>
                    <a:pt x="2316657" y="1279309"/>
                  </a:lnTo>
                  <a:lnTo>
                    <a:pt x="2324633" y="1253642"/>
                  </a:lnTo>
                  <a:lnTo>
                    <a:pt x="2325586" y="1245082"/>
                  </a:lnTo>
                  <a:close/>
                </a:path>
                <a:path w="3448050" h="2014854">
                  <a:moveTo>
                    <a:pt x="2524290" y="1131938"/>
                  </a:moveTo>
                  <a:lnTo>
                    <a:pt x="2517635" y="1131938"/>
                  </a:lnTo>
                  <a:lnTo>
                    <a:pt x="2463444" y="1130033"/>
                  </a:lnTo>
                  <a:lnTo>
                    <a:pt x="2453932" y="1130033"/>
                  </a:lnTo>
                  <a:lnTo>
                    <a:pt x="2449182" y="1134783"/>
                  </a:lnTo>
                  <a:lnTo>
                    <a:pt x="2451087" y="1139545"/>
                  </a:lnTo>
                  <a:lnTo>
                    <a:pt x="2453868" y="1145527"/>
                  </a:lnTo>
                  <a:lnTo>
                    <a:pt x="2455545" y="1151724"/>
                  </a:lnTo>
                  <a:lnTo>
                    <a:pt x="2459596" y="1198384"/>
                  </a:lnTo>
                  <a:lnTo>
                    <a:pt x="2460383" y="1216520"/>
                  </a:lnTo>
                  <a:lnTo>
                    <a:pt x="2460561" y="1225613"/>
                  </a:lnTo>
                  <a:lnTo>
                    <a:pt x="2460599" y="1938197"/>
                  </a:lnTo>
                  <a:lnTo>
                    <a:pt x="2464397" y="1938197"/>
                  </a:lnTo>
                  <a:lnTo>
                    <a:pt x="2512885" y="1935353"/>
                  </a:lnTo>
                  <a:lnTo>
                    <a:pt x="2517635" y="1934400"/>
                  </a:lnTo>
                  <a:lnTo>
                    <a:pt x="2520492" y="1928698"/>
                  </a:lnTo>
                  <a:lnTo>
                    <a:pt x="2520581" y="1225613"/>
                  </a:lnTo>
                  <a:lnTo>
                    <a:pt x="2520696" y="1216520"/>
                  </a:lnTo>
                  <a:lnTo>
                    <a:pt x="2520785" y="1211503"/>
                  </a:lnTo>
                  <a:lnTo>
                    <a:pt x="2521013" y="1198384"/>
                  </a:lnTo>
                  <a:lnTo>
                    <a:pt x="2521293" y="1185202"/>
                  </a:lnTo>
                  <a:lnTo>
                    <a:pt x="2521737" y="1173594"/>
                  </a:lnTo>
                  <a:lnTo>
                    <a:pt x="2522639" y="1160284"/>
                  </a:lnTo>
                  <a:lnTo>
                    <a:pt x="2524290" y="1139545"/>
                  </a:lnTo>
                  <a:lnTo>
                    <a:pt x="2524290" y="1131938"/>
                  </a:lnTo>
                  <a:close/>
                </a:path>
                <a:path w="3448050" h="2014854">
                  <a:moveTo>
                    <a:pt x="3256407" y="1843125"/>
                  </a:moveTo>
                  <a:lnTo>
                    <a:pt x="3252952" y="1793151"/>
                  </a:lnTo>
                  <a:lnTo>
                    <a:pt x="3228822" y="1757083"/>
                  </a:lnTo>
                  <a:lnTo>
                    <a:pt x="3198876" y="1725460"/>
                  </a:lnTo>
                  <a:lnTo>
                    <a:pt x="3197453" y="1724736"/>
                  </a:lnTo>
                  <a:lnTo>
                    <a:pt x="3197453" y="1843125"/>
                  </a:lnTo>
                  <a:lnTo>
                    <a:pt x="3196780" y="1878761"/>
                  </a:lnTo>
                  <a:lnTo>
                    <a:pt x="3179407" y="1915452"/>
                  </a:lnTo>
                  <a:lnTo>
                    <a:pt x="3128937" y="1950516"/>
                  </a:lnTo>
                  <a:lnTo>
                    <a:pt x="3109430" y="1959406"/>
                  </a:lnTo>
                  <a:lnTo>
                    <a:pt x="3109734" y="1959406"/>
                  </a:lnTo>
                  <a:lnTo>
                    <a:pt x="3085681" y="1963267"/>
                  </a:lnTo>
                  <a:lnTo>
                    <a:pt x="3048177" y="1964829"/>
                  </a:lnTo>
                  <a:lnTo>
                    <a:pt x="3011220" y="1964372"/>
                  </a:lnTo>
                  <a:lnTo>
                    <a:pt x="2967952" y="1952586"/>
                  </a:lnTo>
                  <a:lnTo>
                    <a:pt x="2916402" y="1918208"/>
                  </a:lnTo>
                  <a:lnTo>
                    <a:pt x="2898635" y="1884413"/>
                  </a:lnTo>
                  <a:lnTo>
                    <a:pt x="2898521" y="1878761"/>
                  </a:lnTo>
                  <a:lnTo>
                    <a:pt x="2898394" y="1872869"/>
                  </a:lnTo>
                  <a:lnTo>
                    <a:pt x="2898635" y="1820811"/>
                  </a:lnTo>
                  <a:lnTo>
                    <a:pt x="2916402" y="1786242"/>
                  </a:lnTo>
                  <a:lnTo>
                    <a:pt x="2967977" y="1749640"/>
                  </a:lnTo>
                  <a:lnTo>
                    <a:pt x="3011614" y="1736318"/>
                  </a:lnTo>
                  <a:lnTo>
                    <a:pt x="3051949" y="1734616"/>
                  </a:lnTo>
                  <a:lnTo>
                    <a:pt x="3052292" y="1734616"/>
                  </a:lnTo>
                  <a:lnTo>
                    <a:pt x="3073298" y="1733829"/>
                  </a:lnTo>
                  <a:lnTo>
                    <a:pt x="3123768" y="1745195"/>
                  </a:lnTo>
                  <a:lnTo>
                    <a:pt x="3165360" y="1767535"/>
                  </a:lnTo>
                  <a:lnTo>
                    <a:pt x="3194951" y="1807641"/>
                  </a:lnTo>
                  <a:lnTo>
                    <a:pt x="3197453" y="1843125"/>
                  </a:lnTo>
                  <a:lnTo>
                    <a:pt x="3197453" y="1724736"/>
                  </a:lnTo>
                  <a:lnTo>
                    <a:pt x="3154667" y="1706689"/>
                  </a:lnTo>
                  <a:lnTo>
                    <a:pt x="3106648" y="1692249"/>
                  </a:lnTo>
                  <a:lnTo>
                    <a:pt x="3084334" y="1690712"/>
                  </a:lnTo>
                  <a:lnTo>
                    <a:pt x="3050082" y="1690992"/>
                  </a:lnTo>
                  <a:lnTo>
                    <a:pt x="2994101" y="1694446"/>
                  </a:lnTo>
                  <a:lnTo>
                    <a:pt x="2944545" y="1712861"/>
                  </a:lnTo>
                  <a:lnTo>
                    <a:pt x="2898495" y="1735683"/>
                  </a:lnTo>
                  <a:lnTo>
                    <a:pt x="2867050" y="1769910"/>
                  </a:lnTo>
                  <a:lnTo>
                    <a:pt x="2841675" y="1807464"/>
                  </a:lnTo>
                  <a:lnTo>
                    <a:pt x="2841650" y="1807641"/>
                  </a:lnTo>
                  <a:lnTo>
                    <a:pt x="2838513" y="1825536"/>
                  </a:lnTo>
                  <a:lnTo>
                    <a:pt x="2838056" y="1853577"/>
                  </a:lnTo>
                  <a:lnTo>
                    <a:pt x="2838462" y="1882178"/>
                  </a:lnTo>
                  <a:lnTo>
                    <a:pt x="2841320" y="1900529"/>
                  </a:lnTo>
                  <a:lnTo>
                    <a:pt x="2864205" y="1938197"/>
                  </a:lnTo>
                  <a:lnTo>
                    <a:pt x="2892907" y="1972310"/>
                  </a:lnTo>
                  <a:lnTo>
                    <a:pt x="2936938" y="1994293"/>
                  </a:lnTo>
                  <a:lnTo>
                    <a:pt x="2985312" y="2011768"/>
                  </a:lnTo>
                  <a:lnTo>
                    <a:pt x="3008236" y="2013927"/>
                  </a:lnTo>
                  <a:lnTo>
                    <a:pt x="3005899" y="2013927"/>
                  </a:lnTo>
                  <a:lnTo>
                    <a:pt x="3044380" y="2014270"/>
                  </a:lnTo>
                  <a:lnTo>
                    <a:pt x="3080308" y="2013927"/>
                  </a:lnTo>
                  <a:lnTo>
                    <a:pt x="3103626" y="2011591"/>
                  </a:lnTo>
                  <a:lnTo>
                    <a:pt x="3153245" y="1992871"/>
                  </a:lnTo>
                  <a:lnTo>
                    <a:pt x="3198698" y="1969287"/>
                  </a:lnTo>
                  <a:lnTo>
                    <a:pt x="3228822" y="1932495"/>
                  </a:lnTo>
                  <a:lnTo>
                    <a:pt x="3252952" y="1892084"/>
                  </a:lnTo>
                  <a:lnTo>
                    <a:pt x="3255975" y="1872869"/>
                  </a:lnTo>
                  <a:lnTo>
                    <a:pt x="3256407" y="1843125"/>
                  </a:lnTo>
                  <a:close/>
                </a:path>
                <a:path w="3448050" h="2014854">
                  <a:moveTo>
                    <a:pt x="3300133" y="1407668"/>
                  </a:moveTo>
                  <a:lnTo>
                    <a:pt x="3299180" y="1401965"/>
                  </a:lnTo>
                  <a:lnTo>
                    <a:pt x="3296615" y="1372362"/>
                  </a:lnTo>
                  <a:lnTo>
                    <a:pt x="3296539" y="1371536"/>
                  </a:lnTo>
                  <a:lnTo>
                    <a:pt x="3296424" y="1370203"/>
                  </a:lnTo>
                  <a:lnTo>
                    <a:pt x="3296323" y="1369072"/>
                  </a:lnTo>
                  <a:lnTo>
                    <a:pt x="3296208" y="1367726"/>
                  </a:lnTo>
                  <a:lnTo>
                    <a:pt x="3295383" y="1358226"/>
                  </a:lnTo>
                  <a:lnTo>
                    <a:pt x="3294811" y="1355369"/>
                  </a:lnTo>
                  <a:lnTo>
                    <a:pt x="3294392" y="1353439"/>
                  </a:lnTo>
                  <a:lnTo>
                    <a:pt x="3288728" y="1348714"/>
                  </a:lnTo>
                  <a:lnTo>
                    <a:pt x="3264827" y="1353439"/>
                  </a:lnTo>
                  <a:lnTo>
                    <a:pt x="3253194" y="1355369"/>
                  </a:lnTo>
                  <a:lnTo>
                    <a:pt x="3188551" y="1362913"/>
                  </a:lnTo>
                  <a:lnTo>
                    <a:pt x="3148774" y="1366012"/>
                  </a:lnTo>
                  <a:lnTo>
                    <a:pt x="3095244" y="1368679"/>
                  </a:lnTo>
                  <a:lnTo>
                    <a:pt x="2966593" y="1372362"/>
                  </a:lnTo>
                  <a:lnTo>
                    <a:pt x="2901048" y="1372362"/>
                  </a:lnTo>
                  <a:lnTo>
                    <a:pt x="2860878" y="1370584"/>
                  </a:lnTo>
                  <a:lnTo>
                    <a:pt x="2851937" y="1350619"/>
                  </a:lnTo>
                  <a:lnTo>
                    <a:pt x="2851823" y="1348714"/>
                  </a:lnTo>
                  <a:lnTo>
                    <a:pt x="2851442" y="1341970"/>
                  </a:lnTo>
                  <a:lnTo>
                    <a:pt x="2851454" y="1225080"/>
                  </a:lnTo>
                  <a:lnTo>
                    <a:pt x="2851721" y="1207401"/>
                  </a:lnTo>
                  <a:lnTo>
                    <a:pt x="2852572" y="1187005"/>
                  </a:lnTo>
                  <a:lnTo>
                    <a:pt x="2854096" y="1159700"/>
                  </a:lnTo>
                  <a:lnTo>
                    <a:pt x="2854223" y="1150950"/>
                  </a:lnTo>
                  <a:lnTo>
                    <a:pt x="2850413" y="1149997"/>
                  </a:lnTo>
                  <a:lnTo>
                    <a:pt x="2848508" y="1149045"/>
                  </a:lnTo>
                  <a:lnTo>
                    <a:pt x="2821775" y="1147089"/>
                  </a:lnTo>
                  <a:lnTo>
                    <a:pt x="2793365" y="1144295"/>
                  </a:lnTo>
                  <a:lnTo>
                    <a:pt x="2779103" y="1144295"/>
                  </a:lnTo>
                  <a:lnTo>
                    <a:pt x="2781960" y="1153807"/>
                  </a:lnTo>
                  <a:lnTo>
                    <a:pt x="2783662" y="1159700"/>
                  </a:lnTo>
                  <a:lnTo>
                    <a:pt x="2790063" y="1204226"/>
                  </a:lnTo>
                  <a:lnTo>
                    <a:pt x="2791498" y="1341970"/>
                  </a:lnTo>
                  <a:lnTo>
                    <a:pt x="2791625" y="1358226"/>
                  </a:lnTo>
                  <a:lnTo>
                    <a:pt x="2804782" y="1401965"/>
                  </a:lnTo>
                  <a:lnTo>
                    <a:pt x="2831922" y="1420279"/>
                  </a:lnTo>
                  <a:lnTo>
                    <a:pt x="2851366" y="1420025"/>
                  </a:lnTo>
                  <a:lnTo>
                    <a:pt x="3176651" y="1411884"/>
                  </a:lnTo>
                  <a:lnTo>
                    <a:pt x="3224720" y="1411465"/>
                  </a:lnTo>
                  <a:lnTo>
                    <a:pt x="3292525" y="1411465"/>
                  </a:lnTo>
                  <a:lnTo>
                    <a:pt x="3300133" y="1407668"/>
                  </a:lnTo>
                  <a:close/>
                </a:path>
                <a:path w="3448050" h="2014854">
                  <a:moveTo>
                    <a:pt x="3447504" y="1590217"/>
                  </a:moveTo>
                  <a:lnTo>
                    <a:pt x="3447415" y="1588909"/>
                  </a:lnTo>
                  <a:lnTo>
                    <a:pt x="3447313" y="1587487"/>
                  </a:lnTo>
                  <a:lnTo>
                    <a:pt x="3446564" y="1576908"/>
                  </a:lnTo>
                  <a:lnTo>
                    <a:pt x="3443262" y="1552702"/>
                  </a:lnTo>
                  <a:lnTo>
                    <a:pt x="3443160" y="1552003"/>
                  </a:lnTo>
                  <a:lnTo>
                    <a:pt x="3443109" y="1551584"/>
                  </a:lnTo>
                  <a:lnTo>
                    <a:pt x="3442995" y="1550758"/>
                  </a:lnTo>
                  <a:lnTo>
                    <a:pt x="3442881" y="1549895"/>
                  </a:lnTo>
                  <a:lnTo>
                    <a:pt x="3442779" y="1549209"/>
                  </a:lnTo>
                  <a:lnTo>
                    <a:pt x="3442665" y="1548345"/>
                  </a:lnTo>
                  <a:lnTo>
                    <a:pt x="3442627" y="1548079"/>
                  </a:lnTo>
                  <a:lnTo>
                    <a:pt x="3440849" y="1535074"/>
                  </a:lnTo>
                  <a:lnTo>
                    <a:pt x="3439896" y="1530311"/>
                  </a:lnTo>
                  <a:lnTo>
                    <a:pt x="3434194" y="1524609"/>
                  </a:lnTo>
                  <a:lnTo>
                    <a:pt x="3424694" y="1526514"/>
                  </a:lnTo>
                  <a:lnTo>
                    <a:pt x="3409696" y="1529321"/>
                  </a:lnTo>
                  <a:lnTo>
                    <a:pt x="3327781" y="1537309"/>
                  </a:lnTo>
                  <a:lnTo>
                    <a:pt x="3191865" y="1544523"/>
                  </a:lnTo>
                  <a:lnTo>
                    <a:pt x="3062376" y="1549209"/>
                  </a:lnTo>
                  <a:lnTo>
                    <a:pt x="2932188" y="1552003"/>
                  </a:lnTo>
                  <a:lnTo>
                    <a:pt x="2888678" y="1552003"/>
                  </a:lnTo>
                  <a:lnTo>
                    <a:pt x="2828823" y="1552702"/>
                  </a:lnTo>
                  <a:lnTo>
                    <a:pt x="2798673" y="1552702"/>
                  </a:lnTo>
                  <a:lnTo>
                    <a:pt x="2767850" y="1552003"/>
                  </a:lnTo>
                  <a:lnTo>
                    <a:pt x="2769755" y="1552003"/>
                  </a:lnTo>
                  <a:lnTo>
                    <a:pt x="2696070" y="1549209"/>
                  </a:lnTo>
                  <a:lnTo>
                    <a:pt x="2696743" y="1549209"/>
                  </a:lnTo>
                  <a:lnTo>
                    <a:pt x="2675940" y="1548079"/>
                  </a:lnTo>
                  <a:lnTo>
                    <a:pt x="2658351" y="1546415"/>
                  </a:lnTo>
                  <a:lnTo>
                    <a:pt x="2636494" y="1543621"/>
                  </a:lnTo>
                  <a:lnTo>
                    <a:pt x="2631732" y="1542681"/>
                  </a:lnTo>
                  <a:lnTo>
                    <a:pt x="2627998" y="1549209"/>
                  </a:lnTo>
                  <a:lnTo>
                    <a:pt x="2627871" y="1549209"/>
                  </a:lnTo>
                  <a:lnTo>
                    <a:pt x="2628887" y="1551228"/>
                  </a:lnTo>
                  <a:lnTo>
                    <a:pt x="2628963" y="1551584"/>
                  </a:lnTo>
                  <a:lnTo>
                    <a:pt x="2629065" y="1552003"/>
                  </a:lnTo>
                  <a:lnTo>
                    <a:pt x="2631122" y="1560741"/>
                  </a:lnTo>
                  <a:lnTo>
                    <a:pt x="2632570" y="1566684"/>
                  </a:lnTo>
                  <a:lnTo>
                    <a:pt x="2633827" y="1571561"/>
                  </a:lnTo>
                  <a:lnTo>
                    <a:pt x="2638348" y="1588160"/>
                  </a:lnTo>
                  <a:lnTo>
                    <a:pt x="2638450" y="1588490"/>
                  </a:lnTo>
                  <a:lnTo>
                    <a:pt x="2642197" y="1598777"/>
                  </a:lnTo>
                  <a:lnTo>
                    <a:pt x="2644089" y="1604479"/>
                  </a:lnTo>
                  <a:lnTo>
                    <a:pt x="2651696" y="1610182"/>
                  </a:lnTo>
                  <a:lnTo>
                    <a:pt x="2662161" y="1609229"/>
                  </a:lnTo>
                  <a:lnTo>
                    <a:pt x="2687548" y="1606423"/>
                  </a:lnTo>
                  <a:lnTo>
                    <a:pt x="2709748" y="1604479"/>
                  </a:lnTo>
                  <a:lnTo>
                    <a:pt x="2710370" y="1604479"/>
                  </a:lnTo>
                  <a:lnTo>
                    <a:pt x="2735834" y="1602943"/>
                  </a:lnTo>
                  <a:lnTo>
                    <a:pt x="2860395" y="1596986"/>
                  </a:lnTo>
                  <a:lnTo>
                    <a:pt x="3189554" y="1588490"/>
                  </a:lnTo>
                  <a:lnTo>
                    <a:pt x="3213684" y="1588312"/>
                  </a:lnTo>
                  <a:lnTo>
                    <a:pt x="3241192" y="1588312"/>
                  </a:lnTo>
                  <a:lnTo>
                    <a:pt x="3298177" y="1587487"/>
                  </a:lnTo>
                  <a:lnTo>
                    <a:pt x="3393478" y="1587487"/>
                  </a:lnTo>
                  <a:lnTo>
                    <a:pt x="3410674" y="1588160"/>
                  </a:lnTo>
                  <a:lnTo>
                    <a:pt x="3428492" y="1589265"/>
                  </a:lnTo>
                  <a:lnTo>
                    <a:pt x="3447504" y="15902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6967" y="1791989"/>
              <a:ext cx="340000" cy="16888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2004" y="1754917"/>
              <a:ext cx="277146" cy="2032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746568" y="1507400"/>
              <a:ext cx="288290" cy="314325"/>
            </a:xfrm>
            <a:custGeom>
              <a:avLst/>
              <a:gdLst/>
              <a:ahLst/>
              <a:cxnLst/>
              <a:rect l="l" t="t" r="r" b="b"/>
              <a:pathLst>
                <a:path w="288290" h="314325">
                  <a:moveTo>
                    <a:pt x="178955" y="274091"/>
                  </a:moveTo>
                  <a:lnTo>
                    <a:pt x="38138" y="274091"/>
                  </a:lnTo>
                  <a:lnTo>
                    <a:pt x="49276" y="261962"/>
                  </a:lnTo>
                  <a:lnTo>
                    <a:pt x="56578" y="254101"/>
                  </a:lnTo>
                  <a:lnTo>
                    <a:pt x="63233" y="247065"/>
                  </a:lnTo>
                  <a:lnTo>
                    <a:pt x="81661" y="227863"/>
                  </a:lnTo>
                  <a:lnTo>
                    <a:pt x="87693" y="221513"/>
                  </a:lnTo>
                  <a:lnTo>
                    <a:pt x="122834" y="183070"/>
                  </a:lnTo>
                  <a:lnTo>
                    <a:pt x="155486" y="137248"/>
                  </a:lnTo>
                  <a:lnTo>
                    <a:pt x="172389" y="96558"/>
                  </a:lnTo>
                  <a:lnTo>
                    <a:pt x="172631" y="81724"/>
                  </a:lnTo>
                  <a:lnTo>
                    <a:pt x="172580" y="74599"/>
                  </a:lnTo>
                  <a:lnTo>
                    <a:pt x="172466" y="67157"/>
                  </a:lnTo>
                  <a:lnTo>
                    <a:pt x="172364" y="60325"/>
                  </a:lnTo>
                  <a:lnTo>
                    <a:pt x="172339" y="58686"/>
                  </a:lnTo>
                  <a:lnTo>
                    <a:pt x="170040" y="45707"/>
                  </a:lnTo>
                  <a:lnTo>
                    <a:pt x="163817" y="35267"/>
                  </a:lnTo>
                  <a:lnTo>
                    <a:pt x="152666" y="23050"/>
                  </a:lnTo>
                  <a:lnTo>
                    <a:pt x="151714" y="21996"/>
                  </a:lnTo>
                  <a:lnTo>
                    <a:pt x="138988" y="9271"/>
                  </a:lnTo>
                  <a:lnTo>
                    <a:pt x="128549" y="2743"/>
                  </a:lnTo>
                  <a:lnTo>
                    <a:pt x="114515" y="279"/>
                  </a:lnTo>
                  <a:lnTo>
                    <a:pt x="111366" y="279"/>
                  </a:lnTo>
                  <a:lnTo>
                    <a:pt x="92202" y="0"/>
                  </a:lnTo>
                  <a:lnTo>
                    <a:pt x="49022" y="7861"/>
                  </a:lnTo>
                  <a:lnTo>
                    <a:pt x="12280" y="39154"/>
                  </a:lnTo>
                  <a:lnTo>
                    <a:pt x="0" y="73761"/>
                  </a:lnTo>
                  <a:lnTo>
                    <a:pt x="2933" y="73761"/>
                  </a:lnTo>
                  <a:lnTo>
                    <a:pt x="24307" y="77533"/>
                  </a:lnTo>
                  <a:lnTo>
                    <a:pt x="26822" y="77533"/>
                  </a:lnTo>
                  <a:lnTo>
                    <a:pt x="27241" y="74599"/>
                  </a:lnTo>
                  <a:lnTo>
                    <a:pt x="31343" y="60325"/>
                  </a:lnTo>
                  <a:lnTo>
                    <a:pt x="58115" y="29108"/>
                  </a:lnTo>
                  <a:lnTo>
                    <a:pt x="87591" y="23050"/>
                  </a:lnTo>
                  <a:lnTo>
                    <a:pt x="104381" y="23050"/>
                  </a:lnTo>
                  <a:lnTo>
                    <a:pt x="139001" y="50126"/>
                  </a:lnTo>
                  <a:lnTo>
                    <a:pt x="145072" y="70827"/>
                  </a:lnTo>
                  <a:lnTo>
                    <a:pt x="145199" y="74599"/>
                  </a:lnTo>
                  <a:lnTo>
                    <a:pt x="145288" y="77533"/>
                  </a:lnTo>
                  <a:lnTo>
                    <a:pt x="145415" y="97599"/>
                  </a:lnTo>
                  <a:lnTo>
                    <a:pt x="143776" y="108204"/>
                  </a:lnTo>
                  <a:lnTo>
                    <a:pt x="119926" y="147408"/>
                  </a:lnTo>
                  <a:lnTo>
                    <a:pt x="85077" y="189433"/>
                  </a:lnTo>
                  <a:lnTo>
                    <a:pt x="75361" y="200596"/>
                  </a:lnTo>
                  <a:lnTo>
                    <a:pt x="68643" y="208051"/>
                  </a:lnTo>
                  <a:lnTo>
                    <a:pt x="61823" y="215150"/>
                  </a:lnTo>
                  <a:lnTo>
                    <a:pt x="35280" y="241706"/>
                  </a:lnTo>
                  <a:lnTo>
                    <a:pt x="14185" y="262509"/>
                  </a:lnTo>
                  <a:lnTo>
                    <a:pt x="9690" y="266992"/>
                  </a:lnTo>
                  <a:lnTo>
                    <a:pt x="6527" y="270256"/>
                  </a:lnTo>
                  <a:lnTo>
                    <a:pt x="2933" y="274091"/>
                  </a:lnTo>
                  <a:lnTo>
                    <a:pt x="2933" y="297561"/>
                  </a:lnTo>
                  <a:lnTo>
                    <a:pt x="5448" y="297561"/>
                  </a:lnTo>
                  <a:lnTo>
                    <a:pt x="178955" y="297141"/>
                  </a:lnTo>
                  <a:lnTo>
                    <a:pt x="178955" y="274091"/>
                  </a:lnTo>
                  <a:close/>
                </a:path>
                <a:path w="288290" h="314325">
                  <a:moveTo>
                    <a:pt x="287921" y="281216"/>
                  </a:moveTo>
                  <a:lnTo>
                    <a:pt x="274929" y="268224"/>
                  </a:lnTo>
                  <a:lnTo>
                    <a:pt x="255231" y="268224"/>
                  </a:lnTo>
                  <a:lnTo>
                    <a:pt x="241820" y="281216"/>
                  </a:lnTo>
                  <a:lnTo>
                    <a:pt x="241820" y="300913"/>
                  </a:lnTo>
                  <a:lnTo>
                    <a:pt x="255231" y="314325"/>
                  </a:lnTo>
                  <a:lnTo>
                    <a:pt x="274929" y="314325"/>
                  </a:lnTo>
                  <a:lnTo>
                    <a:pt x="287921" y="300913"/>
                  </a:lnTo>
                  <a:lnTo>
                    <a:pt x="287921" y="2812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24356" y="1900389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 h="0">
                  <a:moveTo>
                    <a:pt x="0" y="0"/>
                  </a:moveTo>
                  <a:lnTo>
                    <a:pt x="347957" y="0"/>
                  </a:lnTo>
                </a:path>
                <a:path w="478154" h="0">
                  <a:moveTo>
                    <a:pt x="347814" y="0"/>
                  </a:moveTo>
                  <a:lnTo>
                    <a:pt x="47788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16442" y="1486445"/>
              <a:ext cx="677545" cy="356235"/>
            </a:xfrm>
            <a:custGeom>
              <a:avLst/>
              <a:gdLst/>
              <a:ahLst/>
              <a:cxnLst/>
              <a:rect l="l" t="t" r="r" b="b"/>
              <a:pathLst>
                <a:path w="677545" h="356235">
                  <a:moveTo>
                    <a:pt x="289496" y="179374"/>
                  </a:moveTo>
                  <a:lnTo>
                    <a:pt x="289420" y="176022"/>
                  </a:lnTo>
                  <a:lnTo>
                    <a:pt x="289077" y="171411"/>
                  </a:lnTo>
                  <a:lnTo>
                    <a:pt x="289039" y="170853"/>
                  </a:lnTo>
                  <a:lnTo>
                    <a:pt x="284886" y="153809"/>
                  </a:lnTo>
                  <a:lnTo>
                    <a:pt x="274370" y="155879"/>
                  </a:lnTo>
                  <a:lnTo>
                    <a:pt x="269405" y="156679"/>
                  </a:lnTo>
                  <a:lnTo>
                    <a:pt x="263220" y="157416"/>
                  </a:lnTo>
                  <a:lnTo>
                    <a:pt x="244297" y="159283"/>
                  </a:lnTo>
                  <a:lnTo>
                    <a:pt x="244576" y="159283"/>
                  </a:lnTo>
                  <a:lnTo>
                    <a:pt x="235559" y="159981"/>
                  </a:lnTo>
                  <a:lnTo>
                    <a:pt x="226987" y="160413"/>
                  </a:lnTo>
                  <a:lnTo>
                    <a:pt x="213639" y="160934"/>
                  </a:lnTo>
                  <a:lnTo>
                    <a:pt x="205676" y="161353"/>
                  </a:lnTo>
                  <a:lnTo>
                    <a:pt x="175628" y="162572"/>
                  </a:lnTo>
                  <a:lnTo>
                    <a:pt x="148551" y="163271"/>
                  </a:lnTo>
                  <a:lnTo>
                    <a:pt x="105524" y="163271"/>
                  </a:lnTo>
                  <a:lnTo>
                    <a:pt x="99225" y="163029"/>
                  </a:lnTo>
                  <a:lnTo>
                    <a:pt x="92100" y="162572"/>
                  </a:lnTo>
                  <a:lnTo>
                    <a:pt x="92494" y="162572"/>
                  </a:lnTo>
                  <a:lnTo>
                    <a:pt x="88328" y="155067"/>
                  </a:lnTo>
                  <a:lnTo>
                    <a:pt x="88328" y="56578"/>
                  </a:lnTo>
                  <a:lnTo>
                    <a:pt x="247167" y="52387"/>
                  </a:lnTo>
                  <a:lnTo>
                    <a:pt x="268960" y="51968"/>
                  </a:lnTo>
                  <a:lnTo>
                    <a:pt x="286562" y="51968"/>
                  </a:lnTo>
                  <a:lnTo>
                    <a:pt x="285724" y="47358"/>
                  </a:lnTo>
                  <a:lnTo>
                    <a:pt x="285724" y="42748"/>
                  </a:lnTo>
                  <a:lnTo>
                    <a:pt x="285305" y="41071"/>
                  </a:lnTo>
                  <a:lnTo>
                    <a:pt x="284619" y="34988"/>
                  </a:lnTo>
                  <a:lnTo>
                    <a:pt x="284556" y="34366"/>
                  </a:lnTo>
                  <a:lnTo>
                    <a:pt x="284467" y="33528"/>
                  </a:lnTo>
                  <a:lnTo>
                    <a:pt x="284378" y="32766"/>
                  </a:lnTo>
                  <a:lnTo>
                    <a:pt x="284264" y="31750"/>
                  </a:lnTo>
                  <a:lnTo>
                    <a:pt x="284149" y="30734"/>
                  </a:lnTo>
                  <a:lnTo>
                    <a:pt x="284048" y="29756"/>
                  </a:lnTo>
                  <a:lnTo>
                    <a:pt x="283603" y="27571"/>
                  </a:lnTo>
                  <a:lnTo>
                    <a:pt x="283286" y="27571"/>
                  </a:lnTo>
                  <a:lnTo>
                    <a:pt x="280276" y="26822"/>
                  </a:lnTo>
                  <a:lnTo>
                    <a:pt x="279019" y="26822"/>
                  </a:lnTo>
                  <a:lnTo>
                    <a:pt x="239293" y="30734"/>
                  </a:lnTo>
                  <a:lnTo>
                    <a:pt x="151053" y="34366"/>
                  </a:lnTo>
                  <a:lnTo>
                    <a:pt x="151460" y="34366"/>
                  </a:lnTo>
                  <a:lnTo>
                    <a:pt x="140208" y="34696"/>
                  </a:lnTo>
                  <a:lnTo>
                    <a:pt x="124358" y="34988"/>
                  </a:lnTo>
                  <a:lnTo>
                    <a:pt x="92887" y="34988"/>
                  </a:lnTo>
                  <a:lnTo>
                    <a:pt x="82575" y="34696"/>
                  </a:lnTo>
                  <a:lnTo>
                    <a:pt x="83820" y="34696"/>
                  </a:lnTo>
                  <a:lnTo>
                    <a:pt x="61925" y="33528"/>
                  </a:lnTo>
                  <a:lnTo>
                    <a:pt x="56896" y="33528"/>
                  </a:lnTo>
                  <a:lnTo>
                    <a:pt x="54381" y="37299"/>
                  </a:lnTo>
                  <a:lnTo>
                    <a:pt x="57734" y="44005"/>
                  </a:lnTo>
                  <a:lnTo>
                    <a:pt x="59448" y="52806"/>
                  </a:lnTo>
                  <a:lnTo>
                    <a:pt x="61036" y="61099"/>
                  </a:lnTo>
                  <a:lnTo>
                    <a:pt x="61658" y="65874"/>
                  </a:lnTo>
                  <a:lnTo>
                    <a:pt x="61887" y="71399"/>
                  </a:lnTo>
                  <a:lnTo>
                    <a:pt x="62014" y="159283"/>
                  </a:lnTo>
                  <a:lnTo>
                    <a:pt x="62115" y="160413"/>
                  </a:lnTo>
                  <a:lnTo>
                    <a:pt x="62204" y="161353"/>
                  </a:lnTo>
                  <a:lnTo>
                    <a:pt x="62318" y="162572"/>
                  </a:lnTo>
                  <a:lnTo>
                    <a:pt x="62382" y="163271"/>
                  </a:lnTo>
                  <a:lnTo>
                    <a:pt x="62649" y="166166"/>
                  </a:lnTo>
                  <a:lnTo>
                    <a:pt x="64389" y="170853"/>
                  </a:lnTo>
                  <a:lnTo>
                    <a:pt x="67792" y="176022"/>
                  </a:lnTo>
                  <a:lnTo>
                    <a:pt x="73660" y="184404"/>
                  </a:lnTo>
                  <a:lnTo>
                    <a:pt x="243522" y="181051"/>
                  </a:lnTo>
                  <a:lnTo>
                    <a:pt x="286562" y="181051"/>
                  </a:lnTo>
                  <a:lnTo>
                    <a:pt x="289496" y="179374"/>
                  </a:lnTo>
                  <a:close/>
                </a:path>
                <a:path w="677545" h="356235">
                  <a:moveTo>
                    <a:pt x="348170" y="300913"/>
                  </a:moveTo>
                  <a:lnTo>
                    <a:pt x="346506" y="287655"/>
                  </a:lnTo>
                  <a:lnTo>
                    <a:pt x="346430" y="287083"/>
                  </a:lnTo>
                  <a:lnTo>
                    <a:pt x="346354" y="286473"/>
                  </a:lnTo>
                  <a:lnTo>
                    <a:pt x="346278" y="285788"/>
                  </a:lnTo>
                  <a:lnTo>
                    <a:pt x="346151" y="284772"/>
                  </a:lnTo>
                  <a:lnTo>
                    <a:pt x="346075" y="284149"/>
                  </a:lnTo>
                  <a:lnTo>
                    <a:pt x="345960" y="283222"/>
                  </a:lnTo>
                  <a:lnTo>
                    <a:pt x="345859" y="282448"/>
                  </a:lnTo>
                  <a:lnTo>
                    <a:pt x="345655" y="280797"/>
                  </a:lnTo>
                  <a:lnTo>
                    <a:pt x="345236" y="278701"/>
                  </a:lnTo>
                  <a:lnTo>
                    <a:pt x="342722" y="276186"/>
                  </a:lnTo>
                  <a:lnTo>
                    <a:pt x="338531" y="277025"/>
                  </a:lnTo>
                  <a:lnTo>
                    <a:pt x="330885" y="278257"/>
                  </a:lnTo>
                  <a:lnTo>
                    <a:pt x="288455" y="282448"/>
                  </a:lnTo>
                  <a:lnTo>
                    <a:pt x="220027" y="286156"/>
                  </a:lnTo>
                  <a:lnTo>
                    <a:pt x="210299" y="286473"/>
                  </a:lnTo>
                  <a:lnTo>
                    <a:pt x="210896" y="286473"/>
                  </a:lnTo>
                  <a:lnTo>
                    <a:pt x="188493" y="287083"/>
                  </a:lnTo>
                  <a:lnTo>
                    <a:pt x="188607" y="276186"/>
                  </a:lnTo>
                  <a:lnTo>
                    <a:pt x="188912" y="249783"/>
                  </a:lnTo>
                  <a:lnTo>
                    <a:pt x="188988" y="236893"/>
                  </a:lnTo>
                  <a:lnTo>
                    <a:pt x="189750" y="218770"/>
                  </a:lnTo>
                  <a:lnTo>
                    <a:pt x="190588" y="207873"/>
                  </a:lnTo>
                  <a:lnTo>
                    <a:pt x="190588" y="203682"/>
                  </a:lnTo>
                  <a:lnTo>
                    <a:pt x="158318" y="203682"/>
                  </a:lnTo>
                  <a:lnTo>
                    <a:pt x="161671" y="212064"/>
                  </a:lnTo>
                  <a:lnTo>
                    <a:pt x="162928" y="224218"/>
                  </a:lnTo>
                  <a:lnTo>
                    <a:pt x="163652" y="231495"/>
                  </a:lnTo>
                  <a:lnTo>
                    <a:pt x="164020" y="236893"/>
                  </a:lnTo>
                  <a:lnTo>
                    <a:pt x="164071" y="238887"/>
                  </a:lnTo>
                  <a:lnTo>
                    <a:pt x="164185" y="287502"/>
                  </a:lnTo>
                  <a:lnTo>
                    <a:pt x="158648" y="287655"/>
                  </a:lnTo>
                  <a:lnTo>
                    <a:pt x="63754" y="287655"/>
                  </a:lnTo>
                  <a:lnTo>
                    <a:pt x="31013" y="286893"/>
                  </a:lnTo>
                  <a:lnTo>
                    <a:pt x="21056" y="286473"/>
                  </a:lnTo>
                  <a:lnTo>
                    <a:pt x="13309" y="285788"/>
                  </a:lnTo>
                  <a:lnTo>
                    <a:pt x="3670" y="284568"/>
                  </a:lnTo>
                  <a:lnTo>
                    <a:pt x="1574" y="284149"/>
                  </a:lnTo>
                  <a:lnTo>
                    <a:pt x="0" y="286893"/>
                  </a:lnTo>
                  <a:lnTo>
                    <a:pt x="101" y="287502"/>
                  </a:lnTo>
                  <a:lnTo>
                    <a:pt x="177" y="287655"/>
                  </a:lnTo>
                  <a:lnTo>
                    <a:pt x="317" y="287921"/>
                  </a:lnTo>
                  <a:lnTo>
                    <a:pt x="1993" y="295046"/>
                  </a:lnTo>
                  <a:lnTo>
                    <a:pt x="4508" y="304685"/>
                  </a:lnTo>
                  <a:lnTo>
                    <a:pt x="6184" y="309295"/>
                  </a:lnTo>
                  <a:lnTo>
                    <a:pt x="7023" y="311810"/>
                  </a:lnTo>
                  <a:lnTo>
                    <a:pt x="10375" y="314325"/>
                  </a:lnTo>
                  <a:lnTo>
                    <a:pt x="14986" y="313905"/>
                  </a:lnTo>
                  <a:lnTo>
                    <a:pt x="29159" y="312420"/>
                  </a:lnTo>
                  <a:lnTo>
                    <a:pt x="40386" y="311492"/>
                  </a:lnTo>
                  <a:lnTo>
                    <a:pt x="54521" y="310718"/>
                  </a:lnTo>
                  <a:lnTo>
                    <a:pt x="117665" y="308114"/>
                  </a:lnTo>
                  <a:lnTo>
                    <a:pt x="196100" y="306362"/>
                  </a:lnTo>
                  <a:lnTo>
                    <a:pt x="214896" y="306070"/>
                  </a:lnTo>
                  <a:lnTo>
                    <a:pt x="330060" y="306070"/>
                  </a:lnTo>
                  <a:lnTo>
                    <a:pt x="340207" y="306362"/>
                  </a:lnTo>
                  <a:lnTo>
                    <a:pt x="345655" y="306362"/>
                  </a:lnTo>
                  <a:lnTo>
                    <a:pt x="345871" y="306070"/>
                  </a:lnTo>
                  <a:lnTo>
                    <a:pt x="348170" y="303009"/>
                  </a:lnTo>
                  <a:lnTo>
                    <a:pt x="348170" y="300913"/>
                  </a:lnTo>
                  <a:close/>
                </a:path>
                <a:path w="677545" h="356235">
                  <a:moveTo>
                    <a:pt x="590410" y="231343"/>
                  </a:moveTo>
                  <a:lnTo>
                    <a:pt x="588733" y="225475"/>
                  </a:lnTo>
                  <a:lnTo>
                    <a:pt x="587057" y="223380"/>
                  </a:lnTo>
                  <a:lnTo>
                    <a:pt x="582866" y="217932"/>
                  </a:lnTo>
                  <a:lnTo>
                    <a:pt x="540181" y="175183"/>
                  </a:lnTo>
                  <a:lnTo>
                    <a:pt x="506031" y="143217"/>
                  </a:lnTo>
                  <a:lnTo>
                    <a:pt x="493598" y="132016"/>
                  </a:lnTo>
                  <a:lnTo>
                    <a:pt x="499046" y="120700"/>
                  </a:lnTo>
                  <a:lnTo>
                    <a:pt x="507428" y="100584"/>
                  </a:lnTo>
                  <a:lnTo>
                    <a:pt x="510781" y="92202"/>
                  </a:lnTo>
                  <a:lnTo>
                    <a:pt x="513295" y="85077"/>
                  </a:lnTo>
                  <a:lnTo>
                    <a:pt x="520001" y="65379"/>
                  </a:lnTo>
                  <a:lnTo>
                    <a:pt x="526707" y="46101"/>
                  </a:lnTo>
                  <a:lnTo>
                    <a:pt x="528383" y="40233"/>
                  </a:lnTo>
                  <a:lnTo>
                    <a:pt x="528802" y="36042"/>
                  </a:lnTo>
                  <a:lnTo>
                    <a:pt x="526707" y="35623"/>
                  </a:lnTo>
                  <a:lnTo>
                    <a:pt x="497789" y="28498"/>
                  </a:lnTo>
                  <a:lnTo>
                    <a:pt x="496531" y="27660"/>
                  </a:lnTo>
                  <a:lnTo>
                    <a:pt x="494017" y="29756"/>
                  </a:lnTo>
                  <a:lnTo>
                    <a:pt x="494017" y="40233"/>
                  </a:lnTo>
                  <a:lnTo>
                    <a:pt x="489331" y="64223"/>
                  </a:lnTo>
                  <a:lnTo>
                    <a:pt x="475538" y="110426"/>
                  </a:lnTo>
                  <a:lnTo>
                    <a:pt x="451916" y="156946"/>
                  </a:lnTo>
                  <a:lnTo>
                    <a:pt x="423392" y="196342"/>
                  </a:lnTo>
                  <a:lnTo>
                    <a:pt x="388950" y="232384"/>
                  </a:lnTo>
                  <a:lnTo>
                    <a:pt x="371640" y="245173"/>
                  </a:lnTo>
                  <a:lnTo>
                    <a:pt x="371221" y="245592"/>
                  </a:lnTo>
                  <a:lnTo>
                    <a:pt x="368287" y="247688"/>
                  </a:lnTo>
                  <a:lnTo>
                    <a:pt x="369963" y="249364"/>
                  </a:lnTo>
                  <a:lnTo>
                    <a:pt x="381279" y="259003"/>
                  </a:lnTo>
                  <a:lnTo>
                    <a:pt x="385470" y="262356"/>
                  </a:lnTo>
                  <a:lnTo>
                    <a:pt x="392176" y="260261"/>
                  </a:lnTo>
                  <a:lnTo>
                    <a:pt x="424865" y="233019"/>
                  </a:lnTo>
                  <a:lnTo>
                    <a:pt x="460743" y="188048"/>
                  </a:lnTo>
                  <a:lnTo>
                    <a:pt x="484378" y="150037"/>
                  </a:lnTo>
                  <a:lnTo>
                    <a:pt x="492379" y="157327"/>
                  </a:lnTo>
                  <a:lnTo>
                    <a:pt x="523138" y="189915"/>
                  </a:lnTo>
                  <a:lnTo>
                    <a:pt x="552030" y="225475"/>
                  </a:lnTo>
                  <a:lnTo>
                    <a:pt x="566521" y="249783"/>
                  </a:lnTo>
                  <a:lnTo>
                    <a:pt x="569455" y="248107"/>
                  </a:lnTo>
                  <a:lnTo>
                    <a:pt x="580771" y="240563"/>
                  </a:lnTo>
                  <a:lnTo>
                    <a:pt x="587895" y="234276"/>
                  </a:lnTo>
                  <a:lnTo>
                    <a:pt x="590410" y="231343"/>
                  </a:lnTo>
                  <a:close/>
                </a:path>
                <a:path w="677545" h="356235">
                  <a:moveTo>
                    <a:pt x="677164" y="838"/>
                  </a:moveTo>
                  <a:lnTo>
                    <a:pt x="674230" y="838"/>
                  </a:lnTo>
                  <a:lnTo>
                    <a:pt x="650341" y="0"/>
                  </a:lnTo>
                  <a:lnTo>
                    <a:pt x="646150" y="0"/>
                  </a:lnTo>
                  <a:lnTo>
                    <a:pt x="644055" y="2095"/>
                  </a:lnTo>
                  <a:lnTo>
                    <a:pt x="644893" y="4191"/>
                  </a:lnTo>
                  <a:lnTo>
                    <a:pt x="646988" y="8382"/>
                  </a:lnTo>
                  <a:lnTo>
                    <a:pt x="648639" y="30124"/>
                  </a:lnTo>
                  <a:lnTo>
                    <a:pt x="648690" y="31216"/>
                  </a:lnTo>
                  <a:lnTo>
                    <a:pt x="648931" y="35623"/>
                  </a:lnTo>
                  <a:lnTo>
                    <a:pt x="649033" y="40233"/>
                  </a:lnTo>
                  <a:lnTo>
                    <a:pt x="649084" y="112318"/>
                  </a:lnTo>
                  <a:lnTo>
                    <a:pt x="642239" y="112737"/>
                  </a:lnTo>
                  <a:lnTo>
                    <a:pt x="634796" y="113118"/>
                  </a:lnTo>
                  <a:lnTo>
                    <a:pt x="607568" y="114134"/>
                  </a:lnTo>
                  <a:lnTo>
                    <a:pt x="581406" y="114134"/>
                  </a:lnTo>
                  <a:lnTo>
                    <a:pt x="570712" y="113995"/>
                  </a:lnTo>
                  <a:lnTo>
                    <a:pt x="563867" y="113118"/>
                  </a:lnTo>
                  <a:lnTo>
                    <a:pt x="561911" y="112737"/>
                  </a:lnTo>
                  <a:lnTo>
                    <a:pt x="561073" y="115252"/>
                  </a:lnTo>
                  <a:lnTo>
                    <a:pt x="561073" y="116090"/>
                  </a:lnTo>
                  <a:lnTo>
                    <a:pt x="564426" y="135788"/>
                  </a:lnTo>
                  <a:lnTo>
                    <a:pt x="565264" y="138303"/>
                  </a:lnTo>
                  <a:lnTo>
                    <a:pt x="568198" y="140817"/>
                  </a:lnTo>
                  <a:lnTo>
                    <a:pt x="572808" y="139979"/>
                  </a:lnTo>
                  <a:lnTo>
                    <a:pt x="582866" y="138722"/>
                  </a:lnTo>
                  <a:lnTo>
                    <a:pt x="605917" y="136207"/>
                  </a:lnTo>
                  <a:lnTo>
                    <a:pt x="615975" y="135369"/>
                  </a:lnTo>
                  <a:lnTo>
                    <a:pt x="622681" y="134531"/>
                  </a:lnTo>
                  <a:lnTo>
                    <a:pt x="641121" y="134112"/>
                  </a:lnTo>
                  <a:lnTo>
                    <a:pt x="649084" y="133692"/>
                  </a:lnTo>
                  <a:lnTo>
                    <a:pt x="649084" y="356235"/>
                  </a:lnTo>
                  <a:lnTo>
                    <a:pt x="650760" y="356235"/>
                  </a:lnTo>
                  <a:lnTo>
                    <a:pt x="672134" y="354977"/>
                  </a:lnTo>
                  <a:lnTo>
                    <a:pt x="674230" y="354558"/>
                  </a:lnTo>
                  <a:lnTo>
                    <a:pt x="675487" y="352044"/>
                  </a:lnTo>
                  <a:lnTo>
                    <a:pt x="675538" y="133692"/>
                  </a:lnTo>
                  <a:lnTo>
                    <a:pt x="675551" y="114134"/>
                  </a:lnTo>
                  <a:lnTo>
                    <a:pt x="675601" y="36042"/>
                  </a:lnTo>
                  <a:lnTo>
                    <a:pt x="677164" y="4191"/>
                  </a:lnTo>
                  <a:lnTo>
                    <a:pt x="677164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02092" y="1900389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4" h="0">
                  <a:moveTo>
                    <a:pt x="0" y="0"/>
                  </a:moveTo>
                  <a:lnTo>
                    <a:pt x="741911" y="0"/>
                  </a:lnTo>
                </a:path>
                <a:path w="871854" h="0">
                  <a:moveTo>
                    <a:pt x="741759" y="0"/>
                  </a:moveTo>
                  <a:lnTo>
                    <a:pt x="871832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085517" y="1486445"/>
              <a:ext cx="701040" cy="387985"/>
            </a:xfrm>
            <a:custGeom>
              <a:avLst/>
              <a:gdLst/>
              <a:ahLst/>
              <a:cxnLst/>
              <a:rect l="l" t="t" r="r" b="b"/>
              <a:pathLst>
                <a:path w="701040" h="387985">
                  <a:moveTo>
                    <a:pt x="221703" y="177698"/>
                  </a:moveTo>
                  <a:lnTo>
                    <a:pt x="219608" y="172250"/>
                  </a:lnTo>
                  <a:lnTo>
                    <a:pt x="217932" y="170992"/>
                  </a:lnTo>
                  <a:lnTo>
                    <a:pt x="213321" y="166382"/>
                  </a:lnTo>
                  <a:lnTo>
                    <a:pt x="166687" y="129019"/>
                  </a:lnTo>
                  <a:lnTo>
                    <a:pt x="126149" y="98488"/>
                  </a:lnTo>
                  <a:lnTo>
                    <a:pt x="129501" y="92621"/>
                  </a:lnTo>
                  <a:lnTo>
                    <a:pt x="134950" y="81305"/>
                  </a:lnTo>
                  <a:lnTo>
                    <a:pt x="141236" y="66217"/>
                  </a:lnTo>
                  <a:lnTo>
                    <a:pt x="150876" y="39395"/>
                  </a:lnTo>
                  <a:lnTo>
                    <a:pt x="153809" y="31013"/>
                  </a:lnTo>
                  <a:lnTo>
                    <a:pt x="155067" y="27660"/>
                  </a:lnTo>
                  <a:lnTo>
                    <a:pt x="120700" y="18021"/>
                  </a:lnTo>
                  <a:lnTo>
                    <a:pt x="120637" y="27660"/>
                  </a:lnTo>
                  <a:lnTo>
                    <a:pt x="118186" y="44843"/>
                  </a:lnTo>
                  <a:lnTo>
                    <a:pt x="113157" y="63703"/>
                  </a:lnTo>
                  <a:lnTo>
                    <a:pt x="109804" y="70827"/>
                  </a:lnTo>
                  <a:lnTo>
                    <a:pt x="104940" y="84531"/>
                  </a:lnTo>
                  <a:lnTo>
                    <a:pt x="85496" y="118808"/>
                  </a:lnTo>
                  <a:lnTo>
                    <a:pt x="60477" y="152819"/>
                  </a:lnTo>
                  <a:lnTo>
                    <a:pt x="26530" y="187718"/>
                  </a:lnTo>
                  <a:lnTo>
                    <a:pt x="3352" y="204101"/>
                  </a:lnTo>
                  <a:lnTo>
                    <a:pt x="2933" y="204520"/>
                  </a:lnTo>
                  <a:lnTo>
                    <a:pt x="0" y="206616"/>
                  </a:lnTo>
                  <a:lnTo>
                    <a:pt x="1676" y="208292"/>
                  </a:lnTo>
                  <a:lnTo>
                    <a:pt x="12153" y="217512"/>
                  </a:lnTo>
                  <a:lnTo>
                    <a:pt x="16344" y="220865"/>
                  </a:lnTo>
                  <a:lnTo>
                    <a:pt x="23050" y="218351"/>
                  </a:lnTo>
                  <a:lnTo>
                    <a:pt x="25146" y="216674"/>
                  </a:lnTo>
                  <a:lnTo>
                    <a:pt x="44627" y="201714"/>
                  </a:lnTo>
                  <a:lnTo>
                    <a:pt x="80467" y="165125"/>
                  </a:lnTo>
                  <a:lnTo>
                    <a:pt x="108458" y="129019"/>
                  </a:lnTo>
                  <a:lnTo>
                    <a:pt x="116928" y="115252"/>
                  </a:lnTo>
                  <a:lnTo>
                    <a:pt x="125171" y="121539"/>
                  </a:lnTo>
                  <a:lnTo>
                    <a:pt x="156375" y="149377"/>
                  </a:lnTo>
                  <a:lnTo>
                    <a:pt x="185293" y="178803"/>
                  </a:lnTo>
                  <a:lnTo>
                    <a:pt x="199910" y="198653"/>
                  </a:lnTo>
                  <a:lnTo>
                    <a:pt x="203263" y="196557"/>
                  </a:lnTo>
                  <a:lnTo>
                    <a:pt x="205778" y="194043"/>
                  </a:lnTo>
                  <a:lnTo>
                    <a:pt x="217932" y="183146"/>
                  </a:lnTo>
                  <a:lnTo>
                    <a:pt x="219608" y="180632"/>
                  </a:lnTo>
                  <a:lnTo>
                    <a:pt x="221703" y="177698"/>
                  </a:lnTo>
                  <a:close/>
                </a:path>
                <a:path w="701040" h="387985">
                  <a:moveTo>
                    <a:pt x="294487" y="299237"/>
                  </a:moveTo>
                  <a:lnTo>
                    <a:pt x="275209" y="263994"/>
                  </a:lnTo>
                  <a:lnTo>
                    <a:pt x="272173" y="261099"/>
                  </a:lnTo>
                  <a:lnTo>
                    <a:pt x="269265" y="258318"/>
                  </a:lnTo>
                  <a:lnTo>
                    <a:pt x="266877" y="256997"/>
                  </a:lnTo>
                  <a:lnTo>
                    <a:pt x="266877" y="302602"/>
                  </a:lnTo>
                  <a:lnTo>
                    <a:pt x="266801" y="305168"/>
                  </a:lnTo>
                  <a:lnTo>
                    <a:pt x="266547" y="312648"/>
                  </a:lnTo>
                  <a:lnTo>
                    <a:pt x="266433" y="314744"/>
                  </a:lnTo>
                  <a:lnTo>
                    <a:pt x="265772" y="327634"/>
                  </a:lnTo>
                  <a:lnTo>
                    <a:pt x="236524" y="359384"/>
                  </a:lnTo>
                  <a:lnTo>
                    <a:pt x="218909" y="365086"/>
                  </a:lnTo>
                  <a:lnTo>
                    <a:pt x="220446" y="365086"/>
                  </a:lnTo>
                  <a:lnTo>
                    <a:pt x="205041" y="365772"/>
                  </a:lnTo>
                  <a:lnTo>
                    <a:pt x="192430" y="365772"/>
                  </a:lnTo>
                  <a:lnTo>
                    <a:pt x="156654" y="352640"/>
                  </a:lnTo>
                  <a:lnTo>
                    <a:pt x="138722" y="314744"/>
                  </a:lnTo>
                  <a:lnTo>
                    <a:pt x="138734" y="313067"/>
                  </a:lnTo>
                  <a:lnTo>
                    <a:pt x="157048" y="275945"/>
                  </a:lnTo>
                  <a:lnTo>
                    <a:pt x="192849" y="261442"/>
                  </a:lnTo>
                  <a:lnTo>
                    <a:pt x="203263" y="261099"/>
                  </a:lnTo>
                  <a:lnTo>
                    <a:pt x="212915" y="261099"/>
                  </a:lnTo>
                  <a:lnTo>
                    <a:pt x="249466" y="273900"/>
                  </a:lnTo>
                  <a:lnTo>
                    <a:pt x="266877" y="302602"/>
                  </a:lnTo>
                  <a:lnTo>
                    <a:pt x="266877" y="256997"/>
                  </a:lnTo>
                  <a:lnTo>
                    <a:pt x="228269" y="241998"/>
                  </a:lnTo>
                  <a:lnTo>
                    <a:pt x="203682" y="240982"/>
                  </a:lnTo>
                  <a:lnTo>
                    <a:pt x="191541" y="241109"/>
                  </a:lnTo>
                  <a:lnTo>
                    <a:pt x="189293" y="241109"/>
                  </a:lnTo>
                  <a:lnTo>
                    <a:pt x="145681" y="256781"/>
                  </a:lnTo>
                  <a:lnTo>
                    <a:pt x="117195" y="287451"/>
                  </a:lnTo>
                  <a:lnTo>
                    <a:pt x="112090" y="302602"/>
                  </a:lnTo>
                  <a:lnTo>
                    <a:pt x="112115" y="327634"/>
                  </a:lnTo>
                  <a:lnTo>
                    <a:pt x="130403" y="362051"/>
                  </a:lnTo>
                  <a:lnTo>
                    <a:pt x="167233" y="383590"/>
                  </a:lnTo>
                  <a:lnTo>
                    <a:pt x="176276" y="386461"/>
                  </a:lnTo>
                  <a:lnTo>
                    <a:pt x="176098" y="386461"/>
                  </a:lnTo>
                  <a:lnTo>
                    <a:pt x="186385" y="387515"/>
                  </a:lnTo>
                  <a:lnTo>
                    <a:pt x="186067" y="387515"/>
                  </a:lnTo>
                  <a:lnTo>
                    <a:pt x="202006" y="387667"/>
                  </a:lnTo>
                  <a:lnTo>
                    <a:pt x="248310" y="378028"/>
                  </a:lnTo>
                  <a:lnTo>
                    <a:pt x="281419" y="351624"/>
                  </a:lnTo>
                  <a:lnTo>
                    <a:pt x="294208" y="312648"/>
                  </a:lnTo>
                  <a:lnTo>
                    <a:pt x="294487" y="299237"/>
                  </a:lnTo>
                  <a:close/>
                </a:path>
                <a:path w="701040" h="387985">
                  <a:moveTo>
                    <a:pt x="363359" y="130759"/>
                  </a:moveTo>
                  <a:lnTo>
                    <a:pt x="362940" y="125310"/>
                  </a:lnTo>
                  <a:lnTo>
                    <a:pt x="362521" y="114414"/>
                  </a:lnTo>
                  <a:lnTo>
                    <a:pt x="362191" y="112318"/>
                  </a:lnTo>
                  <a:lnTo>
                    <a:pt x="361264" y="106032"/>
                  </a:lnTo>
                  <a:lnTo>
                    <a:pt x="357492" y="106451"/>
                  </a:lnTo>
                  <a:lnTo>
                    <a:pt x="351624" y="108127"/>
                  </a:lnTo>
                  <a:lnTo>
                    <a:pt x="328574" y="110642"/>
                  </a:lnTo>
                  <a:lnTo>
                    <a:pt x="301752" y="112318"/>
                  </a:lnTo>
                  <a:lnTo>
                    <a:pt x="290436" y="112318"/>
                  </a:lnTo>
                  <a:lnTo>
                    <a:pt x="290563" y="35509"/>
                  </a:lnTo>
                  <a:lnTo>
                    <a:pt x="292074" y="4191"/>
                  </a:lnTo>
                  <a:lnTo>
                    <a:pt x="292112" y="419"/>
                  </a:lnTo>
                  <a:lnTo>
                    <a:pt x="290017" y="419"/>
                  </a:lnTo>
                  <a:lnTo>
                    <a:pt x="283311" y="0"/>
                  </a:lnTo>
                  <a:lnTo>
                    <a:pt x="261099" y="0"/>
                  </a:lnTo>
                  <a:lnTo>
                    <a:pt x="259003" y="2095"/>
                  </a:lnTo>
                  <a:lnTo>
                    <a:pt x="259842" y="4191"/>
                  </a:lnTo>
                  <a:lnTo>
                    <a:pt x="261937" y="8382"/>
                  </a:lnTo>
                  <a:lnTo>
                    <a:pt x="263588" y="29794"/>
                  </a:lnTo>
                  <a:lnTo>
                    <a:pt x="263639" y="30797"/>
                  </a:lnTo>
                  <a:lnTo>
                    <a:pt x="263893" y="35509"/>
                  </a:lnTo>
                  <a:lnTo>
                    <a:pt x="264020" y="135369"/>
                  </a:lnTo>
                  <a:lnTo>
                    <a:pt x="264033" y="235115"/>
                  </a:lnTo>
                  <a:lnTo>
                    <a:pt x="265709" y="235115"/>
                  </a:lnTo>
                  <a:lnTo>
                    <a:pt x="287083" y="233857"/>
                  </a:lnTo>
                  <a:lnTo>
                    <a:pt x="289179" y="233438"/>
                  </a:lnTo>
                  <a:lnTo>
                    <a:pt x="290436" y="230924"/>
                  </a:lnTo>
                  <a:lnTo>
                    <a:pt x="290436" y="134950"/>
                  </a:lnTo>
                  <a:lnTo>
                    <a:pt x="302171" y="134112"/>
                  </a:lnTo>
                  <a:lnTo>
                    <a:pt x="329044" y="134112"/>
                  </a:lnTo>
                  <a:lnTo>
                    <a:pt x="329412" y="134112"/>
                  </a:lnTo>
                  <a:lnTo>
                    <a:pt x="341566" y="134327"/>
                  </a:lnTo>
                  <a:lnTo>
                    <a:pt x="353720" y="134531"/>
                  </a:lnTo>
                  <a:lnTo>
                    <a:pt x="359587" y="135369"/>
                  </a:lnTo>
                  <a:lnTo>
                    <a:pt x="363359" y="135369"/>
                  </a:lnTo>
                  <a:lnTo>
                    <a:pt x="363359" y="134531"/>
                  </a:lnTo>
                  <a:lnTo>
                    <a:pt x="363359" y="134112"/>
                  </a:lnTo>
                  <a:lnTo>
                    <a:pt x="363359" y="130759"/>
                  </a:lnTo>
                  <a:close/>
                </a:path>
                <a:path w="701040" h="387985">
                  <a:moveTo>
                    <a:pt x="577519" y="226733"/>
                  </a:moveTo>
                  <a:lnTo>
                    <a:pt x="575424" y="220865"/>
                  </a:lnTo>
                  <a:lnTo>
                    <a:pt x="574167" y="219608"/>
                  </a:lnTo>
                  <a:lnTo>
                    <a:pt x="570801" y="215519"/>
                  </a:lnTo>
                  <a:lnTo>
                    <a:pt x="540639" y="185762"/>
                  </a:lnTo>
                  <a:lnTo>
                    <a:pt x="509778" y="157162"/>
                  </a:lnTo>
                  <a:lnTo>
                    <a:pt x="506844" y="154482"/>
                  </a:lnTo>
                  <a:lnTo>
                    <a:pt x="500240" y="148640"/>
                  </a:lnTo>
                  <a:lnTo>
                    <a:pt x="490766" y="140398"/>
                  </a:lnTo>
                  <a:lnTo>
                    <a:pt x="495439" y="131229"/>
                  </a:lnTo>
                  <a:lnTo>
                    <a:pt x="511302" y="90944"/>
                  </a:lnTo>
                  <a:lnTo>
                    <a:pt x="524713" y="46101"/>
                  </a:lnTo>
                  <a:lnTo>
                    <a:pt x="525132" y="41910"/>
                  </a:lnTo>
                  <a:lnTo>
                    <a:pt x="522617" y="41490"/>
                  </a:lnTo>
                  <a:lnTo>
                    <a:pt x="495376" y="34785"/>
                  </a:lnTo>
                  <a:lnTo>
                    <a:pt x="491604" y="33947"/>
                  </a:lnTo>
                  <a:lnTo>
                    <a:pt x="491604" y="46939"/>
                  </a:lnTo>
                  <a:lnTo>
                    <a:pt x="489508" y="60553"/>
                  </a:lnTo>
                  <a:lnTo>
                    <a:pt x="488238" y="68630"/>
                  </a:lnTo>
                  <a:lnTo>
                    <a:pt x="487248" y="74041"/>
                  </a:lnTo>
                  <a:lnTo>
                    <a:pt x="486029" y="79260"/>
                  </a:lnTo>
                  <a:lnTo>
                    <a:pt x="484060" y="86753"/>
                  </a:lnTo>
                  <a:lnTo>
                    <a:pt x="481228" y="97739"/>
                  </a:lnTo>
                  <a:lnTo>
                    <a:pt x="463283" y="138722"/>
                  </a:lnTo>
                  <a:lnTo>
                    <a:pt x="437248" y="179781"/>
                  </a:lnTo>
                  <a:lnTo>
                    <a:pt x="405942" y="216471"/>
                  </a:lnTo>
                  <a:lnTo>
                    <a:pt x="382638" y="235953"/>
                  </a:lnTo>
                  <a:lnTo>
                    <a:pt x="382295" y="236283"/>
                  </a:lnTo>
                  <a:lnTo>
                    <a:pt x="379285" y="238467"/>
                  </a:lnTo>
                  <a:lnTo>
                    <a:pt x="380961" y="240144"/>
                  </a:lnTo>
                  <a:lnTo>
                    <a:pt x="390601" y="248945"/>
                  </a:lnTo>
                  <a:lnTo>
                    <a:pt x="394792" y="252298"/>
                  </a:lnTo>
                  <a:lnTo>
                    <a:pt x="401497" y="250621"/>
                  </a:lnTo>
                  <a:lnTo>
                    <a:pt x="403593" y="248526"/>
                  </a:lnTo>
                  <a:lnTo>
                    <a:pt x="419633" y="234823"/>
                  </a:lnTo>
                  <a:lnTo>
                    <a:pt x="449694" y="202006"/>
                  </a:lnTo>
                  <a:lnTo>
                    <a:pt x="473557" y="169875"/>
                  </a:lnTo>
                  <a:lnTo>
                    <a:pt x="481126" y="157162"/>
                  </a:lnTo>
                  <a:lnTo>
                    <a:pt x="488861" y="164185"/>
                  </a:lnTo>
                  <a:lnTo>
                    <a:pt x="517118" y="194271"/>
                  </a:lnTo>
                  <a:lnTo>
                    <a:pt x="542632" y="225386"/>
                  </a:lnTo>
                  <a:lnTo>
                    <a:pt x="553631" y="243078"/>
                  </a:lnTo>
                  <a:lnTo>
                    <a:pt x="555726" y="246011"/>
                  </a:lnTo>
                  <a:lnTo>
                    <a:pt x="557822" y="243916"/>
                  </a:lnTo>
                  <a:lnTo>
                    <a:pt x="562432" y="240982"/>
                  </a:lnTo>
                  <a:lnTo>
                    <a:pt x="570814" y="233438"/>
                  </a:lnTo>
                  <a:lnTo>
                    <a:pt x="574586" y="229247"/>
                  </a:lnTo>
                  <a:lnTo>
                    <a:pt x="577519" y="226733"/>
                  </a:lnTo>
                  <a:close/>
                </a:path>
                <a:path w="701040" h="387985">
                  <a:moveTo>
                    <a:pt x="632841" y="12153"/>
                  </a:moveTo>
                  <a:lnTo>
                    <a:pt x="630745" y="11315"/>
                  </a:lnTo>
                  <a:lnTo>
                    <a:pt x="606018" y="10896"/>
                  </a:lnTo>
                  <a:lnTo>
                    <a:pt x="604342" y="10896"/>
                  </a:lnTo>
                  <a:lnTo>
                    <a:pt x="602246" y="12992"/>
                  </a:lnTo>
                  <a:lnTo>
                    <a:pt x="603084" y="15087"/>
                  </a:lnTo>
                  <a:lnTo>
                    <a:pt x="605180" y="19278"/>
                  </a:lnTo>
                  <a:lnTo>
                    <a:pt x="606501" y="40690"/>
                  </a:lnTo>
                  <a:lnTo>
                    <a:pt x="606552" y="41910"/>
                  </a:lnTo>
                  <a:lnTo>
                    <a:pt x="606729" y="46101"/>
                  </a:lnTo>
                  <a:lnTo>
                    <a:pt x="606856" y="118605"/>
                  </a:lnTo>
                  <a:lnTo>
                    <a:pt x="568502" y="119824"/>
                  </a:lnTo>
                  <a:lnTo>
                    <a:pt x="566572" y="119824"/>
                  </a:lnTo>
                  <a:lnTo>
                    <a:pt x="544830" y="119024"/>
                  </a:lnTo>
                  <a:lnTo>
                    <a:pt x="538543" y="118186"/>
                  </a:lnTo>
                  <a:lnTo>
                    <a:pt x="536448" y="117767"/>
                  </a:lnTo>
                  <a:lnTo>
                    <a:pt x="535609" y="120281"/>
                  </a:lnTo>
                  <a:lnTo>
                    <a:pt x="535609" y="121119"/>
                  </a:lnTo>
                  <a:lnTo>
                    <a:pt x="538924" y="138582"/>
                  </a:lnTo>
                  <a:lnTo>
                    <a:pt x="538962" y="139141"/>
                  </a:lnTo>
                  <a:lnTo>
                    <a:pt x="539381" y="139560"/>
                  </a:lnTo>
                  <a:lnTo>
                    <a:pt x="539457" y="139979"/>
                  </a:lnTo>
                  <a:lnTo>
                    <a:pt x="539546" y="140398"/>
                  </a:lnTo>
                  <a:lnTo>
                    <a:pt x="539800" y="141655"/>
                  </a:lnTo>
                  <a:lnTo>
                    <a:pt x="541896" y="143332"/>
                  </a:lnTo>
                  <a:lnTo>
                    <a:pt x="546506" y="142913"/>
                  </a:lnTo>
                  <a:lnTo>
                    <a:pt x="584225" y="139979"/>
                  </a:lnTo>
                  <a:lnTo>
                    <a:pt x="606856" y="139141"/>
                  </a:lnTo>
                  <a:lnTo>
                    <a:pt x="606856" y="345338"/>
                  </a:lnTo>
                  <a:lnTo>
                    <a:pt x="610209" y="345338"/>
                  </a:lnTo>
                  <a:lnTo>
                    <a:pt x="618591" y="344500"/>
                  </a:lnTo>
                  <a:lnTo>
                    <a:pt x="627392" y="344081"/>
                  </a:lnTo>
                  <a:lnTo>
                    <a:pt x="628650" y="344081"/>
                  </a:lnTo>
                  <a:lnTo>
                    <a:pt x="630745" y="343662"/>
                  </a:lnTo>
                  <a:lnTo>
                    <a:pt x="632002" y="341147"/>
                  </a:lnTo>
                  <a:lnTo>
                    <a:pt x="632002" y="139141"/>
                  </a:lnTo>
                  <a:lnTo>
                    <a:pt x="632002" y="119824"/>
                  </a:lnTo>
                  <a:lnTo>
                    <a:pt x="632002" y="26822"/>
                  </a:lnTo>
                  <a:lnTo>
                    <a:pt x="632802" y="15087"/>
                  </a:lnTo>
                  <a:lnTo>
                    <a:pt x="632841" y="12153"/>
                  </a:lnTo>
                  <a:close/>
                </a:path>
                <a:path w="701040" h="387985">
                  <a:moveTo>
                    <a:pt x="700735" y="1257"/>
                  </a:moveTo>
                  <a:lnTo>
                    <a:pt x="698639" y="419"/>
                  </a:lnTo>
                  <a:lnTo>
                    <a:pt x="673912" y="0"/>
                  </a:lnTo>
                  <a:lnTo>
                    <a:pt x="672236" y="0"/>
                  </a:lnTo>
                  <a:lnTo>
                    <a:pt x="670140" y="2095"/>
                  </a:lnTo>
                  <a:lnTo>
                    <a:pt x="670979" y="4191"/>
                  </a:lnTo>
                  <a:lnTo>
                    <a:pt x="673074" y="8382"/>
                  </a:lnTo>
                  <a:lnTo>
                    <a:pt x="674065" y="29794"/>
                  </a:lnTo>
                  <a:lnTo>
                    <a:pt x="674243" y="35509"/>
                  </a:lnTo>
                  <a:lnTo>
                    <a:pt x="674331" y="356235"/>
                  </a:lnTo>
                  <a:lnTo>
                    <a:pt x="677684" y="356235"/>
                  </a:lnTo>
                  <a:lnTo>
                    <a:pt x="686066" y="355396"/>
                  </a:lnTo>
                  <a:lnTo>
                    <a:pt x="694867" y="354977"/>
                  </a:lnTo>
                  <a:lnTo>
                    <a:pt x="696125" y="354977"/>
                  </a:lnTo>
                  <a:lnTo>
                    <a:pt x="698220" y="354558"/>
                  </a:lnTo>
                  <a:lnTo>
                    <a:pt x="699477" y="352044"/>
                  </a:lnTo>
                  <a:lnTo>
                    <a:pt x="699490" y="35509"/>
                  </a:lnTo>
                  <a:lnTo>
                    <a:pt x="699604" y="29794"/>
                  </a:lnTo>
                  <a:lnTo>
                    <a:pt x="699897" y="16344"/>
                  </a:lnTo>
                  <a:lnTo>
                    <a:pt x="700697" y="4191"/>
                  </a:lnTo>
                  <a:lnTo>
                    <a:pt x="700735" y="12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073782" y="1900389"/>
              <a:ext cx="892810" cy="0"/>
            </a:xfrm>
            <a:custGeom>
              <a:avLst/>
              <a:gdLst/>
              <a:ahLst/>
              <a:cxnLst/>
              <a:rect l="l" t="t" r="r" b="b"/>
              <a:pathLst>
                <a:path w="892809" h="0">
                  <a:moveTo>
                    <a:pt x="0" y="0"/>
                  </a:moveTo>
                  <a:lnTo>
                    <a:pt x="762895" y="0"/>
                  </a:lnTo>
                </a:path>
                <a:path w="892809" h="0">
                  <a:moveTo>
                    <a:pt x="762742" y="0"/>
                  </a:moveTo>
                  <a:lnTo>
                    <a:pt x="892816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82378" y="1486445"/>
              <a:ext cx="715645" cy="387985"/>
            </a:xfrm>
            <a:custGeom>
              <a:avLst/>
              <a:gdLst/>
              <a:ahLst/>
              <a:cxnLst/>
              <a:rect l="l" t="t" r="r" b="b"/>
              <a:pathLst>
                <a:path w="715645" h="387985">
                  <a:moveTo>
                    <a:pt x="209969" y="51549"/>
                  </a:moveTo>
                  <a:lnTo>
                    <a:pt x="209550" y="46520"/>
                  </a:lnTo>
                  <a:lnTo>
                    <a:pt x="208559" y="39814"/>
                  </a:lnTo>
                  <a:lnTo>
                    <a:pt x="208495" y="39395"/>
                  </a:lnTo>
                  <a:lnTo>
                    <a:pt x="208368" y="38557"/>
                  </a:lnTo>
                  <a:lnTo>
                    <a:pt x="208241" y="37693"/>
                  </a:lnTo>
                  <a:lnTo>
                    <a:pt x="208165" y="37160"/>
                  </a:lnTo>
                  <a:lnTo>
                    <a:pt x="208076" y="36601"/>
                  </a:lnTo>
                  <a:lnTo>
                    <a:pt x="207848" y="35102"/>
                  </a:lnTo>
                  <a:lnTo>
                    <a:pt x="207721" y="34671"/>
                  </a:lnTo>
                  <a:lnTo>
                    <a:pt x="207035" y="32270"/>
                  </a:lnTo>
                  <a:lnTo>
                    <a:pt x="206616" y="30175"/>
                  </a:lnTo>
                  <a:lnTo>
                    <a:pt x="203263" y="28917"/>
                  </a:lnTo>
                  <a:lnTo>
                    <a:pt x="202006" y="29337"/>
                  </a:lnTo>
                  <a:lnTo>
                    <a:pt x="191109" y="31432"/>
                  </a:lnTo>
                  <a:lnTo>
                    <a:pt x="169037" y="34086"/>
                  </a:lnTo>
                  <a:lnTo>
                    <a:pt x="163233" y="34671"/>
                  </a:lnTo>
                  <a:lnTo>
                    <a:pt x="157124" y="35102"/>
                  </a:lnTo>
                  <a:lnTo>
                    <a:pt x="149821" y="35509"/>
                  </a:lnTo>
                  <a:lnTo>
                    <a:pt x="149161" y="35509"/>
                  </a:lnTo>
                  <a:lnTo>
                    <a:pt x="136499" y="36601"/>
                  </a:lnTo>
                  <a:lnTo>
                    <a:pt x="128689" y="37160"/>
                  </a:lnTo>
                  <a:lnTo>
                    <a:pt x="120916" y="37528"/>
                  </a:lnTo>
                  <a:lnTo>
                    <a:pt x="59931" y="39814"/>
                  </a:lnTo>
                  <a:lnTo>
                    <a:pt x="35623" y="38557"/>
                  </a:lnTo>
                  <a:lnTo>
                    <a:pt x="25565" y="38138"/>
                  </a:lnTo>
                  <a:lnTo>
                    <a:pt x="23469" y="38138"/>
                  </a:lnTo>
                  <a:lnTo>
                    <a:pt x="23355" y="38303"/>
                  </a:lnTo>
                  <a:lnTo>
                    <a:pt x="21793" y="40652"/>
                  </a:lnTo>
                  <a:lnTo>
                    <a:pt x="22212" y="41490"/>
                  </a:lnTo>
                  <a:lnTo>
                    <a:pt x="22263" y="41706"/>
                  </a:lnTo>
                  <a:lnTo>
                    <a:pt x="23469" y="46939"/>
                  </a:lnTo>
                  <a:lnTo>
                    <a:pt x="25565" y="55321"/>
                  </a:lnTo>
                  <a:lnTo>
                    <a:pt x="26822" y="58674"/>
                  </a:lnTo>
                  <a:lnTo>
                    <a:pt x="26822" y="59093"/>
                  </a:lnTo>
                  <a:lnTo>
                    <a:pt x="27241" y="59512"/>
                  </a:lnTo>
                  <a:lnTo>
                    <a:pt x="28079" y="61607"/>
                  </a:lnTo>
                  <a:lnTo>
                    <a:pt x="30594" y="64541"/>
                  </a:lnTo>
                  <a:lnTo>
                    <a:pt x="34785" y="64122"/>
                  </a:lnTo>
                  <a:lnTo>
                    <a:pt x="46101" y="62445"/>
                  </a:lnTo>
                  <a:lnTo>
                    <a:pt x="64122" y="60769"/>
                  </a:lnTo>
                  <a:lnTo>
                    <a:pt x="76695" y="59931"/>
                  </a:lnTo>
                  <a:lnTo>
                    <a:pt x="85077" y="59093"/>
                  </a:lnTo>
                  <a:lnTo>
                    <a:pt x="104355" y="57835"/>
                  </a:lnTo>
                  <a:lnTo>
                    <a:pt x="104254" y="59512"/>
                  </a:lnTo>
                  <a:lnTo>
                    <a:pt x="104165" y="60769"/>
                  </a:lnTo>
                  <a:lnTo>
                    <a:pt x="104063" y="62445"/>
                  </a:lnTo>
                  <a:lnTo>
                    <a:pt x="103962" y="64122"/>
                  </a:lnTo>
                  <a:lnTo>
                    <a:pt x="103936" y="64541"/>
                  </a:lnTo>
                  <a:lnTo>
                    <a:pt x="103428" y="72555"/>
                  </a:lnTo>
                  <a:lnTo>
                    <a:pt x="90525" y="110223"/>
                  </a:lnTo>
                  <a:lnTo>
                    <a:pt x="68770" y="148412"/>
                  </a:lnTo>
                  <a:lnTo>
                    <a:pt x="42430" y="179197"/>
                  </a:lnTo>
                  <a:lnTo>
                    <a:pt x="3352" y="209550"/>
                  </a:lnTo>
                  <a:lnTo>
                    <a:pt x="2933" y="209969"/>
                  </a:lnTo>
                  <a:lnTo>
                    <a:pt x="0" y="212064"/>
                  </a:lnTo>
                  <a:lnTo>
                    <a:pt x="1676" y="213741"/>
                  </a:lnTo>
                  <a:lnTo>
                    <a:pt x="12153" y="222961"/>
                  </a:lnTo>
                  <a:lnTo>
                    <a:pt x="16344" y="226314"/>
                  </a:lnTo>
                  <a:lnTo>
                    <a:pt x="23050" y="224218"/>
                  </a:lnTo>
                  <a:lnTo>
                    <a:pt x="25146" y="222542"/>
                  </a:lnTo>
                  <a:lnTo>
                    <a:pt x="43408" y="209550"/>
                  </a:lnTo>
                  <a:lnTo>
                    <a:pt x="75857" y="177063"/>
                  </a:lnTo>
                  <a:lnTo>
                    <a:pt x="100545" y="144030"/>
                  </a:lnTo>
                  <a:lnTo>
                    <a:pt x="108127" y="130340"/>
                  </a:lnTo>
                  <a:lnTo>
                    <a:pt x="115862" y="136131"/>
                  </a:lnTo>
                  <a:lnTo>
                    <a:pt x="144145" y="162356"/>
                  </a:lnTo>
                  <a:lnTo>
                    <a:pt x="170992" y="191046"/>
                  </a:lnTo>
                  <a:lnTo>
                    <a:pt x="184404" y="207873"/>
                  </a:lnTo>
                  <a:lnTo>
                    <a:pt x="186499" y="210388"/>
                  </a:lnTo>
                  <a:lnTo>
                    <a:pt x="189852" y="208292"/>
                  </a:lnTo>
                  <a:lnTo>
                    <a:pt x="191528" y="207035"/>
                  </a:lnTo>
                  <a:lnTo>
                    <a:pt x="204939" y="193624"/>
                  </a:lnTo>
                  <a:lnTo>
                    <a:pt x="205778" y="192366"/>
                  </a:lnTo>
                  <a:lnTo>
                    <a:pt x="207873" y="189433"/>
                  </a:lnTo>
                  <a:lnTo>
                    <a:pt x="205778" y="184404"/>
                  </a:lnTo>
                  <a:lnTo>
                    <a:pt x="203682" y="182727"/>
                  </a:lnTo>
                  <a:lnTo>
                    <a:pt x="200063" y="178904"/>
                  </a:lnTo>
                  <a:lnTo>
                    <a:pt x="168478" y="152285"/>
                  </a:lnTo>
                  <a:lnTo>
                    <a:pt x="133400" y="124752"/>
                  </a:lnTo>
                  <a:lnTo>
                    <a:pt x="116509" y="112737"/>
                  </a:lnTo>
                  <a:lnTo>
                    <a:pt x="121272" y="103098"/>
                  </a:lnTo>
                  <a:lnTo>
                    <a:pt x="133489" y="63576"/>
                  </a:lnTo>
                  <a:lnTo>
                    <a:pt x="134340" y="57835"/>
                  </a:lnTo>
                  <a:lnTo>
                    <a:pt x="134531" y="56578"/>
                  </a:lnTo>
                  <a:lnTo>
                    <a:pt x="138303" y="56578"/>
                  </a:lnTo>
                  <a:lnTo>
                    <a:pt x="146265" y="56159"/>
                  </a:lnTo>
                  <a:lnTo>
                    <a:pt x="150456" y="56159"/>
                  </a:lnTo>
                  <a:lnTo>
                    <a:pt x="160515" y="55740"/>
                  </a:lnTo>
                  <a:lnTo>
                    <a:pt x="178955" y="56159"/>
                  </a:lnTo>
                  <a:lnTo>
                    <a:pt x="209969" y="56159"/>
                  </a:lnTo>
                  <a:lnTo>
                    <a:pt x="209969" y="55740"/>
                  </a:lnTo>
                  <a:lnTo>
                    <a:pt x="209969" y="51549"/>
                  </a:lnTo>
                  <a:close/>
                </a:path>
                <a:path w="715645" h="387985">
                  <a:moveTo>
                    <a:pt x="300494" y="419"/>
                  </a:moveTo>
                  <a:lnTo>
                    <a:pt x="298399" y="419"/>
                  </a:lnTo>
                  <a:lnTo>
                    <a:pt x="291693" y="0"/>
                  </a:lnTo>
                  <a:lnTo>
                    <a:pt x="269481" y="0"/>
                  </a:lnTo>
                  <a:lnTo>
                    <a:pt x="267385" y="2095"/>
                  </a:lnTo>
                  <a:lnTo>
                    <a:pt x="268224" y="4191"/>
                  </a:lnTo>
                  <a:lnTo>
                    <a:pt x="270319" y="8382"/>
                  </a:lnTo>
                  <a:lnTo>
                    <a:pt x="271907" y="28917"/>
                  </a:lnTo>
                  <a:lnTo>
                    <a:pt x="272415" y="103098"/>
                  </a:lnTo>
                  <a:lnTo>
                    <a:pt x="257797" y="103898"/>
                  </a:lnTo>
                  <a:lnTo>
                    <a:pt x="230822" y="104914"/>
                  </a:lnTo>
                  <a:lnTo>
                    <a:pt x="205270" y="104914"/>
                  </a:lnTo>
                  <a:lnTo>
                    <a:pt x="194881" y="104775"/>
                  </a:lnTo>
                  <a:lnTo>
                    <a:pt x="188074" y="103898"/>
                  </a:lnTo>
                  <a:lnTo>
                    <a:pt x="184823" y="103098"/>
                  </a:lnTo>
                  <a:lnTo>
                    <a:pt x="184823" y="106451"/>
                  </a:lnTo>
                  <a:lnTo>
                    <a:pt x="193624" y="130759"/>
                  </a:lnTo>
                  <a:lnTo>
                    <a:pt x="198234" y="129921"/>
                  </a:lnTo>
                  <a:lnTo>
                    <a:pt x="208292" y="128663"/>
                  </a:lnTo>
                  <a:lnTo>
                    <a:pt x="234276" y="125730"/>
                  </a:lnTo>
                  <a:lnTo>
                    <a:pt x="244335" y="125310"/>
                  </a:lnTo>
                  <a:lnTo>
                    <a:pt x="272415" y="123634"/>
                  </a:lnTo>
                  <a:lnTo>
                    <a:pt x="272415" y="235115"/>
                  </a:lnTo>
                  <a:lnTo>
                    <a:pt x="274091" y="235115"/>
                  </a:lnTo>
                  <a:lnTo>
                    <a:pt x="295465" y="233857"/>
                  </a:lnTo>
                  <a:lnTo>
                    <a:pt x="297561" y="233438"/>
                  </a:lnTo>
                  <a:lnTo>
                    <a:pt x="298818" y="230924"/>
                  </a:lnTo>
                  <a:lnTo>
                    <a:pt x="298869" y="123634"/>
                  </a:lnTo>
                  <a:lnTo>
                    <a:pt x="298869" y="104914"/>
                  </a:lnTo>
                  <a:lnTo>
                    <a:pt x="298919" y="36601"/>
                  </a:lnTo>
                  <a:lnTo>
                    <a:pt x="300456" y="4191"/>
                  </a:lnTo>
                  <a:lnTo>
                    <a:pt x="300494" y="419"/>
                  </a:lnTo>
                  <a:close/>
                </a:path>
                <a:path w="715645" h="387985">
                  <a:moveTo>
                    <a:pt x="302882" y="299237"/>
                  </a:moveTo>
                  <a:lnTo>
                    <a:pt x="283591" y="263994"/>
                  </a:lnTo>
                  <a:lnTo>
                    <a:pt x="280555" y="261099"/>
                  </a:lnTo>
                  <a:lnTo>
                    <a:pt x="277647" y="258318"/>
                  </a:lnTo>
                  <a:lnTo>
                    <a:pt x="275259" y="256997"/>
                  </a:lnTo>
                  <a:lnTo>
                    <a:pt x="275259" y="302602"/>
                  </a:lnTo>
                  <a:lnTo>
                    <a:pt x="275196" y="305168"/>
                  </a:lnTo>
                  <a:lnTo>
                    <a:pt x="274929" y="312648"/>
                  </a:lnTo>
                  <a:lnTo>
                    <a:pt x="274815" y="314744"/>
                  </a:lnTo>
                  <a:lnTo>
                    <a:pt x="274154" y="327634"/>
                  </a:lnTo>
                  <a:lnTo>
                    <a:pt x="244906" y="359384"/>
                  </a:lnTo>
                  <a:lnTo>
                    <a:pt x="227304" y="365086"/>
                  </a:lnTo>
                  <a:lnTo>
                    <a:pt x="228828" y="365086"/>
                  </a:lnTo>
                  <a:lnTo>
                    <a:pt x="213423" y="365772"/>
                  </a:lnTo>
                  <a:lnTo>
                    <a:pt x="200583" y="365772"/>
                  </a:lnTo>
                  <a:lnTo>
                    <a:pt x="160883" y="348526"/>
                  </a:lnTo>
                  <a:lnTo>
                    <a:pt x="147104" y="314744"/>
                  </a:lnTo>
                  <a:lnTo>
                    <a:pt x="147116" y="313067"/>
                  </a:lnTo>
                  <a:lnTo>
                    <a:pt x="165404" y="275945"/>
                  </a:lnTo>
                  <a:lnTo>
                    <a:pt x="201002" y="261442"/>
                  </a:lnTo>
                  <a:lnTo>
                    <a:pt x="211645" y="261099"/>
                  </a:lnTo>
                  <a:lnTo>
                    <a:pt x="221297" y="261099"/>
                  </a:lnTo>
                  <a:lnTo>
                    <a:pt x="257848" y="273900"/>
                  </a:lnTo>
                  <a:lnTo>
                    <a:pt x="275259" y="302602"/>
                  </a:lnTo>
                  <a:lnTo>
                    <a:pt x="275259" y="256997"/>
                  </a:lnTo>
                  <a:lnTo>
                    <a:pt x="236651" y="241998"/>
                  </a:lnTo>
                  <a:lnTo>
                    <a:pt x="212064" y="240982"/>
                  </a:lnTo>
                  <a:lnTo>
                    <a:pt x="199923" y="241109"/>
                  </a:lnTo>
                  <a:lnTo>
                    <a:pt x="197675" y="241109"/>
                  </a:lnTo>
                  <a:lnTo>
                    <a:pt x="154063" y="256781"/>
                  </a:lnTo>
                  <a:lnTo>
                    <a:pt x="125577" y="287451"/>
                  </a:lnTo>
                  <a:lnTo>
                    <a:pt x="120472" y="302602"/>
                  </a:lnTo>
                  <a:lnTo>
                    <a:pt x="120497" y="327634"/>
                  </a:lnTo>
                  <a:lnTo>
                    <a:pt x="138785" y="362051"/>
                  </a:lnTo>
                  <a:lnTo>
                    <a:pt x="175628" y="383590"/>
                  </a:lnTo>
                  <a:lnTo>
                    <a:pt x="184658" y="386461"/>
                  </a:lnTo>
                  <a:lnTo>
                    <a:pt x="184480" y="386461"/>
                  </a:lnTo>
                  <a:lnTo>
                    <a:pt x="194767" y="387515"/>
                  </a:lnTo>
                  <a:lnTo>
                    <a:pt x="194462" y="387515"/>
                  </a:lnTo>
                  <a:lnTo>
                    <a:pt x="210388" y="387667"/>
                  </a:lnTo>
                  <a:lnTo>
                    <a:pt x="256692" y="378028"/>
                  </a:lnTo>
                  <a:lnTo>
                    <a:pt x="289801" y="351624"/>
                  </a:lnTo>
                  <a:lnTo>
                    <a:pt x="302221" y="323710"/>
                  </a:lnTo>
                  <a:lnTo>
                    <a:pt x="302602" y="312648"/>
                  </a:lnTo>
                  <a:lnTo>
                    <a:pt x="302882" y="299237"/>
                  </a:lnTo>
                  <a:close/>
                </a:path>
                <a:path w="715645" h="387985">
                  <a:moveTo>
                    <a:pt x="650024" y="16764"/>
                  </a:moveTo>
                  <a:lnTo>
                    <a:pt x="647928" y="15925"/>
                  </a:lnTo>
                  <a:lnTo>
                    <a:pt x="621525" y="15506"/>
                  </a:lnTo>
                  <a:lnTo>
                    <a:pt x="619848" y="15506"/>
                  </a:lnTo>
                  <a:lnTo>
                    <a:pt x="617753" y="17602"/>
                  </a:lnTo>
                  <a:lnTo>
                    <a:pt x="618591" y="19697"/>
                  </a:lnTo>
                  <a:lnTo>
                    <a:pt x="621017" y="25260"/>
                  </a:lnTo>
                  <a:lnTo>
                    <a:pt x="622261" y="31267"/>
                  </a:lnTo>
                  <a:lnTo>
                    <a:pt x="622261" y="31432"/>
                  </a:lnTo>
                  <a:lnTo>
                    <a:pt x="622719" y="41440"/>
                  </a:lnTo>
                  <a:lnTo>
                    <a:pt x="622782" y="81724"/>
                  </a:lnTo>
                  <a:lnTo>
                    <a:pt x="622363" y="81762"/>
                  </a:lnTo>
                  <a:lnTo>
                    <a:pt x="622363" y="103936"/>
                  </a:lnTo>
                  <a:lnTo>
                    <a:pt x="622363" y="169735"/>
                  </a:lnTo>
                  <a:lnTo>
                    <a:pt x="613054" y="170472"/>
                  </a:lnTo>
                  <a:lnTo>
                    <a:pt x="606018" y="170929"/>
                  </a:lnTo>
                  <a:lnTo>
                    <a:pt x="552704" y="172910"/>
                  </a:lnTo>
                  <a:lnTo>
                    <a:pt x="524395" y="173659"/>
                  </a:lnTo>
                  <a:lnTo>
                    <a:pt x="463778" y="173659"/>
                  </a:lnTo>
                  <a:lnTo>
                    <a:pt x="458495" y="173507"/>
                  </a:lnTo>
                  <a:lnTo>
                    <a:pt x="458470" y="169735"/>
                  </a:lnTo>
                  <a:lnTo>
                    <a:pt x="458076" y="108127"/>
                  </a:lnTo>
                  <a:lnTo>
                    <a:pt x="465162" y="107873"/>
                  </a:lnTo>
                  <a:lnTo>
                    <a:pt x="622363" y="103936"/>
                  </a:lnTo>
                  <a:lnTo>
                    <a:pt x="622363" y="81762"/>
                  </a:lnTo>
                  <a:lnTo>
                    <a:pt x="609574" y="82562"/>
                  </a:lnTo>
                  <a:lnTo>
                    <a:pt x="574738" y="84201"/>
                  </a:lnTo>
                  <a:lnTo>
                    <a:pt x="505599" y="86156"/>
                  </a:lnTo>
                  <a:lnTo>
                    <a:pt x="463156" y="86156"/>
                  </a:lnTo>
                  <a:lnTo>
                    <a:pt x="458076" y="85915"/>
                  </a:lnTo>
                  <a:lnTo>
                    <a:pt x="457962" y="48399"/>
                  </a:lnTo>
                  <a:lnTo>
                    <a:pt x="457873" y="45262"/>
                  </a:lnTo>
                  <a:lnTo>
                    <a:pt x="457758" y="41440"/>
                  </a:lnTo>
                  <a:lnTo>
                    <a:pt x="457657" y="37719"/>
                  </a:lnTo>
                  <a:lnTo>
                    <a:pt x="458000" y="31432"/>
                  </a:lnTo>
                  <a:lnTo>
                    <a:pt x="458076" y="25984"/>
                  </a:lnTo>
                  <a:lnTo>
                    <a:pt x="424548" y="25984"/>
                  </a:lnTo>
                  <a:lnTo>
                    <a:pt x="427062" y="34366"/>
                  </a:lnTo>
                  <a:lnTo>
                    <a:pt x="429158" y="48399"/>
                  </a:lnTo>
                  <a:lnTo>
                    <a:pt x="432295" y="143751"/>
                  </a:lnTo>
                  <a:lnTo>
                    <a:pt x="432295" y="178117"/>
                  </a:lnTo>
                  <a:lnTo>
                    <a:pt x="432117" y="187756"/>
                  </a:lnTo>
                  <a:lnTo>
                    <a:pt x="432092" y="197396"/>
                  </a:lnTo>
                  <a:lnTo>
                    <a:pt x="434606" y="198234"/>
                  </a:lnTo>
                  <a:lnTo>
                    <a:pt x="436283" y="198234"/>
                  </a:lnTo>
                  <a:lnTo>
                    <a:pt x="445503" y="196977"/>
                  </a:lnTo>
                  <a:lnTo>
                    <a:pt x="458190" y="195961"/>
                  </a:lnTo>
                  <a:lnTo>
                    <a:pt x="477850" y="195961"/>
                  </a:lnTo>
                  <a:lnTo>
                    <a:pt x="614883" y="193205"/>
                  </a:lnTo>
                  <a:lnTo>
                    <a:pt x="643737" y="193205"/>
                  </a:lnTo>
                  <a:lnTo>
                    <a:pt x="648347" y="190690"/>
                  </a:lnTo>
                  <a:lnTo>
                    <a:pt x="648398" y="173659"/>
                  </a:lnTo>
                  <a:lnTo>
                    <a:pt x="648500" y="143751"/>
                  </a:lnTo>
                  <a:lnTo>
                    <a:pt x="648627" y="108127"/>
                  </a:lnTo>
                  <a:lnTo>
                    <a:pt x="648639" y="103936"/>
                  </a:lnTo>
                  <a:lnTo>
                    <a:pt x="648703" y="86156"/>
                  </a:lnTo>
                  <a:lnTo>
                    <a:pt x="648817" y="56807"/>
                  </a:lnTo>
                  <a:lnTo>
                    <a:pt x="649185" y="45262"/>
                  </a:lnTo>
                  <a:lnTo>
                    <a:pt x="650024" y="31432"/>
                  </a:lnTo>
                  <a:lnTo>
                    <a:pt x="650024" y="16764"/>
                  </a:lnTo>
                  <a:close/>
                </a:path>
                <a:path w="715645" h="387985">
                  <a:moveTo>
                    <a:pt x="715403" y="300913"/>
                  </a:moveTo>
                  <a:lnTo>
                    <a:pt x="713740" y="287655"/>
                  </a:lnTo>
                  <a:lnTo>
                    <a:pt x="713676" y="287083"/>
                  </a:lnTo>
                  <a:lnTo>
                    <a:pt x="713600" y="286473"/>
                  </a:lnTo>
                  <a:lnTo>
                    <a:pt x="713511" y="285788"/>
                  </a:lnTo>
                  <a:lnTo>
                    <a:pt x="713384" y="284772"/>
                  </a:lnTo>
                  <a:lnTo>
                    <a:pt x="713308" y="284149"/>
                  </a:lnTo>
                  <a:lnTo>
                    <a:pt x="713193" y="283222"/>
                  </a:lnTo>
                  <a:lnTo>
                    <a:pt x="713092" y="282448"/>
                  </a:lnTo>
                  <a:lnTo>
                    <a:pt x="712889" y="280797"/>
                  </a:lnTo>
                  <a:lnTo>
                    <a:pt x="712470" y="278701"/>
                  </a:lnTo>
                  <a:lnTo>
                    <a:pt x="709955" y="276186"/>
                  </a:lnTo>
                  <a:lnTo>
                    <a:pt x="705764" y="277025"/>
                  </a:lnTo>
                  <a:lnTo>
                    <a:pt x="697890" y="278257"/>
                  </a:lnTo>
                  <a:lnTo>
                    <a:pt x="655599" y="282448"/>
                  </a:lnTo>
                  <a:lnTo>
                    <a:pt x="586867" y="286156"/>
                  </a:lnTo>
                  <a:lnTo>
                    <a:pt x="577126" y="286473"/>
                  </a:lnTo>
                  <a:lnTo>
                    <a:pt x="577710" y="286473"/>
                  </a:lnTo>
                  <a:lnTo>
                    <a:pt x="555307" y="287083"/>
                  </a:lnTo>
                  <a:lnTo>
                    <a:pt x="555396" y="284149"/>
                  </a:lnTo>
                  <a:lnTo>
                    <a:pt x="555523" y="279971"/>
                  </a:lnTo>
                  <a:lnTo>
                    <a:pt x="555625" y="276186"/>
                  </a:lnTo>
                  <a:lnTo>
                    <a:pt x="556145" y="259003"/>
                  </a:lnTo>
                  <a:lnTo>
                    <a:pt x="556564" y="248107"/>
                  </a:lnTo>
                  <a:lnTo>
                    <a:pt x="556602" y="246113"/>
                  </a:lnTo>
                  <a:lnTo>
                    <a:pt x="556717" y="240715"/>
                  </a:lnTo>
                  <a:lnTo>
                    <a:pt x="556983" y="227990"/>
                  </a:lnTo>
                  <a:lnTo>
                    <a:pt x="557822" y="217093"/>
                  </a:lnTo>
                  <a:lnTo>
                    <a:pt x="557822" y="212902"/>
                  </a:lnTo>
                  <a:lnTo>
                    <a:pt x="525551" y="212902"/>
                  </a:lnTo>
                  <a:lnTo>
                    <a:pt x="528904" y="221284"/>
                  </a:lnTo>
                  <a:lnTo>
                    <a:pt x="530161" y="233438"/>
                  </a:lnTo>
                  <a:lnTo>
                    <a:pt x="530885" y="240715"/>
                  </a:lnTo>
                  <a:lnTo>
                    <a:pt x="531253" y="246113"/>
                  </a:lnTo>
                  <a:lnTo>
                    <a:pt x="531304" y="248107"/>
                  </a:lnTo>
                  <a:lnTo>
                    <a:pt x="531418" y="287502"/>
                  </a:lnTo>
                  <a:lnTo>
                    <a:pt x="525894" y="287655"/>
                  </a:lnTo>
                  <a:lnTo>
                    <a:pt x="430999" y="287655"/>
                  </a:lnTo>
                  <a:lnTo>
                    <a:pt x="398246" y="286893"/>
                  </a:lnTo>
                  <a:lnTo>
                    <a:pt x="388289" y="286473"/>
                  </a:lnTo>
                  <a:lnTo>
                    <a:pt x="380542" y="285788"/>
                  </a:lnTo>
                  <a:lnTo>
                    <a:pt x="370903" y="284568"/>
                  </a:lnTo>
                  <a:lnTo>
                    <a:pt x="368808" y="284149"/>
                  </a:lnTo>
                  <a:lnTo>
                    <a:pt x="367233" y="286893"/>
                  </a:lnTo>
                  <a:lnTo>
                    <a:pt x="367334" y="287502"/>
                  </a:lnTo>
                  <a:lnTo>
                    <a:pt x="367411" y="287655"/>
                  </a:lnTo>
                  <a:lnTo>
                    <a:pt x="367550" y="287921"/>
                  </a:lnTo>
                  <a:lnTo>
                    <a:pt x="369227" y="295046"/>
                  </a:lnTo>
                  <a:lnTo>
                    <a:pt x="371741" y="304685"/>
                  </a:lnTo>
                  <a:lnTo>
                    <a:pt x="373418" y="309295"/>
                  </a:lnTo>
                  <a:lnTo>
                    <a:pt x="374256" y="311810"/>
                  </a:lnTo>
                  <a:lnTo>
                    <a:pt x="377609" y="314325"/>
                  </a:lnTo>
                  <a:lnTo>
                    <a:pt x="382219" y="313905"/>
                  </a:lnTo>
                  <a:lnTo>
                    <a:pt x="396392" y="312420"/>
                  </a:lnTo>
                  <a:lnTo>
                    <a:pt x="407619" y="311492"/>
                  </a:lnTo>
                  <a:lnTo>
                    <a:pt x="421767" y="310718"/>
                  </a:lnTo>
                  <a:lnTo>
                    <a:pt x="484898" y="308114"/>
                  </a:lnTo>
                  <a:lnTo>
                    <a:pt x="563333" y="306362"/>
                  </a:lnTo>
                  <a:lnTo>
                    <a:pt x="582129" y="306070"/>
                  </a:lnTo>
                  <a:lnTo>
                    <a:pt x="697293" y="306070"/>
                  </a:lnTo>
                  <a:lnTo>
                    <a:pt x="707440" y="306362"/>
                  </a:lnTo>
                  <a:lnTo>
                    <a:pt x="712889" y="306362"/>
                  </a:lnTo>
                  <a:lnTo>
                    <a:pt x="713105" y="306070"/>
                  </a:lnTo>
                  <a:lnTo>
                    <a:pt x="715403" y="303009"/>
                  </a:lnTo>
                  <a:lnTo>
                    <a:pt x="715403" y="30091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966455" y="1900389"/>
              <a:ext cx="746760" cy="0"/>
            </a:xfrm>
            <a:custGeom>
              <a:avLst/>
              <a:gdLst/>
              <a:ahLst/>
              <a:cxnLst/>
              <a:rect l="l" t="t" r="r" b="b"/>
              <a:pathLst>
                <a:path w="746759" h="0">
                  <a:moveTo>
                    <a:pt x="0" y="0"/>
                  </a:moveTo>
                  <a:lnTo>
                    <a:pt x="746226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3796" y="5818542"/>
              <a:ext cx="167375" cy="1673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196719" y="5702096"/>
              <a:ext cx="2305685" cy="375920"/>
            </a:xfrm>
            <a:custGeom>
              <a:avLst/>
              <a:gdLst/>
              <a:ahLst/>
              <a:cxnLst/>
              <a:rect l="l" t="t" r="r" b="b"/>
              <a:pathLst>
                <a:path w="2305685" h="375920">
                  <a:moveTo>
                    <a:pt x="272681" y="179616"/>
                  </a:moveTo>
                  <a:lnTo>
                    <a:pt x="272618" y="176453"/>
                  </a:lnTo>
                  <a:lnTo>
                    <a:pt x="272288" y="172123"/>
                  </a:lnTo>
                  <a:lnTo>
                    <a:pt x="272262" y="171602"/>
                  </a:lnTo>
                  <a:lnTo>
                    <a:pt x="268338" y="155536"/>
                  </a:lnTo>
                  <a:lnTo>
                    <a:pt x="258432" y="157492"/>
                  </a:lnTo>
                  <a:lnTo>
                    <a:pt x="253758" y="158254"/>
                  </a:lnTo>
                  <a:lnTo>
                    <a:pt x="247929" y="158940"/>
                  </a:lnTo>
                  <a:lnTo>
                    <a:pt x="230111" y="160693"/>
                  </a:lnTo>
                  <a:lnTo>
                    <a:pt x="230378" y="160693"/>
                  </a:lnTo>
                  <a:lnTo>
                    <a:pt x="221881" y="161366"/>
                  </a:lnTo>
                  <a:lnTo>
                    <a:pt x="213804" y="161772"/>
                  </a:lnTo>
                  <a:lnTo>
                    <a:pt x="201231" y="162255"/>
                  </a:lnTo>
                  <a:lnTo>
                    <a:pt x="193725" y="162648"/>
                  </a:lnTo>
                  <a:lnTo>
                    <a:pt x="165430" y="163804"/>
                  </a:lnTo>
                  <a:lnTo>
                    <a:pt x="139928" y="164452"/>
                  </a:lnTo>
                  <a:lnTo>
                    <a:pt x="99161" y="164452"/>
                  </a:lnTo>
                  <a:lnTo>
                    <a:pt x="93459" y="164223"/>
                  </a:lnTo>
                  <a:lnTo>
                    <a:pt x="86753" y="163804"/>
                  </a:lnTo>
                  <a:lnTo>
                    <a:pt x="87134" y="163804"/>
                  </a:lnTo>
                  <a:lnTo>
                    <a:pt x="87007" y="163588"/>
                  </a:lnTo>
                  <a:lnTo>
                    <a:pt x="83197" y="156718"/>
                  </a:lnTo>
                  <a:lnTo>
                    <a:pt x="83197" y="63957"/>
                  </a:lnTo>
                  <a:lnTo>
                    <a:pt x="232816" y="60007"/>
                  </a:lnTo>
                  <a:lnTo>
                    <a:pt x="253339" y="59613"/>
                  </a:lnTo>
                  <a:lnTo>
                    <a:pt x="269913" y="59613"/>
                  </a:lnTo>
                  <a:lnTo>
                    <a:pt x="269125" y="55270"/>
                  </a:lnTo>
                  <a:lnTo>
                    <a:pt x="269125" y="50927"/>
                  </a:lnTo>
                  <a:lnTo>
                    <a:pt x="268732" y="49352"/>
                  </a:lnTo>
                  <a:lnTo>
                    <a:pt x="268071" y="43357"/>
                  </a:lnTo>
                  <a:lnTo>
                    <a:pt x="267944" y="42240"/>
                  </a:lnTo>
                  <a:lnTo>
                    <a:pt x="267868" y="41529"/>
                  </a:lnTo>
                  <a:lnTo>
                    <a:pt x="267754" y="40576"/>
                  </a:lnTo>
                  <a:lnTo>
                    <a:pt x="267652" y="39611"/>
                  </a:lnTo>
                  <a:lnTo>
                    <a:pt x="267550" y="38696"/>
                  </a:lnTo>
                  <a:lnTo>
                    <a:pt x="267131" y="36639"/>
                  </a:lnTo>
                  <a:lnTo>
                    <a:pt x="266827" y="36639"/>
                  </a:lnTo>
                  <a:lnTo>
                    <a:pt x="263994" y="35928"/>
                  </a:lnTo>
                  <a:lnTo>
                    <a:pt x="262813" y="35928"/>
                  </a:lnTo>
                  <a:lnTo>
                    <a:pt x="251714" y="37160"/>
                  </a:lnTo>
                  <a:lnTo>
                    <a:pt x="225399" y="39611"/>
                  </a:lnTo>
                  <a:lnTo>
                    <a:pt x="217805" y="40170"/>
                  </a:lnTo>
                  <a:lnTo>
                    <a:pt x="209042" y="40576"/>
                  </a:lnTo>
                  <a:lnTo>
                    <a:pt x="142290" y="43027"/>
                  </a:lnTo>
                  <a:lnTo>
                    <a:pt x="142671" y="43027"/>
                  </a:lnTo>
                  <a:lnTo>
                    <a:pt x="132080" y="43357"/>
                  </a:lnTo>
                  <a:lnTo>
                    <a:pt x="78955" y="43357"/>
                  </a:lnTo>
                  <a:lnTo>
                    <a:pt x="58331" y="42240"/>
                  </a:lnTo>
                  <a:lnTo>
                    <a:pt x="53594" y="42240"/>
                  </a:lnTo>
                  <a:lnTo>
                    <a:pt x="51219" y="45796"/>
                  </a:lnTo>
                  <a:lnTo>
                    <a:pt x="54381" y="52108"/>
                  </a:lnTo>
                  <a:lnTo>
                    <a:pt x="58331" y="72250"/>
                  </a:lnTo>
                  <a:lnTo>
                    <a:pt x="58420" y="160693"/>
                  </a:lnTo>
                  <a:lnTo>
                    <a:pt x="58521" y="161772"/>
                  </a:lnTo>
                  <a:lnTo>
                    <a:pt x="58597" y="162648"/>
                  </a:lnTo>
                  <a:lnTo>
                    <a:pt x="58724" y="163982"/>
                  </a:lnTo>
                  <a:lnTo>
                    <a:pt x="58762" y="164452"/>
                  </a:lnTo>
                  <a:lnTo>
                    <a:pt x="59016" y="167182"/>
                  </a:lnTo>
                  <a:lnTo>
                    <a:pt x="60655" y="171602"/>
                  </a:lnTo>
                  <a:lnTo>
                    <a:pt x="63855" y="176453"/>
                  </a:lnTo>
                  <a:lnTo>
                    <a:pt x="69380" y="184353"/>
                  </a:lnTo>
                  <a:lnTo>
                    <a:pt x="229374" y="181190"/>
                  </a:lnTo>
                  <a:lnTo>
                    <a:pt x="269913" y="181190"/>
                  </a:lnTo>
                  <a:lnTo>
                    <a:pt x="272681" y="179616"/>
                  </a:lnTo>
                  <a:close/>
                </a:path>
                <a:path w="2305685" h="375920">
                  <a:moveTo>
                    <a:pt x="327952" y="294093"/>
                  </a:moveTo>
                  <a:lnTo>
                    <a:pt x="326390" y="281609"/>
                  </a:lnTo>
                  <a:lnTo>
                    <a:pt x="326313" y="281063"/>
                  </a:lnTo>
                  <a:lnTo>
                    <a:pt x="326250" y="280504"/>
                  </a:lnTo>
                  <a:lnTo>
                    <a:pt x="326148" y="279704"/>
                  </a:lnTo>
                  <a:lnTo>
                    <a:pt x="326021" y="278701"/>
                  </a:lnTo>
                  <a:lnTo>
                    <a:pt x="325970" y="278307"/>
                  </a:lnTo>
                  <a:lnTo>
                    <a:pt x="325869" y="277444"/>
                  </a:lnTo>
                  <a:lnTo>
                    <a:pt x="325767" y="276707"/>
                  </a:lnTo>
                  <a:lnTo>
                    <a:pt x="325577" y="275145"/>
                  </a:lnTo>
                  <a:lnTo>
                    <a:pt x="325183" y="273177"/>
                  </a:lnTo>
                  <a:lnTo>
                    <a:pt x="322808" y="270802"/>
                  </a:lnTo>
                  <a:lnTo>
                    <a:pt x="318871" y="271589"/>
                  </a:lnTo>
                  <a:lnTo>
                    <a:pt x="311670" y="272770"/>
                  </a:lnTo>
                  <a:lnTo>
                    <a:pt x="271703" y="276707"/>
                  </a:lnTo>
                  <a:lnTo>
                    <a:pt x="207251" y="280200"/>
                  </a:lnTo>
                  <a:lnTo>
                    <a:pt x="198094" y="280504"/>
                  </a:lnTo>
                  <a:lnTo>
                    <a:pt x="198640" y="280504"/>
                  </a:lnTo>
                  <a:lnTo>
                    <a:pt x="177546" y="281063"/>
                  </a:lnTo>
                  <a:lnTo>
                    <a:pt x="177660" y="270802"/>
                  </a:lnTo>
                  <a:lnTo>
                    <a:pt x="177939" y="245935"/>
                  </a:lnTo>
                  <a:lnTo>
                    <a:pt x="178015" y="233794"/>
                  </a:lnTo>
                  <a:lnTo>
                    <a:pt x="178727" y="216725"/>
                  </a:lnTo>
                  <a:lnTo>
                    <a:pt x="179514" y="206463"/>
                  </a:lnTo>
                  <a:lnTo>
                    <a:pt x="179514" y="202514"/>
                  </a:lnTo>
                  <a:lnTo>
                    <a:pt x="149123" y="202514"/>
                  </a:lnTo>
                  <a:lnTo>
                    <a:pt x="152285" y="210413"/>
                  </a:lnTo>
                  <a:lnTo>
                    <a:pt x="153466" y="221856"/>
                  </a:lnTo>
                  <a:lnTo>
                    <a:pt x="154152" y="228714"/>
                  </a:lnTo>
                  <a:lnTo>
                    <a:pt x="154495" y="233794"/>
                  </a:lnTo>
                  <a:lnTo>
                    <a:pt x="154546" y="235673"/>
                  </a:lnTo>
                  <a:lnTo>
                    <a:pt x="154647" y="281470"/>
                  </a:lnTo>
                  <a:lnTo>
                    <a:pt x="149440" y="281609"/>
                  </a:lnTo>
                  <a:lnTo>
                    <a:pt x="60058" y="281609"/>
                  </a:lnTo>
                  <a:lnTo>
                    <a:pt x="29210" y="280898"/>
                  </a:lnTo>
                  <a:lnTo>
                    <a:pt x="19837" y="280504"/>
                  </a:lnTo>
                  <a:lnTo>
                    <a:pt x="12534" y="279857"/>
                  </a:lnTo>
                  <a:lnTo>
                    <a:pt x="3454" y="278701"/>
                  </a:lnTo>
                  <a:lnTo>
                    <a:pt x="1485" y="278307"/>
                  </a:lnTo>
                  <a:lnTo>
                    <a:pt x="0" y="280898"/>
                  </a:lnTo>
                  <a:lnTo>
                    <a:pt x="101" y="281470"/>
                  </a:lnTo>
                  <a:lnTo>
                    <a:pt x="177" y="281609"/>
                  </a:lnTo>
                  <a:lnTo>
                    <a:pt x="304" y="281863"/>
                  </a:lnTo>
                  <a:lnTo>
                    <a:pt x="1879" y="288569"/>
                  </a:lnTo>
                  <a:lnTo>
                    <a:pt x="4241" y="297649"/>
                  </a:lnTo>
                  <a:lnTo>
                    <a:pt x="5829" y="301993"/>
                  </a:lnTo>
                  <a:lnTo>
                    <a:pt x="6616" y="304355"/>
                  </a:lnTo>
                  <a:lnTo>
                    <a:pt x="9779" y="306730"/>
                  </a:lnTo>
                  <a:lnTo>
                    <a:pt x="14122" y="306336"/>
                  </a:lnTo>
                  <a:lnTo>
                    <a:pt x="27470" y="304939"/>
                  </a:lnTo>
                  <a:lnTo>
                    <a:pt x="38049" y="304063"/>
                  </a:lnTo>
                  <a:lnTo>
                    <a:pt x="51371" y="303339"/>
                  </a:lnTo>
                  <a:lnTo>
                    <a:pt x="110832" y="300875"/>
                  </a:lnTo>
                  <a:lnTo>
                    <a:pt x="184708" y="299224"/>
                  </a:lnTo>
                  <a:lnTo>
                    <a:pt x="202412" y="298958"/>
                  </a:lnTo>
                  <a:lnTo>
                    <a:pt x="310883" y="298958"/>
                  </a:lnTo>
                  <a:lnTo>
                    <a:pt x="320446" y="299224"/>
                  </a:lnTo>
                  <a:lnTo>
                    <a:pt x="325577" y="299224"/>
                  </a:lnTo>
                  <a:lnTo>
                    <a:pt x="325780" y="298958"/>
                  </a:lnTo>
                  <a:lnTo>
                    <a:pt x="327952" y="296075"/>
                  </a:lnTo>
                  <a:lnTo>
                    <a:pt x="327952" y="294093"/>
                  </a:lnTo>
                  <a:close/>
                </a:path>
                <a:path w="2305685" h="375920">
                  <a:moveTo>
                    <a:pt x="556120" y="228561"/>
                  </a:moveTo>
                  <a:lnTo>
                    <a:pt x="554532" y="223037"/>
                  </a:lnTo>
                  <a:lnTo>
                    <a:pt x="554405" y="222885"/>
                  </a:lnTo>
                  <a:lnTo>
                    <a:pt x="552958" y="221068"/>
                  </a:lnTo>
                  <a:lnTo>
                    <a:pt x="508812" y="175666"/>
                  </a:lnTo>
                  <a:lnTo>
                    <a:pt x="476643" y="145567"/>
                  </a:lnTo>
                  <a:lnTo>
                    <a:pt x="464921" y="135013"/>
                  </a:lnTo>
                  <a:lnTo>
                    <a:pt x="470052" y="124358"/>
                  </a:lnTo>
                  <a:lnTo>
                    <a:pt x="477951" y="105410"/>
                  </a:lnTo>
                  <a:lnTo>
                    <a:pt x="481114" y="97510"/>
                  </a:lnTo>
                  <a:lnTo>
                    <a:pt x="483476" y="90792"/>
                  </a:lnTo>
                  <a:lnTo>
                    <a:pt x="489800" y="72250"/>
                  </a:lnTo>
                  <a:lnTo>
                    <a:pt x="496112" y="54089"/>
                  </a:lnTo>
                  <a:lnTo>
                    <a:pt x="497687" y="48564"/>
                  </a:lnTo>
                  <a:lnTo>
                    <a:pt x="498094" y="44488"/>
                  </a:lnTo>
                  <a:lnTo>
                    <a:pt x="497471" y="44488"/>
                  </a:lnTo>
                  <a:lnTo>
                    <a:pt x="496112" y="44221"/>
                  </a:lnTo>
                  <a:lnTo>
                    <a:pt x="468871" y="37503"/>
                  </a:lnTo>
                  <a:lnTo>
                    <a:pt x="467690" y="36715"/>
                  </a:lnTo>
                  <a:lnTo>
                    <a:pt x="465315" y="38696"/>
                  </a:lnTo>
                  <a:lnTo>
                    <a:pt x="465315" y="48564"/>
                  </a:lnTo>
                  <a:lnTo>
                    <a:pt x="460908" y="71170"/>
                  </a:lnTo>
                  <a:lnTo>
                    <a:pt x="447929" y="114681"/>
                  </a:lnTo>
                  <a:lnTo>
                    <a:pt x="425678" y="158496"/>
                  </a:lnTo>
                  <a:lnTo>
                    <a:pt x="398907" y="195478"/>
                  </a:lnTo>
                  <a:lnTo>
                    <a:pt x="366356" y="229552"/>
                  </a:lnTo>
                  <a:lnTo>
                    <a:pt x="350050" y="241592"/>
                  </a:lnTo>
                  <a:lnTo>
                    <a:pt x="349656" y="241985"/>
                  </a:lnTo>
                  <a:lnTo>
                    <a:pt x="346900" y="243967"/>
                  </a:lnTo>
                  <a:lnTo>
                    <a:pt x="348475" y="245541"/>
                  </a:lnTo>
                  <a:lnTo>
                    <a:pt x="359130" y="254622"/>
                  </a:lnTo>
                  <a:lnTo>
                    <a:pt x="363080" y="257784"/>
                  </a:lnTo>
                  <a:lnTo>
                    <a:pt x="369392" y="255803"/>
                  </a:lnTo>
                  <a:lnTo>
                    <a:pt x="400189" y="230149"/>
                  </a:lnTo>
                  <a:lnTo>
                    <a:pt x="433984" y="187794"/>
                  </a:lnTo>
                  <a:lnTo>
                    <a:pt x="456247" y="151980"/>
                  </a:lnTo>
                  <a:lnTo>
                    <a:pt x="463778" y="158864"/>
                  </a:lnTo>
                  <a:lnTo>
                    <a:pt x="492747" y="189547"/>
                  </a:lnTo>
                  <a:lnTo>
                    <a:pt x="519976" y="223037"/>
                  </a:lnTo>
                  <a:lnTo>
                    <a:pt x="533615" y="245935"/>
                  </a:lnTo>
                  <a:lnTo>
                    <a:pt x="536371" y="244360"/>
                  </a:lnTo>
                  <a:lnTo>
                    <a:pt x="547039" y="237248"/>
                  </a:lnTo>
                  <a:lnTo>
                    <a:pt x="553745" y="231330"/>
                  </a:lnTo>
                  <a:lnTo>
                    <a:pt x="556120" y="228561"/>
                  </a:lnTo>
                  <a:close/>
                </a:path>
                <a:path w="2305685" h="375920">
                  <a:moveTo>
                    <a:pt x="637832" y="11455"/>
                  </a:moveTo>
                  <a:lnTo>
                    <a:pt x="635063" y="11455"/>
                  </a:lnTo>
                  <a:lnTo>
                    <a:pt x="612559" y="10668"/>
                  </a:lnTo>
                  <a:lnTo>
                    <a:pt x="608622" y="10668"/>
                  </a:lnTo>
                  <a:lnTo>
                    <a:pt x="606640" y="12636"/>
                  </a:lnTo>
                  <a:lnTo>
                    <a:pt x="607428" y="14605"/>
                  </a:lnTo>
                  <a:lnTo>
                    <a:pt x="609409" y="18554"/>
                  </a:lnTo>
                  <a:lnTo>
                    <a:pt x="610958" y="39039"/>
                  </a:lnTo>
                  <a:lnTo>
                    <a:pt x="611238" y="44221"/>
                  </a:lnTo>
                  <a:lnTo>
                    <a:pt x="611365" y="105410"/>
                  </a:lnTo>
                  <a:lnTo>
                    <a:pt x="611378" y="116459"/>
                  </a:lnTo>
                  <a:lnTo>
                    <a:pt x="604939" y="116852"/>
                  </a:lnTo>
                  <a:lnTo>
                    <a:pt x="597928" y="117221"/>
                  </a:lnTo>
                  <a:lnTo>
                    <a:pt x="572274" y="118173"/>
                  </a:lnTo>
                  <a:lnTo>
                    <a:pt x="547636" y="118173"/>
                  </a:lnTo>
                  <a:lnTo>
                    <a:pt x="537565" y="118033"/>
                  </a:lnTo>
                  <a:lnTo>
                    <a:pt x="531126" y="117221"/>
                  </a:lnTo>
                  <a:lnTo>
                    <a:pt x="529272" y="116852"/>
                  </a:lnTo>
                  <a:lnTo>
                    <a:pt x="529145" y="117221"/>
                  </a:lnTo>
                  <a:lnTo>
                    <a:pt x="529056" y="117487"/>
                  </a:lnTo>
                  <a:lnTo>
                    <a:pt x="528485" y="119214"/>
                  </a:lnTo>
                  <a:lnTo>
                    <a:pt x="528485" y="120015"/>
                  </a:lnTo>
                  <a:lnTo>
                    <a:pt x="531634" y="138569"/>
                  </a:lnTo>
                  <a:lnTo>
                    <a:pt x="532434" y="140931"/>
                  </a:lnTo>
                  <a:lnTo>
                    <a:pt x="535190" y="143306"/>
                  </a:lnTo>
                  <a:lnTo>
                    <a:pt x="539534" y="142506"/>
                  </a:lnTo>
                  <a:lnTo>
                    <a:pt x="549008" y="141325"/>
                  </a:lnTo>
                  <a:lnTo>
                    <a:pt x="570725" y="138963"/>
                  </a:lnTo>
                  <a:lnTo>
                    <a:pt x="580199" y="138163"/>
                  </a:lnTo>
                  <a:lnTo>
                    <a:pt x="586511" y="137375"/>
                  </a:lnTo>
                  <a:lnTo>
                    <a:pt x="603885" y="136982"/>
                  </a:lnTo>
                  <a:lnTo>
                    <a:pt x="611378" y="136588"/>
                  </a:lnTo>
                  <a:lnTo>
                    <a:pt x="611378" y="346202"/>
                  </a:lnTo>
                  <a:lnTo>
                    <a:pt x="612952" y="346202"/>
                  </a:lnTo>
                  <a:lnTo>
                    <a:pt x="633095" y="345020"/>
                  </a:lnTo>
                  <a:lnTo>
                    <a:pt x="635063" y="344627"/>
                  </a:lnTo>
                  <a:lnTo>
                    <a:pt x="636244" y="342252"/>
                  </a:lnTo>
                  <a:lnTo>
                    <a:pt x="636244" y="136588"/>
                  </a:lnTo>
                  <a:lnTo>
                    <a:pt x="636244" y="118173"/>
                  </a:lnTo>
                  <a:lnTo>
                    <a:pt x="636371" y="44488"/>
                  </a:lnTo>
                  <a:lnTo>
                    <a:pt x="636473" y="39039"/>
                  </a:lnTo>
                  <a:lnTo>
                    <a:pt x="636574" y="33566"/>
                  </a:lnTo>
                  <a:lnTo>
                    <a:pt x="636765" y="28752"/>
                  </a:lnTo>
                  <a:lnTo>
                    <a:pt x="637146" y="23228"/>
                  </a:lnTo>
                  <a:lnTo>
                    <a:pt x="637832" y="14605"/>
                  </a:lnTo>
                  <a:lnTo>
                    <a:pt x="637832" y="11455"/>
                  </a:lnTo>
                  <a:close/>
                </a:path>
                <a:path w="2305685" h="375920">
                  <a:moveTo>
                    <a:pt x="1020191" y="59220"/>
                  </a:moveTo>
                  <a:lnTo>
                    <a:pt x="1019797" y="54483"/>
                  </a:lnTo>
                  <a:lnTo>
                    <a:pt x="1018870" y="48171"/>
                  </a:lnTo>
                  <a:lnTo>
                    <a:pt x="1018806" y="47764"/>
                  </a:lnTo>
                  <a:lnTo>
                    <a:pt x="1018743" y="47307"/>
                  </a:lnTo>
                  <a:lnTo>
                    <a:pt x="1018654" y="46748"/>
                  </a:lnTo>
                  <a:lnTo>
                    <a:pt x="1018552" y="46024"/>
                  </a:lnTo>
                  <a:lnTo>
                    <a:pt x="1018501" y="45669"/>
                  </a:lnTo>
                  <a:lnTo>
                    <a:pt x="1018413" y="45135"/>
                  </a:lnTo>
                  <a:lnTo>
                    <a:pt x="1018197" y="43738"/>
                  </a:lnTo>
                  <a:lnTo>
                    <a:pt x="1018082" y="43332"/>
                  </a:lnTo>
                  <a:lnTo>
                    <a:pt x="1017435" y="41059"/>
                  </a:lnTo>
                  <a:lnTo>
                    <a:pt x="1017041" y="39090"/>
                  </a:lnTo>
                  <a:lnTo>
                    <a:pt x="1013879" y="37896"/>
                  </a:lnTo>
                  <a:lnTo>
                    <a:pt x="970419" y="43738"/>
                  </a:lnTo>
                  <a:lnTo>
                    <a:pt x="963549" y="44119"/>
                  </a:lnTo>
                  <a:lnTo>
                    <a:pt x="962926" y="44119"/>
                  </a:lnTo>
                  <a:lnTo>
                    <a:pt x="950988" y="45135"/>
                  </a:lnTo>
                  <a:lnTo>
                    <a:pt x="943635" y="45669"/>
                  </a:lnTo>
                  <a:lnTo>
                    <a:pt x="936320" y="46024"/>
                  </a:lnTo>
                  <a:lnTo>
                    <a:pt x="878878" y="48171"/>
                  </a:lnTo>
                  <a:lnTo>
                    <a:pt x="855980" y="46977"/>
                  </a:lnTo>
                  <a:lnTo>
                    <a:pt x="846505" y="46583"/>
                  </a:lnTo>
                  <a:lnTo>
                    <a:pt x="844537" y="46583"/>
                  </a:lnTo>
                  <a:lnTo>
                    <a:pt x="844423" y="46748"/>
                  </a:lnTo>
                  <a:lnTo>
                    <a:pt x="842949" y="48958"/>
                  </a:lnTo>
                  <a:lnTo>
                    <a:pt x="843343" y="49745"/>
                  </a:lnTo>
                  <a:lnTo>
                    <a:pt x="844537" y="54876"/>
                  </a:lnTo>
                  <a:lnTo>
                    <a:pt x="846505" y="62776"/>
                  </a:lnTo>
                  <a:lnTo>
                    <a:pt x="847686" y="65925"/>
                  </a:lnTo>
                  <a:lnTo>
                    <a:pt x="847686" y="66319"/>
                  </a:lnTo>
                  <a:lnTo>
                    <a:pt x="848080" y="66713"/>
                  </a:lnTo>
                  <a:lnTo>
                    <a:pt x="848868" y="68694"/>
                  </a:lnTo>
                  <a:lnTo>
                    <a:pt x="851242" y="71450"/>
                  </a:lnTo>
                  <a:lnTo>
                    <a:pt x="855192" y="71056"/>
                  </a:lnTo>
                  <a:lnTo>
                    <a:pt x="865847" y="69481"/>
                  </a:lnTo>
                  <a:lnTo>
                    <a:pt x="882827" y="67906"/>
                  </a:lnTo>
                  <a:lnTo>
                    <a:pt x="894664" y="67106"/>
                  </a:lnTo>
                  <a:lnTo>
                    <a:pt x="902563" y="66319"/>
                  </a:lnTo>
                  <a:lnTo>
                    <a:pt x="920724" y="65138"/>
                  </a:lnTo>
                  <a:lnTo>
                    <a:pt x="920597" y="67106"/>
                  </a:lnTo>
                  <a:lnTo>
                    <a:pt x="920496" y="68694"/>
                  </a:lnTo>
                  <a:lnTo>
                    <a:pt x="920445" y="69481"/>
                  </a:lnTo>
                  <a:lnTo>
                    <a:pt x="920318" y="71450"/>
                  </a:lnTo>
                  <a:lnTo>
                    <a:pt x="919848" y="79006"/>
                  </a:lnTo>
                  <a:lnTo>
                    <a:pt x="918197" y="88773"/>
                  </a:lnTo>
                  <a:lnTo>
                    <a:pt x="900518" y="129933"/>
                  </a:lnTo>
                  <a:lnTo>
                    <a:pt x="874928" y="165011"/>
                  </a:lnTo>
                  <a:lnTo>
                    <a:pt x="842340" y="196926"/>
                  </a:lnTo>
                  <a:lnTo>
                    <a:pt x="825588" y="208038"/>
                  </a:lnTo>
                  <a:lnTo>
                    <a:pt x="825182" y="208432"/>
                  </a:lnTo>
                  <a:lnTo>
                    <a:pt x="822426" y="210413"/>
                  </a:lnTo>
                  <a:lnTo>
                    <a:pt x="824001" y="211988"/>
                  </a:lnTo>
                  <a:lnTo>
                    <a:pt x="833869" y="220675"/>
                  </a:lnTo>
                  <a:lnTo>
                    <a:pt x="837819" y="223824"/>
                  </a:lnTo>
                  <a:lnTo>
                    <a:pt x="844130" y="221856"/>
                  </a:lnTo>
                  <a:lnTo>
                    <a:pt x="846112" y="220281"/>
                  </a:lnTo>
                  <a:lnTo>
                    <a:pt x="863320" y="208038"/>
                  </a:lnTo>
                  <a:lnTo>
                    <a:pt x="893876" y="177444"/>
                  </a:lnTo>
                  <a:lnTo>
                    <a:pt x="917130" y="146329"/>
                  </a:lnTo>
                  <a:lnTo>
                    <a:pt x="924267" y="133438"/>
                  </a:lnTo>
                  <a:lnTo>
                    <a:pt x="931557" y="138887"/>
                  </a:lnTo>
                  <a:lnTo>
                    <a:pt x="963599" y="169011"/>
                  </a:lnTo>
                  <a:lnTo>
                    <a:pt x="991590" y="200317"/>
                  </a:lnTo>
                  <a:lnTo>
                    <a:pt x="996111" y="206463"/>
                  </a:lnTo>
                  <a:lnTo>
                    <a:pt x="998093" y="208826"/>
                  </a:lnTo>
                  <a:lnTo>
                    <a:pt x="1001242" y="206857"/>
                  </a:lnTo>
                  <a:lnTo>
                    <a:pt x="1002830" y="205676"/>
                  </a:lnTo>
                  <a:lnTo>
                    <a:pt x="1015453" y="193040"/>
                  </a:lnTo>
                  <a:lnTo>
                    <a:pt x="1016254" y="191858"/>
                  </a:lnTo>
                  <a:lnTo>
                    <a:pt x="1018222" y="189090"/>
                  </a:lnTo>
                  <a:lnTo>
                    <a:pt x="1016254" y="184353"/>
                  </a:lnTo>
                  <a:lnTo>
                    <a:pt x="1014272" y="182778"/>
                  </a:lnTo>
                  <a:lnTo>
                    <a:pt x="1010869" y="179171"/>
                  </a:lnTo>
                  <a:lnTo>
                    <a:pt x="981113" y="154101"/>
                  </a:lnTo>
                  <a:lnTo>
                    <a:pt x="948080" y="128181"/>
                  </a:lnTo>
                  <a:lnTo>
                    <a:pt x="932167" y="116852"/>
                  </a:lnTo>
                  <a:lnTo>
                    <a:pt x="936650" y="107772"/>
                  </a:lnTo>
                  <a:lnTo>
                    <a:pt x="948969" y="65138"/>
                  </a:lnTo>
                  <a:lnTo>
                    <a:pt x="949147" y="63957"/>
                  </a:lnTo>
                  <a:lnTo>
                    <a:pt x="952690" y="63957"/>
                  </a:lnTo>
                  <a:lnTo>
                    <a:pt x="960196" y="63563"/>
                  </a:lnTo>
                  <a:lnTo>
                    <a:pt x="964145" y="63563"/>
                  </a:lnTo>
                  <a:lnTo>
                    <a:pt x="973620" y="63169"/>
                  </a:lnTo>
                  <a:lnTo>
                    <a:pt x="990981" y="63563"/>
                  </a:lnTo>
                  <a:lnTo>
                    <a:pt x="1020191" y="63563"/>
                  </a:lnTo>
                  <a:lnTo>
                    <a:pt x="1020191" y="63169"/>
                  </a:lnTo>
                  <a:lnTo>
                    <a:pt x="1020191" y="59220"/>
                  </a:lnTo>
                  <a:close/>
                </a:path>
                <a:path w="2305685" h="375920">
                  <a:moveTo>
                    <a:pt x="1105458" y="11061"/>
                  </a:moveTo>
                  <a:lnTo>
                    <a:pt x="1103490" y="11061"/>
                  </a:lnTo>
                  <a:lnTo>
                    <a:pt x="1097178" y="10668"/>
                  </a:lnTo>
                  <a:lnTo>
                    <a:pt x="1076248" y="10668"/>
                  </a:lnTo>
                  <a:lnTo>
                    <a:pt x="1074280" y="12636"/>
                  </a:lnTo>
                  <a:lnTo>
                    <a:pt x="1075067" y="14605"/>
                  </a:lnTo>
                  <a:lnTo>
                    <a:pt x="1077036" y="18554"/>
                  </a:lnTo>
                  <a:lnTo>
                    <a:pt x="1078623" y="39090"/>
                  </a:lnTo>
                  <a:lnTo>
                    <a:pt x="1078725" y="41059"/>
                  </a:lnTo>
                  <a:lnTo>
                    <a:pt x="1078852" y="43332"/>
                  </a:lnTo>
                  <a:lnTo>
                    <a:pt x="1078953" y="79006"/>
                  </a:lnTo>
                  <a:lnTo>
                    <a:pt x="1079017" y="107772"/>
                  </a:lnTo>
                  <a:lnTo>
                    <a:pt x="1065250" y="108534"/>
                  </a:lnTo>
                  <a:lnTo>
                    <a:pt x="1039837" y="109499"/>
                  </a:lnTo>
                  <a:lnTo>
                    <a:pt x="1015771" y="109499"/>
                  </a:lnTo>
                  <a:lnTo>
                    <a:pt x="1005979" y="109347"/>
                  </a:lnTo>
                  <a:lnTo>
                    <a:pt x="999566" y="108534"/>
                  </a:lnTo>
                  <a:lnTo>
                    <a:pt x="996505" y="107772"/>
                  </a:lnTo>
                  <a:lnTo>
                    <a:pt x="996505" y="110934"/>
                  </a:lnTo>
                  <a:lnTo>
                    <a:pt x="1004798" y="133832"/>
                  </a:lnTo>
                  <a:lnTo>
                    <a:pt x="1009142" y="133032"/>
                  </a:lnTo>
                  <a:lnTo>
                    <a:pt x="1018616" y="131851"/>
                  </a:lnTo>
                  <a:lnTo>
                    <a:pt x="1043089" y="129095"/>
                  </a:lnTo>
                  <a:lnTo>
                    <a:pt x="1052563" y="128689"/>
                  </a:lnTo>
                  <a:lnTo>
                    <a:pt x="1060335" y="128181"/>
                  </a:lnTo>
                  <a:lnTo>
                    <a:pt x="1060627" y="128181"/>
                  </a:lnTo>
                  <a:lnTo>
                    <a:pt x="1079017" y="127114"/>
                  </a:lnTo>
                  <a:lnTo>
                    <a:pt x="1079017" y="232117"/>
                  </a:lnTo>
                  <a:lnTo>
                    <a:pt x="1080592" y="232117"/>
                  </a:lnTo>
                  <a:lnTo>
                    <a:pt x="1100721" y="230936"/>
                  </a:lnTo>
                  <a:lnTo>
                    <a:pt x="1102702" y="230543"/>
                  </a:lnTo>
                  <a:lnTo>
                    <a:pt x="1103884" y="228168"/>
                  </a:lnTo>
                  <a:lnTo>
                    <a:pt x="1103884" y="127114"/>
                  </a:lnTo>
                  <a:lnTo>
                    <a:pt x="1103884" y="109499"/>
                  </a:lnTo>
                  <a:lnTo>
                    <a:pt x="1103972" y="45669"/>
                  </a:lnTo>
                  <a:lnTo>
                    <a:pt x="1105433" y="14605"/>
                  </a:lnTo>
                  <a:lnTo>
                    <a:pt x="1105458" y="11061"/>
                  </a:lnTo>
                  <a:close/>
                </a:path>
                <a:path w="2305685" h="375920">
                  <a:moveTo>
                    <a:pt x="1107706" y="292531"/>
                  </a:moveTo>
                  <a:lnTo>
                    <a:pt x="1086688" y="256590"/>
                  </a:lnTo>
                  <a:lnTo>
                    <a:pt x="1081697" y="252730"/>
                  </a:lnTo>
                  <a:lnTo>
                    <a:pt x="1081697" y="295694"/>
                  </a:lnTo>
                  <a:lnTo>
                    <a:pt x="1081633" y="298107"/>
                  </a:lnTo>
                  <a:lnTo>
                    <a:pt x="1081379" y="305155"/>
                  </a:lnTo>
                  <a:lnTo>
                    <a:pt x="1081278" y="307124"/>
                  </a:lnTo>
                  <a:lnTo>
                    <a:pt x="1080655" y="319265"/>
                  </a:lnTo>
                  <a:lnTo>
                    <a:pt x="1053109" y="349173"/>
                  </a:lnTo>
                  <a:lnTo>
                    <a:pt x="1036523" y="354545"/>
                  </a:lnTo>
                  <a:lnTo>
                    <a:pt x="1037958" y="354545"/>
                  </a:lnTo>
                  <a:lnTo>
                    <a:pt x="1023454" y="355193"/>
                  </a:lnTo>
                  <a:lnTo>
                    <a:pt x="1011351" y="355193"/>
                  </a:lnTo>
                  <a:lnTo>
                    <a:pt x="973963" y="338950"/>
                  </a:lnTo>
                  <a:lnTo>
                    <a:pt x="961110" y="315569"/>
                  </a:lnTo>
                  <a:lnTo>
                    <a:pt x="961110" y="298107"/>
                  </a:lnTo>
                  <a:lnTo>
                    <a:pt x="991184" y="263499"/>
                  </a:lnTo>
                  <a:lnTo>
                    <a:pt x="1021778" y="256590"/>
                  </a:lnTo>
                  <a:lnTo>
                    <a:pt x="1030871" y="256590"/>
                  </a:lnTo>
                  <a:lnTo>
                    <a:pt x="1069187" y="272453"/>
                  </a:lnTo>
                  <a:lnTo>
                    <a:pt x="1081697" y="295694"/>
                  </a:lnTo>
                  <a:lnTo>
                    <a:pt x="1081697" y="252730"/>
                  </a:lnTo>
                  <a:lnTo>
                    <a:pt x="1045337" y="238607"/>
                  </a:lnTo>
                  <a:lnTo>
                    <a:pt x="1036167" y="237769"/>
                  </a:lnTo>
                  <a:lnTo>
                    <a:pt x="1008621" y="237769"/>
                  </a:lnTo>
                  <a:lnTo>
                    <a:pt x="967549" y="252539"/>
                  </a:lnTo>
                  <a:lnTo>
                    <a:pt x="940714" y="281419"/>
                  </a:lnTo>
                  <a:lnTo>
                    <a:pt x="935901" y="295694"/>
                  </a:lnTo>
                  <a:lnTo>
                    <a:pt x="935926" y="319265"/>
                  </a:lnTo>
                  <a:lnTo>
                    <a:pt x="958469" y="357238"/>
                  </a:lnTo>
                  <a:lnTo>
                    <a:pt x="996353" y="374675"/>
                  </a:lnTo>
                  <a:lnTo>
                    <a:pt x="996200" y="374675"/>
                  </a:lnTo>
                  <a:lnTo>
                    <a:pt x="1005890" y="375666"/>
                  </a:lnTo>
                  <a:lnTo>
                    <a:pt x="1005586" y="375666"/>
                  </a:lnTo>
                  <a:lnTo>
                    <a:pt x="1020597" y="375805"/>
                  </a:lnTo>
                  <a:lnTo>
                    <a:pt x="1064209" y="366725"/>
                  </a:lnTo>
                  <a:lnTo>
                    <a:pt x="1084364" y="355193"/>
                  </a:lnTo>
                  <a:lnTo>
                    <a:pt x="1088364" y="351129"/>
                  </a:lnTo>
                  <a:lnTo>
                    <a:pt x="1107033" y="317652"/>
                  </a:lnTo>
                  <a:lnTo>
                    <a:pt x="1107097" y="315569"/>
                  </a:lnTo>
                  <a:lnTo>
                    <a:pt x="1107440" y="305155"/>
                  </a:lnTo>
                  <a:lnTo>
                    <a:pt x="1107706" y="292531"/>
                  </a:lnTo>
                  <a:close/>
                </a:path>
                <a:path w="2305685" h="375920">
                  <a:moveTo>
                    <a:pt x="1434693" y="26454"/>
                  </a:moveTo>
                  <a:lnTo>
                    <a:pt x="1432712" y="25666"/>
                  </a:lnTo>
                  <a:lnTo>
                    <a:pt x="1407845" y="25273"/>
                  </a:lnTo>
                  <a:lnTo>
                    <a:pt x="1406271" y="25273"/>
                  </a:lnTo>
                  <a:lnTo>
                    <a:pt x="1404289" y="27241"/>
                  </a:lnTo>
                  <a:lnTo>
                    <a:pt x="1405077" y="29222"/>
                  </a:lnTo>
                  <a:lnTo>
                    <a:pt x="1407363" y="34467"/>
                  </a:lnTo>
                  <a:lnTo>
                    <a:pt x="1408531" y="40119"/>
                  </a:lnTo>
                  <a:lnTo>
                    <a:pt x="1408544" y="40271"/>
                  </a:lnTo>
                  <a:lnTo>
                    <a:pt x="1408671" y="43027"/>
                  </a:lnTo>
                  <a:lnTo>
                    <a:pt x="1408963" y="49695"/>
                  </a:lnTo>
                  <a:lnTo>
                    <a:pt x="1409026" y="87642"/>
                  </a:lnTo>
                  <a:lnTo>
                    <a:pt x="1408633" y="87668"/>
                  </a:lnTo>
                  <a:lnTo>
                    <a:pt x="1408633" y="108559"/>
                  </a:lnTo>
                  <a:lnTo>
                    <a:pt x="1408633" y="170535"/>
                  </a:lnTo>
                  <a:lnTo>
                    <a:pt x="1399870" y="171234"/>
                  </a:lnTo>
                  <a:lnTo>
                    <a:pt x="1393240" y="171678"/>
                  </a:lnTo>
                  <a:lnTo>
                    <a:pt x="1343025" y="173545"/>
                  </a:lnTo>
                  <a:lnTo>
                    <a:pt x="1316367" y="174231"/>
                  </a:lnTo>
                  <a:lnTo>
                    <a:pt x="1259268" y="174231"/>
                  </a:lnTo>
                  <a:lnTo>
                    <a:pt x="1254290" y="174091"/>
                  </a:lnTo>
                  <a:lnTo>
                    <a:pt x="1254264" y="170535"/>
                  </a:lnTo>
                  <a:lnTo>
                    <a:pt x="1253896" y="112509"/>
                  </a:lnTo>
                  <a:lnTo>
                    <a:pt x="1260576" y="112268"/>
                  </a:lnTo>
                  <a:lnTo>
                    <a:pt x="1408633" y="108559"/>
                  </a:lnTo>
                  <a:lnTo>
                    <a:pt x="1408633" y="87668"/>
                  </a:lnTo>
                  <a:lnTo>
                    <a:pt x="1396593" y="88430"/>
                  </a:lnTo>
                  <a:lnTo>
                    <a:pt x="1363776" y="89979"/>
                  </a:lnTo>
                  <a:lnTo>
                    <a:pt x="1298663" y="91821"/>
                  </a:lnTo>
                  <a:lnTo>
                    <a:pt x="1258684" y="91821"/>
                  </a:lnTo>
                  <a:lnTo>
                    <a:pt x="1253896" y="91592"/>
                  </a:lnTo>
                  <a:lnTo>
                    <a:pt x="1253782" y="56261"/>
                  </a:lnTo>
                  <a:lnTo>
                    <a:pt x="1253705" y="53301"/>
                  </a:lnTo>
                  <a:lnTo>
                    <a:pt x="1253591" y="49695"/>
                  </a:lnTo>
                  <a:lnTo>
                    <a:pt x="1253502" y="46189"/>
                  </a:lnTo>
                  <a:lnTo>
                    <a:pt x="1253820" y="40271"/>
                  </a:lnTo>
                  <a:lnTo>
                    <a:pt x="1253896" y="35140"/>
                  </a:lnTo>
                  <a:lnTo>
                    <a:pt x="1222311" y="35140"/>
                  </a:lnTo>
                  <a:lnTo>
                    <a:pt x="1224673" y="43027"/>
                  </a:lnTo>
                  <a:lnTo>
                    <a:pt x="1226654" y="56261"/>
                  </a:lnTo>
                  <a:lnTo>
                    <a:pt x="1229283" y="112509"/>
                  </a:lnTo>
                  <a:lnTo>
                    <a:pt x="1229410" y="190271"/>
                  </a:lnTo>
                  <a:lnTo>
                    <a:pt x="1229410" y="196596"/>
                  </a:lnTo>
                  <a:lnTo>
                    <a:pt x="1231785" y="197383"/>
                  </a:lnTo>
                  <a:lnTo>
                    <a:pt x="1233360" y="197383"/>
                  </a:lnTo>
                  <a:lnTo>
                    <a:pt x="1242047" y="196202"/>
                  </a:lnTo>
                  <a:lnTo>
                    <a:pt x="1253998" y="195237"/>
                  </a:lnTo>
                  <a:lnTo>
                    <a:pt x="1272527" y="195237"/>
                  </a:lnTo>
                  <a:lnTo>
                    <a:pt x="1401597" y="192646"/>
                  </a:lnTo>
                  <a:lnTo>
                    <a:pt x="1428762" y="192646"/>
                  </a:lnTo>
                  <a:lnTo>
                    <a:pt x="1433106" y="190271"/>
                  </a:lnTo>
                  <a:lnTo>
                    <a:pt x="1433156" y="174231"/>
                  </a:lnTo>
                  <a:lnTo>
                    <a:pt x="1433169" y="170535"/>
                  </a:lnTo>
                  <a:lnTo>
                    <a:pt x="1433385" y="108559"/>
                  </a:lnTo>
                  <a:lnTo>
                    <a:pt x="1433563" y="64185"/>
                  </a:lnTo>
                  <a:lnTo>
                    <a:pt x="1434693" y="40271"/>
                  </a:lnTo>
                  <a:lnTo>
                    <a:pt x="1434693" y="26454"/>
                  </a:lnTo>
                  <a:close/>
                </a:path>
                <a:path w="2305685" h="375920">
                  <a:moveTo>
                    <a:pt x="1496275" y="294093"/>
                  </a:moveTo>
                  <a:lnTo>
                    <a:pt x="1494713" y="281609"/>
                  </a:lnTo>
                  <a:lnTo>
                    <a:pt x="1494637" y="281063"/>
                  </a:lnTo>
                  <a:lnTo>
                    <a:pt x="1494574" y="280504"/>
                  </a:lnTo>
                  <a:lnTo>
                    <a:pt x="1494472" y="279704"/>
                  </a:lnTo>
                  <a:lnTo>
                    <a:pt x="1494345" y="278701"/>
                  </a:lnTo>
                  <a:lnTo>
                    <a:pt x="1494294" y="278307"/>
                  </a:lnTo>
                  <a:lnTo>
                    <a:pt x="1494193" y="277444"/>
                  </a:lnTo>
                  <a:lnTo>
                    <a:pt x="1494091" y="276707"/>
                  </a:lnTo>
                  <a:lnTo>
                    <a:pt x="1493901" y="275145"/>
                  </a:lnTo>
                  <a:lnTo>
                    <a:pt x="1493507" y="273177"/>
                  </a:lnTo>
                  <a:lnTo>
                    <a:pt x="1491132" y="270802"/>
                  </a:lnTo>
                  <a:lnTo>
                    <a:pt x="1487195" y="271589"/>
                  </a:lnTo>
                  <a:lnTo>
                    <a:pt x="1479778" y="272770"/>
                  </a:lnTo>
                  <a:lnTo>
                    <a:pt x="1439938" y="276707"/>
                  </a:lnTo>
                  <a:lnTo>
                    <a:pt x="1375206" y="280200"/>
                  </a:lnTo>
                  <a:lnTo>
                    <a:pt x="1366024" y="280504"/>
                  </a:lnTo>
                  <a:lnTo>
                    <a:pt x="1366583" y="280504"/>
                  </a:lnTo>
                  <a:lnTo>
                    <a:pt x="1345476" y="281063"/>
                  </a:lnTo>
                  <a:lnTo>
                    <a:pt x="1345552" y="278307"/>
                  </a:lnTo>
                  <a:lnTo>
                    <a:pt x="1345679" y="274370"/>
                  </a:lnTo>
                  <a:lnTo>
                    <a:pt x="1345780" y="270802"/>
                  </a:lnTo>
                  <a:lnTo>
                    <a:pt x="1346263" y="254622"/>
                  </a:lnTo>
                  <a:lnTo>
                    <a:pt x="1346657" y="244360"/>
                  </a:lnTo>
                  <a:lnTo>
                    <a:pt x="1346695" y="242481"/>
                  </a:lnTo>
                  <a:lnTo>
                    <a:pt x="1346809" y="237401"/>
                  </a:lnTo>
                  <a:lnTo>
                    <a:pt x="1347050" y="225412"/>
                  </a:lnTo>
                  <a:lnTo>
                    <a:pt x="1347838" y="215150"/>
                  </a:lnTo>
                  <a:lnTo>
                    <a:pt x="1347838" y="211201"/>
                  </a:lnTo>
                  <a:lnTo>
                    <a:pt x="1317447" y="211201"/>
                  </a:lnTo>
                  <a:lnTo>
                    <a:pt x="1320609" y="219087"/>
                  </a:lnTo>
                  <a:lnTo>
                    <a:pt x="1321790" y="230543"/>
                  </a:lnTo>
                  <a:lnTo>
                    <a:pt x="1322476" y="237401"/>
                  </a:lnTo>
                  <a:lnTo>
                    <a:pt x="1322819" y="242481"/>
                  </a:lnTo>
                  <a:lnTo>
                    <a:pt x="1322870" y="244360"/>
                  </a:lnTo>
                  <a:lnTo>
                    <a:pt x="1322971" y="281470"/>
                  </a:lnTo>
                  <a:lnTo>
                    <a:pt x="1317764" y="281609"/>
                  </a:lnTo>
                  <a:lnTo>
                    <a:pt x="1228382" y="281609"/>
                  </a:lnTo>
                  <a:lnTo>
                    <a:pt x="1197546" y="280898"/>
                  </a:lnTo>
                  <a:lnTo>
                    <a:pt x="1188161" y="280504"/>
                  </a:lnTo>
                  <a:lnTo>
                    <a:pt x="1180858" y="279857"/>
                  </a:lnTo>
                  <a:lnTo>
                    <a:pt x="1171778" y="278701"/>
                  </a:lnTo>
                  <a:lnTo>
                    <a:pt x="1169809" y="278307"/>
                  </a:lnTo>
                  <a:lnTo>
                    <a:pt x="1168336" y="280898"/>
                  </a:lnTo>
                  <a:lnTo>
                    <a:pt x="1168425" y="281470"/>
                  </a:lnTo>
                  <a:lnTo>
                    <a:pt x="1168501" y="281609"/>
                  </a:lnTo>
                  <a:lnTo>
                    <a:pt x="1168628" y="281863"/>
                  </a:lnTo>
                  <a:lnTo>
                    <a:pt x="1170203" y="288569"/>
                  </a:lnTo>
                  <a:lnTo>
                    <a:pt x="1172578" y="297649"/>
                  </a:lnTo>
                  <a:lnTo>
                    <a:pt x="1174153" y="301993"/>
                  </a:lnTo>
                  <a:lnTo>
                    <a:pt x="1174940" y="304355"/>
                  </a:lnTo>
                  <a:lnTo>
                    <a:pt x="1178102" y="306730"/>
                  </a:lnTo>
                  <a:lnTo>
                    <a:pt x="1182446" y="306336"/>
                  </a:lnTo>
                  <a:lnTo>
                    <a:pt x="1195793" y="304939"/>
                  </a:lnTo>
                  <a:lnTo>
                    <a:pt x="1206373" y="304063"/>
                  </a:lnTo>
                  <a:lnTo>
                    <a:pt x="1219695" y="303339"/>
                  </a:lnTo>
                  <a:lnTo>
                    <a:pt x="1279156" y="300875"/>
                  </a:lnTo>
                  <a:lnTo>
                    <a:pt x="1353032" y="299224"/>
                  </a:lnTo>
                  <a:lnTo>
                    <a:pt x="1370736" y="298958"/>
                  </a:lnTo>
                  <a:lnTo>
                    <a:pt x="1479207" y="298958"/>
                  </a:lnTo>
                  <a:lnTo>
                    <a:pt x="1488770" y="299224"/>
                  </a:lnTo>
                  <a:lnTo>
                    <a:pt x="1493901" y="299224"/>
                  </a:lnTo>
                  <a:lnTo>
                    <a:pt x="1494104" y="298958"/>
                  </a:lnTo>
                  <a:lnTo>
                    <a:pt x="1496275" y="296075"/>
                  </a:lnTo>
                  <a:lnTo>
                    <a:pt x="1496275" y="294093"/>
                  </a:lnTo>
                  <a:close/>
                </a:path>
                <a:path w="2305685" h="375920">
                  <a:moveTo>
                    <a:pt x="1883371" y="5207"/>
                  </a:moveTo>
                  <a:lnTo>
                    <a:pt x="1883308" y="4864"/>
                  </a:lnTo>
                  <a:lnTo>
                    <a:pt x="1883244" y="4572"/>
                  </a:lnTo>
                  <a:lnTo>
                    <a:pt x="1883181" y="4229"/>
                  </a:lnTo>
                  <a:lnTo>
                    <a:pt x="1883067" y="3695"/>
                  </a:lnTo>
                  <a:lnTo>
                    <a:pt x="1883003" y="3517"/>
                  </a:lnTo>
                  <a:lnTo>
                    <a:pt x="1881466" y="2374"/>
                  </a:lnTo>
                  <a:lnTo>
                    <a:pt x="1878304" y="2768"/>
                  </a:lnTo>
                  <a:lnTo>
                    <a:pt x="1866658" y="3695"/>
                  </a:lnTo>
                  <a:lnTo>
                    <a:pt x="1857629" y="4229"/>
                  </a:lnTo>
                  <a:lnTo>
                    <a:pt x="1846605" y="4572"/>
                  </a:lnTo>
                  <a:lnTo>
                    <a:pt x="1832521" y="4864"/>
                  </a:lnTo>
                  <a:lnTo>
                    <a:pt x="1833892" y="4864"/>
                  </a:lnTo>
                  <a:lnTo>
                    <a:pt x="1811083" y="5207"/>
                  </a:lnTo>
                  <a:lnTo>
                    <a:pt x="1798421" y="4864"/>
                  </a:lnTo>
                  <a:lnTo>
                    <a:pt x="1784946" y="3517"/>
                  </a:lnTo>
                  <a:lnTo>
                    <a:pt x="1764614" y="800"/>
                  </a:lnTo>
                  <a:lnTo>
                    <a:pt x="1762645" y="0"/>
                  </a:lnTo>
                  <a:lnTo>
                    <a:pt x="1759483" y="6718"/>
                  </a:lnTo>
                  <a:lnTo>
                    <a:pt x="1804885" y="26060"/>
                  </a:lnTo>
                  <a:lnTo>
                    <a:pt x="1809546" y="26720"/>
                  </a:lnTo>
                  <a:lnTo>
                    <a:pt x="1808340" y="26720"/>
                  </a:lnTo>
                  <a:lnTo>
                    <a:pt x="1817027" y="27241"/>
                  </a:lnTo>
                  <a:lnTo>
                    <a:pt x="1816379" y="27241"/>
                  </a:lnTo>
                  <a:lnTo>
                    <a:pt x="1822513" y="27457"/>
                  </a:lnTo>
                  <a:lnTo>
                    <a:pt x="1829333" y="27457"/>
                  </a:lnTo>
                  <a:lnTo>
                    <a:pt x="1878304" y="24079"/>
                  </a:lnTo>
                  <a:lnTo>
                    <a:pt x="1883168" y="18948"/>
                  </a:lnTo>
                  <a:lnTo>
                    <a:pt x="1883295" y="15405"/>
                  </a:lnTo>
                  <a:lnTo>
                    <a:pt x="1883371" y="5207"/>
                  </a:lnTo>
                  <a:close/>
                </a:path>
                <a:path w="2305685" h="375920">
                  <a:moveTo>
                    <a:pt x="1939099" y="128689"/>
                  </a:moveTo>
                  <a:lnTo>
                    <a:pt x="1934756" y="125145"/>
                  </a:lnTo>
                  <a:lnTo>
                    <a:pt x="1932393" y="124358"/>
                  </a:lnTo>
                  <a:lnTo>
                    <a:pt x="1921446" y="119659"/>
                  </a:lnTo>
                  <a:lnTo>
                    <a:pt x="1870773" y="103911"/>
                  </a:lnTo>
                  <a:lnTo>
                    <a:pt x="1829752" y="94742"/>
                  </a:lnTo>
                  <a:lnTo>
                    <a:pt x="1834832" y="87718"/>
                  </a:lnTo>
                  <a:lnTo>
                    <a:pt x="1837842" y="82905"/>
                  </a:lnTo>
                  <a:lnTo>
                    <a:pt x="1839963" y="78092"/>
                  </a:lnTo>
                  <a:lnTo>
                    <a:pt x="1841982" y="72250"/>
                  </a:lnTo>
                  <a:lnTo>
                    <a:pt x="1842389" y="71056"/>
                  </a:lnTo>
                  <a:lnTo>
                    <a:pt x="1852650" y="70662"/>
                  </a:lnTo>
                  <a:lnTo>
                    <a:pt x="1870811" y="70269"/>
                  </a:lnTo>
                  <a:lnTo>
                    <a:pt x="1877123" y="70269"/>
                  </a:lnTo>
                  <a:lnTo>
                    <a:pt x="1926069" y="70662"/>
                  </a:lnTo>
                  <a:lnTo>
                    <a:pt x="1931593" y="70662"/>
                  </a:lnTo>
                  <a:lnTo>
                    <a:pt x="1931530" y="70269"/>
                  </a:lnTo>
                  <a:lnTo>
                    <a:pt x="1930806" y="66319"/>
                  </a:lnTo>
                  <a:lnTo>
                    <a:pt x="1929422" y="54622"/>
                  </a:lnTo>
                  <a:lnTo>
                    <a:pt x="1929333" y="53924"/>
                  </a:lnTo>
                  <a:lnTo>
                    <a:pt x="1929206" y="52908"/>
                  </a:lnTo>
                  <a:lnTo>
                    <a:pt x="1928837" y="49745"/>
                  </a:lnTo>
                  <a:lnTo>
                    <a:pt x="1928723" y="49352"/>
                  </a:lnTo>
                  <a:lnTo>
                    <a:pt x="1928050" y="46977"/>
                  </a:lnTo>
                  <a:lnTo>
                    <a:pt x="1927656" y="45008"/>
                  </a:lnTo>
                  <a:lnTo>
                    <a:pt x="1924494" y="44221"/>
                  </a:lnTo>
                  <a:lnTo>
                    <a:pt x="1869414" y="50507"/>
                  </a:lnTo>
                  <a:lnTo>
                    <a:pt x="1810588" y="53619"/>
                  </a:lnTo>
                  <a:lnTo>
                    <a:pt x="1773047" y="54622"/>
                  </a:lnTo>
                  <a:lnTo>
                    <a:pt x="1751660" y="54622"/>
                  </a:lnTo>
                  <a:lnTo>
                    <a:pt x="1722691" y="53924"/>
                  </a:lnTo>
                  <a:lnTo>
                    <a:pt x="1724317" y="53924"/>
                  </a:lnTo>
                  <a:lnTo>
                    <a:pt x="1721167" y="53759"/>
                  </a:lnTo>
                  <a:lnTo>
                    <a:pt x="1713103" y="53200"/>
                  </a:lnTo>
                  <a:lnTo>
                    <a:pt x="1714004" y="53200"/>
                  </a:lnTo>
                  <a:lnTo>
                    <a:pt x="1712506" y="52908"/>
                  </a:lnTo>
                  <a:lnTo>
                    <a:pt x="1710931" y="55270"/>
                  </a:lnTo>
                  <a:lnTo>
                    <a:pt x="1711325" y="56057"/>
                  </a:lnTo>
                  <a:lnTo>
                    <a:pt x="1714487" y="68694"/>
                  </a:lnTo>
                  <a:lnTo>
                    <a:pt x="1716062" y="73037"/>
                  </a:lnTo>
                  <a:lnTo>
                    <a:pt x="1716062" y="73431"/>
                  </a:lnTo>
                  <a:lnTo>
                    <a:pt x="1716455" y="73825"/>
                  </a:lnTo>
                  <a:lnTo>
                    <a:pt x="1717243" y="76187"/>
                  </a:lnTo>
                  <a:lnTo>
                    <a:pt x="1719618" y="78955"/>
                  </a:lnTo>
                  <a:lnTo>
                    <a:pt x="1723936" y="78092"/>
                  </a:lnTo>
                  <a:lnTo>
                    <a:pt x="1724190" y="78092"/>
                  </a:lnTo>
                  <a:lnTo>
                    <a:pt x="1730273" y="77381"/>
                  </a:lnTo>
                  <a:lnTo>
                    <a:pt x="1777250" y="74218"/>
                  </a:lnTo>
                  <a:lnTo>
                    <a:pt x="1813572" y="72250"/>
                  </a:lnTo>
                  <a:lnTo>
                    <a:pt x="1808962" y="82499"/>
                  </a:lnTo>
                  <a:lnTo>
                    <a:pt x="1778622" y="111887"/>
                  </a:lnTo>
                  <a:lnTo>
                    <a:pt x="1736471" y="132969"/>
                  </a:lnTo>
                  <a:lnTo>
                    <a:pt x="1704225" y="141325"/>
                  </a:lnTo>
                  <a:lnTo>
                    <a:pt x="1703832" y="141325"/>
                  </a:lnTo>
                  <a:lnTo>
                    <a:pt x="1702638" y="141719"/>
                  </a:lnTo>
                  <a:lnTo>
                    <a:pt x="1700669" y="142900"/>
                  </a:lnTo>
                  <a:lnTo>
                    <a:pt x="1701850" y="144881"/>
                  </a:lnTo>
                  <a:lnTo>
                    <a:pt x="1707769" y="156324"/>
                  </a:lnTo>
                  <a:lnTo>
                    <a:pt x="1710143" y="160667"/>
                  </a:lnTo>
                  <a:lnTo>
                    <a:pt x="1717243" y="160667"/>
                  </a:lnTo>
                  <a:lnTo>
                    <a:pt x="1720011" y="159880"/>
                  </a:lnTo>
                  <a:lnTo>
                    <a:pt x="1720405" y="159880"/>
                  </a:lnTo>
                  <a:lnTo>
                    <a:pt x="1758429" y="147777"/>
                  </a:lnTo>
                  <a:lnTo>
                    <a:pt x="1798421" y="126479"/>
                  </a:lnTo>
                  <a:lnTo>
                    <a:pt x="1817509" y="108953"/>
                  </a:lnTo>
                  <a:lnTo>
                    <a:pt x="1824596" y="110401"/>
                  </a:lnTo>
                  <a:lnTo>
                    <a:pt x="1866011" y="123228"/>
                  </a:lnTo>
                  <a:lnTo>
                    <a:pt x="1916988" y="145275"/>
                  </a:lnTo>
                  <a:lnTo>
                    <a:pt x="1927656" y="153174"/>
                  </a:lnTo>
                  <a:lnTo>
                    <a:pt x="1929231" y="150406"/>
                  </a:lnTo>
                  <a:lnTo>
                    <a:pt x="1932393" y="145669"/>
                  </a:lnTo>
                  <a:lnTo>
                    <a:pt x="1936724" y="135407"/>
                  </a:lnTo>
                  <a:lnTo>
                    <a:pt x="1936788" y="135216"/>
                  </a:lnTo>
                  <a:lnTo>
                    <a:pt x="1937918" y="131851"/>
                  </a:lnTo>
                  <a:lnTo>
                    <a:pt x="1939099" y="128689"/>
                  </a:lnTo>
                  <a:close/>
                </a:path>
                <a:path w="2305685" h="375920">
                  <a:moveTo>
                    <a:pt x="1991995" y="197777"/>
                  </a:moveTo>
                  <a:lnTo>
                    <a:pt x="1991918" y="196684"/>
                  </a:lnTo>
                  <a:lnTo>
                    <a:pt x="1991601" y="192252"/>
                  </a:lnTo>
                  <a:lnTo>
                    <a:pt x="1990229" y="182194"/>
                  </a:lnTo>
                  <a:lnTo>
                    <a:pt x="1990191" y="181914"/>
                  </a:lnTo>
                  <a:lnTo>
                    <a:pt x="1990077" y="181038"/>
                  </a:lnTo>
                  <a:lnTo>
                    <a:pt x="1989975" y="180289"/>
                  </a:lnTo>
                  <a:lnTo>
                    <a:pt x="1989874" y="179590"/>
                  </a:lnTo>
                  <a:lnTo>
                    <a:pt x="1989772" y="178803"/>
                  </a:lnTo>
                  <a:lnTo>
                    <a:pt x="1989658" y="178041"/>
                  </a:lnTo>
                  <a:lnTo>
                    <a:pt x="1989239" y="174879"/>
                  </a:lnTo>
                  <a:lnTo>
                    <a:pt x="1988832" y="172910"/>
                  </a:lnTo>
                  <a:lnTo>
                    <a:pt x="1986470" y="170535"/>
                  </a:lnTo>
                  <a:lnTo>
                    <a:pt x="1982520" y="171323"/>
                  </a:lnTo>
                  <a:lnTo>
                    <a:pt x="1976297" y="172491"/>
                  </a:lnTo>
                  <a:lnTo>
                    <a:pt x="1934070" y="176415"/>
                  </a:lnTo>
                  <a:lnTo>
                    <a:pt x="1885861" y="178803"/>
                  </a:lnTo>
                  <a:lnTo>
                    <a:pt x="1846148" y="180289"/>
                  </a:lnTo>
                  <a:lnTo>
                    <a:pt x="1846516" y="180289"/>
                  </a:lnTo>
                  <a:lnTo>
                    <a:pt x="1778038" y="181914"/>
                  </a:lnTo>
                  <a:lnTo>
                    <a:pt x="1759978" y="181914"/>
                  </a:lnTo>
                  <a:lnTo>
                    <a:pt x="1735124" y="182194"/>
                  </a:lnTo>
                  <a:lnTo>
                    <a:pt x="1722602" y="182194"/>
                  </a:lnTo>
                  <a:lnTo>
                    <a:pt x="1709813" y="181914"/>
                  </a:lnTo>
                  <a:lnTo>
                    <a:pt x="1710601" y="181914"/>
                  </a:lnTo>
                  <a:lnTo>
                    <a:pt x="1680006" y="180759"/>
                  </a:lnTo>
                  <a:lnTo>
                    <a:pt x="1680286" y="180759"/>
                  </a:lnTo>
                  <a:lnTo>
                    <a:pt x="1671650" y="180289"/>
                  </a:lnTo>
                  <a:lnTo>
                    <a:pt x="1664347" y="179590"/>
                  </a:lnTo>
                  <a:lnTo>
                    <a:pt x="1654568" y="178346"/>
                  </a:lnTo>
                  <a:lnTo>
                    <a:pt x="1654822" y="178346"/>
                  </a:lnTo>
                  <a:lnTo>
                    <a:pt x="1653298" y="178041"/>
                  </a:lnTo>
                  <a:lnTo>
                    <a:pt x="1651749" y="180759"/>
                  </a:lnTo>
                  <a:lnTo>
                    <a:pt x="1651838" y="181038"/>
                  </a:lnTo>
                  <a:lnTo>
                    <a:pt x="1652117" y="181597"/>
                  </a:lnTo>
                  <a:lnTo>
                    <a:pt x="1652193" y="181914"/>
                  </a:lnTo>
                  <a:lnTo>
                    <a:pt x="1652257" y="182194"/>
                  </a:lnTo>
                  <a:lnTo>
                    <a:pt x="1653692" y="188302"/>
                  </a:lnTo>
                  <a:lnTo>
                    <a:pt x="1656041" y="196926"/>
                  </a:lnTo>
                  <a:lnTo>
                    <a:pt x="1657642" y="201333"/>
                  </a:lnTo>
                  <a:lnTo>
                    <a:pt x="1658429" y="203695"/>
                  </a:lnTo>
                  <a:lnTo>
                    <a:pt x="1661591" y="206070"/>
                  </a:lnTo>
                  <a:lnTo>
                    <a:pt x="1665935" y="205676"/>
                  </a:lnTo>
                  <a:lnTo>
                    <a:pt x="1676476" y="204508"/>
                  </a:lnTo>
                  <a:lnTo>
                    <a:pt x="1685683" y="203695"/>
                  </a:lnTo>
                  <a:lnTo>
                    <a:pt x="1685950" y="203695"/>
                  </a:lnTo>
                  <a:lnTo>
                    <a:pt x="1696516" y="203060"/>
                  </a:lnTo>
                  <a:lnTo>
                    <a:pt x="1748231" y="200583"/>
                  </a:lnTo>
                  <a:lnTo>
                    <a:pt x="1787118" y="199351"/>
                  </a:lnTo>
                  <a:lnTo>
                    <a:pt x="1792643" y="198958"/>
                  </a:lnTo>
                  <a:lnTo>
                    <a:pt x="1805279" y="198958"/>
                  </a:lnTo>
                  <a:lnTo>
                    <a:pt x="1811985" y="198564"/>
                  </a:lnTo>
                  <a:lnTo>
                    <a:pt x="1812086" y="206070"/>
                  </a:lnTo>
                  <a:lnTo>
                    <a:pt x="1812378" y="228168"/>
                  </a:lnTo>
                  <a:lnTo>
                    <a:pt x="1812480" y="238442"/>
                  </a:lnTo>
                  <a:lnTo>
                    <a:pt x="1812582" y="239229"/>
                  </a:lnTo>
                  <a:lnTo>
                    <a:pt x="1812683" y="240080"/>
                  </a:lnTo>
                  <a:lnTo>
                    <a:pt x="1812772" y="240804"/>
                  </a:lnTo>
                  <a:lnTo>
                    <a:pt x="1797138" y="241033"/>
                  </a:lnTo>
                  <a:lnTo>
                    <a:pt x="1777250" y="241033"/>
                  </a:lnTo>
                  <a:lnTo>
                    <a:pt x="1742998" y="240360"/>
                  </a:lnTo>
                  <a:lnTo>
                    <a:pt x="1737842" y="240080"/>
                  </a:lnTo>
                  <a:lnTo>
                    <a:pt x="1732241" y="239623"/>
                  </a:lnTo>
                  <a:lnTo>
                    <a:pt x="1730273" y="239229"/>
                  </a:lnTo>
                  <a:lnTo>
                    <a:pt x="1728698" y="241592"/>
                  </a:lnTo>
                  <a:lnTo>
                    <a:pt x="1729092" y="242379"/>
                  </a:lnTo>
                  <a:lnTo>
                    <a:pt x="1731937" y="256590"/>
                  </a:lnTo>
                  <a:lnTo>
                    <a:pt x="1732648" y="259753"/>
                  </a:lnTo>
                  <a:lnTo>
                    <a:pt x="1735797" y="261721"/>
                  </a:lnTo>
                  <a:lnTo>
                    <a:pt x="1739353" y="261327"/>
                  </a:lnTo>
                  <a:lnTo>
                    <a:pt x="1809546" y="258419"/>
                  </a:lnTo>
                  <a:lnTo>
                    <a:pt x="1881466" y="256590"/>
                  </a:lnTo>
                  <a:lnTo>
                    <a:pt x="1894103" y="256590"/>
                  </a:lnTo>
                  <a:lnTo>
                    <a:pt x="1876564" y="290461"/>
                  </a:lnTo>
                  <a:lnTo>
                    <a:pt x="1857286" y="291338"/>
                  </a:lnTo>
                  <a:lnTo>
                    <a:pt x="1857616" y="291338"/>
                  </a:lnTo>
                  <a:lnTo>
                    <a:pt x="1848307" y="291680"/>
                  </a:lnTo>
                  <a:lnTo>
                    <a:pt x="1815680" y="292354"/>
                  </a:lnTo>
                  <a:lnTo>
                    <a:pt x="1762010" y="292354"/>
                  </a:lnTo>
                  <a:lnTo>
                    <a:pt x="1737131" y="291680"/>
                  </a:lnTo>
                  <a:lnTo>
                    <a:pt x="1738414" y="291680"/>
                  </a:lnTo>
                  <a:lnTo>
                    <a:pt x="1734616" y="291338"/>
                  </a:lnTo>
                  <a:lnTo>
                    <a:pt x="1731848" y="290944"/>
                  </a:lnTo>
                  <a:lnTo>
                    <a:pt x="1729486" y="294881"/>
                  </a:lnTo>
                  <a:lnTo>
                    <a:pt x="1730273" y="296075"/>
                  </a:lnTo>
                  <a:lnTo>
                    <a:pt x="1734616" y="307911"/>
                  </a:lnTo>
                  <a:lnTo>
                    <a:pt x="1734616" y="351726"/>
                  </a:lnTo>
                  <a:lnTo>
                    <a:pt x="1747570" y="365480"/>
                  </a:lnTo>
                  <a:lnTo>
                    <a:pt x="1745449" y="365480"/>
                  </a:lnTo>
                  <a:lnTo>
                    <a:pt x="1759877" y="365937"/>
                  </a:lnTo>
                  <a:lnTo>
                    <a:pt x="1895335" y="363969"/>
                  </a:lnTo>
                  <a:lnTo>
                    <a:pt x="1935543" y="363969"/>
                  </a:lnTo>
                  <a:lnTo>
                    <a:pt x="1938312" y="360807"/>
                  </a:lnTo>
                  <a:lnTo>
                    <a:pt x="1938312" y="358838"/>
                  </a:lnTo>
                  <a:lnTo>
                    <a:pt x="1936610" y="346417"/>
                  </a:lnTo>
                  <a:lnTo>
                    <a:pt x="1936546" y="345948"/>
                  </a:lnTo>
                  <a:lnTo>
                    <a:pt x="1936445" y="345147"/>
                  </a:lnTo>
                  <a:lnTo>
                    <a:pt x="1936318" y="344233"/>
                  </a:lnTo>
                  <a:lnTo>
                    <a:pt x="1936191" y="343344"/>
                  </a:lnTo>
                  <a:lnTo>
                    <a:pt x="1936102" y="342646"/>
                  </a:lnTo>
                  <a:lnTo>
                    <a:pt x="1935937" y="341464"/>
                  </a:lnTo>
                  <a:lnTo>
                    <a:pt x="1935543" y="339496"/>
                  </a:lnTo>
                  <a:lnTo>
                    <a:pt x="1933181" y="337121"/>
                  </a:lnTo>
                  <a:lnTo>
                    <a:pt x="1929231" y="337908"/>
                  </a:lnTo>
                  <a:lnTo>
                    <a:pt x="1919363" y="340283"/>
                  </a:lnTo>
                  <a:lnTo>
                    <a:pt x="1897926" y="342785"/>
                  </a:lnTo>
                  <a:lnTo>
                    <a:pt x="1892122" y="343344"/>
                  </a:lnTo>
                  <a:lnTo>
                    <a:pt x="1885734" y="343750"/>
                  </a:lnTo>
                  <a:lnTo>
                    <a:pt x="1875942" y="344233"/>
                  </a:lnTo>
                  <a:lnTo>
                    <a:pt x="1860664" y="345147"/>
                  </a:lnTo>
                  <a:lnTo>
                    <a:pt x="1849983" y="345655"/>
                  </a:lnTo>
                  <a:lnTo>
                    <a:pt x="1838858" y="345948"/>
                  </a:lnTo>
                  <a:lnTo>
                    <a:pt x="1805647" y="346417"/>
                  </a:lnTo>
                  <a:lnTo>
                    <a:pt x="1792795" y="346417"/>
                  </a:lnTo>
                  <a:lnTo>
                    <a:pt x="1780730" y="346202"/>
                  </a:lnTo>
                  <a:lnTo>
                    <a:pt x="1781949" y="346202"/>
                  </a:lnTo>
                  <a:lnTo>
                    <a:pt x="1768563" y="345808"/>
                  </a:lnTo>
                  <a:lnTo>
                    <a:pt x="1761858" y="345414"/>
                  </a:lnTo>
                  <a:lnTo>
                    <a:pt x="1759597" y="342785"/>
                  </a:lnTo>
                  <a:lnTo>
                    <a:pt x="1759483" y="310680"/>
                  </a:lnTo>
                  <a:lnTo>
                    <a:pt x="1768246" y="310210"/>
                  </a:lnTo>
                  <a:lnTo>
                    <a:pt x="1774786" y="309930"/>
                  </a:lnTo>
                  <a:lnTo>
                    <a:pt x="1806206" y="309257"/>
                  </a:lnTo>
                  <a:lnTo>
                    <a:pt x="1901037" y="308305"/>
                  </a:lnTo>
                  <a:lnTo>
                    <a:pt x="1913839" y="308305"/>
                  </a:lnTo>
                  <a:lnTo>
                    <a:pt x="1916201" y="305943"/>
                  </a:lnTo>
                  <a:lnTo>
                    <a:pt x="1916595" y="301993"/>
                  </a:lnTo>
                  <a:lnTo>
                    <a:pt x="1917357" y="292354"/>
                  </a:lnTo>
                  <a:lnTo>
                    <a:pt x="1917382" y="291884"/>
                  </a:lnTo>
                  <a:lnTo>
                    <a:pt x="1917496" y="290461"/>
                  </a:lnTo>
                  <a:lnTo>
                    <a:pt x="1917611" y="288963"/>
                  </a:lnTo>
                  <a:lnTo>
                    <a:pt x="1919376" y="264922"/>
                  </a:lnTo>
                  <a:lnTo>
                    <a:pt x="1919935" y="258419"/>
                  </a:lnTo>
                  <a:lnTo>
                    <a:pt x="1920024" y="257543"/>
                  </a:lnTo>
                  <a:lnTo>
                    <a:pt x="1920125" y="256590"/>
                  </a:lnTo>
                  <a:lnTo>
                    <a:pt x="1920163" y="256197"/>
                  </a:lnTo>
                  <a:lnTo>
                    <a:pt x="1920570" y="252247"/>
                  </a:lnTo>
                  <a:lnTo>
                    <a:pt x="1921687" y="242379"/>
                  </a:lnTo>
                  <a:lnTo>
                    <a:pt x="1921725" y="241033"/>
                  </a:lnTo>
                  <a:lnTo>
                    <a:pt x="1921725" y="240360"/>
                  </a:lnTo>
                  <a:lnTo>
                    <a:pt x="1921725" y="238836"/>
                  </a:lnTo>
                  <a:lnTo>
                    <a:pt x="1919363" y="238442"/>
                  </a:lnTo>
                  <a:lnTo>
                    <a:pt x="1899234" y="235673"/>
                  </a:lnTo>
                  <a:lnTo>
                    <a:pt x="1897646" y="235280"/>
                  </a:lnTo>
                  <a:lnTo>
                    <a:pt x="1894890" y="235673"/>
                  </a:lnTo>
                  <a:lnTo>
                    <a:pt x="1894103" y="236067"/>
                  </a:lnTo>
                  <a:lnTo>
                    <a:pt x="1893303" y="236067"/>
                  </a:lnTo>
                  <a:lnTo>
                    <a:pt x="1879092" y="237909"/>
                  </a:lnTo>
                  <a:lnTo>
                    <a:pt x="1868436" y="238975"/>
                  </a:lnTo>
                  <a:lnTo>
                    <a:pt x="1856994" y="239623"/>
                  </a:lnTo>
                  <a:lnTo>
                    <a:pt x="1857476" y="239623"/>
                  </a:lnTo>
                  <a:lnTo>
                    <a:pt x="1837778" y="240360"/>
                  </a:lnTo>
                  <a:lnTo>
                    <a:pt x="1836470" y="240360"/>
                  </a:lnTo>
                  <a:lnTo>
                    <a:pt x="1836496" y="240080"/>
                  </a:lnTo>
                  <a:lnTo>
                    <a:pt x="1836623" y="238975"/>
                  </a:lnTo>
                  <a:lnTo>
                    <a:pt x="1836737" y="237909"/>
                  </a:lnTo>
                  <a:lnTo>
                    <a:pt x="1836851" y="236855"/>
                  </a:lnTo>
                  <a:lnTo>
                    <a:pt x="1836940" y="235280"/>
                  </a:lnTo>
                  <a:lnTo>
                    <a:pt x="1837258" y="228968"/>
                  </a:lnTo>
                  <a:lnTo>
                    <a:pt x="1837258" y="198564"/>
                  </a:lnTo>
                  <a:lnTo>
                    <a:pt x="1837258" y="198170"/>
                  </a:lnTo>
                  <a:lnTo>
                    <a:pt x="1910181" y="196926"/>
                  </a:lnTo>
                  <a:lnTo>
                    <a:pt x="1924812" y="196684"/>
                  </a:lnTo>
                  <a:lnTo>
                    <a:pt x="1970798" y="196684"/>
                  </a:lnTo>
                  <a:lnTo>
                    <a:pt x="1976704" y="196926"/>
                  </a:lnTo>
                  <a:lnTo>
                    <a:pt x="1984095" y="197383"/>
                  </a:lnTo>
                  <a:lnTo>
                    <a:pt x="1991995" y="197777"/>
                  </a:lnTo>
                  <a:close/>
                </a:path>
                <a:path w="2305685" h="375920">
                  <a:moveTo>
                    <a:pt x="2226081" y="187909"/>
                  </a:moveTo>
                  <a:lnTo>
                    <a:pt x="2226043" y="187706"/>
                  </a:lnTo>
                  <a:lnTo>
                    <a:pt x="2225941" y="187109"/>
                  </a:lnTo>
                  <a:lnTo>
                    <a:pt x="2225840" y="186550"/>
                  </a:lnTo>
                  <a:lnTo>
                    <a:pt x="2225433" y="184353"/>
                  </a:lnTo>
                  <a:lnTo>
                    <a:pt x="2225205" y="182930"/>
                  </a:lnTo>
                  <a:lnTo>
                    <a:pt x="2223325" y="170141"/>
                  </a:lnTo>
                  <a:lnTo>
                    <a:pt x="2222538" y="168173"/>
                  </a:lnTo>
                  <a:lnTo>
                    <a:pt x="2173059" y="180441"/>
                  </a:lnTo>
                  <a:lnTo>
                    <a:pt x="2133879" y="185737"/>
                  </a:lnTo>
                  <a:lnTo>
                    <a:pt x="2098548" y="188264"/>
                  </a:lnTo>
                  <a:lnTo>
                    <a:pt x="2085873" y="188264"/>
                  </a:lnTo>
                  <a:lnTo>
                    <a:pt x="2080425" y="187909"/>
                  </a:lnTo>
                  <a:lnTo>
                    <a:pt x="2078443" y="187515"/>
                  </a:lnTo>
                  <a:lnTo>
                    <a:pt x="2075688" y="184746"/>
                  </a:lnTo>
                  <a:lnTo>
                    <a:pt x="2075688" y="131064"/>
                  </a:lnTo>
                  <a:lnTo>
                    <a:pt x="2080425" y="130670"/>
                  </a:lnTo>
                  <a:lnTo>
                    <a:pt x="2128342" y="127901"/>
                  </a:lnTo>
                  <a:lnTo>
                    <a:pt x="2128685" y="127901"/>
                  </a:lnTo>
                  <a:lnTo>
                    <a:pt x="2173579" y="126326"/>
                  </a:lnTo>
                  <a:lnTo>
                    <a:pt x="2181479" y="126326"/>
                  </a:lnTo>
                  <a:lnTo>
                    <a:pt x="2181872" y="122770"/>
                  </a:lnTo>
                  <a:lnTo>
                    <a:pt x="2181974" y="121983"/>
                  </a:lnTo>
                  <a:lnTo>
                    <a:pt x="2183523" y="110375"/>
                  </a:lnTo>
                  <a:lnTo>
                    <a:pt x="2183638" y="109499"/>
                  </a:lnTo>
                  <a:lnTo>
                    <a:pt x="2183765" y="108559"/>
                  </a:lnTo>
                  <a:lnTo>
                    <a:pt x="2188578" y="72250"/>
                  </a:lnTo>
                  <a:lnTo>
                    <a:pt x="2189378" y="65532"/>
                  </a:lnTo>
                  <a:lnTo>
                    <a:pt x="2189454" y="65138"/>
                  </a:lnTo>
                  <a:lnTo>
                    <a:pt x="2191385" y="56057"/>
                  </a:lnTo>
                  <a:lnTo>
                    <a:pt x="2193315" y="46977"/>
                  </a:lnTo>
                  <a:lnTo>
                    <a:pt x="2194115" y="42240"/>
                  </a:lnTo>
                  <a:lnTo>
                    <a:pt x="2194737" y="40665"/>
                  </a:lnTo>
                  <a:lnTo>
                    <a:pt x="2194903" y="40271"/>
                  </a:lnTo>
                  <a:lnTo>
                    <a:pt x="2191740" y="39484"/>
                  </a:lnTo>
                  <a:lnTo>
                    <a:pt x="2174367" y="34747"/>
                  </a:lnTo>
                  <a:lnTo>
                    <a:pt x="2173973" y="34747"/>
                  </a:lnTo>
                  <a:lnTo>
                    <a:pt x="2173186" y="34353"/>
                  </a:lnTo>
                  <a:lnTo>
                    <a:pt x="2172398" y="34353"/>
                  </a:lnTo>
                  <a:lnTo>
                    <a:pt x="2170036" y="33959"/>
                  </a:lnTo>
                  <a:lnTo>
                    <a:pt x="2168055" y="34747"/>
                  </a:lnTo>
                  <a:lnTo>
                    <a:pt x="2111578" y="39484"/>
                  </a:lnTo>
                  <a:lnTo>
                    <a:pt x="2074494" y="40665"/>
                  </a:lnTo>
                  <a:lnTo>
                    <a:pt x="2053183" y="40665"/>
                  </a:lnTo>
                  <a:lnTo>
                    <a:pt x="2050415" y="40271"/>
                  </a:lnTo>
                  <a:lnTo>
                    <a:pt x="2049221" y="39878"/>
                  </a:lnTo>
                  <a:lnTo>
                    <a:pt x="2047659" y="41846"/>
                  </a:lnTo>
                  <a:lnTo>
                    <a:pt x="2048052" y="42633"/>
                  </a:lnTo>
                  <a:lnTo>
                    <a:pt x="2052396" y="58039"/>
                  </a:lnTo>
                  <a:lnTo>
                    <a:pt x="2053183" y="60401"/>
                  </a:lnTo>
                  <a:lnTo>
                    <a:pt x="2055152" y="62382"/>
                  </a:lnTo>
                  <a:lnTo>
                    <a:pt x="2091080" y="59220"/>
                  </a:lnTo>
                  <a:lnTo>
                    <a:pt x="2146325" y="56502"/>
                  </a:lnTo>
                  <a:lnTo>
                    <a:pt x="2162924" y="56057"/>
                  </a:lnTo>
                  <a:lnTo>
                    <a:pt x="2164892" y="56057"/>
                  </a:lnTo>
                  <a:lnTo>
                    <a:pt x="2164778" y="62382"/>
                  </a:lnTo>
                  <a:lnTo>
                    <a:pt x="2164677" y="65532"/>
                  </a:lnTo>
                  <a:lnTo>
                    <a:pt x="2164499" y="71056"/>
                  </a:lnTo>
                  <a:lnTo>
                    <a:pt x="2139238" y="108559"/>
                  </a:lnTo>
                  <a:lnTo>
                    <a:pt x="2085860" y="110375"/>
                  </a:lnTo>
                  <a:lnTo>
                    <a:pt x="2053551" y="110375"/>
                  </a:lnTo>
                  <a:lnTo>
                    <a:pt x="2050808" y="110147"/>
                  </a:lnTo>
                  <a:lnTo>
                    <a:pt x="2045284" y="109347"/>
                  </a:lnTo>
                  <a:lnTo>
                    <a:pt x="2045347" y="109499"/>
                  </a:lnTo>
                  <a:lnTo>
                    <a:pt x="2045436" y="109728"/>
                  </a:lnTo>
                  <a:lnTo>
                    <a:pt x="2045512" y="109905"/>
                  </a:lnTo>
                  <a:lnTo>
                    <a:pt x="2045614" y="110147"/>
                  </a:lnTo>
                  <a:lnTo>
                    <a:pt x="2050808" y="139750"/>
                  </a:lnTo>
                  <a:lnTo>
                    <a:pt x="2050808" y="195402"/>
                  </a:lnTo>
                  <a:lnTo>
                    <a:pt x="2060282" y="211594"/>
                  </a:lnTo>
                  <a:lnTo>
                    <a:pt x="2068969" y="211988"/>
                  </a:lnTo>
                  <a:lnTo>
                    <a:pt x="2080501" y="211734"/>
                  </a:lnTo>
                  <a:lnTo>
                    <a:pt x="2088642" y="211391"/>
                  </a:lnTo>
                  <a:lnTo>
                    <a:pt x="2132038" y="207467"/>
                  </a:lnTo>
                  <a:lnTo>
                    <a:pt x="2173973" y="200888"/>
                  </a:lnTo>
                  <a:lnTo>
                    <a:pt x="2214676" y="191833"/>
                  </a:lnTo>
                  <a:lnTo>
                    <a:pt x="2221344" y="189484"/>
                  </a:lnTo>
                  <a:lnTo>
                    <a:pt x="2225002" y="188264"/>
                  </a:lnTo>
                  <a:lnTo>
                    <a:pt x="2226081" y="187909"/>
                  </a:lnTo>
                  <a:close/>
                </a:path>
                <a:path w="2305685" h="375920">
                  <a:moveTo>
                    <a:pt x="2305431" y="248373"/>
                  </a:moveTo>
                  <a:lnTo>
                    <a:pt x="2305329" y="247040"/>
                  </a:lnTo>
                  <a:lnTo>
                    <a:pt x="2305253" y="246646"/>
                  </a:lnTo>
                  <a:lnTo>
                    <a:pt x="2305164" y="246151"/>
                  </a:lnTo>
                  <a:lnTo>
                    <a:pt x="2305037" y="245541"/>
                  </a:lnTo>
                  <a:lnTo>
                    <a:pt x="2303068" y="245148"/>
                  </a:lnTo>
                  <a:lnTo>
                    <a:pt x="2279777" y="241592"/>
                  </a:lnTo>
                  <a:lnTo>
                    <a:pt x="2277795" y="241198"/>
                  </a:lnTo>
                  <a:lnTo>
                    <a:pt x="2276221" y="241592"/>
                  </a:lnTo>
                  <a:lnTo>
                    <a:pt x="2275433" y="241592"/>
                  </a:lnTo>
                  <a:lnTo>
                    <a:pt x="2274646" y="241985"/>
                  </a:lnTo>
                  <a:lnTo>
                    <a:pt x="2274239" y="241985"/>
                  </a:lnTo>
                  <a:lnTo>
                    <a:pt x="2269401" y="243154"/>
                  </a:lnTo>
                  <a:lnTo>
                    <a:pt x="2265121" y="243890"/>
                  </a:lnTo>
                  <a:lnTo>
                    <a:pt x="2258974" y="244513"/>
                  </a:lnTo>
                  <a:lnTo>
                    <a:pt x="2237968" y="246151"/>
                  </a:lnTo>
                  <a:lnTo>
                    <a:pt x="2230285" y="246646"/>
                  </a:lnTo>
                  <a:lnTo>
                    <a:pt x="2197404" y="247916"/>
                  </a:lnTo>
                  <a:lnTo>
                    <a:pt x="2197862" y="247916"/>
                  </a:lnTo>
                  <a:lnTo>
                    <a:pt x="2186660" y="248234"/>
                  </a:lnTo>
                  <a:lnTo>
                    <a:pt x="2177796" y="248373"/>
                  </a:lnTo>
                  <a:lnTo>
                    <a:pt x="2129777" y="248373"/>
                  </a:lnTo>
                  <a:lnTo>
                    <a:pt x="2109635" y="247916"/>
                  </a:lnTo>
                  <a:lnTo>
                    <a:pt x="2102650" y="247040"/>
                  </a:lnTo>
                  <a:lnTo>
                    <a:pt x="2102904" y="247040"/>
                  </a:lnTo>
                  <a:lnTo>
                    <a:pt x="2101342" y="246722"/>
                  </a:lnTo>
                  <a:lnTo>
                    <a:pt x="2099767" y="249097"/>
                  </a:lnTo>
                  <a:lnTo>
                    <a:pt x="2100160" y="249885"/>
                  </a:lnTo>
                  <a:lnTo>
                    <a:pt x="2104110" y="266852"/>
                  </a:lnTo>
                  <a:lnTo>
                    <a:pt x="2104110" y="267258"/>
                  </a:lnTo>
                  <a:lnTo>
                    <a:pt x="2104504" y="267652"/>
                  </a:lnTo>
                  <a:lnTo>
                    <a:pt x="2105291" y="269621"/>
                  </a:lnTo>
                  <a:lnTo>
                    <a:pt x="2107654" y="272389"/>
                  </a:lnTo>
                  <a:lnTo>
                    <a:pt x="2111603" y="271995"/>
                  </a:lnTo>
                  <a:lnTo>
                    <a:pt x="2121471" y="271195"/>
                  </a:lnTo>
                  <a:lnTo>
                    <a:pt x="2144763" y="269621"/>
                  </a:lnTo>
                  <a:lnTo>
                    <a:pt x="2154631" y="268833"/>
                  </a:lnTo>
                  <a:lnTo>
                    <a:pt x="2162924" y="268439"/>
                  </a:lnTo>
                  <a:lnTo>
                    <a:pt x="2263584" y="265277"/>
                  </a:lnTo>
                  <a:lnTo>
                    <a:pt x="2276221" y="265277"/>
                  </a:lnTo>
                  <a:lnTo>
                    <a:pt x="2277402" y="266852"/>
                  </a:lnTo>
                  <a:lnTo>
                    <a:pt x="2277402" y="371868"/>
                  </a:lnTo>
                  <a:lnTo>
                    <a:pt x="2278977" y="371868"/>
                  </a:lnTo>
                  <a:lnTo>
                    <a:pt x="2297138" y="371068"/>
                  </a:lnTo>
                  <a:lnTo>
                    <a:pt x="2299119" y="370674"/>
                  </a:lnTo>
                  <a:lnTo>
                    <a:pt x="2302662" y="369100"/>
                  </a:lnTo>
                  <a:lnTo>
                    <a:pt x="2302662" y="364363"/>
                  </a:lnTo>
                  <a:lnTo>
                    <a:pt x="2303068" y="292125"/>
                  </a:lnTo>
                  <a:lnTo>
                    <a:pt x="2303068" y="282651"/>
                  </a:lnTo>
                  <a:lnTo>
                    <a:pt x="2303957" y="265277"/>
                  </a:lnTo>
                  <a:lnTo>
                    <a:pt x="2304250" y="259753"/>
                  </a:lnTo>
                  <a:lnTo>
                    <a:pt x="2305304" y="249885"/>
                  </a:lnTo>
                  <a:lnTo>
                    <a:pt x="2305431" y="248373"/>
                  </a:lnTo>
                  <a:close/>
                </a:path>
                <a:path w="2305685" h="375920">
                  <a:moveTo>
                    <a:pt x="2305431" y="11061"/>
                  </a:moveTo>
                  <a:lnTo>
                    <a:pt x="2303462" y="11061"/>
                  </a:lnTo>
                  <a:lnTo>
                    <a:pt x="2297138" y="10668"/>
                  </a:lnTo>
                  <a:lnTo>
                    <a:pt x="2276221" y="10668"/>
                  </a:lnTo>
                  <a:lnTo>
                    <a:pt x="2274239" y="12636"/>
                  </a:lnTo>
                  <a:lnTo>
                    <a:pt x="2275040" y="14605"/>
                  </a:lnTo>
                  <a:lnTo>
                    <a:pt x="2277008" y="18554"/>
                  </a:lnTo>
                  <a:lnTo>
                    <a:pt x="2278507" y="37896"/>
                  </a:lnTo>
                  <a:lnTo>
                    <a:pt x="2278621" y="39827"/>
                  </a:lnTo>
                  <a:lnTo>
                    <a:pt x="2278735" y="41846"/>
                  </a:lnTo>
                  <a:lnTo>
                    <a:pt x="2278862" y="44119"/>
                  </a:lnTo>
                  <a:lnTo>
                    <a:pt x="2278977" y="62776"/>
                  </a:lnTo>
                  <a:lnTo>
                    <a:pt x="2273147" y="63169"/>
                  </a:lnTo>
                  <a:lnTo>
                    <a:pt x="2273350" y="63169"/>
                  </a:lnTo>
                  <a:lnTo>
                    <a:pt x="2267191" y="63512"/>
                  </a:lnTo>
                  <a:lnTo>
                    <a:pt x="2247849" y="64096"/>
                  </a:lnTo>
                  <a:lnTo>
                    <a:pt x="2234171" y="64096"/>
                  </a:lnTo>
                  <a:lnTo>
                    <a:pt x="2214638" y="63169"/>
                  </a:lnTo>
                  <a:lnTo>
                    <a:pt x="2208326" y="62382"/>
                  </a:lnTo>
                  <a:lnTo>
                    <a:pt x="2204770" y="61582"/>
                  </a:lnTo>
                  <a:lnTo>
                    <a:pt x="2204859" y="61976"/>
                  </a:lnTo>
                  <a:lnTo>
                    <a:pt x="2204948" y="62382"/>
                  </a:lnTo>
                  <a:lnTo>
                    <a:pt x="2205037" y="62776"/>
                  </a:lnTo>
                  <a:lnTo>
                    <a:pt x="2205113" y="63169"/>
                  </a:lnTo>
                  <a:lnTo>
                    <a:pt x="2205240" y="63715"/>
                  </a:lnTo>
                  <a:lnTo>
                    <a:pt x="2205329" y="64096"/>
                  </a:lnTo>
                  <a:lnTo>
                    <a:pt x="2205558" y="65138"/>
                  </a:lnTo>
                  <a:lnTo>
                    <a:pt x="2205621" y="65532"/>
                  </a:lnTo>
                  <a:lnTo>
                    <a:pt x="2208326" y="83693"/>
                  </a:lnTo>
                  <a:lnTo>
                    <a:pt x="2210689" y="85267"/>
                  </a:lnTo>
                  <a:lnTo>
                    <a:pt x="2224506" y="84086"/>
                  </a:lnTo>
                  <a:lnTo>
                    <a:pt x="2247404" y="82511"/>
                  </a:lnTo>
                  <a:lnTo>
                    <a:pt x="2278977" y="81318"/>
                  </a:lnTo>
                  <a:lnTo>
                    <a:pt x="2278977" y="127508"/>
                  </a:lnTo>
                  <a:lnTo>
                    <a:pt x="2272906" y="127901"/>
                  </a:lnTo>
                  <a:lnTo>
                    <a:pt x="2273198" y="127901"/>
                  </a:lnTo>
                  <a:lnTo>
                    <a:pt x="2266823" y="128231"/>
                  </a:lnTo>
                  <a:lnTo>
                    <a:pt x="2261247" y="128371"/>
                  </a:lnTo>
                  <a:lnTo>
                    <a:pt x="2228202" y="128371"/>
                  </a:lnTo>
                  <a:lnTo>
                    <a:pt x="2213064" y="127901"/>
                  </a:lnTo>
                  <a:lnTo>
                    <a:pt x="2206345" y="127114"/>
                  </a:lnTo>
                  <a:lnTo>
                    <a:pt x="2202789" y="126326"/>
                  </a:lnTo>
                  <a:lnTo>
                    <a:pt x="2203589" y="129882"/>
                  </a:lnTo>
                  <a:lnTo>
                    <a:pt x="2203704" y="130670"/>
                  </a:lnTo>
                  <a:lnTo>
                    <a:pt x="2203767" y="131064"/>
                  </a:lnTo>
                  <a:lnTo>
                    <a:pt x="2205952" y="145669"/>
                  </a:lnTo>
                  <a:lnTo>
                    <a:pt x="2206739" y="148043"/>
                  </a:lnTo>
                  <a:lnTo>
                    <a:pt x="2208720" y="150012"/>
                  </a:lnTo>
                  <a:lnTo>
                    <a:pt x="2222538" y="148831"/>
                  </a:lnTo>
                  <a:lnTo>
                    <a:pt x="2245423" y="147243"/>
                  </a:lnTo>
                  <a:lnTo>
                    <a:pt x="2278977" y="145669"/>
                  </a:lnTo>
                  <a:lnTo>
                    <a:pt x="2278977" y="220281"/>
                  </a:lnTo>
                  <a:lnTo>
                    <a:pt x="2280564" y="220281"/>
                  </a:lnTo>
                  <a:lnTo>
                    <a:pt x="2300694" y="219087"/>
                  </a:lnTo>
                  <a:lnTo>
                    <a:pt x="2302662" y="218694"/>
                  </a:lnTo>
                  <a:lnTo>
                    <a:pt x="2303856" y="216331"/>
                  </a:lnTo>
                  <a:lnTo>
                    <a:pt x="2303856" y="145669"/>
                  </a:lnTo>
                  <a:lnTo>
                    <a:pt x="2303856" y="128371"/>
                  </a:lnTo>
                  <a:lnTo>
                    <a:pt x="2303856" y="81318"/>
                  </a:lnTo>
                  <a:lnTo>
                    <a:pt x="2303856" y="64096"/>
                  </a:lnTo>
                  <a:lnTo>
                    <a:pt x="2303970" y="44119"/>
                  </a:lnTo>
                  <a:lnTo>
                    <a:pt x="2304059" y="39827"/>
                  </a:lnTo>
                  <a:lnTo>
                    <a:pt x="2304186" y="33172"/>
                  </a:lnTo>
                  <a:lnTo>
                    <a:pt x="2304364" y="28359"/>
                  </a:lnTo>
                  <a:lnTo>
                    <a:pt x="2304745" y="22834"/>
                  </a:lnTo>
                  <a:lnTo>
                    <a:pt x="2305405" y="14605"/>
                  </a:lnTo>
                  <a:lnTo>
                    <a:pt x="2305431" y="1106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3796" y="6568280"/>
              <a:ext cx="167375" cy="16737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216763" y="6478282"/>
              <a:ext cx="158115" cy="290195"/>
            </a:xfrm>
            <a:custGeom>
              <a:avLst/>
              <a:gdLst/>
              <a:ahLst/>
              <a:cxnLst/>
              <a:rect l="l" t="t" r="r" b="b"/>
              <a:pathLst>
                <a:path w="158114" h="290195">
                  <a:moveTo>
                    <a:pt x="17763" y="284222"/>
                  </a:moveTo>
                  <a:lnTo>
                    <a:pt x="0" y="284222"/>
                  </a:lnTo>
                  <a:lnTo>
                    <a:pt x="0" y="0"/>
                  </a:lnTo>
                  <a:lnTo>
                    <a:pt x="24474" y="0"/>
                  </a:lnTo>
                  <a:lnTo>
                    <a:pt x="24474" y="116847"/>
                  </a:lnTo>
                  <a:lnTo>
                    <a:pt x="131769" y="116847"/>
                  </a:lnTo>
                  <a:lnTo>
                    <a:pt x="134331" y="119610"/>
                  </a:lnTo>
                  <a:lnTo>
                    <a:pt x="67756" y="119610"/>
                  </a:lnTo>
                  <a:lnTo>
                    <a:pt x="61038" y="120474"/>
                  </a:lnTo>
                  <a:lnTo>
                    <a:pt x="24474" y="143690"/>
                  </a:lnTo>
                  <a:lnTo>
                    <a:pt x="24474" y="229746"/>
                  </a:lnTo>
                  <a:lnTo>
                    <a:pt x="50713" y="262418"/>
                  </a:lnTo>
                  <a:lnTo>
                    <a:pt x="54501" y="264485"/>
                  </a:lnTo>
                  <a:lnTo>
                    <a:pt x="22106" y="264485"/>
                  </a:lnTo>
                  <a:lnTo>
                    <a:pt x="18553" y="282249"/>
                  </a:lnTo>
                  <a:lnTo>
                    <a:pt x="17763" y="284222"/>
                  </a:lnTo>
                  <a:close/>
                </a:path>
                <a:path w="158114" h="290195">
                  <a:moveTo>
                    <a:pt x="131769" y="116847"/>
                  </a:moveTo>
                  <a:lnTo>
                    <a:pt x="24474" y="116847"/>
                  </a:lnTo>
                  <a:lnTo>
                    <a:pt x="30392" y="112412"/>
                  </a:lnTo>
                  <a:lnTo>
                    <a:pt x="69096" y="96714"/>
                  </a:lnTo>
                  <a:lnTo>
                    <a:pt x="77766" y="96714"/>
                  </a:lnTo>
                  <a:lnTo>
                    <a:pt x="99101" y="97097"/>
                  </a:lnTo>
                  <a:lnTo>
                    <a:pt x="112258" y="99774"/>
                  </a:lnTo>
                  <a:lnTo>
                    <a:pt x="122676" y="107040"/>
                  </a:lnTo>
                  <a:lnTo>
                    <a:pt x="131769" y="116847"/>
                  </a:lnTo>
                  <a:close/>
                </a:path>
                <a:path w="158114" h="290195">
                  <a:moveTo>
                    <a:pt x="134016" y="267248"/>
                  </a:moveTo>
                  <a:lnTo>
                    <a:pt x="76582" y="267248"/>
                  </a:lnTo>
                  <a:lnTo>
                    <a:pt x="91431" y="266943"/>
                  </a:lnTo>
                  <a:lnTo>
                    <a:pt x="100637" y="264805"/>
                  </a:lnTo>
                  <a:lnTo>
                    <a:pt x="126453" y="235850"/>
                  </a:lnTo>
                  <a:lnTo>
                    <a:pt x="133032" y="192245"/>
                  </a:lnTo>
                  <a:lnTo>
                    <a:pt x="132810" y="171866"/>
                  </a:lnTo>
                  <a:lnTo>
                    <a:pt x="110154" y="127604"/>
                  </a:lnTo>
                  <a:lnTo>
                    <a:pt x="75792" y="119610"/>
                  </a:lnTo>
                  <a:lnTo>
                    <a:pt x="134331" y="119610"/>
                  </a:lnTo>
                  <a:lnTo>
                    <a:pt x="157334" y="164267"/>
                  </a:lnTo>
                  <a:lnTo>
                    <a:pt x="157901" y="190666"/>
                  </a:lnTo>
                  <a:lnTo>
                    <a:pt x="157802" y="217333"/>
                  </a:lnTo>
                  <a:lnTo>
                    <a:pt x="155631" y="233768"/>
                  </a:lnTo>
                  <a:lnTo>
                    <a:pt x="149463" y="246761"/>
                  </a:lnTo>
                  <a:lnTo>
                    <a:pt x="137374" y="263103"/>
                  </a:lnTo>
                  <a:lnTo>
                    <a:pt x="134016" y="267248"/>
                  </a:lnTo>
                  <a:close/>
                </a:path>
                <a:path w="158114" h="290195">
                  <a:moveTo>
                    <a:pt x="86205" y="290023"/>
                  </a:moveTo>
                  <a:lnTo>
                    <a:pt x="68270" y="290023"/>
                  </a:lnTo>
                  <a:lnTo>
                    <a:pt x="60718" y="289182"/>
                  </a:lnTo>
                  <a:lnTo>
                    <a:pt x="22106" y="264485"/>
                  </a:lnTo>
                  <a:lnTo>
                    <a:pt x="54501" y="264485"/>
                  </a:lnTo>
                  <a:lnTo>
                    <a:pt x="56943" y="265817"/>
                  </a:lnTo>
                  <a:lnTo>
                    <a:pt x="63741" y="266943"/>
                  </a:lnTo>
                  <a:lnTo>
                    <a:pt x="55968" y="266943"/>
                  </a:lnTo>
                  <a:lnTo>
                    <a:pt x="76582" y="267248"/>
                  </a:lnTo>
                  <a:lnTo>
                    <a:pt x="134016" y="267248"/>
                  </a:lnTo>
                  <a:lnTo>
                    <a:pt x="124711" y="278736"/>
                  </a:lnTo>
                  <a:lnTo>
                    <a:pt x="114528" y="286764"/>
                  </a:lnTo>
                  <a:lnTo>
                    <a:pt x="101457" y="289721"/>
                  </a:lnTo>
                  <a:lnTo>
                    <a:pt x="86205" y="29002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245" y="6574997"/>
              <a:ext cx="173686" cy="19342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1517" y="6574997"/>
              <a:ext cx="173686" cy="19342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834551" y="6462496"/>
              <a:ext cx="3164205" cy="374650"/>
            </a:xfrm>
            <a:custGeom>
              <a:avLst/>
              <a:gdLst/>
              <a:ahLst/>
              <a:cxnLst/>
              <a:rect l="l" t="t" r="r" b="b"/>
              <a:pathLst>
                <a:path w="3164204" h="374650">
                  <a:moveTo>
                    <a:pt x="155917" y="279882"/>
                  </a:moveTo>
                  <a:lnTo>
                    <a:pt x="153555" y="279882"/>
                  </a:lnTo>
                  <a:lnTo>
                    <a:pt x="145656" y="279488"/>
                  </a:lnTo>
                  <a:lnTo>
                    <a:pt x="116255" y="254889"/>
                  </a:lnTo>
                  <a:lnTo>
                    <a:pt x="80619" y="210007"/>
                  </a:lnTo>
                  <a:lnTo>
                    <a:pt x="77520" y="206070"/>
                  </a:lnTo>
                  <a:lnTo>
                    <a:pt x="67894" y="193827"/>
                  </a:lnTo>
                  <a:lnTo>
                    <a:pt x="143294" y="120802"/>
                  </a:lnTo>
                  <a:lnTo>
                    <a:pt x="144081" y="120002"/>
                  </a:lnTo>
                  <a:lnTo>
                    <a:pt x="143294" y="118427"/>
                  </a:lnTo>
                  <a:lnTo>
                    <a:pt x="112496" y="118427"/>
                  </a:lnTo>
                  <a:lnTo>
                    <a:pt x="41046" y="189090"/>
                  </a:lnTo>
                  <a:lnTo>
                    <a:pt x="24472" y="206070"/>
                  </a:lnTo>
                  <a:lnTo>
                    <a:pt x="24472" y="15786"/>
                  </a:lnTo>
                  <a:lnTo>
                    <a:pt x="0" y="15786"/>
                  </a:lnTo>
                  <a:lnTo>
                    <a:pt x="0" y="300012"/>
                  </a:lnTo>
                  <a:lnTo>
                    <a:pt x="24472" y="300012"/>
                  </a:lnTo>
                  <a:lnTo>
                    <a:pt x="24472" y="236067"/>
                  </a:lnTo>
                  <a:lnTo>
                    <a:pt x="51308" y="210007"/>
                  </a:lnTo>
                  <a:lnTo>
                    <a:pt x="83286" y="251853"/>
                  </a:lnTo>
                  <a:lnTo>
                    <a:pt x="108153" y="280873"/>
                  </a:lnTo>
                  <a:lnTo>
                    <a:pt x="153555" y="301993"/>
                  </a:lnTo>
                  <a:lnTo>
                    <a:pt x="155917" y="301993"/>
                  </a:lnTo>
                  <a:lnTo>
                    <a:pt x="155917" y="279882"/>
                  </a:lnTo>
                  <a:close/>
                </a:path>
                <a:path w="3164204" h="374650">
                  <a:moveTo>
                    <a:pt x="410540" y="322910"/>
                  </a:moveTo>
                  <a:lnTo>
                    <a:pt x="161848" y="322910"/>
                  </a:lnTo>
                  <a:lnTo>
                    <a:pt x="161848" y="342646"/>
                  </a:lnTo>
                  <a:lnTo>
                    <a:pt x="410540" y="342646"/>
                  </a:lnTo>
                  <a:lnTo>
                    <a:pt x="410540" y="322910"/>
                  </a:lnTo>
                  <a:close/>
                </a:path>
                <a:path w="3164204" h="374650">
                  <a:moveTo>
                    <a:pt x="472122" y="118427"/>
                  </a:moveTo>
                  <a:lnTo>
                    <a:pt x="447649" y="118427"/>
                  </a:lnTo>
                  <a:lnTo>
                    <a:pt x="447649" y="300012"/>
                  </a:lnTo>
                  <a:lnTo>
                    <a:pt x="472122" y="300012"/>
                  </a:lnTo>
                  <a:lnTo>
                    <a:pt x="472122" y="118427"/>
                  </a:lnTo>
                  <a:close/>
                </a:path>
                <a:path w="3164204" h="374650">
                  <a:moveTo>
                    <a:pt x="481596" y="43815"/>
                  </a:moveTo>
                  <a:lnTo>
                    <a:pt x="469353" y="31584"/>
                  </a:lnTo>
                  <a:lnTo>
                    <a:pt x="450799" y="31584"/>
                  </a:lnTo>
                  <a:lnTo>
                    <a:pt x="438175" y="43815"/>
                  </a:lnTo>
                  <a:lnTo>
                    <a:pt x="438175" y="61188"/>
                  </a:lnTo>
                  <a:lnTo>
                    <a:pt x="450799" y="73037"/>
                  </a:lnTo>
                  <a:lnTo>
                    <a:pt x="469353" y="73037"/>
                  </a:lnTo>
                  <a:lnTo>
                    <a:pt x="481596" y="61188"/>
                  </a:lnTo>
                  <a:lnTo>
                    <a:pt x="481596" y="43815"/>
                  </a:lnTo>
                  <a:close/>
                </a:path>
                <a:path w="3164204" h="374650">
                  <a:moveTo>
                    <a:pt x="692785" y="283044"/>
                  </a:moveTo>
                  <a:lnTo>
                    <a:pt x="691210" y="282651"/>
                  </a:lnTo>
                  <a:lnTo>
                    <a:pt x="686079" y="281851"/>
                  </a:lnTo>
                  <a:lnTo>
                    <a:pt x="681189" y="277520"/>
                  </a:lnTo>
                  <a:lnTo>
                    <a:pt x="678967" y="275539"/>
                  </a:lnTo>
                  <a:lnTo>
                    <a:pt x="678967" y="135013"/>
                  </a:lnTo>
                  <a:lnTo>
                    <a:pt x="678967" y="126720"/>
                  </a:lnTo>
                  <a:lnTo>
                    <a:pt x="678967" y="15786"/>
                  </a:lnTo>
                  <a:lnTo>
                    <a:pt x="654494" y="15786"/>
                  </a:lnTo>
                  <a:lnTo>
                    <a:pt x="654494" y="126720"/>
                  </a:lnTo>
                  <a:lnTo>
                    <a:pt x="654494" y="155536"/>
                  </a:lnTo>
                  <a:lnTo>
                    <a:pt x="654494" y="238823"/>
                  </a:lnTo>
                  <a:lnTo>
                    <a:pt x="652005" y="248856"/>
                  </a:lnTo>
                  <a:lnTo>
                    <a:pt x="622744" y="280974"/>
                  </a:lnTo>
                  <a:lnTo>
                    <a:pt x="614743" y="282333"/>
                  </a:lnTo>
                  <a:lnTo>
                    <a:pt x="621004" y="282333"/>
                  </a:lnTo>
                  <a:lnTo>
                    <a:pt x="600024" y="282651"/>
                  </a:lnTo>
                  <a:lnTo>
                    <a:pt x="586092" y="282333"/>
                  </a:lnTo>
                  <a:lnTo>
                    <a:pt x="577392" y="280149"/>
                  </a:lnTo>
                  <a:lnTo>
                    <a:pt x="552348" y="250621"/>
                  </a:lnTo>
                  <a:lnTo>
                    <a:pt x="545934" y="206857"/>
                  </a:lnTo>
                  <a:lnTo>
                    <a:pt x="546176" y="187375"/>
                  </a:lnTo>
                  <a:lnTo>
                    <a:pt x="570026" y="143167"/>
                  </a:lnTo>
                  <a:lnTo>
                    <a:pt x="602386" y="135013"/>
                  </a:lnTo>
                  <a:lnTo>
                    <a:pt x="610425" y="135013"/>
                  </a:lnTo>
                  <a:lnTo>
                    <a:pt x="648131" y="150418"/>
                  </a:lnTo>
                  <a:lnTo>
                    <a:pt x="654494" y="155536"/>
                  </a:lnTo>
                  <a:lnTo>
                    <a:pt x="654494" y="126720"/>
                  </a:lnTo>
                  <a:lnTo>
                    <a:pt x="617461" y="113030"/>
                  </a:lnTo>
                  <a:lnTo>
                    <a:pt x="611327" y="112572"/>
                  </a:lnTo>
                  <a:lnTo>
                    <a:pt x="589051" y="112572"/>
                  </a:lnTo>
                  <a:lnTo>
                    <a:pt x="549579" y="130594"/>
                  </a:lnTo>
                  <a:lnTo>
                    <a:pt x="525487" y="169125"/>
                  </a:lnTo>
                  <a:lnTo>
                    <a:pt x="521068" y="208038"/>
                  </a:lnTo>
                  <a:lnTo>
                    <a:pt x="521385" y="234238"/>
                  </a:lnTo>
                  <a:lnTo>
                    <a:pt x="523608" y="250405"/>
                  </a:lnTo>
                  <a:lnTo>
                    <a:pt x="523722" y="250621"/>
                  </a:lnTo>
                  <a:lnTo>
                    <a:pt x="529653" y="263194"/>
                  </a:lnTo>
                  <a:lnTo>
                    <a:pt x="553707" y="294690"/>
                  </a:lnTo>
                  <a:lnTo>
                    <a:pt x="597255" y="305943"/>
                  </a:lnTo>
                  <a:lnTo>
                    <a:pt x="609803" y="305803"/>
                  </a:lnTo>
                  <a:lnTo>
                    <a:pt x="646671" y="288277"/>
                  </a:lnTo>
                  <a:lnTo>
                    <a:pt x="656082" y="277520"/>
                  </a:lnTo>
                  <a:lnTo>
                    <a:pt x="659625" y="289750"/>
                  </a:lnTo>
                  <a:lnTo>
                    <a:pt x="678180" y="303961"/>
                  </a:lnTo>
                  <a:lnTo>
                    <a:pt x="690816" y="303961"/>
                  </a:lnTo>
                  <a:lnTo>
                    <a:pt x="690829" y="302272"/>
                  </a:lnTo>
                  <a:lnTo>
                    <a:pt x="692785" y="285013"/>
                  </a:lnTo>
                  <a:lnTo>
                    <a:pt x="692785" y="283044"/>
                  </a:lnTo>
                  <a:close/>
                </a:path>
                <a:path w="3164204" h="374650">
                  <a:moveTo>
                    <a:pt x="1007135" y="219087"/>
                  </a:moveTo>
                  <a:lnTo>
                    <a:pt x="980300" y="219087"/>
                  </a:lnTo>
                  <a:lnTo>
                    <a:pt x="978319" y="221068"/>
                  </a:lnTo>
                  <a:lnTo>
                    <a:pt x="979106" y="223037"/>
                  </a:lnTo>
                  <a:lnTo>
                    <a:pt x="981087" y="227380"/>
                  </a:lnTo>
                  <a:lnTo>
                    <a:pt x="981710" y="244436"/>
                  </a:lnTo>
                  <a:lnTo>
                    <a:pt x="981837" y="251853"/>
                  </a:lnTo>
                  <a:lnTo>
                    <a:pt x="981875" y="269227"/>
                  </a:lnTo>
                  <a:lnTo>
                    <a:pt x="981875" y="288963"/>
                  </a:lnTo>
                  <a:lnTo>
                    <a:pt x="981875" y="334759"/>
                  </a:lnTo>
                  <a:lnTo>
                    <a:pt x="976744" y="335153"/>
                  </a:lnTo>
                  <a:lnTo>
                    <a:pt x="956221" y="336334"/>
                  </a:lnTo>
                  <a:lnTo>
                    <a:pt x="933818" y="336702"/>
                  </a:lnTo>
                  <a:lnTo>
                    <a:pt x="911999" y="337121"/>
                  </a:lnTo>
                  <a:lnTo>
                    <a:pt x="907262" y="337121"/>
                  </a:lnTo>
                  <a:lnTo>
                    <a:pt x="907262" y="290537"/>
                  </a:lnTo>
                  <a:lnTo>
                    <a:pt x="924293" y="289801"/>
                  </a:lnTo>
                  <a:lnTo>
                    <a:pt x="964361" y="288963"/>
                  </a:lnTo>
                  <a:lnTo>
                    <a:pt x="981875" y="288963"/>
                  </a:lnTo>
                  <a:lnTo>
                    <a:pt x="981875" y="269227"/>
                  </a:lnTo>
                  <a:lnTo>
                    <a:pt x="972400" y="270014"/>
                  </a:lnTo>
                  <a:lnTo>
                    <a:pt x="943267" y="271145"/>
                  </a:lnTo>
                  <a:lnTo>
                    <a:pt x="945832" y="271145"/>
                  </a:lnTo>
                  <a:lnTo>
                    <a:pt x="915847" y="271589"/>
                  </a:lnTo>
                  <a:lnTo>
                    <a:pt x="907262" y="271589"/>
                  </a:lnTo>
                  <a:lnTo>
                    <a:pt x="907262" y="237248"/>
                  </a:lnTo>
                  <a:lnTo>
                    <a:pt x="907643" y="227380"/>
                  </a:lnTo>
                  <a:lnTo>
                    <a:pt x="907656" y="223037"/>
                  </a:lnTo>
                  <a:lnTo>
                    <a:pt x="879233" y="223037"/>
                  </a:lnTo>
                  <a:lnTo>
                    <a:pt x="881608" y="230936"/>
                  </a:lnTo>
                  <a:lnTo>
                    <a:pt x="881646" y="231330"/>
                  </a:lnTo>
                  <a:lnTo>
                    <a:pt x="883970" y="251853"/>
                  </a:lnTo>
                  <a:lnTo>
                    <a:pt x="884377" y="262509"/>
                  </a:lnTo>
                  <a:lnTo>
                    <a:pt x="884491" y="290537"/>
                  </a:lnTo>
                  <a:lnTo>
                    <a:pt x="884605" y="320840"/>
                  </a:lnTo>
                  <a:lnTo>
                    <a:pt x="884732" y="350939"/>
                  </a:lnTo>
                  <a:lnTo>
                    <a:pt x="884770" y="358444"/>
                  </a:lnTo>
                  <a:lnTo>
                    <a:pt x="887133" y="359232"/>
                  </a:lnTo>
                  <a:lnTo>
                    <a:pt x="888707" y="359232"/>
                  </a:lnTo>
                  <a:lnTo>
                    <a:pt x="896213" y="358444"/>
                  </a:lnTo>
                  <a:lnTo>
                    <a:pt x="905687" y="358038"/>
                  </a:lnTo>
                  <a:lnTo>
                    <a:pt x="915949" y="358038"/>
                  </a:lnTo>
                  <a:lnTo>
                    <a:pt x="969479" y="357251"/>
                  </a:lnTo>
                  <a:lnTo>
                    <a:pt x="1005954" y="357251"/>
                  </a:lnTo>
                  <a:lnTo>
                    <a:pt x="1005954" y="337121"/>
                  </a:lnTo>
                  <a:lnTo>
                    <a:pt x="1005954" y="288963"/>
                  </a:lnTo>
                  <a:lnTo>
                    <a:pt x="1005954" y="271589"/>
                  </a:lnTo>
                  <a:lnTo>
                    <a:pt x="1006055" y="231330"/>
                  </a:lnTo>
                  <a:lnTo>
                    <a:pt x="1006081" y="230936"/>
                  </a:lnTo>
                  <a:lnTo>
                    <a:pt x="1006817" y="222250"/>
                  </a:lnTo>
                  <a:lnTo>
                    <a:pt x="1006944" y="221068"/>
                  </a:lnTo>
                  <a:lnTo>
                    <a:pt x="1007135" y="219087"/>
                  </a:lnTo>
                  <a:close/>
                </a:path>
                <a:path w="3164204" h="374650">
                  <a:moveTo>
                    <a:pt x="1028852" y="34734"/>
                  </a:moveTo>
                  <a:lnTo>
                    <a:pt x="1024902" y="33159"/>
                  </a:lnTo>
                  <a:lnTo>
                    <a:pt x="1024115" y="32766"/>
                  </a:lnTo>
                  <a:lnTo>
                    <a:pt x="1020775" y="31254"/>
                  </a:lnTo>
                  <a:lnTo>
                    <a:pt x="1015428" y="28816"/>
                  </a:lnTo>
                  <a:lnTo>
                    <a:pt x="1005166" y="24472"/>
                  </a:lnTo>
                  <a:lnTo>
                    <a:pt x="1002004" y="23685"/>
                  </a:lnTo>
                  <a:lnTo>
                    <a:pt x="999642" y="22898"/>
                  </a:lnTo>
                  <a:lnTo>
                    <a:pt x="997661" y="23685"/>
                  </a:lnTo>
                  <a:lnTo>
                    <a:pt x="997267" y="23685"/>
                  </a:lnTo>
                  <a:lnTo>
                    <a:pt x="981875" y="26454"/>
                  </a:lnTo>
                  <a:lnTo>
                    <a:pt x="971524" y="27609"/>
                  </a:lnTo>
                  <a:lnTo>
                    <a:pt x="964158" y="28346"/>
                  </a:lnTo>
                  <a:lnTo>
                    <a:pt x="932421" y="30607"/>
                  </a:lnTo>
                  <a:lnTo>
                    <a:pt x="926642" y="30911"/>
                  </a:lnTo>
                  <a:lnTo>
                    <a:pt x="929170" y="30911"/>
                  </a:lnTo>
                  <a:lnTo>
                    <a:pt x="916063" y="31254"/>
                  </a:lnTo>
                  <a:lnTo>
                    <a:pt x="882497" y="31254"/>
                  </a:lnTo>
                  <a:lnTo>
                    <a:pt x="876960" y="30911"/>
                  </a:lnTo>
                  <a:lnTo>
                    <a:pt x="866609" y="29997"/>
                  </a:lnTo>
                  <a:lnTo>
                    <a:pt x="864628" y="29603"/>
                  </a:lnTo>
                  <a:lnTo>
                    <a:pt x="863053" y="31978"/>
                  </a:lnTo>
                  <a:lnTo>
                    <a:pt x="863447" y="32766"/>
                  </a:lnTo>
                  <a:lnTo>
                    <a:pt x="863536" y="33159"/>
                  </a:lnTo>
                  <a:lnTo>
                    <a:pt x="863612" y="33451"/>
                  </a:lnTo>
                  <a:lnTo>
                    <a:pt x="865136" y="39878"/>
                  </a:lnTo>
                  <a:lnTo>
                    <a:pt x="866609" y="45402"/>
                  </a:lnTo>
                  <a:lnTo>
                    <a:pt x="868184" y="49745"/>
                  </a:lnTo>
                  <a:lnTo>
                    <a:pt x="868184" y="50139"/>
                  </a:lnTo>
                  <a:lnTo>
                    <a:pt x="868578" y="50533"/>
                  </a:lnTo>
                  <a:lnTo>
                    <a:pt x="869365" y="52501"/>
                  </a:lnTo>
                  <a:lnTo>
                    <a:pt x="871740" y="55270"/>
                  </a:lnTo>
                  <a:lnTo>
                    <a:pt x="912393" y="51320"/>
                  </a:lnTo>
                  <a:lnTo>
                    <a:pt x="967333" y="47472"/>
                  </a:lnTo>
                  <a:lnTo>
                    <a:pt x="990955" y="46583"/>
                  </a:lnTo>
                  <a:lnTo>
                    <a:pt x="994511" y="46583"/>
                  </a:lnTo>
                  <a:lnTo>
                    <a:pt x="994422" y="47472"/>
                  </a:lnTo>
                  <a:lnTo>
                    <a:pt x="994117" y="50927"/>
                  </a:lnTo>
                  <a:lnTo>
                    <a:pt x="994041" y="51320"/>
                  </a:lnTo>
                  <a:lnTo>
                    <a:pt x="992073" y="62903"/>
                  </a:lnTo>
                  <a:lnTo>
                    <a:pt x="989647" y="71285"/>
                  </a:lnTo>
                  <a:lnTo>
                    <a:pt x="969149" y="105968"/>
                  </a:lnTo>
                  <a:lnTo>
                    <a:pt x="943381" y="135991"/>
                  </a:lnTo>
                  <a:lnTo>
                    <a:pt x="913384" y="164198"/>
                  </a:lnTo>
                  <a:lnTo>
                    <a:pt x="875741" y="191477"/>
                  </a:lnTo>
                  <a:lnTo>
                    <a:pt x="852398" y="203695"/>
                  </a:lnTo>
                  <a:lnTo>
                    <a:pt x="849630" y="206070"/>
                  </a:lnTo>
                  <a:lnTo>
                    <a:pt x="851217" y="207645"/>
                  </a:lnTo>
                  <a:lnTo>
                    <a:pt x="859891" y="216725"/>
                  </a:lnTo>
                  <a:lnTo>
                    <a:pt x="863053" y="219481"/>
                  </a:lnTo>
                  <a:lnTo>
                    <a:pt x="869365" y="218694"/>
                  </a:lnTo>
                  <a:lnTo>
                    <a:pt x="872528" y="216725"/>
                  </a:lnTo>
                  <a:lnTo>
                    <a:pt x="897394" y="202615"/>
                  </a:lnTo>
                  <a:lnTo>
                    <a:pt x="943584" y="166585"/>
                  </a:lnTo>
                  <a:lnTo>
                    <a:pt x="979449" y="129806"/>
                  </a:lnTo>
                  <a:lnTo>
                    <a:pt x="1006741" y="89839"/>
                  </a:lnTo>
                  <a:lnTo>
                    <a:pt x="1016215" y="68694"/>
                  </a:lnTo>
                  <a:lnTo>
                    <a:pt x="1020165" y="59613"/>
                  </a:lnTo>
                  <a:lnTo>
                    <a:pt x="1024902" y="46583"/>
                  </a:lnTo>
                  <a:lnTo>
                    <a:pt x="1028852" y="34734"/>
                  </a:lnTo>
                  <a:close/>
                </a:path>
                <a:path w="3164204" h="374650">
                  <a:moveTo>
                    <a:pt x="1165047" y="350939"/>
                  </a:moveTo>
                  <a:lnTo>
                    <a:pt x="1122159" y="303034"/>
                  </a:lnTo>
                  <a:lnTo>
                    <a:pt x="1111986" y="293700"/>
                  </a:lnTo>
                  <a:lnTo>
                    <a:pt x="1105484" y="287959"/>
                  </a:lnTo>
                  <a:lnTo>
                    <a:pt x="1092403" y="276720"/>
                  </a:lnTo>
                  <a:lnTo>
                    <a:pt x="1094778" y="271589"/>
                  </a:lnTo>
                  <a:lnTo>
                    <a:pt x="1097927" y="262509"/>
                  </a:lnTo>
                  <a:lnTo>
                    <a:pt x="1099515" y="258165"/>
                  </a:lnTo>
                  <a:lnTo>
                    <a:pt x="1102664" y="249097"/>
                  </a:lnTo>
                  <a:lnTo>
                    <a:pt x="1102779" y="248691"/>
                  </a:lnTo>
                  <a:lnTo>
                    <a:pt x="1107909" y="230936"/>
                  </a:lnTo>
                  <a:lnTo>
                    <a:pt x="1110170" y="222250"/>
                  </a:lnTo>
                  <a:lnTo>
                    <a:pt x="1110564" y="221462"/>
                  </a:lnTo>
                  <a:lnTo>
                    <a:pt x="1110449" y="221068"/>
                  </a:lnTo>
                  <a:lnTo>
                    <a:pt x="1109776" y="218694"/>
                  </a:lnTo>
                  <a:lnTo>
                    <a:pt x="1082929" y="213169"/>
                  </a:lnTo>
                  <a:lnTo>
                    <a:pt x="1081747" y="212775"/>
                  </a:lnTo>
                  <a:lnTo>
                    <a:pt x="1078585" y="213956"/>
                  </a:lnTo>
                  <a:lnTo>
                    <a:pt x="1079055" y="216725"/>
                  </a:lnTo>
                  <a:lnTo>
                    <a:pt x="1080566" y="224612"/>
                  </a:lnTo>
                  <a:lnTo>
                    <a:pt x="1077798" y="248691"/>
                  </a:lnTo>
                  <a:lnTo>
                    <a:pt x="1077671" y="249097"/>
                  </a:lnTo>
                  <a:lnTo>
                    <a:pt x="1077620" y="249237"/>
                  </a:lnTo>
                  <a:lnTo>
                    <a:pt x="1074242" y="259753"/>
                  </a:lnTo>
                  <a:lnTo>
                    <a:pt x="1057871" y="296062"/>
                  </a:lnTo>
                  <a:lnTo>
                    <a:pt x="1032802" y="333171"/>
                  </a:lnTo>
                  <a:lnTo>
                    <a:pt x="1004773" y="360413"/>
                  </a:lnTo>
                  <a:lnTo>
                    <a:pt x="1002398" y="362775"/>
                  </a:lnTo>
                  <a:lnTo>
                    <a:pt x="1004379" y="364363"/>
                  </a:lnTo>
                  <a:lnTo>
                    <a:pt x="1014247" y="371856"/>
                  </a:lnTo>
                  <a:lnTo>
                    <a:pt x="1019771" y="374624"/>
                  </a:lnTo>
                  <a:lnTo>
                    <a:pt x="1024902" y="370674"/>
                  </a:lnTo>
                  <a:lnTo>
                    <a:pt x="1060030" y="332778"/>
                  </a:lnTo>
                  <a:lnTo>
                    <a:pt x="1084516" y="293700"/>
                  </a:lnTo>
                  <a:lnTo>
                    <a:pt x="1090841" y="299834"/>
                  </a:lnTo>
                  <a:lnTo>
                    <a:pt x="1116342" y="330022"/>
                  </a:lnTo>
                  <a:lnTo>
                    <a:pt x="1141755" y="367118"/>
                  </a:lnTo>
                  <a:lnTo>
                    <a:pt x="1143330" y="369493"/>
                  </a:lnTo>
                  <a:lnTo>
                    <a:pt x="1146098" y="367919"/>
                  </a:lnTo>
                  <a:lnTo>
                    <a:pt x="1150835" y="364756"/>
                  </a:lnTo>
                  <a:lnTo>
                    <a:pt x="1158328" y="358038"/>
                  </a:lnTo>
                  <a:lnTo>
                    <a:pt x="1162278" y="353707"/>
                  </a:lnTo>
                  <a:lnTo>
                    <a:pt x="1165047" y="350939"/>
                  </a:lnTo>
                  <a:close/>
                </a:path>
                <a:path w="3164204" h="374650">
                  <a:moveTo>
                    <a:pt x="1180045" y="118821"/>
                  </a:moveTo>
                  <a:lnTo>
                    <a:pt x="1178852" y="103428"/>
                  </a:lnTo>
                  <a:lnTo>
                    <a:pt x="1178674" y="102247"/>
                  </a:lnTo>
                  <a:lnTo>
                    <a:pt x="1177671" y="95529"/>
                  </a:lnTo>
                  <a:lnTo>
                    <a:pt x="1174115" y="95923"/>
                  </a:lnTo>
                  <a:lnTo>
                    <a:pt x="1168590" y="97510"/>
                  </a:lnTo>
                  <a:lnTo>
                    <a:pt x="1146886" y="100266"/>
                  </a:lnTo>
                  <a:lnTo>
                    <a:pt x="1122006" y="102247"/>
                  </a:lnTo>
                  <a:lnTo>
                    <a:pt x="1111351" y="102247"/>
                  </a:lnTo>
                  <a:lnTo>
                    <a:pt x="1111453" y="34734"/>
                  </a:lnTo>
                  <a:lnTo>
                    <a:pt x="1111567" y="28981"/>
                  </a:lnTo>
                  <a:lnTo>
                    <a:pt x="1111681" y="22517"/>
                  </a:lnTo>
                  <a:lnTo>
                    <a:pt x="1111872" y="17691"/>
                  </a:lnTo>
                  <a:lnTo>
                    <a:pt x="1112240" y="12166"/>
                  </a:lnTo>
                  <a:lnTo>
                    <a:pt x="1112901" y="3949"/>
                  </a:lnTo>
                  <a:lnTo>
                    <a:pt x="1112939" y="393"/>
                  </a:lnTo>
                  <a:lnTo>
                    <a:pt x="1110957" y="393"/>
                  </a:lnTo>
                  <a:lnTo>
                    <a:pt x="1104252" y="0"/>
                  </a:lnTo>
                  <a:lnTo>
                    <a:pt x="1083716" y="0"/>
                  </a:lnTo>
                  <a:lnTo>
                    <a:pt x="1081747" y="1981"/>
                  </a:lnTo>
                  <a:lnTo>
                    <a:pt x="1082535" y="3949"/>
                  </a:lnTo>
                  <a:lnTo>
                    <a:pt x="1084516" y="7899"/>
                  </a:lnTo>
                  <a:lnTo>
                    <a:pt x="1086065" y="28067"/>
                  </a:lnTo>
                  <a:lnTo>
                    <a:pt x="1086180" y="29997"/>
                  </a:lnTo>
                  <a:lnTo>
                    <a:pt x="1086281" y="31978"/>
                  </a:lnTo>
                  <a:lnTo>
                    <a:pt x="1086408" y="92964"/>
                  </a:lnTo>
                  <a:lnTo>
                    <a:pt x="1086485" y="197777"/>
                  </a:lnTo>
                  <a:lnTo>
                    <a:pt x="1088059" y="197777"/>
                  </a:lnTo>
                  <a:lnTo>
                    <a:pt x="1108202" y="196596"/>
                  </a:lnTo>
                  <a:lnTo>
                    <a:pt x="1110170" y="196189"/>
                  </a:lnTo>
                  <a:lnTo>
                    <a:pt x="1111351" y="193827"/>
                  </a:lnTo>
                  <a:lnTo>
                    <a:pt x="1111351" y="122770"/>
                  </a:lnTo>
                  <a:lnTo>
                    <a:pt x="1122413" y="121983"/>
                  </a:lnTo>
                  <a:lnTo>
                    <a:pt x="1148067" y="121983"/>
                  </a:lnTo>
                  <a:lnTo>
                    <a:pt x="1170965" y="122377"/>
                  </a:lnTo>
                  <a:lnTo>
                    <a:pt x="1176489" y="123164"/>
                  </a:lnTo>
                  <a:lnTo>
                    <a:pt x="1180045" y="123164"/>
                  </a:lnTo>
                  <a:lnTo>
                    <a:pt x="1180045" y="121983"/>
                  </a:lnTo>
                  <a:lnTo>
                    <a:pt x="1180045" y="118821"/>
                  </a:lnTo>
                  <a:close/>
                </a:path>
                <a:path w="3164204" h="374650">
                  <a:moveTo>
                    <a:pt x="1407769" y="100266"/>
                  </a:moveTo>
                  <a:lnTo>
                    <a:pt x="1395780" y="57442"/>
                  </a:lnTo>
                  <a:lnTo>
                    <a:pt x="1385049" y="44361"/>
                  </a:lnTo>
                  <a:lnTo>
                    <a:pt x="1382750" y="42049"/>
                  </a:lnTo>
                  <a:lnTo>
                    <a:pt x="1381366" y="41224"/>
                  </a:lnTo>
                  <a:lnTo>
                    <a:pt x="1381366" y="97116"/>
                  </a:lnTo>
                  <a:lnTo>
                    <a:pt x="1381315" y="100266"/>
                  </a:lnTo>
                  <a:lnTo>
                    <a:pt x="1364195" y="137185"/>
                  </a:lnTo>
                  <a:lnTo>
                    <a:pt x="1336611" y="151739"/>
                  </a:lnTo>
                  <a:lnTo>
                    <a:pt x="1338160" y="151739"/>
                  </a:lnTo>
                  <a:lnTo>
                    <a:pt x="1320177" y="152768"/>
                  </a:lnTo>
                  <a:lnTo>
                    <a:pt x="1304378" y="153009"/>
                  </a:lnTo>
                  <a:lnTo>
                    <a:pt x="1294447" y="151739"/>
                  </a:lnTo>
                  <a:lnTo>
                    <a:pt x="1259662" y="124396"/>
                  </a:lnTo>
                  <a:lnTo>
                    <a:pt x="1257592" y="109474"/>
                  </a:lnTo>
                  <a:lnTo>
                    <a:pt x="1257427" y="100266"/>
                  </a:lnTo>
                  <a:lnTo>
                    <a:pt x="1275181" y="60401"/>
                  </a:lnTo>
                  <a:lnTo>
                    <a:pt x="1319784" y="44615"/>
                  </a:lnTo>
                  <a:lnTo>
                    <a:pt x="1335570" y="44361"/>
                  </a:lnTo>
                  <a:lnTo>
                    <a:pt x="1345438" y="45542"/>
                  </a:lnTo>
                  <a:lnTo>
                    <a:pt x="1379194" y="71653"/>
                  </a:lnTo>
                  <a:lnTo>
                    <a:pt x="1381201" y="87680"/>
                  </a:lnTo>
                  <a:lnTo>
                    <a:pt x="1381366" y="97116"/>
                  </a:lnTo>
                  <a:lnTo>
                    <a:pt x="1381366" y="41224"/>
                  </a:lnTo>
                  <a:lnTo>
                    <a:pt x="1343393" y="25247"/>
                  </a:lnTo>
                  <a:lnTo>
                    <a:pt x="1334185" y="24549"/>
                  </a:lnTo>
                  <a:lnTo>
                    <a:pt x="1306296" y="25247"/>
                  </a:lnTo>
                  <a:lnTo>
                    <a:pt x="1264843" y="41414"/>
                  </a:lnTo>
                  <a:lnTo>
                    <a:pt x="1237627" y="72212"/>
                  </a:lnTo>
                  <a:lnTo>
                    <a:pt x="1232585" y="97116"/>
                  </a:lnTo>
                  <a:lnTo>
                    <a:pt x="1232712" y="112166"/>
                  </a:lnTo>
                  <a:lnTo>
                    <a:pt x="1251546" y="148285"/>
                  </a:lnTo>
                  <a:lnTo>
                    <a:pt x="1288059" y="169151"/>
                  </a:lnTo>
                  <a:lnTo>
                    <a:pt x="1304810" y="172504"/>
                  </a:lnTo>
                  <a:lnTo>
                    <a:pt x="1319784" y="172504"/>
                  </a:lnTo>
                  <a:lnTo>
                    <a:pt x="1363408" y="161848"/>
                  </a:lnTo>
                  <a:lnTo>
                    <a:pt x="1395577" y="135013"/>
                  </a:lnTo>
                  <a:lnTo>
                    <a:pt x="1407629" y="109474"/>
                  </a:lnTo>
                  <a:lnTo>
                    <a:pt x="1407769" y="100266"/>
                  </a:lnTo>
                  <a:close/>
                </a:path>
                <a:path w="3164204" h="374650">
                  <a:moveTo>
                    <a:pt x="1451381" y="229628"/>
                  </a:moveTo>
                  <a:lnTo>
                    <a:pt x="1451216" y="229628"/>
                  </a:lnTo>
                  <a:lnTo>
                    <a:pt x="1450403" y="225958"/>
                  </a:lnTo>
                  <a:lnTo>
                    <a:pt x="1448473" y="215138"/>
                  </a:lnTo>
                  <a:lnTo>
                    <a:pt x="1447685" y="211988"/>
                  </a:lnTo>
                  <a:lnTo>
                    <a:pt x="1395679" y="223545"/>
                  </a:lnTo>
                  <a:lnTo>
                    <a:pt x="1351762" y="228777"/>
                  </a:lnTo>
                  <a:lnTo>
                    <a:pt x="1301851" y="232384"/>
                  </a:lnTo>
                  <a:lnTo>
                    <a:pt x="1264500" y="233502"/>
                  </a:lnTo>
                  <a:lnTo>
                    <a:pt x="1218450" y="233502"/>
                  </a:lnTo>
                  <a:lnTo>
                    <a:pt x="1212519" y="232905"/>
                  </a:lnTo>
                  <a:lnTo>
                    <a:pt x="1213091" y="232905"/>
                  </a:lnTo>
                  <a:lnTo>
                    <a:pt x="1208862" y="232117"/>
                  </a:lnTo>
                  <a:lnTo>
                    <a:pt x="1206881" y="231724"/>
                  </a:lnTo>
                  <a:lnTo>
                    <a:pt x="1205306" y="234086"/>
                  </a:lnTo>
                  <a:lnTo>
                    <a:pt x="1205699" y="234886"/>
                  </a:lnTo>
                  <a:lnTo>
                    <a:pt x="1207274" y="241592"/>
                  </a:lnTo>
                  <a:lnTo>
                    <a:pt x="1209255" y="249097"/>
                  </a:lnTo>
                  <a:lnTo>
                    <a:pt x="1209370" y="249415"/>
                  </a:lnTo>
                  <a:lnTo>
                    <a:pt x="1210830" y="253428"/>
                  </a:lnTo>
                  <a:lnTo>
                    <a:pt x="1212011" y="256984"/>
                  </a:lnTo>
                  <a:lnTo>
                    <a:pt x="1214386" y="258572"/>
                  </a:lnTo>
                  <a:lnTo>
                    <a:pt x="1232547" y="256984"/>
                  </a:lnTo>
                  <a:lnTo>
                    <a:pt x="1305331" y="252552"/>
                  </a:lnTo>
                  <a:lnTo>
                    <a:pt x="1376870" y="245097"/>
                  </a:lnTo>
                  <a:lnTo>
                    <a:pt x="1417624" y="238975"/>
                  </a:lnTo>
                  <a:lnTo>
                    <a:pt x="1448473" y="232117"/>
                  </a:lnTo>
                  <a:lnTo>
                    <a:pt x="1451381" y="229628"/>
                  </a:lnTo>
                  <a:close/>
                </a:path>
                <a:path w="3164204" h="374650">
                  <a:moveTo>
                    <a:pt x="1489925" y="787"/>
                  </a:moveTo>
                  <a:lnTo>
                    <a:pt x="1487157" y="787"/>
                  </a:lnTo>
                  <a:lnTo>
                    <a:pt x="1464665" y="0"/>
                  </a:lnTo>
                  <a:lnTo>
                    <a:pt x="1460715" y="0"/>
                  </a:lnTo>
                  <a:lnTo>
                    <a:pt x="1458734" y="1981"/>
                  </a:lnTo>
                  <a:lnTo>
                    <a:pt x="1459522" y="3949"/>
                  </a:lnTo>
                  <a:lnTo>
                    <a:pt x="1461503" y="7899"/>
                  </a:lnTo>
                  <a:lnTo>
                    <a:pt x="1463065" y="28384"/>
                  </a:lnTo>
                  <a:lnTo>
                    <a:pt x="1463357" y="33832"/>
                  </a:lnTo>
                  <a:lnTo>
                    <a:pt x="1463471" y="335546"/>
                  </a:lnTo>
                  <a:lnTo>
                    <a:pt x="1465059" y="335546"/>
                  </a:lnTo>
                  <a:lnTo>
                    <a:pt x="1485188" y="334352"/>
                  </a:lnTo>
                  <a:lnTo>
                    <a:pt x="1487157" y="333959"/>
                  </a:lnTo>
                  <a:lnTo>
                    <a:pt x="1488351" y="331597"/>
                  </a:lnTo>
                  <a:lnTo>
                    <a:pt x="1488465" y="33832"/>
                  </a:lnTo>
                  <a:lnTo>
                    <a:pt x="1488567" y="28384"/>
                  </a:lnTo>
                  <a:lnTo>
                    <a:pt x="1488668" y="22910"/>
                  </a:lnTo>
                  <a:lnTo>
                    <a:pt x="1488859" y="18084"/>
                  </a:lnTo>
                  <a:lnTo>
                    <a:pt x="1489240" y="12560"/>
                  </a:lnTo>
                  <a:lnTo>
                    <a:pt x="1489925" y="3949"/>
                  </a:lnTo>
                  <a:lnTo>
                    <a:pt x="1489925" y="787"/>
                  </a:lnTo>
                  <a:close/>
                </a:path>
                <a:path w="3164204" h="374650">
                  <a:moveTo>
                    <a:pt x="1872424" y="52501"/>
                  </a:moveTo>
                  <a:lnTo>
                    <a:pt x="1872030" y="47764"/>
                  </a:lnTo>
                  <a:lnTo>
                    <a:pt x="1871091" y="41452"/>
                  </a:lnTo>
                  <a:lnTo>
                    <a:pt x="1871040" y="41059"/>
                  </a:lnTo>
                  <a:lnTo>
                    <a:pt x="1870964" y="40589"/>
                  </a:lnTo>
                  <a:lnTo>
                    <a:pt x="1870887" y="40030"/>
                  </a:lnTo>
                  <a:lnTo>
                    <a:pt x="1870773" y="39306"/>
                  </a:lnTo>
                  <a:lnTo>
                    <a:pt x="1870722" y="38963"/>
                  </a:lnTo>
                  <a:lnTo>
                    <a:pt x="1870646" y="38430"/>
                  </a:lnTo>
                  <a:lnTo>
                    <a:pt x="1870430" y="37020"/>
                  </a:lnTo>
                  <a:lnTo>
                    <a:pt x="1870316" y="36614"/>
                  </a:lnTo>
                  <a:lnTo>
                    <a:pt x="1869668" y="34340"/>
                  </a:lnTo>
                  <a:lnTo>
                    <a:pt x="1869274" y="32372"/>
                  </a:lnTo>
                  <a:lnTo>
                    <a:pt x="1866112" y="31191"/>
                  </a:lnTo>
                  <a:lnTo>
                    <a:pt x="1864931" y="31584"/>
                  </a:lnTo>
                  <a:lnTo>
                    <a:pt x="1855177" y="33451"/>
                  </a:lnTo>
                  <a:lnTo>
                    <a:pt x="1855482" y="33451"/>
                  </a:lnTo>
                  <a:lnTo>
                    <a:pt x="1833880" y="36055"/>
                  </a:lnTo>
                  <a:lnTo>
                    <a:pt x="1828406" y="36614"/>
                  </a:lnTo>
                  <a:lnTo>
                    <a:pt x="1822653" y="37020"/>
                  </a:lnTo>
                  <a:lnTo>
                    <a:pt x="1814004" y="37503"/>
                  </a:lnTo>
                  <a:lnTo>
                    <a:pt x="1803222" y="38430"/>
                  </a:lnTo>
                  <a:lnTo>
                    <a:pt x="1795868" y="38963"/>
                  </a:lnTo>
                  <a:lnTo>
                    <a:pt x="1788553" y="39306"/>
                  </a:lnTo>
                  <a:lnTo>
                    <a:pt x="1731111" y="41452"/>
                  </a:lnTo>
                  <a:lnTo>
                    <a:pt x="1708213" y="40271"/>
                  </a:lnTo>
                  <a:lnTo>
                    <a:pt x="1698739" y="39878"/>
                  </a:lnTo>
                  <a:lnTo>
                    <a:pt x="1696758" y="39878"/>
                  </a:lnTo>
                  <a:lnTo>
                    <a:pt x="1696656" y="40030"/>
                  </a:lnTo>
                  <a:lnTo>
                    <a:pt x="1695183" y="42240"/>
                  </a:lnTo>
                  <a:lnTo>
                    <a:pt x="1695577" y="43027"/>
                  </a:lnTo>
                  <a:lnTo>
                    <a:pt x="1696758" y="48158"/>
                  </a:lnTo>
                  <a:lnTo>
                    <a:pt x="1698739" y="56057"/>
                  </a:lnTo>
                  <a:lnTo>
                    <a:pt x="1699920" y="59220"/>
                  </a:lnTo>
                  <a:lnTo>
                    <a:pt x="1699920" y="59613"/>
                  </a:lnTo>
                  <a:lnTo>
                    <a:pt x="1700314" y="60007"/>
                  </a:lnTo>
                  <a:lnTo>
                    <a:pt x="1701101" y="61976"/>
                  </a:lnTo>
                  <a:lnTo>
                    <a:pt x="1703476" y="64744"/>
                  </a:lnTo>
                  <a:lnTo>
                    <a:pt x="1707426" y="64350"/>
                  </a:lnTo>
                  <a:lnTo>
                    <a:pt x="1718081" y="62763"/>
                  </a:lnTo>
                  <a:lnTo>
                    <a:pt x="1735048" y="61188"/>
                  </a:lnTo>
                  <a:lnTo>
                    <a:pt x="1746897" y="60401"/>
                  </a:lnTo>
                  <a:lnTo>
                    <a:pt x="1754784" y="59613"/>
                  </a:lnTo>
                  <a:lnTo>
                    <a:pt x="1772945" y="58420"/>
                  </a:lnTo>
                  <a:lnTo>
                    <a:pt x="1772818" y="62763"/>
                  </a:lnTo>
                  <a:lnTo>
                    <a:pt x="1772767" y="64744"/>
                  </a:lnTo>
                  <a:lnTo>
                    <a:pt x="1772653" y="68783"/>
                  </a:lnTo>
                  <a:lnTo>
                    <a:pt x="1761312" y="108013"/>
                  </a:lnTo>
                  <a:lnTo>
                    <a:pt x="1740535" y="146037"/>
                  </a:lnTo>
                  <a:lnTo>
                    <a:pt x="1715477" y="175958"/>
                  </a:lnTo>
                  <a:lnTo>
                    <a:pt x="1677809" y="205270"/>
                  </a:lnTo>
                  <a:lnTo>
                    <a:pt x="1677416" y="205663"/>
                  </a:lnTo>
                  <a:lnTo>
                    <a:pt x="1674660" y="207645"/>
                  </a:lnTo>
                  <a:lnTo>
                    <a:pt x="1676234" y="209219"/>
                  </a:lnTo>
                  <a:lnTo>
                    <a:pt x="1686102" y="217906"/>
                  </a:lnTo>
                  <a:lnTo>
                    <a:pt x="1690052" y="221068"/>
                  </a:lnTo>
                  <a:lnTo>
                    <a:pt x="1696364" y="219087"/>
                  </a:lnTo>
                  <a:lnTo>
                    <a:pt x="1698345" y="217512"/>
                  </a:lnTo>
                  <a:lnTo>
                    <a:pt x="1715287" y="205524"/>
                  </a:lnTo>
                  <a:lnTo>
                    <a:pt x="1745513" y="175272"/>
                  </a:lnTo>
                  <a:lnTo>
                    <a:pt x="1768576" y="144513"/>
                  </a:lnTo>
                  <a:lnTo>
                    <a:pt x="1775714" y="131851"/>
                  </a:lnTo>
                  <a:lnTo>
                    <a:pt x="1783003" y="137312"/>
                  </a:lnTo>
                  <a:lnTo>
                    <a:pt x="1815807" y="168617"/>
                  </a:lnTo>
                  <a:lnTo>
                    <a:pt x="1844128" y="201333"/>
                  </a:lnTo>
                  <a:lnTo>
                    <a:pt x="1848739" y="208038"/>
                  </a:lnTo>
                  <a:lnTo>
                    <a:pt x="1850720" y="210400"/>
                  </a:lnTo>
                  <a:lnTo>
                    <a:pt x="1871243" y="191058"/>
                  </a:lnTo>
                  <a:lnTo>
                    <a:pt x="1869274" y="186321"/>
                  </a:lnTo>
                  <a:lnTo>
                    <a:pt x="1867293" y="184746"/>
                  </a:lnTo>
                  <a:lnTo>
                    <a:pt x="1862950" y="180009"/>
                  </a:lnTo>
                  <a:lnTo>
                    <a:pt x="1825904" y="148094"/>
                  </a:lnTo>
                  <a:lnTo>
                    <a:pt x="1805495" y="131851"/>
                  </a:lnTo>
                  <a:lnTo>
                    <a:pt x="1800682" y="128066"/>
                  </a:lnTo>
                  <a:lnTo>
                    <a:pt x="1795576" y="124180"/>
                  </a:lnTo>
                  <a:lnTo>
                    <a:pt x="1790649" y="120611"/>
                  </a:lnTo>
                  <a:lnTo>
                    <a:pt x="1783613" y="115658"/>
                  </a:lnTo>
                  <a:lnTo>
                    <a:pt x="1789087" y="105054"/>
                  </a:lnTo>
                  <a:lnTo>
                    <a:pt x="1800796" y="63868"/>
                  </a:lnTo>
                  <a:lnTo>
                    <a:pt x="1801761" y="57238"/>
                  </a:lnTo>
                  <a:lnTo>
                    <a:pt x="1805317" y="56845"/>
                  </a:lnTo>
                  <a:lnTo>
                    <a:pt x="1816366" y="56845"/>
                  </a:lnTo>
                  <a:lnTo>
                    <a:pt x="1825840" y="56451"/>
                  </a:lnTo>
                  <a:lnTo>
                    <a:pt x="1843214" y="56845"/>
                  </a:lnTo>
                  <a:lnTo>
                    <a:pt x="1872424" y="56845"/>
                  </a:lnTo>
                  <a:lnTo>
                    <a:pt x="1872424" y="56451"/>
                  </a:lnTo>
                  <a:lnTo>
                    <a:pt x="1872424" y="52501"/>
                  </a:lnTo>
                  <a:close/>
                </a:path>
                <a:path w="3164204" h="374650">
                  <a:moveTo>
                    <a:pt x="1957692" y="393"/>
                  </a:moveTo>
                  <a:lnTo>
                    <a:pt x="1955723" y="393"/>
                  </a:lnTo>
                  <a:lnTo>
                    <a:pt x="1950593" y="0"/>
                  </a:lnTo>
                  <a:lnTo>
                    <a:pt x="1928482" y="0"/>
                  </a:lnTo>
                  <a:lnTo>
                    <a:pt x="1926513" y="1981"/>
                  </a:lnTo>
                  <a:lnTo>
                    <a:pt x="1927301" y="3949"/>
                  </a:lnTo>
                  <a:lnTo>
                    <a:pt x="1929269" y="7899"/>
                  </a:lnTo>
                  <a:lnTo>
                    <a:pt x="1930831" y="28067"/>
                  </a:lnTo>
                  <a:lnTo>
                    <a:pt x="1930996" y="31191"/>
                  </a:lnTo>
                  <a:lnTo>
                    <a:pt x="1931123" y="34340"/>
                  </a:lnTo>
                  <a:lnTo>
                    <a:pt x="1931250" y="106984"/>
                  </a:lnTo>
                  <a:lnTo>
                    <a:pt x="1917484" y="107746"/>
                  </a:lnTo>
                  <a:lnTo>
                    <a:pt x="1892071" y="108699"/>
                  </a:lnTo>
                  <a:lnTo>
                    <a:pt x="1868004" y="108699"/>
                  </a:lnTo>
                  <a:lnTo>
                    <a:pt x="1858213" y="108559"/>
                  </a:lnTo>
                  <a:lnTo>
                    <a:pt x="1851799" y="107746"/>
                  </a:lnTo>
                  <a:lnTo>
                    <a:pt x="1848739" y="106984"/>
                  </a:lnTo>
                  <a:lnTo>
                    <a:pt x="1848739" y="110134"/>
                  </a:lnTo>
                  <a:lnTo>
                    <a:pt x="1857032" y="133032"/>
                  </a:lnTo>
                  <a:lnTo>
                    <a:pt x="1861375" y="132245"/>
                  </a:lnTo>
                  <a:lnTo>
                    <a:pt x="1870849" y="131064"/>
                  </a:lnTo>
                  <a:lnTo>
                    <a:pt x="1895322" y="128295"/>
                  </a:lnTo>
                  <a:lnTo>
                    <a:pt x="1904796" y="127901"/>
                  </a:lnTo>
                  <a:lnTo>
                    <a:pt x="1931250" y="126326"/>
                  </a:lnTo>
                  <a:lnTo>
                    <a:pt x="1931250" y="258572"/>
                  </a:lnTo>
                  <a:lnTo>
                    <a:pt x="1932825" y="258572"/>
                  </a:lnTo>
                  <a:lnTo>
                    <a:pt x="1952955" y="257378"/>
                  </a:lnTo>
                  <a:lnTo>
                    <a:pt x="1954936" y="256984"/>
                  </a:lnTo>
                  <a:lnTo>
                    <a:pt x="1956117" y="254622"/>
                  </a:lnTo>
                  <a:lnTo>
                    <a:pt x="1956117" y="126326"/>
                  </a:lnTo>
                  <a:lnTo>
                    <a:pt x="1956117" y="108699"/>
                  </a:lnTo>
                  <a:lnTo>
                    <a:pt x="1956219" y="34340"/>
                  </a:lnTo>
                  <a:lnTo>
                    <a:pt x="1957666" y="3949"/>
                  </a:lnTo>
                  <a:lnTo>
                    <a:pt x="1957692" y="393"/>
                  </a:lnTo>
                  <a:close/>
                </a:path>
                <a:path w="3164204" h="374650">
                  <a:moveTo>
                    <a:pt x="1979409" y="344627"/>
                  </a:moveTo>
                  <a:lnTo>
                    <a:pt x="1977186" y="331571"/>
                  </a:lnTo>
                  <a:lnTo>
                    <a:pt x="1977123" y="331203"/>
                  </a:lnTo>
                  <a:lnTo>
                    <a:pt x="1976996" y="330479"/>
                  </a:lnTo>
                  <a:lnTo>
                    <a:pt x="1976183" y="325767"/>
                  </a:lnTo>
                  <a:lnTo>
                    <a:pt x="1975853" y="324091"/>
                  </a:lnTo>
                  <a:lnTo>
                    <a:pt x="1973478" y="321729"/>
                  </a:lnTo>
                  <a:lnTo>
                    <a:pt x="1969541" y="322516"/>
                  </a:lnTo>
                  <a:lnTo>
                    <a:pt x="1963788" y="323913"/>
                  </a:lnTo>
                  <a:lnTo>
                    <a:pt x="1959025" y="324866"/>
                  </a:lnTo>
                  <a:lnTo>
                    <a:pt x="1917814" y="329526"/>
                  </a:lnTo>
                  <a:lnTo>
                    <a:pt x="1869186" y="331571"/>
                  </a:lnTo>
                  <a:lnTo>
                    <a:pt x="1825675" y="331571"/>
                  </a:lnTo>
                  <a:lnTo>
                    <a:pt x="1814004" y="331203"/>
                  </a:lnTo>
                  <a:lnTo>
                    <a:pt x="1807718" y="330784"/>
                  </a:lnTo>
                  <a:lnTo>
                    <a:pt x="1808060" y="330784"/>
                  </a:lnTo>
                  <a:lnTo>
                    <a:pt x="1802955" y="323303"/>
                  </a:lnTo>
                  <a:lnTo>
                    <a:pt x="1803006" y="266852"/>
                  </a:lnTo>
                  <a:lnTo>
                    <a:pt x="1803273" y="257378"/>
                  </a:lnTo>
                  <a:lnTo>
                    <a:pt x="1803374" y="254622"/>
                  </a:lnTo>
                  <a:lnTo>
                    <a:pt x="1804136" y="245935"/>
                  </a:lnTo>
                  <a:lnTo>
                    <a:pt x="1804136" y="241985"/>
                  </a:lnTo>
                  <a:lnTo>
                    <a:pt x="1801761" y="241985"/>
                  </a:lnTo>
                  <a:lnTo>
                    <a:pt x="1791106" y="241198"/>
                  </a:lnTo>
                  <a:lnTo>
                    <a:pt x="1779663" y="240804"/>
                  </a:lnTo>
                  <a:lnTo>
                    <a:pt x="1773339" y="240804"/>
                  </a:lnTo>
                  <a:lnTo>
                    <a:pt x="1773466" y="241198"/>
                  </a:lnTo>
                  <a:lnTo>
                    <a:pt x="1775714" y="248691"/>
                  </a:lnTo>
                  <a:lnTo>
                    <a:pt x="1778076" y="266852"/>
                  </a:lnTo>
                  <a:lnTo>
                    <a:pt x="1778177" y="325767"/>
                  </a:lnTo>
                  <a:lnTo>
                    <a:pt x="1778215" y="326072"/>
                  </a:lnTo>
                  <a:lnTo>
                    <a:pt x="1791093" y="351320"/>
                  </a:lnTo>
                  <a:lnTo>
                    <a:pt x="1831086" y="351320"/>
                  </a:lnTo>
                  <a:lnTo>
                    <a:pt x="1849335" y="351180"/>
                  </a:lnTo>
                  <a:lnTo>
                    <a:pt x="1932533" y="349110"/>
                  </a:lnTo>
                  <a:lnTo>
                    <a:pt x="1950974" y="348970"/>
                  </a:lnTo>
                  <a:lnTo>
                    <a:pt x="1977428" y="348970"/>
                  </a:lnTo>
                  <a:lnTo>
                    <a:pt x="1979409" y="346595"/>
                  </a:lnTo>
                  <a:lnTo>
                    <a:pt x="1979409" y="344627"/>
                  </a:lnTo>
                  <a:close/>
                </a:path>
                <a:path w="3164204" h="374650">
                  <a:moveTo>
                    <a:pt x="2250211" y="145275"/>
                  </a:moveTo>
                  <a:lnTo>
                    <a:pt x="2249817" y="141325"/>
                  </a:lnTo>
                  <a:lnTo>
                    <a:pt x="2247049" y="127114"/>
                  </a:lnTo>
                  <a:lnTo>
                    <a:pt x="2246655" y="124739"/>
                  </a:lnTo>
                  <a:lnTo>
                    <a:pt x="2242705" y="126326"/>
                  </a:lnTo>
                  <a:lnTo>
                    <a:pt x="2232304" y="131203"/>
                  </a:lnTo>
                  <a:lnTo>
                    <a:pt x="2224646" y="134289"/>
                  </a:lnTo>
                  <a:lnTo>
                    <a:pt x="2179421" y="145770"/>
                  </a:lnTo>
                  <a:lnTo>
                    <a:pt x="2141537" y="151371"/>
                  </a:lnTo>
                  <a:lnTo>
                    <a:pt x="2125167" y="153098"/>
                  </a:lnTo>
                  <a:lnTo>
                    <a:pt x="2125726" y="153098"/>
                  </a:lnTo>
                  <a:lnTo>
                    <a:pt x="2099818" y="154622"/>
                  </a:lnTo>
                  <a:lnTo>
                    <a:pt x="2095398" y="154787"/>
                  </a:lnTo>
                  <a:lnTo>
                    <a:pt x="2086673" y="154787"/>
                  </a:lnTo>
                  <a:lnTo>
                    <a:pt x="2079282" y="154355"/>
                  </a:lnTo>
                  <a:lnTo>
                    <a:pt x="2077300" y="153962"/>
                  </a:lnTo>
                  <a:lnTo>
                    <a:pt x="2074545" y="151193"/>
                  </a:lnTo>
                  <a:lnTo>
                    <a:pt x="2074545" y="51320"/>
                  </a:lnTo>
                  <a:lnTo>
                    <a:pt x="2137041" y="48552"/>
                  </a:lnTo>
                  <a:lnTo>
                    <a:pt x="2198497" y="48552"/>
                  </a:lnTo>
                  <a:lnTo>
                    <a:pt x="2197709" y="44208"/>
                  </a:lnTo>
                  <a:lnTo>
                    <a:pt x="2197709" y="42633"/>
                  </a:lnTo>
                  <a:lnTo>
                    <a:pt x="2196515" y="33159"/>
                  </a:lnTo>
                  <a:lnTo>
                    <a:pt x="2196223" y="31419"/>
                  </a:lnTo>
                  <a:lnTo>
                    <a:pt x="2196109" y="30670"/>
                  </a:lnTo>
                  <a:lnTo>
                    <a:pt x="2192172" y="25260"/>
                  </a:lnTo>
                  <a:lnTo>
                    <a:pt x="2190991" y="25666"/>
                  </a:lnTo>
                  <a:lnTo>
                    <a:pt x="2179472" y="27051"/>
                  </a:lnTo>
                  <a:lnTo>
                    <a:pt x="2137384" y="30213"/>
                  </a:lnTo>
                  <a:lnTo>
                    <a:pt x="2096300" y="31419"/>
                  </a:lnTo>
                  <a:lnTo>
                    <a:pt x="2069731" y="31419"/>
                  </a:lnTo>
                  <a:lnTo>
                    <a:pt x="2045728" y="29997"/>
                  </a:lnTo>
                  <a:lnTo>
                    <a:pt x="2044141" y="29997"/>
                  </a:lnTo>
                  <a:lnTo>
                    <a:pt x="2041779" y="33553"/>
                  </a:lnTo>
                  <a:lnTo>
                    <a:pt x="2042960" y="35534"/>
                  </a:lnTo>
                  <a:lnTo>
                    <a:pt x="2044928" y="38290"/>
                  </a:lnTo>
                  <a:lnTo>
                    <a:pt x="2049665" y="62369"/>
                  </a:lnTo>
                  <a:lnTo>
                    <a:pt x="2049665" y="161061"/>
                  </a:lnTo>
                  <a:lnTo>
                    <a:pt x="2059127" y="177596"/>
                  </a:lnTo>
                  <a:lnTo>
                    <a:pt x="2082380" y="177596"/>
                  </a:lnTo>
                  <a:lnTo>
                    <a:pt x="2092452" y="177317"/>
                  </a:lnTo>
                  <a:lnTo>
                    <a:pt x="2133181" y="173520"/>
                  </a:lnTo>
                  <a:lnTo>
                    <a:pt x="2181936" y="165569"/>
                  </a:lnTo>
                  <a:lnTo>
                    <a:pt x="2224074" y="155321"/>
                  </a:lnTo>
                  <a:lnTo>
                    <a:pt x="2225865" y="154787"/>
                  </a:lnTo>
                  <a:lnTo>
                    <a:pt x="2231580" y="153098"/>
                  </a:lnTo>
                  <a:lnTo>
                    <a:pt x="2237790" y="150749"/>
                  </a:lnTo>
                  <a:lnTo>
                    <a:pt x="2245868" y="147243"/>
                  </a:lnTo>
                  <a:lnTo>
                    <a:pt x="2250211" y="145275"/>
                  </a:lnTo>
                  <a:close/>
                </a:path>
                <a:path w="3164204" h="374650">
                  <a:moveTo>
                    <a:pt x="2313368" y="348970"/>
                  </a:moveTo>
                  <a:lnTo>
                    <a:pt x="2312974" y="346989"/>
                  </a:lnTo>
                  <a:lnTo>
                    <a:pt x="2311374" y="335762"/>
                  </a:lnTo>
                  <a:lnTo>
                    <a:pt x="2311298" y="335292"/>
                  </a:lnTo>
                  <a:lnTo>
                    <a:pt x="2311184" y="334492"/>
                  </a:lnTo>
                  <a:lnTo>
                    <a:pt x="2310600" y="330415"/>
                  </a:lnTo>
                  <a:lnTo>
                    <a:pt x="2310206" y="328434"/>
                  </a:lnTo>
                  <a:lnTo>
                    <a:pt x="2307844" y="326072"/>
                  </a:lnTo>
                  <a:lnTo>
                    <a:pt x="2303894" y="326859"/>
                  </a:lnTo>
                  <a:lnTo>
                    <a:pt x="2293632" y="329615"/>
                  </a:lnTo>
                  <a:lnTo>
                    <a:pt x="2272779" y="332054"/>
                  </a:lnTo>
                  <a:lnTo>
                    <a:pt x="2224544" y="335000"/>
                  </a:lnTo>
                  <a:lnTo>
                    <a:pt x="2179066" y="335762"/>
                  </a:lnTo>
                  <a:lnTo>
                    <a:pt x="2165972" y="335762"/>
                  </a:lnTo>
                  <a:lnTo>
                    <a:pt x="2153805" y="335546"/>
                  </a:lnTo>
                  <a:lnTo>
                    <a:pt x="2155050" y="335546"/>
                  </a:lnTo>
                  <a:lnTo>
                    <a:pt x="2141651" y="335153"/>
                  </a:lnTo>
                  <a:lnTo>
                    <a:pt x="2134933" y="334759"/>
                  </a:lnTo>
                  <a:lnTo>
                    <a:pt x="2131390" y="329615"/>
                  </a:lnTo>
                  <a:lnTo>
                    <a:pt x="2131390" y="292519"/>
                  </a:lnTo>
                  <a:lnTo>
                    <a:pt x="2270391" y="289356"/>
                  </a:lnTo>
                  <a:lnTo>
                    <a:pt x="2284946" y="289356"/>
                  </a:lnTo>
                  <a:lnTo>
                    <a:pt x="2288895" y="287388"/>
                  </a:lnTo>
                  <a:lnTo>
                    <a:pt x="2289289" y="283044"/>
                  </a:lnTo>
                  <a:lnTo>
                    <a:pt x="2289924" y="273545"/>
                  </a:lnTo>
                  <a:lnTo>
                    <a:pt x="2289987" y="272757"/>
                  </a:lnTo>
                  <a:lnTo>
                    <a:pt x="2293150" y="231330"/>
                  </a:lnTo>
                  <a:lnTo>
                    <a:pt x="2294813" y="215938"/>
                  </a:lnTo>
                  <a:lnTo>
                    <a:pt x="2294813" y="215607"/>
                  </a:lnTo>
                  <a:lnTo>
                    <a:pt x="2294725" y="214274"/>
                  </a:lnTo>
                  <a:lnTo>
                    <a:pt x="2294648" y="213906"/>
                  </a:lnTo>
                  <a:lnTo>
                    <a:pt x="2294559" y="213474"/>
                  </a:lnTo>
                  <a:lnTo>
                    <a:pt x="2294420" y="212775"/>
                  </a:lnTo>
                  <a:lnTo>
                    <a:pt x="2292451" y="212382"/>
                  </a:lnTo>
                  <a:lnTo>
                    <a:pt x="2272309" y="209219"/>
                  </a:lnTo>
                  <a:lnTo>
                    <a:pt x="2270734" y="208826"/>
                  </a:lnTo>
                  <a:lnTo>
                    <a:pt x="2267966" y="209219"/>
                  </a:lnTo>
                  <a:lnTo>
                    <a:pt x="2267178" y="209613"/>
                  </a:lnTo>
                  <a:lnTo>
                    <a:pt x="2266391" y="209613"/>
                  </a:lnTo>
                  <a:lnTo>
                    <a:pt x="2216454" y="213906"/>
                  </a:lnTo>
                  <a:lnTo>
                    <a:pt x="2186838" y="215138"/>
                  </a:lnTo>
                  <a:lnTo>
                    <a:pt x="2187206" y="215138"/>
                  </a:lnTo>
                  <a:lnTo>
                    <a:pt x="2177351" y="215468"/>
                  </a:lnTo>
                  <a:lnTo>
                    <a:pt x="2169744" y="215607"/>
                  </a:lnTo>
                  <a:lnTo>
                    <a:pt x="2129269" y="215607"/>
                  </a:lnTo>
                  <a:lnTo>
                    <a:pt x="2112441" y="215138"/>
                  </a:lnTo>
                  <a:lnTo>
                    <a:pt x="2105723" y="214744"/>
                  </a:lnTo>
                  <a:lnTo>
                    <a:pt x="2101773" y="214363"/>
                  </a:lnTo>
                  <a:lnTo>
                    <a:pt x="2101875" y="214744"/>
                  </a:lnTo>
                  <a:lnTo>
                    <a:pt x="2101977" y="215138"/>
                  </a:lnTo>
                  <a:lnTo>
                    <a:pt x="2102091" y="215607"/>
                  </a:lnTo>
                  <a:lnTo>
                    <a:pt x="2102180" y="215938"/>
                  </a:lnTo>
                  <a:lnTo>
                    <a:pt x="2102573" y="217512"/>
                  </a:lnTo>
                  <a:lnTo>
                    <a:pt x="2104936" y="232117"/>
                  </a:lnTo>
                  <a:lnTo>
                    <a:pt x="2105050" y="232511"/>
                  </a:lnTo>
                  <a:lnTo>
                    <a:pt x="2105710" y="234810"/>
                  </a:lnTo>
                  <a:lnTo>
                    <a:pt x="2106066" y="235280"/>
                  </a:lnTo>
                  <a:lnTo>
                    <a:pt x="2108098" y="237642"/>
                  </a:lnTo>
                  <a:lnTo>
                    <a:pt x="2112441" y="237248"/>
                  </a:lnTo>
                  <a:lnTo>
                    <a:pt x="2142833" y="235280"/>
                  </a:lnTo>
                  <a:lnTo>
                    <a:pt x="2149030" y="234810"/>
                  </a:lnTo>
                  <a:lnTo>
                    <a:pt x="2153882" y="234505"/>
                  </a:lnTo>
                  <a:lnTo>
                    <a:pt x="2223681" y="232117"/>
                  </a:lnTo>
                  <a:lnTo>
                    <a:pt x="2255342" y="231330"/>
                  </a:lnTo>
                  <a:lnTo>
                    <a:pt x="2267178" y="231330"/>
                  </a:lnTo>
                  <a:lnTo>
                    <a:pt x="2267966" y="232511"/>
                  </a:lnTo>
                  <a:lnTo>
                    <a:pt x="2267902" y="237642"/>
                  </a:lnTo>
                  <a:lnTo>
                    <a:pt x="2267813" y="240080"/>
                  </a:lnTo>
                  <a:lnTo>
                    <a:pt x="2266785" y="269621"/>
                  </a:lnTo>
                  <a:lnTo>
                    <a:pt x="2224938" y="272757"/>
                  </a:lnTo>
                  <a:lnTo>
                    <a:pt x="2200338" y="273545"/>
                  </a:lnTo>
                  <a:lnTo>
                    <a:pt x="2116734" y="273545"/>
                  </a:lnTo>
                  <a:lnTo>
                    <a:pt x="2105723" y="273177"/>
                  </a:lnTo>
                  <a:lnTo>
                    <a:pt x="2102967" y="273177"/>
                  </a:lnTo>
                  <a:lnTo>
                    <a:pt x="2102853" y="273405"/>
                  </a:lnTo>
                  <a:lnTo>
                    <a:pt x="2102777" y="273545"/>
                  </a:lnTo>
                  <a:lnTo>
                    <a:pt x="2101380" y="276326"/>
                  </a:lnTo>
                  <a:lnTo>
                    <a:pt x="2102180" y="277914"/>
                  </a:lnTo>
                  <a:lnTo>
                    <a:pt x="2104936" y="283044"/>
                  </a:lnTo>
                  <a:lnTo>
                    <a:pt x="2106511" y="295668"/>
                  </a:lnTo>
                  <a:lnTo>
                    <a:pt x="2106625" y="332054"/>
                  </a:lnTo>
                  <a:lnTo>
                    <a:pt x="2106714" y="332676"/>
                  </a:lnTo>
                  <a:lnTo>
                    <a:pt x="2106828" y="333565"/>
                  </a:lnTo>
                  <a:lnTo>
                    <a:pt x="2106942" y="334492"/>
                  </a:lnTo>
                  <a:lnTo>
                    <a:pt x="2107057" y="335292"/>
                  </a:lnTo>
                  <a:lnTo>
                    <a:pt x="2107120" y="335762"/>
                  </a:lnTo>
                  <a:lnTo>
                    <a:pt x="2107400" y="337959"/>
                  </a:lnTo>
                  <a:lnTo>
                    <a:pt x="2109508" y="342163"/>
                  </a:lnTo>
                  <a:lnTo>
                    <a:pt x="2113623" y="346989"/>
                  </a:lnTo>
                  <a:lnTo>
                    <a:pt x="2120658" y="354812"/>
                  </a:lnTo>
                  <a:lnTo>
                    <a:pt x="2118525" y="354812"/>
                  </a:lnTo>
                  <a:lnTo>
                    <a:pt x="2132965" y="355282"/>
                  </a:lnTo>
                  <a:lnTo>
                    <a:pt x="2281771" y="352120"/>
                  </a:lnTo>
                  <a:lnTo>
                    <a:pt x="2310206" y="352120"/>
                  </a:lnTo>
                  <a:lnTo>
                    <a:pt x="2313368" y="348970"/>
                  </a:lnTo>
                  <a:close/>
                </a:path>
                <a:path w="3164204" h="374650">
                  <a:moveTo>
                    <a:pt x="2360345" y="118821"/>
                  </a:moveTo>
                  <a:lnTo>
                    <a:pt x="2359164" y="103428"/>
                  </a:lnTo>
                  <a:lnTo>
                    <a:pt x="2358974" y="102247"/>
                  </a:lnTo>
                  <a:lnTo>
                    <a:pt x="2357971" y="95529"/>
                  </a:lnTo>
                  <a:lnTo>
                    <a:pt x="2354427" y="95923"/>
                  </a:lnTo>
                  <a:lnTo>
                    <a:pt x="2348890" y="97510"/>
                  </a:lnTo>
                  <a:lnTo>
                    <a:pt x="2327186" y="100266"/>
                  </a:lnTo>
                  <a:lnTo>
                    <a:pt x="2302319" y="102247"/>
                  </a:lnTo>
                  <a:lnTo>
                    <a:pt x="2291651" y="102247"/>
                  </a:lnTo>
                  <a:lnTo>
                    <a:pt x="2291778" y="33451"/>
                  </a:lnTo>
                  <a:lnTo>
                    <a:pt x="2291880" y="28067"/>
                  </a:lnTo>
                  <a:lnTo>
                    <a:pt x="2291981" y="22517"/>
                  </a:lnTo>
                  <a:lnTo>
                    <a:pt x="2292172" y="17691"/>
                  </a:lnTo>
                  <a:lnTo>
                    <a:pt x="2292553" y="12166"/>
                  </a:lnTo>
                  <a:lnTo>
                    <a:pt x="2293201" y="3949"/>
                  </a:lnTo>
                  <a:lnTo>
                    <a:pt x="2293239" y="393"/>
                  </a:lnTo>
                  <a:lnTo>
                    <a:pt x="2291257" y="393"/>
                  </a:lnTo>
                  <a:lnTo>
                    <a:pt x="2284158" y="0"/>
                  </a:lnTo>
                  <a:lnTo>
                    <a:pt x="2264029" y="0"/>
                  </a:lnTo>
                  <a:lnTo>
                    <a:pt x="2262047" y="1981"/>
                  </a:lnTo>
                  <a:lnTo>
                    <a:pt x="2262835" y="3949"/>
                  </a:lnTo>
                  <a:lnTo>
                    <a:pt x="2264816" y="7899"/>
                  </a:lnTo>
                  <a:lnTo>
                    <a:pt x="2266365" y="28067"/>
                  </a:lnTo>
                  <a:lnTo>
                    <a:pt x="2266658" y="33451"/>
                  </a:lnTo>
                  <a:lnTo>
                    <a:pt x="2266785" y="189090"/>
                  </a:lnTo>
                  <a:lnTo>
                    <a:pt x="2268359" y="189090"/>
                  </a:lnTo>
                  <a:lnTo>
                    <a:pt x="2288502" y="187909"/>
                  </a:lnTo>
                  <a:lnTo>
                    <a:pt x="2290470" y="187515"/>
                  </a:lnTo>
                  <a:lnTo>
                    <a:pt x="2291651" y="185140"/>
                  </a:lnTo>
                  <a:lnTo>
                    <a:pt x="2291651" y="122770"/>
                  </a:lnTo>
                  <a:lnTo>
                    <a:pt x="2302713" y="121983"/>
                  </a:lnTo>
                  <a:lnTo>
                    <a:pt x="2328367" y="121983"/>
                  </a:lnTo>
                  <a:lnTo>
                    <a:pt x="2351265" y="122377"/>
                  </a:lnTo>
                  <a:lnTo>
                    <a:pt x="2356789" y="123164"/>
                  </a:lnTo>
                  <a:lnTo>
                    <a:pt x="2360345" y="123164"/>
                  </a:lnTo>
                  <a:lnTo>
                    <a:pt x="2360345" y="121983"/>
                  </a:lnTo>
                  <a:lnTo>
                    <a:pt x="2360345" y="118821"/>
                  </a:lnTo>
                  <a:close/>
                </a:path>
                <a:path w="3164204" h="374650">
                  <a:moveTo>
                    <a:pt x="2715907" y="38290"/>
                  </a:moveTo>
                  <a:lnTo>
                    <a:pt x="2711716" y="37820"/>
                  </a:lnTo>
                  <a:lnTo>
                    <a:pt x="2712034" y="37820"/>
                  </a:lnTo>
                  <a:lnTo>
                    <a:pt x="2688691" y="32766"/>
                  </a:lnTo>
                  <a:lnTo>
                    <a:pt x="2688298" y="32766"/>
                  </a:lnTo>
                  <a:lnTo>
                    <a:pt x="2687510" y="32372"/>
                  </a:lnTo>
                  <a:lnTo>
                    <a:pt x="2686723" y="32372"/>
                  </a:lnTo>
                  <a:lnTo>
                    <a:pt x="2684348" y="31978"/>
                  </a:lnTo>
                  <a:lnTo>
                    <a:pt x="2682773" y="32766"/>
                  </a:lnTo>
                  <a:lnTo>
                    <a:pt x="2675191" y="33934"/>
                  </a:lnTo>
                  <a:lnTo>
                    <a:pt x="2633573" y="37820"/>
                  </a:lnTo>
                  <a:lnTo>
                    <a:pt x="2603462" y="39370"/>
                  </a:lnTo>
                  <a:lnTo>
                    <a:pt x="2604046" y="39370"/>
                  </a:lnTo>
                  <a:lnTo>
                    <a:pt x="2594356" y="39725"/>
                  </a:lnTo>
                  <a:lnTo>
                    <a:pt x="2555786" y="39725"/>
                  </a:lnTo>
                  <a:lnTo>
                    <a:pt x="2549233" y="39370"/>
                  </a:lnTo>
                  <a:lnTo>
                    <a:pt x="2540266" y="38684"/>
                  </a:lnTo>
                  <a:lnTo>
                    <a:pt x="2538298" y="38290"/>
                  </a:lnTo>
                  <a:lnTo>
                    <a:pt x="2536710" y="40665"/>
                  </a:lnTo>
                  <a:lnTo>
                    <a:pt x="2537104" y="41452"/>
                  </a:lnTo>
                  <a:lnTo>
                    <a:pt x="2538692" y="48158"/>
                  </a:lnTo>
                  <a:lnTo>
                    <a:pt x="2540266" y="54089"/>
                  </a:lnTo>
                  <a:lnTo>
                    <a:pt x="2541841" y="58420"/>
                  </a:lnTo>
                  <a:lnTo>
                    <a:pt x="2541841" y="58826"/>
                  </a:lnTo>
                  <a:lnTo>
                    <a:pt x="2542222" y="59194"/>
                  </a:lnTo>
                  <a:lnTo>
                    <a:pt x="2543035" y="61582"/>
                  </a:lnTo>
                  <a:lnTo>
                    <a:pt x="2545397" y="64350"/>
                  </a:lnTo>
                  <a:lnTo>
                    <a:pt x="2549347" y="63563"/>
                  </a:lnTo>
                  <a:lnTo>
                    <a:pt x="2559215" y="62369"/>
                  </a:lnTo>
                  <a:lnTo>
                    <a:pt x="2584475" y="60794"/>
                  </a:lnTo>
                  <a:lnTo>
                    <a:pt x="2594343" y="60007"/>
                  </a:lnTo>
                  <a:lnTo>
                    <a:pt x="2636672" y="57238"/>
                  </a:lnTo>
                  <a:lnTo>
                    <a:pt x="2660662" y="55994"/>
                  </a:lnTo>
                  <a:lnTo>
                    <a:pt x="2668943" y="55664"/>
                  </a:lnTo>
                  <a:lnTo>
                    <a:pt x="2681592" y="55664"/>
                  </a:lnTo>
                  <a:lnTo>
                    <a:pt x="2683167" y="57238"/>
                  </a:lnTo>
                  <a:lnTo>
                    <a:pt x="2683141" y="67398"/>
                  </a:lnTo>
                  <a:lnTo>
                    <a:pt x="2679001" y="113169"/>
                  </a:lnTo>
                  <a:lnTo>
                    <a:pt x="2671597" y="157556"/>
                  </a:lnTo>
                  <a:lnTo>
                    <a:pt x="2666200" y="180403"/>
                  </a:lnTo>
                  <a:lnTo>
                    <a:pt x="2668168" y="181584"/>
                  </a:lnTo>
                  <a:lnTo>
                    <a:pt x="2669349" y="181584"/>
                  </a:lnTo>
                  <a:lnTo>
                    <a:pt x="2672905" y="181190"/>
                  </a:lnTo>
                  <a:lnTo>
                    <a:pt x="2680398" y="180797"/>
                  </a:lnTo>
                  <a:lnTo>
                    <a:pt x="2683560" y="180009"/>
                  </a:lnTo>
                  <a:lnTo>
                    <a:pt x="2685542" y="179616"/>
                  </a:lnTo>
                  <a:lnTo>
                    <a:pt x="2689479" y="176060"/>
                  </a:lnTo>
                  <a:lnTo>
                    <a:pt x="2691460" y="168960"/>
                  </a:lnTo>
                  <a:lnTo>
                    <a:pt x="2694216" y="160274"/>
                  </a:lnTo>
                  <a:lnTo>
                    <a:pt x="2696591" y="147447"/>
                  </a:lnTo>
                  <a:lnTo>
                    <a:pt x="2703652" y="106730"/>
                  </a:lnTo>
                  <a:lnTo>
                    <a:pt x="2707703" y="80632"/>
                  </a:lnTo>
                  <a:lnTo>
                    <a:pt x="2709227" y="72631"/>
                  </a:lnTo>
                  <a:lnTo>
                    <a:pt x="2712529" y="55664"/>
                  </a:lnTo>
                  <a:lnTo>
                    <a:pt x="2715641" y="39725"/>
                  </a:lnTo>
                  <a:lnTo>
                    <a:pt x="2715717" y="39370"/>
                  </a:lnTo>
                  <a:lnTo>
                    <a:pt x="2715857" y="38684"/>
                  </a:lnTo>
                  <a:lnTo>
                    <a:pt x="2715907" y="38290"/>
                  </a:lnTo>
                  <a:close/>
                </a:path>
                <a:path w="3164204" h="374650">
                  <a:moveTo>
                    <a:pt x="2746324" y="225806"/>
                  </a:moveTo>
                  <a:lnTo>
                    <a:pt x="2745498" y="222046"/>
                  </a:lnTo>
                  <a:lnTo>
                    <a:pt x="2743568" y="211201"/>
                  </a:lnTo>
                  <a:lnTo>
                    <a:pt x="2742781" y="208038"/>
                  </a:lnTo>
                  <a:lnTo>
                    <a:pt x="2685986" y="220624"/>
                  </a:lnTo>
                  <a:lnTo>
                    <a:pt x="2639771" y="226009"/>
                  </a:lnTo>
                  <a:lnTo>
                    <a:pt x="2609748" y="228168"/>
                  </a:lnTo>
                  <a:lnTo>
                    <a:pt x="2609850" y="223189"/>
                  </a:lnTo>
                  <a:lnTo>
                    <a:pt x="2609951" y="218300"/>
                  </a:lnTo>
                  <a:lnTo>
                    <a:pt x="2610078" y="212255"/>
                  </a:lnTo>
                  <a:lnTo>
                    <a:pt x="2610167" y="208038"/>
                  </a:lnTo>
                  <a:lnTo>
                    <a:pt x="2610929" y="171716"/>
                  </a:lnTo>
                  <a:lnTo>
                    <a:pt x="2611031" y="168960"/>
                  </a:lnTo>
                  <a:lnTo>
                    <a:pt x="2611158" y="165874"/>
                  </a:lnTo>
                  <a:lnTo>
                    <a:pt x="2611323" y="161455"/>
                  </a:lnTo>
                  <a:lnTo>
                    <a:pt x="2611323" y="142506"/>
                  </a:lnTo>
                  <a:lnTo>
                    <a:pt x="2612110" y="132245"/>
                  </a:lnTo>
                  <a:lnTo>
                    <a:pt x="2612110" y="128689"/>
                  </a:lnTo>
                  <a:lnTo>
                    <a:pt x="2610535" y="128295"/>
                  </a:lnTo>
                  <a:lnTo>
                    <a:pt x="2609748" y="128295"/>
                  </a:lnTo>
                  <a:lnTo>
                    <a:pt x="2588818" y="127508"/>
                  </a:lnTo>
                  <a:lnTo>
                    <a:pt x="2582507" y="127508"/>
                  </a:lnTo>
                  <a:lnTo>
                    <a:pt x="2585669" y="135407"/>
                  </a:lnTo>
                  <a:lnTo>
                    <a:pt x="2587637" y="155143"/>
                  </a:lnTo>
                  <a:lnTo>
                    <a:pt x="2587637" y="228854"/>
                  </a:lnTo>
                  <a:lnTo>
                    <a:pt x="2591447" y="228854"/>
                  </a:lnTo>
                  <a:lnTo>
                    <a:pt x="2563634" y="229552"/>
                  </a:lnTo>
                  <a:lnTo>
                    <a:pt x="2538488" y="229552"/>
                  </a:lnTo>
                  <a:lnTo>
                    <a:pt x="2526080" y="229412"/>
                  </a:lnTo>
                  <a:lnTo>
                    <a:pt x="2519857" y="229235"/>
                  </a:lnTo>
                  <a:lnTo>
                    <a:pt x="2515641" y="228854"/>
                  </a:lnTo>
                  <a:lnTo>
                    <a:pt x="2511450" y="228168"/>
                  </a:lnTo>
                  <a:lnTo>
                    <a:pt x="2509482" y="227774"/>
                  </a:lnTo>
                  <a:lnTo>
                    <a:pt x="2507894" y="230149"/>
                  </a:lnTo>
                  <a:lnTo>
                    <a:pt x="2508288" y="230936"/>
                  </a:lnTo>
                  <a:lnTo>
                    <a:pt x="2509977" y="238036"/>
                  </a:lnTo>
                  <a:lnTo>
                    <a:pt x="2511844" y="245148"/>
                  </a:lnTo>
                  <a:lnTo>
                    <a:pt x="2513419" y="249491"/>
                  </a:lnTo>
                  <a:lnTo>
                    <a:pt x="2514612" y="253034"/>
                  </a:lnTo>
                  <a:lnTo>
                    <a:pt x="2516975" y="254622"/>
                  </a:lnTo>
                  <a:lnTo>
                    <a:pt x="2535161" y="253034"/>
                  </a:lnTo>
                  <a:lnTo>
                    <a:pt x="2604439" y="248996"/>
                  </a:lnTo>
                  <a:lnTo>
                    <a:pt x="2611590" y="248526"/>
                  </a:lnTo>
                  <a:lnTo>
                    <a:pt x="2653982" y="244233"/>
                  </a:lnTo>
                  <a:lnTo>
                    <a:pt x="2696883" y="238036"/>
                  </a:lnTo>
                  <a:lnTo>
                    <a:pt x="2736126" y="230606"/>
                  </a:lnTo>
                  <a:lnTo>
                    <a:pt x="2743568" y="228168"/>
                  </a:lnTo>
                  <a:lnTo>
                    <a:pt x="2746324" y="225806"/>
                  </a:lnTo>
                  <a:close/>
                </a:path>
                <a:path w="3164204" h="374650">
                  <a:moveTo>
                    <a:pt x="2849753" y="173304"/>
                  </a:moveTo>
                  <a:lnTo>
                    <a:pt x="2848572" y="157899"/>
                  </a:lnTo>
                  <a:lnTo>
                    <a:pt x="2848394" y="156718"/>
                  </a:lnTo>
                  <a:lnTo>
                    <a:pt x="2847390" y="150012"/>
                  </a:lnTo>
                  <a:lnTo>
                    <a:pt x="2843834" y="150406"/>
                  </a:lnTo>
                  <a:lnTo>
                    <a:pt x="2838310" y="151980"/>
                  </a:lnTo>
                  <a:lnTo>
                    <a:pt x="2816593" y="154749"/>
                  </a:lnTo>
                  <a:lnTo>
                    <a:pt x="2791726" y="156718"/>
                  </a:lnTo>
                  <a:lnTo>
                    <a:pt x="2781071" y="156718"/>
                  </a:lnTo>
                  <a:lnTo>
                    <a:pt x="2781185" y="33832"/>
                  </a:lnTo>
                  <a:lnTo>
                    <a:pt x="2782646" y="3949"/>
                  </a:lnTo>
                  <a:lnTo>
                    <a:pt x="2782646" y="787"/>
                  </a:lnTo>
                  <a:lnTo>
                    <a:pt x="2779877" y="787"/>
                  </a:lnTo>
                  <a:lnTo>
                    <a:pt x="2757386" y="0"/>
                  </a:lnTo>
                  <a:lnTo>
                    <a:pt x="2753436" y="0"/>
                  </a:lnTo>
                  <a:lnTo>
                    <a:pt x="2751455" y="1981"/>
                  </a:lnTo>
                  <a:lnTo>
                    <a:pt x="2752255" y="3949"/>
                  </a:lnTo>
                  <a:lnTo>
                    <a:pt x="2754223" y="7899"/>
                  </a:lnTo>
                  <a:lnTo>
                    <a:pt x="2755785" y="28384"/>
                  </a:lnTo>
                  <a:lnTo>
                    <a:pt x="2756077" y="33832"/>
                  </a:lnTo>
                  <a:lnTo>
                    <a:pt x="2756192" y="335546"/>
                  </a:lnTo>
                  <a:lnTo>
                    <a:pt x="2757779" y="335546"/>
                  </a:lnTo>
                  <a:lnTo>
                    <a:pt x="2777909" y="334352"/>
                  </a:lnTo>
                  <a:lnTo>
                    <a:pt x="2779877" y="333959"/>
                  </a:lnTo>
                  <a:lnTo>
                    <a:pt x="2781071" y="331597"/>
                  </a:lnTo>
                  <a:lnTo>
                    <a:pt x="2781071" y="177241"/>
                  </a:lnTo>
                  <a:lnTo>
                    <a:pt x="2801594" y="177241"/>
                  </a:lnTo>
                  <a:lnTo>
                    <a:pt x="2815348" y="176847"/>
                  </a:lnTo>
                  <a:lnTo>
                    <a:pt x="2839491" y="176847"/>
                  </a:lnTo>
                  <a:lnTo>
                    <a:pt x="2846197" y="177647"/>
                  </a:lnTo>
                  <a:lnTo>
                    <a:pt x="2849753" y="177647"/>
                  </a:lnTo>
                  <a:lnTo>
                    <a:pt x="2849753" y="176847"/>
                  </a:lnTo>
                  <a:lnTo>
                    <a:pt x="2849753" y="173304"/>
                  </a:lnTo>
                  <a:close/>
                </a:path>
                <a:path w="3164204" h="374650">
                  <a:moveTo>
                    <a:pt x="3076346" y="48552"/>
                  </a:moveTo>
                  <a:lnTo>
                    <a:pt x="3075952" y="43815"/>
                  </a:lnTo>
                  <a:lnTo>
                    <a:pt x="3075013" y="37503"/>
                  </a:lnTo>
                  <a:lnTo>
                    <a:pt x="3074949" y="37109"/>
                  </a:lnTo>
                  <a:lnTo>
                    <a:pt x="3074886" y="36639"/>
                  </a:lnTo>
                  <a:lnTo>
                    <a:pt x="3074797" y="36080"/>
                  </a:lnTo>
                  <a:lnTo>
                    <a:pt x="3074695" y="35356"/>
                  </a:lnTo>
                  <a:lnTo>
                    <a:pt x="3074644" y="35013"/>
                  </a:lnTo>
                  <a:lnTo>
                    <a:pt x="3074568" y="34480"/>
                  </a:lnTo>
                  <a:lnTo>
                    <a:pt x="3074339" y="33070"/>
                  </a:lnTo>
                  <a:lnTo>
                    <a:pt x="3074225" y="32664"/>
                  </a:lnTo>
                  <a:lnTo>
                    <a:pt x="3073577" y="30403"/>
                  </a:lnTo>
                  <a:lnTo>
                    <a:pt x="3073184" y="28422"/>
                  </a:lnTo>
                  <a:lnTo>
                    <a:pt x="3070021" y="27241"/>
                  </a:lnTo>
                  <a:lnTo>
                    <a:pt x="3068840" y="27635"/>
                  </a:lnTo>
                  <a:lnTo>
                    <a:pt x="3058579" y="29603"/>
                  </a:lnTo>
                  <a:lnTo>
                    <a:pt x="3037789" y="32118"/>
                  </a:lnTo>
                  <a:lnTo>
                    <a:pt x="3032328" y="32664"/>
                  </a:lnTo>
                  <a:lnTo>
                    <a:pt x="3026562" y="33070"/>
                  </a:lnTo>
                  <a:lnTo>
                    <a:pt x="3019691" y="33451"/>
                  </a:lnTo>
                  <a:lnTo>
                    <a:pt x="3019069" y="33451"/>
                  </a:lnTo>
                  <a:lnTo>
                    <a:pt x="3007144" y="34480"/>
                  </a:lnTo>
                  <a:lnTo>
                    <a:pt x="2999790" y="35013"/>
                  </a:lnTo>
                  <a:lnTo>
                    <a:pt x="2992463" y="35356"/>
                  </a:lnTo>
                  <a:lnTo>
                    <a:pt x="2935020" y="37503"/>
                  </a:lnTo>
                  <a:lnTo>
                    <a:pt x="2912122" y="36322"/>
                  </a:lnTo>
                  <a:lnTo>
                    <a:pt x="2902648" y="35928"/>
                  </a:lnTo>
                  <a:lnTo>
                    <a:pt x="2900680" y="35928"/>
                  </a:lnTo>
                  <a:lnTo>
                    <a:pt x="2900578" y="36080"/>
                  </a:lnTo>
                  <a:lnTo>
                    <a:pt x="2899092" y="38290"/>
                  </a:lnTo>
                  <a:lnTo>
                    <a:pt x="2899499" y="39077"/>
                  </a:lnTo>
                  <a:lnTo>
                    <a:pt x="2900680" y="44208"/>
                  </a:lnTo>
                  <a:lnTo>
                    <a:pt x="2902648" y="52108"/>
                  </a:lnTo>
                  <a:lnTo>
                    <a:pt x="2903829" y="55270"/>
                  </a:lnTo>
                  <a:lnTo>
                    <a:pt x="2903829" y="55664"/>
                  </a:lnTo>
                  <a:lnTo>
                    <a:pt x="2904236" y="56057"/>
                  </a:lnTo>
                  <a:lnTo>
                    <a:pt x="2905023" y="58026"/>
                  </a:lnTo>
                  <a:lnTo>
                    <a:pt x="2907385" y="60794"/>
                  </a:lnTo>
                  <a:lnTo>
                    <a:pt x="2911335" y="60401"/>
                  </a:lnTo>
                  <a:lnTo>
                    <a:pt x="2921990" y="58826"/>
                  </a:lnTo>
                  <a:lnTo>
                    <a:pt x="2938970" y="57238"/>
                  </a:lnTo>
                  <a:lnTo>
                    <a:pt x="2950807" y="56451"/>
                  </a:lnTo>
                  <a:lnTo>
                    <a:pt x="2958706" y="55664"/>
                  </a:lnTo>
                  <a:lnTo>
                    <a:pt x="2976867" y="54483"/>
                  </a:lnTo>
                  <a:lnTo>
                    <a:pt x="2976740" y="56451"/>
                  </a:lnTo>
                  <a:lnTo>
                    <a:pt x="2976638" y="58026"/>
                  </a:lnTo>
                  <a:lnTo>
                    <a:pt x="2976588" y="58826"/>
                  </a:lnTo>
                  <a:lnTo>
                    <a:pt x="2963837" y="103822"/>
                  </a:lnTo>
                  <a:lnTo>
                    <a:pt x="2943352" y="139788"/>
                  </a:lnTo>
                  <a:lnTo>
                    <a:pt x="2918536" y="168795"/>
                  </a:lnTo>
                  <a:lnTo>
                    <a:pt x="2881731" y="197383"/>
                  </a:lnTo>
                  <a:lnTo>
                    <a:pt x="2881338" y="197777"/>
                  </a:lnTo>
                  <a:lnTo>
                    <a:pt x="2878569" y="199745"/>
                  </a:lnTo>
                  <a:lnTo>
                    <a:pt x="2880144" y="201333"/>
                  </a:lnTo>
                  <a:lnTo>
                    <a:pt x="2890024" y="210007"/>
                  </a:lnTo>
                  <a:lnTo>
                    <a:pt x="2893961" y="213169"/>
                  </a:lnTo>
                  <a:lnTo>
                    <a:pt x="2900286" y="211201"/>
                  </a:lnTo>
                  <a:lnTo>
                    <a:pt x="2902254" y="209613"/>
                  </a:lnTo>
                  <a:lnTo>
                    <a:pt x="2919463" y="197383"/>
                  </a:lnTo>
                  <a:lnTo>
                    <a:pt x="2950019" y="166789"/>
                  </a:lnTo>
                  <a:lnTo>
                    <a:pt x="2973286" y="135674"/>
                  </a:lnTo>
                  <a:lnTo>
                    <a:pt x="2980410" y="122783"/>
                  </a:lnTo>
                  <a:lnTo>
                    <a:pt x="2987700" y="128231"/>
                  </a:lnTo>
                  <a:lnTo>
                    <a:pt x="3019742" y="158343"/>
                  </a:lnTo>
                  <a:lnTo>
                    <a:pt x="3047733" y="189649"/>
                  </a:lnTo>
                  <a:lnTo>
                    <a:pt x="3052267" y="195795"/>
                  </a:lnTo>
                  <a:lnTo>
                    <a:pt x="3054235" y="198170"/>
                  </a:lnTo>
                  <a:lnTo>
                    <a:pt x="3057398" y="196189"/>
                  </a:lnTo>
                  <a:lnTo>
                    <a:pt x="3058972" y="195008"/>
                  </a:lnTo>
                  <a:lnTo>
                    <a:pt x="3071609" y="182384"/>
                  </a:lnTo>
                  <a:lnTo>
                    <a:pt x="3072396" y="181190"/>
                  </a:lnTo>
                  <a:lnTo>
                    <a:pt x="3074365" y="178435"/>
                  </a:lnTo>
                  <a:lnTo>
                    <a:pt x="3072396" y="173697"/>
                  </a:lnTo>
                  <a:lnTo>
                    <a:pt x="3070428" y="172110"/>
                  </a:lnTo>
                  <a:lnTo>
                    <a:pt x="3067012" y="168516"/>
                  </a:lnTo>
                  <a:lnTo>
                    <a:pt x="3037268" y="143446"/>
                  </a:lnTo>
                  <a:lnTo>
                    <a:pt x="3004223" y="117513"/>
                  </a:lnTo>
                  <a:lnTo>
                    <a:pt x="2988310" y="106197"/>
                  </a:lnTo>
                  <a:lnTo>
                    <a:pt x="2992805" y="97116"/>
                  </a:lnTo>
                  <a:lnTo>
                    <a:pt x="3005112" y="54483"/>
                  </a:lnTo>
                  <a:lnTo>
                    <a:pt x="3005290" y="53289"/>
                  </a:lnTo>
                  <a:lnTo>
                    <a:pt x="3008846" y="53289"/>
                  </a:lnTo>
                  <a:lnTo>
                    <a:pt x="3016339" y="52895"/>
                  </a:lnTo>
                  <a:lnTo>
                    <a:pt x="3020288" y="52895"/>
                  </a:lnTo>
                  <a:lnTo>
                    <a:pt x="3029762" y="52501"/>
                  </a:lnTo>
                  <a:lnTo>
                    <a:pt x="3047136" y="52895"/>
                  </a:lnTo>
                  <a:lnTo>
                    <a:pt x="3076346" y="52895"/>
                  </a:lnTo>
                  <a:lnTo>
                    <a:pt x="3076346" y="52501"/>
                  </a:lnTo>
                  <a:lnTo>
                    <a:pt x="3076346" y="48552"/>
                  </a:lnTo>
                  <a:close/>
                </a:path>
                <a:path w="3164204" h="374650">
                  <a:moveTo>
                    <a:pt x="3161614" y="393"/>
                  </a:moveTo>
                  <a:lnTo>
                    <a:pt x="3159633" y="393"/>
                  </a:lnTo>
                  <a:lnTo>
                    <a:pt x="3153321" y="0"/>
                  </a:lnTo>
                  <a:lnTo>
                    <a:pt x="3132404" y="0"/>
                  </a:lnTo>
                  <a:lnTo>
                    <a:pt x="3130423" y="1981"/>
                  </a:lnTo>
                  <a:lnTo>
                    <a:pt x="3131210" y="3949"/>
                  </a:lnTo>
                  <a:lnTo>
                    <a:pt x="3133191" y="7899"/>
                  </a:lnTo>
                  <a:lnTo>
                    <a:pt x="3134766" y="28422"/>
                  </a:lnTo>
                  <a:lnTo>
                    <a:pt x="3134868" y="30403"/>
                  </a:lnTo>
                  <a:lnTo>
                    <a:pt x="3134995" y="32664"/>
                  </a:lnTo>
                  <a:lnTo>
                    <a:pt x="3135109" y="68351"/>
                  </a:lnTo>
                  <a:lnTo>
                    <a:pt x="3135160" y="97116"/>
                  </a:lnTo>
                  <a:lnTo>
                    <a:pt x="3121393" y="97878"/>
                  </a:lnTo>
                  <a:lnTo>
                    <a:pt x="3095980" y="98831"/>
                  </a:lnTo>
                  <a:lnTo>
                    <a:pt x="3071926" y="98831"/>
                  </a:lnTo>
                  <a:lnTo>
                    <a:pt x="3062135" y="98691"/>
                  </a:lnTo>
                  <a:lnTo>
                    <a:pt x="3055721" y="97878"/>
                  </a:lnTo>
                  <a:lnTo>
                    <a:pt x="3052661" y="97116"/>
                  </a:lnTo>
                  <a:lnTo>
                    <a:pt x="3052661" y="100266"/>
                  </a:lnTo>
                  <a:lnTo>
                    <a:pt x="3060954" y="123164"/>
                  </a:lnTo>
                  <a:lnTo>
                    <a:pt x="3065284" y="122377"/>
                  </a:lnTo>
                  <a:lnTo>
                    <a:pt x="3074759" y="121196"/>
                  </a:lnTo>
                  <a:lnTo>
                    <a:pt x="3099244" y="118427"/>
                  </a:lnTo>
                  <a:lnTo>
                    <a:pt x="3108718" y="118033"/>
                  </a:lnTo>
                  <a:lnTo>
                    <a:pt x="3116491" y="117513"/>
                  </a:lnTo>
                  <a:lnTo>
                    <a:pt x="3116770" y="117513"/>
                  </a:lnTo>
                  <a:lnTo>
                    <a:pt x="3135160" y="116459"/>
                  </a:lnTo>
                  <a:lnTo>
                    <a:pt x="3135160" y="221462"/>
                  </a:lnTo>
                  <a:lnTo>
                    <a:pt x="3136735" y="221462"/>
                  </a:lnTo>
                  <a:lnTo>
                    <a:pt x="3156877" y="220268"/>
                  </a:lnTo>
                  <a:lnTo>
                    <a:pt x="3158845" y="219875"/>
                  </a:lnTo>
                  <a:lnTo>
                    <a:pt x="3160026" y="217512"/>
                  </a:lnTo>
                  <a:lnTo>
                    <a:pt x="3160026" y="116459"/>
                  </a:lnTo>
                  <a:lnTo>
                    <a:pt x="3160026" y="98831"/>
                  </a:lnTo>
                  <a:lnTo>
                    <a:pt x="3160128" y="35013"/>
                  </a:lnTo>
                  <a:lnTo>
                    <a:pt x="3161576" y="3949"/>
                  </a:lnTo>
                  <a:lnTo>
                    <a:pt x="3161614" y="393"/>
                  </a:lnTo>
                  <a:close/>
                </a:path>
                <a:path w="3164204" h="374650">
                  <a:moveTo>
                    <a:pt x="3163862" y="281863"/>
                  </a:moveTo>
                  <a:lnTo>
                    <a:pt x="3142831" y="245935"/>
                  </a:lnTo>
                  <a:lnTo>
                    <a:pt x="3137839" y="242062"/>
                  </a:lnTo>
                  <a:lnTo>
                    <a:pt x="3137839" y="285038"/>
                  </a:lnTo>
                  <a:lnTo>
                    <a:pt x="3137776" y="287451"/>
                  </a:lnTo>
                  <a:lnTo>
                    <a:pt x="3137535" y="294487"/>
                  </a:lnTo>
                  <a:lnTo>
                    <a:pt x="3137433" y="296468"/>
                  </a:lnTo>
                  <a:lnTo>
                    <a:pt x="3136811" y="308610"/>
                  </a:lnTo>
                  <a:lnTo>
                    <a:pt x="3109252" y="338518"/>
                  </a:lnTo>
                  <a:lnTo>
                    <a:pt x="3092666" y="343877"/>
                  </a:lnTo>
                  <a:lnTo>
                    <a:pt x="3094113" y="343877"/>
                  </a:lnTo>
                  <a:lnTo>
                    <a:pt x="3079597" y="344525"/>
                  </a:lnTo>
                  <a:lnTo>
                    <a:pt x="3067507" y="344525"/>
                  </a:lnTo>
                  <a:lnTo>
                    <a:pt x="3030118" y="328295"/>
                  </a:lnTo>
                  <a:lnTo>
                    <a:pt x="3017253" y="304914"/>
                  </a:lnTo>
                  <a:lnTo>
                    <a:pt x="3017253" y="287451"/>
                  </a:lnTo>
                  <a:lnTo>
                    <a:pt x="3047327" y="252844"/>
                  </a:lnTo>
                  <a:lnTo>
                    <a:pt x="3077921" y="245935"/>
                  </a:lnTo>
                  <a:lnTo>
                    <a:pt x="3087014" y="245935"/>
                  </a:lnTo>
                  <a:lnTo>
                    <a:pt x="3125330" y="261785"/>
                  </a:lnTo>
                  <a:lnTo>
                    <a:pt x="3137839" y="285038"/>
                  </a:lnTo>
                  <a:lnTo>
                    <a:pt x="3137839" y="242062"/>
                  </a:lnTo>
                  <a:lnTo>
                    <a:pt x="3101479" y="227952"/>
                  </a:lnTo>
                  <a:lnTo>
                    <a:pt x="3092310" y="227101"/>
                  </a:lnTo>
                  <a:lnTo>
                    <a:pt x="3064764" y="227101"/>
                  </a:lnTo>
                  <a:lnTo>
                    <a:pt x="3023692" y="241871"/>
                  </a:lnTo>
                  <a:lnTo>
                    <a:pt x="2996857" y="270764"/>
                  </a:lnTo>
                  <a:lnTo>
                    <a:pt x="2992056" y="285038"/>
                  </a:lnTo>
                  <a:lnTo>
                    <a:pt x="2992082" y="308610"/>
                  </a:lnTo>
                  <a:lnTo>
                    <a:pt x="3014611" y="346570"/>
                  </a:lnTo>
                  <a:lnTo>
                    <a:pt x="3052508" y="364020"/>
                  </a:lnTo>
                  <a:lnTo>
                    <a:pt x="3052343" y="364020"/>
                  </a:lnTo>
                  <a:lnTo>
                    <a:pt x="3062033" y="365010"/>
                  </a:lnTo>
                  <a:lnTo>
                    <a:pt x="3061728" y="365010"/>
                  </a:lnTo>
                  <a:lnTo>
                    <a:pt x="3076740" y="365150"/>
                  </a:lnTo>
                  <a:lnTo>
                    <a:pt x="3120364" y="356069"/>
                  </a:lnTo>
                  <a:lnTo>
                    <a:pt x="3140506" y="344525"/>
                  </a:lnTo>
                  <a:lnTo>
                    <a:pt x="3144507" y="340474"/>
                  </a:lnTo>
                  <a:lnTo>
                    <a:pt x="3163176" y="306997"/>
                  </a:lnTo>
                  <a:lnTo>
                    <a:pt x="3163239" y="304914"/>
                  </a:lnTo>
                  <a:lnTo>
                    <a:pt x="3163595" y="294487"/>
                  </a:lnTo>
                  <a:lnTo>
                    <a:pt x="3163862" y="2818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2019" y="7336307"/>
              <a:ext cx="167375" cy="16737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206421" y="7228547"/>
              <a:ext cx="4635500" cy="945515"/>
            </a:xfrm>
            <a:custGeom>
              <a:avLst/>
              <a:gdLst/>
              <a:ahLst/>
              <a:cxnLst/>
              <a:rect l="l" t="t" r="r" b="b"/>
              <a:pathLst>
                <a:path w="4635500" h="945515">
                  <a:moveTo>
                    <a:pt x="42786" y="763625"/>
                  </a:moveTo>
                  <a:lnTo>
                    <a:pt x="18313" y="763625"/>
                  </a:lnTo>
                  <a:lnTo>
                    <a:pt x="18313" y="945210"/>
                  </a:lnTo>
                  <a:lnTo>
                    <a:pt x="42786" y="945210"/>
                  </a:lnTo>
                  <a:lnTo>
                    <a:pt x="42786" y="763625"/>
                  </a:lnTo>
                  <a:close/>
                </a:path>
                <a:path w="4635500" h="945515">
                  <a:moveTo>
                    <a:pt x="52260" y="689013"/>
                  </a:moveTo>
                  <a:lnTo>
                    <a:pt x="40030" y="676783"/>
                  </a:lnTo>
                  <a:lnTo>
                    <a:pt x="21475" y="676783"/>
                  </a:lnTo>
                  <a:lnTo>
                    <a:pt x="8839" y="689013"/>
                  </a:lnTo>
                  <a:lnTo>
                    <a:pt x="8839" y="706386"/>
                  </a:lnTo>
                  <a:lnTo>
                    <a:pt x="21475" y="718235"/>
                  </a:lnTo>
                  <a:lnTo>
                    <a:pt x="40030" y="718235"/>
                  </a:lnTo>
                  <a:lnTo>
                    <a:pt x="52260" y="706386"/>
                  </a:lnTo>
                  <a:lnTo>
                    <a:pt x="52260" y="689013"/>
                  </a:lnTo>
                  <a:close/>
                </a:path>
                <a:path w="4635500" h="945515">
                  <a:moveTo>
                    <a:pt x="202907" y="181978"/>
                  </a:moveTo>
                  <a:lnTo>
                    <a:pt x="200545" y="176847"/>
                  </a:lnTo>
                  <a:lnTo>
                    <a:pt x="198958" y="175666"/>
                  </a:lnTo>
                  <a:lnTo>
                    <a:pt x="194614" y="171716"/>
                  </a:lnTo>
                  <a:lnTo>
                    <a:pt x="148361" y="138925"/>
                  </a:lnTo>
                  <a:lnTo>
                    <a:pt x="116408" y="117932"/>
                  </a:lnTo>
                  <a:lnTo>
                    <a:pt x="109347" y="113690"/>
                  </a:lnTo>
                  <a:lnTo>
                    <a:pt x="114211" y="103403"/>
                  </a:lnTo>
                  <a:lnTo>
                    <a:pt x="125514" y="66763"/>
                  </a:lnTo>
                  <a:lnTo>
                    <a:pt x="126326" y="59994"/>
                  </a:lnTo>
                  <a:lnTo>
                    <a:pt x="126390" y="59207"/>
                  </a:lnTo>
                  <a:lnTo>
                    <a:pt x="126504" y="57632"/>
                  </a:lnTo>
                  <a:lnTo>
                    <a:pt x="126631" y="56045"/>
                  </a:lnTo>
                  <a:lnTo>
                    <a:pt x="126720" y="54864"/>
                  </a:lnTo>
                  <a:lnTo>
                    <a:pt x="131851" y="54864"/>
                  </a:lnTo>
                  <a:lnTo>
                    <a:pt x="140538" y="54470"/>
                  </a:lnTo>
                  <a:lnTo>
                    <a:pt x="144487" y="54470"/>
                  </a:lnTo>
                  <a:lnTo>
                    <a:pt x="156324" y="54076"/>
                  </a:lnTo>
                  <a:lnTo>
                    <a:pt x="180009" y="54470"/>
                  </a:lnTo>
                  <a:lnTo>
                    <a:pt x="192252" y="54864"/>
                  </a:lnTo>
                  <a:lnTo>
                    <a:pt x="198170" y="54864"/>
                  </a:lnTo>
                  <a:lnTo>
                    <a:pt x="198094" y="54470"/>
                  </a:lnTo>
                  <a:lnTo>
                    <a:pt x="198031" y="54076"/>
                  </a:lnTo>
                  <a:lnTo>
                    <a:pt x="197383" y="50520"/>
                  </a:lnTo>
                  <a:lnTo>
                    <a:pt x="196596" y="43815"/>
                  </a:lnTo>
                  <a:lnTo>
                    <a:pt x="196202" y="40652"/>
                  </a:lnTo>
                  <a:lnTo>
                    <a:pt x="196113" y="40259"/>
                  </a:lnTo>
                  <a:lnTo>
                    <a:pt x="195884" y="39077"/>
                  </a:lnTo>
                  <a:lnTo>
                    <a:pt x="195808" y="38684"/>
                  </a:lnTo>
                  <a:lnTo>
                    <a:pt x="195719" y="38290"/>
                  </a:lnTo>
                  <a:lnTo>
                    <a:pt x="195643" y="37896"/>
                  </a:lnTo>
                  <a:lnTo>
                    <a:pt x="195567" y="37490"/>
                  </a:lnTo>
                  <a:lnTo>
                    <a:pt x="195008" y="34734"/>
                  </a:lnTo>
                  <a:lnTo>
                    <a:pt x="194932" y="34264"/>
                  </a:lnTo>
                  <a:lnTo>
                    <a:pt x="194830" y="33604"/>
                  </a:lnTo>
                  <a:lnTo>
                    <a:pt x="194614" y="32359"/>
                  </a:lnTo>
                  <a:lnTo>
                    <a:pt x="194221" y="30391"/>
                  </a:lnTo>
                  <a:lnTo>
                    <a:pt x="191071" y="29210"/>
                  </a:lnTo>
                  <a:lnTo>
                    <a:pt x="189877" y="29603"/>
                  </a:lnTo>
                  <a:lnTo>
                    <a:pt x="181597" y="30784"/>
                  </a:lnTo>
                  <a:lnTo>
                    <a:pt x="159194" y="33604"/>
                  </a:lnTo>
                  <a:lnTo>
                    <a:pt x="153098" y="34264"/>
                  </a:lnTo>
                  <a:lnTo>
                    <a:pt x="147256" y="34734"/>
                  </a:lnTo>
                  <a:lnTo>
                    <a:pt x="147421" y="34734"/>
                  </a:lnTo>
                  <a:lnTo>
                    <a:pt x="104609" y="37490"/>
                  </a:lnTo>
                  <a:lnTo>
                    <a:pt x="84480" y="38290"/>
                  </a:lnTo>
                  <a:lnTo>
                    <a:pt x="56451" y="39077"/>
                  </a:lnTo>
                  <a:lnTo>
                    <a:pt x="34747" y="38684"/>
                  </a:lnTo>
                  <a:lnTo>
                    <a:pt x="23685" y="37896"/>
                  </a:lnTo>
                  <a:lnTo>
                    <a:pt x="21717" y="37896"/>
                  </a:lnTo>
                  <a:lnTo>
                    <a:pt x="20142" y="40259"/>
                  </a:lnTo>
                  <a:lnTo>
                    <a:pt x="20535" y="41046"/>
                  </a:lnTo>
                  <a:lnTo>
                    <a:pt x="22110" y="47764"/>
                  </a:lnTo>
                  <a:lnTo>
                    <a:pt x="23291" y="52895"/>
                  </a:lnTo>
                  <a:lnTo>
                    <a:pt x="24879" y="57238"/>
                  </a:lnTo>
                  <a:lnTo>
                    <a:pt x="24879" y="57632"/>
                  </a:lnTo>
                  <a:lnTo>
                    <a:pt x="25273" y="58026"/>
                  </a:lnTo>
                  <a:lnTo>
                    <a:pt x="26060" y="59994"/>
                  </a:lnTo>
                  <a:lnTo>
                    <a:pt x="28422" y="62763"/>
                  </a:lnTo>
                  <a:lnTo>
                    <a:pt x="32372" y="62369"/>
                  </a:lnTo>
                  <a:lnTo>
                    <a:pt x="42240" y="61582"/>
                  </a:lnTo>
                  <a:lnTo>
                    <a:pt x="58039" y="59207"/>
                  </a:lnTo>
                  <a:lnTo>
                    <a:pt x="98298" y="56045"/>
                  </a:lnTo>
                  <a:lnTo>
                    <a:pt x="98196" y="58420"/>
                  </a:lnTo>
                  <a:lnTo>
                    <a:pt x="98120" y="59994"/>
                  </a:lnTo>
                  <a:lnTo>
                    <a:pt x="97993" y="62763"/>
                  </a:lnTo>
                  <a:lnTo>
                    <a:pt x="86258" y="105981"/>
                  </a:lnTo>
                  <a:lnTo>
                    <a:pt x="66357" y="142709"/>
                  </a:lnTo>
                  <a:lnTo>
                    <a:pt x="41579" y="172110"/>
                  </a:lnTo>
                  <a:lnTo>
                    <a:pt x="3162" y="201320"/>
                  </a:lnTo>
                  <a:lnTo>
                    <a:pt x="2768" y="201714"/>
                  </a:lnTo>
                  <a:lnTo>
                    <a:pt x="0" y="203682"/>
                  </a:lnTo>
                  <a:lnTo>
                    <a:pt x="1587" y="205270"/>
                  </a:lnTo>
                  <a:lnTo>
                    <a:pt x="11455" y="213956"/>
                  </a:lnTo>
                  <a:lnTo>
                    <a:pt x="15405" y="217106"/>
                  </a:lnTo>
                  <a:lnTo>
                    <a:pt x="21717" y="215138"/>
                  </a:lnTo>
                  <a:lnTo>
                    <a:pt x="23685" y="213563"/>
                  </a:lnTo>
                  <a:lnTo>
                    <a:pt x="40182" y="201587"/>
                  </a:lnTo>
                  <a:lnTo>
                    <a:pt x="70472" y="172110"/>
                  </a:lnTo>
                  <a:lnTo>
                    <a:pt x="101066" y="129476"/>
                  </a:lnTo>
                  <a:lnTo>
                    <a:pt x="108839" y="134696"/>
                  </a:lnTo>
                  <a:lnTo>
                    <a:pt x="139230" y="158292"/>
                  </a:lnTo>
                  <a:lnTo>
                    <a:pt x="167906" y="184137"/>
                  </a:lnTo>
                  <a:lnTo>
                    <a:pt x="183172" y="202501"/>
                  </a:lnTo>
                  <a:lnTo>
                    <a:pt x="186334" y="200533"/>
                  </a:lnTo>
                  <a:lnTo>
                    <a:pt x="189090" y="198158"/>
                  </a:lnTo>
                  <a:lnTo>
                    <a:pt x="198958" y="186715"/>
                  </a:lnTo>
                  <a:lnTo>
                    <a:pt x="200939" y="184734"/>
                  </a:lnTo>
                  <a:lnTo>
                    <a:pt x="202907" y="181978"/>
                  </a:lnTo>
                  <a:close/>
                </a:path>
                <a:path w="4635500" h="945515">
                  <a:moveTo>
                    <a:pt x="273443" y="283832"/>
                  </a:moveTo>
                  <a:lnTo>
                    <a:pt x="252425" y="247904"/>
                  </a:lnTo>
                  <a:lnTo>
                    <a:pt x="247434" y="244043"/>
                  </a:lnTo>
                  <a:lnTo>
                    <a:pt x="247434" y="286994"/>
                  </a:lnTo>
                  <a:lnTo>
                    <a:pt x="247370" y="289420"/>
                  </a:lnTo>
                  <a:lnTo>
                    <a:pt x="247116" y="296456"/>
                  </a:lnTo>
                  <a:lnTo>
                    <a:pt x="247015" y="298424"/>
                  </a:lnTo>
                  <a:lnTo>
                    <a:pt x="246392" y="310578"/>
                  </a:lnTo>
                  <a:lnTo>
                    <a:pt x="218846" y="340487"/>
                  </a:lnTo>
                  <a:lnTo>
                    <a:pt x="202260" y="345846"/>
                  </a:lnTo>
                  <a:lnTo>
                    <a:pt x="203695" y="345846"/>
                  </a:lnTo>
                  <a:lnTo>
                    <a:pt x="189191" y="346494"/>
                  </a:lnTo>
                  <a:lnTo>
                    <a:pt x="177317" y="346494"/>
                  </a:lnTo>
                  <a:lnTo>
                    <a:pt x="139712" y="330263"/>
                  </a:lnTo>
                  <a:lnTo>
                    <a:pt x="126847" y="306870"/>
                  </a:lnTo>
                  <a:lnTo>
                    <a:pt x="126847" y="289420"/>
                  </a:lnTo>
                  <a:lnTo>
                    <a:pt x="157111" y="254812"/>
                  </a:lnTo>
                  <a:lnTo>
                    <a:pt x="187515" y="247904"/>
                  </a:lnTo>
                  <a:lnTo>
                    <a:pt x="196608" y="247904"/>
                  </a:lnTo>
                  <a:lnTo>
                    <a:pt x="234924" y="263753"/>
                  </a:lnTo>
                  <a:lnTo>
                    <a:pt x="247434" y="286994"/>
                  </a:lnTo>
                  <a:lnTo>
                    <a:pt x="247434" y="244043"/>
                  </a:lnTo>
                  <a:lnTo>
                    <a:pt x="211074" y="229920"/>
                  </a:lnTo>
                  <a:lnTo>
                    <a:pt x="201904" y="229069"/>
                  </a:lnTo>
                  <a:lnTo>
                    <a:pt x="174358" y="229069"/>
                  </a:lnTo>
                  <a:lnTo>
                    <a:pt x="133286" y="243840"/>
                  </a:lnTo>
                  <a:lnTo>
                    <a:pt x="106451" y="272732"/>
                  </a:lnTo>
                  <a:lnTo>
                    <a:pt x="101638" y="286994"/>
                  </a:lnTo>
                  <a:lnTo>
                    <a:pt x="101663" y="310578"/>
                  </a:lnTo>
                  <a:lnTo>
                    <a:pt x="124206" y="348538"/>
                  </a:lnTo>
                  <a:lnTo>
                    <a:pt x="162090" y="365975"/>
                  </a:lnTo>
                  <a:lnTo>
                    <a:pt x="161937" y="365975"/>
                  </a:lnTo>
                  <a:lnTo>
                    <a:pt x="171627" y="366979"/>
                  </a:lnTo>
                  <a:lnTo>
                    <a:pt x="171323" y="366979"/>
                  </a:lnTo>
                  <a:lnTo>
                    <a:pt x="186334" y="367118"/>
                  </a:lnTo>
                  <a:lnTo>
                    <a:pt x="229946" y="358038"/>
                  </a:lnTo>
                  <a:lnTo>
                    <a:pt x="250101" y="346494"/>
                  </a:lnTo>
                  <a:lnTo>
                    <a:pt x="254101" y="342442"/>
                  </a:lnTo>
                  <a:lnTo>
                    <a:pt x="272770" y="308965"/>
                  </a:lnTo>
                  <a:lnTo>
                    <a:pt x="272834" y="306870"/>
                  </a:lnTo>
                  <a:lnTo>
                    <a:pt x="273177" y="296456"/>
                  </a:lnTo>
                  <a:lnTo>
                    <a:pt x="273443" y="283832"/>
                  </a:lnTo>
                  <a:close/>
                </a:path>
                <a:path w="4635500" h="945515">
                  <a:moveTo>
                    <a:pt x="338315" y="125133"/>
                  </a:moveTo>
                  <a:lnTo>
                    <a:pt x="337908" y="120002"/>
                  </a:lnTo>
                  <a:lnTo>
                    <a:pt x="337515" y="109740"/>
                  </a:lnTo>
                  <a:lnTo>
                    <a:pt x="337210" y="107759"/>
                  </a:lnTo>
                  <a:lnTo>
                    <a:pt x="336334" y="101841"/>
                  </a:lnTo>
                  <a:lnTo>
                    <a:pt x="332778" y="102235"/>
                  </a:lnTo>
                  <a:lnTo>
                    <a:pt x="327253" y="103809"/>
                  </a:lnTo>
                  <a:lnTo>
                    <a:pt x="305549" y="106184"/>
                  </a:lnTo>
                  <a:lnTo>
                    <a:pt x="280276" y="107759"/>
                  </a:lnTo>
                  <a:lnTo>
                    <a:pt x="269621" y="107759"/>
                  </a:lnTo>
                  <a:lnTo>
                    <a:pt x="269748" y="35420"/>
                  </a:lnTo>
                  <a:lnTo>
                    <a:pt x="269849" y="30035"/>
                  </a:lnTo>
                  <a:lnTo>
                    <a:pt x="269951" y="24472"/>
                  </a:lnTo>
                  <a:lnTo>
                    <a:pt x="270141" y="19659"/>
                  </a:lnTo>
                  <a:lnTo>
                    <a:pt x="270510" y="14135"/>
                  </a:lnTo>
                  <a:lnTo>
                    <a:pt x="271170" y="5918"/>
                  </a:lnTo>
                  <a:lnTo>
                    <a:pt x="271195" y="2362"/>
                  </a:lnTo>
                  <a:lnTo>
                    <a:pt x="269227" y="2362"/>
                  </a:lnTo>
                  <a:lnTo>
                    <a:pt x="262915" y="1968"/>
                  </a:lnTo>
                  <a:lnTo>
                    <a:pt x="241985" y="1968"/>
                  </a:lnTo>
                  <a:lnTo>
                    <a:pt x="240017" y="3937"/>
                  </a:lnTo>
                  <a:lnTo>
                    <a:pt x="240804" y="5918"/>
                  </a:lnTo>
                  <a:lnTo>
                    <a:pt x="242773" y="9867"/>
                  </a:lnTo>
                  <a:lnTo>
                    <a:pt x="244335" y="30035"/>
                  </a:lnTo>
                  <a:lnTo>
                    <a:pt x="244627" y="35420"/>
                  </a:lnTo>
                  <a:lnTo>
                    <a:pt x="244754" y="223431"/>
                  </a:lnTo>
                  <a:lnTo>
                    <a:pt x="246329" y="223431"/>
                  </a:lnTo>
                  <a:lnTo>
                    <a:pt x="266458" y="222237"/>
                  </a:lnTo>
                  <a:lnTo>
                    <a:pt x="268439" y="221843"/>
                  </a:lnTo>
                  <a:lnTo>
                    <a:pt x="269621" y="219481"/>
                  </a:lnTo>
                  <a:lnTo>
                    <a:pt x="269621" y="129082"/>
                  </a:lnTo>
                  <a:lnTo>
                    <a:pt x="280670" y="128295"/>
                  </a:lnTo>
                  <a:lnTo>
                    <a:pt x="306336" y="128295"/>
                  </a:lnTo>
                  <a:lnTo>
                    <a:pt x="329234" y="128689"/>
                  </a:lnTo>
                  <a:lnTo>
                    <a:pt x="334759" y="129476"/>
                  </a:lnTo>
                  <a:lnTo>
                    <a:pt x="338315" y="129476"/>
                  </a:lnTo>
                  <a:lnTo>
                    <a:pt x="338315" y="128295"/>
                  </a:lnTo>
                  <a:lnTo>
                    <a:pt x="338315" y="125133"/>
                  </a:lnTo>
                  <a:close/>
                </a:path>
                <a:path w="4635500" h="945515">
                  <a:moveTo>
                    <a:pt x="543191" y="31965"/>
                  </a:moveTo>
                  <a:lnTo>
                    <a:pt x="541210" y="31178"/>
                  </a:lnTo>
                  <a:lnTo>
                    <a:pt x="516343" y="30784"/>
                  </a:lnTo>
                  <a:lnTo>
                    <a:pt x="514769" y="30784"/>
                  </a:lnTo>
                  <a:lnTo>
                    <a:pt x="512787" y="32753"/>
                  </a:lnTo>
                  <a:lnTo>
                    <a:pt x="513575" y="34734"/>
                  </a:lnTo>
                  <a:lnTo>
                    <a:pt x="516089" y="39763"/>
                  </a:lnTo>
                  <a:lnTo>
                    <a:pt x="517385" y="45339"/>
                  </a:lnTo>
                  <a:lnTo>
                    <a:pt x="517398" y="45783"/>
                  </a:lnTo>
                  <a:lnTo>
                    <a:pt x="517855" y="54991"/>
                  </a:lnTo>
                  <a:lnTo>
                    <a:pt x="517918" y="105397"/>
                  </a:lnTo>
                  <a:lnTo>
                    <a:pt x="517918" y="128689"/>
                  </a:lnTo>
                  <a:lnTo>
                    <a:pt x="517918" y="206451"/>
                  </a:lnTo>
                  <a:lnTo>
                    <a:pt x="507695" y="207378"/>
                  </a:lnTo>
                  <a:lnTo>
                    <a:pt x="498233" y="207937"/>
                  </a:lnTo>
                  <a:lnTo>
                    <a:pt x="435787" y="209257"/>
                  </a:lnTo>
                  <a:lnTo>
                    <a:pt x="422490" y="209410"/>
                  </a:lnTo>
                  <a:lnTo>
                    <a:pt x="415264" y="209257"/>
                  </a:lnTo>
                  <a:lnTo>
                    <a:pt x="409359" y="208826"/>
                  </a:lnTo>
                  <a:lnTo>
                    <a:pt x="409359" y="206451"/>
                  </a:lnTo>
                  <a:lnTo>
                    <a:pt x="408965" y="130263"/>
                  </a:lnTo>
                  <a:lnTo>
                    <a:pt x="425691" y="129501"/>
                  </a:lnTo>
                  <a:lnTo>
                    <a:pt x="457847" y="128536"/>
                  </a:lnTo>
                  <a:lnTo>
                    <a:pt x="453275" y="128536"/>
                  </a:lnTo>
                  <a:lnTo>
                    <a:pt x="486829" y="128016"/>
                  </a:lnTo>
                  <a:lnTo>
                    <a:pt x="506412" y="128016"/>
                  </a:lnTo>
                  <a:lnTo>
                    <a:pt x="517918" y="128689"/>
                  </a:lnTo>
                  <a:lnTo>
                    <a:pt x="517918" y="105397"/>
                  </a:lnTo>
                  <a:lnTo>
                    <a:pt x="450659" y="108597"/>
                  </a:lnTo>
                  <a:lnTo>
                    <a:pt x="439508" y="108750"/>
                  </a:lnTo>
                  <a:lnTo>
                    <a:pt x="427405" y="108597"/>
                  </a:lnTo>
                  <a:lnTo>
                    <a:pt x="408965" y="108153"/>
                  </a:lnTo>
                  <a:lnTo>
                    <a:pt x="409092" y="67500"/>
                  </a:lnTo>
                  <a:lnTo>
                    <a:pt x="409359" y="52501"/>
                  </a:lnTo>
                  <a:lnTo>
                    <a:pt x="409638" y="45339"/>
                  </a:lnTo>
                  <a:lnTo>
                    <a:pt x="409765" y="39077"/>
                  </a:lnTo>
                  <a:lnTo>
                    <a:pt x="407784" y="38290"/>
                  </a:lnTo>
                  <a:lnTo>
                    <a:pt x="406996" y="38290"/>
                  </a:lnTo>
                  <a:lnTo>
                    <a:pt x="384886" y="37490"/>
                  </a:lnTo>
                  <a:lnTo>
                    <a:pt x="378968" y="37490"/>
                  </a:lnTo>
                  <a:lnTo>
                    <a:pt x="381317" y="45339"/>
                  </a:lnTo>
                  <a:lnTo>
                    <a:pt x="381393" y="45783"/>
                  </a:lnTo>
                  <a:lnTo>
                    <a:pt x="384492" y="67500"/>
                  </a:lnTo>
                  <a:lnTo>
                    <a:pt x="384492" y="78155"/>
                  </a:lnTo>
                  <a:lnTo>
                    <a:pt x="384860" y="128016"/>
                  </a:lnTo>
                  <a:lnTo>
                    <a:pt x="384886" y="232498"/>
                  </a:lnTo>
                  <a:lnTo>
                    <a:pt x="387261" y="233299"/>
                  </a:lnTo>
                  <a:lnTo>
                    <a:pt x="388835" y="233299"/>
                  </a:lnTo>
                  <a:lnTo>
                    <a:pt x="397916" y="232105"/>
                  </a:lnTo>
                  <a:lnTo>
                    <a:pt x="409867" y="231152"/>
                  </a:lnTo>
                  <a:lnTo>
                    <a:pt x="427558" y="231152"/>
                  </a:lnTo>
                  <a:lnTo>
                    <a:pt x="446951" y="230695"/>
                  </a:lnTo>
                  <a:lnTo>
                    <a:pt x="439178" y="230695"/>
                  </a:lnTo>
                  <a:lnTo>
                    <a:pt x="492404" y="230111"/>
                  </a:lnTo>
                  <a:lnTo>
                    <a:pt x="490486" y="230111"/>
                  </a:lnTo>
                  <a:lnTo>
                    <a:pt x="524929" y="229349"/>
                  </a:lnTo>
                  <a:lnTo>
                    <a:pt x="538048" y="229349"/>
                  </a:lnTo>
                  <a:lnTo>
                    <a:pt x="542391" y="226974"/>
                  </a:lnTo>
                  <a:lnTo>
                    <a:pt x="542391" y="209410"/>
                  </a:lnTo>
                  <a:lnTo>
                    <a:pt x="542391" y="128016"/>
                  </a:lnTo>
                  <a:lnTo>
                    <a:pt x="542391" y="108750"/>
                  </a:lnTo>
                  <a:lnTo>
                    <a:pt x="542518" y="67500"/>
                  </a:lnTo>
                  <a:lnTo>
                    <a:pt x="543191" y="45783"/>
                  </a:lnTo>
                  <a:lnTo>
                    <a:pt x="543191" y="31965"/>
                  </a:lnTo>
                  <a:close/>
                </a:path>
                <a:path w="4635500" h="945515">
                  <a:moveTo>
                    <a:pt x="699503" y="165392"/>
                  </a:moveTo>
                  <a:lnTo>
                    <a:pt x="698322" y="149999"/>
                  </a:lnTo>
                  <a:lnTo>
                    <a:pt x="698144" y="148818"/>
                  </a:lnTo>
                  <a:lnTo>
                    <a:pt x="697141" y="142100"/>
                  </a:lnTo>
                  <a:lnTo>
                    <a:pt x="693585" y="142506"/>
                  </a:lnTo>
                  <a:lnTo>
                    <a:pt x="688060" y="144081"/>
                  </a:lnTo>
                  <a:lnTo>
                    <a:pt x="666343" y="146837"/>
                  </a:lnTo>
                  <a:lnTo>
                    <a:pt x="641477" y="148818"/>
                  </a:lnTo>
                  <a:lnTo>
                    <a:pt x="630821" y="148818"/>
                  </a:lnTo>
                  <a:lnTo>
                    <a:pt x="630948" y="35788"/>
                  </a:lnTo>
                  <a:lnTo>
                    <a:pt x="631050" y="30340"/>
                  </a:lnTo>
                  <a:lnTo>
                    <a:pt x="631151" y="24879"/>
                  </a:lnTo>
                  <a:lnTo>
                    <a:pt x="631342" y="20053"/>
                  </a:lnTo>
                  <a:lnTo>
                    <a:pt x="631710" y="14528"/>
                  </a:lnTo>
                  <a:lnTo>
                    <a:pt x="632396" y="5918"/>
                  </a:lnTo>
                  <a:lnTo>
                    <a:pt x="632396" y="2755"/>
                  </a:lnTo>
                  <a:lnTo>
                    <a:pt x="629640" y="2755"/>
                  </a:lnTo>
                  <a:lnTo>
                    <a:pt x="607136" y="1968"/>
                  </a:lnTo>
                  <a:lnTo>
                    <a:pt x="603186" y="1968"/>
                  </a:lnTo>
                  <a:lnTo>
                    <a:pt x="601218" y="3937"/>
                  </a:lnTo>
                  <a:lnTo>
                    <a:pt x="602005" y="5918"/>
                  </a:lnTo>
                  <a:lnTo>
                    <a:pt x="603973" y="9867"/>
                  </a:lnTo>
                  <a:lnTo>
                    <a:pt x="605536" y="30340"/>
                  </a:lnTo>
                  <a:lnTo>
                    <a:pt x="605828" y="35788"/>
                  </a:lnTo>
                  <a:lnTo>
                    <a:pt x="605955" y="337515"/>
                  </a:lnTo>
                  <a:lnTo>
                    <a:pt x="607529" y="337515"/>
                  </a:lnTo>
                  <a:lnTo>
                    <a:pt x="627659" y="336321"/>
                  </a:lnTo>
                  <a:lnTo>
                    <a:pt x="629640" y="335927"/>
                  </a:lnTo>
                  <a:lnTo>
                    <a:pt x="630821" y="333565"/>
                  </a:lnTo>
                  <a:lnTo>
                    <a:pt x="630821" y="169341"/>
                  </a:lnTo>
                  <a:lnTo>
                    <a:pt x="642264" y="168948"/>
                  </a:lnTo>
                  <a:lnTo>
                    <a:pt x="690029" y="168948"/>
                  </a:lnTo>
                  <a:lnTo>
                    <a:pt x="695960" y="169735"/>
                  </a:lnTo>
                  <a:lnTo>
                    <a:pt x="699503" y="169735"/>
                  </a:lnTo>
                  <a:lnTo>
                    <a:pt x="699503" y="168948"/>
                  </a:lnTo>
                  <a:lnTo>
                    <a:pt x="699503" y="165392"/>
                  </a:lnTo>
                  <a:close/>
                </a:path>
                <a:path w="4635500" h="945515">
                  <a:moveTo>
                    <a:pt x="1007808" y="24079"/>
                  </a:moveTo>
                  <a:lnTo>
                    <a:pt x="1004036" y="22821"/>
                  </a:lnTo>
                  <a:lnTo>
                    <a:pt x="1003896" y="22821"/>
                  </a:lnTo>
                  <a:lnTo>
                    <a:pt x="980973" y="18148"/>
                  </a:lnTo>
                  <a:lnTo>
                    <a:pt x="977811" y="17360"/>
                  </a:lnTo>
                  <a:lnTo>
                    <a:pt x="974648" y="18148"/>
                  </a:lnTo>
                  <a:lnTo>
                    <a:pt x="969137" y="19316"/>
                  </a:lnTo>
                  <a:lnTo>
                    <a:pt x="930313" y="22821"/>
                  </a:lnTo>
                  <a:lnTo>
                    <a:pt x="852627" y="25082"/>
                  </a:lnTo>
                  <a:lnTo>
                    <a:pt x="836193" y="25082"/>
                  </a:lnTo>
                  <a:lnTo>
                    <a:pt x="807796" y="24422"/>
                  </a:lnTo>
                  <a:lnTo>
                    <a:pt x="801217" y="24079"/>
                  </a:lnTo>
                  <a:lnTo>
                    <a:pt x="801522" y="24079"/>
                  </a:lnTo>
                  <a:lnTo>
                    <a:pt x="795832" y="23685"/>
                  </a:lnTo>
                  <a:lnTo>
                    <a:pt x="793851" y="23291"/>
                  </a:lnTo>
                  <a:lnTo>
                    <a:pt x="792276" y="25654"/>
                  </a:lnTo>
                  <a:lnTo>
                    <a:pt x="792670" y="26441"/>
                  </a:lnTo>
                  <a:lnTo>
                    <a:pt x="794639" y="33553"/>
                  </a:lnTo>
                  <a:lnTo>
                    <a:pt x="795832" y="39471"/>
                  </a:lnTo>
                  <a:lnTo>
                    <a:pt x="797801" y="43815"/>
                  </a:lnTo>
                  <a:lnTo>
                    <a:pt x="797801" y="44208"/>
                  </a:lnTo>
                  <a:lnTo>
                    <a:pt x="798195" y="44602"/>
                  </a:lnTo>
                  <a:lnTo>
                    <a:pt x="798982" y="47371"/>
                  </a:lnTo>
                  <a:lnTo>
                    <a:pt x="801357" y="49733"/>
                  </a:lnTo>
                  <a:lnTo>
                    <a:pt x="805700" y="48945"/>
                  </a:lnTo>
                  <a:lnTo>
                    <a:pt x="812012" y="48158"/>
                  </a:lnTo>
                  <a:lnTo>
                    <a:pt x="831748" y="46177"/>
                  </a:lnTo>
                  <a:lnTo>
                    <a:pt x="851484" y="44602"/>
                  </a:lnTo>
                  <a:lnTo>
                    <a:pt x="857808" y="44602"/>
                  </a:lnTo>
                  <a:lnTo>
                    <a:pt x="866089" y="44208"/>
                  </a:lnTo>
                  <a:lnTo>
                    <a:pt x="962418" y="41046"/>
                  </a:lnTo>
                  <a:lnTo>
                    <a:pt x="974255" y="41046"/>
                  </a:lnTo>
                  <a:lnTo>
                    <a:pt x="975042" y="42227"/>
                  </a:lnTo>
                  <a:lnTo>
                    <a:pt x="974928" y="47371"/>
                  </a:lnTo>
                  <a:lnTo>
                    <a:pt x="974826" y="48945"/>
                  </a:lnTo>
                  <a:lnTo>
                    <a:pt x="974775" y="49733"/>
                  </a:lnTo>
                  <a:lnTo>
                    <a:pt x="968895" y="88760"/>
                  </a:lnTo>
                  <a:lnTo>
                    <a:pt x="959281" y="131152"/>
                  </a:lnTo>
                  <a:lnTo>
                    <a:pt x="955306" y="144081"/>
                  </a:lnTo>
                  <a:lnTo>
                    <a:pt x="954519" y="146837"/>
                  </a:lnTo>
                  <a:lnTo>
                    <a:pt x="956487" y="148031"/>
                  </a:lnTo>
                  <a:lnTo>
                    <a:pt x="961224" y="148031"/>
                  </a:lnTo>
                  <a:lnTo>
                    <a:pt x="980973" y="135788"/>
                  </a:lnTo>
                  <a:lnTo>
                    <a:pt x="984910" y="124345"/>
                  </a:lnTo>
                  <a:lnTo>
                    <a:pt x="994778" y="83515"/>
                  </a:lnTo>
                  <a:lnTo>
                    <a:pt x="1001496" y="53670"/>
                  </a:lnTo>
                  <a:lnTo>
                    <a:pt x="1004404" y="41046"/>
                  </a:lnTo>
                  <a:lnTo>
                    <a:pt x="1006233" y="33159"/>
                  </a:lnTo>
                  <a:lnTo>
                    <a:pt x="1007021" y="27228"/>
                  </a:lnTo>
                  <a:lnTo>
                    <a:pt x="1007554" y="25082"/>
                  </a:lnTo>
                  <a:lnTo>
                    <a:pt x="1007668" y="24625"/>
                  </a:lnTo>
                  <a:lnTo>
                    <a:pt x="1007719" y="24422"/>
                  </a:lnTo>
                  <a:lnTo>
                    <a:pt x="1007808" y="24079"/>
                  </a:lnTo>
                  <a:close/>
                </a:path>
                <a:path w="4635500" h="945515">
                  <a:moveTo>
                    <a:pt x="1064653" y="184340"/>
                  </a:moveTo>
                  <a:lnTo>
                    <a:pt x="1063117" y="172008"/>
                  </a:lnTo>
                  <a:lnTo>
                    <a:pt x="1063053" y="171513"/>
                  </a:lnTo>
                  <a:lnTo>
                    <a:pt x="1062951" y="170751"/>
                  </a:lnTo>
                  <a:lnTo>
                    <a:pt x="1062863" y="170040"/>
                  </a:lnTo>
                  <a:lnTo>
                    <a:pt x="1062291" y="165392"/>
                  </a:lnTo>
                  <a:lnTo>
                    <a:pt x="1062215" y="165011"/>
                  </a:lnTo>
                  <a:lnTo>
                    <a:pt x="1061897" y="163423"/>
                  </a:lnTo>
                  <a:lnTo>
                    <a:pt x="1059522" y="161048"/>
                  </a:lnTo>
                  <a:lnTo>
                    <a:pt x="1055573" y="161848"/>
                  </a:lnTo>
                  <a:lnTo>
                    <a:pt x="1047648" y="163245"/>
                  </a:lnTo>
                  <a:lnTo>
                    <a:pt x="1002487" y="167347"/>
                  </a:lnTo>
                  <a:lnTo>
                    <a:pt x="980909" y="168554"/>
                  </a:lnTo>
                  <a:lnTo>
                    <a:pt x="981303" y="168554"/>
                  </a:lnTo>
                  <a:lnTo>
                    <a:pt x="918159" y="170751"/>
                  </a:lnTo>
                  <a:lnTo>
                    <a:pt x="918705" y="170751"/>
                  </a:lnTo>
                  <a:lnTo>
                    <a:pt x="861377" y="172008"/>
                  </a:lnTo>
                  <a:lnTo>
                    <a:pt x="798487" y="172008"/>
                  </a:lnTo>
                  <a:lnTo>
                    <a:pt x="783704" y="171780"/>
                  </a:lnTo>
                  <a:lnTo>
                    <a:pt x="785202" y="171780"/>
                  </a:lnTo>
                  <a:lnTo>
                    <a:pt x="758342" y="171145"/>
                  </a:lnTo>
                  <a:lnTo>
                    <a:pt x="749020" y="170751"/>
                  </a:lnTo>
                  <a:lnTo>
                    <a:pt x="741083" y="170040"/>
                  </a:lnTo>
                  <a:lnTo>
                    <a:pt x="741286" y="170040"/>
                  </a:lnTo>
                  <a:lnTo>
                    <a:pt x="732663" y="168948"/>
                  </a:lnTo>
                  <a:lnTo>
                    <a:pt x="730694" y="168554"/>
                  </a:lnTo>
                  <a:lnTo>
                    <a:pt x="729221" y="171145"/>
                  </a:lnTo>
                  <a:lnTo>
                    <a:pt x="729208" y="171513"/>
                  </a:lnTo>
                  <a:lnTo>
                    <a:pt x="729462" y="172008"/>
                  </a:lnTo>
                  <a:lnTo>
                    <a:pt x="731088" y="178816"/>
                  </a:lnTo>
                  <a:lnTo>
                    <a:pt x="733463" y="187896"/>
                  </a:lnTo>
                  <a:lnTo>
                    <a:pt x="735037" y="192239"/>
                  </a:lnTo>
                  <a:lnTo>
                    <a:pt x="735825" y="194614"/>
                  </a:lnTo>
                  <a:lnTo>
                    <a:pt x="738987" y="196977"/>
                  </a:lnTo>
                  <a:lnTo>
                    <a:pt x="756716" y="195414"/>
                  </a:lnTo>
                  <a:lnTo>
                    <a:pt x="767969" y="194614"/>
                  </a:lnTo>
                  <a:lnTo>
                    <a:pt x="781405" y="193890"/>
                  </a:lnTo>
                  <a:lnTo>
                    <a:pt x="843889" y="191173"/>
                  </a:lnTo>
                  <a:lnTo>
                    <a:pt x="890181" y="190271"/>
                  </a:lnTo>
                  <a:lnTo>
                    <a:pt x="890181" y="338302"/>
                  </a:lnTo>
                  <a:lnTo>
                    <a:pt x="893330" y="338302"/>
                  </a:lnTo>
                  <a:lnTo>
                    <a:pt x="902017" y="337515"/>
                  </a:lnTo>
                  <a:lnTo>
                    <a:pt x="910704" y="337108"/>
                  </a:lnTo>
                  <a:lnTo>
                    <a:pt x="912279" y="337108"/>
                  </a:lnTo>
                  <a:lnTo>
                    <a:pt x="914260" y="336715"/>
                  </a:lnTo>
                  <a:lnTo>
                    <a:pt x="915441" y="334352"/>
                  </a:lnTo>
                  <a:lnTo>
                    <a:pt x="915441" y="190271"/>
                  </a:lnTo>
                  <a:lnTo>
                    <a:pt x="915441" y="189877"/>
                  </a:lnTo>
                  <a:lnTo>
                    <a:pt x="945426" y="189242"/>
                  </a:lnTo>
                  <a:lnTo>
                    <a:pt x="1062456" y="189242"/>
                  </a:lnTo>
                  <a:lnTo>
                    <a:pt x="1064653" y="186321"/>
                  </a:lnTo>
                  <a:lnTo>
                    <a:pt x="1064653" y="184340"/>
                  </a:lnTo>
                  <a:close/>
                </a:path>
                <a:path w="4635500" h="945515">
                  <a:moveTo>
                    <a:pt x="1331899" y="205270"/>
                  </a:moveTo>
                  <a:lnTo>
                    <a:pt x="1331061" y="200139"/>
                  </a:lnTo>
                  <a:lnTo>
                    <a:pt x="1329143" y="187109"/>
                  </a:lnTo>
                  <a:lnTo>
                    <a:pt x="1328356" y="183159"/>
                  </a:lnTo>
                  <a:lnTo>
                    <a:pt x="1268895" y="203619"/>
                  </a:lnTo>
                  <a:lnTo>
                    <a:pt x="1223848" y="211683"/>
                  </a:lnTo>
                  <a:lnTo>
                    <a:pt x="1183614" y="215658"/>
                  </a:lnTo>
                  <a:lnTo>
                    <a:pt x="1170063" y="216293"/>
                  </a:lnTo>
                  <a:lnTo>
                    <a:pt x="1154658" y="216293"/>
                  </a:lnTo>
                  <a:lnTo>
                    <a:pt x="1154544" y="215658"/>
                  </a:lnTo>
                  <a:lnTo>
                    <a:pt x="1152779" y="205765"/>
                  </a:lnTo>
                  <a:lnTo>
                    <a:pt x="1152690" y="80530"/>
                  </a:lnTo>
                  <a:lnTo>
                    <a:pt x="1153083" y="59601"/>
                  </a:lnTo>
                  <a:lnTo>
                    <a:pt x="1153744" y="50914"/>
                  </a:lnTo>
                  <a:lnTo>
                    <a:pt x="1153871" y="48158"/>
                  </a:lnTo>
                  <a:lnTo>
                    <a:pt x="1154264" y="45783"/>
                  </a:lnTo>
                  <a:lnTo>
                    <a:pt x="1152690" y="45389"/>
                  </a:lnTo>
                  <a:lnTo>
                    <a:pt x="1151902" y="45389"/>
                  </a:lnTo>
                  <a:lnTo>
                    <a:pt x="1129398" y="43027"/>
                  </a:lnTo>
                  <a:lnTo>
                    <a:pt x="1123086" y="43027"/>
                  </a:lnTo>
                  <a:lnTo>
                    <a:pt x="1125448" y="50914"/>
                  </a:lnTo>
                  <a:lnTo>
                    <a:pt x="1128217" y="72237"/>
                  </a:lnTo>
                  <a:lnTo>
                    <a:pt x="1128217" y="220662"/>
                  </a:lnTo>
                  <a:lnTo>
                    <a:pt x="1136103" y="241185"/>
                  </a:lnTo>
                  <a:lnTo>
                    <a:pt x="1147165" y="241185"/>
                  </a:lnTo>
                  <a:lnTo>
                    <a:pt x="1166164" y="240436"/>
                  </a:lnTo>
                  <a:lnTo>
                    <a:pt x="1232560" y="232727"/>
                  </a:lnTo>
                  <a:lnTo>
                    <a:pt x="1293914" y="218948"/>
                  </a:lnTo>
                  <a:lnTo>
                    <a:pt x="1314602" y="212382"/>
                  </a:lnTo>
                  <a:lnTo>
                    <a:pt x="1331899" y="205270"/>
                  </a:lnTo>
                  <a:close/>
                </a:path>
                <a:path w="4635500" h="945515">
                  <a:moveTo>
                    <a:pt x="1374533" y="2755"/>
                  </a:moveTo>
                  <a:lnTo>
                    <a:pt x="1371777" y="2755"/>
                  </a:lnTo>
                  <a:lnTo>
                    <a:pt x="1349273" y="1968"/>
                  </a:lnTo>
                  <a:lnTo>
                    <a:pt x="1345323" y="1968"/>
                  </a:lnTo>
                  <a:lnTo>
                    <a:pt x="1343355" y="3937"/>
                  </a:lnTo>
                  <a:lnTo>
                    <a:pt x="1344142" y="5918"/>
                  </a:lnTo>
                  <a:lnTo>
                    <a:pt x="1346111" y="9867"/>
                  </a:lnTo>
                  <a:lnTo>
                    <a:pt x="1347673" y="30340"/>
                  </a:lnTo>
                  <a:lnTo>
                    <a:pt x="1347965" y="35788"/>
                  </a:lnTo>
                  <a:lnTo>
                    <a:pt x="1348092" y="337515"/>
                  </a:lnTo>
                  <a:lnTo>
                    <a:pt x="1349667" y="337515"/>
                  </a:lnTo>
                  <a:lnTo>
                    <a:pt x="1369796" y="336321"/>
                  </a:lnTo>
                  <a:lnTo>
                    <a:pt x="1371777" y="335927"/>
                  </a:lnTo>
                  <a:lnTo>
                    <a:pt x="1372958" y="333565"/>
                  </a:lnTo>
                  <a:lnTo>
                    <a:pt x="1373085" y="35788"/>
                  </a:lnTo>
                  <a:lnTo>
                    <a:pt x="1373187" y="30340"/>
                  </a:lnTo>
                  <a:lnTo>
                    <a:pt x="1373289" y="24879"/>
                  </a:lnTo>
                  <a:lnTo>
                    <a:pt x="1373479" y="20053"/>
                  </a:lnTo>
                  <a:lnTo>
                    <a:pt x="1373847" y="14528"/>
                  </a:lnTo>
                  <a:lnTo>
                    <a:pt x="1374533" y="5918"/>
                  </a:lnTo>
                  <a:lnTo>
                    <a:pt x="1374533" y="2755"/>
                  </a:lnTo>
                  <a:close/>
                </a:path>
                <a:path w="4635500" h="945515">
                  <a:moveTo>
                    <a:pt x="1787296" y="151980"/>
                  </a:moveTo>
                  <a:lnTo>
                    <a:pt x="1786902" y="148031"/>
                  </a:lnTo>
                  <a:lnTo>
                    <a:pt x="1784146" y="133819"/>
                  </a:lnTo>
                  <a:lnTo>
                    <a:pt x="1783753" y="131445"/>
                  </a:lnTo>
                  <a:lnTo>
                    <a:pt x="1779803" y="133032"/>
                  </a:lnTo>
                  <a:lnTo>
                    <a:pt x="1769402" y="137909"/>
                  </a:lnTo>
                  <a:lnTo>
                    <a:pt x="1761744" y="140995"/>
                  </a:lnTo>
                  <a:lnTo>
                    <a:pt x="1716519" y="152463"/>
                  </a:lnTo>
                  <a:lnTo>
                    <a:pt x="1678635" y="158076"/>
                  </a:lnTo>
                  <a:lnTo>
                    <a:pt x="1662264" y="159791"/>
                  </a:lnTo>
                  <a:lnTo>
                    <a:pt x="1662811" y="159791"/>
                  </a:lnTo>
                  <a:lnTo>
                    <a:pt x="1636915" y="161328"/>
                  </a:lnTo>
                  <a:lnTo>
                    <a:pt x="1632483" y="161493"/>
                  </a:lnTo>
                  <a:lnTo>
                    <a:pt x="1623758" y="161493"/>
                  </a:lnTo>
                  <a:lnTo>
                    <a:pt x="1616367" y="161048"/>
                  </a:lnTo>
                  <a:lnTo>
                    <a:pt x="1614398" y="160655"/>
                  </a:lnTo>
                  <a:lnTo>
                    <a:pt x="1611630" y="157899"/>
                  </a:lnTo>
                  <a:lnTo>
                    <a:pt x="1611630" y="55257"/>
                  </a:lnTo>
                  <a:lnTo>
                    <a:pt x="1674139" y="52501"/>
                  </a:lnTo>
                  <a:lnTo>
                    <a:pt x="1735582" y="52501"/>
                  </a:lnTo>
                  <a:lnTo>
                    <a:pt x="1734794" y="48158"/>
                  </a:lnTo>
                  <a:lnTo>
                    <a:pt x="1734794" y="46570"/>
                  </a:lnTo>
                  <a:lnTo>
                    <a:pt x="1733613" y="37096"/>
                  </a:lnTo>
                  <a:lnTo>
                    <a:pt x="1733321" y="35356"/>
                  </a:lnTo>
                  <a:lnTo>
                    <a:pt x="1733194" y="34607"/>
                  </a:lnTo>
                  <a:lnTo>
                    <a:pt x="1733092" y="33947"/>
                  </a:lnTo>
                  <a:lnTo>
                    <a:pt x="1732991" y="33350"/>
                  </a:lnTo>
                  <a:lnTo>
                    <a:pt x="1732724" y="31851"/>
                  </a:lnTo>
                  <a:lnTo>
                    <a:pt x="1732432" y="30391"/>
                  </a:lnTo>
                  <a:lnTo>
                    <a:pt x="1729270" y="29210"/>
                  </a:lnTo>
                  <a:lnTo>
                    <a:pt x="1728089" y="29603"/>
                  </a:lnTo>
                  <a:lnTo>
                    <a:pt x="1716570" y="30988"/>
                  </a:lnTo>
                  <a:lnTo>
                    <a:pt x="1674469" y="34150"/>
                  </a:lnTo>
                  <a:lnTo>
                    <a:pt x="1633397" y="35356"/>
                  </a:lnTo>
                  <a:lnTo>
                    <a:pt x="1606829" y="35356"/>
                  </a:lnTo>
                  <a:lnTo>
                    <a:pt x="1582813" y="33947"/>
                  </a:lnTo>
                  <a:lnTo>
                    <a:pt x="1581238" y="33947"/>
                  </a:lnTo>
                  <a:lnTo>
                    <a:pt x="1578876" y="37490"/>
                  </a:lnTo>
                  <a:lnTo>
                    <a:pt x="1580057" y="39471"/>
                  </a:lnTo>
                  <a:lnTo>
                    <a:pt x="1582026" y="42227"/>
                  </a:lnTo>
                  <a:lnTo>
                    <a:pt x="1586763" y="66319"/>
                  </a:lnTo>
                  <a:lnTo>
                    <a:pt x="1586763" y="167767"/>
                  </a:lnTo>
                  <a:lnTo>
                    <a:pt x="1596212" y="184302"/>
                  </a:lnTo>
                  <a:lnTo>
                    <a:pt x="1619478" y="184302"/>
                  </a:lnTo>
                  <a:lnTo>
                    <a:pt x="1629549" y="184023"/>
                  </a:lnTo>
                  <a:lnTo>
                    <a:pt x="1670265" y="180225"/>
                  </a:lnTo>
                  <a:lnTo>
                    <a:pt x="1719033" y="172275"/>
                  </a:lnTo>
                  <a:lnTo>
                    <a:pt x="1761172" y="162026"/>
                  </a:lnTo>
                  <a:lnTo>
                    <a:pt x="1762963" y="161493"/>
                  </a:lnTo>
                  <a:lnTo>
                    <a:pt x="1768678" y="159791"/>
                  </a:lnTo>
                  <a:lnTo>
                    <a:pt x="1774875" y="157454"/>
                  </a:lnTo>
                  <a:lnTo>
                    <a:pt x="1782953" y="153949"/>
                  </a:lnTo>
                  <a:lnTo>
                    <a:pt x="1787296" y="151980"/>
                  </a:lnTo>
                  <a:close/>
                </a:path>
                <a:path w="4635500" h="945515">
                  <a:moveTo>
                    <a:pt x="1835073" y="232079"/>
                  </a:moveTo>
                  <a:lnTo>
                    <a:pt x="1834870" y="232079"/>
                  </a:lnTo>
                  <a:lnTo>
                    <a:pt x="1810981" y="228955"/>
                  </a:lnTo>
                  <a:lnTo>
                    <a:pt x="1809013" y="228561"/>
                  </a:lnTo>
                  <a:lnTo>
                    <a:pt x="1807438" y="228790"/>
                  </a:lnTo>
                  <a:lnTo>
                    <a:pt x="1807438" y="251853"/>
                  </a:lnTo>
                  <a:lnTo>
                    <a:pt x="1807349" y="262509"/>
                  </a:lnTo>
                  <a:lnTo>
                    <a:pt x="1807235" y="273164"/>
                  </a:lnTo>
                  <a:lnTo>
                    <a:pt x="1807197" y="277114"/>
                  </a:lnTo>
                  <a:lnTo>
                    <a:pt x="1807083" y="287845"/>
                  </a:lnTo>
                  <a:lnTo>
                    <a:pt x="1806638" y="330403"/>
                  </a:lnTo>
                  <a:lnTo>
                    <a:pt x="1800720" y="331190"/>
                  </a:lnTo>
                  <a:lnTo>
                    <a:pt x="1739925" y="332752"/>
                  </a:lnTo>
                  <a:lnTo>
                    <a:pt x="1679181" y="332752"/>
                  </a:lnTo>
                  <a:lnTo>
                    <a:pt x="1674012" y="332371"/>
                  </a:lnTo>
                  <a:lnTo>
                    <a:pt x="1674012" y="252247"/>
                  </a:lnTo>
                  <a:lnTo>
                    <a:pt x="1803882" y="250659"/>
                  </a:lnTo>
                  <a:lnTo>
                    <a:pt x="1805851" y="250659"/>
                  </a:lnTo>
                  <a:lnTo>
                    <a:pt x="1807438" y="251853"/>
                  </a:lnTo>
                  <a:lnTo>
                    <a:pt x="1807438" y="228790"/>
                  </a:lnTo>
                  <a:lnTo>
                    <a:pt x="1806244" y="228955"/>
                  </a:lnTo>
                  <a:lnTo>
                    <a:pt x="1805457" y="229349"/>
                  </a:lnTo>
                  <a:lnTo>
                    <a:pt x="1804670" y="229349"/>
                  </a:lnTo>
                  <a:lnTo>
                    <a:pt x="1797164" y="230530"/>
                  </a:lnTo>
                  <a:lnTo>
                    <a:pt x="1772081" y="231711"/>
                  </a:lnTo>
                  <a:lnTo>
                    <a:pt x="1730921" y="233045"/>
                  </a:lnTo>
                  <a:lnTo>
                    <a:pt x="1676946" y="233045"/>
                  </a:lnTo>
                  <a:lnTo>
                    <a:pt x="1645970" y="232079"/>
                  </a:lnTo>
                  <a:lnTo>
                    <a:pt x="1644015" y="232079"/>
                  </a:lnTo>
                  <a:lnTo>
                    <a:pt x="1642033" y="235267"/>
                  </a:lnTo>
                  <a:lnTo>
                    <a:pt x="1643608" y="237642"/>
                  </a:lnTo>
                  <a:lnTo>
                    <a:pt x="1645589" y="240398"/>
                  </a:lnTo>
                  <a:lnTo>
                    <a:pt x="1649920" y="262509"/>
                  </a:lnTo>
                  <a:lnTo>
                    <a:pt x="1649996" y="277114"/>
                  </a:lnTo>
                  <a:lnTo>
                    <a:pt x="1650161" y="287845"/>
                  </a:lnTo>
                  <a:lnTo>
                    <a:pt x="1650720" y="329222"/>
                  </a:lnTo>
                  <a:lnTo>
                    <a:pt x="1650631" y="332752"/>
                  </a:lnTo>
                  <a:lnTo>
                    <a:pt x="1650326" y="345008"/>
                  </a:lnTo>
                  <a:lnTo>
                    <a:pt x="1650326" y="354482"/>
                  </a:lnTo>
                  <a:lnTo>
                    <a:pt x="1652689" y="355269"/>
                  </a:lnTo>
                  <a:lnTo>
                    <a:pt x="1653476" y="355269"/>
                  </a:lnTo>
                  <a:lnTo>
                    <a:pt x="1677949" y="353695"/>
                  </a:lnTo>
                  <a:lnTo>
                    <a:pt x="1693926" y="353466"/>
                  </a:lnTo>
                  <a:lnTo>
                    <a:pt x="1818144" y="353466"/>
                  </a:lnTo>
                  <a:lnTo>
                    <a:pt x="1824799" y="353695"/>
                  </a:lnTo>
                  <a:lnTo>
                    <a:pt x="1830717" y="353695"/>
                  </a:lnTo>
                  <a:lnTo>
                    <a:pt x="1830717" y="353466"/>
                  </a:lnTo>
                  <a:lnTo>
                    <a:pt x="1830781" y="345008"/>
                  </a:lnTo>
                  <a:lnTo>
                    <a:pt x="1830984" y="332752"/>
                  </a:lnTo>
                  <a:lnTo>
                    <a:pt x="1831035" y="329222"/>
                  </a:lnTo>
                  <a:lnTo>
                    <a:pt x="1831911" y="277114"/>
                  </a:lnTo>
                  <a:lnTo>
                    <a:pt x="1831924" y="272770"/>
                  </a:lnTo>
                  <a:lnTo>
                    <a:pt x="1832698" y="257771"/>
                  </a:lnTo>
                  <a:lnTo>
                    <a:pt x="1833219" y="250659"/>
                  </a:lnTo>
                  <a:lnTo>
                    <a:pt x="1834273" y="236448"/>
                  </a:lnTo>
                  <a:lnTo>
                    <a:pt x="1834896" y="233045"/>
                  </a:lnTo>
                  <a:lnTo>
                    <a:pt x="1835023" y="232346"/>
                  </a:lnTo>
                  <a:lnTo>
                    <a:pt x="1835073" y="232079"/>
                  </a:lnTo>
                  <a:close/>
                </a:path>
                <a:path w="4635500" h="945515">
                  <a:moveTo>
                    <a:pt x="1897443" y="120789"/>
                  </a:moveTo>
                  <a:lnTo>
                    <a:pt x="1896249" y="105397"/>
                  </a:lnTo>
                  <a:lnTo>
                    <a:pt x="1896071" y="104216"/>
                  </a:lnTo>
                  <a:lnTo>
                    <a:pt x="1895068" y="97497"/>
                  </a:lnTo>
                  <a:lnTo>
                    <a:pt x="1891512" y="97891"/>
                  </a:lnTo>
                  <a:lnTo>
                    <a:pt x="1885988" y="99479"/>
                  </a:lnTo>
                  <a:lnTo>
                    <a:pt x="1864283" y="102235"/>
                  </a:lnTo>
                  <a:lnTo>
                    <a:pt x="1839404" y="104216"/>
                  </a:lnTo>
                  <a:lnTo>
                    <a:pt x="1828749" y="104216"/>
                  </a:lnTo>
                  <a:lnTo>
                    <a:pt x="1828876" y="35420"/>
                  </a:lnTo>
                  <a:lnTo>
                    <a:pt x="1828977" y="30035"/>
                  </a:lnTo>
                  <a:lnTo>
                    <a:pt x="1829079" y="24472"/>
                  </a:lnTo>
                  <a:lnTo>
                    <a:pt x="1829269" y="19659"/>
                  </a:lnTo>
                  <a:lnTo>
                    <a:pt x="1829638" y="14135"/>
                  </a:lnTo>
                  <a:lnTo>
                    <a:pt x="1830298" y="5918"/>
                  </a:lnTo>
                  <a:lnTo>
                    <a:pt x="1830324" y="2362"/>
                  </a:lnTo>
                  <a:lnTo>
                    <a:pt x="1828355" y="2362"/>
                  </a:lnTo>
                  <a:lnTo>
                    <a:pt x="1822043" y="1968"/>
                  </a:lnTo>
                  <a:lnTo>
                    <a:pt x="1801114" y="1968"/>
                  </a:lnTo>
                  <a:lnTo>
                    <a:pt x="1799145" y="3937"/>
                  </a:lnTo>
                  <a:lnTo>
                    <a:pt x="1799932" y="5918"/>
                  </a:lnTo>
                  <a:lnTo>
                    <a:pt x="1801901" y="9867"/>
                  </a:lnTo>
                  <a:lnTo>
                    <a:pt x="1803463" y="30035"/>
                  </a:lnTo>
                  <a:lnTo>
                    <a:pt x="1803755" y="35420"/>
                  </a:lnTo>
                  <a:lnTo>
                    <a:pt x="1803882" y="206844"/>
                  </a:lnTo>
                  <a:lnTo>
                    <a:pt x="1805457" y="206844"/>
                  </a:lnTo>
                  <a:lnTo>
                    <a:pt x="1825586" y="205663"/>
                  </a:lnTo>
                  <a:lnTo>
                    <a:pt x="1827568" y="205270"/>
                  </a:lnTo>
                  <a:lnTo>
                    <a:pt x="1828749" y="202895"/>
                  </a:lnTo>
                  <a:lnTo>
                    <a:pt x="1828749" y="124739"/>
                  </a:lnTo>
                  <a:lnTo>
                    <a:pt x="1839798" y="123952"/>
                  </a:lnTo>
                  <a:lnTo>
                    <a:pt x="1865464" y="123952"/>
                  </a:lnTo>
                  <a:lnTo>
                    <a:pt x="1888363" y="124345"/>
                  </a:lnTo>
                  <a:lnTo>
                    <a:pt x="1893887" y="125133"/>
                  </a:lnTo>
                  <a:lnTo>
                    <a:pt x="1897443" y="125133"/>
                  </a:lnTo>
                  <a:lnTo>
                    <a:pt x="1897443" y="123952"/>
                  </a:lnTo>
                  <a:lnTo>
                    <a:pt x="1897443" y="120789"/>
                  </a:lnTo>
                  <a:close/>
                </a:path>
                <a:path w="4635500" h="945515">
                  <a:moveTo>
                    <a:pt x="2112975" y="49733"/>
                  </a:moveTo>
                  <a:lnTo>
                    <a:pt x="2110727" y="48615"/>
                  </a:lnTo>
                  <a:lnTo>
                    <a:pt x="2109813" y="48158"/>
                  </a:lnTo>
                  <a:lnTo>
                    <a:pt x="2085733" y="40259"/>
                  </a:lnTo>
                  <a:lnTo>
                    <a:pt x="2083765" y="41046"/>
                  </a:lnTo>
                  <a:lnTo>
                    <a:pt x="2072703" y="43421"/>
                  </a:lnTo>
                  <a:lnTo>
                    <a:pt x="2067966" y="43815"/>
                  </a:lnTo>
                  <a:lnTo>
                    <a:pt x="2057577" y="44970"/>
                  </a:lnTo>
                  <a:lnTo>
                    <a:pt x="2049932" y="45707"/>
                  </a:lnTo>
                  <a:lnTo>
                    <a:pt x="2041296" y="46342"/>
                  </a:lnTo>
                  <a:lnTo>
                    <a:pt x="2014423" y="47967"/>
                  </a:lnTo>
                  <a:lnTo>
                    <a:pt x="2000758" y="48615"/>
                  </a:lnTo>
                  <a:lnTo>
                    <a:pt x="1958949" y="48615"/>
                  </a:lnTo>
                  <a:lnTo>
                    <a:pt x="1951177" y="48158"/>
                  </a:lnTo>
                  <a:lnTo>
                    <a:pt x="1951850" y="48158"/>
                  </a:lnTo>
                  <a:lnTo>
                    <a:pt x="1942833" y="47371"/>
                  </a:lnTo>
                  <a:lnTo>
                    <a:pt x="1940864" y="46964"/>
                  </a:lnTo>
                  <a:lnTo>
                    <a:pt x="1939277" y="49339"/>
                  </a:lnTo>
                  <a:lnTo>
                    <a:pt x="1939671" y="50126"/>
                  </a:lnTo>
                  <a:lnTo>
                    <a:pt x="1941258" y="56845"/>
                  </a:lnTo>
                  <a:lnTo>
                    <a:pt x="1942833" y="62763"/>
                  </a:lnTo>
                  <a:lnTo>
                    <a:pt x="1944408" y="67106"/>
                  </a:lnTo>
                  <a:lnTo>
                    <a:pt x="1944408" y="67500"/>
                  </a:lnTo>
                  <a:lnTo>
                    <a:pt x="1944801" y="67894"/>
                  </a:lnTo>
                  <a:lnTo>
                    <a:pt x="1945601" y="69862"/>
                  </a:lnTo>
                  <a:lnTo>
                    <a:pt x="1947964" y="72631"/>
                  </a:lnTo>
                  <a:lnTo>
                    <a:pt x="1951913" y="72237"/>
                  </a:lnTo>
                  <a:lnTo>
                    <a:pt x="1992972" y="68681"/>
                  </a:lnTo>
                  <a:lnTo>
                    <a:pt x="2074291" y="63944"/>
                  </a:lnTo>
                  <a:lnTo>
                    <a:pt x="2078634" y="63944"/>
                  </a:lnTo>
                  <a:lnTo>
                    <a:pt x="2077910" y="67894"/>
                  </a:lnTo>
                  <a:lnTo>
                    <a:pt x="2077783" y="68681"/>
                  </a:lnTo>
                  <a:lnTo>
                    <a:pt x="2065604" y="110718"/>
                  </a:lnTo>
                  <a:lnTo>
                    <a:pt x="2040343" y="155130"/>
                  </a:lnTo>
                  <a:lnTo>
                    <a:pt x="2017268" y="185470"/>
                  </a:lnTo>
                  <a:lnTo>
                    <a:pt x="1987245" y="217411"/>
                  </a:lnTo>
                  <a:lnTo>
                    <a:pt x="1955050" y="243916"/>
                  </a:lnTo>
                  <a:lnTo>
                    <a:pt x="1927047" y="260921"/>
                  </a:lnTo>
                  <a:lnTo>
                    <a:pt x="1924278" y="263296"/>
                  </a:lnTo>
                  <a:lnTo>
                    <a:pt x="1925853" y="264871"/>
                  </a:lnTo>
                  <a:lnTo>
                    <a:pt x="1935327" y="273558"/>
                  </a:lnTo>
                  <a:lnTo>
                    <a:pt x="1938489" y="276326"/>
                  </a:lnTo>
                  <a:lnTo>
                    <a:pt x="1944801" y="275539"/>
                  </a:lnTo>
                  <a:lnTo>
                    <a:pt x="1980628" y="252044"/>
                  </a:lnTo>
                  <a:lnTo>
                    <a:pt x="2023567" y="211734"/>
                  </a:lnTo>
                  <a:lnTo>
                    <a:pt x="2053755" y="174675"/>
                  </a:lnTo>
                  <a:lnTo>
                    <a:pt x="2078050" y="138290"/>
                  </a:lnTo>
                  <a:lnTo>
                    <a:pt x="2097112" y="100711"/>
                  </a:lnTo>
                  <a:lnTo>
                    <a:pt x="2109266" y="63944"/>
                  </a:lnTo>
                  <a:lnTo>
                    <a:pt x="2112581" y="53289"/>
                  </a:lnTo>
                  <a:lnTo>
                    <a:pt x="2112975" y="49733"/>
                  </a:lnTo>
                  <a:close/>
                </a:path>
                <a:path w="4635500" h="945515">
                  <a:moveTo>
                    <a:pt x="2195474" y="2755"/>
                  </a:moveTo>
                  <a:lnTo>
                    <a:pt x="2192718" y="2755"/>
                  </a:lnTo>
                  <a:lnTo>
                    <a:pt x="2170214" y="1968"/>
                  </a:lnTo>
                  <a:lnTo>
                    <a:pt x="2166264" y="1968"/>
                  </a:lnTo>
                  <a:lnTo>
                    <a:pt x="2164296" y="3937"/>
                  </a:lnTo>
                  <a:lnTo>
                    <a:pt x="2165083" y="5918"/>
                  </a:lnTo>
                  <a:lnTo>
                    <a:pt x="2167051" y="9867"/>
                  </a:lnTo>
                  <a:lnTo>
                    <a:pt x="2168614" y="30340"/>
                  </a:lnTo>
                  <a:lnTo>
                    <a:pt x="2168906" y="35788"/>
                  </a:lnTo>
                  <a:lnTo>
                    <a:pt x="2169033" y="337515"/>
                  </a:lnTo>
                  <a:lnTo>
                    <a:pt x="2170607" y="337515"/>
                  </a:lnTo>
                  <a:lnTo>
                    <a:pt x="2190737" y="336321"/>
                  </a:lnTo>
                  <a:lnTo>
                    <a:pt x="2192718" y="335927"/>
                  </a:lnTo>
                  <a:lnTo>
                    <a:pt x="2193899" y="333565"/>
                  </a:lnTo>
                  <a:lnTo>
                    <a:pt x="2194014" y="35788"/>
                  </a:lnTo>
                  <a:lnTo>
                    <a:pt x="2194128" y="30340"/>
                  </a:lnTo>
                  <a:lnTo>
                    <a:pt x="2194229" y="24879"/>
                  </a:lnTo>
                  <a:lnTo>
                    <a:pt x="2194420" y="20053"/>
                  </a:lnTo>
                  <a:lnTo>
                    <a:pt x="2194788" y="14528"/>
                  </a:lnTo>
                  <a:lnTo>
                    <a:pt x="2195474" y="5918"/>
                  </a:lnTo>
                  <a:lnTo>
                    <a:pt x="2195474" y="2755"/>
                  </a:lnTo>
                  <a:close/>
                </a:path>
                <a:path w="4635500" h="945515">
                  <a:moveTo>
                    <a:pt x="2496667" y="229743"/>
                  </a:moveTo>
                  <a:lnTo>
                    <a:pt x="2495880" y="226187"/>
                  </a:lnTo>
                  <a:lnTo>
                    <a:pt x="2493911" y="215138"/>
                  </a:lnTo>
                  <a:lnTo>
                    <a:pt x="2493124" y="211975"/>
                  </a:lnTo>
                  <a:lnTo>
                    <a:pt x="2455748" y="221513"/>
                  </a:lnTo>
                  <a:lnTo>
                    <a:pt x="2410345" y="227939"/>
                  </a:lnTo>
                  <a:lnTo>
                    <a:pt x="2382596" y="230530"/>
                  </a:lnTo>
                  <a:lnTo>
                    <a:pt x="2382647" y="227939"/>
                  </a:lnTo>
                  <a:lnTo>
                    <a:pt x="2382774" y="221513"/>
                  </a:lnTo>
                  <a:lnTo>
                    <a:pt x="2382850" y="217106"/>
                  </a:lnTo>
                  <a:lnTo>
                    <a:pt x="2382951" y="211975"/>
                  </a:lnTo>
                  <a:lnTo>
                    <a:pt x="2383777" y="170522"/>
                  </a:lnTo>
                  <a:lnTo>
                    <a:pt x="2395664" y="168541"/>
                  </a:lnTo>
                  <a:lnTo>
                    <a:pt x="2403437" y="166484"/>
                  </a:lnTo>
                  <a:lnTo>
                    <a:pt x="2435834" y="146202"/>
                  </a:lnTo>
                  <a:lnTo>
                    <a:pt x="2455862" y="108305"/>
                  </a:lnTo>
                  <a:lnTo>
                    <a:pt x="2455824" y="83616"/>
                  </a:lnTo>
                  <a:lnTo>
                    <a:pt x="2437015" y="48539"/>
                  </a:lnTo>
                  <a:lnTo>
                    <a:pt x="2433447" y="44919"/>
                  </a:lnTo>
                  <a:lnTo>
                    <a:pt x="2431364" y="42799"/>
                  </a:lnTo>
                  <a:lnTo>
                    <a:pt x="2428773" y="41236"/>
                  </a:lnTo>
                  <a:lnTo>
                    <a:pt x="2428773" y="97104"/>
                  </a:lnTo>
                  <a:lnTo>
                    <a:pt x="2428722" y="100266"/>
                  </a:lnTo>
                  <a:lnTo>
                    <a:pt x="2412390" y="136385"/>
                  </a:lnTo>
                  <a:lnTo>
                    <a:pt x="2385936" y="150926"/>
                  </a:lnTo>
                  <a:lnTo>
                    <a:pt x="2387511" y="150926"/>
                  </a:lnTo>
                  <a:lnTo>
                    <a:pt x="2369959" y="151980"/>
                  </a:lnTo>
                  <a:lnTo>
                    <a:pt x="2354630" y="152222"/>
                  </a:lnTo>
                  <a:lnTo>
                    <a:pt x="2344775" y="150926"/>
                  </a:lnTo>
                  <a:lnTo>
                    <a:pt x="2344953" y="150926"/>
                  </a:lnTo>
                  <a:lnTo>
                    <a:pt x="2337066" y="147002"/>
                  </a:lnTo>
                  <a:lnTo>
                    <a:pt x="2309825" y="114909"/>
                  </a:lnTo>
                  <a:lnTo>
                    <a:pt x="2309711" y="108305"/>
                  </a:lnTo>
                  <a:lnTo>
                    <a:pt x="2309571" y="100266"/>
                  </a:lnTo>
                  <a:lnTo>
                    <a:pt x="2326538" y="61175"/>
                  </a:lnTo>
                  <a:lnTo>
                    <a:pt x="2369566" y="45389"/>
                  </a:lnTo>
                  <a:lnTo>
                    <a:pt x="2384882" y="44919"/>
                  </a:lnTo>
                  <a:lnTo>
                    <a:pt x="2394432" y="46012"/>
                  </a:lnTo>
                  <a:lnTo>
                    <a:pt x="2426703" y="72313"/>
                  </a:lnTo>
                  <a:lnTo>
                    <a:pt x="2428621" y="88138"/>
                  </a:lnTo>
                  <a:lnTo>
                    <a:pt x="2428773" y="97104"/>
                  </a:lnTo>
                  <a:lnTo>
                    <a:pt x="2428773" y="41236"/>
                  </a:lnTo>
                  <a:lnTo>
                    <a:pt x="2424265" y="38506"/>
                  </a:lnTo>
                  <a:lnTo>
                    <a:pt x="2412784" y="33350"/>
                  </a:lnTo>
                  <a:lnTo>
                    <a:pt x="2401125" y="28460"/>
                  </a:lnTo>
                  <a:lnTo>
                    <a:pt x="2392781" y="26022"/>
                  </a:lnTo>
                  <a:lnTo>
                    <a:pt x="2383726" y="25323"/>
                  </a:lnTo>
                  <a:lnTo>
                    <a:pt x="2356294" y="26022"/>
                  </a:lnTo>
                  <a:lnTo>
                    <a:pt x="2315337" y="42202"/>
                  </a:lnTo>
                  <a:lnTo>
                    <a:pt x="2288819" y="72974"/>
                  </a:lnTo>
                  <a:lnTo>
                    <a:pt x="2283942" y="97104"/>
                  </a:lnTo>
                  <a:lnTo>
                    <a:pt x="2284057" y="111912"/>
                  </a:lnTo>
                  <a:lnTo>
                    <a:pt x="2304897" y="150418"/>
                  </a:lnTo>
                  <a:lnTo>
                    <a:pt x="2338425" y="169151"/>
                  </a:lnTo>
                  <a:lnTo>
                    <a:pt x="2345728" y="170522"/>
                  </a:lnTo>
                  <a:lnTo>
                    <a:pt x="2344966" y="170522"/>
                  </a:lnTo>
                  <a:lnTo>
                    <a:pt x="2358504" y="171716"/>
                  </a:lnTo>
                  <a:lnTo>
                    <a:pt x="2359304" y="232105"/>
                  </a:lnTo>
                  <a:lnTo>
                    <a:pt x="2353767" y="232498"/>
                  </a:lnTo>
                  <a:lnTo>
                    <a:pt x="2343505" y="232905"/>
                  </a:lnTo>
                  <a:lnTo>
                    <a:pt x="2338768" y="232905"/>
                  </a:lnTo>
                  <a:lnTo>
                    <a:pt x="2317826" y="233489"/>
                  </a:lnTo>
                  <a:lnTo>
                    <a:pt x="2271788" y="233489"/>
                  </a:lnTo>
                  <a:lnTo>
                    <a:pt x="2265857" y="232905"/>
                  </a:lnTo>
                  <a:lnTo>
                    <a:pt x="2266429" y="232905"/>
                  </a:lnTo>
                  <a:lnTo>
                    <a:pt x="2262187" y="232105"/>
                  </a:lnTo>
                  <a:lnTo>
                    <a:pt x="2260219" y="231711"/>
                  </a:lnTo>
                  <a:lnTo>
                    <a:pt x="2258631" y="234086"/>
                  </a:lnTo>
                  <a:lnTo>
                    <a:pt x="2259038" y="234873"/>
                  </a:lnTo>
                  <a:lnTo>
                    <a:pt x="2260714" y="241973"/>
                  </a:lnTo>
                  <a:lnTo>
                    <a:pt x="2262581" y="249085"/>
                  </a:lnTo>
                  <a:lnTo>
                    <a:pt x="2264168" y="253428"/>
                  </a:lnTo>
                  <a:lnTo>
                    <a:pt x="2265349" y="256984"/>
                  </a:lnTo>
                  <a:lnTo>
                    <a:pt x="2267712" y="258559"/>
                  </a:lnTo>
                  <a:lnTo>
                    <a:pt x="2285873" y="256984"/>
                  </a:lnTo>
                  <a:lnTo>
                    <a:pt x="2354783" y="252933"/>
                  </a:lnTo>
                  <a:lnTo>
                    <a:pt x="2396248" y="249085"/>
                  </a:lnTo>
                  <a:lnTo>
                    <a:pt x="2447226" y="241973"/>
                  </a:lnTo>
                  <a:lnTo>
                    <a:pt x="2486469" y="234543"/>
                  </a:lnTo>
                  <a:lnTo>
                    <a:pt x="2495753" y="230530"/>
                  </a:lnTo>
                  <a:lnTo>
                    <a:pt x="2496667" y="229743"/>
                  </a:lnTo>
                  <a:close/>
                </a:path>
                <a:path w="4635500" h="945515">
                  <a:moveTo>
                    <a:pt x="2600096" y="175260"/>
                  </a:moveTo>
                  <a:lnTo>
                    <a:pt x="2598915" y="159867"/>
                  </a:lnTo>
                  <a:lnTo>
                    <a:pt x="2598737" y="158686"/>
                  </a:lnTo>
                  <a:lnTo>
                    <a:pt x="2597734" y="151980"/>
                  </a:lnTo>
                  <a:lnTo>
                    <a:pt x="2594178" y="152374"/>
                  </a:lnTo>
                  <a:lnTo>
                    <a:pt x="2588653" y="153949"/>
                  </a:lnTo>
                  <a:lnTo>
                    <a:pt x="2567330" y="156718"/>
                  </a:lnTo>
                  <a:lnTo>
                    <a:pt x="2542463" y="158686"/>
                  </a:lnTo>
                  <a:lnTo>
                    <a:pt x="2531808" y="158686"/>
                  </a:lnTo>
                  <a:lnTo>
                    <a:pt x="2531922" y="35420"/>
                  </a:lnTo>
                  <a:lnTo>
                    <a:pt x="2532037" y="30035"/>
                  </a:lnTo>
                  <a:lnTo>
                    <a:pt x="2532138" y="24472"/>
                  </a:lnTo>
                  <a:lnTo>
                    <a:pt x="2532329" y="19659"/>
                  </a:lnTo>
                  <a:lnTo>
                    <a:pt x="2532697" y="14135"/>
                  </a:lnTo>
                  <a:lnTo>
                    <a:pt x="2533358" y="5918"/>
                  </a:lnTo>
                  <a:lnTo>
                    <a:pt x="2533383" y="3149"/>
                  </a:lnTo>
                  <a:lnTo>
                    <a:pt x="2531414" y="2362"/>
                  </a:lnTo>
                  <a:lnTo>
                    <a:pt x="2505748" y="1968"/>
                  </a:lnTo>
                  <a:lnTo>
                    <a:pt x="2504173" y="1968"/>
                  </a:lnTo>
                  <a:lnTo>
                    <a:pt x="2502204" y="3937"/>
                  </a:lnTo>
                  <a:lnTo>
                    <a:pt x="2502992" y="5918"/>
                  </a:lnTo>
                  <a:lnTo>
                    <a:pt x="2504960" y="9867"/>
                  </a:lnTo>
                  <a:lnTo>
                    <a:pt x="2506522" y="30035"/>
                  </a:lnTo>
                  <a:lnTo>
                    <a:pt x="2506815" y="35420"/>
                  </a:lnTo>
                  <a:lnTo>
                    <a:pt x="2506942" y="337515"/>
                  </a:lnTo>
                  <a:lnTo>
                    <a:pt x="2510091" y="337515"/>
                  </a:lnTo>
                  <a:lnTo>
                    <a:pt x="2518778" y="336715"/>
                  </a:lnTo>
                  <a:lnTo>
                    <a:pt x="2527465" y="336321"/>
                  </a:lnTo>
                  <a:lnTo>
                    <a:pt x="2528646" y="336321"/>
                  </a:lnTo>
                  <a:lnTo>
                    <a:pt x="2530627" y="335927"/>
                  </a:lnTo>
                  <a:lnTo>
                    <a:pt x="2531808" y="333565"/>
                  </a:lnTo>
                  <a:lnTo>
                    <a:pt x="2531808" y="179209"/>
                  </a:lnTo>
                  <a:lnTo>
                    <a:pt x="2551938" y="179209"/>
                  </a:lnTo>
                  <a:lnTo>
                    <a:pt x="2565692" y="178816"/>
                  </a:lnTo>
                  <a:lnTo>
                    <a:pt x="2589834" y="178816"/>
                  </a:lnTo>
                  <a:lnTo>
                    <a:pt x="2596540" y="179603"/>
                  </a:lnTo>
                  <a:lnTo>
                    <a:pt x="2600096" y="179603"/>
                  </a:lnTo>
                  <a:lnTo>
                    <a:pt x="2600096" y="178816"/>
                  </a:lnTo>
                  <a:lnTo>
                    <a:pt x="2600096" y="175260"/>
                  </a:lnTo>
                  <a:close/>
                </a:path>
                <a:path w="4635500" h="945515">
                  <a:moveTo>
                    <a:pt x="3032556" y="24079"/>
                  </a:moveTo>
                  <a:lnTo>
                    <a:pt x="3028772" y="22821"/>
                  </a:lnTo>
                  <a:lnTo>
                    <a:pt x="3028632" y="22821"/>
                  </a:lnTo>
                  <a:lnTo>
                    <a:pt x="3005709" y="18148"/>
                  </a:lnTo>
                  <a:lnTo>
                    <a:pt x="3002546" y="17360"/>
                  </a:lnTo>
                  <a:lnTo>
                    <a:pt x="2999397" y="18148"/>
                  </a:lnTo>
                  <a:lnTo>
                    <a:pt x="2993872" y="19316"/>
                  </a:lnTo>
                  <a:lnTo>
                    <a:pt x="2955061" y="22821"/>
                  </a:lnTo>
                  <a:lnTo>
                    <a:pt x="2877375" y="25082"/>
                  </a:lnTo>
                  <a:lnTo>
                    <a:pt x="2860929" y="25082"/>
                  </a:lnTo>
                  <a:lnTo>
                    <a:pt x="2832531" y="24422"/>
                  </a:lnTo>
                  <a:lnTo>
                    <a:pt x="2825953" y="24079"/>
                  </a:lnTo>
                  <a:lnTo>
                    <a:pt x="2826270" y="24079"/>
                  </a:lnTo>
                  <a:lnTo>
                    <a:pt x="2820568" y="23685"/>
                  </a:lnTo>
                  <a:lnTo>
                    <a:pt x="2818587" y="23291"/>
                  </a:lnTo>
                  <a:lnTo>
                    <a:pt x="2817012" y="25654"/>
                  </a:lnTo>
                  <a:lnTo>
                    <a:pt x="2817406" y="26441"/>
                  </a:lnTo>
                  <a:lnTo>
                    <a:pt x="2819387" y="33553"/>
                  </a:lnTo>
                  <a:lnTo>
                    <a:pt x="2820568" y="39471"/>
                  </a:lnTo>
                  <a:lnTo>
                    <a:pt x="2822537" y="43815"/>
                  </a:lnTo>
                  <a:lnTo>
                    <a:pt x="2822537" y="44208"/>
                  </a:lnTo>
                  <a:lnTo>
                    <a:pt x="2822930" y="44602"/>
                  </a:lnTo>
                  <a:lnTo>
                    <a:pt x="2823730" y="47371"/>
                  </a:lnTo>
                  <a:lnTo>
                    <a:pt x="2826093" y="49733"/>
                  </a:lnTo>
                  <a:lnTo>
                    <a:pt x="2830436" y="48945"/>
                  </a:lnTo>
                  <a:lnTo>
                    <a:pt x="2836748" y="48158"/>
                  </a:lnTo>
                  <a:lnTo>
                    <a:pt x="2856496" y="46177"/>
                  </a:lnTo>
                  <a:lnTo>
                    <a:pt x="2876232" y="44602"/>
                  </a:lnTo>
                  <a:lnTo>
                    <a:pt x="2882544" y="44602"/>
                  </a:lnTo>
                  <a:lnTo>
                    <a:pt x="2890837" y="44208"/>
                  </a:lnTo>
                  <a:lnTo>
                    <a:pt x="2987154" y="41046"/>
                  </a:lnTo>
                  <a:lnTo>
                    <a:pt x="2998990" y="41046"/>
                  </a:lnTo>
                  <a:lnTo>
                    <a:pt x="2999790" y="42227"/>
                  </a:lnTo>
                  <a:lnTo>
                    <a:pt x="2999663" y="47371"/>
                  </a:lnTo>
                  <a:lnTo>
                    <a:pt x="2999562" y="48945"/>
                  </a:lnTo>
                  <a:lnTo>
                    <a:pt x="2999524" y="49733"/>
                  </a:lnTo>
                  <a:lnTo>
                    <a:pt x="2993631" y="88760"/>
                  </a:lnTo>
                  <a:lnTo>
                    <a:pt x="2984017" y="131152"/>
                  </a:lnTo>
                  <a:lnTo>
                    <a:pt x="2980055" y="144081"/>
                  </a:lnTo>
                  <a:lnTo>
                    <a:pt x="2979255" y="146837"/>
                  </a:lnTo>
                  <a:lnTo>
                    <a:pt x="2981236" y="148031"/>
                  </a:lnTo>
                  <a:lnTo>
                    <a:pt x="2985973" y="148031"/>
                  </a:lnTo>
                  <a:lnTo>
                    <a:pt x="3005709" y="135788"/>
                  </a:lnTo>
                  <a:lnTo>
                    <a:pt x="3009658" y="124345"/>
                  </a:lnTo>
                  <a:lnTo>
                    <a:pt x="3019526" y="83515"/>
                  </a:lnTo>
                  <a:lnTo>
                    <a:pt x="3026232" y="53670"/>
                  </a:lnTo>
                  <a:lnTo>
                    <a:pt x="3029153" y="41046"/>
                  </a:lnTo>
                  <a:lnTo>
                    <a:pt x="3030969" y="33159"/>
                  </a:lnTo>
                  <a:lnTo>
                    <a:pt x="3031756" y="27228"/>
                  </a:lnTo>
                  <a:lnTo>
                    <a:pt x="3032302" y="25082"/>
                  </a:lnTo>
                  <a:lnTo>
                    <a:pt x="3032417" y="24625"/>
                  </a:lnTo>
                  <a:lnTo>
                    <a:pt x="3032468" y="24422"/>
                  </a:lnTo>
                  <a:lnTo>
                    <a:pt x="3032556" y="24079"/>
                  </a:lnTo>
                  <a:close/>
                </a:path>
                <a:path w="4635500" h="945515">
                  <a:moveTo>
                    <a:pt x="3089402" y="184340"/>
                  </a:moveTo>
                  <a:lnTo>
                    <a:pt x="3087852" y="172008"/>
                  </a:lnTo>
                  <a:lnTo>
                    <a:pt x="3087789" y="171513"/>
                  </a:lnTo>
                  <a:lnTo>
                    <a:pt x="3087700" y="170751"/>
                  </a:lnTo>
                  <a:lnTo>
                    <a:pt x="3087611" y="170040"/>
                  </a:lnTo>
                  <a:lnTo>
                    <a:pt x="3087027" y="165392"/>
                  </a:lnTo>
                  <a:lnTo>
                    <a:pt x="3086951" y="165011"/>
                  </a:lnTo>
                  <a:lnTo>
                    <a:pt x="3086633" y="163423"/>
                  </a:lnTo>
                  <a:lnTo>
                    <a:pt x="3084258" y="161048"/>
                  </a:lnTo>
                  <a:lnTo>
                    <a:pt x="3080321" y="161848"/>
                  </a:lnTo>
                  <a:lnTo>
                    <a:pt x="3072396" y="163245"/>
                  </a:lnTo>
                  <a:lnTo>
                    <a:pt x="3027235" y="167347"/>
                  </a:lnTo>
                  <a:lnTo>
                    <a:pt x="3005658" y="168554"/>
                  </a:lnTo>
                  <a:lnTo>
                    <a:pt x="3006039" y="168554"/>
                  </a:lnTo>
                  <a:lnTo>
                    <a:pt x="2942907" y="170751"/>
                  </a:lnTo>
                  <a:lnTo>
                    <a:pt x="2943441" y="170751"/>
                  </a:lnTo>
                  <a:lnTo>
                    <a:pt x="2886125" y="172008"/>
                  </a:lnTo>
                  <a:lnTo>
                    <a:pt x="2823235" y="172008"/>
                  </a:lnTo>
                  <a:lnTo>
                    <a:pt x="2808452" y="171780"/>
                  </a:lnTo>
                  <a:lnTo>
                    <a:pt x="2809951" y="171780"/>
                  </a:lnTo>
                  <a:lnTo>
                    <a:pt x="2783078" y="171145"/>
                  </a:lnTo>
                  <a:lnTo>
                    <a:pt x="2773769" y="170751"/>
                  </a:lnTo>
                  <a:lnTo>
                    <a:pt x="2765831" y="170040"/>
                  </a:lnTo>
                  <a:lnTo>
                    <a:pt x="2766022" y="170040"/>
                  </a:lnTo>
                  <a:lnTo>
                    <a:pt x="2757411" y="168948"/>
                  </a:lnTo>
                  <a:lnTo>
                    <a:pt x="2755430" y="168554"/>
                  </a:lnTo>
                  <a:lnTo>
                    <a:pt x="2753957" y="171145"/>
                  </a:lnTo>
                  <a:lnTo>
                    <a:pt x="2753957" y="171513"/>
                  </a:lnTo>
                  <a:lnTo>
                    <a:pt x="2754198" y="172008"/>
                  </a:lnTo>
                  <a:lnTo>
                    <a:pt x="2755823" y="178816"/>
                  </a:lnTo>
                  <a:lnTo>
                    <a:pt x="2758198" y="187896"/>
                  </a:lnTo>
                  <a:lnTo>
                    <a:pt x="2759773" y="192239"/>
                  </a:lnTo>
                  <a:lnTo>
                    <a:pt x="2760561" y="194614"/>
                  </a:lnTo>
                  <a:lnTo>
                    <a:pt x="2763723" y="196977"/>
                  </a:lnTo>
                  <a:lnTo>
                    <a:pt x="2781452" y="195414"/>
                  </a:lnTo>
                  <a:lnTo>
                    <a:pt x="2792704" y="194614"/>
                  </a:lnTo>
                  <a:lnTo>
                    <a:pt x="2806141" y="193890"/>
                  </a:lnTo>
                  <a:lnTo>
                    <a:pt x="2868625" y="191173"/>
                  </a:lnTo>
                  <a:lnTo>
                    <a:pt x="2914916" y="190271"/>
                  </a:lnTo>
                  <a:lnTo>
                    <a:pt x="2914916" y="338302"/>
                  </a:lnTo>
                  <a:lnTo>
                    <a:pt x="2918066" y="338302"/>
                  </a:lnTo>
                  <a:lnTo>
                    <a:pt x="2926753" y="337515"/>
                  </a:lnTo>
                  <a:lnTo>
                    <a:pt x="2935440" y="337108"/>
                  </a:lnTo>
                  <a:lnTo>
                    <a:pt x="2937014" y="337108"/>
                  </a:lnTo>
                  <a:lnTo>
                    <a:pt x="2938996" y="336715"/>
                  </a:lnTo>
                  <a:lnTo>
                    <a:pt x="2940177" y="334352"/>
                  </a:lnTo>
                  <a:lnTo>
                    <a:pt x="2940177" y="190271"/>
                  </a:lnTo>
                  <a:lnTo>
                    <a:pt x="2940177" y="189877"/>
                  </a:lnTo>
                  <a:lnTo>
                    <a:pt x="2970161" y="189242"/>
                  </a:lnTo>
                  <a:lnTo>
                    <a:pt x="3087192" y="189242"/>
                  </a:lnTo>
                  <a:lnTo>
                    <a:pt x="3089402" y="186321"/>
                  </a:lnTo>
                  <a:lnTo>
                    <a:pt x="3089402" y="184340"/>
                  </a:lnTo>
                  <a:close/>
                </a:path>
                <a:path w="4635500" h="945515">
                  <a:moveTo>
                    <a:pt x="3278479" y="52501"/>
                  </a:moveTo>
                  <a:lnTo>
                    <a:pt x="3277857" y="50914"/>
                  </a:lnTo>
                  <a:lnTo>
                    <a:pt x="3277692" y="50520"/>
                  </a:lnTo>
                  <a:lnTo>
                    <a:pt x="3275723" y="49733"/>
                  </a:lnTo>
                  <a:lnTo>
                    <a:pt x="3254400" y="45783"/>
                  </a:lnTo>
                  <a:lnTo>
                    <a:pt x="3253613" y="45783"/>
                  </a:lnTo>
                  <a:lnTo>
                    <a:pt x="3252432" y="45389"/>
                  </a:lnTo>
                  <a:lnTo>
                    <a:pt x="3250057" y="44996"/>
                  </a:lnTo>
                  <a:lnTo>
                    <a:pt x="3249663" y="45161"/>
                  </a:lnTo>
                  <a:lnTo>
                    <a:pt x="3249663" y="67894"/>
                  </a:lnTo>
                  <a:lnTo>
                    <a:pt x="3249269" y="71843"/>
                  </a:lnTo>
                  <a:lnTo>
                    <a:pt x="3247301" y="202501"/>
                  </a:lnTo>
                  <a:lnTo>
                    <a:pt x="3192564" y="204711"/>
                  </a:lnTo>
                  <a:lnTo>
                    <a:pt x="3165970" y="204711"/>
                  </a:lnTo>
                  <a:lnTo>
                    <a:pt x="3165932" y="202501"/>
                  </a:lnTo>
                  <a:lnTo>
                    <a:pt x="3163214" y="71056"/>
                  </a:lnTo>
                  <a:lnTo>
                    <a:pt x="3245713" y="67894"/>
                  </a:lnTo>
                  <a:lnTo>
                    <a:pt x="3249663" y="67894"/>
                  </a:lnTo>
                  <a:lnTo>
                    <a:pt x="3249663" y="45161"/>
                  </a:lnTo>
                  <a:lnTo>
                    <a:pt x="3195586" y="50520"/>
                  </a:lnTo>
                  <a:lnTo>
                    <a:pt x="3171507" y="50914"/>
                  </a:lnTo>
                  <a:lnTo>
                    <a:pt x="3156508" y="50914"/>
                  </a:lnTo>
                  <a:lnTo>
                    <a:pt x="3136760" y="49733"/>
                  </a:lnTo>
                  <a:lnTo>
                    <a:pt x="3135185" y="49733"/>
                  </a:lnTo>
                  <a:lnTo>
                    <a:pt x="3132023" y="52895"/>
                  </a:lnTo>
                  <a:lnTo>
                    <a:pt x="3133610" y="55257"/>
                  </a:lnTo>
                  <a:lnTo>
                    <a:pt x="3134791" y="57238"/>
                  </a:lnTo>
                  <a:lnTo>
                    <a:pt x="3137560" y="70256"/>
                  </a:lnTo>
                  <a:lnTo>
                    <a:pt x="3137674" y="71056"/>
                  </a:lnTo>
                  <a:lnTo>
                    <a:pt x="3137789" y="71843"/>
                  </a:lnTo>
                  <a:lnTo>
                    <a:pt x="3139922" y="86448"/>
                  </a:lnTo>
                  <a:lnTo>
                    <a:pt x="3139922" y="93548"/>
                  </a:lnTo>
                  <a:lnTo>
                    <a:pt x="3141294" y="128054"/>
                  </a:lnTo>
                  <a:lnTo>
                    <a:pt x="3142043" y="148971"/>
                  </a:lnTo>
                  <a:lnTo>
                    <a:pt x="3142424" y="164769"/>
                  </a:lnTo>
                  <a:lnTo>
                    <a:pt x="3142450" y="166992"/>
                  </a:lnTo>
                  <a:lnTo>
                    <a:pt x="3142551" y="174256"/>
                  </a:lnTo>
                  <a:lnTo>
                    <a:pt x="3143034" y="212521"/>
                  </a:lnTo>
                  <a:lnTo>
                    <a:pt x="3143085" y="226580"/>
                  </a:lnTo>
                  <a:lnTo>
                    <a:pt x="3145053" y="226974"/>
                  </a:lnTo>
                  <a:lnTo>
                    <a:pt x="3147034" y="226974"/>
                  </a:lnTo>
                  <a:lnTo>
                    <a:pt x="3160052" y="225793"/>
                  </a:lnTo>
                  <a:lnTo>
                    <a:pt x="3164001" y="225793"/>
                  </a:lnTo>
                  <a:lnTo>
                    <a:pt x="3173869" y="225399"/>
                  </a:lnTo>
                  <a:lnTo>
                    <a:pt x="3188868" y="225005"/>
                  </a:lnTo>
                  <a:lnTo>
                    <a:pt x="3181146" y="225005"/>
                  </a:lnTo>
                  <a:lnTo>
                    <a:pt x="3229787" y="224218"/>
                  </a:lnTo>
                  <a:lnTo>
                    <a:pt x="3269792" y="224218"/>
                  </a:lnTo>
                  <a:lnTo>
                    <a:pt x="3270199" y="219087"/>
                  </a:lnTo>
                  <a:lnTo>
                    <a:pt x="3270593" y="206997"/>
                  </a:lnTo>
                  <a:lnTo>
                    <a:pt x="3270643" y="204711"/>
                  </a:lnTo>
                  <a:lnTo>
                    <a:pt x="3270694" y="202501"/>
                  </a:lnTo>
                  <a:lnTo>
                    <a:pt x="3272561" y="137960"/>
                  </a:lnTo>
                  <a:lnTo>
                    <a:pt x="3274072" y="99479"/>
                  </a:lnTo>
                  <a:lnTo>
                    <a:pt x="3274453" y="93548"/>
                  </a:lnTo>
                  <a:lnTo>
                    <a:pt x="3274568" y="86448"/>
                  </a:lnTo>
                  <a:lnTo>
                    <a:pt x="3276092" y="67894"/>
                  </a:lnTo>
                  <a:lnTo>
                    <a:pt x="3276511" y="62763"/>
                  </a:lnTo>
                  <a:lnTo>
                    <a:pt x="3278086" y="54470"/>
                  </a:lnTo>
                  <a:lnTo>
                    <a:pt x="3278479" y="52501"/>
                  </a:lnTo>
                  <a:close/>
                </a:path>
                <a:path w="4635500" h="945515">
                  <a:moveTo>
                    <a:pt x="3411118" y="3149"/>
                  </a:moveTo>
                  <a:lnTo>
                    <a:pt x="3409150" y="2362"/>
                  </a:lnTo>
                  <a:lnTo>
                    <a:pt x="3385858" y="1968"/>
                  </a:lnTo>
                  <a:lnTo>
                    <a:pt x="3384283" y="1968"/>
                  </a:lnTo>
                  <a:lnTo>
                    <a:pt x="3382302" y="3937"/>
                  </a:lnTo>
                  <a:lnTo>
                    <a:pt x="3383089" y="5918"/>
                  </a:lnTo>
                  <a:lnTo>
                    <a:pt x="3385070" y="9867"/>
                  </a:lnTo>
                  <a:lnTo>
                    <a:pt x="3385172" y="12230"/>
                  </a:lnTo>
                  <a:lnTo>
                    <a:pt x="3385274" y="14211"/>
                  </a:lnTo>
                  <a:lnTo>
                    <a:pt x="3385362" y="16179"/>
                  </a:lnTo>
                  <a:lnTo>
                    <a:pt x="3385413" y="17360"/>
                  </a:lnTo>
                  <a:lnTo>
                    <a:pt x="3385997" y="30035"/>
                  </a:lnTo>
                  <a:lnTo>
                    <a:pt x="3386175" y="35420"/>
                  </a:lnTo>
                  <a:lnTo>
                    <a:pt x="3386251" y="140131"/>
                  </a:lnTo>
                  <a:lnTo>
                    <a:pt x="3376384" y="140919"/>
                  </a:lnTo>
                  <a:lnTo>
                    <a:pt x="3338487" y="140919"/>
                  </a:lnTo>
                  <a:lnTo>
                    <a:pt x="3338487" y="27228"/>
                  </a:lnTo>
                  <a:lnTo>
                    <a:pt x="3339160" y="17360"/>
                  </a:lnTo>
                  <a:lnTo>
                    <a:pt x="3339274" y="13411"/>
                  </a:lnTo>
                  <a:lnTo>
                    <a:pt x="3337306" y="12623"/>
                  </a:lnTo>
                  <a:lnTo>
                    <a:pt x="3314014" y="12230"/>
                  </a:lnTo>
                  <a:lnTo>
                    <a:pt x="3312426" y="12230"/>
                  </a:lnTo>
                  <a:lnTo>
                    <a:pt x="3310458" y="14211"/>
                  </a:lnTo>
                  <a:lnTo>
                    <a:pt x="3311245" y="16179"/>
                  </a:lnTo>
                  <a:lnTo>
                    <a:pt x="3313226" y="20129"/>
                  </a:lnTo>
                  <a:lnTo>
                    <a:pt x="3314471" y="40297"/>
                  </a:lnTo>
                  <a:lnTo>
                    <a:pt x="3314700" y="45681"/>
                  </a:lnTo>
                  <a:lnTo>
                    <a:pt x="3314801" y="327240"/>
                  </a:lnTo>
                  <a:lnTo>
                    <a:pt x="3318357" y="327240"/>
                  </a:lnTo>
                  <a:lnTo>
                    <a:pt x="3332962" y="326453"/>
                  </a:lnTo>
                  <a:lnTo>
                    <a:pt x="3335324" y="326059"/>
                  </a:lnTo>
                  <a:lnTo>
                    <a:pt x="3337306" y="325666"/>
                  </a:lnTo>
                  <a:lnTo>
                    <a:pt x="3338487" y="322897"/>
                  </a:lnTo>
                  <a:lnTo>
                    <a:pt x="3338487" y="163423"/>
                  </a:lnTo>
                  <a:lnTo>
                    <a:pt x="3347961" y="162636"/>
                  </a:lnTo>
                  <a:lnTo>
                    <a:pt x="3374009" y="162242"/>
                  </a:lnTo>
                  <a:lnTo>
                    <a:pt x="3386251" y="162242"/>
                  </a:lnTo>
                  <a:lnTo>
                    <a:pt x="3386251" y="337515"/>
                  </a:lnTo>
                  <a:lnTo>
                    <a:pt x="3389414" y="337515"/>
                  </a:lnTo>
                  <a:lnTo>
                    <a:pt x="3397300" y="336715"/>
                  </a:lnTo>
                  <a:lnTo>
                    <a:pt x="3405594" y="336321"/>
                  </a:lnTo>
                  <a:lnTo>
                    <a:pt x="3406775" y="336321"/>
                  </a:lnTo>
                  <a:lnTo>
                    <a:pt x="3408756" y="335927"/>
                  </a:lnTo>
                  <a:lnTo>
                    <a:pt x="3409937" y="333565"/>
                  </a:lnTo>
                  <a:lnTo>
                    <a:pt x="3409937" y="162242"/>
                  </a:lnTo>
                  <a:lnTo>
                    <a:pt x="3409937" y="140919"/>
                  </a:lnTo>
                  <a:lnTo>
                    <a:pt x="3409950" y="35420"/>
                  </a:lnTo>
                  <a:lnTo>
                    <a:pt x="3410064" y="30035"/>
                  </a:lnTo>
                  <a:lnTo>
                    <a:pt x="3410127" y="27228"/>
                  </a:lnTo>
                  <a:lnTo>
                    <a:pt x="3410331" y="17360"/>
                  </a:lnTo>
                  <a:lnTo>
                    <a:pt x="3410432" y="15786"/>
                  </a:lnTo>
                  <a:lnTo>
                    <a:pt x="3410547" y="14211"/>
                  </a:lnTo>
                  <a:lnTo>
                    <a:pt x="3410597" y="13411"/>
                  </a:lnTo>
                  <a:lnTo>
                    <a:pt x="3410674" y="12230"/>
                  </a:lnTo>
                  <a:lnTo>
                    <a:pt x="3411093" y="5918"/>
                  </a:lnTo>
                  <a:lnTo>
                    <a:pt x="3411118" y="3149"/>
                  </a:lnTo>
                  <a:close/>
                </a:path>
                <a:path w="4635500" h="945515">
                  <a:moveTo>
                    <a:pt x="3770719" y="226187"/>
                  </a:moveTo>
                  <a:lnTo>
                    <a:pt x="3770592" y="225348"/>
                  </a:lnTo>
                  <a:lnTo>
                    <a:pt x="3770541" y="225005"/>
                  </a:lnTo>
                  <a:lnTo>
                    <a:pt x="3769868" y="220662"/>
                  </a:lnTo>
                  <a:lnTo>
                    <a:pt x="3767963" y="208826"/>
                  </a:lnTo>
                  <a:lnTo>
                    <a:pt x="3767163" y="205663"/>
                  </a:lnTo>
                  <a:lnTo>
                    <a:pt x="3764013" y="206844"/>
                  </a:lnTo>
                  <a:lnTo>
                    <a:pt x="3758247" y="209194"/>
                  </a:lnTo>
                  <a:lnTo>
                    <a:pt x="3753421" y="210845"/>
                  </a:lnTo>
                  <a:lnTo>
                    <a:pt x="3708946" y="220662"/>
                  </a:lnTo>
                  <a:lnTo>
                    <a:pt x="3674795" y="225005"/>
                  </a:lnTo>
                  <a:lnTo>
                    <a:pt x="3675189" y="225005"/>
                  </a:lnTo>
                  <a:lnTo>
                    <a:pt x="3666083" y="225348"/>
                  </a:lnTo>
                  <a:lnTo>
                    <a:pt x="3647160" y="225348"/>
                  </a:lnTo>
                  <a:lnTo>
                    <a:pt x="3647097" y="225005"/>
                  </a:lnTo>
                  <a:lnTo>
                    <a:pt x="3644798" y="211582"/>
                  </a:lnTo>
                  <a:lnTo>
                    <a:pt x="3644798" y="148424"/>
                  </a:lnTo>
                  <a:lnTo>
                    <a:pt x="3659543" y="147662"/>
                  </a:lnTo>
                  <a:lnTo>
                    <a:pt x="3716642" y="145656"/>
                  </a:lnTo>
                  <a:lnTo>
                    <a:pt x="3726510" y="145656"/>
                  </a:lnTo>
                  <a:lnTo>
                    <a:pt x="3728478" y="142900"/>
                  </a:lnTo>
                  <a:lnTo>
                    <a:pt x="3728085" y="140919"/>
                  </a:lnTo>
                  <a:lnTo>
                    <a:pt x="3727691" y="136969"/>
                  </a:lnTo>
                  <a:lnTo>
                    <a:pt x="3726904" y="130657"/>
                  </a:lnTo>
                  <a:lnTo>
                    <a:pt x="3726561" y="129451"/>
                  </a:lnTo>
                  <a:lnTo>
                    <a:pt x="3726510" y="129298"/>
                  </a:lnTo>
                  <a:lnTo>
                    <a:pt x="3726396" y="128892"/>
                  </a:lnTo>
                  <a:lnTo>
                    <a:pt x="3726116" y="127889"/>
                  </a:lnTo>
                  <a:lnTo>
                    <a:pt x="3725989" y="127279"/>
                  </a:lnTo>
                  <a:lnTo>
                    <a:pt x="3725888" y="126733"/>
                  </a:lnTo>
                  <a:lnTo>
                    <a:pt x="3725786" y="126238"/>
                  </a:lnTo>
                  <a:lnTo>
                    <a:pt x="3725722" y="125920"/>
                  </a:lnTo>
                  <a:lnTo>
                    <a:pt x="3723741" y="123558"/>
                  </a:lnTo>
                  <a:lnTo>
                    <a:pt x="3719398" y="124345"/>
                  </a:lnTo>
                  <a:lnTo>
                    <a:pt x="3718610" y="124345"/>
                  </a:lnTo>
                  <a:lnTo>
                    <a:pt x="3695446" y="126733"/>
                  </a:lnTo>
                  <a:lnTo>
                    <a:pt x="3669665" y="128892"/>
                  </a:lnTo>
                  <a:lnTo>
                    <a:pt x="3662756" y="129298"/>
                  </a:lnTo>
                  <a:lnTo>
                    <a:pt x="3655555" y="129451"/>
                  </a:lnTo>
                  <a:lnTo>
                    <a:pt x="3644798" y="129451"/>
                  </a:lnTo>
                  <a:lnTo>
                    <a:pt x="3644798" y="66713"/>
                  </a:lnTo>
                  <a:lnTo>
                    <a:pt x="3659403" y="65913"/>
                  </a:lnTo>
                  <a:lnTo>
                    <a:pt x="3677564" y="65125"/>
                  </a:lnTo>
                  <a:lnTo>
                    <a:pt x="3735590" y="63944"/>
                  </a:lnTo>
                  <a:lnTo>
                    <a:pt x="3741115" y="63944"/>
                  </a:lnTo>
                  <a:lnTo>
                    <a:pt x="3740327" y="59601"/>
                  </a:lnTo>
                  <a:lnTo>
                    <a:pt x="3740327" y="56045"/>
                  </a:lnTo>
                  <a:lnTo>
                    <a:pt x="3739934" y="54470"/>
                  </a:lnTo>
                  <a:lnTo>
                    <a:pt x="3738715" y="46901"/>
                  </a:lnTo>
                  <a:lnTo>
                    <a:pt x="3738689" y="46723"/>
                  </a:lnTo>
                  <a:lnTo>
                    <a:pt x="3738575" y="46012"/>
                  </a:lnTo>
                  <a:lnTo>
                    <a:pt x="3738461" y="45300"/>
                  </a:lnTo>
                  <a:lnTo>
                    <a:pt x="3738346" y="44602"/>
                  </a:lnTo>
                  <a:lnTo>
                    <a:pt x="3737953" y="42633"/>
                  </a:lnTo>
                  <a:lnTo>
                    <a:pt x="3734803" y="41440"/>
                  </a:lnTo>
                  <a:lnTo>
                    <a:pt x="3733609" y="41833"/>
                  </a:lnTo>
                  <a:lnTo>
                    <a:pt x="3726967" y="42773"/>
                  </a:lnTo>
                  <a:lnTo>
                    <a:pt x="3662857" y="46723"/>
                  </a:lnTo>
                  <a:lnTo>
                    <a:pt x="3656165" y="46901"/>
                  </a:lnTo>
                  <a:lnTo>
                    <a:pt x="3640607" y="46901"/>
                  </a:lnTo>
                  <a:lnTo>
                    <a:pt x="3634536" y="46177"/>
                  </a:lnTo>
                  <a:lnTo>
                    <a:pt x="3618153" y="45300"/>
                  </a:lnTo>
                  <a:lnTo>
                    <a:pt x="3616045" y="45300"/>
                  </a:lnTo>
                  <a:lnTo>
                    <a:pt x="3613607" y="48552"/>
                  </a:lnTo>
                  <a:lnTo>
                    <a:pt x="3616769" y="54864"/>
                  </a:lnTo>
                  <a:lnTo>
                    <a:pt x="3620325" y="76187"/>
                  </a:lnTo>
                  <a:lnTo>
                    <a:pt x="3620401" y="225348"/>
                  </a:lnTo>
                  <a:lnTo>
                    <a:pt x="3624262" y="240792"/>
                  </a:lnTo>
                  <a:lnTo>
                    <a:pt x="3632949" y="250659"/>
                  </a:lnTo>
                  <a:lnTo>
                    <a:pt x="3667874" y="248780"/>
                  </a:lnTo>
                  <a:lnTo>
                    <a:pt x="3737114" y="235978"/>
                  </a:lnTo>
                  <a:lnTo>
                    <a:pt x="3765981" y="227761"/>
                  </a:lnTo>
                  <a:lnTo>
                    <a:pt x="3770719" y="226187"/>
                  </a:lnTo>
                  <a:close/>
                </a:path>
                <a:path w="4635500" h="945515">
                  <a:moveTo>
                    <a:pt x="3824808" y="13411"/>
                  </a:moveTo>
                  <a:lnTo>
                    <a:pt x="3822827" y="12623"/>
                  </a:lnTo>
                  <a:lnTo>
                    <a:pt x="3799535" y="12230"/>
                  </a:lnTo>
                  <a:lnTo>
                    <a:pt x="3797960" y="12230"/>
                  </a:lnTo>
                  <a:lnTo>
                    <a:pt x="3795979" y="14211"/>
                  </a:lnTo>
                  <a:lnTo>
                    <a:pt x="3796779" y="16179"/>
                  </a:lnTo>
                  <a:lnTo>
                    <a:pt x="3798747" y="20129"/>
                  </a:lnTo>
                  <a:lnTo>
                    <a:pt x="3799992" y="40297"/>
                  </a:lnTo>
                  <a:lnTo>
                    <a:pt x="3800106" y="42773"/>
                  </a:lnTo>
                  <a:lnTo>
                    <a:pt x="3800233" y="45681"/>
                  </a:lnTo>
                  <a:lnTo>
                    <a:pt x="3800322" y="122364"/>
                  </a:lnTo>
                  <a:lnTo>
                    <a:pt x="3785578" y="123113"/>
                  </a:lnTo>
                  <a:lnTo>
                    <a:pt x="3754145" y="123952"/>
                  </a:lnTo>
                  <a:lnTo>
                    <a:pt x="3745065" y="122364"/>
                  </a:lnTo>
                  <a:lnTo>
                    <a:pt x="3743083" y="121970"/>
                  </a:lnTo>
                  <a:lnTo>
                    <a:pt x="3742296" y="124345"/>
                  </a:lnTo>
                  <a:lnTo>
                    <a:pt x="3742296" y="125133"/>
                  </a:lnTo>
                  <a:lnTo>
                    <a:pt x="3745382" y="140919"/>
                  </a:lnTo>
                  <a:lnTo>
                    <a:pt x="3745458" y="141706"/>
                  </a:lnTo>
                  <a:lnTo>
                    <a:pt x="3745852" y="142100"/>
                  </a:lnTo>
                  <a:lnTo>
                    <a:pt x="3746246" y="144081"/>
                  </a:lnTo>
                  <a:lnTo>
                    <a:pt x="3748214" y="145656"/>
                  </a:lnTo>
                  <a:lnTo>
                    <a:pt x="3762032" y="144475"/>
                  </a:lnTo>
                  <a:lnTo>
                    <a:pt x="3776637" y="142100"/>
                  </a:lnTo>
                  <a:lnTo>
                    <a:pt x="3800322" y="141312"/>
                  </a:lnTo>
                  <a:lnTo>
                    <a:pt x="3800322" y="327240"/>
                  </a:lnTo>
                  <a:lnTo>
                    <a:pt x="3803485" y="327240"/>
                  </a:lnTo>
                  <a:lnTo>
                    <a:pt x="3811384" y="326453"/>
                  </a:lnTo>
                  <a:lnTo>
                    <a:pt x="3819664" y="326059"/>
                  </a:lnTo>
                  <a:lnTo>
                    <a:pt x="3820858" y="326059"/>
                  </a:lnTo>
                  <a:lnTo>
                    <a:pt x="3822827" y="325666"/>
                  </a:lnTo>
                  <a:lnTo>
                    <a:pt x="3824008" y="323303"/>
                  </a:lnTo>
                  <a:lnTo>
                    <a:pt x="3824008" y="141312"/>
                  </a:lnTo>
                  <a:lnTo>
                    <a:pt x="3824008" y="123952"/>
                  </a:lnTo>
                  <a:lnTo>
                    <a:pt x="3824008" y="27228"/>
                  </a:lnTo>
                  <a:lnTo>
                    <a:pt x="3824770" y="16179"/>
                  </a:lnTo>
                  <a:lnTo>
                    <a:pt x="3824808" y="13411"/>
                  </a:lnTo>
                  <a:close/>
                </a:path>
                <a:path w="4635500" h="945515">
                  <a:moveTo>
                    <a:pt x="3884803" y="3149"/>
                  </a:moveTo>
                  <a:lnTo>
                    <a:pt x="3882834" y="2362"/>
                  </a:lnTo>
                  <a:lnTo>
                    <a:pt x="3859542" y="1968"/>
                  </a:lnTo>
                  <a:lnTo>
                    <a:pt x="3857955" y="1968"/>
                  </a:lnTo>
                  <a:lnTo>
                    <a:pt x="3855986" y="3937"/>
                  </a:lnTo>
                  <a:lnTo>
                    <a:pt x="3856774" y="5918"/>
                  </a:lnTo>
                  <a:lnTo>
                    <a:pt x="3858755" y="9867"/>
                  </a:lnTo>
                  <a:lnTo>
                    <a:pt x="3859682" y="30035"/>
                  </a:lnTo>
                  <a:lnTo>
                    <a:pt x="3859860" y="35420"/>
                  </a:lnTo>
                  <a:lnTo>
                    <a:pt x="3859936" y="337515"/>
                  </a:lnTo>
                  <a:lnTo>
                    <a:pt x="3863098" y="337515"/>
                  </a:lnTo>
                  <a:lnTo>
                    <a:pt x="3870985" y="336715"/>
                  </a:lnTo>
                  <a:lnTo>
                    <a:pt x="3879278" y="336321"/>
                  </a:lnTo>
                  <a:lnTo>
                    <a:pt x="3880459" y="336321"/>
                  </a:lnTo>
                  <a:lnTo>
                    <a:pt x="3882440" y="335927"/>
                  </a:lnTo>
                  <a:lnTo>
                    <a:pt x="3883622" y="333565"/>
                  </a:lnTo>
                  <a:lnTo>
                    <a:pt x="3883634" y="35420"/>
                  </a:lnTo>
                  <a:lnTo>
                    <a:pt x="3883749" y="30035"/>
                  </a:lnTo>
                  <a:lnTo>
                    <a:pt x="3884015" y="17360"/>
                  </a:lnTo>
                  <a:lnTo>
                    <a:pt x="3884777" y="5918"/>
                  </a:lnTo>
                  <a:lnTo>
                    <a:pt x="3884803" y="3149"/>
                  </a:lnTo>
                  <a:close/>
                </a:path>
                <a:path w="4635500" h="945515">
                  <a:moveTo>
                    <a:pt x="4136479" y="112255"/>
                  </a:moveTo>
                  <a:lnTo>
                    <a:pt x="4117657" y="71628"/>
                  </a:lnTo>
                  <a:lnTo>
                    <a:pt x="4111256" y="64617"/>
                  </a:lnTo>
                  <a:lnTo>
                    <a:pt x="4111256" y="116827"/>
                  </a:lnTo>
                  <a:lnTo>
                    <a:pt x="4111256" y="139407"/>
                  </a:lnTo>
                  <a:lnTo>
                    <a:pt x="4093705" y="174866"/>
                  </a:lnTo>
                  <a:lnTo>
                    <a:pt x="4058894" y="192049"/>
                  </a:lnTo>
                  <a:lnTo>
                    <a:pt x="4048633" y="192633"/>
                  </a:lnTo>
                  <a:lnTo>
                    <a:pt x="4037406" y="192633"/>
                  </a:lnTo>
                  <a:lnTo>
                    <a:pt x="4031551" y="192049"/>
                  </a:lnTo>
                  <a:lnTo>
                    <a:pt x="4031831" y="192049"/>
                  </a:lnTo>
                  <a:lnTo>
                    <a:pt x="4025760" y="190030"/>
                  </a:lnTo>
                  <a:lnTo>
                    <a:pt x="3993565" y="164998"/>
                  </a:lnTo>
                  <a:lnTo>
                    <a:pt x="3984815" y="143078"/>
                  </a:lnTo>
                  <a:lnTo>
                    <a:pt x="3984815" y="120269"/>
                  </a:lnTo>
                  <a:lnTo>
                    <a:pt x="4002786" y="84416"/>
                  </a:lnTo>
                  <a:lnTo>
                    <a:pt x="4038358" y="66675"/>
                  </a:lnTo>
                  <a:lnTo>
                    <a:pt x="4058894" y="65976"/>
                  </a:lnTo>
                  <a:lnTo>
                    <a:pt x="4065600" y="66535"/>
                  </a:lnTo>
                  <a:lnTo>
                    <a:pt x="4102900" y="94335"/>
                  </a:lnTo>
                  <a:lnTo>
                    <a:pt x="4111256" y="116827"/>
                  </a:lnTo>
                  <a:lnTo>
                    <a:pt x="4111256" y="64617"/>
                  </a:lnTo>
                  <a:lnTo>
                    <a:pt x="4104741" y="60236"/>
                  </a:lnTo>
                  <a:lnTo>
                    <a:pt x="4093032" y="54470"/>
                  </a:lnTo>
                  <a:lnTo>
                    <a:pt x="4081132" y="49009"/>
                  </a:lnTo>
                  <a:lnTo>
                    <a:pt x="4072267" y="46202"/>
                  </a:lnTo>
                  <a:lnTo>
                    <a:pt x="4071556" y="46202"/>
                  </a:lnTo>
                  <a:lnTo>
                    <a:pt x="4063085" y="45478"/>
                  </a:lnTo>
                  <a:lnTo>
                    <a:pt x="4024668" y="47586"/>
                  </a:lnTo>
                  <a:lnTo>
                    <a:pt x="3984726" y="70281"/>
                  </a:lnTo>
                  <a:lnTo>
                    <a:pt x="3961282" y="108381"/>
                  </a:lnTo>
                  <a:lnTo>
                    <a:pt x="3959999" y="146519"/>
                  </a:lnTo>
                  <a:lnTo>
                    <a:pt x="3961307" y="155994"/>
                  </a:lnTo>
                  <a:lnTo>
                    <a:pt x="3984904" y="193890"/>
                  </a:lnTo>
                  <a:lnTo>
                    <a:pt x="4024642" y="214198"/>
                  </a:lnTo>
                  <a:lnTo>
                    <a:pt x="4033367" y="215138"/>
                  </a:lnTo>
                  <a:lnTo>
                    <a:pt x="4048226" y="215138"/>
                  </a:lnTo>
                  <a:lnTo>
                    <a:pt x="4092841" y="202895"/>
                  </a:lnTo>
                  <a:lnTo>
                    <a:pt x="4109072" y="192633"/>
                  </a:lnTo>
                  <a:lnTo>
                    <a:pt x="4111942" y="190461"/>
                  </a:lnTo>
                  <a:lnTo>
                    <a:pt x="4135183" y="152120"/>
                  </a:lnTo>
                  <a:lnTo>
                    <a:pt x="4136428" y="143078"/>
                  </a:lnTo>
                  <a:lnTo>
                    <a:pt x="4136479" y="112255"/>
                  </a:lnTo>
                  <a:close/>
                </a:path>
                <a:path w="4635500" h="945515">
                  <a:moveTo>
                    <a:pt x="4228236" y="2755"/>
                  </a:moveTo>
                  <a:lnTo>
                    <a:pt x="4225480" y="2755"/>
                  </a:lnTo>
                  <a:lnTo>
                    <a:pt x="4202976" y="1968"/>
                  </a:lnTo>
                  <a:lnTo>
                    <a:pt x="4199026" y="1968"/>
                  </a:lnTo>
                  <a:lnTo>
                    <a:pt x="4197058" y="3937"/>
                  </a:lnTo>
                  <a:lnTo>
                    <a:pt x="4197845" y="5918"/>
                  </a:lnTo>
                  <a:lnTo>
                    <a:pt x="4199813" y="9867"/>
                  </a:lnTo>
                  <a:lnTo>
                    <a:pt x="4201376" y="30340"/>
                  </a:lnTo>
                  <a:lnTo>
                    <a:pt x="4201668" y="35788"/>
                  </a:lnTo>
                  <a:lnTo>
                    <a:pt x="4201795" y="337515"/>
                  </a:lnTo>
                  <a:lnTo>
                    <a:pt x="4203369" y="337515"/>
                  </a:lnTo>
                  <a:lnTo>
                    <a:pt x="4223499" y="336321"/>
                  </a:lnTo>
                  <a:lnTo>
                    <a:pt x="4225480" y="335927"/>
                  </a:lnTo>
                  <a:lnTo>
                    <a:pt x="4226661" y="333565"/>
                  </a:lnTo>
                  <a:lnTo>
                    <a:pt x="4226788" y="35788"/>
                  </a:lnTo>
                  <a:lnTo>
                    <a:pt x="4226890" y="30340"/>
                  </a:lnTo>
                  <a:lnTo>
                    <a:pt x="4226992" y="24879"/>
                  </a:lnTo>
                  <a:lnTo>
                    <a:pt x="4227182" y="20053"/>
                  </a:lnTo>
                  <a:lnTo>
                    <a:pt x="4227550" y="14528"/>
                  </a:lnTo>
                  <a:lnTo>
                    <a:pt x="4228236" y="5918"/>
                  </a:lnTo>
                  <a:lnTo>
                    <a:pt x="4228236" y="2755"/>
                  </a:lnTo>
                  <a:close/>
                </a:path>
                <a:path w="4635500" h="945515">
                  <a:moveTo>
                    <a:pt x="4561802" y="393"/>
                  </a:moveTo>
                  <a:lnTo>
                    <a:pt x="4559439" y="393"/>
                  </a:lnTo>
                  <a:lnTo>
                    <a:pt x="4534967" y="0"/>
                  </a:lnTo>
                  <a:lnTo>
                    <a:pt x="4533392" y="0"/>
                  </a:lnTo>
                  <a:lnTo>
                    <a:pt x="4531411" y="1968"/>
                  </a:lnTo>
                  <a:lnTo>
                    <a:pt x="4532198" y="3937"/>
                  </a:lnTo>
                  <a:lnTo>
                    <a:pt x="4533785" y="8280"/>
                  </a:lnTo>
                  <a:lnTo>
                    <a:pt x="4536148" y="20916"/>
                  </a:lnTo>
                  <a:lnTo>
                    <a:pt x="4536148" y="43421"/>
                  </a:lnTo>
                  <a:lnTo>
                    <a:pt x="4536148" y="63944"/>
                  </a:lnTo>
                  <a:lnTo>
                    <a:pt x="4536148" y="113284"/>
                  </a:lnTo>
                  <a:lnTo>
                    <a:pt x="4527423" y="113982"/>
                  </a:lnTo>
                  <a:lnTo>
                    <a:pt x="4521073" y="114427"/>
                  </a:lnTo>
                  <a:lnTo>
                    <a:pt x="4492282" y="115722"/>
                  </a:lnTo>
                  <a:lnTo>
                    <a:pt x="4484751" y="115976"/>
                  </a:lnTo>
                  <a:lnTo>
                    <a:pt x="4399165" y="115976"/>
                  </a:lnTo>
                  <a:lnTo>
                    <a:pt x="4399077" y="113284"/>
                  </a:lnTo>
                  <a:lnTo>
                    <a:pt x="4397591" y="66713"/>
                  </a:lnTo>
                  <a:lnTo>
                    <a:pt x="4405693" y="66243"/>
                  </a:lnTo>
                  <a:lnTo>
                    <a:pt x="4412043" y="65963"/>
                  </a:lnTo>
                  <a:lnTo>
                    <a:pt x="4419955" y="65760"/>
                  </a:lnTo>
                  <a:lnTo>
                    <a:pt x="4536148" y="63944"/>
                  </a:lnTo>
                  <a:lnTo>
                    <a:pt x="4536148" y="43421"/>
                  </a:lnTo>
                  <a:lnTo>
                    <a:pt x="4527855" y="44119"/>
                  </a:lnTo>
                  <a:lnTo>
                    <a:pt x="4521619" y="44551"/>
                  </a:lnTo>
                  <a:lnTo>
                    <a:pt x="4483125" y="46126"/>
                  </a:lnTo>
                  <a:lnTo>
                    <a:pt x="4452505" y="46761"/>
                  </a:lnTo>
                  <a:lnTo>
                    <a:pt x="4402201" y="46761"/>
                  </a:lnTo>
                  <a:lnTo>
                    <a:pt x="4396879" y="34417"/>
                  </a:lnTo>
                  <a:lnTo>
                    <a:pt x="4397197" y="22491"/>
                  </a:lnTo>
                  <a:lnTo>
                    <a:pt x="4397273" y="20916"/>
                  </a:lnTo>
                  <a:lnTo>
                    <a:pt x="4397578" y="14211"/>
                  </a:lnTo>
                  <a:lnTo>
                    <a:pt x="4397591" y="6311"/>
                  </a:lnTo>
                  <a:lnTo>
                    <a:pt x="4365612" y="6311"/>
                  </a:lnTo>
                  <a:lnTo>
                    <a:pt x="4367987" y="14211"/>
                  </a:lnTo>
                  <a:lnTo>
                    <a:pt x="4369955" y="26835"/>
                  </a:lnTo>
                  <a:lnTo>
                    <a:pt x="4371098" y="34417"/>
                  </a:lnTo>
                  <a:lnTo>
                    <a:pt x="4371733" y="40106"/>
                  </a:lnTo>
                  <a:lnTo>
                    <a:pt x="4372064" y="46761"/>
                  </a:lnTo>
                  <a:lnTo>
                    <a:pt x="4372330" y="57238"/>
                  </a:lnTo>
                  <a:lnTo>
                    <a:pt x="4372788" y="68465"/>
                  </a:lnTo>
                  <a:lnTo>
                    <a:pt x="4374108" y="122174"/>
                  </a:lnTo>
                  <a:lnTo>
                    <a:pt x="4374299" y="133426"/>
                  </a:lnTo>
                  <a:lnTo>
                    <a:pt x="4374299" y="137363"/>
                  </a:lnTo>
                  <a:lnTo>
                    <a:pt x="4376674" y="138163"/>
                  </a:lnTo>
                  <a:lnTo>
                    <a:pt x="4377461" y="138163"/>
                  </a:lnTo>
                  <a:lnTo>
                    <a:pt x="4399165" y="136182"/>
                  </a:lnTo>
                  <a:lnTo>
                    <a:pt x="4511840" y="134213"/>
                  </a:lnTo>
                  <a:lnTo>
                    <a:pt x="4560621" y="134213"/>
                  </a:lnTo>
                  <a:lnTo>
                    <a:pt x="4560621" y="115976"/>
                  </a:lnTo>
                  <a:lnTo>
                    <a:pt x="4560621" y="63944"/>
                  </a:lnTo>
                  <a:lnTo>
                    <a:pt x="4560621" y="46761"/>
                  </a:lnTo>
                  <a:lnTo>
                    <a:pt x="4560621" y="26835"/>
                  </a:lnTo>
                  <a:lnTo>
                    <a:pt x="4561433" y="13817"/>
                  </a:lnTo>
                  <a:lnTo>
                    <a:pt x="4561700" y="6311"/>
                  </a:lnTo>
                  <a:lnTo>
                    <a:pt x="4561802" y="393"/>
                  </a:lnTo>
                  <a:close/>
                </a:path>
                <a:path w="4635500" h="945515">
                  <a:moveTo>
                    <a:pt x="4581550" y="350139"/>
                  </a:moveTo>
                  <a:lnTo>
                    <a:pt x="4579848" y="337731"/>
                  </a:lnTo>
                  <a:lnTo>
                    <a:pt x="4579785" y="337261"/>
                  </a:lnTo>
                  <a:lnTo>
                    <a:pt x="4579683" y="336461"/>
                  </a:lnTo>
                  <a:lnTo>
                    <a:pt x="4579556" y="335534"/>
                  </a:lnTo>
                  <a:lnTo>
                    <a:pt x="4579429" y="334645"/>
                  </a:lnTo>
                  <a:lnTo>
                    <a:pt x="4579340" y="333959"/>
                  </a:lnTo>
                  <a:lnTo>
                    <a:pt x="4579175" y="332778"/>
                  </a:lnTo>
                  <a:lnTo>
                    <a:pt x="4578782" y="330796"/>
                  </a:lnTo>
                  <a:lnTo>
                    <a:pt x="4576419" y="328434"/>
                  </a:lnTo>
                  <a:lnTo>
                    <a:pt x="4572470" y="329222"/>
                  </a:lnTo>
                  <a:lnTo>
                    <a:pt x="4562602" y="331584"/>
                  </a:lnTo>
                  <a:lnTo>
                    <a:pt x="4541151" y="334098"/>
                  </a:lnTo>
                  <a:lnTo>
                    <a:pt x="4535360" y="334645"/>
                  </a:lnTo>
                  <a:lnTo>
                    <a:pt x="4528972" y="335051"/>
                  </a:lnTo>
                  <a:lnTo>
                    <a:pt x="4519180" y="335534"/>
                  </a:lnTo>
                  <a:lnTo>
                    <a:pt x="4503902" y="336461"/>
                  </a:lnTo>
                  <a:lnTo>
                    <a:pt x="4493222" y="336969"/>
                  </a:lnTo>
                  <a:lnTo>
                    <a:pt x="4482096" y="337261"/>
                  </a:lnTo>
                  <a:lnTo>
                    <a:pt x="4448886" y="337731"/>
                  </a:lnTo>
                  <a:lnTo>
                    <a:pt x="4436034" y="337731"/>
                  </a:lnTo>
                  <a:lnTo>
                    <a:pt x="4423969" y="337515"/>
                  </a:lnTo>
                  <a:lnTo>
                    <a:pt x="4425188" y="337515"/>
                  </a:lnTo>
                  <a:lnTo>
                    <a:pt x="4411802" y="337108"/>
                  </a:lnTo>
                  <a:lnTo>
                    <a:pt x="4405096" y="336715"/>
                  </a:lnTo>
                  <a:lnTo>
                    <a:pt x="4402836" y="334098"/>
                  </a:lnTo>
                  <a:lnTo>
                    <a:pt x="4402721" y="301980"/>
                  </a:lnTo>
                  <a:lnTo>
                    <a:pt x="4411484" y="301523"/>
                  </a:lnTo>
                  <a:lnTo>
                    <a:pt x="4418012" y="301244"/>
                  </a:lnTo>
                  <a:lnTo>
                    <a:pt x="4449445" y="300570"/>
                  </a:lnTo>
                  <a:lnTo>
                    <a:pt x="4544263" y="299618"/>
                  </a:lnTo>
                  <a:lnTo>
                    <a:pt x="4557065" y="299618"/>
                  </a:lnTo>
                  <a:lnTo>
                    <a:pt x="4559439" y="297243"/>
                  </a:lnTo>
                  <a:lnTo>
                    <a:pt x="4559833" y="293293"/>
                  </a:lnTo>
                  <a:lnTo>
                    <a:pt x="4560582" y="283654"/>
                  </a:lnTo>
                  <a:lnTo>
                    <a:pt x="4560621" y="283184"/>
                  </a:lnTo>
                  <a:lnTo>
                    <a:pt x="4560735" y="281774"/>
                  </a:lnTo>
                  <a:lnTo>
                    <a:pt x="4560849" y="280276"/>
                  </a:lnTo>
                  <a:lnTo>
                    <a:pt x="4562602" y="256222"/>
                  </a:lnTo>
                  <a:lnTo>
                    <a:pt x="4563173" y="249720"/>
                  </a:lnTo>
                  <a:lnTo>
                    <a:pt x="4563262" y="248856"/>
                  </a:lnTo>
                  <a:lnTo>
                    <a:pt x="4563351" y="247904"/>
                  </a:lnTo>
                  <a:lnTo>
                    <a:pt x="4563402" y="247510"/>
                  </a:lnTo>
                  <a:lnTo>
                    <a:pt x="4563808" y="243547"/>
                  </a:lnTo>
                  <a:lnTo>
                    <a:pt x="4564926" y="233692"/>
                  </a:lnTo>
                  <a:lnTo>
                    <a:pt x="4564964" y="232079"/>
                  </a:lnTo>
                  <a:lnTo>
                    <a:pt x="4564964" y="230136"/>
                  </a:lnTo>
                  <a:lnTo>
                    <a:pt x="4562526" y="229730"/>
                  </a:lnTo>
                  <a:lnTo>
                    <a:pt x="4542460" y="226974"/>
                  </a:lnTo>
                  <a:lnTo>
                    <a:pt x="4540885" y="226580"/>
                  </a:lnTo>
                  <a:lnTo>
                    <a:pt x="4538129" y="226974"/>
                  </a:lnTo>
                  <a:lnTo>
                    <a:pt x="4537329" y="227368"/>
                  </a:lnTo>
                  <a:lnTo>
                    <a:pt x="4536541" y="227368"/>
                  </a:lnTo>
                  <a:lnTo>
                    <a:pt x="4486237" y="231267"/>
                  </a:lnTo>
                  <a:lnTo>
                    <a:pt x="4460570" y="232079"/>
                  </a:lnTo>
                  <a:lnTo>
                    <a:pt x="4410735" y="232079"/>
                  </a:lnTo>
                  <a:lnTo>
                    <a:pt x="4380014" y="231267"/>
                  </a:lnTo>
                  <a:lnTo>
                    <a:pt x="4381004" y="231267"/>
                  </a:lnTo>
                  <a:lnTo>
                    <a:pt x="4375289" y="230911"/>
                  </a:lnTo>
                  <a:lnTo>
                    <a:pt x="4375416" y="230911"/>
                  </a:lnTo>
                  <a:lnTo>
                    <a:pt x="4373511" y="230530"/>
                  </a:lnTo>
                  <a:lnTo>
                    <a:pt x="4371937" y="232905"/>
                  </a:lnTo>
                  <a:lnTo>
                    <a:pt x="4372330" y="233692"/>
                  </a:lnTo>
                  <a:lnTo>
                    <a:pt x="4375175" y="247904"/>
                  </a:lnTo>
                  <a:lnTo>
                    <a:pt x="4375874" y="251053"/>
                  </a:lnTo>
                  <a:lnTo>
                    <a:pt x="4379036" y="253034"/>
                  </a:lnTo>
                  <a:lnTo>
                    <a:pt x="4382592" y="252641"/>
                  </a:lnTo>
                  <a:lnTo>
                    <a:pt x="4452785" y="249720"/>
                  </a:lnTo>
                  <a:lnTo>
                    <a:pt x="4524705" y="247904"/>
                  </a:lnTo>
                  <a:lnTo>
                    <a:pt x="4537329" y="247904"/>
                  </a:lnTo>
                  <a:lnTo>
                    <a:pt x="4519803" y="281774"/>
                  </a:lnTo>
                  <a:lnTo>
                    <a:pt x="4500524" y="282638"/>
                  </a:lnTo>
                  <a:lnTo>
                    <a:pt x="4500854" y="282638"/>
                  </a:lnTo>
                  <a:lnTo>
                    <a:pt x="4491545" y="282981"/>
                  </a:lnTo>
                  <a:lnTo>
                    <a:pt x="4458919" y="283654"/>
                  </a:lnTo>
                  <a:lnTo>
                    <a:pt x="4405236" y="283654"/>
                  </a:lnTo>
                  <a:lnTo>
                    <a:pt x="4380369" y="282981"/>
                  </a:lnTo>
                  <a:lnTo>
                    <a:pt x="4381652" y="282981"/>
                  </a:lnTo>
                  <a:lnTo>
                    <a:pt x="4377855" y="282638"/>
                  </a:lnTo>
                  <a:lnTo>
                    <a:pt x="4375086" y="282244"/>
                  </a:lnTo>
                  <a:lnTo>
                    <a:pt x="4372724" y="286194"/>
                  </a:lnTo>
                  <a:lnTo>
                    <a:pt x="4373511" y="287375"/>
                  </a:lnTo>
                  <a:lnTo>
                    <a:pt x="4377855" y="299224"/>
                  </a:lnTo>
                  <a:lnTo>
                    <a:pt x="4377855" y="343039"/>
                  </a:lnTo>
                  <a:lnTo>
                    <a:pt x="4390809" y="356781"/>
                  </a:lnTo>
                  <a:lnTo>
                    <a:pt x="4388675" y="356781"/>
                  </a:lnTo>
                  <a:lnTo>
                    <a:pt x="4403115" y="357251"/>
                  </a:lnTo>
                  <a:lnTo>
                    <a:pt x="4538573" y="355269"/>
                  </a:lnTo>
                  <a:lnTo>
                    <a:pt x="4578782" y="355269"/>
                  </a:lnTo>
                  <a:lnTo>
                    <a:pt x="4581550" y="352120"/>
                  </a:lnTo>
                  <a:lnTo>
                    <a:pt x="4581550" y="350139"/>
                  </a:lnTo>
                  <a:close/>
                </a:path>
                <a:path w="4635500" h="945515">
                  <a:moveTo>
                    <a:pt x="4635233" y="191058"/>
                  </a:moveTo>
                  <a:lnTo>
                    <a:pt x="4635157" y="189966"/>
                  </a:lnTo>
                  <a:lnTo>
                    <a:pt x="4634839" y="185534"/>
                  </a:lnTo>
                  <a:lnTo>
                    <a:pt x="4633468" y="175475"/>
                  </a:lnTo>
                  <a:lnTo>
                    <a:pt x="4633430" y="175196"/>
                  </a:lnTo>
                  <a:lnTo>
                    <a:pt x="4633303" y="174320"/>
                  </a:lnTo>
                  <a:lnTo>
                    <a:pt x="4633201" y="173558"/>
                  </a:lnTo>
                  <a:lnTo>
                    <a:pt x="4633112" y="172872"/>
                  </a:lnTo>
                  <a:lnTo>
                    <a:pt x="4632998" y="172085"/>
                  </a:lnTo>
                  <a:lnTo>
                    <a:pt x="4632896" y="171323"/>
                  </a:lnTo>
                  <a:lnTo>
                    <a:pt x="4632464" y="168160"/>
                  </a:lnTo>
                  <a:lnTo>
                    <a:pt x="4632071" y="166192"/>
                  </a:lnTo>
                  <a:lnTo>
                    <a:pt x="4629709" y="163817"/>
                  </a:lnTo>
                  <a:lnTo>
                    <a:pt x="4625759" y="164604"/>
                  </a:lnTo>
                  <a:lnTo>
                    <a:pt x="4619536" y="165773"/>
                  </a:lnTo>
                  <a:lnTo>
                    <a:pt x="4577296" y="169684"/>
                  </a:lnTo>
                  <a:lnTo>
                    <a:pt x="4529086" y="172085"/>
                  </a:lnTo>
                  <a:lnTo>
                    <a:pt x="4489386" y="173558"/>
                  </a:lnTo>
                  <a:lnTo>
                    <a:pt x="4489755" y="173558"/>
                  </a:lnTo>
                  <a:lnTo>
                    <a:pt x="4421276" y="175196"/>
                  </a:lnTo>
                  <a:lnTo>
                    <a:pt x="4403217" y="175196"/>
                  </a:lnTo>
                  <a:lnTo>
                    <a:pt x="4378363" y="175475"/>
                  </a:lnTo>
                  <a:lnTo>
                    <a:pt x="4365841" y="175475"/>
                  </a:lnTo>
                  <a:lnTo>
                    <a:pt x="4353052" y="175196"/>
                  </a:lnTo>
                  <a:lnTo>
                    <a:pt x="4353839" y="175196"/>
                  </a:lnTo>
                  <a:lnTo>
                    <a:pt x="4323245" y="174028"/>
                  </a:lnTo>
                  <a:lnTo>
                    <a:pt x="4323524" y="174028"/>
                  </a:lnTo>
                  <a:lnTo>
                    <a:pt x="4314888" y="173558"/>
                  </a:lnTo>
                  <a:lnTo>
                    <a:pt x="4307586" y="172872"/>
                  </a:lnTo>
                  <a:lnTo>
                    <a:pt x="4297807" y="171627"/>
                  </a:lnTo>
                  <a:lnTo>
                    <a:pt x="4298061" y="171627"/>
                  </a:lnTo>
                  <a:lnTo>
                    <a:pt x="4296537" y="171323"/>
                  </a:lnTo>
                  <a:lnTo>
                    <a:pt x="4294987" y="174028"/>
                  </a:lnTo>
                  <a:lnTo>
                    <a:pt x="4295076" y="174320"/>
                  </a:lnTo>
                  <a:lnTo>
                    <a:pt x="4295343" y="174866"/>
                  </a:lnTo>
                  <a:lnTo>
                    <a:pt x="4295419" y="175196"/>
                  </a:lnTo>
                  <a:lnTo>
                    <a:pt x="4295495" y="175475"/>
                  </a:lnTo>
                  <a:lnTo>
                    <a:pt x="4296930" y="181584"/>
                  </a:lnTo>
                  <a:lnTo>
                    <a:pt x="4299280" y="190207"/>
                  </a:lnTo>
                  <a:lnTo>
                    <a:pt x="4299382" y="190512"/>
                  </a:lnTo>
                  <a:lnTo>
                    <a:pt x="4299445" y="190665"/>
                  </a:lnTo>
                  <a:lnTo>
                    <a:pt x="4300880" y="194614"/>
                  </a:lnTo>
                  <a:lnTo>
                    <a:pt x="4301668" y="196977"/>
                  </a:lnTo>
                  <a:lnTo>
                    <a:pt x="4304817" y="199351"/>
                  </a:lnTo>
                  <a:lnTo>
                    <a:pt x="4309161" y="198945"/>
                  </a:lnTo>
                  <a:lnTo>
                    <a:pt x="4319702" y="197789"/>
                  </a:lnTo>
                  <a:lnTo>
                    <a:pt x="4328922" y="196977"/>
                  </a:lnTo>
                  <a:lnTo>
                    <a:pt x="4329176" y="196977"/>
                  </a:lnTo>
                  <a:lnTo>
                    <a:pt x="4339755" y="196342"/>
                  </a:lnTo>
                  <a:lnTo>
                    <a:pt x="4391469" y="193865"/>
                  </a:lnTo>
                  <a:lnTo>
                    <a:pt x="4535043" y="190207"/>
                  </a:lnTo>
                  <a:lnTo>
                    <a:pt x="4553420" y="190207"/>
                  </a:lnTo>
                  <a:lnTo>
                    <a:pt x="4568050" y="189966"/>
                  </a:lnTo>
                  <a:lnTo>
                    <a:pt x="4614037" y="189966"/>
                  </a:lnTo>
                  <a:lnTo>
                    <a:pt x="4619942" y="190207"/>
                  </a:lnTo>
                  <a:lnTo>
                    <a:pt x="4627334" y="190665"/>
                  </a:lnTo>
                  <a:lnTo>
                    <a:pt x="4635233" y="19105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932" y="7986248"/>
              <a:ext cx="148032" cy="18750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6598" y="7986327"/>
              <a:ext cx="142900" cy="19319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1079" y="7986248"/>
              <a:ext cx="153954" cy="19356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4378" y="7946772"/>
              <a:ext cx="239615" cy="23290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741332" y="2523235"/>
              <a:ext cx="527685" cy="288290"/>
            </a:xfrm>
            <a:custGeom>
              <a:avLst/>
              <a:gdLst/>
              <a:ahLst/>
              <a:cxnLst/>
              <a:rect l="l" t="t" r="r" b="b"/>
              <a:pathLst>
                <a:path w="527684" h="288289">
                  <a:moveTo>
                    <a:pt x="234162" y="143052"/>
                  </a:moveTo>
                  <a:lnTo>
                    <a:pt x="233819" y="138645"/>
                  </a:lnTo>
                  <a:lnTo>
                    <a:pt x="233502" y="132067"/>
                  </a:lnTo>
                  <a:lnTo>
                    <a:pt x="233438" y="131318"/>
                  </a:lnTo>
                  <a:lnTo>
                    <a:pt x="233006" y="128930"/>
                  </a:lnTo>
                  <a:lnTo>
                    <a:pt x="232460" y="126111"/>
                  </a:lnTo>
                  <a:lnTo>
                    <a:pt x="230428" y="124409"/>
                  </a:lnTo>
                  <a:lnTo>
                    <a:pt x="218567" y="126784"/>
                  </a:lnTo>
                  <a:lnTo>
                    <a:pt x="196608" y="128930"/>
                  </a:lnTo>
                  <a:lnTo>
                    <a:pt x="190538" y="129413"/>
                  </a:lnTo>
                  <a:lnTo>
                    <a:pt x="183603" y="129755"/>
                  </a:lnTo>
                  <a:lnTo>
                    <a:pt x="172796" y="130175"/>
                  </a:lnTo>
                  <a:lnTo>
                    <a:pt x="166357" y="130517"/>
                  </a:lnTo>
                  <a:lnTo>
                    <a:pt x="142062" y="131508"/>
                  </a:lnTo>
                  <a:lnTo>
                    <a:pt x="120154" y="132067"/>
                  </a:lnTo>
                  <a:lnTo>
                    <a:pt x="85153" y="132067"/>
                  </a:lnTo>
                  <a:lnTo>
                    <a:pt x="80251" y="131864"/>
                  </a:lnTo>
                  <a:lnTo>
                    <a:pt x="74485" y="131508"/>
                  </a:lnTo>
                  <a:lnTo>
                    <a:pt x="74815" y="131508"/>
                  </a:lnTo>
                  <a:lnTo>
                    <a:pt x="74714" y="131318"/>
                  </a:lnTo>
                  <a:lnTo>
                    <a:pt x="71437" y="125425"/>
                  </a:lnTo>
                  <a:lnTo>
                    <a:pt x="71437" y="45770"/>
                  </a:lnTo>
                  <a:lnTo>
                    <a:pt x="199923" y="42379"/>
                  </a:lnTo>
                  <a:lnTo>
                    <a:pt x="217551" y="42037"/>
                  </a:lnTo>
                  <a:lnTo>
                    <a:pt x="231787" y="42037"/>
                  </a:lnTo>
                  <a:lnTo>
                    <a:pt x="231101" y="38303"/>
                  </a:lnTo>
                  <a:lnTo>
                    <a:pt x="231101" y="34582"/>
                  </a:lnTo>
                  <a:lnTo>
                    <a:pt x="230771" y="33223"/>
                  </a:lnTo>
                  <a:lnTo>
                    <a:pt x="230200" y="28079"/>
                  </a:lnTo>
                  <a:lnTo>
                    <a:pt x="230085" y="27114"/>
                  </a:lnTo>
                  <a:lnTo>
                    <a:pt x="229971" y="26098"/>
                  </a:lnTo>
                  <a:lnTo>
                    <a:pt x="229933" y="25692"/>
                  </a:lnTo>
                  <a:lnTo>
                    <a:pt x="229844" y="24866"/>
                  </a:lnTo>
                  <a:lnTo>
                    <a:pt x="229755" y="24066"/>
                  </a:lnTo>
                  <a:lnTo>
                    <a:pt x="229412" y="22377"/>
                  </a:lnTo>
                  <a:lnTo>
                    <a:pt x="226695" y="21691"/>
                  </a:lnTo>
                  <a:lnTo>
                    <a:pt x="225679" y="21691"/>
                  </a:lnTo>
                  <a:lnTo>
                    <a:pt x="216865" y="22707"/>
                  </a:lnTo>
                  <a:lnTo>
                    <a:pt x="193548" y="24866"/>
                  </a:lnTo>
                  <a:lnTo>
                    <a:pt x="187032" y="25336"/>
                  </a:lnTo>
                  <a:lnTo>
                    <a:pt x="179501" y="25692"/>
                  </a:lnTo>
                  <a:lnTo>
                    <a:pt x="122516" y="27800"/>
                  </a:lnTo>
                  <a:lnTo>
                    <a:pt x="113411" y="28079"/>
                  </a:lnTo>
                  <a:lnTo>
                    <a:pt x="67792" y="28079"/>
                  </a:lnTo>
                  <a:lnTo>
                    <a:pt x="50088" y="27114"/>
                  </a:lnTo>
                  <a:lnTo>
                    <a:pt x="46012" y="27114"/>
                  </a:lnTo>
                  <a:lnTo>
                    <a:pt x="43980" y="30175"/>
                  </a:lnTo>
                  <a:lnTo>
                    <a:pt x="46697" y="35598"/>
                  </a:lnTo>
                  <a:lnTo>
                    <a:pt x="50088" y="52882"/>
                  </a:lnTo>
                  <a:lnTo>
                    <a:pt x="50088" y="135597"/>
                  </a:lnTo>
                  <a:lnTo>
                    <a:pt x="59575" y="149161"/>
                  </a:lnTo>
                  <a:lnTo>
                    <a:pt x="196977" y="146443"/>
                  </a:lnTo>
                  <a:lnTo>
                    <a:pt x="231787" y="146443"/>
                  </a:lnTo>
                  <a:lnTo>
                    <a:pt x="234162" y="145084"/>
                  </a:lnTo>
                  <a:lnTo>
                    <a:pt x="234162" y="143052"/>
                  </a:lnTo>
                  <a:close/>
                </a:path>
                <a:path w="527684" h="288289">
                  <a:moveTo>
                    <a:pt x="281622" y="243395"/>
                  </a:moveTo>
                  <a:lnTo>
                    <a:pt x="280301" y="232829"/>
                  </a:lnTo>
                  <a:lnTo>
                    <a:pt x="280212" y="232206"/>
                  </a:lnTo>
                  <a:lnTo>
                    <a:pt x="280162" y="231724"/>
                  </a:lnTo>
                  <a:lnTo>
                    <a:pt x="280073" y="231038"/>
                  </a:lnTo>
                  <a:lnTo>
                    <a:pt x="279958" y="230174"/>
                  </a:lnTo>
                  <a:lnTo>
                    <a:pt x="279920" y="229844"/>
                  </a:lnTo>
                  <a:lnTo>
                    <a:pt x="277215" y="223393"/>
                  </a:lnTo>
                  <a:lnTo>
                    <a:pt x="273824" y="224078"/>
                  </a:lnTo>
                  <a:lnTo>
                    <a:pt x="267639" y="225082"/>
                  </a:lnTo>
                  <a:lnTo>
                    <a:pt x="225094" y="229095"/>
                  </a:lnTo>
                  <a:lnTo>
                    <a:pt x="177965" y="231470"/>
                  </a:lnTo>
                  <a:lnTo>
                    <a:pt x="170103" y="231724"/>
                  </a:lnTo>
                  <a:lnTo>
                    <a:pt x="170586" y="231724"/>
                  </a:lnTo>
                  <a:lnTo>
                    <a:pt x="152463" y="232206"/>
                  </a:lnTo>
                  <a:lnTo>
                    <a:pt x="152565" y="223393"/>
                  </a:lnTo>
                  <a:lnTo>
                    <a:pt x="152793" y="202044"/>
                  </a:lnTo>
                  <a:lnTo>
                    <a:pt x="152882" y="191198"/>
                  </a:lnTo>
                  <a:lnTo>
                    <a:pt x="153479" y="176961"/>
                  </a:lnTo>
                  <a:lnTo>
                    <a:pt x="154152" y="168148"/>
                  </a:lnTo>
                  <a:lnTo>
                    <a:pt x="154152" y="164757"/>
                  </a:lnTo>
                  <a:lnTo>
                    <a:pt x="128054" y="164757"/>
                  </a:lnTo>
                  <a:lnTo>
                    <a:pt x="130759" y="171538"/>
                  </a:lnTo>
                  <a:lnTo>
                    <a:pt x="132803" y="191198"/>
                  </a:lnTo>
                  <a:lnTo>
                    <a:pt x="132803" y="232549"/>
                  </a:lnTo>
                  <a:lnTo>
                    <a:pt x="123164" y="232829"/>
                  </a:lnTo>
                  <a:lnTo>
                    <a:pt x="61137" y="232829"/>
                  </a:lnTo>
                  <a:lnTo>
                    <a:pt x="43675" y="232549"/>
                  </a:lnTo>
                  <a:lnTo>
                    <a:pt x="45923" y="232549"/>
                  </a:lnTo>
                  <a:lnTo>
                    <a:pt x="25082" y="232067"/>
                  </a:lnTo>
                  <a:lnTo>
                    <a:pt x="17030" y="231724"/>
                  </a:lnTo>
                  <a:lnTo>
                    <a:pt x="9398" y="231038"/>
                  </a:lnTo>
                  <a:lnTo>
                    <a:pt x="9804" y="231038"/>
                  </a:lnTo>
                  <a:lnTo>
                    <a:pt x="2959" y="230174"/>
                  </a:lnTo>
                  <a:lnTo>
                    <a:pt x="1270" y="229844"/>
                  </a:lnTo>
                  <a:lnTo>
                    <a:pt x="0" y="232067"/>
                  </a:lnTo>
                  <a:lnTo>
                    <a:pt x="76" y="232549"/>
                  </a:lnTo>
                  <a:lnTo>
                    <a:pt x="215" y="232829"/>
                  </a:lnTo>
                  <a:lnTo>
                    <a:pt x="1612" y="238658"/>
                  </a:lnTo>
                  <a:lnTo>
                    <a:pt x="3644" y="246456"/>
                  </a:lnTo>
                  <a:lnTo>
                    <a:pt x="5105" y="250520"/>
                  </a:lnTo>
                  <a:lnTo>
                    <a:pt x="5676" y="252209"/>
                  </a:lnTo>
                  <a:lnTo>
                    <a:pt x="8382" y="254241"/>
                  </a:lnTo>
                  <a:lnTo>
                    <a:pt x="12115" y="253911"/>
                  </a:lnTo>
                  <a:lnTo>
                    <a:pt x="23583" y="252717"/>
                  </a:lnTo>
                  <a:lnTo>
                    <a:pt x="32664" y="251955"/>
                  </a:lnTo>
                  <a:lnTo>
                    <a:pt x="44107" y="251333"/>
                  </a:lnTo>
                  <a:lnTo>
                    <a:pt x="95173" y="249224"/>
                  </a:lnTo>
                  <a:lnTo>
                    <a:pt x="158623" y="247802"/>
                  </a:lnTo>
                  <a:lnTo>
                    <a:pt x="173812" y="247573"/>
                  </a:lnTo>
                  <a:lnTo>
                    <a:pt x="266966" y="247573"/>
                  </a:lnTo>
                  <a:lnTo>
                    <a:pt x="275170" y="247802"/>
                  </a:lnTo>
                  <a:lnTo>
                    <a:pt x="279577" y="247802"/>
                  </a:lnTo>
                  <a:lnTo>
                    <a:pt x="279755" y="247573"/>
                  </a:lnTo>
                  <a:lnTo>
                    <a:pt x="281622" y="245097"/>
                  </a:lnTo>
                  <a:lnTo>
                    <a:pt x="281622" y="243395"/>
                  </a:lnTo>
                  <a:close/>
                </a:path>
                <a:path w="527684" h="288289">
                  <a:moveTo>
                    <a:pt x="457212" y="187121"/>
                  </a:moveTo>
                  <a:lnTo>
                    <a:pt x="455866" y="182384"/>
                  </a:lnTo>
                  <a:lnTo>
                    <a:pt x="455752" y="182245"/>
                  </a:lnTo>
                  <a:lnTo>
                    <a:pt x="454507" y="180682"/>
                  </a:lnTo>
                  <a:lnTo>
                    <a:pt x="416598" y="141706"/>
                  </a:lnTo>
                  <a:lnTo>
                    <a:pt x="378904" y="106781"/>
                  </a:lnTo>
                  <a:lnTo>
                    <a:pt x="383311" y="97637"/>
                  </a:lnTo>
                  <a:lnTo>
                    <a:pt x="390093" y="81356"/>
                  </a:lnTo>
                  <a:lnTo>
                    <a:pt x="392811" y="74574"/>
                  </a:lnTo>
                  <a:lnTo>
                    <a:pt x="394843" y="68821"/>
                  </a:lnTo>
                  <a:lnTo>
                    <a:pt x="400265" y="52882"/>
                  </a:lnTo>
                  <a:lnTo>
                    <a:pt x="405688" y="37287"/>
                  </a:lnTo>
                  <a:lnTo>
                    <a:pt x="407047" y="32550"/>
                  </a:lnTo>
                  <a:lnTo>
                    <a:pt x="407390" y="29159"/>
                  </a:lnTo>
                  <a:lnTo>
                    <a:pt x="405688" y="28816"/>
                  </a:lnTo>
                  <a:lnTo>
                    <a:pt x="382295" y="23050"/>
                  </a:lnTo>
                  <a:lnTo>
                    <a:pt x="381279" y="22377"/>
                  </a:lnTo>
                  <a:lnTo>
                    <a:pt x="379247" y="24066"/>
                  </a:lnTo>
                  <a:lnTo>
                    <a:pt x="379247" y="32550"/>
                  </a:lnTo>
                  <a:lnTo>
                    <a:pt x="374497" y="56946"/>
                  </a:lnTo>
                  <a:lnTo>
                    <a:pt x="359892" y="98818"/>
                  </a:lnTo>
                  <a:lnTo>
                    <a:pt x="339547" y="136423"/>
                  </a:lnTo>
                  <a:lnTo>
                    <a:pt x="311277" y="171932"/>
                  </a:lnTo>
                  <a:lnTo>
                    <a:pt x="280263" y="198310"/>
                  </a:lnTo>
                  <a:lnTo>
                    <a:pt x="279920" y="198653"/>
                  </a:lnTo>
                  <a:lnTo>
                    <a:pt x="277545" y="200342"/>
                  </a:lnTo>
                  <a:lnTo>
                    <a:pt x="278904" y="201701"/>
                  </a:lnTo>
                  <a:lnTo>
                    <a:pt x="288061" y="209499"/>
                  </a:lnTo>
                  <a:lnTo>
                    <a:pt x="291452" y="212217"/>
                  </a:lnTo>
                  <a:lnTo>
                    <a:pt x="296875" y="210515"/>
                  </a:lnTo>
                  <a:lnTo>
                    <a:pt x="331368" y="179412"/>
                  </a:lnTo>
                  <a:lnTo>
                    <a:pt x="358863" y="142925"/>
                  </a:lnTo>
                  <a:lnTo>
                    <a:pt x="371449" y="121361"/>
                  </a:lnTo>
                  <a:lnTo>
                    <a:pt x="377926" y="127266"/>
                  </a:lnTo>
                  <a:lnTo>
                    <a:pt x="407873" y="159372"/>
                  </a:lnTo>
                  <a:lnTo>
                    <a:pt x="430237" y="187972"/>
                  </a:lnTo>
                  <a:lnTo>
                    <a:pt x="433171" y="192786"/>
                  </a:lnTo>
                  <a:lnTo>
                    <a:pt x="436880" y="199669"/>
                  </a:lnTo>
                  <a:lnTo>
                    <a:pt x="437896" y="202044"/>
                  </a:lnTo>
                  <a:lnTo>
                    <a:pt x="440270" y="200685"/>
                  </a:lnTo>
                  <a:lnTo>
                    <a:pt x="449414" y="194589"/>
                  </a:lnTo>
                  <a:lnTo>
                    <a:pt x="455180" y="189496"/>
                  </a:lnTo>
                  <a:lnTo>
                    <a:pt x="457212" y="187121"/>
                  </a:lnTo>
                  <a:close/>
                </a:path>
                <a:path w="527684" h="288289">
                  <a:moveTo>
                    <a:pt x="527392" y="673"/>
                  </a:moveTo>
                  <a:lnTo>
                    <a:pt x="525018" y="673"/>
                  </a:lnTo>
                  <a:lnTo>
                    <a:pt x="505688" y="0"/>
                  </a:lnTo>
                  <a:lnTo>
                    <a:pt x="502297" y="0"/>
                  </a:lnTo>
                  <a:lnTo>
                    <a:pt x="500608" y="1701"/>
                  </a:lnTo>
                  <a:lnTo>
                    <a:pt x="501281" y="3390"/>
                  </a:lnTo>
                  <a:lnTo>
                    <a:pt x="502983" y="6781"/>
                  </a:lnTo>
                  <a:lnTo>
                    <a:pt x="504672" y="28816"/>
                  </a:lnTo>
                  <a:lnTo>
                    <a:pt x="504672" y="90855"/>
                  </a:lnTo>
                  <a:lnTo>
                    <a:pt x="493483" y="91528"/>
                  </a:lnTo>
                  <a:lnTo>
                    <a:pt x="474510" y="92202"/>
                  </a:lnTo>
                  <a:lnTo>
                    <a:pt x="441286" y="92202"/>
                  </a:lnTo>
                  <a:lnTo>
                    <a:pt x="435864" y="91528"/>
                  </a:lnTo>
                  <a:lnTo>
                    <a:pt x="434162" y="91186"/>
                  </a:lnTo>
                  <a:lnTo>
                    <a:pt x="434047" y="91528"/>
                  </a:lnTo>
                  <a:lnTo>
                    <a:pt x="433489" y="93230"/>
                  </a:lnTo>
                  <a:lnTo>
                    <a:pt x="433489" y="93903"/>
                  </a:lnTo>
                  <a:lnTo>
                    <a:pt x="436194" y="109829"/>
                  </a:lnTo>
                  <a:lnTo>
                    <a:pt x="436308" y="110172"/>
                  </a:lnTo>
                  <a:lnTo>
                    <a:pt x="436880" y="111874"/>
                  </a:lnTo>
                  <a:lnTo>
                    <a:pt x="439254" y="113906"/>
                  </a:lnTo>
                  <a:lnTo>
                    <a:pt x="442976" y="113220"/>
                  </a:lnTo>
                  <a:lnTo>
                    <a:pt x="451116" y="112204"/>
                  </a:lnTo>
                  <a:lnTo>
                    <a:pt x="469760" y="110172"/>
                  </a:lnTo>
                  <a:lnTo>
                    <a:pt x="477901" y="109499"/>
                  </a:lnTo>
                  <a:lnTo>
                    <a:pt x="483323" y="108813"/>
                  </a:lnTo>
                  <a:lnTo>
                    <a:pt x="498233" y="108483"/>
                  </a:lnTo>
                  <a:lnTo>
                    <a:pt x="504672" y="108140"/>
                  </a:lnTo>
                  <a:lnTo>
                    <a:pt x="504672" y="288150"/>
                  </a:lnTo>
                  <a:lnTo>
                    <a:pt x="506031" y="288150"/>
                  </a:lnTo>
                  <a:lnTo>
                    <a:pt x="523316" y="287134"/>
                  </a:lnTo>
                  <a:lnTo>
                    <a:pt x="525018" y="286791"/>
                  </a:lnTo>
                  <a:lnTo>
                    <a:pt x="526034" y="284759"/>
                  </a:lnTo>
                  <a:lnTo>
                    <a:pt x="526034" y="108140"/>
                  </a:lnTo>
                  <a:lnTo>
                    <a:pt x="526034" y="92202"/>
                  </a:lnTo>
                  <a:lnTo>
                    <a:pt x="526135" y="29159"/>
                  </a:lnTo>
                  <a:lnTo>
                    <a:pt x="526249" y="22377"/>
                  </a:lnTo>
                  <a:lnTo>
                    <a:pt x="526376" y="15938"/>
                  </a:lnTo>
                  <a:lnTo>
                    <a:pt x="527392" y="3390"/>
                  </a:lnTo>
                  <a:lnTo>
                    <a:pt x="527392" y="6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729725" y="2855611"/>
              <a:ext cx="644525" cy="0"/>
            </a:xfrm>
            <a:custGeom>
              <a:avLst/>
              <a:gdLst/>
              <a:ahLst/>
              <a:cxnLst/>
              <a:rect l="l" t="t" r="r" b="b"/>
              <a:pathLst>
                <a:path w="644525" h="0">
                  <a:moveTo>
                    <a:pt x="0" y="0"/>
                  </a:moveTo>
                  <a:lnTo>
                    <a:pt x="559441" y="0"/>
                  </a:lnTo>
                </a:path>
                <a:path w="644525" h="0">
                  <a:moveTo>
                    <a:pt x="559298" y="0"/>
                  </a:moveTo>
                  <a:lnTo>
                    <a:pt x="64412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383190" y="2523235"/>
              <a:ext cx="546735" cy="313690"/>
            </a:xfrm>
            <a:custGeom>
              <a:avLst/>
              <a:gdLst/>
              <a:ahLst/>
              <a:cxnLst/>
              <a:rect l="l" t="t" r="r" b="b"/>
              <a:pathLst>
                <a:path w="546734" h="313689">
                  <a:moveTo>
                    <a:pt x="179324" y="143738"/>
                  </a:moveTo>
                  <a:lnTo>
                    <a:pt x="177634" y="139331"/>
                  </a:lnTo>
                  <a:lnTo>
                    <a:pt x="176276" y="138315"/>
                  </a:lnTo>
                  <a:lnTo>
                    <a:pt x="172542" y="134581"/>
                  </a:lnTo>
                  <a:lnTo>
                    <a:pt x="134835" y="104368"/>
                  </a:lnTo>
                  <a:lnTo>
                    <a:pt x="102031" y="79667"/>
                  </a:lnTo>
                  <a:lnTo>
                    <a:pt x="104749" y="74917"/>
                  </a:lnTo>
                  <a:lnTo>
                    <a:pt x="109156" y="65760"/>
                  </a:lnTo>
                  <a:lnTo>
                    <a:pt x="114236" y="53568"/>
                  </a:lnTo>
                  <a:lnTo>
                    <a:pt x="122034" y="31864"/>
                  </a:lnTo>
                  <a:lnTo>
                    <a:pt x="124409" y="25082"/>
                  </a:lnTo>
                  <a:lnTo>
                    <a:pt x="125425" y="22377"/>
                  </a:lnTo>
                  <a:lnTo>
                    <a:pt x="97624" y="14579"/>
                  </a:lnTo>
                  <a:lnTo>
                    <a:pt x="97574" y="22377"/>
                  </a:lnTo>
                  <a:lnTo>
                    <a:pt x="95592" y="36271"/>
                  </a:lnTo>
                  <a:lnTo>
                    <a:pt x="91528" y="51523"/>
                  </a:lnTo>
                  <a:lnTo>
                    <a:pt x="88811" y="57289"/>
                  </a:lnTo>
                  <a:lnTo>
                    <a:pt x="84886" y="68389"/>
                  </a:lnTo>
                  <a:lnTo>
                    <a:pt x="61239" y="108051"/>
                  </a:lnTo>
                  <a:lnTo>
                    <a:pt x="28613" y="145097"/>
                  </a:lnTo>
                  <a:lnTo>
                    <a:pt x="2705" y="165087"/>
                  </a:lnTo>
                  <a:lnTo>
                    <a:pt x="2374" y="165430"/>
                  </a:lnTo>
                  <a:lnTo>
                    <a:pt x="0" y="167132"/>
                  </a:lnTo>
                  <a:lnTo>
                    <a:pt x="1346" y="168478"/>
                  </a:lnTo>
                  <a:lnTo>
                    <a:pt x="9829" y="175945"/>
                  </a:lnTo>
                  <a:lnTo>
                    <a:pt x="13220" y="178650"/>
                  </a:lnTo>
                  <a:lnTo>
                    <a:pt x="18643" y="176618"/>
                  </a:lnTo>
                  <a:lnTo>
                    <a:pt x="20332" y="175260"/>
                  </a:lnTo>
                  <a:lnTo>
                    <a:pt x="36093" y="163169"/>
                  </a:lnTo>
                  <a:lnTo>
                    <a:pt x="65087" y="133565"/>
                  </a:lnTo>
                  <a:lnTo>
                    <a:pt x="94576" y="93230"/>
                  </a:lnTo>
                  <a:lnTo>
                    <a:pt x="101244" y="98310"/>
                  </a:lnTo>
                  <a:lnTo>
                    <a:pt x="131648" y="125742"/>
                  </a:lnTo>
                  <a:lnTo>
                    <a:pt x="160337" y="158305"/>
                  </a:lnTo>
                  <a:lnTo>
                    <a:pt x="161696" y="160680"/>
                  </a:lnTo>
                  <a:lnTo>
                    <a:pt x="164414" y="158991"/>
                  </a:lnTo>
                  <a:lnTo>
                    <a:pt x="166446" y="156959"/>
                  </a:lnTo>
                  <a:lnTo>
                    <a:pt x="176276" y="148145"/>
                  </a:lnTo>
                  <a:lnTo>
                    <a:pt x="177634" y="146113"/>
                  </a:lnTo>
                  <a:lnTo>
                    <a:pt x="179324" y="143738"/>
                  </a:lnTo>
                  <a:close/>
                </a:path>
                <a:path w="546734" h="313689">
                  <a:moveTo>
                    <a:pt x="238163" y="241706"/>
                  </a:moveTo>
                  <a:lnTo>
                    <a:pt x="220141" y="211201"/>
                  </a:lnTo>
                  <a:lnTo>
                    <a:pt x="217805" y="208953"/>
                  </a:lnTo>
                  <a:lnTo>
                    <a:pt x="216281" y="208114"/>
                  </a:lnTo>
                  <a:lnTo>
                    <a:pt x="216281" y="239331"/>
                  </a:lnTo>
                  <a:lnTo>
                    <a:pt x="216154" y="241706"/>
                  </a:lnTo>
                  <a:lnTo>
                    <a:pt x="200177" y="284416"/>
                  </a:lnTo>
                  <a:lnTo>
                    <a:pt x="177076" y="295313"/>
                  </a:lnTo>
                  <a:lnTo>
                    <a:pt x="178308" y="295313"/>
                  </a:lnTo>
                  <a:lnTo>
                    <a:pt x="165849" y="295859"/>
                  </a:lnTo>
                  <a:lnTo>
                    <a:pt x="155651" y="295859"/>
                  </a:lnTo>
                  <a:lnTo>
                    <a:pt x="112204" y="267131"/>
                  </a:lnTo>
                  <a:lnTo>
                    <a:pt x="112204" y="241706"/>
                  </a:lnTo>
                  <a:lnTo>
                    <a:pt x="145389" y="213893"/>
                  </a:lnTo>
                  <a:lnTo>
                    <a:pt x="164414" y="211201"/>
                  </a:lnTo>
                  <a:lnTo>
                    <a:pt x="172212" y="211201"/>
                  </a:lnTo>
                  <a:lnTo>
                    <a:pt x="216281" y="239331"/>
                  </a:lnTo>
                  <a:lnTo>
                    <a:pt x="216281" y="208114"/>
                  </a:lnTo>
                  <a:lnTo>
                    <a:pt x="176771" y="195021"/>
                  </a:lnTo>
                  <a:lnTo>
                    <a:pt x="153111" y="195021"/>
                  </a:lnTo>
                  <a:lnTo>
                    <a:pt x="111823" y="211480"/>
                  </a:lnTo>
                  <a:lnTo>
                    <a:pt x="90665" y="244767"/>
                  </a:lnTo>
                  <a:lnTo>
                    <a:pt x="90525" y="253225"/>
                  </a:lnTo>
                  <a:lnTo>
                    <a:pt x="90652" y="264782"/>
                  </a:lnTo>
                  <a:lnTo>
                    <a:pt x="90690" y="265010"/>
                  </a:lnTo>
                  <a:lnTo>
                    <a:pt x="91668" y="271360"/>
                  </a:lnTo>
                  <a:lnTo>
                    <a:pt x="115938" y="301332"/>
                  </a:lnTo>
                  <a:lnTo>
                    <a:pt x="142582" y="312597"/>
                  </a:lnTo>
                  <a:lnTo>
                    <a:pt x="142443" y="312597"/>
                  </a:lnTo>
                  <a:lnTo>
                    <a:pt x="150761" y="313448"/>
                  </a:lnTo>
                  <a:lnTo>
                    <a:pt x="175602" y="313448"/>
                  </a:lnTo>
                  <a:lnTo>
                    <a:pt x="216789" y="297256"/>
                  </a:lnTo>
                  <a:lnTo>
                    <a:pt x="218160" y="295859"/>
                  </a:lnTo>
                  <a:lnTo>
                    <a:pt x="221589" y="292379"/>
                  </a:lnTo>
                  <a:lnTo>
                    <a:pt x="237972" y="253225"/>
                  </a:lnTo>
                  <a:lnTo>
                    <a:pt x="238150" y="244767"/>
                  </a:lnTo>
                  <a:lnTo>
                    <a:pt x="238163" y="241706"/>
                  </a:lnTo>
                  <a:close/>
                </a:path>
                <a:path w="546734" h="313689">
                  <a:moveTo>
                    <a:pt x="293903" y="105765"/>
                  </a:moveTo>
                  <a:lnTo>
                    <a:pt x="293560" y="101358"/>
                  </a:lnTo>
                  <a:lnTo>
                    <a:pt x="293230" y="92544"/>
                  </a:lnTo>
                  <a:lnTo>
                    <a:pt x="292963" y="90855"/>
                  </a:lnTo>
                  <a:lnTo>
                    <a:pt x="292214" y="85763"/>
                  </a:lnTo>
                  <a:lnTo>
                    <a:pt x="289153" y="86106"/>
                  </a:lnTo>
                  <a:lnTo>
                    <a:pt x="284416" y="87464"/>
                  </a:lnTo>
                  <a:lnTo>
                    <a:pt x="265772" y="89496"/>
                  </a:lnTo>
                  <a:lnTo>
                    <a:pt x="244068" y="90855"/>
                  </a:lnTo>
                  <a:lnTo>
                    <a:pt x="234924" y="90855"/>
                  </a:lnTo>
                  <a:lnTo>
                    <a:pt x="235026" y="28473"/>
                  </a:lnTo>
                  <a:lnTo>
                    <a:pt x="235254" y="15595"/>
                  </a:lnTo>
                  <a:lnTo>
                    <a:pt x="236245" y="3390"/>
                  </a:lnTo>
                  <a:lnTo>
                    <a:pt x="236270" y="342"/>
                  </a:lnTo>
                  <a:lnTo>
                    <a:pt x="234581" y="342"/>
                  </a:lnTo>
                  <a:lnTo>
                    <a:pt x="229158" y="0"/>
                  </a:lnTo>
                  <a:lnTo>
                    <a:pt x="211188" y="0"/>
                  </a:lnTo>
                  <a:lnTo>
                    <a:pt x="209499" y="1701"/>
                  </a:lnTo>
                  <a:lnTo>
                    <a:pt x="210172" y="3390"/>
                  </a:lnTo>
                  <a:lnTo>
                    <a:pt x="211874" y="6781"/>
                  </a:lnTo>
                  <a:lnTo>
                    <a:pt x="213563" y="28473"/>
                  </a:lnTo>
                  <a:lnTo>
                    <a:pt x="213563" y="190182"/>
                  </a:lnTo>
                  <a:lnTo>
                    <a:pt x="214922" y="190182"/>
                  </a:lnTo>
                  <a:lnTo>
                    <a:pt x="232206" y="189166"/>
                  </a:lnTo>
                  <a:lnTo>
                    <a:pt x="233908" y="188823"/>
                  </a:lnTo>
                  <a:lnTo>
                    <a:pt x="234924" y="186791"/>
                  </a:lnTo>
                  <a:lnTo>
                    <a:pt x="234924" y="109156"/>
                  </a:lnTo>
                  <a:lnTo>
                    <a:pt x="244411" y="108483"/>
                  </a:lnTo>
                  <a:lnTo>
                    <a:pt x="266446" y="108483"/>
                  </a:lnTo>
                  <a:lnTo>
                    <a:pt x="286105" y="108813"/>
                  </a:lnTo>
                  <a:lnTo>
                    <a:pt x="290855" y="109499"/>
                  </a:lnTo>
                  <a:lnTo>
                    <a:pt x="293903" y="109499"/>
                  </a:lnTo>
                  <a:lnTo>
                    <a:pt x="293903" y="108483"/>
                  </a:lnTo>
                  <a:lnTo>
                    <a:pt x="293903" y="105765"/>
                  </a:lnTo>
                  <a:close/>
                </a:path>
                <a:path w="546734" h="313689">
                  <a:moveTo>
                    <a:pt x="446786" y="183400"/>
                  </a:moveTo>
                  <a:lnTo>
                    <a:pt x="445096" y="178650"/>
                  </a:lnTo>
                  <a:lnTo>
                    <a:pt x="444080" y="177634"/>
                  </a:lnTo>
                  <a:lnTo>
                    <a:pt x="439674" y="172212"/>
                  </a:lnTo>
                  <a:lnTo>
                    <a:pt x="411607" y="145249"/>
                  </a:lnTo>
                  <a:lnTo>
                    <a:pt x="376618" y="113563"/>
                  </a:lnTo>
                  <a:lnTo>
                    <a:pt x="383057" y="101015"/>
                  </a:lnTo>
                  <a:lnTo>
                    <a:pt x="391198" y="80683"/>
                  </a:lnTo>
                  <a:lnTo>
                    <a:pt x="393230" y="73558"/>
                  </a:lnTo>
                  <a:lnTo>
                    <a:pt x="404075" y="37287"/>
                  </a:lnTo>
                  <a:lnTo>
                    <a:pt x="404418" y="33896"/>
                  </a:lnTo>
                  <a:lnTo>
                    <a:pt x="402386" y="33566"/>
                  </a:lnTo>
                  <a:lnTo>
                    <a:pt x="380352" y="28143"/>
                  </a:lnTo>
                  <a:lnTo>
                    <a:pt x="377291" y="27457"/>
                  </a:lnTo>
                  <a:lnTo>
                    <a:pt x="377291" y="37973"/>
                  </a:lnTo>
                  <a:lnTo>
                    <a:pt x="373913" y="60007"/>
                  </a:lnTo>
                  <a:lnTo>
                    <a:pt x="371195" y="70167"/>
                  </a:lnTo>
                  <a:lnTo>
                    <a:pt x="368909" y="79057"/>
                  </a:lnTo>
                  <a:lnTo>
                    <a:pt x="366915" y="85344"/>
                  </a:lnTo>
                  <a:lnTo>
                    <a:pt x="346608" y="125730"/>
                  </a:lnTo>
                  <a:lnTo>
                    <a:pt x="323494" y="158026"/>
                  </a:lnTo>
                  <a:lnTo>
                    <a:pt x="289153" y="190855"/>
                  </a:lnTo>
                  <a:lnTo>
                    <a:pt x="288886" y="191135"/>
                  </a:lnTo>
                  <a:lnTo>
                    <a:pt x="286448" y="192887"/>
                  </a:lnTo>
                  <a:lnTo>
                    <a:pt x="287807" y="194246"/>
                  </a:lnTo>
                  <a:lnTo>
                    <a:pt x="295605" y="201358"/>
                  </a:lnTo>
                  <a:lnTo>
                    <a:pt x="298996" y="204076"/>
                  </a:lnTo>
                  <a:lnTo>
                    <a:pt x="304419" y="202717"/>
                  </a:lnTo>
                  <a:lnTo>
                    <a:pt x="306108" y="201028"/>
                  </a:lnTo>
                  <a:lnTo>
                    <a:pt x="319087" y="189953"/>
                  </a:lnTo>
                  <a:lnTo>
                    <a:pt x="352374" y="152146"/>
                  </a:lnTo>
                  <a:lnTo>
                    <a:pt x="368820" y="127127"/>
                  </a:lnTo>
                  <a:lnTo>
                    <a:pt x="375081" y="132816"/>
                  </a:lnTo>
                  <a:lnTo>
                    <a:pt x="402513" y="162331"/>
                  </a:lnTo>
                  <a:lnTo>
                    <a:pt x="427469" y="196621"/>
                  </a:lnTo>
                  <a:lnTo>
                    <a:pt x="429158" y="198996"/>
                  </a:lnTo>
                  <a:lnTo>
                    <a:pt x="430860" y="197294"/>
                  </a:lnTo>
                  <a:lnTo>
                    <a:pt x="434594" y="194919"/>
                  </a:lnTo>
                  <a:lnTo>
                    <a:pt x="441363" y="188823"/>
                  </a:lnTo>
                  <a:lnTo>
                    <a:pt x="444423" y="185432"/>
                  </a:lnTo>
                  <a:lnTo>
                    <a:pt x="446786" y="183400"/>
                  </a:lnTo>
                  <a:close/>
                </a:path>
                <a:path w="546734" h="313689">
                  <a:moveTo>
                    <a:pt x="491540" y="9829"/>
                  </a:moveTo>
                  <a:lnTo>
                    <a:pt x="489839" y="9156"/>
                  </a:lnTo>
                  <a:lnTo>
                    <a:pt x="469849" y="8813"/>
                  </a:lnTo>
                  <a:lnTo>
                    <a:pt x="468490" y="8813"/>
                  </a:lnTo>
                  <a:lnTo>
                    <a:pt x="466788" y="10515"/>
                  </a:lnTo>
                  <a:lnTo>
                    <a:pt x="467474" y="12204"/>
                  </a:lnTo>
                  <a:lnTo>
                    <a:pt x="469163" y="15595"/>
                  </a:lnTo>
                  <a:lnTo>
                    <a:pt x="470522" y="37287"/>
                  </a:lnTo>
                  <a:lnTo>
                    <a:pt x="470522" y="95935"/>
                  </a:lnTo>
                  <a:lnTo>
                    <a:pt x="438658" y="96951"/>
                  </a:lnTo>
                  <a:lnTo>
                    <a:pt x="420344" y="96278"/>
                  </a:lnTo>
                  <a:lnTo>
                    <a:pt x="415264" y="95592"/>
                  </a:lnTo>
                  <a:lnTo>
                    <a:pt x="413575" y="95262"/>
                  </a:lnTo>
                  <a:lnTo>
                    <a:pt x="413461" y="95592"/>
                  </a:lnTo>
                  <a:lnTo>
                    <a:pt x="413346" y="95935"/>
                  </a:lnTo>
                  <a:lnTo>
                    <a:pt x="413232" y="96278"/>
                  </a:lnTo>
                  <a:lnTo>
                    <a:pt x="413004" y="96951"/>
                  </a:lnTo>
                  <a:lnTo>
                    <a:pt x="412889" y="97967"/>
                  </a:lnTo>
                  <a:lnTo>
                    <a:pt x="415582" y="112102"/>
                  </a:lnTo>
                  <a:lnTo>
                    <a:pt x="415607" y="112547"/>
                  </a:lnTo>
                  <a:lnTo>
                    <a:pt x="415937" y="112890"/>
                  </a:lnTo>
                  <a:lnTo>
                    <a:pt x="416013" y="113220"/>
                  </a:lnTo>
                  <a:lnTo>
                    <a:pt x="416077" y="113563"/>
                  </a:lnTo>
                  <a:lnTo>
                    <a:pt x="416280" y="114579"/>
                  </a:lnTo>
                  <a:lnTo>
                    <a:pt x="417982" y="115938"/>
                  </a:lnTo>
                  <a:lnTo>
                    <a:pt x="421703" y="115595"/>
                  </a:lnTo>
                  <a:lnTo>
                    <a:pt x="452221" y="113220"/>
                  </a:lnTo>
                  <a:lnTo>
                    <a:pt x="470522" y="112547"/>
                  </a:lnTo>
                  <a:lnTo>
                    <a:pt x="470522" y="279336"/>
                  </a:lnTo>
                  <a:lnTo>
                    <a:pt x="473227" y="279336"/>
                  </a:lnTo>
                  <a:lnTo>
                    <a:pt x="480009" y="278650"/>
                  </a:lnTo>
                  <a:lnTo>
                    <a:pt x="487133" y="278320"/>
                  </a:lnTo>
                  <a:lnTo>
                    <a:pt x="488149" y="278320"/>
                  </a:lnTo>
                  <a:lnTo>
                    <a:pt x="489839" y="277977"/>
                  </a:lnTo>
                  <a:lnTo>
                    <a:pt x="490855" y="275945"/>
                  </a:lnTo>
                  <a:lnTo>
                    <a:pt x="490855" y="112547"/>
                  </a:lnTo>
                  <a:lnTo>
                    <a:pt x="490855" y="96951"/>
                  </a:lnTo>
                  <a:lnTo>
                    <a:pt x="490855" y="21691"/>
                  </a:lnTo>
                  <a:lnTo>
                    <a:pt x="491515" y="12204"/>
                  </a:lnTo>
                  <a:lnTo>
                    <a:pt x="491540" y="9829"/>
                  </a:lnTo>
                  <a:close/>
                </a:path>
                <a:path w="546734" h="313689">
                  <a:moveTo>
                    <a:pt x="546455" y="1016"/>
                  </a:moveTo>
                  <a:lnTo>
                    <a:pt x="544766" y="342"/>
                  </a:lnTo>
                  <a:lnTo>
                    <a:pt x="524764" y="0"/>
                  </a:lnTo>
                  <a:lnTo>
                    <a:pt x="523405" y="0"/>
                  </a:lnTo>
                  <a:lnTo>
                    <a:pt x="521703" y="1701"/>
                  </a:lnTo>
                  <a:lnTo>
                    <a:pt x="522389" y="3390"/>
                  </a:lnTo>
                  <a:lnTo>
                    <a:pt x="524078" y="6781"/>
                  </a:lnTo>
                  <a:lnTo>
                    <a:pt x="525094" y="28473"/>
                  </a:lnTo>
                  <a:lnTo>
                    <a:pt x="525094" y="288150"/>
                  </a:lnTo>
                  <a:lnTo>
                    <a:pt x="527812" y="288150"/>
                  </a:lnTo>
                  <a:lnTo>
                    <a:pt x="534593" y="287464"/>
                  </a:lnTo>
                  <a:lnTo>
                    <a:pt x="541705" y="287134"/>
                  </a:lnTo>
                  <a:lnTo>
                    <a:pt x="542721" y="287134"/>
                  </a:lnTo>
                  <a:lnTo>
                    <a:pt x="544423" y="286791"/>
                  </a:lnTo>
                  <a:lnTo>
                    <a:pt x="545439" y="284759"/>
                  </a:lnTo>
                  <a:lnTo>
                    <a:pt x="545465" y="28473"/>
                  </a:lnTo>
                  <a:lnTo>
                    <a:pt x="545782" y="13220"/>
                  </a:lnTo>
                  <a:lnTo>
                    <a:pt x="546430" y="3390"/>
                  </a:lnTo>
                  <a:lnTo>
                    <a:pt x="546455" y="10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373700" y="2855611"/>
              <a:ext cx="661670" cy="0"/>
            </a:xfrm>
            <a:custGeom>
              <a:avLst/>
              <a:gdLst/>
              <a:ahLst/>
              <a:cxnLst/>
              <a:rect l="l" t="t" r="r" b="b"/>
              <a:pathLst>
                <a:path w="661670" h="0">
                  <a:moveTo>
                    <a:pt x="0" y="0"/>
                  </a:moveTo>
                  <a:lnTo>
                    <a:pt x="576414" y="0"/>
                  </a:lnTo>
                </a:path>
                <a:path w="661670" h="0">
                  <a:moveTo>
                    <a:pt x="576262" y="0"/>
                  </a:moveTo>
                  <a:lnTo>
                    <a:pt x="66124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047679" y="2523235"/>
              <a:ext cx="558800" cy="313690"/>
            </a:xfrm>
            <a:custGeom>
              <a:avLst/>
              <a:gdLst/>
              <a:ahLst/>
              <a:cxnLst/>
              <a:rect l="l" t="t" r="r" b="b"/>
              <a:pathLst>
                <a:path w="558800" h="313689">
                  <a:moveTo>
                    <a:pt x="169837" y="41694"/>
                  </a:moveTo>
                  <a:lnTo>
                    <a:pt x="168414" y="30365"/>
                  </a:lnTo>
                  <a:lnTo>
                    <a:pt x="168313" y="29603"/>
                  </a:lnTo>
                  <a:lnTo>
                    <a:pt x="168186" y="28816"/>
                  </a:lnTo>
                  <a:lnTo>
                    <a:pt x="168135" y="28473"/>
                  </a:lnTo>
                  <a:lnTo>
                    <a:pt x="168046" y="28143"/>
                  </a:lnTo>
                  <a:lnTo>
                    <a:pt x="167462" y="26098"/>
                  </a:lnTo>
                  <a:lnTo>
                    <a:pt x="167119" y="24409"/>
                  </a:lnTo>
                  <a:lnTo>
                    <a:pt x="164414" y="23393"/>
                  </a:lnTo>
                  <a:lnTo>
                    <a:pt x="163398" y="23736"/>
                  </a:lnTo>
                  <a:lnTo>
                    <a:pt x="154584" y="25425"/>
                  </a:lnTo>
                  <a:lnTo>
                    <a:pt x="132207" y="28143"/>
                  </a:lnTo>
                  <a:lnTo>
                    <a:pt x="119659" y="28816"/>
                  </a:lnTo>
                  <a:lnTo>
                    <a:pt x="110413" y="29603"/>
                  </a:lnTo>
                  <a:lnTo>
                    <a:pt x="104089" y="30060"/>
                  </a:lnTo>
                  <a:lnTo>
                    <a:pt x="97802" y="30365"/>
                  </a:lnTo>
                  <a:lnTo>
                    <a:pt x="73774" y="31191"/>
                  </a:lnTo>
                  <a:lnTo>
                    <a:pt x="48475" y="32207"/>
                  </a:lnTo>
                  <a:lnTo>
                    <a:pt x="28816" y="31191"/>
                  </a:lnTo>
                  <a:lnTo>
                    <a:pt x="20675" y="30848"/>
                  </a:lnTo>
                  <a:lnTo>
                    <a:pt x="18986" y="30848"/>
                  </a:lnTo>
                  <a:lnTo>
                    <a:pt x="17627" y="32880"/>
                  </a:lnTo>
                  <a:lnTo>
                    <a:pt x="17970" y="33566"/>
                  </a:lnTo>
                  <a:lnTo>
                    <a:pt x="18986" y="37973"/>
                  </a:lnTo>
                  <a:lnTo>
                    <a:pt x="20675" y="44754"/>
                  </a:lnTo>
                  <a:lnTo>
                    <a:pt x="21691" y="47459"/>
                  </a:lnTo>
                  <a:lnTo>
                    <a:pt x="21691" y="47802"/>
                  </a:lnTo>
                  <a:lnTo>
                    <a:pt x="22034" y="48133"/>
                  </a:lnTo>
                  <a:lnTo>
                    <a:pt x="22707" y="49834"/>
                  </a:lnTo>
                  <a:lnTo>
                    <a:pt x="24739" y="52209"/>
                  </a:lnTo>
                  <a:lnTo>
                    <a:pt x="28130" y="51866"/>
                  </a:lnTo>
                  <a:lnTo>
                    <a:pt x="37287" y="50507"/>
                  </a:lnTo>
                  <a:lnTo>
                    <a:pt x="51866" y="49161"/>
                  </a:lnTo>
                  <a:lnTo>
                    <a:pt x="62039" y="48475"/>
                  </a:lnTo>
                  <a:lnTo>
                    <a:pt x="68808" y="47802"/>
                  </a:lnTo>
                  <a:lnTo>
                    <a:pt x="84404" y="46786"/>
                  </a:lnTo>
                  <a:lnTo>
                    <a:pt x="84302" y="48475"/>
                  </a:lnTo>
                  <a:lnTo>
                    <a:pt x="84213" y="49834"/>
                  </a:lnTo>
                  <a:lnTo>
                    <a:pt x="84175" y="50507"/>
                  </a:lnTo>
                  <a:lnTo>
                    <a:pt x="73215" y="89154"/>
                  </a:lnTo>
                  <a:lnTo>
                    <a:pt x="45085" y="132549"/>
                  </a:lnTo>
                  <a:lnTo>
                    <a:pt x="17106" y="159956"/>
                  </a:lnTo>
                  <a:lnTo>
                    <a:pt x="2705" y="169494"/>
                  </a:lnTo>
                  <a:lnTo>
                    <a:pt x="2374" y="169837"/>
                  </a:lnTo>
                  <a:lnTo>
                    <a:pt x="0" y="171538"/>
                  </a:lnTo>
                  <a:lnTo>
                    <a:pt x="1358" y="172885"/>
                  </a:lnTo>
                  <a:lnTo>
                    <a:pt x="9829" y="180352"/>
                  </a:lnTo>
                  <a:lnTo>
                    <a:pt x="13220" y="183057"/>
                  </a:lnTo>
                  <a:lnTo>
                    <a:pt x="18643" y="181368"/>
                  </a:lnTo>
                  <a:lnTo>
                    <a:pt x="20332" y="180009"/>
                  </a:lnTo>
                  <a:lnTo>
                    <a:pt x="35115" y="169494"/>
                  </a:lnTo>
                  <a:lnTo>
                    <a:pt x="70726" y="131864"/>
                  </a:lnTo>
                  <a:lnTo>
                    <a:pt x="87452" y="105422"/>
                  </a:lnTo>
                  <a:lnTo>
                    <a:pt x="93713" y="110109"/>
                  </a:lnTo>
                  <a:lnTo>
                    <a:pt x="125679" y="140690"/>
                  </a:lnTo>
                  <a:lnTo>
                    <a:pt x="149161" y="168148"/>
                  </a:lnTo>
                  <a:lnTo>
                    <a:pt x="150850" y="170180"/>
                  </a:lnTo>
                  <a:lnTo>
                    <a:pt x="153568" y="168478"/>
                  </a:lnTo>
                  <a:lnTo>
                    <a:pt x="154914" y="167462"/>
                  </a:lnTo>
                  <a:lnTo>
                    <a:pt x="165773" y="156616"/>
                  </a:lnTo>
                  <a:lnTo>
                    <a:pt x="166446" y="155600"/>
                  </a:lnTo>
                  <a:lnTo>
                    <a:pt x="168135" y="153225"/>
                  </a:lnTo>
                  <a:lnTo>
                    <a:pt x="168021" y="152933"/>
                  </a:lnTo>
                  <a:lnTo>
                    <a:pt x="166446" y="149161"/>
                  </a:lnTo>
                  <a:lnTo>
                    <a:pt x="164744" y="147802"/>
                  </a:lnTo>
                  <a:lnTo>
                    <a:pt x="160007" y="142722"/>
                  </a:lnTo>
                  <a:lnTo>
                    <a:pt x="113665" y="105321"/>
                  </a:lnTo>
                  <a:lnTo>
                    <a:pt x="94234" y="91186"/>
                  </a:lnTo>
                  <a:lnTo>
                    <a:pt x="98094" y="83388"/>
                  </a:lnTo>
                  <a:lnTo>
                    <a:pt x="108813" y="45770"/>
                  </a:lnTo>
                  <a:lnTo>
                    <a:pt x="111861" y="45770"/>
                  </a:lnTo>
                  <a:lnTo>
                    <a:pt x="118313" y="45427"/>
                  </a:lnTo>
                  <a:lnTo>
                    <a:pt x="121704" y="45427"/>
                  </a:lnTo>
                  <a:lnTo>
                    <a:pt x="129832" y="45085"/>
                  </a:lnTo>
                  <a:lnTo>
                    <a:pt x="144754" y="45427"/>
                  </a:lnTo>
                  <a:lnTo>
                    <a:pt x="169837" y="45427"/>
                  </a:lnTo>
                  <a:lnTo>
                    <a:pt x="169837" y="45085"/>
                  </a:lnTo>
                  <a:lnTo>
                    <a:pt x="169837" y="41694"/>
                  </a:lnTo>
                  <a:close/>
                </a:path>
                <a:path w="558800" h="313689">
                  <a:moveTo>
                    <a:pt x="243052" y="342"/>
                  </a:moveTo>
                  <a:lnTo>
                    <a:pt x="241363" y="342"/>
                  </a:lnTo>
                  <a:lnTo>
                    <a:pt x="235940" y="0"/>
                  </a:lnTo>
                  <a:lnTo>
                    <a:pt x="217970" y="0"/>
                  </a:lnTo>
                  <a:lnTo>
                    <a:pt x="216281" y="1701"/>
                  </a:lnTo>
                  <a:lnTo>
                    <a:pt x="216954" y="3390"/>
                  </a:lnTo>
                  <a:lnTo>
                    <a:pt x="218655" y="6781"/>
                  </a:lnTo>
                  <a:lnTo>
                    <a:pt x="220319" y="28143"/>
                  </a:lnTo>
                  <a:lnTo>
                    <a:pt x="220345" y="83388"/>
                  </a:lnTo>
                  <a:lnTo>
                    <a:pt x="208521" y="84048"/>
                  </a:lnTo>
                  <a:lnTo>
                    <a:pt x="190068" y="84747"/>
                  </a:lnTo>
                  <a:lnTo>
                    <a:pt x="157632" y="84747"/>
                  </a:lnTo>
                  <a:lnTo>
                    <a:pt x="152120" y="84048"/>
                  </a:lnTo>
                  <a:lnTo>
                    <a:pt x="149491" y="83388"/>
                  </a:lnTo>
                  <a:lnTo>
                    <a:pt x="149491" y="86106"/>
                  </a:lnTo>
                  <a:lnTo>
                    <a:pt x="156616" y="105765"/>
                  </a:lnTo>
                  <a:lnTo>
                    <a:pt x="160337" y="105092"/>
                  </a:lnTo>
                  <a:lnTo>
                    <a:pt x="168478" y="104076"/>
                  </a:lnTo>
                  <a:lnTo>
                    <a:pt x="189496" y="101701"/>
                  </a:lnTo>
                  <a:lnTo>
                    <a:pt x="197637" y="101358"/>
                  </a:lnTo>
                  <a:lnTo>
                    <a:pt x="204304" y="100914"/>
                  </a:lnTo>
                  <a:lnTo>
                    <a:pt x="204558" y="100914"/>
                  </a:lnTo>
                  <a:lnTo>
                    <a:pt x="220345" y="99999"/>
                  </a:lnTo>
                  <a:lnTo>
                    <a:pt x="220345" y="190182"/>
                  </a:lnTo>
                  <a:lnTo>
                    <a:pt x="221703" y="190182"/>
                  </a:lnTo>
                  <a:lnTo>
                    <a:pt x="238988" y="189166"/>
                  </a:lnTo>
                  <a:lnTo>
                    <a:pt x="240690" y="188823"/>
                  </a:lnTo>
                  <a:lnTo>
                    <a:pt x="241706" y="186791"/>
                  </a:lnTo>
                  <a:lnTo>
                    <a:pt x="241706" y="99999"/>
                  </a:lnTo>
                  <a:lnTo>
                    <a:pt x="241706" y="84747"/>
                  </a:lnTo>
                  <a:lnTo>
                    <a:pt x="241769" y="30365"/>
                  </a:lnTo>
                  <a:lnTo>
                    <a:pt x="241896" y="23393"/>
                  </a:lnTo>
                  <a:lnTo>
                    <a:pt x="242036" y="15595"/>
                  </a:lnTo>
                  <a:lnTo>
                    <a:pt x="243027" y="3390"/>
                  </a:lnTo>
                  <a:lnTo>
                    <a:pt x="243052" y="342"/>
                  </a:lnTo>
                  <a:close/>
                </a:path>
                <a:path w="558800" h="313689">
                  <a:moveTo>
                    <a:pt x="244944" y="241706"/>
                  </a:moveTo>
                  <a:lnTo>
                    <a:pt x="226923" y="211201"/>
                  </a:lnTo>
                  <a:lnTo>
                    <a:pt x="224586" y="208953"/>
                  </a:lnTo>
                  <a:lnTo>
                    <a:pt x="223062" y="208114"/>
                  </a:lnTo>
                  <a:lnTo>
                    <a:pt x="223062" y="239331"/>
                  </a:lnTo>
                  <a:lnTo>
                    <a:pt x="222935" y="241706"/>
                  </a:lnTo>
                  <a:lnTo>
                    <a:pt x="206959" y="284416"/>
                  </a:lnTo>
                  <a:lnTo>
                    <a:pt x="183857" y="295313"/>
                  </a:lnTo>
                  <a:lnTo>
                    <a:pt x="185089" y="295313"/>
                  </a:lnTo>
                  <a:lnTo>
                    <a:pt x="172631" y="295859"/>
                  </a:lnTo>
                  <a:lnTo>
                    <a:pt x="162242" y="295859"/>
                  </a:lnTo>
                  <a:lnTo>
                    <a:pt x="118986" y="267131"/>
                  </a:lnTo>
                  <a:lnTo>
                    <a:pt x="118986" y="241706"/>
                  </a:lnTo>
                  <a:lnTo>
                    <a:pt x="151904" y="213893"/>
                  </a:lnTo>
                  <a:lnTo>
                    <a:pt x="171196" y="211201"/>
                  </a:lnTo>
                  <a:lnTo>
                    <a:pt x="178993" y="211201"/>
                  </a:lnTo>
                  <a:lnTo>
                    <a:pt x="223062" y="239331"/>
                  </a:lnTo>
                  <a:lnTo>
                    <a:pt x="223062" y="208114"/>
                  </a:lnTo>
                  <a:lnTo>
                    <a:pt x="183553" y="195021"/>
                  </a:lnTo>
                  <a:lnTo>
                    <a:pt x="159893" y="195021"/>
                  </a:lnTo>
                  <a:lnTo>
                    <a:pt x="118605" y="211480"/>
                  </a:lnTo>
                  <a:lnTo>
                    <a:pt x="97447" y="244767"/>
                  </a:lnTo>
                  <a:lnTo>
                    <a:pt x="97307" y="253225"/>
                  </a:lnTo>
                  <a:lnTo>
                    <a:pt x="97434" y="264782"/>
                  </a:lnTo>
                  <a:lnTo>
                    <a:pt x="97472" y="265010"/>
                  </a:lnTo>
                  <a:lnTo>
                    <a:pt x="98450" y="271360"/>
                  </a:lnTo>
                  <a:lnTo>
                    <a:pt x="122720" y="301332"/>
                  </a:lnTo>
                  <a:lnTo>
                    <a:pt x="149364" y="312597"/>
                  </a:lnTo>
                  <a:lnTo>
                    <a:pt x="149225" y="312597"/>
                  </a:lnTo>
                  <a:lnTo>
                    <a:pt x="157543" y="313448"/>
                  </a:lnTo>
                  <a:lnTo>
                    <a:pt x="182397" y="313448"/>
                  </a:lnTo>
                  <a:lnTo>
                    <a:pt x="223570" y="297256"/>
                  </a:lnTo>
                  <a:lnTo>
                    <a:pt x="224942" y="295859"/>
                  </a:lnTo>
                  <a:lnTo>
                    <a:pt x="228371" y="292379"/>
                  </a:lnTo>
                  <a:lnTo>
                    <a:pt x="244754" y="253225"/>
                  </a:lnTo>
                  <a:lnTo>
                    <a:pt x="244932" y="244767"/>
                  </a:lnTo>
                  <a:lnTo>
                    <a:pt x="244944" y="241706"/>
                  </a:lnTo>
                  <a:close/>
                </a:path>
                <a:path w="558800" h="313689">
                  <a:moveTo>
                    <a:pt x="505434" y="13563"/>
                  </a:moveTo>
                  <a:lnTo>
                    <a:pt x="503745" y="12877"/>
                  </a:lnTo>
                  <a:lnTo>
                    <a:pt x="482384" y="12547"/>
                  </a:lnTo>
                  <a:lnTo>
                    <a:pt x="481037" y="12547"/>
                  </a:lnTo>
                  <a:lnTo>
                    <a:pt x="479336" y="14236"/>
                  </a:lnTo>
                  <a:lnTo>
                    <a:pt x="480009" y="15938"/>
                  </a:lnTo>
                  <a:lnTo>
                    <a:pt x="481977" y="20447"/>
                  </a:lnTo>
                  <a:lnTo>
                    <a:pt x="482092" y="21018"/>
                  </a:lnTo>
                  <a:lnTo>
                    <a:pt x="482981" y="25298"/>
                  </a:lnTo>
                  <a:lnTo>
                    <a:pt x="483095" y="27800"/>
                  </a:lnTo>
                  <a:lnTo>
                    <a:pt x="483222" y="30505"/>
                  </a:lnTo>
                  <a:lnTo>
                    <a:pt x="483349" y="33528"/>
                  </a:lnTo>
                  <a:lnTo>
                    <a:pt x="483400" y="66103"/>
                  </a:lnTo>
                  <a:lnTo>
                    <a:pt x="483069" y="66128"/>
                  </a:lnTo>
                  <a:lnTo>
                    <a:pt x="483069" y="84074"/>
                  </a:lnTo>
                  <a:lnTo>
                    <a:pt x="483069" y="137299"/>
                  </a:lnTo>
                  <a:lnTo>
                    <a:pt x="475538" y="137896"/>
                  </a:lnTo>
                  <a:lnTo>
                    <a:pt x="469849" y="138264"/>
                  </a:lnTo>
                  <a:lnTo>
                    <a:pt x="426720" y="139865"/>
                  </a:lnTo>
                  <a:lnTo>
                    <a:pt x="408584" y="140347"/>
                  </a:lnTo>
                  <a:lnTo>
                    <a:pt x="350520" y="140347"/>
                  </a:lnTo>
                  <a:lnTo>
                    <a:pt x="350494" y="137299"/>
                  </a:lnTo>
                  <a:lnTo>
                    <a:pt x="350177" y="87464"/>
                  </a:lnTo>
                  <a:lnTo>
                    <a:pt x="355917" y="87261"/>
                  </a:lnTo>
                  <a:lnTo>
                    <a:pt x="483069" y="84074"/>
                  </a:lnTo>
                  <a:lnTo>
                    <a:pt x="483069" y="66128"/>
                  </a:lnTo>
                  <a:lnTo>
                    <a:pt x="473240" y="66789"/>
                  </a:lnTo>
                  <a:lnTo>
                    <a:pt x="444550" y="68122"/>
                  </a:lnTo>
                  <a:lnTo>
                    <a:pt x="388620" y="69684"/>
                  </a:lnTo>
                  <a:lnTo>
                    <a:pt x="354291" y="69684"/>
                  </a:lnTo>
                  <a:lnTo>
                    <a:pt x="350177" y="69494"/>
                  </a:lnTo>
                  <a:lnTo>
                    <a:pt x="350088" y="39154"/>
                  </a:lnTo>
                  <a:lnTo>
                    <a:pt x="350012" y="36614"/>
                  </a:lnTo>
                  <a:lnTo>
                    <a:pt x="349923" y="33528"/>
                  </a:lnTo>
                  <a:lnTo>
                    <a:pt x="349846" y="30505"/>
                  </a:lnTo>
                  <a:lnTo>
                    <a:pt x="350126" y="25425"/>
                  </a:lnTo>
                  <a:lnTo>
                    <a:pt x="350177" y="21018"/>
                  </a:lnTo>
                  <a:lnTo>
                    <a:pt x="323062" y="21018"/>
                  </a:lnTo>
                  <a:lnTo>
                    <a:pt x="325094" y="27800"/>
                  </a:lnTo>
                  <a:lnTo>
                    <a:pt x="326783" y="39154"/>
                  </a:lnTo>
                  <a:lnTo>
                    <a:pt x="328866" y="69684"/>
                  </a:lnTo>
                  <a:lnTo>
                    <a:pt x="329145" y="95973"/>
                  </a:lnTo>
                  <a:lnTo>
                    <a:pt x="329158" y="159664"/>
                  </a:lnTo>
                  <a:lnTo>
                    <a:pt x="331190" y="160350"/>
                  </a:lnTo>
                  <a:lnTo>
                    <a:pt x="332549" y="160350"/>
                  </a:lnTo>
                  <a:lnTo>
                    <a:pt x="340004" y="159334"/>
                  </a:lnTo>
                  <a:lnTo>
                    <a:pt x="348488" y="158648"/>
                  </a:lnTo>
                  <a:lnTo>
                    <a:pt x="359676" y="158648"/>
                  </a:lnTo>
                  <a:lnTo>
                    <a:pt x="477024" y="156273"/>
                  </a:lnTo>
                  <a:lnTo>
                    <a:pt x="500354" y="156273"/>
                  </a:lnTo>
                  <a:lnTo>
                    <a:pt x="504088" y="154241"/>
                  </a:lnTo>
                  <a:lnTo>
                    <a:pt x="504126" y="140347"/>
                  </a:lnTo>
                  <a:lnTo>
                    <a:pt x="504139" y="137299"/>
                  </a:lnTo>
                  <a:lnTo>
                    <a:pt x="504317" y="84074"/>
                  </a:lnTo>
                  <a:lnTo>
                    <a:pt x="504367" y="69684"/>
                  </a:lnTo>
                  <a:lnTo>
                    <a:pt x="504469" y="45961"/>
                  </a:lnTo>
                  <a:lnTo>
                    <a:pt x="504583" y="42379"/>
                  </a:lnTo>
                  <a:lnTo>
                    <a:pt x="504685" y="39154"/>
                  </a:lnTo>
                  <a:lnTo>
                    <a:pt x="504761" y="36614"/>
                  </a:lnTo>
                  <a:lnTo>
                    <a:pt x="505434" y="25425"/>
                  </a:lnTo>
                  <a:lnTo>
                    <a:pt x="505434" y="13563"/>
                  </a:lnTo>
                  <a:close/>
                </a:path>
                <a:path w="558800" h="313689">
                  <a:moveTo>
                    <a:pt x="558317" y="243395"/>
                  </a:moveTo>
                  <a:lnTo>
                    <a:pt x="556996" y="232829"/>
                  </a:lnTo>
                  <a:lnTo>
                    <a:pt x="556920" y="232206"/>
                  </a:lnTo>
                  <a:lnTo>
                    <a:pt x="556869" y="231724"/>
                  </a:lnTo>
                  <a:lnTo>
                    <a:pt x="556780" y="231038"/>
                  </a:lnTo>
                  <a:lnTo>
                    <a:pt x="556666" y="230174"/>
                  </a:lnTo>
                  <a:lnTo>
                    <a:pt x="556628" y="229844"/>
                  </a:lnTo>
                  <a:lnTo>
                    <a:pt x="556539" y="229095"/>
                  </a:lnTo>
                  <a:lnTo>
                    <a:pt x="556450" y="228460"/>
                  </a:lnTo>
                  <a:lnTo>
                    <a:pt x="556336" y="227469"/>
                  </a:lnTo>
                  <a:lnTo>
                    <a:pt x="556285" y="227126"/>
                  </a:lnTo>
                  <a:lnTo>
                    <a:pt x="555955" y="225437"/>
                  </a:lnTo>
                  <a:lnTo>
                    <a:pt x="553910" y="223393"/>
                  </a:lnTo>
                  <a:lnTo>
                    <a:pt x="550532" y="224078"/>
                  </a:lnTo>
                  <a:lnTo>
                    <a:pt x="544156" y="225082"/>
                  </a:lnTo>
                  <a:lnTo>
                    <a:pt x="501751" y="229095"/>
                  </a:lnTo>
                  <a:lnTo>
                    <a:pt x="454355" y="231470"/>
                  </a:lnTo>
                  <a:lnTo>
                    <a:pt x="446481" y="231724"/>
                  </a:lnTo>
                  <a:lnTo>
                    <a:pt x="446951" y="231724"/>
                  </a:lnTo>
                  <a:lnTo>
                    <a:pt x="428828" y="232206"/>
                  </a:lnTo>
                  <a:lnTo>
                    <a:pt x="428853" y="231470"/>
                  </a:lnTo>
                  <a:lnTo>
                    <a:pt x="428967" y="227469"/>
                  </a:lnTo>
                  <a:lnTo>
                    <a:pt x="429094" y="223393"/>
                  </a:lnTo>
                  <a:lnTo>
                    <a:pt x="429501" y="209499"/>
                  </a:lnTo>
                  <a:lnTo>
                    <a:pt x="429844" y="200685"/>
                  </a:lnTo>
                  <a:lnTo>
                    <a:pt x="429882" y="198653"/>
                  </a:lnTo>
                  <a:lnTo>
                    <a:pt x="430187" y="184416"/>
                  </a:lnTo>
                  <a:lnTo>
                    <a:pt x="430860" y="175602"/>
                  </a:lnTo>
                  <a:lnTo>
                    <a:pt x="430860" y="172212"/>
                  </a:lnTo>
                  <a:lnTo>
                    <a:pt x="404761" y="172212"/>
                  </a:lnTo>
                  <a:lnTo>
                    <a:pt x="407466" y="178993"/>
                  </a:lnTo>
                  <a:lnTo>
                    <a:pt x="409498" y="198653"/>
                  </a:lnTo>
                  <a:lnTo>
                    <a:pt x="409498" y="232549"/>
                  </a:lnTo>
                  <a:lnTo>
                    <a:pt x="399859" y="232829"/>
                  </a:lnTo>
                  <a:lnTo>
                    <a:pt x="337845" y="232829"/>
                  </a:lnTo>
                  <a:lnTo>
                    <a:pt x="320382" y="232549"/>
                  </a:lnTo>
                  <a:lnTo>
                    <a:pt x="322618" y="232549"/>
                  </a:lnTo>
                  <a:lnTo>
                    <a:pt x="301790" y="232067"/>
                  </a:lnTo>
                  <a:lnTo>
                    <a:pt x="293738" y="231724"/>
                  </a:lnTo>
                  <a:lnTo>
                    <a:pt x="286092" y="231038"/>
                  </a:lnTo>
                  <a:lnTo>
                    <a:pt x="286499" y="231038"/>
                  </a:lnTo>
                  <a:lnTo>
                    <a:pt x="279666" y="230174"/>
                  </a:lnTo>
                  <a:lnTo>
                    <a:pt x="277977" y="229844"/>
                  </a:lnTo>
                  <a:lnTo>
                    <a:pt x="276707" y="232067"/>
                  </a:lnTo>
                  <a:lnTo>
                    <a:pt x="276783" y="232549"/>
                  </a:lnTo>
                  <a:lnTo>
                    <a:pt x="276923" y="232829"/>
                  </a:lnTo>
                  <a:lnTo>
                    <a:pt x="278307" y="238658"/>
                  </a:lnTo>
                  <a:lnTo>
                    <a:pt x="280352" y="246456"/>
                  </a:lnTo>
                  <a:lnTo>
                    <a:pt x="281813" y="250520"/>
                  </a:lnTo>
                  <a:lnTo>
                    <a:pt x="282384" y="252209"/>
                  </a:lnTo>
                  <a:lnTo>
                    <a:pt x="285089" y="254241"/>
                  </a:lnTo>
                  <a:lnTo>
                    <a:pt x="288823" y="253911"/>
                  </a:lnTo>
                  <a:lnTo>
                    <a:pt x="300291" y="252717"/>
                  </a:lnTo>
                  <a:lnTo>
                    <a:pt x="309372" y="251955"/>
                  </a:lnTo>
                  <a:lnTo>
                    <a:pt x="320814" y="251333"/>
                  </a:lnTo>
                  <a:lnTo>
                    <a:pt x="371881" y="249224"/>
                  </a:lnTo>
                  <a:lnTo>
                    <a:pt x="435317" y="247802"/>
                  </a:lnTo>
                  <a:lnTo>
                    <a:pt x="450519" y="247573"/>
                  </a:lnTo>
                  <a:lnTo>
                    <a:pt x="543674" y="247573"/>
                  </a:lnTo>
                  <a:lnTo>
                    <a:pt x="551878" y="247802"/>
                  </a:lnTo>
                  <a:lnTo>
                    <a:pt x="556285" y="247802"/>
                  </a:lnTo>
                  <a:lnTo>
                    <a:pt x="556463" y="247573"/>
                  </a:lnTo>
                  <a:lnTo>
                    <a:pt x="558317" y="245097"/>
                  </a:lnTo>
                  <a:lnTo>
                    <a:pt x="558317" y="2433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1034802" y="2855611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 h="0">
                  <a:moveTo>
                    <a:pt x="0" y="0"/>
                  </a:moveTo>
                  <a:lnTo>
                    <a:pt x="56287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742513" y="3212959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5" h="170179">
                  <a:moveTo>
                    <a:pt x="196164" y="156210"/>
                  </a:moveTo>
                  <a:lnTo>
                    <a:pt x="106641" y="156210"/>
                  </a:lnTo>
                  <a:lnTo>
                    <a:pt x="106641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27" y="99060"/>
                  </a:lnTo>
                  <a:lnTo>
                    <a:pt x="89027" y="156210"/>
                  </a:lnTo>
                  <a:lnTo>
                    <a:pt x="0" y="156210"/>
                  </a:lnTo>
                  <a:lnTo>
                    <a:pt x="0" y="170180"/>
                  </a:lnTo>
                  <a:lnTo>
                    <a:pt x="196164" y="17018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0404" y="3195397"/>
              <a:ext cx="176629" cy="21620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239693" y="3201529"/>
              <a:ext cx="413384" cy="209550"/>
            </a:xfrm>
            <a:custGeom>
              <a:avLst/>
              <a:gdLst/>
              <a:ahLst/>
              <a:cxnLst/>
              <a:rect l="l" t="t" r="r" b="b"/>
              <a:pathLst>
                <a:path w="413384" h="209550">
                  <a:moveTo>
                    <a:pt x="170827" y="142240"/>
                  </a:moveTo>
                  <a:lnTo>
                    <a:pt x="21717" y="142240"/>
                  </a:lnTo>
                  <a:lnTo>
                    <a:pt x="21717" y="156210"/>
                  </a:lnTo>
                  <a:lnTo>
                    <a:pt x="153212" y="156210"/>
                  </a:lnTo>
                  <a:lnTo>
                    <a:pt x="153212" y="209550"/>
                  </a:lnTo>
                  <a:lnTo>
                    <a:pt x="170827" y="209550"/>
                  </a:lnTo>
                  <a:lnTo>
                    <a:pt x="170827" y="156210"/>
                  </a:lnTo>
                  <a:lnTo>
                    <a:pt x="170827" y="142240"/>
                  </a:lnTo>
                  <a:close/>
                </a:path>
                <a:path w="413384" h="209550">
                  <a:moveTo>
                    <a:pt x="195199" y="104140"/>
                  </a:moveTo>
                  <a:lnTo>
                    <a:pt x="106400" y="104140"/>
                  </a:lnTo>
                  <a:lnTo>
                    <a:pt x="106400" y="76200"/>
                  </a:lnTo>
                  <a:lnTo>
                    <a:pt x="169862" y="76200"/>
                  </a:lnTo>
                  <a:lnTo>
                    <a:pt x="169862" y="61442"/>
                  </a:lnTo>
                  <a:lnTo>
                    <a:pt x="169862" y="60960"/>
                  </a:lnTo>
                  <a:lnTo>
                    <a:pt x="169862" y="17780"/>
                  </a:lnTo>
                  <a:lnTo>
                    <a:pt x="169862" y="17284"/>
                  </a:lnTo>
                  <a:lnTo>
                    <a:pt x="169862" y="2540"/>
                  </a:lnTo>
                  <a:lnTo>
                    <a:pt x="152730" y="2540"/>
                  </a:lnTo>
                  <a:lnTo>
                    <a:pt x="152730" y="17780"/>
                  </a:lnTo>
                  <a:lnTo>
                    <a:pt x="152730" y="60960"/>
                  </a:lnTo>
                  <a:lnTo>
                    <a:pt x="42468" y="60960"/>
                  </a:lnTo>
                  <a:lnTo>
                    <a:pt x="42468" y="17780"/>
                  </a:lnTo>
                  <a:lnTo>
                    <a:pt x="152730" y="17780"/>
                  </a:lnTo>
                  <a:lnTo>
                    <a:pt x="152730" y="2540"/>
                  </a:lnTo>
                  <a:lnTo>
                    <a:pt x="25095" y="2540"/>
                  </a:lnTo>
                  <a:lnTo>
                    <a:pt x="25095" y="17780"/>
                  </a:lnTo>
                  <a:lnTo>
                    <a:pt x="25095" y="60960"/>
                  </a:lnTo>
                  <a:lnTo>
                    <a:pt x="25095" y="76200"/>
                  </a:lnTo>
                  <a:lnTo>
                    <a:pt x="89027" y="76200"/>
                  </a:lnTo>
                  <a:lnTo>
                    <a:pt x="89027" y="104140"/>
                  </a:lnTo>
                  <a:lnTo>
                    <a:pt x="0" y="104140"/>
                  </a:lnTo>
                  <a:lnTo>
                    <a:pt x="0" y="118618"/>
                  </a:lnTo>
                  <a:lnTo>
                    <a:pt x="195199" y="118618"/>
                  </a:lnTo>
                  <a:lnTo>
                    <a:pt x="195199" y="104140"/>
                  </a:lnTo>
                  <a:close/>
                </a:path>
                <a:path w="413384" h="209550">
                  <a:moveTo>
                    <a:pt x="388480" y="144780"/>
                  </a:moveTo>
                  <a:lnTo>
                    <a:pt x="238874" y="144780"/>
                  </a:lnTo>
                  <a:lnTo>
                    <a:pt x="238874" y="160020"/>
                  </a:lnTo>
                  <a:lnTo>
                    <a:pt x="370865" y="160020"/>
                  </a:lnTo>
                  <a:lnTo>
                    <a:pt x="370865" y="208280"/>
                  </a:lnTo>
                  <a:lnTo>
                    <a:pt x="388480" y="208280"/>
                  </a:lnTo>
                  <a:lnTo>
                    <a:pt x="388480" y="160020"/>
                  </a:lnTo>
                  <a:lnTo>
                    <a:pt x="388480" y="144780"/>
                  </a:lnTo>
                  <a:close/>
                </a:path>
                <a:path w="413384" h="209550">
                  <a:moveTo>
                    <a:pt x="391858" y="74930"/>
                  </a:moveTo>
                  <a:lnTo>
                    <a:pt x="259867" y="74930"/>
                  </a:lnTo>
                  <a:lnTo>
                    <a:pt x="259867" y="50800"/>
                  </a:lnTo>
                  <a:lnTo>
                    <a:pt x="387515" y="50800"/>
                  </a:lnTo>
                  <a:lnTo>
                    <a:pt x="387515" y="38100"/>
                  </a:lnTo>
                  <a:lnTo>
                    <a:pt x="387515" y="13970"/>
                  </a:lnTo>
                  <a:lnTo>
                    <a:pt x="387515" y="0"/>
                  </a:lnTo>
                  <a:lnTo>
                    <a:pt x="242011" y="0"/>
                  </a:lnTo>
                  <a:lnTo>
                    <a:pt x="242011" y="13970"/>
                  </a:lnTo>
                  <a:lnTo>
                    <a:pt x="370141" y="13970"/>
                  </a:lnTo>
                  <a:lnTo>
                    <a:pt x="370141" y="38100"/>
                  </a:lnTo>
                  <a:lnTo>
                    <a:pt x="242493" y="38100"/>
                  </a:lnTo>
                  <a:lnTo>
                    <a:pt x="242493" y="50800"/>
                  </a:lnTo>
                  <a:lnTo>
                    <a:pt x="242493" y="74930"/>
                  </a:lnTo>
                  <a:lnTo>
                    <a:pt x="242493" y="88900"/>
                  </a:lnTo>
                  <a:lnTo>
                    <a:pt x="391858" y="88900"/>
                  </a:lnTo>
                  <a:lnTo>
                    <a:pt x="391858" y="74930"/>
                  </a:lnTo>
                  <a:close/>
                </a:path>
                <a:path w="413384" h="209550">
                  <a:moveTo>
                    <a:pt x="412851" y="113068"/>
                  </a:moveTo>
                  <a:lnTo>
                    <a:pt x="323811" y="113068"/>
                  </a:lnTo>
                  <a:lnTo>
                    <a:pt x="323811" y="89192"/>
                  </a:lnTo>
                  <a:lnTo>
                    <a:pt x="306197" y="89192"/>
                  </a:lnTo>
                  <a:lnTo>
                    <a:pt x="306197" y="113068"/>
                  </a:lnTo>
                  <a:lnTo>
                    <a:pt x="216916" y="113068"/>
                  </a:lnTo>
                  <a:lnTo>
                    <a:pt x="216916" y="127787"/>
                  </a:lnTo>
                  <a:lnTo>
                    <a:pt x="412851" y="127787"/>
                  </a:lnTo>
                  <a:lnTo>
                    <a:pt x="412851" y="1130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6923" y="3195638"/>
              <a:ext cx="180007" cy="2157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91677" y="3195397"/>
              <a:ext cx="176629" cy="21620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3086" y="3195638"/>
              <a:ext cx="179524" cy="21571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88322" y="3199258"/>
              <a:ext cx="194967" cy="20944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68478" y="3206255"/>
              <a:ext cx="194485" cy="20196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95779" y="3195397"/>
              <a:ext cx="166012" cy="2159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01123" y="3195397"/>
              <a:ext cx="202689" cy="21596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2329630" y="3195649"/>
              <a:ext cx="172720" cy="210820"/>
            </a:xfrm>
            <a:custGeom>
              <a:avLst/>
              <a:gdLst/>
              <a:ahLst/>
              <a:cxnLst/>
              <a:rect l="l" t="t" r="r" b="b"/>
              <a:pathLst>
                <a:path w="172720" h="210820">
                  <a:moveTo>
                    <a:pt x="166966" y="38900"/>
                  </a:moveTo>
                  <a:lnTo>
                    <a:pt x="97726" y="38900"/>
                  </a:lnTo>
                  <a:lnTo>
                    <a:pt x="97726" y="32550"/>
                  </a:lnTo>
                  <a:lnTo>
                    <a:pt x="97726" y="18580"/>
                  </a:lnTo>
                  <a:lnTo>
                    <a:pt x="80594" y="18580"/>
                  </a:lnTo>
                  <a:lnTo>
                    <a:pt x="80594" y="32550"/>
                  </a:lnTo>
                  <a:lnTo>
                    <a:pt x="80594" y="38900"/>
                  </a:lnTo>
                  <a:lnTo>
                    <a:pt x="80594" y="52870"/>
                  </a:lnTo>
                  <a:lnTo>
                    <a:pt x="80594" y="84620"/>
                  </a:lnTo>
                  <a:lnTo>
                    <a:pt x="80594" y="99860"/>
                  </a:lnTo>
                  <a:lnTo>
                    <a:pt x="80594" y="104940"/>
                  </a:lnTo>
                  <a:lnTo>
                    <a:pt x="17373" y="104940"/>
                  </a:lnTo>
                  <a:lnTo>
                    <a:pt x="17373" y="32550"/>
                  </a:lnTo>
                  <a:lnTo>
                    <a:pt x="80594" y="32550"/>
                  </a:lnTo>
                  <a:lnTo>
                    <a:pt x="80594" y="18580"/>
                  </a:lnTo>
                  <a:lnTo>
                    <a:pt x="0" y="18580"/>
                  </a:lnTo>
                  <a:lnTo>
                    <a:pt x="0" y="32550"/>
                  </a:lnTo>
                  <a:lnTo>
                    <a:pt x="0" y="104940"/>
                  </a:lnTo>
                  <a:lnTo>
                    <a:pt x="0" y="118910"/>
                  </a:lnTo>
                  <a:lnTo>
                    <a:pt x="97726" y="118910"/>
                  </a:lnTo>
                  <a:lnTo>
                    <a:pt x="97726" y="104940"/>
                  </a:lnTo>
                  <a:lnTo>
                    <a:pt x="97726" y="99860"/>
                  </a:lnTo>
                  <a:lnTo>
                    <a:pt x="149352" y="99860"/>
                  </a:lnTo>
                  <a:lnTo>
                    <a:pt x="149352" y="157556"/>
                  </a:lnTo>
                  <a:lnTo>
                    <a:pt x="166966" y="157556"/>
                  </a:lnTo>
                  <a:lnTo>
                    <a:pt x="166966" y="53327"/>
                  </a:lnTo>
                  <a:lnTo>
                    <a:pt x="149352" y="53327"/>
                  </a:lnTo>
                  <a:lnTo>
                    <a:pt x="149352" y="84620"/>
                  </a:lnTo>
                  <a:lnTo>
                    <a:pt x="97726" y="84620"/>
                  </a:lnTo>
                  <a:lnTo>
                    <a:pt x="97726" y="52870"/>
                  </a:lnTo>
                  <a:lnTo>
                    <a:pt x="166966" y="52870"/>
                  </a:lnTo>
                  <a:lnTo>
                    <a:pt x="166966" y="38900"/>
                  </a:lnTo>
                  <a:close/>
                </a:path>
                <a:path w="172720" h="210820">
                  <a:moveTo>
                    <a:pt x="166966" y="0"/>
                  </a:moveTo>
                  <a:lnTo>
                    <a:pt x="149352" y="0"/>
                  </a:lnTo>
                  <a:lnTo>
                    <a:pt x="149352" y="38608"/>
                  </a:lnTo>
                  <a:lnTo>
                    <a:pt x="166966" y="38608"/>
                  </a:lnTo>
                  <a:lnTo>
                    <a:pt x="166966" y="0"/>
                  </a:lnTo>
                  <a:close/>
                </a:path>
                <a:path w="172720" h="210820">
                  <a:moveTo>
                    <a:pt x="172275" y="196380"/>
                  </a:moveTo>
                  <a:lnTo>
                    <a:pt x="46570" y="196380"/>
                  </a:lnTo>
                  <a:lnTo>
                    <a:pt x="46570" y="143040"/>
                  </a:lnTo>
                  <a:lnTo>
                    <a:pt x="28956" y="143040"/>
                  </a:lnTo>
                  <a:lnTo>
                    <a:pt x="28956" y="196380"/>
                  </a:lnTo>
                  <a:lnTo>
                    <a:pt x="28956" y="210350"/>
                  </a:lnTo>
                  <a:lnTo>
                    <a:pt x="172275" y="210350"/>
                  </a:lnTo>
                  <a:lnTo>
                    <a:pt x="172275" y="1963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42514" y="3598276"/>
              <a:ext cx="182420" cy="21571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70056" y="3598276"/>
              <a:ext cx="189176" cy="21547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0239452" y="3615549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6164" y="156210"/>
                  </a:moveTo>
                  <a:lnTo>
                    <a:pt x="106641" y="156210"/>
                  </a:lnTo>
                  <a:lnTo>
                    <a:pt x="106641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27" y="99060"/>
                  </a:lnTo>
                  <a:lnTo>
                    <a:pt x="89027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64" y="17145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7343" y="3598276"/>
              <a:ext cx="176629" cy="21620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63665" y="3604550"/>
              <a:ext cx="112685" cy="19520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75454" y="3598276"/>
              <a:ext cx="173513" cy="21620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96862" y="3662944"/>
              <a:ext cx="119924" cy="13681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37297" y="3662944"/>
              <a:ext cx="119924" cy="13681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87866" y="3604550"/>
              <a:ext cx="105446" cy="192072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1494275" y="3611549"/>
              <a:ext cx="173990" cy="218440"/>
            </a:xfrm>
            <a:custGeom>
              <a:avLst/>
              <a:gdLst/>
              <a:ahLst/>
              <a:cxnLst/>
              <a:rect l="l" t="t" r="r" b="b"/>
              <a:pathLst>
                <a:path w="173990" h="218439">
                  <a:moveTo>
                    <a:pt x="128130" y="204622"/>
                  </a:moveTo>
                  <a:lnTo>
                    <a:pt x="0" y="204622"/>
                  </a:lnTo>
                  <a:lnTo>
                    <a:pt x="0" y="218376"/>
                  </a:lnTo>
                  <a:lnTo>
                    <a:pt x="128130" y="218376"/>
                  </a:lnTo>
                  <a:lnTo>
                    <a:pt x="128130" y="204622"/>
                  </a:lnTo>
                  <a:close/>
                </a:path>
                <a:path w="173990" h="218439">
                  <a:moveTo>
                    <a:pt x="168910" y="54775"/>
                  </a:moveTo>
                  <a:lnTo>
                    <a:pt x="149364" y="54775"/>
                  </a:lnTo>
                  <a:lnTo>
                    <a:pt x="149364" y="185077"/>
                  </a:lnTo>
                  <a:lnTo>
                    <a:pt x="168910" y="185077"/>
                  </a:lnTo>
                  <a:lnTo>
                    <a:pt x="168910" y="54775"/>
                  </a:lnTo>
                  <a:close/>
                </a:path>
                <a:path w="173990" h="218439">
                  <a:moveTo>
                    <a:pt x="173494" y="5067"/>
                  </a:moveTo>
                  <a:lnTo>
                    <a:pt x="166979" y="0"/>
                  </a:lnTo>
                  <a:lnTo>
                    <a:pt x="151053" y="0"/>
                  </a:lnTo>
                  <a:lnTo>
                    <a:pt x="145021" y="5067"/>
                  </a:lnTo>
                  <a:lnTo>
                    <a:pt x="145021" y="21234"/>
                  </a:lnTo>
                  <a:lnTo>
                    <a:pt x="151053" y="26784"/>
                  </a:lnTo>
                  <a:lnTo>
                    <a:pt x="166979" y="26784"/>
                  </a:lnTo>
                  <a:lnTo>
                    <a:pt x="173494" y="21234"/>
                  </a:lnTo>
                  <a:lnTo>
                    <a:pt x="173494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93830" y="3604550"/>
              <a:ext cx="112685" cy="19520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1837390" y="3605389"/>
              <a:ext cx="196215" cy="205740"/>
            </a:xfrm>
            <a:custGeom>
              <a:avLst/>
              <a:gdLst/>
              <a:ahLst/>
              <a:cxnLst/>
              <a:rect l="l" t="t" r="r" b="b"/>
              <a:pathLst>
                <a:path w="196215" h="205739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3180"/>
                  </a:lnTo>
                  <a:lnTo>
                    <a:pt x="170357" y="4318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318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196215" h="205739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196215" h="205739">
                  <a:moveTo>
                    <a:pt x="195694" y="93751"/>
                  </a:moveTo>
                  <a:lnTo>
                    <a:pt x="0" y="93751"/>
                  </a:lnTo>
                  <a:lnTo>
                    <a:pt x="0" y="107505"/>
                  </a:lnTo>
                  <a:lnTo>
                    <a:pt x="195694" y="107505"/>
                  </a:lnTo>
                  <a:lnTo>
                    <a:pt x="195694" y="9375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17067" y="3604550"/>
              <a:ext cx="195209" cy="20920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34235" y="3598276"/>
              <a:ext cx="182420" cy="21571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13907" y="3598276"/>
              <a:ext cx="400552" cy="21571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12534" y="3598517"/>
              <a:ext cx="176629" cy="215478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3328485" y="3605389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39">
                  <a:moveTo>
                    <a:pt x="171564" y="62623"/>
                  </a:moveTo>
                  <a:lnTo>
                    <a:pt x="154432" y="62623"/>
                  </a:lnTo>
                  <a:lnTo>
                    <a:pt x="154432" y="103886"/>
                  </a:lnTo>
                  <a:lnTo>
                    <a:pt x="171564" y="103886"/>
                  </a:lnTo>
                  <a:lnTo>
                    <a:pt x="171564" y="62623"/>
                  </a:lnTo>
                  <a:close/>
                </a:path>
                <a:path w="413384" h="205739">
                  <a:moveTo>
                    <a:pt x="171564" y="48260"/>
                  </a:moveTo>
                  <a:lnTo>
                    <a:pt x="41021" y="48260"/>
                  </a:lnTo>
                  <a:lnTo>
                    <a:pt x="41021" y="8890"/>
                  </a:lnTo>
                  <a:lnTo>
                    <a:pt x="23647" y="8890"/>
                  </a:lnTo>
                  <a:lnTo>
                    <a:pt x="23647" y="48260"/>
                  </a:lnTo>
                  <a:lnTo>
                    <a:pt x="23647" y="62230"/>
                  </a:lnTo>
                  <a:lnTo>
                    <a:pt x="23647" y="104140"/>
                  </a:lnTo>
                  <a:lnTo>
                    <a:pt x="23647" y="118110"/>
                  </a:lnTo>
                  <a:lnTo>
                    <a:pt x="171564" y="118110"/>
                  </a:lnTo>
                  <a:lnTo>
                    <a:pt x="171564" y="104140"/>
                  </a:lnTo>
                  <a:lnTo>
                    <a:pt x="41021" y="104140"/>
                  </a:lnTo>
                  <a:lnTo>
                    <a:pt x="41021" y="62230"/>
                  </a:lnTo>
                  <a:lnTo>
                    <a:pt x="171564" y="62230"/>
                  </a:lnTo>
                  <a:lnTo>
                    <a:pt x="171564" y="48260"/>
                  </a:lnTo>
                  <a:close/>
                </a:path>
                <a:path w="413384" h="205739">
                  <a:moveTo>
                    <a:pt x="171564" y="8331"/>
                  </a:moveTo>
                  <a:lnTo>
                    <a:pt x="154432" y="8331"/>
                  </a:lnTo>
                  <a:lnTo>
                    <a:pt x="154432" y="47904"/>
                  </a:lnTo>
                  <a:lnTo>
                    <a:pt x="171564" y="47904"/>
                  </a:lnTo>
                  <a:lnTo>
                    <a:pt x="171564" y="8331"/>
                  </a:lnTo>
                  <a:close/>
                </a:path>
                <a:path w="413384" h="205739">
                  <a:moveTo>
                    <a:pt x="195694" y="166141"/>
                  </a:moveTo>
                  <a:lnTo>
                    <a:pt x="106413" y="166141"/>
                  </a:lnTo>
                  <a:lnTo>
                    <a:pt x="106413" y="118605"/>
                  </a:lnTo>
                  <a:lnTo>
                    <a:pt x="88798" y="118605"/>
                  </a:lnTo>
                  <a:lnTo>
                    <a:pt x="88798" y="166141"/>
                  </a:lnTo>
                  <a:lnTo>
                    <a:pt x="0" y="166141"/>
                  </a:lnTo>
                  <a:lnTo>
                    <a:pt x="0" y="180860"/>
                  </a:lnTo>
                  <a:lnTo>
                    <a:pt x="195694" y="180860"/>
                  </a:lnTo>
                  <a:lnTo>
                    <a:pt x="195694" y="166141"/>
                  </a:lnTo>
                  <a:close/>
                </a:path>
                <a:path w="413384" h="205739">
                  <a:moveTo>
                    <a:pt x="391388" y="63500"/>
                  </a:moveTo>
                  <a:lnTo>
                    <a:pt x="259880" y="63500"/>
                  </a:lnTo>
                  <a:lnTo>
                    <a:pt x="259880" y="43180"/>
                  </a:lnTo>
                  <a:lnTo>
                    <a:pt x="387527" y="43180"/>
                  </a:lnTo>
                  <a:lnTo>
                    <a:pt x="387527" y="31750"/>
                  </a:lnTo>
                  <a:lnTo>
                    <a:pt x="387527" y="12700"/>
                  </a:lnTo>
                  <a:lnTo>
                    <a:pt x="387527" y="0"/>
                  </a:lnTo>
                  <a:lnTo>
                    <a:pt x="242023" y="0"/>
                  </a:lnTo>
                  <a:lnTo>
                    <a:pt x="242023" y="12700"/>
                  </a:lnTo>
                  <a:lnTo>
                    <a:pt x="370154" y="12700"/>
                  </a:lnTo>
                  <a:lnTo>
                    <a:pt x="370154" y="31750"/>
                  </a:lnTo>
                  <a:lnTo>
                    <a:pt x="242506" y="31750"/>
                  </a:lnTo>
                  <a:lnTo>
                    <a:pt x="242506" y="43180"/>
                  </a:lnTo>
                  <a:lnTo>
                    <a:pt x="242506" y="63500"/>
                  </a:lnTo>
                  <a:lnTo>
                    <a:pt x="242506" y="76200"/>
                  </a:lnTo>
                  <a:lnTo>
                    <a:pt x="391388" y="76200"/>
                  </a:lnTo>
                  <a:lnTo>
                    <a:pt x="391388" y="63500"/>
                  </a:lnTo>
                  <a:close/>
                </a:path>
                <a:path w="413384" h="205739">
                  <a:moveTo>
                    <a:pt x="395249" y="193040"/>
                  </a:moveTo>
                  <a:lnTo>
                    <a:pt x="258673" y="193040"/>
                  </a:lnTo>
                  <a:lnTo>
                    <a:pt x="258673" y="171450"/>
                  </a:lnTo>
                  <a:lnTo>
                    <a:pt x="388251" y="171450"/>
                  </a:lnTo>
                  <a:lnTo>
                    <a:pt x="388251" y="158750"/>
                  </a:lnTo>
                  <a:lnTo>
                    <a:pt x="388251" y="139700"/>
                  </a:lnTo>
                  <a:lnTo>
                    <a:pt x="388251" y="125730"/>
                  </a:lnTo>
                  <a:lnTo>
                    <a:pt x="240817" y="125730"/>
                  </a:lnTo>
                  <a:lnTo>
                    <a:pt x="240817" y="139700"/>
                  </a:lnTo>
                  <a:lnTo>
                    <a:pt x="370878" y="139700"/>
                  </a:lnTo>
                  <a:lnTo>
                    <a:pt x="370878" y="158750"/>
                  </a:lnTo>
                  <a:lnTo>
                    <a:pt x="241300" y="158750"/>
                  </a:lnTo>
                  <a:lnTo>
                    <a:pt x="241300" y="171450"/>
                  </a:lnTo>
                  <a:lnTo>
                    <a:pt x="241300" y="193040"/>
                  </a:lnTo>
                  <a:lnTo>
                    <a:pt x="241300" y="205740"/>
                  </a:lnTo>
                  <a:lnTo>
                    <a:pt x="395249" y="205740"/>
                  </a:lnTo>
                  <a:lnTo>
                    <a:pt x="395249" y="193040"/>
                  </a:lnTo>
                  <a:close/>
                </a:path>
                <a:path w="413384" h="205739">
                  <a:moveTo>
                    <a:pt x="412864" y="93751"/>
                  </a:moveTo>
                  <a:lnTo>
                    <a:pt x="217170" y="93751"/>
                  </a:lnTo>
                  <a:lnTo>
                    <a:pt x="217170" y="107505"/>
                  </a:lnTo>
                  <a:lnTo>
                    <a:pt x="412864" y="107505"/>
                  </a:lnTo>
                  <a:lnTo>
                    <a:pt x="412864" y="9375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825891" y="3596828"/>
              <a:ext cx="194485" cy="21475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51261" y="3598517"/>
              <a:ext cx="168425" cy="21620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60708" y="3596104"/>
              <a:ext cx="198345" cy="21499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490904" y="3598517"/>
              <a:ext cx="162151" cy="21547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703487" y="3598276"/>
              <a:ext cx="192072" cy="216201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742602" y="3768394"/>
              <a:ext cx="5203190" cy="1220470"/>
            </a:xfrm>
            <a:custGeom>
              <a:avLst/>
              <a:gdLst/>
              <a:ahLst/>
              <a:cxnLst/>
              <a:rect l="l" t="t" r="r" b="b"/>
              <a:pathLst>
                <a:path w="5203190" h="1220470">
                  <a:moveTo>
                    <a:pt x="174244" y="1061516"/>
                  </a:moveTo>
                  <a:lnTo>
                    <a:pt x="172212" y="1057109"/>
                  </a:lnTo>
                  <a:lnTo>
                    <a:pt x="170853" y="1056093"/>
                  </a:lnTo>
                  <a:lnTo>
                    <a:pt x="167119" y="1052703"/>
                  </a:lnTo>
                  <a:lnTo>
                    <a:pt x="127393" y="1024547"/>
                  </a:lnTo>
                  <a:lnTo>
                    <a:pt x="93903" y="1002868"/>
                  </a:lnTo>
                  <a:lnTo>
                    <a:pt x="98069" y="994041"/>
                  </a:lnTo>
                  <a:lnTo>
                    <a:pt x="108750" y="953376"/>
                  </a:lnTo>
                  <a:lnTo>
                    <a:pt x="108813" y="952360"/>
                  </a:lnTo>
                  <a:lnTo>
                    <a:pt x="113220" y="952360"/>
                  </a:lnTo>
                  <a:lnTo>
                    <a:pt x="120675" y="952017"/>
                  </a:lnTo>
                  <a:lnTo>
                    <a:pt x="124066" y="952017"/>
                  </a:lnTo>
                  <a:lnTo>
                    <a:pt x="134239" y="951674"/>
                  </a:lnTo>
                  <a:lnTo>
                    <a:pt x="154584" y="952017"/>
                  </a:lnTo>
                  <a:lnTo>
                    <a:pt x="165087" y="952360"/>
                  </a:lnTo>
                  <a:lnTo>
                    <a:pt x="170180" y="952360"/>
                  </a:lnTo>
                  <a:lnTo>
                    <a:pt x="170053" y="951674"/>
                  </a:lnTo>
                  <a:lnTo>
                    <a:pt x="169494" y="948626"/>
                  </a:lnTo>
                  <a:lnTo>
                    <a:pt x="168516" y="940485"/>
                  </a:lnTo>
                  <a:lnTo>
                    <a:pt x="168414" y="939812"/>
                  </a:lnTo>
                  <a:lnTo>
                    <a:pt x="168211" y="938796"/>
                  </a:lnTo>
                  <a:lnTo>
                    <a:pt x="168135" y="938453"/>
                  </a:lnTo>
                  <a:lnTo>
                    <a:pt x="168071" y="938123"/>
                  </a:lnTo>
                  <a:lnTo>
                    <a:pt x="168008" y="937780"/>
                  </a:lnTo>
                  <a:lnTo>
                    <a:pt x="167932" y="937437"/>
                  </a:lnTo>
                  <a:lnTo>
                    <a:pt x="167398" y="934669"/>
                  </a:lnTo>
                  <a:lnTo>
                    <a:pt x="167297" y="934097"/>
                  </a:lnTo>
                  <a:lnTo>
                    <a:pt x="167119" y="933030"/>
                  </a:lnTo>
                  <a:lnTo>
                    <a:pt x="166789" y="931341"/>
                  </a:lnTo>
                  <a:lnTo>
                    <a:pt x="164071" y="930325"/>
                  </a:lnTo>
                  <a:lnTo>
                    <a:pt x="163055" y="930656"/>
                  </a:lnTo>
                  <a:lnTo>
                    <a:pt x="155930" y="931672"/>
                  </a:lnTo>
                  <a:lnTo>
                    <a:pt x="89827" y="937437"/>
                  </a:lnTo>
                  <a:lnTo>
                    <a:pt x="48475" y="938796"/>
                  </a:lnTo>
                  <a:lnTo>
                    <a:pt x="29832" y="938453"/>
                  </a:lnTo>
                  <a:lnTo>
                    <a:pt x="20332" y="937780"/>
                  </a:lnTo>
                  <a:lnTo>
                    <a:pt x="18643" y="937780"/>
                  </a:lnTo>
                  <a:lnTo>
                    <a:pt x="17284" y="939812"/>
                  </a:lnTo>
                  <a:lnTo>
                    <a:pt x="17627" y="940485"/>
                  </a:lnTo>
                  <a:lnTo>
                    <a:pt x="20002" y="950658"/>
                  </a:lnTo>
                  <a:lnTo>
                    <a:pt x="21361" y="954392"/>
                  </a:lnTo>
                  <a:lnTo>
                    <a:pt x="21361" y="954735"/>
                  </a:lnTo>
                  <a:lnTo>
                    <a:pt x="21691" y="955065"/>
                  </a:lnTo>
                  <a:lnTo>
                    <a:pt x="22377" y="956767"/>
                  </a:lnTo>
                  <a:lnTo>
                    <a:pt x="24409" y="959142"/>
                  </a:lnTo>
                  <a:lnTo>
                    <a:pt x="27800" y="958799"/>
                  </a:lnTo>
                  <a:lnTo>
                    <a:pt x="36271" y="958113"/>
                  </a:lnTo>
                  <a:lnTo>
                    <a:pt x="49834" y="956081"/>
                  </a:lnTo>
                  <a:lnTo>
                    <a:pt x="84404" y="953376"/>
                  </a:lnTo>
                  <a:lnTo>
                    <a:pt x="84289" y="956081"/>
                  </a:lnTo>
                  <a:lnTo>
                    <a:pt x="84162" y="958799"/>
                  </a:lnTo>
                  <a:lnTo>
                    <a:pt x="84150" y="959142"/>
                  </a:lnTo>
                  <a:lnTo>
                    <a:pt x="74066" y="996251"/>
                  </a:lnTo>
                  <a:lnTo>
                    <a:pt x="46443" y="1040498"/>
                  </a:lnTo>
                  <a:lnTo>
                    <a:pt x="17881" y="1068387"/>
                  </a:lnTo>
                  <a:lnTo>
                    <a:pt x="2705" y="1078128"/>
                  </a:lnTo>
                  <a:lnTo>
                    <a:pt x="2489" y="1078357"/>
                  </a:lnTo>
                  <a:lnTo>
                    <a:pt x="1422" y="1079144"/>
                  </a:lnTo>
                  <a:lnTo>
                    <a:pt x="0" y="1080160"/>
                  </a:lnTo>
                  <a:lnTo>
                    <a:pt x="1358" y="1081519"/>
                  </a:lnTo>
                  <a:lnTo>
                    <a:pt x="9829" y="1088974"/>
                  </a:lnTo>
                  <a:lnTo>
                    <a:pt x="13220" y="1091679"/>
                  </a:lnTo>
                  <a:lnTo>
                    <a:pt x="18643" y="1089990"/>
                  </a:lnTo>
                  <a:lnTo>
                    <a:pt x="20332" y="1088631"/>
                  </a:lnTo>
                  <a:lnTo>
                    <a:pt x="34505" y="1078357"/>
                  </a:lnTo>
                  <a:lnTo>
                    <a:pt x="69977" y="1042174"/>
                  </a:lnTo>
                  <a:lnTo>
                    <a:pt x="86779" y="1016431"/>
                  </a:lnTo>
                  <a:lnTo>
                    <a:pt x="93459" y="1020902"/>
                  </a:lnTo>
                  <a:lnTo>
                    <a:pt x="124891" y="1045616"/>
                  </a:lnTo>
                  <a:lnTo>
                    <a:pt x="155930" y="1076769"/>
                  </a:lnTo>
                  <a:lnTo>
                    <a:pt x="157289" y="1079144"/>
                  </a:lnTo>
                  <a:lnTo>
                    <a:pt x="160007" y="1077442"/>
                  </a:lnTo>
                  <a:lnTo>
                    <a:pt x="162382" y="1075410"/>
                  </a:lnTo>
                  <a:lnTo>
                    <a:pt x="170853" y="1065580"/>
                  </a:lnTo>
                  <a:lnTo>
                    <a:pt x="172542" y="1063891"/>
                  </a:lnTo>
                  <a:lnTo>
                    <a:pt x="174244" y="1061516"/>
                  </a:lnTo>
                  <a:close/>
                </a:path>
                <a:path w="5203190" h="1220470">
                  <a:moveTo>
                    <a:pt x="234772" y="1148638"/>
                  </a:moveTo>
                  <a:lnTo>
                    <a:pt x="214414" y="1115885"/>
                  </a:lnTo>
                  <a:lnTo>
                    <a:pt x="212890" y="1115034"/>
                  </a:lnTo>
                  <a:lnTo>
                    <a:pt x="212890" y="1146263"/>
                  </a:lnTo>
                  <a:lnTo>
                    <a:pt x="212763" y="1148638"/>
                  </a:lnTo>
                  <a:lnTo>
                    <a:pt x="196786" y="1191348"/>
                  </a:lnTo>
                  <a:lnTo>
                    <a:pt x="173685" y="1202232"/>
                  </a:lnTo>
                  <a:lnTo>
                    <a:pt x="174917" y="1202232"/>
                  </a:lnTo>
                  <a:lnTo>
                    <a:pt x="162458" y="1202791"/>
                  </a:lnTo>
                  <a:lnTo>
                    <a:pt x="152260" y="1202791"/>
                  </a:lnTo>
                  <a:lnTo>
                    <a:pt x="108813" y="1174064"/>
                  </a:lnTo>
                  <a:lnTo>
                    <a:pt x="108813" y="1148638"/>
                  </a:lnTo>
                  <a:lnTo>
                    <a:pt x="141998" y="1120813"/>
                  </a:lnTo>
                  <a:lnTo>
                    <a:pt x="161023" y="1118120"/>
                  </a:lnTo>
                  <a:lnTo>
                    <a:pt x="168833" y="1118120"/>
                  </a:lnTo>
                  <a:lnTo>
                    <a:pt x="212890" y="1146263"/>
                  </a:lnTo>
                  <a:lnTo>
                    <a:pt x="212890" y="1115034"/>
                  </a:lnTo>
                  <a:lnTo>
                    <a:pt x="173380" y="1101953"/>
                  </a:lnTo>
                  <a:lnTo>
                    <a:pt x="149720" y="1101953"/>
                  </a:lnTo>
                  <a:lnTo>
                    <a:pt x="108432" y="1118412"/>
                  </a:lnTo>
                  <a:lnTo>
                    <a:pt x="87274" y="1151699"/>
                  </a:lnTo>
                  <a:lnTo>
                    <a:pt x="87147" y="1160157"/>
                  </a:lnTo>
                  <a:lnTo>
                    <a:pt x="87261" y="1171714"/>
                  </a:lnTo>
                  <a:lnTo>
                    <a:pt x="87299" y="1171943"/>
                  </a:lnTo>
                  <a:lnTo>
                    <a:pt x="88290" y="1178293"/>
                  </a:lnTo>
                  <a:lnTo>
                    <a:pt x="112560" y="1208252"/>
                  </a:lnTo>
                  <a:lnTo>
                    <a:pt x="139192" y="1219530"/>
                  </a:lnTo>
                  <a:lnTo>
                    <a:pt x="139052" y="1219530"/>
                  </a:lnTo>
                  <a:lnTo>
                    <a:pt x="147370" y="1220381"/>
                  </a:lnTo>
                  <a:lnTo>
                    <a:pt x="172224" y="1220381"/>
                  </a:lnTo>
                  <a:lnTo>
                    <a:pt x="213398" y="1204188"/>
                  </a:lnTo>
                  <a:lnTo>
                    <a:pt x="214769" y="1202791"/>
                  </a:lnTo>
                  <a:lnTo>
                    <a:pt x="218198" y="1199311"/>
                  </a:lnTo>
                  <a:lnTo>
                    <a:pt x="234581" y="1160157"/>
                  </a:lnTo>
                  <a:lnTo>
                    <a:pt x="234759" y="1151699"/>
                  </a:lnTo>
                  <a:lnTo>
                    <a:pt x="234772" y="1148638"/>
                  </a:lnTo>
                  <a:close/>
                </a:path>
                <a:path w="5203190" h="1220470">
                  <a:moveTo>
                    <a:pt x="290512" y="1012698"/>
                  </a:moveTo>
                  <a:lnTo>
                    <a:pt x="290182" y="1008291"/>
                  </a:lnTo>
                  <a:lnTo>
                    <a:pt x="289839" y="999477"/>
                  </a:lnTo>
                  <a:lnTo>
                    <a:pt x="289572" y="997788"/>
                  </a:lnTo>
                  <a:lnTo>
                    <a:pt x="288823" y="992695"/>
                  </a:lnTo>
                  <a:lnTo>
                    <a:pt x="285775" y="993038"/>
                  </a:lnTo>
                  <a:lnTo>
                    <a:pt x="281025" y="994397"/>
                  </a:lnTo>
                  <a:lnTo>
                    <a:pt x="262382" y="996429"/>
                  </a:lnTo>
                  <a:lnTo>
                    <a:pt x="240690" y="997788"/>
                  </a:lnTo>
                  <a:lnTo>
                    <a:pt x="231533" y="997788"/>
                  </a:lnTo>
                  <a:lnTo>
                    <a:pt x="231635" y="935405"/>
                  </a:lnTo>
                  <a:lnTo>
                    <a:pt x="231876" y="922528"/>
                  </a:lnTo>
                  <a:lnTo>
                    <a:pt x="232854" y="910323"/>
                  </a:lnTo>
                  <a:lnTo>
                    <a:pt x="232892" y="907275"/>
                  </a:lnTo>
                  <a:lnTo>
                    <a:pt x="231190" y="907275"/>
                  </a:lnTo>
                  <a:lnTo>
                    <a:pt x="225767" y="906932"/>
                  </a:lnTo>
                  <a:lnTo>
                    <a:pt x="207797" y="906932"/>
                  </a:lnTo>
                  <a:lnTo>
                    <a:pt x="206108" y="908621"/>
                  </a:lnTo>
                  <a:lnTo>
                    <a:pt x="206781" y="910323"/>
                  </a:lnTo>
                  <a:lnTo>
                    <a:pt x="208483" y="913714"/>
                  </a:lnTo>
                  <a:lnTo>
                    <a:pt x="210172" y="935405"/>
                  </a:lnTo>
                  <a:lnTo>
                    <a:pt x="210172" y="1097102"/>
                  </a:lnTo>
                  <a:lnTo>
                    <a:pt x="211531" y="1097102"/>
                  </a:lnTo>
                  <a:lnTo>
                    <a:pt x="228815" y="1096086"/>
                  </a:lnTo>
                  <a:lnTo>
                    <a:pt x="230517" y="1095756"/>
                  </a:lnTo>
                  <a:lnTo>
                    <a:pt x="231533" y="1093711"/>
                  </a:lnTo>
                  <a:lnTo>
                    <a:pt x="231533" y="1016088"/>
                  </a:lnTo>
                  <a:lnTo>
                    <a:pt x="241020" y="1015415"/>
                  </a:lnTo>
                  <a:lnTo>
                    <a:pt x="263055" y="1015415"/>
                  </a:lnTo>
                  <a:lnTo>
                    <a:pt x="282714" y="1015746"/>
                  </a:lnTo>
                  <a:lnTo>
                    <a:pt x="287464" y="1016431"/>
                  </a:lnTo>
                  <a:lnTo>
                    <a:pt x="290512" y="1016431"/>
                  </a:lnTo>
                  <a:lnTo>
                    <a:pt x="290512" y="1015415"/>
                  </a:lnTo>
                  <a:lnTo>
                    <a:pt x="290512" y="1012698"/>
                  </a:lnTo>
                  <a:close/>
                </a:path>
                <a:path w="5203190" h="1220470">
                  <a:moveTo>
                    <a:pt x="446112" y="932700"/>
                  </a:moveTo>
                  <a:lnTo>
                    <a:pt x="444423" y="932014"/>
                  </a:lnTo>
                  <a:lnTo>
                    <a:pt x="423062" y="931672"/>
                  </a:lnTo>
                  <a:lnTo>
                    <a:pt x="421703" y="931672"/>
                  </a:lnTo>
                  <a:lnTo>
                    <a:pt x="420014" y="933373"/>
                  </a:lnTo>
                  <a:lnTo>
                    <a:pt x="420687" y="935062"/>
                  </a:lnTo>
                  <a:lnTo>
                    <a:pt x="422846" y="939380"/>
                  </a:lnTo>
                  <a:lnTo>
                    <a:pt x="423951" y="944181"/>
                  </a:lnTo>
                  <a:lnTo>
                    <a:pt x="423976" y="944562"/>
                  </a:lnTo>
                  <a:lnTo>
                    <a:pt x="424256" y="950328"/>
                  </a:lnTo>
                  <a:lnTo>
                    <a:pt x="424383" y="966597"/>
                  </a:lnTo>
                  <a:lnTo>
                    <a:pt x="424421" y="995743"/>
                  </a:lnTo>
                  <a:lnTo>
                    <a:pt x="424421" y="1015746"/>
                  </a:lnTo>
                  <a:lnTo>
                    <a:pt x="424421" y="1082535"/>
                  </a:lnTo>
                  <a:lnTo>
                    <a:pt x="415632" y="1083322"/>
                  </a:lnTo>
                  <a:lnTo>
                    <a:pt x="407517" y="1083805"/>
                  </a:lnTo>
                  <a:lnTo>
                    <a:pt x="353885" y="1084948"/>
                  </a:lnTo>
                  <a:lnTo>
                    <a:pt x="342468" y="1085075"/>
                  </a:lnTo>
                  <a:lnTo>
                    <a:pt x="336257" y="1084948"/>
                  </a:lnTo>
                  <a:lnTo>
                    <a:pt x="331190" y="1084567"/>
                  </a:lnTo>
                  <a:lnTo>
                    <a:pt x="331190" y="1082535"/>
                  </a:lnTo>
                  <a:lnTo>
                    <a:pt x="330860" y="1017104"/>
                  </a:lnTo>
                  <a:lnTo>
                    <a:pt x="345224" y="1016444"/>
                  </a:lnTo>
                  <a:lnTo>
                    <a:pt x="383743" y="1015365"/>
                  </a:lnTo>
                  <a:lnTo>
                    <a:pt x="417690" y="1015365"/>
                  </a:lnTo>
                  <a:lnTo>
                    <a:pt x="424421" y="1015746"/>
                  </a:lnTo>
                  <a:lnTo>
                    <a:pt x="424421" y="995743"/>
                  </a:lnTo>
                  <a:lnTo>
                    <a:pt x="366661" y="998499"/>
                  </a:lnTo>
                  <a:lnTo>
                    <a:pt x="357085" y="998626"/>
                  </a:lnTo>
                  <a:lnTo>
                    <a:pt x="346684" y="998499"/>
                  </a:lnTo>
                  <a:lnTo>
                    <a:pt x="330860" y="998118"/>
                  </a:lnTo>
                  <a:lnTo>
                    <a:pt x="330962" y="963206"/>
                  </a:lnTo>
                  <a:lnTo>
                    <a:pt x="331190" y="950328"/>
                  </a:lnTo>
                  <a:lnTo>
                    <a:pt x="331419" y="944562"/>
                  </a:lnTo>
                  <a:lnTo>
                    <a:pt x="331533" y="938796"/>
                  </a:lnTo>
                  <a:lnTo>
                    <a:pt x="329844" y="938123"/>
                  </a:lnTo>
                  <a:lnTo>
                    <a:pt x="329158" y="938123"/>
                  </a:lnTo>
                  <a:lnTo>
                    <a:pt x="310184" y="937437"/>
                  </a:lnTo>
                  <a:lnTo>
                    <a:pt x="305092" y="937437"/>
                  </a:lnTo>
                  <a:lnTo>
                    <a:pt x="307111" y="944181"/>
                  </a:lnTo>
                  <a:lnTo>
                    <a:pt x="307174" y="944562"/>
                  </a:lnTo>
                  <a:lnTo>
                    <a:pt x="309841" y="963206"/>
                  </a:lnTo>
                  <a:lnTo>
                    <a:pt x="309841" y="972362"/>
                  </a:lnTo>
                  <a:lnTo>
                    <a:pt x="310159" y="1017104"/>
                  </a:lnTo>
                  <a:lnTo>
                    <a:pt x="310184" y="1104900"/>
                  </a:lnTo>
                  <a:lnTo>
                    <a:pt x="312216" y="1105585"/>
                  </a:lnTo>
                  <a:lnTo>
                    <a:pt x="313563" y="1105585"/>
                  </a:lnTo>
                  <a:lnTo>
                    <a:pt x="321360" y="1104569"/>
                  </a:lnTo>
                  <a:lnTo>
                    <a:pt x="329844" y="1103884"/>
                  </a:lnTo>
                  <a:lnTo>
                    <a:pt x="341033" y="1103884"/>
                  </a:lnTo>
                  <a:lnTo>
                    <a:pt x="355092" y="1103553"/>
                  </a:lnTo>
                  <a:lnTo>
                    <a:pt x="338670" y="1103553"/>
                  </a:lnTo>
                  <a:lnTo>
                    <a:pt x="413385" y="1102728"/>
                  </a:lnTo>
                  <a:lnTo>
                    <a:pt x="406933" y="1102728"/>
                  </a:lnTo>
                  <a:lnTo>
                    <a:pt x="430187" y="1102194"/>
                  </a:lnTo>
                  <a:lnTo>
                    <a:pt x="441706" y="1102194"/>
                  </a:lnTo>
                  <a:lnTo>
                    <a:pt x="445439" y="1100162"/>
                  </a:lnTo>
                  <a:lnTo>
                    <a:pt x="445439" y="1085075"/>
                  </a:lnTo>
                  <a:lnTo>
                    <a:pt x="445439" y="1015365"/>
                  </a:lnTo>
                  <a:lnTo>
                    <a:pt x="445439" y="998626"/>
                  </a:lnTo>
                  <a:lnTo>
                    <a:pt x="445541" y="963206"/>
                  </a:lnTo>
                  <a:lnTo>
                    <a:pt x="446112" y="944562"/>
                  </a:lnTo>
                  <a:lnTo>
                    <a:pt x="446112" y="932700"/>
                  </a:lnTo>
                  <a:close/>
                </a:path>
                <a:path w="5203190" h="1220470">
                  <a:moveTo>
                    <a:pt x="580351" y="1047280"/>
                  </a:moveTo>
                  <a:lnTo>
                    <a:pt x="579335" y="1034059"/>
                  </a:lnTo>
                  <a:lnTo>
                    <a:pt x="579183" y="1033043"/>
                  </a:lnTo>
                  <a:lnTo>
                    <a:pt x="578319" y="1027277"/>
                  </a:lnTo>
                  <a:lnTo>
                    <a:pt x="575271" y="1027607"/>
                  </a:lnTo>
                  <a:lnTo>
                    <a:pt x="570522" y="1028966"/>
                  </a:lnTo>
                  <a:lnTo>
                    <a:pt x="551878" y="1031341"/>
                  </a:lnTo>
                  <a:lnTo>
                    <a:pt x="530529" y="1033043"/>
                  </a:lnTo>
                  <a:lnTo>
                    <a:pt x="521373" y="1033043"/>
                  </a:lnTo>
                  <a:lnTo>
                    <a:pt x="521474" y="935748"/>
                  </a:lnTo>
                  <a:lnTo>
                    <a:pt x="521716" y="922858"/>
                  </a:lnTo>
                  <a:lnTo>
                    <a:pt x="522732" y="910323"/>
                  </a:lnTo>
                  <a:lnTo>
                    <a:pt x="522732" y="907605"/>
                  </a:lnTo>
                  <a:lnTo>
                    <a:pt x="520357" y="907605"/>
                  </a:lnTo>
                  <a:lnTo>
                    <a:pt x="501027" y="906932"/>
                  </a:lnTo>
                  <a:lnTo>
                    <a:pt x="497636" y="906932"/>
                  </a:lnTo>
                  <a:lnTo>
                    <a:pt x="495947" y="908621"/>
                  </a:lnTo>
                  <a:lnTo>
                    <a:pt x="496620" y="910323"/>
                  </a:lnTo>
                  <a:lnTo>
                    <a:pt x="498322" y="913714"/>
                  </a:lnTo>
                  <a:lnTo>
                    <a:pt x="500011" y="935748"/>
                  </a:lnTo>
                  <a:lnTo>
                    <a:pt x="500011" y="1195082"/>
                  </a:lnTo>
                  <a:lnTo>
                    <a:pt x="501370" y="1195082"/>
                  </a:lnTo>
                  <a:lnTo>
                    <a:pt x="518655" y="1194054"/>
                  </a:lnTo>
                  <a:lnTo>
                    <a:pt x="520357" y="1193723"/>
                  </a:lnTo>
                  <a:lnTo>
                    <a:pt x="521373" y="1191691"/>
                  </a:lnTo>
                  <a:lnTo>
                    <a:pt x="521373" y="1050671"/>
                  </a:lnTo>
                  <a:lnTo>
                    <a:pt x="531202" y="1050328"/>
                  </a:lnTo>
                  <a:lnTo>
                    <a:pt x="572223" y="1050328"/>
                  </a:lnTo>
                  <a:lnTo>
                    <a:pt x="577303" y="1051001"/>
                  </a:lnTo>
                  <a:lnTo>
                    <a:pt x="580351" y="1051001"/>
                  </a:lnTo>
                  <a:lnTo>
                    <a:pt x="580351" y="1050328"/>
                  </a:lnTo>
                  <a:lnTo>
                    <a:pt x="580351" y="1047280"/>
                  </a:lnTo>
                  <a:close/>
                </a:path>
                <a:path w="5203190" h="1220470">
                  <a:moveTo>
                    <a:pt x="824776" y="925918"/>
                  </a:moveTo>
                  <a:lnTo>
                    <a:pt x="822528" y="925169"/>
                  </a:lnTo>
                  <a:lnTo>
                    <a:pt x="821410" y="924839"/>
                  </a:lnTo>
                  <a:lnTo>
                    <a:pt x="801725" y="920826"/>
                  </a:lnTo>
                  <a:lnTo>
                    <a:pt x="799007" y="920153"/>
                  </a:lnTo>
                  <a:lnTo>
                    <a:pt x="758228" y="924839"/>
                  </a:lnTo>
                  <a:lnTo>
                    <a:pt x="691515" y="926782"/>
                  </a:lnTo>
                  <a:lnTo>
                    <a:pt x="677392" y="926782"/>
                  </a:lnTo>
                  <a:lnTo>
                    <a:pt x="650214" y="926211"/>
                  </a:lnTo>
                  <a:lnTo>
                    <a:pt x="651637" y="926211"/>
                  </a:lnTo>
                  <a:lnTo>
                    <a:pt x="642734" y="925576"/>
                  </a:lnTo>
                  <a:lnTo>
                    <a:pt x="641032" y="925245"/>
                  </a:lnTo>
                  <a:lnTo>
                    <a:pt x="639686" y="927265"/>
                  </a:lnTo>
                  <a:lnTo>
                    <a:pt x="640016" y="927950"/>
                  </a:lnTo>
                  <a:lnTo>
                    <a:pt x="641718" y="934046"/>
                  </a:lnTo>
                  <a:lnTo>
                    <a:pt x="642734" y="939139"/>
                  </a:lnTo>
                  <a:lnTo>
                    <a:pt x="644423" y="942860"/>
                  </a:lnTo>
                  <a:lnTo>
                    <a:pt x="644423" y="943203"/>
                  </a:lnTo>
                  <a:lnTo>
                    <a:pt x="644766" y="943546"/>
                  </a:lnTo>
                  <a:lnTo>
                    <a:pt x="645439" y="945921"/>
                  </a:lnTo>
                  <a:lnTo>
                    <a:pt x="647484" y="947953"/>
                  </a:lnTo>
                  <a:lnTo>
                    <a:pt x="651205" y="947267"/>
                  </a:lnTo>
                  <a:lnTo>
                    <a:pt x="656628" y="946594"/>
                  </a:lnTo>
                  <a:lnTo>
                    <a:pt x="673582" y="944892"/>
                  </a:lnTo>
                  <a:lnTo>
                    <a:pt x="690537" y="943546"/>
                  </a:lnTo>
                  <a:lnTo>
                    <a:pt x="695960" y="943546"/>
                  </a:lnTo>
                  <a:lnTo>
                    <a:pt x="703072" y="943203"/>
                  </a:lnTo>
                  <a:lnTo>
                    <a:pt x="785787" y="940485"/>
                  </a:lnTo>
                  <a:lnTo>
                    <a:pt x="795959" y="940485"/>
                  </a:lnTo>
                  <a:lnTo>
                    <a:pt x="796632" y="941514"/>
                  </a:lnTo>
                  <a:lnTo>
                    <a:pt x="796531" y="945921"/>
                  </a:lnTo>
                  <a:lnTo>
                    <a:pt x="796404" y="947953"/>
                  </a:lnTo>
                  <a:lnTo>
                    <a:pt x="796201" y="951331"/>
                  </a:lnTo>
                  <a:lnTo>
                    <a:pt x="788758" y="994054"/>
                  </a:lnTo>
                  <a:lnTo>
                    <a:pt x="779691" y="1028966"/>
                  </a:lnTo>
                  <a:lnTo>
                    <a:pt x="779005" y="1031341"/>
                  </a:lnTo>
                  <a:lnTo>
                    <a:pt x="780707" y="1032357"/>
                  </a:lnTo>
                  <a:lnTo>
                    <a:pt x="784771" y="1032357"/>
                  </a:lnTo>
                  <a:lnTo>
                    <a:pt x="801725" y="1021854"/>
                  </a:lnTo>
                  <a:lnTo>
                    <a:pt x="805116" y="1012024"/>
                  </a:lnTo>
                  <a:lnTo>
                    <a:pt x="809523" y="994054"/>
                  </a:lnTo>
                  <a:lnTo>
                    <a:pt x="813587" y="976960"/>
                  </a:lnTo>
                  <a:lnTo>
                    <a:pt x="814730" y="972019"/>
                  </a:lnTo>
                  <a:lnTo>
                    <a:pt x="819353" y="951331"/>
                  </a:lnTo>
                  <a:lnTo>
                    <a:pt x="821855" y="940485"/>
                  </a:lnTo>
                  <a:lnTo>
                    <a:pt x="823417" y="933716"/>
                  </a:lnTo>
                  <a:lnTo>
                    <a:pt x="824090" y="928624"/>
                  </a:lnTo>
                  <a:lnTo>
                    <a:pt x="824560" y="926782"/>
                  </a:lnTo>
                  <a:lnTo>
                    <a:pt x="824649" y="926388"/>
                  </a:lnTo>
                  <a:lnTo>
                    <a:pt x="824776" y="925918"/>
                  </a:lnTo>
                  <a:close/>
                </a:path>
                <a:path w="5203190" h="1220470">
                  <a:moveTo>
                    <a:pt x="873582" y="1063548"/>
                  </a:moveTo>
                  <a:lnTo>
                    <a:pt x="872261" y="1052957"/>
                  </a:lnTo>
                  <a:lnTo>
                    <a:pt x="872172" y="1052207"/>
                  </a:lnTo>
                  <a:lnTo>
                    <a:pt x="872058" y="1051267"/>
                  </a:lnTo>
                  <a:lnTo>
                    <a:pt x="871931" y="1050328"/>
                  </a:lnTo>
                  <a:lnTo>
                    <a:pt x="871842" y="1049566"/>
                  </a:lnTo>
                  <a:lnTo>
                    <a:pt x="871766" y="1048943"/>
                  </a:lnTo>
                  <a:lnTo>
                    <a:pt x="869175" y="1043546"/>
                  </a:lnTo>
                  <a:lnTo>
                    <a:pt x="865797" y="1044219"/>
                  </a:lnTo>
                  <a:lnTo>
                    <a:pt x="858989" y="1045425"/>
                  </a:lnTo>
                  <a:lnTo>
                    <a:pt x="820204" y="1048943"/>
                  </a:lnTo>
                  <a:lnTo>
                    <a:pt x="801674" y="1049985"/>
                  </a:lnTo>
                  <a:lnTo>
                    <a:pt x="802005" y="1049985"/>
                  </a:lnTo>
                  <a:lnTo>
                    <a:pt x="747788" y="1051877"/>
                  </a:lnTo>
                  <a:lnTo>
                    <a:pt x="748245" y="1051877"/>
                  </a:lnTo>
                  <a:lnTo>
                    <a:pt x="699033" y="1052957"/>
                  </a:lnTo>
                  <a:lnTo>
                    <a:pt x="645020" y="1052957"/>
                  </a:lnTo>
                  <a:lnTo>
                    <a:pt x="632320" y="1052753"/>
                  </a:lnTo>
                  <a:lnTo>
                    <a:pt x="633615" y="1052753"/>
                  </a:lnTo>
                  <a:lnTo>
                    <a:pt x="610539" y="1052207"/>
                  </a:lnTo>
                  <a:lnTo>
                    <a:pt x="602538" y="1051877"/>
                  </a:lnTo>
                  <a:lnTo>
                    <a:pt x="595718" y="1051267"/>
                  </a:lnTo>
                  <a:lnTo>
                    <a:pt x="595896" y="1051267"/>
                  </a:lnTo>
                  <a:lnTo>
                    <a:pt x="588492" y="1050328"/>
                  </a:lnTo>
                  <a:lnTo>
                    <a:pt x="586803" y="1049985"/>
                  </a:lnTo>
                  <a:lnTo>
                    <a:pt x="585533" y="1052207"/>
                  </a:lnTo>
                  <a:lnTo>
                    <a:pt x="585635" y="1052753"/>
                  </a:lnTo>
                  <a:lnTo>
                    <a:pt x="585736" y="1052957"/>
                  </a:lnTo>
                  <a:lnTo>
                    <a:pt x="587133" y="1058799"/>
                  </a:lnTo>
                  <a:lnTo>
                    <a:pt x="589165" y="1066596"/>
                  </a:lnTo>
                  <a:lnTo>
                    <a:pt x="590524" y="1070330"/>
                  </a:lnTo>
                  <a:lnTo>
                    <a:pt x="591210" y="1072362"/>
                  </a:lnTo>
                  <a:lnTo>
                    <a:pt x="593915" y="1074394"/>
                  </a:lnTo>
                  <a:lnTo>
                    <a:pt x="609142" y="1073048"/>
                  </a:lnTo>
                  <a:lnTo>
                    <a:pt x="618807" y="1072362"/>
                  </a:lnTo>
                  <a:lnTo>
                    <a:pt x="630351" y="1071740"/>
                  </a:lnTo>
                  <a:lnTo>
                    <a:pt x="684009" y="1069416"/>
                  </a:lnTo>
                  <a:lnTo>
                    <a:pt x="723747" y="1068628"/>
                  </a:lnTo>
                  <a:lnTo>
                    <a:pt x="723747" y="1195755"/>
                  </a:lnTo>
                  <a:lnTo>
                    <a:pt x="726465" y="1195755"/>
                  </a:lnTo>
                  <a:lnTo>
                    <a:pt x="733920" y="1195082"/>
                  </a:lnTo>
                  <a:lnTo>
                    <a:pt x="741375" y="1194739"/>
                  </a:lnTo>
                  <a:lnTo>
                    <a:pt x="742734" y="1194739"/>
                  </a:lnTo>
                  <a:lnTo>
                    <a:pt x="744435" y="1194396"/>
                  </a:lnTo>
                  <a:lnTo>
                    <a:pt x="745451" y="1192364"/>
                  </a:lnTo>
                  <a:lnTo>
                    <a:pt x="745451" y="1068628"/>
                  </a:lnTo>
                  <a:lnTo>
                    <a:pt x="745451" y="1068298"/>
                  </a:lnTo>
                  <a:lnTo>
                    <a:pt x="771194" y="1067752"/>
                  </a:lnTo>
                  <a:lnTo>
                    <a:pt x="871702" y="1067752"/>
                  </a:lnTo>
                  <a:lnTo>
                    <a:pt x="873582" y="1065237"/>
                  </a:lnTo>
                  <a:lnTo>
                    <a:pt x="873582" y="1063548"/>
                  </a:lnTo>
                  <a:close/>
                </a:path>
                <a:path w="5203190" h="1220470">
                  <a:moveTo>
                    <a:pt x="1082751" y="1081519"/>
                  </a:moveTo>
                  <a:lnTo>
                    <a:pt x="1082014" y="1077112"/>
                  </a:lnTo>
                  <a:lnTo>
                    <a:pt x="1080376" y="1065923"/>
                  </a:lnTo>
                  <a:lnTo>
                    <a:pt x="1079703" y="1062532"/>
                  </a:lnTo>
                  <a:lnTo>
                    <a:pt x="1028636" y="1080096"/>
                  </a:lnTo>
                  <a:lnTo>
                    <a:pt x="989952" y="1087031"/>
                  </a:lnTo>
                  <a:lnTo>
                    <a:pt x="949121" y="1090841"/>
                  </a:lnTo>
                  <a:lnTo>
                    <a:pt x="943762" y="1090980"/>
                  </a:lnTo>
                  <a:lnTo>
                    <a:pt x="930541" y="1090980"/>
                  </a:lnTo>
                  <a:lnTo>
                    <a:pt x="930440" y="1090434"/>
                  </a:lnTo>
                  <a:lnTo>
                    <a:pt x="928916" y="1081938"/>
                  </a:lnTo>
                  <a:lnTo>
                    <a:pt x="928839" y="974394"/>
                  </a:lnTo>
                  <a:lnTo>
                    <a:pt x="929182" y="956424"/>
                  </a:lnTo>
                  <a:lnTo>
                    <a:pt x="929754" y="948969"/>
                  </a:lnTo>
                  <a:lnTo>
                    <a:pt x="929855" y="946594"/>
                  </a:lnTo>
                  <a:lnTo>
                    <a:pt x="930198" y="944562"/>
                  </a:lnTo>
                  <a:lnTo>
                    <a:pt x="928839" y="944219"/>
                  </a:lnTo>
                  <a:lnTo>
                    <a:pt x="928166" y="944219"/>
                  </a:lnTo>
                  <a:lnTo>
                    <a:pt x="908837" y="942187"/>
                  </a:lnTo>
                  <a:lnTo>
                    <a:pt x="903414" y="942187"/>
                  </a:lnTo>
                  <a:lnTo>
                    <a:pt x="905459" y="948969"/>
                  </a:lnTo>
                  <a:lnTo>
                    <a:pt x="907821" y="967270"/>
                  </a:lnTo>
                  <a:lnTo>
                    <a:pt x="907821" y="1094740"/>
                  </a:lnTo>
                  <a:lnTo>
                    <a:pt x="914603" y="1112367"/>
                  </a:lnTo>
                  <a:lnTo>
                    <a:pt x="924102" y="1112367"/>
                  </a:lnTo>
                  <a:lnTo>
                    <a:pt x="940422" y="1111707"/>
                  </a:lnTo>
                  <a:lnTo>
                    <a:pt x="997432" y="1105090"/>
                  </a:lnTo>
                  <a:lnTo>
                    <a:pt x="1050124" y="1093266"/>
                  </a:lnTo>
                  <a:lnTo>
                    <a:pt x="1067892" y="1087615"/>
                  </a:lnTo>
                  <a:lnTo>
                    <a:pt x="1082751" y="1081519"/>
                  </a:lnTo>
                  <a:close/>
                </a:path>
                <a:path w="5203190" h="1220470">
                  <a:moveTo>
                    <a:pt x="1119365" y="907605"/>
                  </a:moveTo>
                  <a:lnTo>
                    <a:pt x="1116990" y="907605"/>
                  </a:lnTo>
                  <a:lnTo>
                    <a:pt x="1097661" y="906932"/>
                  </a:lnTo>
                  <a:lnTo>
                    <a:pt x="1094270" y="906932"/>
                  </a:lnTo>
                  <a:lnTo>
                    <a:pt x="1092581" y="908621"/>
                  </a:lnTo>
                  <a:lnTo>
                    <a:pt x="1093254" y="910323"/>
                  </a:lnTo>
                  <a:lnTo>
                    <a:pt x="1094955" y="913714"/>
                  </a:lnTo>
                  <a:lnTo>
                    <a:pt x="1096645" y="935748"/>
                  </a:lnTo>
                  <a:lnTo>
                    <a:pt x="1096645" y="1195082"/>
                  </a:lnTo>
                  <a:lnTo>
                    <a:pt x="1098003" y="1195082"/>
                  </a:lnTo>
                  <a:lnTo>
                    <a:pt x="1115288" y="1194054"/>
                  </a:lnTo>
                  <a:lnTo>
                    <a:pt x="1116990" y="1193723"/>
                  </a:lnTo>
                  <a:lnTo>
                    <a:pt x="1118006" y="1191691"/>
                  </a:lnTo>
                  <a:lnTo>
                    <a:pt x="1118108" y="935748"/>
                  </a:lnTo>
                  <a:lnTo>
                    <a:pt x="1118336" y="922858"/>
                  </a:lnTo>
                  <a:lnTo>
                    <a:pt x="1119365" y="910323"/>
                  </a:lnTo>
                  <a:lnTo>
                    <a:pt x="1119365" y="907605"/>
                  </a:lnTo>
                  <a:close/>
                </a:path>
                <a:path w="5203190" h="1220470">
                  <a:moveTo>
                    <a:pt x="5202898" y="6273"/>
                  </a:moveTo>
                  <a:lnTo>
                    <a:pt x="5196141" y="0"/>
                  </a:lnTo>
                  <a:lnTo>
                    <a:pt x="5179974" y="0"/>
                  </a:lnTo>
                  <a:lnTo>
                    <a:pt x="5173218" y="6273"/>
                  </a:lnTo>
                  <a:lnTo>
                    <a:pt x="5173218" y="25095"/>
                  </a:lnTo>
                  <a:lnTo>
                    <a:pt x="5179974" y="31369"/>
                  </a:lnTo>
                  <a:lnTo>
                    <a:pt x="5187937" y="31369"/>
                  </a:lnTo>
                  <a:lnTo>
                    <a:pt x="5196141" y="31369"/>
                  </a:lnTo>
                  <a:lnTo>
                    <a:pt x="5202898" y="25095"/>
                  </a:lnTo>
                  <a:lnTo>
                    <a:pt x="5202898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729725" y="5007700"/>
              <a:ext cx="1237615" cy="0"/>
            </a:xfrm>
            <a:custGeom>
              <a:avLst/>
              <a:gdLst/>
              <a:ahLst/>
              <a:cxnLst/>
              <a:rect l="l" t="t" r="r" b="b"/>
              <a:pathLst>
                <a:path w="1237615" h="0">
                  <a:moveTo>
                    <a:pt x="0" y="0"/>
                  </a:moveTo>
                  <a:lnTo>
                    <a:pt x="1152677" y="0"/>
                  </a:lnTo>
                </a:path>
                <a:path w="1237615" h="0">
                  <a:moveTo>
                    <a:pt x="1152525" y="0"/>
                  </a:moveTo>
                  <a:lnTo>
                    <a:pt x="123735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996765" y="4675326"/>
              <a:ext cx="509270" cy="303530"/>
            </a:xfrm>
            <a:custGeom>
              <a:avLst/>
              <a:gdLst/>
              <a:ahLst/>
              <a:cxnLst/>
              <a:rect l="l" t="t" r="r" b="b"/>
              <a:pathLst>
                <a:path w="509270" h="303529">
                  <a:moveTo>
                    <a:pt x="178981" y="128816"/>
                  </a:moveTo>
                  <a:lnTo>
                    <a:pt x="178650" y="125425"/>
                  </a:lnTo>
                  <a:lnTo>
                    <a:pt x="176276" y="113220"/>
                  </a:lnTo>
                  <a:lnTo>
                    <a:pt x="176161" y="112547"/>
                  </a:lnTo>
                  <a:lnTo>
                    <a:pt x="175933" y="111188"/>
                  </a:lnTo>
                  <a:lnTo>
                    <a:pt x="172542" y="112547"/>
                  </a:lnTo>
                  <a:lnTo>
                    <a:pt x="163614" y="116738"/>
                  </a:lnTo>
                  <a:lnTo>
                    <a:pt x="157035" y="119392"/>
                  </a:lnTo>
                  <a:lnTo>
                    <a:pt x="149567" y="121627"/>
                  </a:lnTo>
                  <a:lnTo>
                    <a:pt x="126276" y="127469"/>
                  </a:lnTo>
                  <a:lnTo>
                    <a:pt x="118198" y="129235"/>
                  </a:lnTo>
                  <a:lnTo>
                    <a:pt x="110680" y="130517"/>
                  </a:lnTo>
                  <a:lnTo>
                    <a:pt x="110807" y="130517"/>
                  </a:lnTo>
                  <a:lnTo>
                    <a:pt x="85674" y="134061"/>
                  </a:lnTo>
                  <a:lnTo>
                    <a:pt x="77685" y="135026"/>
                  </a:lnTo>
                  <a:lnTo>
                    <a:pt x="71615" y="135534"/>
                  </a:lnTo>
                  <a:lnTo>
                    <a:pt x="72085" y="135534"/>
                  </a:lnTo>
                  <a:lnTo>
                    <a:pt x="49834" y="136855"/>
                  </a:lnTo>
                  <a:lnTo>
                    <a:pt x="46037" y="136994"/>
                  </a:lnTo>
                  <a:lnTo>
                    <a:pt x="38544" y="136994"/>
                  </a:lnTo>
                  <a:lnTo>
                    <a:pt x="32207" y="136613"/>
                  </a:lnTo>
                  <a:lnTo>
                    <a:pt x="30505" y="136271"/>
                  </a:lnTo>
                  <a:lnTo>
                    <a:pt x="28130" y="133896"/>
                  </a:lnTo>
                  <a:lnTo>
                    <a:pt x="28130" y="45758"/>
                  </a:lnTo>
                  <a:lnTo>
                    <a:pt x="81800" y="43395"/>
                  </a:lnTo>
                  <a:lnTo>
                    <a:pt x="134581" y="43395"/>
                  </a:lnTo>
                  <a:lnTo>
                    <a:pt x="133896" y="39662"/>
                  </a:lnTo>
                  <a:lnTo>
                    <a:pt x="133896" y="38303"/>
                  </a:lnTo>
                  <a:lnTo>
                    <a:pt x="132880" y="30175"/>
                  </a:lnTo>
                  <a:lnTo>
                    <a:pt x="132638" y="28676"/>
                  </a:lnTo>
                  <a:lnTo>
                    <a:pt x="132562" y="28257"/>
                  </a:lnTo>
                  <a:lnTo>
                    <a:pt x="132461" y="27635"/>
                  </a:lnTo>
                  <a:lnTo>
                    <a:pt x="132346" y="26949"/>
                  </a:lnTo>
                  <a:lnTo>
                    <a:pt x="132232" y="26225"/>
                  </a:lnTo>
                  <a:lnTo>
                    <a:pt x="132118" y="25654"/>
                  </a:lnTo>
                  <a:lnTo>
                    <a:pt x="131864" y="24409"/>
                  </a:lnTo>
                  <a:lnTo>
                    <a:pt x="129159" y="23393"/>
                  </a:lnTo>
                  <a:lnTo>
                    <a:pt x="128143" y="23723"/>
                  </a:lnTo>
                  <a:lnTo>
                    <a:pt x="118249" y="24917"/>
                  </a:lnTo>
                  <a:lnTo>
                    <a:pt x="74701" y="28028"/>
                  </a:lnTo>
                  <a:lnTo>
                    <a:pt x="46812" y="28676"/>
                  </a:lnTo>
                  <a:lnTo>
                    <a:pt x="24003" y="28676"/>
                  </a:lnTo>
                  <a:lnTo>
                    <a:pt x="3390" y="27457"/>
                  </a:lnTo>
                  <a:lnTo>
                    <a:pt x="2032" y="27457"/>
                  </a:lnTo>
                  <a:lnTo>
                    <a:pt x="1905" y="27635"/>
                  </a:lnTo>
                  <a:lnTo>
                    <a:pt x="0" y="30505"/>
                  </a:lnTo>
                  <a:lnTo>
                    <a:pt x="1016" y="32207"/>
                  </a:lnTo>
                  <a:lnTo>
                    <a:pt x="2705" y="34582"/>
                  </a:lnTo>
                  <a:lnTo>
                    <a:pt x="6781" y="55257"/>
                  </a:lnTo>
                  <a:lnTo>
                    <a:pt x="6781" y="142379"/>
                  </a:lnTo>
                  <a:lnTo>
                    <a:pt x="14897" y="156578"/>
                  </a:lnTo>
                  <a:lnTo>
                    <a:pt x="34861" y="156578"/>
                  </a:lnTo>
                  <a:lnTo>
                    <a:pt x="43510" y="156337"/>
                  </a:lnTo>
                  <a:lnTo>
                    <a:pt x="87287" y="152019"/>
                  </a:lnTo>
                  <a:lnTo>
                    <a:pt x="128409" y="144640"/>
                  </a:lnTo>
                  <a:lnTo>
                    <a:pt x="168325" y="133527"/>
                  </a:lnTo>
                  <a:lnTo>
                    <a:pt x="175260" y="130517"/>
                  </a:lnTo>
                  <a:lnTo>
                    <a:pt x="178981" y="128816"/>
                  </a:lnTo>
                  <a:close/>
                </a:path>
                <a:path w="509270" h="303529">
                  <a:moveTo>
                    <a:pt x="220014" y="197612"/>
                  </a:moveTo>
                  <a:lnTo>
                    <a:pt x="219837" y="197612"/>
                  </a:lnTo>
                  <a:lnTo>
                    <a:pt x="199326" y="194919"/>
                  </a:lnTo>
                  <a:lnTo>
                    <a:pt x="197637" y="194576"/>
                  </a:lnTo>
                  <a:lnTo>
                    <a:pt x="196278" y="194779"/>
                  </a:lnTo>
                  <a:lnTo>
                    <a:pt x="196278" y="214579"/>
                  </a:lnTo>
                  <a:lnTo>
                    <a:pt x="196202" y="223735"/>
                  </a:lnTo>
                  <a:lnTo>
                    <a:pt x="196113" y="232892"/>
                  </a:lnTo>
                  <a:lnTo>
                    <a:pt x="196075" y="236283"/>
                  </a:lnTo>
                  <a:lnTo>
                    <a:pt x="195592" y="282041"/>
                  </a:lnTo>
                  <a:lnTo>
                    <a:pt x="190512" y="282714"/>
                  </a:lnTo>
                  <a:lnTo>
                    <a:pt x="138303" y="284060"/>
                  </a:lnTo>
                  <a:lnTo>
                    <a:pt x="86144" y="284060"/>
                  </a:lnTo>
                  <a:lnTo>
                    <a:pt x="81699" y="283743"/>
                  </a:lnTo>
                  <a:lnTo>
                    <a:pt x="81699" y="214922"/>
                  </a:lnTo>
                  <a:lnTo>
                    <a:pt x="193230" y="213563"/>
                  </a:lnTo>
                  <a:lnTo>
                    <a:pt x="194919" y="213563"/>
                  </a:lnTo>
                  <a:lnTo>
                    <a:pt x="196278" y="214579"/>
                  </a:lnTo>
                  <a:lnTo>
                    <a:pt x="196278" y="194779"/>
                  </a:lnTo>
                  <a:lnTo>
                    <a:pt x="195262" y="194919"/>
                  </a:lnTo>
                  <a:lnTo>
                    <a:pt x="194576" y="195262"/>
                  </a:lnTo>
                  <a:lnTo>
                    <a:pt x="193903" y="195262"/>
                  </a:lnTo>
                  <a:lnTo>
                    <a:pt x="187464" y="196278"/>
                  </a:lnTo>
                  <a:lnTo>
                    <a:pt x="165925" y="197294"/>
                  </a:lnTo>
                  <a:lnTo>
                    <a:pt x="130568" y="198437"/>
                  </a:lnTo>
                  <a:lnTo>
                    <a:pt x="84213" y="198437"/>
                  </a:lnTo>
                  <a:lnTo>
                    <a:pt x="57619" y="197612"/>
                  </a:lnTo>
                  <a:lnTo>
                    <a:pt x="55943" y="197612"/>
                  </a:lnTo>
                  <a:lnTo>
                    <a:pt x="54241" y="200342"/>
                  </a:lnTo>
                  <a:lnTo>
                    <a:pt x="55587" y="202374"/>
                  </a:lnTo>
                  <a:lnTo>
                    <a:pt x="57289" y="204749"/>
                  </a:lnTo>
                  <a:lnTo>
                    <a:pt x="61010" y="223735"/>
                  </a:lnTo>
                  <a:lnTo>
                    <a:pt x="61074" y="236283"/>
                  </a:lnTo>
                  <a:lnTo>
                    <a:pt x="61518" y="267804"/>
                  </a:lnTo>
                  <a:lnTo>
                    <a:pt x="61696" y="281025"/>
                  </a:lnTo>
                  <a:lnTo>
                    <a:pt x="61620" y="284060"/>
                  </a:lnTo>
                  <a:lnTo>
                    <a:pt x="61353" y="294589"/>
                  </a:lnTo>
                  <a:lnTo>
                    <a:pt x="61353" y="302717"/>
                  </a:lnTo>
                  <a:lnTo>
                    <a:pt x="63385" y="303403"/>
                  </a:lnTo>
                  <a:lnTo>
                    <a:pt x="64071" y="303403"/>
                  </a:lnTo>
                  <a:lnTo>
                    <a:pt x="85090" y="302044"/>
                  </a:lnTo>
                  <a:lnTo>
                    <a:pt x="109118" y="301701"/>
                  </a:lnTo>
                  <a:lnTo>
                    <a:pt x="201701" y="301701"/>
                  </a:lnTo>
                  <a:lnTo>
                    <a:pt x="211188" y="302044"/>
                  </a:lnTo>
                  <a:lnTo>
                    <a:pt x="216281" y="302044"/>
                  </a:lnTo>
                  <a:lnTo>
                    <a:pt x="216281" y="301701"/>
                  </a:lnTo>
                  <a:lnTo>
                    <a:pt x="216319" y="294589"/>
                  </a:lnTo>
                  <a:lnTo>
                    <a:pt x="216496" y="284060"/>
                  </a:lnTo>
                  <a:lnTo>
                    <a:pt x="216547" y="281025"/>
                  </a:lnTo>
                  <a:lnTo>
                    <a:pt x="217297" y="236283"/>
                  </a:lnTo>
                  <a:lnTo>
                    <a:pt x="217309" y="232549"/>
                  </a:lnTo>
                  <a:lnTo>
                    <a:pt x="217970" y="219671"/>
                  </a:lnTo>
                  <a:lnTo>
                    <a:pt x="218427" y="213563"/>
                  </a:lnTo>
                  <a:lnTo>
                    <a:pt x="219329" y="201358"/>
                  </a:lnTo>
                  <a:lnTo>
                    <a:pt x="219862" y="198437"/>
                  </a:lnTo>
                  <a:lnTo>
                    <a:pt x="219964" y="197840"/>
                  </a:lnTo>
                  <a:lnTo>
                    <a:pt x="220014" y="197612"/>
                  </a:lnTo>
                  <a:close/>
                </a:path>
                <a:path w="509270" h="303529">
                  <a:moveTo>
                    <a:pt x="273570" y="102031"/>
                  </a:moveTo>
                  <a:lnTo>
                    <a:pt x="272554" y="88811"/>
                  </a:lnTo>
                  <a:lnTo>
                    <a:pt x="272389" y="87795"/>
                  </a:lnTo>
                  <a:lnTo>
                    <a:pt x="271526" y="82029"/>
                  </a:lnTo>
                  <a:lnTo>
                    <a:pt x="268478" y="82372"/>
                  </a:lnTo>
                  <a:lnTo>
                    <a:pt x="263740" y="83731"/>
                  </a:lnTo>
                  <a:lnTo>
                    <a:pt x="245084" y="86106"/>
                  </a:lnTo>
                  <a:lnTo>
                    <a:pt x="223735" y="87795"/>
                  </a:lnTo>
                  <a:lnTo>
                    <a:pt x="214579" y="87795"/>
                  </a:lnTo>
                  <a:lnTo>
                    <a:pt x="214680" y="28473"/>
                  </a:lnTo>
                  <a:lnTo>
                    <a:pt x="214922" y="15595"/>
                  </a:lnTo>
                  <a:lnTo>
                    <a:pt x="215912" y="3390"/>
                  </a:lnTo>
                  <a:lnTo>
                    <a:pt x="215938" y="342"/>
                  </a:lnTo>
                  <a:lnTo>
                    <a:pt x="214236" y="342"/>
                  </a:lnTo>
                  <a:lnTo>
                    <a:pt x="208813" y="0"/>
                  </a:lnTo>
                  <a:lnTo>
                    <a:pt x="190855" y="0"/>
                  </a:lnTo>
                  <a:lnTo>
                    <a:pt x="189153" y="1689"/>
                  </a:lnTo>
                  <a:lnTo>
                    <a:pt x="189839" y="3390"/>
                  </a:lnTo>
                  <a:lnTo>
                    <a:pt x="191528" y="6781"/>
                  </a:lnTo>
                  <a:lnTo>
                    <a:pt x="193230" y="28473"/>
                  </a:lnTo>
                  <a:lnTo>
                    <a:pt x="193230" y="175933"/>
                  </a:lnTo>
                  <a:lnTo>
                    <a:pt x="194576" y="175933"/>
                  </a:lnTo>
                  <a:lnTo>
                    <a:pt x="211874" y="174917"/>
                  </a:lnTo>
                  <a:lnTo>
                    <a:pt x="213563" y="174586"/>
                  </a:lnTo>
                  <a:lnTo>
                    <a:pt x="214579" y="172542"/>
                  </a:lnTo>
                  <a:lnTo>
                    <a:pt x="214579" y="105422"/>
                  </a:lnTo>
                  <a:lnTo>
                    <a:pt x="224078" y="104749"/>
                  </a:lnTo>
                  <a:lnTo>
                    <a:pt x="246113" y="104749"/>
                  </a:lnTo>
                  <a:lnTo>
                    <a:pt x="265772" y="105092"/>
                  </a:lnTo>
                  <a:lnTo>
                    <a:pt x="270510" y="105765"/>
                  </a:lnTo>
                  <a:lnTo>
                    <a:pt x="273570" y="105765"/>
                  </a:lnTo>
                  <a:lnTo>
                    <a:pt x="273570" y="104749"/>
                  </a:lnTo>
                  <a:lnTo>
                    <a:pt x="273570" y="102031"/>
                  </a:lnTo>
                  <a:close/>
                </a:path>
                <a:path w="509270" h="303529">
                  <a:moveTo>
                    <a:pt x="438315" y="41021"/>
                  </a:moveTo>
                  <a:lnTo>
                    <a:pt x="436384" y="40055"/>
                  </a:lnTo>
                  <a:lnTo>
                    <a:pt x="435610" y="39662"/>
                  </a:lnTo>
                  <a:lnTo>
                    <a:pt x="414921" y="32880"/>
                  </a:lnTo>
                  <a:lnTo>
                    <a:pt x="413232" y="33553"/>
                  </a:lnTo>
                  <a:lnTo>
                    <a:pt x="403745" y="35598"/>
                  </a:lnTo>
                  <a:lnTo>
                    <a:pt x="399669" y="35928"/>
                  </a:lnTo>
                  <a:lnTo>
                    <a:pt x="390740" y="36931"/>
                  </a:lnTo>
                  <a:lnTo>
                    <a:pt x="384187" y="37566"/>
                  </a:lnTo>
                  <a:lnTo>
                    <a:pt x="376770" y="38100"/>
                  </a:lnTo>
                  <a:lnTo>
                    <a:pt x="353695" y="39497"/>
                  </a:lnTo>
                  <a:lnTo>
                    <a:pt x="341960" y="40055"/>
                  </a:lnTo>
                  <a:lnTo>
                    <a:pt x="306057" y="40055"/>
                  </a:lnTo>
                  <a:lnTo>
                    <a:pt x="299377" y="39662"/>
                  </a:lnTo>
                  <a:lnTo>
                    <a:pt x="299961" y="39662"/>
                  </a:lnTo>
                  <a:lnTo>
                    <a:pt x="292214" y="38989"/>
                  </a:lnTo>
                  <a:lnTo>
                    <a:pt x="290512" y="38646"/>
                  </a:lnTo>
                  <a:lnTo>
                    <a:pt x="290398" y="38811"/>
                  </a:lnTo>
                  <a:lnTo>
                    <a:pt x="290283" y="38989"/>
                  </a:lnTo>
                  <a:lnTo>
                    <a:pt x="289153" y="40678"/>
                  </a:lnTo>
                  <a:lnTo>
                    <a:pt x="289496" y="41351"/>
                  </a:lnTo>
                  <a:lnTo>
                    <a:pt x="290855" y="47117"/>
                  </a:lnTo>
                  <a:lnTo>
                    <a:pt x="292214" y="52209"/>
                  </a:lnTo>
                  <a:lnTo>
                    <a:pt x="293560" y="55930"/>
                  </a:lnTo>
                  <a:lnTo>
                    <a:pt x="293560" y="56273"/>
                  </a:lnTo>
                  <a:lnTo>
                    <a:pt x="293903" y="56616"/>
                  </a:lnTo>
                  <a:lnTo>
                    <a:pt x="294589" y="58305"/>
                  </a:lnTo>
                  <a:lnTo>
                    <a:pt x="296621" y="60680"/>
                  </a:lnTo>
                  <a:lnTo>
                    <a:pt x="300012" y="60337"/>
                  </a:lnTo>
                  <a:lnTo>
                    <a:pt x="335267" y="57289"/>
                  </a:lnTo>
                  <a:lnTo>
                    <a:pt x="405091" y="53225"/>
                  </a:lnTo>
                  <a:lnTo>
                    <a:pt x="408825" y="53225"/>
                  </a:lnTo>
                  <a:lnTo>
                    <a:pt x="408203" y="56616"/>
                  </a:lnTo>
                  <a:lnTo>
                    <a:pt x="408101" y="57289"/>
                  </a:lnTo>
                  <a:lnTo>
                    <a:pt x="392531" y="104749"/>
                  </a:lnTo>
                  <a:lnTo>
                    <a:pt x="368046" y="142773"/>
                  </a:lnTo>
                  <a:lnTo>
                    <a:pt x="337032" y="178282"/>
                  </a:lnTo>
                  <a:lnTo>
                    <a:pt x="302704" y="207772"/>
                  </a:lnTo>
                  <a:lnTo>
                    <a:pt x="278650" y="222377"/>
                  </a:lnTo>
                  <a:lnTo>
                    <a:pt x="276275" y="224409"/>
                  </a:lnTo>
                  <a:lnTo>
                    <a:pt x="277634" y="225767"/>
                  </a:lnTo>
                  <a:lnTo>
                    <a:pt x="285775" y="233222"/>
                  </a:lnTo>
                  <a:lnTo>
                    <a:pt x="288480" y="235597"/>
                  </a:lnTo>
                  <a:lnTo>
                    <a:pt x="293903" y="234924"/>
                  </a:lnTo>
                  <a:lnTo>
                    <a:pt x="334568" y="206248"/>
                  </a:lnTo>
                  <a:lnTo>
                    <a:pt x="370090" y="171081"/>
                  </a:lnTo>
                  <a:lnTo>
                    <a:pt x="397243" y="134759"/>
                  </a:lnTo>
                  <a:lnTo>
                    <a:pt x="421005" y="92557"/>
                  </a:lnTo>
                  <a:lnTo>
                    <a:pt x="435127" y="53225"/>
                  </a:lnTo>
                  <a:lnTo>
                    <a:pt x="437972" y="44069"/>
                  </a:lnTo>
                  <a:lnTo>
                    <a:pt x="438315" y="41021"/>
                  </a:lnTo>
                  <a:close/>
                </a:path>
                <a:path w="509270" h="303529">
                  <a:moveTo>
                    <a:pt x="509168" y="673"/>
                  </a:moveTo>
                  <a:lnTo>
                    <a:pt x="506793" y="673"/>
                  </a:lnTo>
                  <a:lnTo>
                    <a:pt x="487476" y="0"/>
                  </a:lnTo>
                  <a:lnTo>
                    <a:pt x="484085" y="0"/>
                  </a:lnTo>
                  <a:lnTo>
                    <a:pt x="482384" y="1689"/>
                  </a:lnTo>
                  <a:lnTo>
                    <a:pt x="483069" y="3390"/>
                  </a:lnTo>
                  <a:lnTo>
                    <a:pt x="484759" y="6781"/>
                  </a:lnTo>
                  <a:lnTo>
                    <a:pt x="486460" y="28816"/>
                  </a:lnTo>
                  <a:lnTo>
                    <a:pt x="486460" y="288150"/>
                  </a:lnTo>
                  <a:lnTo>
                    <a:pt x="487807" y="288150"/>
                  </a:lnTo>
                  <a:lnTo>
                    <a:pt x="505104" y="287121"/>
                  </a:lnTo>
                  <a:lnTo>
                    <a:pt x="506793" y="286791"/>
                  </a:lnTo>
                  <a:lnTo>
                    <a:pt x="507809" y="284759"/>
                  </a:lnTo>
                  <a:lnTo>
                    <a:pt x="507911" y="28816"/>
                  </a:lnTo>
                  <a:lnTo>
                    <a:pt x="508152" y="15925"/>
                  </a:lnTo>
                  <a:lnTo>
                    <a:pt x="509168" y="3390"/>
                  </a:lnTo>
                  <a:lnTo>
                    <a:pt x="509168" y="6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966937" y="5007700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 h="0">
                  <a:moveTo>
                    <a:pt x="0" y="0"/>
                  </a:moveTo>
                  <a:lnTo>
                    <a:pt x="55959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742514" y="5347727"/>
              <a:ext cx="199552" cy="215236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9968839" y="5365825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99656" y="72148"/>
                  </a:moveTo>
                  <a:lnTo>
                    <a:pt x="82524" y="72148"/>
                  </a:lnTo>
                  <a:lnTo>
                    <a:pt x="82524" y="130784"/>
                  </a:lnTo>
                  <a:lnTo>
                    <a:pt x="99656" y="130784"/>
                  </a:lnTo>
                  <a:lnTo>
                    <a:pt x="99656" y="72148"/>
                  </a:lnTo>
                  <a:close/>
                </a:path>
                <a:path w="99695" h="145414">
                  <a:moveTo>
                    <a:pt x="99656" y="0"/>
                  </a:moveTo>
                  <a:lnTo>
                    <a:pt x="82524" y="0"/>
                  </a:lnTo>
                  <a:lnTo>
                    <a:pt x="82524" y="57632"/>
                  </a:lnTo>
                  <a:lnTo>
                    <a:pt x="17373" y="57632"/>
                  </a:lnTo>
                  <a:lnTo>
                    <a:pt x="17373" y="482"/>
                  </a:lnTo>
                  <a:lnTo>
                    <a:pt x="0" y="482"/>
                  </a:lnTo>
                  <a:lnTo>
                    <a:pt x="0" y="57632"/>
                  </a:lnTo>
                  <a:lnTo>
                    <a:pt x="0" y="71602"/>
                  </a:lnTo>
                  <a:lnTo>
                    <a:pt x="0" y="131292"/>
                  </a:lnTo>
                  <a:lnTo>
                    <a:pt x="0" y="145262"/>
                  </a:lnTo>
                  <a:lnTo>
                    <a:pt x="99656" y="145262"/>
                  </a:lnTo>
                  <a:lnTo>
                    <a:pt x="99656" y="131292"/>
                  </a:lnTo>
                  <a:lnTo>
                    <a:pt x="17373" y="131292"/>
                  </a:lnTo>
                  <a:lnTo>
                    <a:pt x="17373" y="71602"/>
                  </a:lnTo>
                  <a:lnTo>
                    <a:pt x="99656" y="71602"/>
                  </a:lnTo>
                  <a:lnTo>
                    <a:pt x="99656" y="57912"/>
                  </a:lnTo>
                  <a:lnTo>
                    <a:pt x="99656" y="57632"/>
                  </a:lnTo>
                  <a:lnTo>
                    <a:pt x="99656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07595" y="5347258"/>
              <a:ext cx="264702" cy="21642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08251" y="5347727"/>
              <a:ext cx="162151" cy="21547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684352" y="5347486"/>
              <a:ext cx="188935" cy="212823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894280" y="5347486"/>
              <a:ext cx="173492" cy="215960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1179835" y="5347487"/>
              <a:ext cx="403225" cy="216535"/>
            </a:xfrm>
            <a:custGeom>
              <a:avLst/>
              <a:gdLst/>
              <a:ahLst/>
              <a:cxnLst/>
              <a:rect l="l" t="t" r="r" b="b"/>
              <a:pathLst>
                <a:path w="403225" h="216535">
                  <a:moveTo>
                    <a:pt x="168186" y="95554"/>
                  </a:moveTo>
                  <a:lnTo>
                    <a:pt x="150571" y="95554"/>
                  </a:lnTo>
                  <a:lnTo>
                    <a:pt x="150571" y="216204"/>
                  </a:lnTo>
                  <a:lnTo>
                    <a:pt x="168186" y="216204"/>
                  </a:lnTo>
                  <a:lnTo>
                    <a:pt x="168186" y="95554"/>
                  </a:lnTo>
                  <a:close/>
                </a:path>
                <a:path w="403225" h="216535">
                  <a:moveTo>
                    <a:pt x="168186" y="0"/>
                  </a:moveTo>
                  <a:lnTo>
                    <a:pt x="150571" y="0"/>
                  </a:lnTo>
                  <a:lnTo>
                    <a:pt x="150571" y="81051"/>
                  </a:lnTo>
                  <a:lnTo>
                    <a:pt x="97967" y="81051"/>
                  </a:lnTo>
                  <a:lnTo>
                    <a:pt x="97967" y="73837"/>
                  </a:lnTo>
                  <a:lnTo>
                    <a:pt x="97967" y="73431"/>
                  </a:lnTo>
                  <a:lnTo>
                    <a:pt x="97967" y="17132"/>
                  </a:lnTo>
                  <a:lnTo>
                    <a:pt x="80835" y="17132"/>
                  </a:lnTo>
                  <a:lnTo>
                    <a:pt x="80835" y="73431"/>
                  </a:lnTo>
                  <a:lnTo>
                    <a:pt x="80835" y="88671"/>
                  </a:lnTo>
                  <a:lnTo>
                    <a:pt x="80835" y="95021"/>
                  </a:lnTo>
                  <a:lnTo>
                    <a:pt x="80835" y="147091"/>
                  </a:lnTo>
                  <a:lnTo>
                    <a:pt x="17373" y="147091"/>
                  </a:lnTo>
                  <a:lnTo>
                    <a:pt x="17373" y="88671"/>
                  </a:lnTo>
                  <a:lnTo>
                    <a:pt x="80835" y="88671"/>
                  </a:lnTo>
                  <a:lnTo>
                    <a:pt x="80835" y="73431"/>
                  </a:lnTo>
                  <a:lnTo>
                    <a:pt x="17373" y="73431"/>
                  </a:lnTo>
                  <a:lnTo>
                    <a:pt x="17373" y="17551"/>
                  </a:lnTo>
                  <a:lnTo>
                    <a:pt x="0" y="17551"/>
                  </a:lnTo>
                  <a:lnTo>
                    <a:pt x="0" y="161061"/>
                  </a:lnTo>
                  <a:lnTo>
                    <a:pt x="97967" y="161061"/>
                  </a:lnTo>
                  <a:lnTo>
                    <a:pt x="97967" y="147091"/>
                  </a:lnTo>
                  <a:lnTo>
                    <a:pt x="97967" y="95021"/>
                  </a:lnTo>
                  <a:lnTo>
                    <a:pt x="168186" y="95021"/>
                  </a:lnTo>
                  <a:lnTo>
                    <a:pt x="168186" y="88671"/>
                  </a:lnTo>
                  <a:lnTo>
                    <a:pt x="168186" y="81076"/>
                  </a:lnTo>
                  <a:lnTo>
                    <a:pt x="168186" y="0"/>
                  </a:lnTo>
                  <a:close/>
                </a:path>
                <a:path w="403225" h="216535">
                  <a:moveTo>
                    <a:pt x="379806" y="84861"/>
                  </a:moveTo>
                  <a:lnTo>
                    <a:pt x="251675" y="84861"/>
                  </a:lnTo>
                  <a:lnTo>
                    <a:pt x="251675" y="59461"/>
                  </a:lnTo>
                  <a:lnTo>
                    <a:pt x="372808" y="59461"/>
                  </a:lnTo>
                  <a:lnTo>
                    <a:pt x="372808" y="46761"/>
                  </a:lnTo>
                  <a:lnTo>
                    <a:pt x="251675" y="46761"/>
                  </a:lnTo>
                  <a:lnTo>
                    <a:pt x="251675" y="22631"/>
                  </a:lnTo>
                  <a:lnTo>
                    <a:pt x="378841" y="22631"/>
                  </a:lnTo>
                  <a:lnTo>
                    <a:pt x="378841" y="8661"/>
                  </a:lnTo>
                  <a:lnTo>
                    <a:pt x="234061" y="8661"/>
                  </a:lnTo>
                  <a:lnTo>
                    <a:pt x="234061" y="22631"/>
                  </a:lnTo>
                  <a:lnTo>
                    <a:pt x="234061" y="46761"/>
                  </a:lnTo>
                  <a:lnTo>
                    <a:pt x="234061" y="59461"/>
                  </a:lnTo>
                  <a:lnTo>
                    <a:pt x="234061" y="84861"/>
                  </a:lnTo>
                  <a:lnTo>
                    <a:pt x="234061" y="98831"/>
                  </a:lnTo>
                  <a:lnTo>
                    <a:pt x="379806" y="98831"/>
                  </a:lnTo>
                  <a:lnTo>
                    <a:pt x="379806" y="84861"/>
                  </a:lnTo>
                  <a:close/>
                </a:path>
                <a:path w="403225" h="216535">
                  <a:moveTo>
                    <a:pt x="382701" y="196621"/>
                  </a:moveTo>
                  <a:lnTo>
                    <a:pt x="251193" y="196621"/>
                  </a:lnTo>
                  <a:lnTo>
                    <a:pt x="251193" y="150901"/>
                  </a:lnTo>
                  <a:lnTo>
                    <a:pt x="233578" y="150901"/>
                  </a:lnTo>
                  <a:lnTo>
                    <a:pt x="233578" y="196621"/>
                  </a:lnTo>
                  <a:lnTo>
                    <a:pt x="233578" y="210591"/>
                  </a:lnTo>
                  <a:lnTo>
                    <a:pt x="382701" y="210591"/>
                  </a:lnTo>
                  <a:lnTo>
                    <a:pt x="382701" y="196621"/>
                  </a:lnTo>
                  <a:close/>
                </a:path>
                <a:path w="403225" h="216535">
                  <a:moveTo>
                    <a:pt x="402971" y="120167"/>
                  </a:moveTo>
                  <a:lnTo>
                    <a:pt x="208000" y="120167"/>
                  </a:lnTo>
                  <a:lnTo>
                    <a:pt x="208000" y="134645"/>
                  </a:lnTo>
                  <a:lnTo>
                    <a:pt x="402971" y="134645"/>
                  </a:lnTo>
                  <a:lnTo>
                    <a:pt x="402971" y="1201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5490" y="5351347"/>
              <a:ext cx="194967" cy="20944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85619" y="5358344"/>
              <a:ext cx="194485" cy="201965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12921" y="5347486"/>
              <a:ext cx="166012" cy="21596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320436" y="5345073"/>
              <a:ext cx="198587" cy="21571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98493" y="5347486"/>
              <a:ext cx="176870" cy="216201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742514" y="5750365"/>
              <a:ext cx="182420" cy="21571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970056" y="5750365"/>
              <a:ext cx="189176" cy="215478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0239452" y="5767628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6164" y="156210"/>
                  </a:moveTo>
                  <a:lnTo>
                    <a:pt x="106641" y="156210"/>
                  </a:lnTo>
                  <a:lnTo>
                    <a:pt x="106641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27" y="99060"/>
                  </a:lnTo>
                  <a:lnTo>
                    <a:pt x="89027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64" y="17145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457343" y="5750365"/>
              <a:ext cx="176629" cy="21620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737837" y="5750606"/>
              <a:ext cx="176629" cy="215478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0953788" y="5765812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71564" y="54292"/>
                  </a:moveTo>
                  <a:lnTo>
                    <a:pt x="154432" y="54292"/>
                  </a:lnTo>
                  <a:lnTo>
                    <a:pt x="154432" y="95554"/>
                  </a:lnTo>
                  <a:lnTo>
                    <a:pt x="171564" y="95554"/>
                  </a:lnTo>
                  <a:lnTo>
                    <a:pt x="171564" y="54292"/>
                  </a:lnTo>
                  <a:close/>
                </a:path>
                <a:path w="196215" h="172720">
                  <a:moveTo>
                    <a:pt x="171564" y="39916"/>
                  </a:moveTo>
                  <a:lnTo>
                    <a:pt x="41021" y="39916"/>
                  </a:lnTo>
                  <a:lnTo>
                    <a:pt x="41021" y="546"/>
                  </a:lnTo>
                  <a:lnTo>
                    <a:pt x="23647" y="546"/>
                  </a:lnTo>
                  <a:lnTo>
                    <a:pt x="23647" y="39916"/>
                  </a:lnTo>
                  <a:lnTo>
                    <a:pt x="23647" y="53886"/>
                  </a:lnTo>
                  <a:lnTo>
                    <a:pt x="23647" y="95796"/>
                  </a:lnTo>
                  <a:lnTo>
                    <a:pt x="23647" y="109766"/>
                  </a:lnTo>
                  <a:lnTo>
                    <a:pt x="171564" y="109766"/>
                  </a:lnTo>
                  <a:lnTo>
                    <a:pt x="171564" y="95796"/>
                  </a:lnTo>
                  <a:lnTo>
                    <a:pt x="41021" y="95796"/>
                  </a:lnTo>
                  <a:lnTo>
                    <a:pt x="41021" y="53886"/>
                  </a:lnTo>
                  <a:lnTo>
                    <a:pt x="171564" y="53886"/>
                  </a:lnTo>
                  <a:lnTo>
                    <a:pt x="171564" y="39916"/>
                  </a:lnTo>
                  <a:close/>
                </a:path>
                <a:path w="196215" h="172720">
                  <a:moveTo>
                    <a:pt x="171564" y="0"/>
                  </a:moveTo>
                  <a:lnTo>
                    <a:pt x="154432" y="0"/>
                  </a:lnTo>
                  <a:lnTo>
                    <a:pt x="154432" y="39573"/>
                  </a:lnTo>
                  <a:lnTo>
                    <a:pt x="171564" y="39573"/>
                  </a:lnTo>
                  <a:lnTo>
                    <a:pt x="171564" y="0"/>
                  </a:lnTo>
                  <a:close/>
                </a:path>
                <a:path w="196215" h="172720">
                  <a:moveTo>
                    <a:pt x="195694" y="157810"/>
                  </a:moveTo>
                  <a:lnTo>
                    <a:pt x="106413" y="157810"/>
                  </a:lnTo>
                  <a:lnTo>
                    <a:pt x="106413" y="110274"/>
                  </a:lnTo>
                  <a:lnTo>
                    <a:pt x="88798" y="110274"/>
                  </a:lnTo>
                  <a:lnTo>
                    <a:pt x="88798" y="157810"/>
                  </a:lnTo>
                  <a:lnTo>
                    <a:pt x="0" y="157810"/>
                  </a:lnTo>
                  <a:lnTo>
                    <a:pt x="0" y="172529"/>
                  </a:lnTo>
                  <a:lnTo>
                    <a:pt x="195694" y="172529"/>
                  </a:lnTo>
                  <a:lnTo>
                    <a:pt x="195694" y="157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72896" y="5750365"/>
              <a:ext cx="198828" cy="215719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450612" y="5750606"/>
              <a:ext cx="199552" cy="215236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1676939" y="5768708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4">
                  <a:moveTo>
                    <a:pt x="99656" y="0"/>
                  </a:moveTo>
                  <a:lnTo>
                    <a:pt x="82524" y="0"/>
                  </a:lnTo>
                  <a:lnTo>
                    <a:pt x="82524" y="57340"/>
                  </a:lnTo>
                  <a:lnTo>
                    <a:pt x="17373" y="57340"/>
                  </a:lnTo>
                  <a:lnTo>
                    <a:pt x="17373" y="190"/>
                  </a:lnTo>
                  <a:lnTo>
                    <a:pt x="0" y="190"/>
                  </a:lnTo>
                  <a:lnTo>
                    <a:pt x="0" y="57340"/>
                  </a:lnTo>
                  <a:lnTo>
                    <a:pt x="0" y="72580"/>
                  </a:lnTo>
                  <a:lnTo>
                    <a:pt x="0" y="131000"/>
                  </a:lnTo>
                  <a:lnTo>
                    <a:pt x="0" y="144970"/>
                  </a:lnTo>
                  <a:lnTo>
                    <a:pt x="99656" y="144970"/>
                  </a:lnTo>
                  <a:lnTo>
                    <a:pt x="99656" y="131000"/>
                  </a:lnTo>
                  <a:lnTo>
                    <a:pt x="17373" y="131000"/>
                  </a:lnTo>
                  <a:lnTo>
                    <a:pt x="17373" y="72580"/>
                  </a:lnTo>
                  <a:lnTo>
                    <a:pt x="82524" y="72580"/>
                  </a:lnTo>
                  <a:lnTo>
                    <a:pt x="82524" y="130784"/>
                  </a:lnTo>
                  <a:lnTo>
                    <a:pt x="99656" y="130784"/>
                  </a:lnTo>
                  <a:lnTo>
                    <a:pt x="99656" y="72580"/>
                  </a:lnTo>
                  <a:lnTo>
                    <a:pt x="99656" y="72148"/>
                  </a:lnTo>
                  <a:lnTo>
                    <a:pt x="99656" y="57912"/>
                  </a:lnTo>
                  <a:lnTo>
                    <a:pt x="99656" y="57340"/>
                  </a:lnTo>
                  <a:lnTo>
                    <a:pt x="99656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815695" y="5751118"/>
              <a:ext cx="264702" cy="21544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116350" y="5750606"/>
              <a:ext cx="162151" cy="21547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390520" y="5750365"/>
              <a:ext cx="174216" cy="2159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607447" y="5750365"/>
              <a:ext cx="167942" cy="216201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12816649" y="5753658"/>
              <a:ext cx="195580" cy="209550"/>
            </a:xfrm>
            <a:custGeom>
              <a:avLst/>
              <a:gdLst/>
              <a:ahLst/>
              <a:cxnLst/>
              <a:rect l="l" t="t" r="r" b="b"/>
              <a:pathLst>
                <a:path w="195580" h="209550">
                  <a:moveTo>
                    <a:pt x="169138" y="571"/>
                  </a:moveTo>
                  <a:lnTo>
                    <a:pt x="151765" y="571"/>
                  </a:lnTo>
                  <a:lnTo>
                    <a:pt x="151765" y="21590"/>
                  </a:lnTo>
                  <a:lnTo>
                    <a:pt x="151765" y="35560"/>
                  </a:lnTo>
                  <a:lnTo>
                    <a:pt x="151765" y="57150"/>
                  </a:lnTo>
                  <a:lnTo>
                    <a:pt x="43192" y="57150"/>
                  </a:lnTo>
                  <a:lnTo>
                    <a:pt x="43192" y="35560"/>
                  </a:lnTo>
                  <a:lnTo>
                    <a:pt x="151765" y="35560"/>
                  </a:lnTo>
                  <a:lnTo>
                    <a:pt x="151765" y="21590"/>
                  </a:lnTo>
                  <a:lnTo>
                    <a:pt x="43192" y="21590"/>
                  </a:lnTo>
                  <a:lnTo>
                    <a:pt x="43192" y="0"/>
                  </a:lnTo>
                  <a:lnTo>
                    <a:pt x="25819" y="0"/>
                  </a:lnTo>
                  <a:lnTo>
                    <a:pt x="25819" y="21590"/>
                  </a:lnTo>
                  <a:lnTo>
                    <a:pt x="25819" y="35560"/>
                  </a:lnTo>
                  <a:lnTo>
                    <a:pt x="25819" y="57150"/>
                  </a:lnTo>
                  <a:lnTo>
                    <a:pt x="25819" y="71120"/>
                  </a:lnTo>
                  <a:lnTo>
                    <a:pt x="169138" y="71120"/>
                  </a:lnTo>
                  <a:lnTo>
                    <a:pt x="169138" y="21590"/>
                  </a:lnTo>
                  <a:lnTo>
                    <a:pt x="169138" y="571"/>
                  </a:lnTo>
                  <a:close/>
                </a:path>
                <a:path w="195580" h="209550">
                  <a:moveTo>
                    <a:pt x="176136" y="195580"/>
                  </a:moveTo>
                  <a:lnTo>
                    <a:pt x="41503" y="195580"/>
                  </a:lnTo>
                  <a:lnTo>
                    <a:pt x="41503" y="172720"/>
                  </a:lnTo>
                  <a:lnTo>
                    <a:pt x="169621" y="172720"/>
                  </a:lnTo>
                  <a:lnTo>
                    <a:pt x="169621" y="160020"/>
                  </a:lnTo>
                  <a:lnTo>
                    <a:pt x="169621" y="139700"/>
                  </a:lnTo>
                  <a:lnTo>
                    <a:pt x="169621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2247" y="139700"/>
                  </a:lnTo>
                  <a:lnTo>
                    <a:pt x="152247" y="160020"/>
                  </a:lnTo>
                  <a:lnTo>
                    <a:pt x="24371" y="160020"/>
                  </a:lnTo>
                  <a:lnTo>
                    <a:pt x="24371" y="172720"/>
                  </a:lnTo>
                  <a:lnTo>
                    <a:pt x="24371" y="195580"/>
                  </a:lnTo>
                  <a:lnTo>
                    <a:pt x="24371" y="209550"/>
                  </a:lnTo>
                  <a:lnTo>
                    <a:pt x="176136" y="209550"/>
                  </a:lnTo>
                  <a:lnTo>
                    <a:pt x="176136" y="195580"/>
                  </a:lnTo>
                  <a:close/>
                </a:path>
                <a:path w="195580" h="209550">
                  <a:moveTo>
                    <a:pt x="194957" y="90817"/>
                  </a:moveTo>
                  <a:lnTo>
                    <a:pt x="0" y="90817"/>
                  </a:lnTo>
                  <a:lnTo>
                    <a:pt x="0" y="105295"/>
                  </a:lnTo>
                  <a:lnTo>
                    <a:pt x="194957" y="105295"/>
                  </a:lnTo>
                  <a:lnTo>
                    <a:pt x="194957" y="908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036472" y="5750606"/>
              <a:ext cx="180007" cy="21571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11991" y="5750365"/>
              <a:ext cx="178559" cy="216201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530365" y="5750606"/>
              <a:ext cx="393796" cy="21523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978936" y="5750606"/>
              <a:ext cx="162151" cy="215478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191518" y="5750365"/>
              <a:ext cx="192072" cy="216201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9756166" y="5920485"/>
              <a:ext cx="4677410" cy="1632585"/>
            </a:xfrm>
            <a:custGeom>
              <a:avLst/>
              <a:gdLst/>
              <a:ahLst/>
              <a:cxnLst/>
              <a:rect l="l" t="t" r="r" b="b"/>
              <a:pathLst>
                <a:path w="4677409" h="1632584">
                  <a:moveTo>
                    <a:pt x="141020" y="1370063"/>
                  </a:moveTo>
                  <a:lnTo>
                    <a:pt x="139319" y="1369377"/>
                  </a:lnTo>
                  <a:lnTo>
                    <a:pt x="117970" y="1369034"/>
                  </a:lnTo>
                  <a:lnTo>
                    <a:pt x="116611" y="1369034"/>
                  </a:lnTo>
                  <a:lnTo>
                    <a:pt x="114909" y="1370736"/>
                  </a:lnTo>
                  <a:lnTo>
                    <a:pt x="115595" y="1372425"/>
                  </a:lnTo>
                  <a:lnTo>
                    <a:pt x="117741" y="1376743"/>
                  </a:lnTo>
                  <a:lnTo>
                    <a:pt x="118859" y="1381544"/>
                  </a:lnTo>
                  <a:lnTo>
                    <a:pt x="118872" y="1381925"/>
                  </a:lnTo>
                  <a:lnTo>
                    <a:pt x="119151" y="1387690"/>
                  </a:lnTo>
                  <a:lnTo>
                    <a:pt x="119278" y="1403959"/>
                  </a:lnTo>
                  <a:lnTo>
                    <a:pt x="119316" y="1433106"/>
                  </a:lnTo>
                  <a:lnTo>
                    <a:pt x="119316" y="1453108"/>
                  </a:lnTo>
                  <a:lnTo>
                    <a:pt x="119316" y="1519897"/>
                  </a:lnTo>
                  <a:lnTo>
                    <a:pt x="110528" y="1520685"/>
                  </a:lnTo>
                  <a:lnTo>
                    <a:pt x="102412" y="1521167"/>
                  </a:lnTo>
                  <a:lnTo>
                    <a:pt x="48793" y="1522310"/>
                  </a:lnTo>
                  <a:lnTo>
                    <a:pt x="37363" y="1522437"/>
                  </a:lnTo>
                  <a:lnTo>
                    <a:pt x="31165" y="1522310"/>
                  </a:lnTo>
                  <a:lnTo>
                    <a:pt x="26098" y="1521929"/>
                  </a:lnTo>
                  <a:lnTo>
                    <a:pt x="26085" y="1519897"/>
                  </a:lnTo>
                  <a:lnTo>
                    <a:pt x="25755" y="1454467"/>
                  </a:lnTo>
                  <a:lnTo>
                    <a:pt x="40119" y="1453807"/>
                  </a:lnTo>
                  <a:lnTo>
                    <a:pt x="78638" y="1452727"/>
                  </a:lnTo>
                  <a:lnTo>
                    <a:pt x="112598" y="1452727"/>
                  </a:lnTo>
                  <a:lnTo>
                    <a:pt x="119316" y="1453108"/>
                  </a:lnTo>
                  <a:lnTo>
                    <a:pt x="119316" y="1433106"/>
                  </a:lnTo>
                  <a:lnTo>
                    <a:pt x="61556" y="1435862"/>
                  </a:lnTo>
                  <a:lnTo>
                    <a:pt x="51993" y="1435989"/>
                  </a:lnTo>
                  <a:lnTo>
                    <a:pt x="41592" y="1435862"/>
                  </a:lnTo>
                  <a:lnTo>
                    <a:pt x="25755" y="1435481"/>
                  </a:lnTo>
                  <a:lnTo>
                    <a:pt x="25857" y="1400568"/>
                  </a:lnTo>
                  <a:lnTo>
                    <a:pt x="26098" y="1387690"/>
                  </a:lnTo>
                  <a:lnTo>
                    <a:pt x="26314" y="1381925"/>
                  </a:lnTo>
                  <a:lnTo>
                    <a:pt x="26441" y="1376159"/>
                  </a:lnTo>
                  <a:lnTo>
                    <a:pt x="24739" y="1375486"/>
                  </a:lnTo>
                  <a:lnTo>
                    <a:pt x="24066" y="1375486"/>
                  </a:lnTo>
                  <a:lnTo>
                    <a:pt x="5080" y="1374800"/>
                  </a:lnTo>
                  <a:lnTo>
                    <a:pt x="0" y="1374800"/>
                  </a:lnTo>
                  <a:lnTo>
                    <a:pt x="2019" y="1381544"/>
                  </a:lnTo>
                  <a:lnTo>
                    <a:pt x="2082" y="1381925"/>
                  </a:lnTo>
                  <a:lnTo>
                    <a:pt x="4737" y="1400568"/>
                  </a:lnTo>
                  <a:lnTo>
                    <a:pt x="4737" y="1409725"/>
                  </a:lnTo>
                  <a:lnTo>
                    <a:pt x="5054" y="1454467"/>
                  </a:lnTo>
                  <a:lnTo>
                    <a:pt x="5080" y="1542262"/>
                  </a:lnTo>
                  <a:lnTo>
                    <a:pt x="7112" y="1542948"/>
                  </a:lnTo>
                  <a:lnTo>
                    <a:pt x="8470" y="1542948"/>
                  </a:lnTo>
                  <a:lnTo>
                    <a:pt x="16268" y="1541932"/>
                  </a:lnTo>
                  <a:lnTo>
                    <a:pt x="24739" y="1541246"/>
                  </a:lnTo>
                  <a:lnTo>
                    <a:pt x="35928" y="1541246"/>
                  </a:lnTo>
                  <a:lnTo>
                    <a:pt x="49999" y="1540916"/>
                  </a:lnTo>
                  <a:lnTo>
                    <a:pt x="33566" y="1540916"/>
                  </a:lnTo>
                  <a:lnTo>
                    <a:pt x="108292" y="1540090"/>
                  </a:lnTo>
                  <a:lnTo>
                    <a:pt x="101828" y="1540090"/>
                  </a:lnTo>
                  <a:lnTo>
                    <a:pt x="125082" y="1539557"/>
                  </a:lnTo>
                  <a:lnTo>
                    <a:pt x="136613" y="1539557"/>
                  </a:lnTo>
                  <a:lnTo>
                    <a:pt x="140335" y="1537525"/>
                  </a:lnTo>
                  <a:lnTo>
                    <a:pt x="140335" y="1522437"/>
                  </a:lnTo>
                  <a:lnTo>
                    <a:pt x="140335" y="1452727"/>
                  </a:lnTo>
                  <a:lnTo>
                    <a:pt x="140335" y="1435989"/>
                  </a:lnTo>
                  <a:lnTo>
                    <a:pt x="140449" y="1400568"/>
                  </a:lnTo>
                  <a:lnTo>
                    <a:pt x="141020" y="1381925"/>
                  </a:lnTo>
                  <a:lnTo>
                    <a:pt x="141020" y="1370063"/>
                  </a:lnTo>
                  <a:close/>
                </a:path>
                <a:path w="4677409" h="1632584">
                  <a:moveTo>
                    <a:pt x="275259" y="1484642"/>
                  </a:moveTo>
                  <a:lnTo>
                    <a:pt x="274243" y="1471422"/>
                  </a:lnTo>
                  <a:lnTo>
                    <a:pt x="274091" y="1470406"/>
                  </a:lnTo>
                  <a:lnTo>
                    <a:pt x="273227" y="1464640"/>
                  </a:lnTo>
                  <a:lnTo>
                    <a:pt x="270179" y="1464970"/>
                  </a:lnTo>
                  <a:lnTo>
                    <a:pt x="265430" y="1466329"/>
                  </a:lnTo>
                  <a:lnTo>
                    <a:pt x="246786" y="1468704"/>
                  </a:lnTo>
                  <a:lnTo>
                    <a:pt x="225425" y="1470406"/>
                  </a:lnTo>
                  <a:lnTo>
                    <a:pt x="216268" y="1470406"/>
                  </a:lnTo>
                  <a:lnTo>
                    <a:pt x="216382" y="1373111"/>
                  </a:lnTo>
                  <a:lnTo>
                    <a:pt x="216611" y="1360220"/>
                  </a:lnTo>
                  <a:lnTo>
                    <a:pt x="217627" y="1347685"/>
                  </a:lnTo>
                  <a:lnTo>
                    <a:pt x="217627" y="1344968"/>
                  </a:lnTo>
                  <a:lnTo>
                    <a:pt x="215252" y="1344968"/>
                  </a:lnTo>
                  <a:lnTo>
                    <a:pt x="195935" y="1344295"/>
                  </a:lnTo>
                  <a:lnTo>
                    <a:pt x="192544" y="1344295"/>
                  </a:lnTo>
                  <a:lnTo>
                    <a:pt x="190842" y="1345984"/>
                  </a:lnTo>
                  <a:lnTo>
                    <a:pt x="191528" y="1347685"/>
                  </a:lnTo>
                  <a:lnTo>
                    <a:pt x="193217" y="1351076"/>
                  </a:lnTo>
                  <a:lnTo>
                    <a:pt x="194919" y="1373111"/>
                  </a:lnTo>
                  <a:lnTo>
                    <a:pt x="194919" y="1632445"/>
                  </a:lnTo>
                  <a:lnTo>
                    <a:pt x="196278" y="1632445"/>
                  </a:lnTo>
                  <a:lnTo>
                    <a:pt x="213563" y="1631416"/>
                  </a:lnTo>
                  <a:lnTo>
                    <a:pt x="215252" y="1631086"/>
                  </a:lnTo>
                  <a:lnTo>
                    <a:pt x="216268" y="1629054"/>
                  </a:lnTo>
                  <a:lnTo>
                    <a:pt x="216268" y="1488033"/>
                  </a:lnTo>
                  <a:lnTo>
                    <a:pt x="226098" y="1487690"/>
                  </a:lnTo>
                  <a:lnTo>
                    <a:pt x="267119" y="1487690"/>
                  </a:lnTo>
                  <a:lnTo>
                    <a:pt x="272211" y="1488363"/>
                  </a:lnTo>
                  <a:lnTo>
                    <a:pt x="275259" y="1488363"/>
                  </a:lnTo>
                  <a:lnTo>
                    <a:pt x="275259" y="1487690"/>
                  </a:lnTo>
                  <a:lnTo>
                    <a:pt x="275259" y="1484642"/>
                  </a:lnTo>
                  <a:close/>
                </a:path>
                <a:path w="4677409" h="1632584">
                  <a:moveTo>
                    <a:pt x="532015" y="1503959"/>
                  </a:moveTo>
                  <a:lnTo>
                    <a:pt x="531672" y="1502270"/>
                  </a:lnTo>
                  <a:lnTo>
                    <a:pt x="530809" y="1493418"/>
                  </a:lnTo>
                  <a:lnTo>
                    <a:pt x="530783" y="1493113"/>
                  </a:lnTo>
                  <a:lnTo>
                    <a:pt x="530682" y="1492034"/>
                  </a:lnTo>
                  <a:lnTo>
                    <a:pt x="530555" y="1490738"/>
                  </a:lnTo>
                  <a:lnTo>
                    <a:pt x="530428" y="1489494"/>
                  </a:lnTo>
                  <a:lnTo>
                    <a:pt x="530313" y="1488363"/>
                  </a:lnTo>
                  <a:lnTo>
                    <a:pt x="530250" y="1488033"/>
                  </a:lnTo>
                  <a:lnTo>
                    <a:pt x="529983" y="1486674"/>
                  </a:lnTo>
                  <a:lnTo>
                    <a:pt x="527951" y="1484642"/>
                  </a:lnTo>
                  <a:lnTo>
                    <a:pt x="524560" y="1485315"/>
                  </a:lnTo>
                  <a:lnTo>
                    <a:pt x="513372" y="1487347"/>
                  </a:lnTo>
                  <a:lnTo>
                    <a:pt x="492277" y="1489494"/>
                  </a:lnTo>
                  <a:lnTo>
                    <a:pt x="486803" y="1489976"/>
                  </a:lnTo>
                  <a:lnTo>
                    <a:pt x="481126" y="1490332"/>
                  </a:lnTo>
                  <a:lnTo>
                    <a:pt x="472694" y="1490738"/>
                  </a:lnTo>
                  <a:lnTo>
                    <a:pt x="450342" y="1492034"/>
                  </a:lnTo>
                  <a:lnTo>
                    <a:pt x="411530" y="1493418"/>
                  </a:lnTo>
                  <a:lnTo>
                    <a:pt x="390207" y="1493418"/>
                  </a:lnTo>
                  <a:lnTo>
                    <a:pt x="379463" y="1493113"/>
                  </a:lnTo>
                  <a:lnTo>
                    <a:pt x="373697" y="1492770"/>
                  </a:lnTo>
                  <a:lnTo>
                    <a:pt x="371665" y="1488033"/>
                  </a:lnTo>
                  <a:lnTo>
                    <a:pt x="371665" y="1448371"/>
                  </a:lnTo>
                  <a:lnTo>
                    <a:pt x="501256" y="1445653"/>
                  </a:lnTo>
                  <a:lnTo>
                    <a:pt x="513702" y="1445653"/>
                  </a:lnTo>
                  <a:lnTo>
                    <a:pt x="517093" y="1442935"/>
                  </a:lnTo>
                  <a:lnTo>
                    <a:pt x="517436" y="1439214"/>
                  </a:lnTo>
                  <a:lnTo>
                    <a:pt x="517944" y="1431378"/>
                  </a:lnTo>
                  <a:lnTo>
                    <a:pt x="517994" y="1430604"/>
                  </a:lnTo>
                  <a:lnTo>
                    <a:pt x="518109" y="1428699"/>
                  </a:lnTo>
                  <a:lnTo>
                    <a:pt x="518236" y="1427353"/>
                  </a:lnTo>
                  <a:lnTo>
                    <a:pt x="519811" y="1409039"/>
                  </a:lnTo>
                  <a:lnTo>
                    <a:pt x="521169" y="1396161"/>
                  </a:lnTo>
                  <a:lnTo>
                    <a:pt x="522668" y="1383957"/>
                  </a:lnTo>
                  <a:lnTo>
                    <a:pt x="524217" y="1371409"/>
                  </a:lnTo>
                  <a:lnTo>
                    <a:pt x="524217" y="1370330"/>
                  </a:lnTo>
                  <a:lnTo>
                    <a:pt x="524141" y="1370114"/>
                  </a:lnTo>
                  <a:lnTo>
                    <a:pt x="524052" y="1369720"/>
                  </a:lnTo>
                  <a:lnTo>
                    <a:pt x="523951" y="1369314"/>
                  </a:lnTo>
                  <a:lnTo>
                    <a:pt x="523773" y="1368996"/>
                  </a:lnTo>
                  <a:lnTo>
                    <a:pt x="522185" y="1368361"/>
                  </a:lnTo>
                  <a:lnTo>
                    <a:pt x="502856" y="1364970"/>
                  </a:lnTo>
                  <a:lnTo>
                    <a:pt x="501497" y="1364627"/>
                  </a:lnTo>
                  <a:lnTo>
                    <a:pt x="499135" y="1364970"/>
                  </a:lnTo>
                  <a:lnTo>
                    <a:pt x="498449" y="1365313"/>
                  </a:lnTo>
                  <a:lnTo>
                    <a:pt x="497776" y="1365313"/>
                  </a:lnTo>
                  <a:lnTo>
                    <a:pt x="453174" y="1368996"/>
                  </a:lnTo>
                  <a:lnTo>
                    <a:pt x="417563" y="1370330"/>
                  </a:lnTo>
                  <a:lnTo>
                    <a:pt x="373329" y="1370330"/>
                  </a:lnTo>
                  <a:lnTo>
                    <a:pt x="357085" y="1369720"/>
                  </a:lnTo>
                  <a:lnTo>
                    <a:pt x="349885" y="1368996"/>
                  </a:lnTo>
                  <a:lnTo>
                    <a:pt x="350100" y="1368996"/>
                  </a:lnTo>
                  <a:lnTo>
                    <a:pt x="348602" y="1368717"/>
                  </a:lnTo>
                  <a:lnTo>
                    <a:pt x="347256" y="1370736"/>
                  </a:lnTo>
                  <a:lnTo>
                    <a:pt x="347599" y="1371409"/>
                  </a:lnTo>
                  <a:lnTo>
                    <a:pt x="350647" y="1384630"/>
                  </a:lnTo>
                  <a:lnTo>
                    <a:pt x="350647" y="1384973"/>
                  </a:lnTo>
                  <a:lnTo>
                    <a:pt x="351332" y="1386662"/>
                  </a:lnTo>
                  <a:lnTo>
                    <a:pt x="353364" y="1388706"/>
                  </a:lnTo>
                  <a:lnTo>
                    <a:pt x="364553" y="1387690"/>
                  </a:lnTo>
                  <a:lnTo>
                    <a:pt x="384556" y="1387690"/>
                  </a:lnTo>
                  <a:lnTo>
                    <a:pt x="392353" y="1387005"/>
                  </a:lnTo>
                  <a:lnTo>
                    <a:pt x="461086" y="1384630"/>
                  </a:lnTo>
                  <a:lnTo>
                    <a:pt x="487946" y="1383957"/>
                  </a:lnTo>
                  <a:lnTo>
                    <a:pt x="498449" y="1383957"/>
                  </a:lnTo>
                  <a:lnTo>
                    <a:pt x="499135" y="1384973"/>
                  </a:lnTo>
                  <a:lnTo>
                    <a:pt x="499097" y="1388706"/>
                  </a:lnTo>
                  <a:lnTo>
                    <a:pt x="497776" y="1427353"/>
                  </a:lnTo>
                  <a:lnTo>
                    <a:pt x="489635" y="1428699"/>
                  </a:lnTo>
                  <a:lnTo>
                    <a:pt x="457682" y="1430350"/>
                  </a:lnTo>
                  <a:lnTo>
                    <a:pt x="419912" y="1431378"/>
                  </a:lnTo>
                  <a:lnTo>
                    <a:pt x="354761" y="1431378"/>
                  </a:lnTo>
                  <a:lnTo>
                    <a:pt x="350316" y="1431074"/>
                  </a:lnTo>
                  <a:lnTo>
                    <a:pt x="347941" y="1430743"/>
                  </a:lnTo>
                  <a:lnTo>
                    <a:pt x="345909" y="1434122"/>
                  </a:lnTo>
                  <a:lnTo>
                    <a:pt x="346583" y="1435150"/>
                  </a:lnTo>
                  <a:lnTo>
                    <a:pt x="348615" y="1440573"/>
                  </a:lnTo>
                  <a:lnTo>
                    <a:pt x="350316" y="1455140"/>
                  </a:lnTo>
                  <a:lnTo>
                    <a:pt x="350316" y="1496847"/>
                  </a:lnTo>
                  <a:lnTo>
                    <a:pt x="359130" y="1510068"/>
                  </a:lnTo>
                  <a:lnTo>
                    <a:pt x="369633" y="1510398"/>
                  </a:lnTo>
                  <a:lnTo>
                    <a:pt x="505904" y="1506677"/>
                  </a:lnTo>
                  <a:lnTo>
                    <a:pt x="530313" y="1506677"/>
                  </a:lnTo>
                  <a:lnTo>
                    <a:pt x="532015" y="1503959"/>
                  </a:lnTo>
                  <a:close/>
                </a:path>
                <a:path w="4677409" h="1632584">
                  <a:moveTo>
                    <a:pt x="578459" y="1587690"/>
                  </a:moveTo>
                  <a:lnTo>
                    <a:pt x="577138" y="1577124"/>
                  </a:lnTo>
                  <a:lnTo>
                    <a:pt x="577062" y="1576501"/>
                  </a:lnTo>
                  <a:lnTo>
                    <a:pt x="576999" y="1576019"/>
                  </a:lnTo>
                  <a:lnTo>
                    <a:pt x="576910" y="1575333"/>
                  </a:lnTo>
                  <a:lnTo>
                    <a:pt x="576808" y="1574469"/>
                  </a:lnTo>
                  <a:lnTo>
                    <a:pt x="576757" y="1574126"/>
                  </a:lnTo>
                  <a:lnTo>
                    <a:pt x="576668" y="1573390"/>
                  </a:lnTo>
                  <a:lnTo>
                    <a:pt x="576592" y="1572755"/>
                  </a:lnTo>
                  <a:lnTo>
                    <a:pt x="576465" y="1571764"/>
                  </a:lnTo>
                  <a:lnTo>
                    <a:pt x="576427" y="1571421"/>
                  </a:lnTo>
                  <a:lnTo>
                    <a:pt x="576084" y="1569720"/>
                  </a:lnTo>
                  <a:lnTo>
                    <a:pt x="574052" y="1567688"/>
                  </a:lnTo>
                  <a:lnTo>
                    <a:pt x="570661" y="1568373"/>
                  </a:lnTo>
                  <a:lnTo>
                    <a:pt x="564286" y="1569377"/>
                  </a:lnTo>
                  <a:lnTo>
                    <a:pt x="521881" y="1573390"/>
                  </a:lnTo>
                  <a:lnTo>
                    <a:pt x="474484" y="1575765"/>
                  </a:lnTo>
                  <a:lnTo>
                    <a:pt x="466610" y="1576019"/>
                  </a:lnTo>
                  <a:lnTo>
                    <a:pt x="467080" y="1576019"/>
                  </a:lnTo>
                  <a:lnTo>
                    <a:pt x="448957" y="1576501"/>
                  </a:lnTo>
                  <a:lnTo>
                    <a:pt x="449059" y="1573923"/>
                  </a:lnTo>
                  <a:lnTo>
                    <a:pt x="449186" y="1570748"/>
                  </a:lnTo>
                  <a:lnTo>
                    <a:pt x="449300" y="1567688"/>
                  </a:lnTo>
                  <a:lnTo>
                    <a:pt x="449973" y="1550403"/>
                  </a:lnTo>
                  <a:lnTo>
                    <a:pt x="450024" y="1548371"/>
                  </a:lnTo>
                  <a:lnTo>
                    <a:pt x="450316" y="1534134"/>
                  </a:lnTo>
                  <a:lnTo>
                    <a:pt x="450989" y="1525320"/>
                  </a:lnTo>
                  <a:lnTo>
                    <a:pt x="450989" y="1521929"/>
                  </a:lnTo>
                  <a:lnTo>
                    <a:pt x="424891" y="1521929"/>
                  </a:lnTo>
                  <a:lnTo>
                    <a:pt x="427609" y="1528711"/>
                  </a:lnTo>
                  <a:lnTo>
                    <a:pt x="429641" y="1548371"/>
                  </a:lnTo>
                  <a:lnTo>
                    <a:pt x="429641" y="1576844"/>
                  </a:lnTo>
                  <a:lnTo>
                    <a:pt x="420001" y="1577124"/>
                  </a:lnTo>
                  <a:lnTo>
                    <a:pt x="357987" y="1577124"/>
                  </a:lnTo>
                  <a:lnTo>
                    <a:pt x="340512" y="1576844"/>
                  </a:lnTo>
                  <a:lnTo>
                    <a:pt x="342760" y="1576844"/>
                  </a:lnTo>
                  <a:lnTo>
                    <a:pt x="321919" y="1576349"/>
                  </a:lnTo>
                  <a:lnTo>
                    <a:pt x="313867" y="1576019"/>
                  </a:lnTo>
                  <a:lnTo>
                    <a:pt x="306235" y="1575333"/>
                  </a:lnTo>
                  <a:lnTo>
                    <a:pt x="306641" y="1575333"/>
                  </a:lnTo>
                  <a:lnTo>
                    <a:pt x="299796" y="1574469"/>
                  </a:lnTo>
                  <a:lnTo>
                    <a:pt x="298107" y="1574126"/>
                  </a:lnTo>
                  <a:lnTo>
                    <a:pt x="296837" y="1576349"/>
                  </a:lnTo>
                  <a:lnTo>
                    <a:pt x="296926" y="1576844"/>
                  </a:lnTo>
                  <a:lnTo>
                    <a:pt x="297053" y="1577124"/>
                  </a:lnTo>
                  <a:lnTo>
                    <a:pt x="298450" y="1582940"/>
                  </a:lnTo>
                  <a:lnTo>
                    <a:pt x="300482" y="1590738"/>
                  </a:lnTo>
                  <a:lnTo>
                    <a:pt x="301955" y="1594815"/>
                  </a:lnTo>
                  <a:lnTo>
                    <a:pt x="302514" y="1596504"/>
                  </a:lnTo>
                  <a:lnTo>
                    <a:pt x="305231" y="1598536"/>
                  </a:lnTo>
                  <a:lnTo>
                    <a:pt x="308952" y="1598206"/>
                  </a:lnTo>
                  <a:lnTo>
                    <a:pt x="320421" y="1596999"/>
                  </a:lnTo>
                  <a:lnTo>
                    <a:pt x="329501" y="1596250"/>
                  </a:lnTo>
                  <a:lnTo>
                    <a:pt x="340944" y="1595628"/>
                  </a:lnTo>
                  <a:lnTo>
                    <a:pt x="392010" y="1593519"/>
                  </a:lnTo>
                  <a:lnTo>
                    <a:pt x="455460" y="1592097"/>
                  </a:lnTo>
                  <a:lnTo>
                    <a:pt x="470649" y="1591868"/>
                  </a:lnTo>
                  <a:lnTo>
                    <a:pt x="563803" y="1591868"/>
                  </a:lnTo>
                  <a:lnTo>
                    <a:pt x="572020" y="1592097"/>
                  </a:lnTo>
                  <a:lnTo>
                    <a:pt x="576427" y="1592097"/>
                  </a:lnTo>
                  <a:lnTo>
                    <a:pt x="576592" y="1591868"/>
                  </a:lnTo>
                  <a:lnTo>
                    <a:pt x="578459" y="1589392"/>
                  </a:lnTo>
                  <a:lnTo>
                    <a:pt x="578459" y="1587690"/>
                  </a:lnTo>
                  <a:close/>
                </a:path>
                <a:path w="4677409" h="1632584">
                  <a:moveTo>
                    <a:pt x="4677372" y="6273"/>
                  </a:moveTo>
                  <a:lnTo>
                    <a:pt x="4670615" y="0"/>
                  </a:lnTo>
                  <a:lnTo>
                    <a:pt x="4654448" y="0"/>
                  </a:lnTo>
                  <a:lnTo>
                    <a:pt x="4647692" y="6273"/>
                  </a:lnTo>
                  <a:lnTo>
                    <a:pt x="4647692" y="25095"/>
                  </a:lnTo>
                  <a:lnTo>
                    <a:pt x="4654448" y="31369"/>
                  </a:lnTo>
                  <a:lnTo>
                    <a:pt x="4662411" y="31369"/>
                  </a:lnTo>
                  <a:lnTo>
                    <a:pt x="4670615" y="31369"/>
                  </a:lnTo>
                  <a:lnTo>
                    <a:pt x="4677372" y="25095"/>
                  </a:lnTo>
                  <a:lnTo>
                    <a:pt x="4677372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729725" y="7597154"/>
              <a:ext cx="721995" cy="0"/>
            </a:xfrm>
            <a:custGeom>
              <a:avLst/>
              <a:gdLst/>
              <a:ahLst/>
              <a:cxnLst/>
              <a:rect l="l" t="t" r="r" b="b"/>
              <a:pathLst>
                <a:path w="721995" h="0">
                  <a:moveTo>
                    <a:pt x="0" y="0"/>
                  </a:moveTo>
                  <a:lnTo>
                    <a:pt x="616591" y="0"/>
                  </a:lnTo>
                </a:path>
                <a:path w="721995" h="0">
                  <a:moveTo>
                    <a:pt x="616448" y="0"/>
                  </a:moveTo>
                  <a:lnTo>
                    <a:pt x="72151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466425" y="7264780"/>
              <a:ext cx="564515" cy="288925"/>
            </a:xfrm>
            <a:custGeom>
              <a:avLst/>
              <a:gdLst/>
              <a:ahLst/>
              <a:cxnLst/>
              <a:rect l="l" t="t" r="r" b="b"/>
              <a:pathLst>
                <a:path w="564515" h="288925">
                  <a:moveTo>
                    <a:pt x="239242" y="18986"/>
                  </a:moveTo>
                  <a:lnTo>
                    <a:pt x="236994" y="18237"/>
                  </a:lnTo>
                  <a:lnTo>
                    <a:pt x="235877" y="17907"/>
                  </a:lnTo>
                  <a:lnTo>
                    <a:pt x="216192" y="13893"/>
                  </a:lnTo>
                  <a:lnTo>
                    <a:pt x="213487" y="13220"/>
                  </a:lnTo>
                  <a:lnTo>
                    <a:pt x="172694" y="17907"/>
                  </a:lnTo>
                  <a:lnTo>
                    <a:pt x="105981" y="19850"/>
                  </a:lnTo>
                  <a:lnTo>
                    <a:pt x="91871" y="19850"/>
                  </a:lnTo>
                  <a:lnTo>
                    <a:pt x="64681" y="19278"/>
                  </a:lnTo>
                  <a:lnTo>
                    <a:pt x="66103" y="19278"/>
                  </a:lnTo>
                  <a:lnTo>
                    <a:pt x="57200" y="18643"/>
                  </a:lnTo>
                  <a:lnTo>
                    <a:pt x="55511" y="18313"/>
                  </a:lnTo>
                  <a:lnTo>
                    <a:pt x="54152" y="20332"/>
                  </a:lnTo>
                  <a:lnTo>
                    <a:pt x="54495" y="21018"/>
                  </a:lnTo>
                  <a:lnTo>
                    <a:pt x="56184" y="27114"/>
                  </a:lnTo>
                  <a:lnTo>
                    <a:pt x="57200" y="32207"/>
                  </a:lnTo>
                  <a:lnTo>
                    <a:pt x="58902" y="35928"/>
                  </a:lnTo>
                  <a:lnTo>
                    <a:pt x="58902" y="36271"/>
                  </a:lnTo>
                  <a:lnTo>
                    <a:pt x="59232" y="36614"/>
                  </a:lnTo>
                  <a:lnTo>
                    <a:pt x="59918" y="38989"/>
                  </a:lnTo>
                  <a:lnTo>
                    <a:pt x="61950" y="41021"/>
                  </a:lnTo>
                  <a:lnTo>
                    <a:pt x="65684" y="40335"/>
                  </a:lnTo>
                  <a:lnTo>
                    <a:pt x="71107" y="39662"/>
                  </a:lnTo>
                  <a:lnTo>
                    <a:pt x="88049" y="37960"/>
                  </a:lnTo>
                  <a:lnTo>
                    <a:pt x="105003" y="36614"/>
                  </a:lnTo>
                  <a:lnTo>
                    <a:pt x="110426" y="36614"/>
                  </a:lnTo>
                  <a:lnTo>
                    <a:pt x="117551" y="36271"/>
                  </a:lnTo>
                  <a:lnTo>
                    <a:pt x="200266" y="33553"/>
                  </a:lnTo>
                  <a:lnTo>
                    <a:pt x="210426" y="33553"/>
                  </a:lnTo>
                  <a:lnTo>
                    <a:pt x="211112" y="34582"/>
                  </a:lnTo>
                  <a:lnTo>
                    <a:pt x="210997" y="38989"/>
                  </a:lnTo>
                  <a:lnTo>
                    <a:pt x="204584" y="80937"/>
                  </a:lnTo>
                  <a:lnTo>
                    <a:pt x="194157" y="122034"/>
                  </a:lnTo>
                  <a:lnTo>
                    <a:pt x="193484" y="124409"/>
                  </a:lnTo>
                  <a:lnTo>
                    <a:pt x="195173" y="125425"/>
                  </a:lnTo>
                  <a:lnTo>
                    <a:pt x="199237" y="125425"/>
                  </a:lnTo>
                  <a:lnTo>
                    <a:pt x="216192" y="114922"/>
                  </a:lnTo>
                  <a:lnTo>
                    <a:pt x="219583" y="105092"/>
                  </a:lnTo>
                  <a:lnTo>
                    <a:pt x="223989" y="87122"/>
                  </a:lnTo>
                  <a:lnTo>
                    <a:pt x="228053" y="70027"/>
                  </a:lnTo>
                  <a:lnTo>
                    <a:pt x="229209" y="65087"/>
                  </a:lnTo>
                  <a:lnTo>
                    <a:pt x="233819" y="44399"/>
                  </a:lnTo>
                  <a:lnTo>
                    <a:pt x="236321" y="33553"/>
                  </a:lnTo>
                  <a:lnTo>
                    <a:pt x="237883" y="26784"/>
                  </a:lnTo>
                  <a:lnTo>
                    <a:pt x="238569" y="21691"/>
                  </a:lnTo>
                  <a:lnTo>
                    <a:pt x="239026" y="19850"/>
                  </a:lnTo>
                  <a:lnTo>
                    <a:pt x="239128" y="19456"/>
                  </a:lnTo>
                  <a:lnTo>
                    <a:pt x="239242" y="18986"/>
                  </a:lnTo>
                  <a:close/>
                </a:path>
                <a:path w="564515" h="288925">
                  <a:moveTo>
                    <a:pt x="288061" y="156616"/>
                  </a:moveTo>
                  <a:lnTo>
                    <a:pt x="286740" y="146024"/>
                  </a:lnTo>
                  <a:lnTo>
                    <a:pt x="286639" y="145275"/>
                  </a:lnTo>
                  <a:lnTo>
                    <a:pt x="286524" y="144335"/>
                  </a:lnTo>
                  <a:lnTo>
                    <a:pt x="286410" y="143395"/>
                  </a:lnTo>
                  <a:lnTo>
                    <a:pt x="286308" y="142633"/>
                  </a:lnTo>
                  <a:lnTo>
                    <a:pt x="286232" y="142011"/>
                  </a:lnTo>
                  <a:lnTo>
                    <a:pt x="286105" y="141020"/>
                  </a:lnTo>
                  <a:lnTo>
                    <a:pt x="286029" y="140347"/>
                  </a:lnTo>
                  <a:lnTo>
                    <a:pt x="285953" y="140004"/>
                  </a:lnTo>
                  <a:lnTo>
                    <a:pt x="285686" y="138645"/>
                  </a:lnTo>
                  <a:lnTo>
                    <a:pt x="283654" y="136613"/>
                  </a:lnTo>
                  <a:lnTo>
                    <a:pt x="280263" y="137287"/>
                  </a:lnTo>
                  <a:lnTo>
                    <a:pt x="273456" y="138493"/>
                  </a:lnTo>
                  <a:lnTo>
                    <a:pt x="234670" y="142011"/>
                  </a:lnTo>
                  <a:lnTo>
                    <a:pt x="216141" y="143052"/>
                  </a:lnTo>
                  <a:lnTo>
                    <a:pt x="216484" y="143052"/>
                  </a:lnTo>
                  <a:lnTo>
                    <a:pt x="162255" y="144945"/>
                  </a:lnTo>
                  <a:lnTo>
                    <a:pt x="162725" y="144945"/>
                  </a:lnTo>
                  <a:lnTo>
                    <a:pt x="113499" y="146024"/>
                  </a:lnTo>
                  <a:lnTo>
                    <a:pt x="59486" y="146024"/>
                  </a:lnTo>
                  <a:lnTo>
                    <a:pt x="46799" y="145821"/>
                  </a:lnTo>
                  <a:lnTo>
                    <a:pt x="48082" y="145821"/>
                  </a:lnTo>
                  <a:lnTo>
                    <a:pt x="25019" y="145275"/>
                  </a:lnTo>
                  <a:lnTo>
                    <a:pt x="17018" y="144945"/>
                  </a:lnTo>
                  <a:lnTo>
                    <a:pt x="10198" y="144335"/>
                  </a:lnTo>
                  <a:lnTo>
                    <a:pt x="10363" y="144335"/>
                  </a:lnTo>
                  <a:lnTo>
                    <a:pt x="2959" y="143395"/>
                  </a:lnTo>
                  <a:lnTo>
                    <a:pt x="1270" y="143052"/>
                  </a:lnTo>
                  <a:lnTo>
                    <a:pt x="0" y="145275"/>
                  </a:lnTo>
                  <a:lnTo>
                    <a:pt x="114" y="145821"/>
                  </a:lnTo>
                  <a:lnTo>
                    <a:pt x="215" y="146024"/>
                  </a:lnTo>
                  <a:lnTo>
                    <a:pt x="1612" y="151866"/>
                  </a:lnTo>
                  <a:lnTo>
                    <a:pt x="3644" y="159664"/>
                  </a:lnTo>
                  <a:lnTo>
                    <a:pt x="5003" y="163398"/>
                  </a:lnTo>
                  <a:lnTo>
                    <a:pt x="5676" y="165430"/>
                  </a:lnTo>
                  <a:lnTo>
                    <a:pt x="8394" y="167462"/>
                  </a:lnTo>
                  <a:lnTo>
                    <a:pt x="23609" y="166116"/>
                  </a:lnTo>
                  <a:lnTo>
                    <a:pt x="33274" y="165430"/>
                  </a:lnTo>
                  <a:lnTo>
                    <a:pt x="44818" y="164807"/>
                  </a:lnTo>
                  <a:lnTo>
                    <a:pt x="98475" y="162483"/>
                  </a:lnTo>
                  <a:lnTo>
                    <a:pt x="138226" y="161696"/>
                  </a:lnTo>
                  <a:lnTo>
                    <a:pt x="138226" y="288823"/>
                  </a:lnTo>
                  <a:lnTo>
                    <a:pt x="140931" y="288823"/>
                  </a:lnTo>
                  <a:lnTo>
                    <a:pt x="148399" y="288150"/>
                  </a:lnTo>
                  <a:lnTo>
                    <a:pt x="155854" y="287807"/>
                  </a:lnTo>
                  <a:lnTo>
                    <a:pt x="157213" y="287807"/>
                  </a:lnTo>
                  <a:lnTo>
                    <a:pt x="158902" y="287464"/>
                  </a:lnTo>
                  <a:lnTo>
                    <a:pt x="159918" y="285432"/>
                  </a:lnTo>
                  <a:lnTo>
                    <a:pt x="159918" y="161696"/>
                  </a:lnTo>
                  <a:lnTo>
                    <a:pt x="159918" y="161366"/>
                  </a:lnTo>
                  <a:lnTo>
                    <a:pt x="185674" y="160820"/>
                  </a:lnTo>
                  <a:lnTo>
                    <a:pt x="286169" y="160820"/>
                  </a:lnTo>
                  <a:lnTo>
                    <a:pt x="288061" y="158305"/>
                  </a:lnTo>
                  <a:lnTo>
                    <a:pt x="288061" y="156616"/>
                  </a:lnTo>
                  <a:close/>
                </a:path>
                <a:path w="564515" h="288925">
                  <a:moveTo>
                    <a:pt x="450240" y="43395"/>
                  </a:moveTo>
                  <a:lnTo>
                    <a:pt x="449694" y="42037"/>
                  </a:lnTo>
                  <a:lnTo>
                    <a:pt x="449554" y="41694"/>
                  </a:lnTo>
                  <a:lnTo>
                    <a:pt x="447865" y="41021"/>
                  </a:lnTo>
                  <a:lnTo>
                    <a:pt x="429552" y="37630"/>
                  </a:lnTo>
                  <a:lnTo>
                    <a:pt x="428879" y="37630"/>
                  </a:lnTo>
                  <a:lnTo>
                    <a:pt x="427863" y="37287"/>
                  </a:lnTo>
                  <a:lnTo>
                    <a:pt x="425831" y="36944"/>
                  </a:lnTo>
                  <a:lnTo>
                    <a:pt x="425488" y="37084"/>
                  </a:lnTo>
                  <a:lnTo>
                    <a:pt x="425488" y="56616"/>
                  </a:lnTo>
                  <a:lnTo>
                    <a:pt x="425145" y="60007"/>
                  </a:lnTo>
                  <a:lnTo>
                    <a:pt x="423456" y="172212"/>
                  </a:lnTo>
                  <a:lnTo>
                    <a:pt x="376453" y="174104"/>
                  </a:lnTo>
                  <a:lnTo>
                    <a:pt x="353618" y="174104"/>
                  </a:lnTo>
                  <a:lnTo>
                    <a:pt x="353580" y="172212"/>
                  </a:lnTo>
                  <a:lnTo>
                    <a:pt x="351243" y="59321"/>
                  </a:lnTo>
                  <a:lnTo>
                    <a:pt x="422097" y="56616"/>
                  </a:lnTo>
                  <a:lnTo>
                    <a:pt x="425488" y="56616"/>
                  </a:lnTo>
                  <a:lnTo>
                    <a:pt x="425488" y="37084"/>
                  </a:lnTo>
                  <a:lnTo>
                    <a:pt x="379044" y="41694"/>
                  </a:lnTo>
                  <a:lnTo>
                    <a:pt x="358368" y="42037"/>
                  </a:lnTo>
                  <a:lnTo>
                    <a:pt x="345490" y="42037"/>
                  </a:lnTo>
                  <a:lnTo>
                    <a:pt x="328536" y="41021"/>
                  </a:lnTo>
                  <a:lnTo>
                    <a:pt x="327177" y="41021"/>
                  </a:lnTo>
                  <a:lnTo>
                    <a:pt x="324472" y="43726"/>
                  </a:lnTo>
                  <a:lnTo>
                    <a:pt x="325818" y="45758"/>
                  </a:lnTo>
                  <a:lnTo>
                    <a:pt x="326834" y="47459"/>
                  </a:lnTo>
                  <a:lnTo>
                    <a:pt x="329209" y="58648"/>
                  </a:lnTo>
                  <a:lnTo>
                    <a:pt x="329311" y="59321"/>
                  </a:lnTo>
                  <a:lnTo>
                    <a:pt x="329412" y="60007"/>
                  </a:lnTo>
                  <a:lnTo>
                    <a:pt x="331241" y="72542"/>
                  </a:lnTo>
                  <a:lnTo>
                    <a:pt x="331241" y="78651"/>
                  </a:lnTo>
                  <a:lnTo>
                    <a:pt x="332435" y="108267"/>
                  </a:lnTo>
                  <a:lnTo>
                    <a:pt x="333502" y="147955"/>
                  </a:lnTo>
                  <a:lnTo>
                    <a:pt x="333933" y="186448"/>
                  </a:lnTo>
                  <a:lnTo>
                    <a:pt x="333959" y="192887"/>
                  </a:lnTo>
                  <a:lnTo>
                    <a:pt x="335661" y="193230"/>
                  </a:lnTo>
                  <a:lnTo>
                    <a:pt x="337350" y="193230"/>
                  </a:lnTo>
                  <a:lnTo>
                    <a:pt x="348538" y="192214"/>
                  </a:lnTo>
                  <a:lnTo>
                    <a:pt x="351929" y="192214"/>
                  </a:lnTo>
                  <a:lnTo>
                    <a:pt x="360400" y="191871"/>
                  </a:lnTo>
                  <a:lnTo>
                    <a:pt x="393725" y="191020"/>
                  </a:lnTo>
                  <a:lnTo>
                    <a:pt x="399554" y="191020"/>
                  </a:lnTo>
                  <a:lnTo>
                    <a:pt x="412940" y="190855"/>
                  </a:lnTo>
                  <a:lnTo>
                    <a:pt x="442772" y="190855"/>
                  </a:lnTo>
                  <a:lnTo>
                    <a:pt x="443115" y="186448"/>
                  </a:lnTo>
                  <a:lnTo>
                    <a:pt x="443458" y="176618"/>
                  </a:lnTo>
                  <a:lnTo>
                    <a:pt x="443522" y="174104"/>
                  </a:lnTo>
                  <a:lnTo>
                    <a:pt x="443560" y="172212"/>
                  </a:lnTo>
                  <a:lnTo>
                    <a:pt x="444157" y="147955"/>
                  </a:lnTo>
                  <a:lnTo>
                    <a:pt x="444944" y="123037"/>
                  </a:lnTo>
                  <a:lnTo>
                    <a:pt x="446163" y="87795"/>
                  </a:lnTo>
                  <a:lnTo>
                    <a:pt x="446773" y="78651"/>
                  </a:lnTo>
                  <a:lnTo>
                    <a:pt x="446874" y="72542"/>
                  </a:lnTo>
                  <a:lnTo>
                    <a:pt x="448183" y="56616"/>
                  </a:lnTo>
                  <a:lnTo>
                    <a:pt x="448538" y="52209"/>
                  </a:lnTo>
                  <a:lnTo>
                    <a:pt x="449897" y="45085"/>
                  </a:lnTo>
                  <a:lnTo>
                    <a:pt x="450240" y="43395"/>
                  </a:lnTo>
                  <a:close/>
                </a:path>
                <a:path w="564515" h="288925">
                  <a:moveTo>
                    <a:pt x="564134" y="1016"/>
                  </a:moveTo>
                  <a:lnTo>
                    <a:pt x="562444" y="342"/>
                  </a:lnTo>
                  <a:lnTo>
                    <a:pt x="542442" y="0"/>
                  </a:lnTo>
                  <a:lnTo>
                    <a:pt x="541083" y="0"/>
                  </a:lnTo>
                  <a:lnTo>
                    <a:pt x="539394" y="1689"/>
                  </a:lnTo>
                  <a:lnTo>
                    <a:pt x="540067" y="3390"/>
                  </a:lnTo>
                  <a:lnTo>
                    <a:pt x="541769" y="6781"/>
                  </a:lnTo>
                  <a:lnTo>
                    <a:pt x="541870" y="9156"/>
                  </a:lnTo>
                  <a:lnTo>
                    <a:pt x="541934" y="10502"/>
                  </a:lnTo>
                  <a:lnTo>
                    <a:pt x="542023" y="12204"/>
                  </a:lnTo>
                  <a:lnTo>
                    <a:pt x="542061" y="13220"/>
                  </a:lnTo>
                  <a:lnTo>
                    <a:pt x="542175" y="15595"/>
                  </a:lnTo>
                  <a:lnTo>
                    <a:pt x="542785" y="28473"/>
                  </a:lnTo>
                  <a:lnTo>
                    <a:pt x="542785" y="118643"/>
                  </a:lnTo>
                  <a:lnTo>
                    <a:pt x="534301" y="119329"/>
                  </a:lnTo>
                  <a:lnTo>
                    <a:pt x="501764" y="119329"/>
                  </a:lnTo>
                  <a:lnTo>
                    <a:pt x="501764" y="21691"/>
                  </a:lnTo>
                  <a:lnTo>
                    <a:pt x="502348" y="13220"/>
                  </a:lnTo>
                  <a:lnTo>
                    <a:pt x="502437" y="9829"/>
                  </a:lnTo>
                  <a:lnTo>
                    <a:pt x="500748" y="9156"/>
                  </a:lnTo>
                  <a:lnTo>
                    <a:pt x="480745" y="8813"/>
                  </a:lnTo>
                  <a:lnTo>
                    <a:pt x="479386" y="8813"/>
                  </a:lnTo>
                  <a:lnTo>
                    <a:pt x="477697" y="10502"/>
                  </a:lnTo>
                  <a:lnTo>
                    <a:pt x="478370" y="12204"/>
                  </a:lnTo>
                  <a:lnTo>
                    <a:pt x="480072" y="15595"/>
                  </a:lnTo>
                  <a:lnTo>
                    <a:pt x="481418" y="37287"/>
                  </a:lnTo>
                  <a:lnTo>
                    <a:pt x="481418" y="279336"/>
                  </a:lnTo>
                  <a:lnTo>
                    <a:pt x="484479" y="279336"/>
                  </a:lnTo>
                  <a:lnTo>
                    <a:pt x="497014" y="278650"/>
                  </a:lnTo>
                  <a:lnTo>
                    <a:pt x="499046" y="278307"/>
                  </a:lnTo>
                  <a:lnTo>
                    <a:pt x="500748" y="277977"/>
                  </a:lnTo>
                  <a:lnTo>
                    <a:pt x="501764" y="275602"/>
                  </a:lnTo>
                  <a:lnTo>
                    <a:pt x="501764" y="138645"/>
                  </a:lnTo>
                  <a:lnTo>
                    <a:pt x="509892" y="137972"/>
                  </a:lnTo>
                  <a:lnTo>
                    <a:pt x="532269" y="137629"/>
                  </a:lnTo>
                  <a:lnTo>
                    <a:pt x="542785" y="137629"/>
                  </a:lnTo>
                  <a:lnTo>
                    <a:pt x="542785" y="288150"/>
                  </a:lnTo>
                  <a:lnTo>
                    <a:pt x="545490" y="288150"/>
                  </a:lnTo>
                  <a:lnTo>
                    <a:pt x="552272" y="287464"/>
                  </a:lnTo>
                  <a:lnTo>
                    <a:pt x="559396" y="287121"/>
                  </a:lnTo>
                  <a:lnTo>
                    <a:pt x="560412" y="287121"/>
                  </a:lnTo>
                  <a:lnTo>
                    <a:pt x="562102" y="286791"/>
                  </a:lnTo>
                  <a:lnTo>
                    <a:pt x="563118" y="284759"/>
                  </a:lnTo>
                  <a:lnTo>
                    <a:pt x="563118" y="137629"/>
                  </a:lnTo>
                  <a:lnTo>
                    <a:pt x="563118" y="119329"/>
                  </a:lnTo>
                  <a:lnTo>
                    <a:pt x="563143" y="28473"/>
                  </a:lnTo>
                  <a:lnTo>
                    <a:pt x="563753" y="8813"/>
                  </a:lnTo>
                  <a:lnTo>
                    <a:pt x="564108" y="3390"/>
                  </a:lnTo>
                  <a:lnTo>
                    <a:pt x="564134" y="10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451091" y="7597154"/>
              <a:ext cx="620395" cy="0"/>
            </a:xfrm>
            <a:custGeom>
              <a:avLst/>
              <a:gdLst/>
              <a:ahLst/>
              <a:cxnLst/>
              <a:rect l="l" t="t" r="r" b="b"/>
              <a:pathLst>
                <a:path w="620395" h="0">
                  <a:moveTo>
                    <a:pt x="0" y="0"/>
                  </a:moveTo>
                  <a:lnTo>
                    <a:pt x="62016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42996" y="7951176"/>
              <a:ext cx="194967" cy="201965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9967874" y="7936941"/>
              <a:ext cx="175260" cy="216535"/>
            </a:xfrm>
            <a:custGeom>
              <a:avLst/>
              <a:gdLst/>
              <a:ahLst/>
              <a:cxnLst/>
              <a:rect l="l" t="t" r="r" b="b"/>
              <a:pathLst>
                <a:path w="175259" h="216534">
                  <a:moveTo>
                    <a:pt x="81559" y="25171"/>
                  </a:moveTo>
                  <a:lnTo>
                    <a:pt x="0" y="25171"/>
                  </a:lnTo>
                  <a:lnTo>
                    <a:pt x="0" y="40411"/>
                  </a:lnTo>
                  <a:lnTo>
                    <a:pt x="0" y="143281"/>
                  </a:lnTo>
                  <a:lnTo>
                    <a:pt x="0" y="157251"/>
                  </a:lnTo>
                  <a:lnTo>
                    <a:pt x="81559" y="157251"/>
                  </a:lnTo>
                  <a:lnTo>
                    <a:pt x="81559" y="143281"/>
                  </a:lnTo>
                  <a:lnTo>
                    <a:pt x="16649" y="143281"/>
                  </a:lnTo>
                  <a:lnTo>
                    <a:pt x="16649" y="40411"/>
                  </a:lnTo>
                  <a:lnTo>
                    <a:pt x="65151" y="40411"/>
                  </a:lnTo>
                  <a:lnTo>
                    <a:pt x="65151" y="143090"/>
                  </a:lnTo>
                  <a:lnTo>
                    <a:pt x="81559" y="143090"/>
                  </a:lnTo>
                  <a:lnTo>
                    <a:pt x="81559" y="40411"/>
                  </a:lnTo>
                  <a:lnTo>
                    <a:pt x="81559" y="39814"/>
                  </a:lnTo>
                  <a:lnTo>
                    <a:pt x="81559" y="25171"/>
                  </a:lnTo>
                  <a:close/>
                </a:path>
                <a:path w="175259" h="216534">
                  <a:moveTo>
                    <a:pt x="174942" y="0"/>
                  </a:moveTo>
                  <a:lnTo>
                    <a:pt x="158051" y="0"/>
                  </a:lnTo>
                  <a:lnTo>
                    <a:pt x="158051" y="86131"/>
                  </a:lnTo>
                  <a:lnTo>
                    <a:pt x="127165" y="86131"/>
                  </a:lnTo>
                  <a:lnTo>
                    <a:pt x="127165" y="4851"/>
                  </a:lnTo>
                  <a:lnTo>
                    <a:pt x="110515" y="4851"/>
                  </a:lnTo>
                  <a:lnTo>
                    <a:pt x="110515" y="86131"/>
                  </a:lnTo>
                  <a:lnTo>
                    <a:pt x="110515" y="101371"/>
                  </a:lnTo>
                  <a:lnTo>
                    <a:pt x="110515" y="205511"/>
                  </a:lnTo>
                  <a:lnTo>
                    <a:pt x="127165" y="205511"/>
                  </a:lnTo>
                  <a:lnTo>
                    <a:pt x="127165" y="101371"/>
                  </a:lnTo>
                  <a:lnTo>
                    <a:pt x="158051" y="101371"/>
                  </a:lnTo>
                  <a:lnTo>
                    <a:pt x="158051" y="215963"/>
                  </a:lnTo>
                  <a:lnTo>
                    <a:pt x="174942" y="215963"/>
                  </a:lnTo>
                  <a:lnTo>
                    <a:pt x="174942" y="101371"/>
                  </a:lnTo>
                  <a:lnTo>
                    <a:pt x="174942" y="100863"/>
                  </a:lnTo>
                  <a:lnTo>
                    <a:pt x="174942" y="86144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175883" y="7936940"/>
              <a:ext cx="395002" cy="215960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10682897" y="7936941"/>
              <a:ext cx="403225" cy="216535"/>
            </a:xfrm>
            <a:custGeom>
              <a:avLst/>
              <a:gdLst/>
              <a:ahLst/>
              <a:cxnLst/>
              <a:rect l="l" t="t" r="r" b="b"/>
              <a:pathLst>
                <a:path w="403225" h="216534">
                  <a:moveTo>
                    <a:pt x="168186" y="95554"/>
                  </a:moveTo>
                  <a:lnTo>
                    <a:pt x="150571" y="95554"/>
                  </a:lnTo>
                  <a:lnTo>
                    <a:pt x="150571" y="216204"/>
                  </a:lnTo>
                  <a:lnTo>
                    <a:pt x="168186" y="216204"/>
                  </a:lnTo>
                  <a:lnTo>
                    <a:pt x="168186" y="95554"/>
                  </a:lnTo>
                  <a:close/>
                </a:path>
                <a:path w="403225" h="216534">
                  <a:moveTo>
                    <a:pt x="168186" y="0"/>
                  </a:moveTo>
                  <a:lnTo>
                    <a:pt x="150571" y="0"/>
                  </a:lnTo>
                  <a:lnTo>
                    <a:pt x="150571" y="81051"/>
                  </a:lnTo>
                  <a:lnTo>
                    <a:pt x="97967" y="81051"/>
                  </a:lnTo>
                  <a:lnTo>
                    <a:pt x="97967" y="73837"/>
                  </a:lnTo>
                  <a:lnTo>
                    <a:pt x="97967" y="73431"/>
                  </a:lnTo>
                  <a:lnTo>
                    <a:pt x="97967" y="17132"/>
                  </a:lnTo>
                  <a:lnTo>
                    <a:pt x="80835" y="17132"/>
                  </a:lnTo>
                  <a:lnTo>
                    <a:pt x="80835" y="73431"/>
                  </a:lnTo>
                  <a:lnTo>
                    <a:pt x="80835" y="88671"/>
                  </a:lnTo>
                  <a:lnTo>
                    <a:pt x="80835" y="95021"/>
                  </a:lnTo>
                  <a:lnTo>
                    <a:pt x="80835" y="147091"/>
                  </a:lnTo>
                  <a:lnTo>
                    <a:pt x="17373" y="147091"/>
                  </a:lnTo>
                  <a:lnTo>
                    <a:pt x="17373" y="88671"/>
                  </a:lnTo>
                  <a:lnTo>
                    <a:pt x="80835" y="88671"/>
                  </a:lnTo>
                  <a:lnTo>
                    <a:pt x="80835" y="73431"/>
                  </a:lnTo>
                  <a:lnTo>
                    <a:pt x="17373" y="73431"/>
                  </a:lnTo>
                  <a:lnTo>
                    <a:pt x="17373" y="17551"/>
                  </a:lnTo>
                  <a:lnTo>
                    <a:pt x="0" y="17551"/>
                  </a:lnTo>
                  <a:lnTo>
                    <a:pt x="0" y="161061"/>
                  </a:lnTo>
                  <a:lnTo>
                    <a:pt x="97967" y="161061"/>
                  </a:lnTo>
                  <a:lnTo>
                    <a:pt x="97967" y="147091"/>
                  </a:lnTo>
                  <a:lnTo>
                    <a:pt x="97967" y="95021"/>
                  </a:lnTo>
                  <a:lnTo>
                    <a:pt x="168186" y="95021"/>
                  </a:lnTo>
                  <a:lnTo>
                    <a:pt x="168186" y="88671"/>
                  </a:lnTo>
                  <a:lnTo>
                    <a:pt x="168186" y="81076"/>
                  </a:lnTo>
                  <a:lnTo>
                    <a:pt x="168186" y="0"/>
                  </a:lnTo>
                  <a:close/>
                </a:path>
                <a:path w="403225" h="216534">
                  <a:moveTo>
                    <a:pt x="379806" y="84861"/>
                  </a:moveTo>
                  <a:lnTo>
                    <a:pt x="251675" y="84861"/>
                  </a:lnTo>
                  <a:lnTo>
                    <a:pt x="251675" y="59461"/>
                  </a:lnTo>
                  <a:lnTo>
                    <a:pt x="372808" y="59461"/>
                  </a:lnTo>
                  <a:lnTo>
                    <a:pt x="372808" y="46761"/>
                  </a:lnTo>
                  <a:lnTo>
                    <a:pt x="251675" y="46761"/>
                  </a:lnTo>
                  <a:lnTo>
                    <a:pt x="251675" y="22631"/>
                  </a:lnTo>
                  <a:lnTo>
                    <a:pt x="378841" y="22631"/>
                  </a:lnTo>
                  <a:lnTo>
                    <a:pt x="378841" y="8661"/>
                  </a:lnTo>
                  <a:lnTo>
                    <a:pt x="234061" y="8661"/>
                  </a:lnTo>
                  <a:lnTo>
                    <a:pt x="234061" y="22631"/>
                  </a:lnTo>
                  <a:lnTo>
                    <a:pt x="234061" y="46761"/>
                  </a:lnTo>
                  <a:lnTo>
                    <a:pt x="234061" y="59461"/>
                  </a:lnTo>
                  <a:lnTo>
                    <a:pt x="234061" y="84861"/>
                  </a:lnTo>
                  <a:lnTo>
                    <a:pt x="234061" y="98831"/>
                  </a:lnTo>
                  <a:lnTo>
                    <a:pt x="379806" y="98831"/>
                  </a:lnTo>
                  <a:lnTo>
                    <a:pt x="379806" y="84861"/>
                  </a:lnTo>
                  <a:close/>
                </a:path>
                <a:path w="403225" h="216534">
                  <a:moveTo>
                    <a:pt x="382701" y="196621"/>
                  </a:moveTo>
                  <a:lnTo>
                    <a:pt x="251193" y="196621"/>
                  </a:lnTo>
                  <a:lnTo>
                    <a:pt x="251193" y="150901"/>
                  </a:lnTo>
                  <a:lnTo>
                    <a:pt x="233578" y="150901"/>
                  </a:lnTo>
                  <a:lnTo>
                    <a:pt x="233578" y="196621"/>
                  </a:lnTo>
                  <a:lnTo>
                    <a:pt x="233578" y="210591"/>
                  </a:lnTo>
                  <a:lnTo>
                    <a:pt x="382701" y="210591"/>
                  </a:lnTo>
                  <a:lnTo>
                    <a:pt x="382701" y="196621"/>
                  </a:lnTo>
                  <a:close/>
                </a:path>
                <a:path w="403225" h="216534">
                  <a:moveTo>
                    <a:pt x="402971" y="120167"/>
                  </a:moveTo>
                  <a:lnTo>
                    <a:pt x="208000" y="120167"/>
                  </a:lnTo>
                  <a:lnTo>
                    <a:pt x="208000" y="134645"/>
                  </a:lnTo>
                  <a:lnTo>
                    <a:pt x="402971" y="134645"/>
                  </a:lnTo>
                  <a:lnTo>
                    <a:pt x="402971" y="1201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108551" y="7940801"/>
              <a:ext cx="194967" cy="209445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388681" y="7947798"/>
              <a:ext cx="194485" cy="201965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15982" y="7936940"/>
              <a:ext cx="166012" cy="215960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823498" y="7934527"/>
              <a:ext cx="198587" cy="21571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101554" y="7936940"/>
              <a:ext cx="176870" cy="216201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742514" y="8339819"/>
              <a:ext cx="182420" cy="21571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70056" y="8339819"/>
              <a:ext cx="189176" cy="215478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0239452" y="8357082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6164" y="156210"/>
                  </a:moveTo>
                  <a:lnTo>
                    <a:pt x="106641" y="156210"/>
                  </a:lnTo>
                  <a:lnTo>
                    <a:pt x="106641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27" y="99060"/>
                  </a:lnTo>
                  <a:lnTo>
                    <a:pt x="89027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64" y="17145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457343" y="8339819"/>
              <a:ext cx="176629" cy="216201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37837" y="8340060"/>
              <a:ext cx="176629" cy="215478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10953788" y="8355266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71564" y="54292"/>
                  </a:moveTo>
                  <a:lnTo>
                    <a:pt x="154432" y="54292"/>
                  </a:lnTo>
                  <a:lnTo>
                    <a:pt x="154432" y="95554"/>
                  </a:lnTo>
                  <a:lnTo>
                    <a:pt x="171564" y="95554"/>
                  </a:lnTo>
                  <a:lnTo>
                    <a:pt x="171564" y="54292"/>
                  </a:lnTo>
                  <a:close/>
                </a:path>
                <a:path w="196215" h="172720">
                  <a:moveTo>
                    <a:pt x="171564" y="39916"/>
                  </a:moveTo>
                  <a:lnTo>
                    <a:pt x="41021" y="39916"/>
                  </a:lnTo>
                  <a:lnTo>
                    <a:pt x="41021" y="546"/>
                  </a:lnTo>
                  <a:lnTo>
                    <a:pt x="23647" y="546"/>
                  </a:lnTo>
                  <a:lnTo>
                    <a:pt x="23647" y="39916"/>
                  </a:lnTo>
                  <a:lnTo>
                    <a:pt x="23647" y="53886"/>
                  </a:lnTo>
                  <a:lnTo>
                    <a:pt x="23647" y="95796"/>
                  </a:lnTo>
                  <a:lnTo>
                    <a:pt x="23647" y="109766"/>
                  </a:lnTo>
                  <a:lnTo>
                    <a:pt x="171564" y="109766"/>
                  </a:lnTo>
                  <a:lnTo>
                    <a:pt x="171564" y="95796"/>
                  </a:lnTo>
                  <a:lnTo>
                    <a:pt x="41021" y="95796"/>
                  </a:lnTo>
                  <a:lnTo>
                    <a:pt x="41021" y="53886"/>
                  </a:lnTo>
                  <a:lnTo>
                    <a:pt x="171564" y="53886"/>
                  </a:lnTo>
                  <a:lnTo>
                    <a:pt x="171564" y="39916"/>
                  </a:lnTo>
                  <a:close/>
                </a:path>
                <a:path w="196215" h="172720">
                  <a:moveTo>
                    <a:pt x="171564" y="0"/>
                  </a:moveTo>
                  <a:lnTo>
                    <a:pt x="154432" y="0"/>
                  </a:lnTo>
                  <a:lnTo>
                    <a:pt x="154432" y="39573"/>
                  </a:lnTo>
                  <a:lnTo>
                    <a:pt x="171564" y="39573"/>
                  </a:lnTo>
                  <a:lnTo>
                    <a:pt x="171564" y="0"/>
                  </a:lnTo>
                  <a:close/>
                </a:path>
                <a:path w="196215" h="172720">
                  <a:moveTo>
                    <a:pt x="195694" y="157810"/>
                  </a:moveTo>
                  <a:lnTo>
                    <a:pt x="106413" y="157810"/>
                  </a:lnTo>
                  <a:lnTo>
                    <a:pt x="106413" y="110274"/>
                  </a:lnTo>
                  <a:lnTo>
                    <a:pt x="88798" y="110274"/>
                  </a:lnTo>
                  <a:lnTo>
                    <a:pt x="88798" y="157810"/>
                  </a:lnTo>
                  <a:lnTo>
                    <a:pt x="0" y="157810"/>
                  </a:lnTo>
                  <a:lnTo>
                    <a:pt x="0" y="172529"/>
                  </a:lnTo>
                  <a:lnTo>
                    <a:pt x="195694" y="172529"/>
                  </a:lnTo>
                  <a:lnTo>
                    <a:pt x="195694" y="157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172896" y="8339819"/>
              <a:ext cx="198828" cy="21571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451095" y="8353572"/>
              <a:ext cx="194967" cy="201965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1667528" y="8350732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59">
                  <a:moveTo>
                    <a:pt x="170357" y="0"/>
                  </a:moveTo>
                  <a:lnTo>
                    <a:pt x="153225" y="0"/>
                  </a:lnTo>
                  <a:lnTo>
                    <a:pt x="153225" y="13970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53225" y="1397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032"/>
                  </a:lnTo>
                  <a:lnTo>
                    <a:pt x="170357" y="5969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196215" h="200659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196215" h="200659">
                  <a:moveTo>
                    <a:pt x="196176" y="100088"/>
                  </a:moveTo>
                  <a:lnTo>
                    <a:pt x="0" y="100088"/>
                  </a:lnTo>
                  <a:lnTo>
                    <a:pt x="0" y="114566"/>
                  </a:lnTo>
                  <a:lnTo>
                    <a:pt x="90487" y="114566"/>
                  </a:lnTo>
                  <a:lnTo>
                    <a:pt x="90487" y="159689"/>
                  </a:lnTo>
                  <a:lnTo>
                    <a:pt x="108102" y="159689"/>
                  </a:lnTo>
                  <a:lnTo>
                    <a:pt x="108102" y="114566"/>
                  </a:lnTo>
                  <a:lnTo>
                    <a:pt x="196176" y="114566"/>
                  </a:lnTo>
                  <a:lnTo>
                    <a:pt x="196176" y="10008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956237" y="8339819"/>
              <a:ext cx="174216" cy="215960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173164" y="8339819"/>
              <a:ext cx="167942" cy="216201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12382360" y="8343112"/>
              <a:ext cx="195580" cy="209550"/>
            </a:xfrm>
            <a:custGeom>
              <a:avLst/>
              <a:gdLst/>
              <a:ahLst/>
              <a:cxnLst/>
              <a:rect l="l" t="t" r="r" b="b"/>
              <a:pathLst>
                <a:path w="195579" h="209550">
                  <a:moveTo>
                    <a:pt x="169151" y="571"/>
                  </a:moveTo>
                  <a:lnTo>
                    <a:pt x="151777" y="571"/>
                  </a:lnTo>
                  <a:lnTo>
                    <a:pt x="151777" y="21590"/>
                  </a:lnTo>
                  <a:lnTo>
                    <a:pt x="151777" y="35560"/>
                  </a:lnTo>
                  <a:lnTo>
                    <a:pt x="151777" y="57150"/>
                  </a:lnTo>
                  <a:lnTo>
                    <a:pt x="43192" y="57150"/>
                  </a:lnTo>
                  <a:lnTo>
                    <a:pt x="43192" y="35560"/>
                  </a:lnTo>
                  <a:lnTo>
                    <a:pt x="151777" y="35560"/>
                  </a:lnTo>
                  <a:lnTo>
                    <a:pt x="151777" y="21590"/>
                  </a:lnTo>
                  <a:lnTo>
                    <a:pt x="43192" y="21590"/>
                  </a:lnTo>
                  <a:lnTo>
                    <a:pt x="43192" y="0"/>
                  </a:lnTo>
                  <a:lnTo>
                    <a:pt x="25819" y="0"/>
                  </a:lnTo>
                  <a:lnTo>
                    <a:pt x="25819" y="21590"/>
                  </a:lnTo>
                  <a:lnTo>
                    <a:pt x="25819" y="35560"/>
                  </a:lnTo>
                  <a:lnTo>
                    <a:pt x="25819" y="57150"/>
                  </a:lnTo>
                  <a:lnTo>
                    <a:pt x="25819" y="71120"/>
                  </a:lnTo>
                  <a:lnTo>
                    <a:pt x="169151" y="71120"/>
                  </a:lnTo>
                  <a:lnTo>
                    <a:pt x="169151" y="21590"/>
                  </a:lnTo>
                  <a:lnTo>
                    <a:pt x="169151" y="571"/>
                  </a:lnTo>
                  <a:close/>
                </a:path>
                <a:path w="195579" h="209550">
                  <a:moveTo>
                    <a:pt x="176149" y="195580"/>
                  </a:moveTo>
                  <a:lnTo>
                    <a:pt x="41503" y="195580"/>
                  </a:lnTo>
                  <a:lnTo>
                    <a:pt x="41503" y="172720"/>
                  </a:lnTo>
                  <a:lnTo>
                    <a:pt x="169633" y="172720"/>
                  </a:lnTo>
                  <a:lnTo>
                    <a:pt x="169633" y="160020"/>
                  </a:lnTo>
                  <a:lnTo>
                    <a:pt x="169633" y="139700"/>
                  </a:lnTo>
                  <a:lnTo>
                    <a:pt x="169633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2260" y="139700"/>
                  </a:lnTo>
                  <a:lnTo>
                    <a:pt x="152260" y="160020"/>
                  </a:lnTo>
                  <a:lnTo>
                    <a:pt x="24371" y="160020"/>
                  </a:lnTo>
                  <a:lnTo>
                    <a:pt x="24371" y="172720"/>
                  </a:lnTo>
                  <a:lnTo>
                    <a:pt x="24371" y="195580"/>
                  </a:lnTo>
                  <a:lnTo>
                    <a:pt x="24371" y="209550"/>
                  </a:lnTo>
                  <a:lnTo>
                    <a:pt x="176149" y="209550"/>
                  </a:lnTo>
                  <a:lnTo>
                    <a:pt x="176149" y="195580"/>
                  </a:lnTo>
                  <a:close/>
                </a:path>
                <a:path w="195579" h="209550">
                  <a:moveTo>
                    <a:pt x="194970" y="90817"/>
                  </a:moveTo>
                  <a:lnTo>
                    <a:pt x="0" y="90817"/>
                  </a:lnTo>
                  <a:lnTo>
                    <a:pt x="0" y="105295"/>
                  </a:lnTo>
                  <a:lnTo>
                    <a:pt x="194970" y="105295"/>
                  </a:lnTo>
                  <a:lnTo>
                    <a:pt x="194970" y="908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602189" y="8340060"/>
              <a:ext cx="180007" cy="215719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877708" y="8339819"/>
              <a:ext cx="178559" cy="216201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96082" y="8340060"/>
              <a:ext cx="199552" cy="215236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314930" y="8339819"/>
              <a:ext cx="173500" cy="216201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13539584" y="8339823"/>
              <a:ext cx="168275" cy="216535"/>
            </a:xfrm>
            <a:custGeom>
              <a:avLst/>
              <a:gdLst/>
              <a:ahLst/>
              <a:cxnLst/>
              <a:rect l="l" t="t" r="r" b="b"/>
              <a:pathLst>
                <a:path w="168275" h="216534">
                  <a:moveTo>
                    <a:pt x="168173" y="66840"/>
                  </a:moveTo>
                  <a:lnTo>
                    <a:pt x="150558" y="66840"/>
                  </a:lnTo>
                  <a:lnTo>
                    <a:pt x="150558" y="111963"/>
                  </a:lnTo>
                  <a:lnTo>
                    <a:pt x="168173" y="111963"/>
                  </a:lnTo>
                  <a:lnTo>
                    <a:pt x="168173" y="66840"/>
                  </a:lnTo>
                  <a:close/>
                </a:path>
                <a:path w="168275" h="216534">
                  <a:moveTo>
                    <a:pt x="168173" y="0"/>
                  </a:moveTo>
                  <a:lnTo>
                    <a:pt x="150558" y="0"/>
                  </a:lnTo>
                  <a:lnTo>
                    <a:pt x="150558" y="51549"/>
                  </a:lnTo>
                  <a:lnTo>
                    <a:pt x="97243" y="51549"/>
                  </a:lnTo>
                  <a:lnTo>
                    <a:pt x="97243" y="36309"/>
                  </a:lnTo>
                  <a:lnTo>
                    <a:pt x="97243" y="22339"/>
                  </a:lnTo>
                  <a:lnTo>
                    <a:pt x="79870" y="22339"/>
                  </a:lnTo>
                  <a:lnTo>
                    <a:pt x="79870" y="146799"/>
                  </a:lnTo>
                  <a:lnTo>
                    <a:pt x="17132" y="146799"/>
                  </a:lnTo>
                  <a:lnTo>
                    <a:pt x="17132" y="36309"/>
                  </a:lnTo>
                  <a:lnTo>
                    <a:pt x="79870" y="36309"/>
                  </a:lnTo>
                  <a:lnTo>
                    <a:pt x="79870" y="22339"/>
                  </a:lnTo>
                  <a:lnTo>
                    <a:pt x="0" y="22339"/>
                  </a:lnTo>
                  <a:lnTo>
                    <a:pt x="0" y="36309"/>
                  </a:lnTo>
                  <a:lnTo>
                    <a:pt x="0" y="146799"/>
                  </a:lnTo>
                  <a:lnTo>
                    <a:pt x="0" y="160769"/>
                  </a:lnTo>
                  <a:lnTo>
                    <a:pt x="97243" y="160769"/>
                  </a:lnTo>
                  <a:lnTo>
                    <a:pt x="97243" y="146799"/>
                  </a:lnTo>
                  <a:lnTo>
                    <a:pt x="97243" y="126479"/>
                  </a:lnTo>
                  <a:lnTo>
                    <a:pt x="150558" y="126479"/>
                  </a:lnTo>
                  <a:lnTo>
                    <a:pt x="150558" y="216204"/>
                  </a:lnTo>
                  <a:lnTo>
                    <a:pt x="168173" y="216204"/>
                  </a:lnTo>
                  <a:lnTo>
                    <a:pt x="168173" y="126479"/>
                  </a:lnTo>
                  <a:lnTo>
                    <a:pt x="168173" y="112509"/>
                  </a:lnTo>
                  <a:lnTo>
                    <a:pt x="97243" y="112509"/>
                  </a:lnTo>
                  <a:lnTo>
                    <a:pt x="97243" y="66789"/>
                  </a:lnTo>
                  <a:lnTo>
                    <a:pt x="168173" y="66789"/>
                  </a:lnTo>
                  <a:lnTo>
                    <a:pt x="168173" y="52120"/>
                  </a:lnTo>
                  <a:lnTo>
                    <a:pt x="168173" y="51549"/>
                  </a:lnTo>
                  <a:lnTo>
                    <a:pt x="168173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810619" y="8353572"/>
              <a:ext cx="194967" cy="201965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14052640" y="8350732"/>
              <a:ext cx="144780" cy="74930"/>
            </a:xfrm>
            <a:custGeom>
              <a:avLst/>
              <a:gdLst/>
              <a:ahLst/>
              <a:cxnLst/>
              <a:rect l="l" t="t" r="r" b="b"/>
              <a:pathLst>
                <a:path w="144780" h="74929">
                  <a:moveTo>
                    <a:pt x="144767" y="0"/>
                  </a:moveTo>
                  <a:lnTo>
                    <a:pt x="127635" y="0"/>
                  </a:lnTo>
                  <a:lnTo>
                    <a:pt x="127635" y="13970"/>
                  </a:lnTo>
                  <a:lnTo>
                    <a:pt x="127635" y="59690"/>
                  </a:lnTo>
                  <a:lnTo>
                    <a:pt x="17373" y="59690"/>
                  </a:lnTo>
                  <a:lnTo>
                    <a:pt x="17373" y="13970"/>
                  </a:lnTo>
                  <a:lnTo>
                    <a:pt x="127635" y="13970"/>
                  </a:lnTo>
                  <a:lnTo>
                    <a:pt x="127635" y="0"/>
                  </a:lnTo>
                  <a:lnTo>
                    <a:pt x="0" y="0"/>
                  </a:lnTo>
                  <a:lnTo>
                    <a:pt x="0" y="13970"/>
                  </a:lnTo>
                  <a:lnTo>
                    <a:pt x="0" y="59690"/>
                  </a:lnTo>
                  <a:lnTo>
                    <a:pt x="0" y="74930"/>
                  </a:lnTo>
                  <a:lnTo>
                    <a:pt x="144767" y="74930"/>
                  </a:lnTo>
                  <a:lnTo>
                    <a:pt x="144767" y="60032"/>
                  </a:lnTo>
                  <a:lnTo>
                    <a:pt x="144767" y="59690"/>
                  </a:lnTo>
                  <a:lnTo>
                    <a:pt x="144767" y="13970"/>
                  </a:lnTo>
                  <a:lnTo>
                    <a:pt x="144767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027061" y="8347299"/>
              <a:ext cx="296312" cy="233816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4342428" y="8340064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59" h="215900">
                  <a:moveTo>
                    <a:pt x="82042" y="88315"/>
                  </a:moveTo>
                  <a:lnTo>
                    <a:pt x="65633" y="88315"/>
                  </a:lnTo>
                  <a:lnTo>
                    <a:pt x="65633" y="146469"/>
                  </a:lnTo>
                  <a:lnTo>
                    <a:pt x="82042" y="146469"/>
                  </a:lnTo>
                  <a:lnTo>
                    <a:pt x="82042" y="88315"/>
                  </a:lnTo>
                  <a:close/>
                </a:path>
                <a:path w="175259" h="215900">
                  <a:moveTo>
                    <a:pt x="82042" y="74168"/>
                  </a:moveTo>
                  <a:lnTo>
                    <a:pt x="16891" y="74168"/>
                  </a:lnTo>
                  <a:lnTo>
                    <a:pt x="16891" y="20828"/>
                  </a:lnTo>
                  <a:lnTo>
                    <a:pt x="0" y="20828"/>
                  </a:lnTo>
                  <a:lnTo>
                    <a:pt x="0" y="74168"/>
                  </a:lnTo>
                  <a:lnTo>
                    <a:pt x="0" y="88138"/>
                  </a:lnTo>
                  <a:lnTo>
                    <a:pt x="0" y="146558"/>
                  </a:lnTo>
                  <a:lnTo>
                    <a:pt x="0" y="160528"/>
                  </a:lnTo>
                  <a:lnTo>
                    <a:pt x="82042" y="160528"/>
                  </a:lnTo>
                  <a:lnTo>
                    <a:pt x="82042" y="146558"/>
                  </a:lnTo>
                  <a:lnTo>
                    <a:pt x="16891" y="146558"/>
                  </a:lnTo>
                  <a:lnTo>
                    <a:pt x="16891" y="88138"/>
                  </a:lnTo>
                  <a:lnTo>
                    <a:pt x="82042" y="88138"/>
                  </a:lnTo>
                  <a:lnTo>
                    <a:pt x="82042" y="74168"/>
                  </a:lnTo>
                  <a:close/>
                </a:path>
                <a:path w="175259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4079"/>
                  </a:lnTo>
                  <a:lnTo>
                    <a:pt x="82042" y="74079"/>
                  </a:lnTo>
                  <a:lnTo>
                    <a:pt x="82042" y="20510"/>
                  </a:lnTo>
                  <a:close/>
                </a:path>
                <a:path w="175259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598"/>
                  </a:lnTo>
                  <a:lnTo>
                    <a:pt x="127165" y="85598"/>
                  </a:lnTo>
                  <a:lnTo>
                    <a:pt x="127165" y="4318"/>
                  </a:lnTo>
                  <a:lnTo>
                    <a:pt x="110515" y="4318"/>
                  </a:lnTo>
                  <a:lnTo>
                    <a:pt x="110515" y="85598"/>
                  </a:lnTo>
                  <a:lnTo>
                    <a:pt x="110515" y="100838"/>
                  </a:lnTo>
                  <a:lnTo>
                    <a:pt x="110515" y="204978"/>
                  </a:lnTo>
                  <a:lnTo>
                    <a:pt x="127165" y="204978"/>
                  </a:lnTo>
                  <a:lnTo>
                    <a:pt x="127165" y="100838"/>
                  </a:lnTo>
                  <a:lnTo>
                    <a:pt x="158051" y="100838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0838"/>
                  </a:lnTo>
                  <a:lnTo>
                    <a:pt x="174942" y="100622"/>
                  </a:lnTo>
                  <a:lnTo>
                    <a:pt x="174942" y="85902"/>
                  </a:lnTo>
                  <a:lnTo>
                    <a:pt x="174942" y="85598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551882" y="8343197"/>
              <a:ext cx="194967" cy="21209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829609" y="8340060"/>
              <a:ext cx="185798" cy="215719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057152" y="8339819"/>
              <a:ext cx="167942" cy="216201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266598" y="8340060"/>
              <a:ext cx="175664" cy="215478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15483281" y="8355812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95681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895" y="115570"/>
                  </a:lnTo>
                  <a:lnTo>
                    <a:pt x="175895" y="101600"/>
                  </a:lnTo>
                  <a:lnTo>
                    <a:pt x="42227" y="101600"/>
                  </a:lnTo>
                  <a:lnTo>
                    <a:pt x="42227" y="64770"/>
                  </a:lnTo>
                  <a:lnTo>
                    <a:pt x="170827" y="64770"/>
                  </a:lnTo>
                  <a:lnTo>
                    <a:pt x="170827" y="5080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4371" y="0"/>
                  </a:lnTo>
                  <a:lnTo>
                    <a:pt x="24371" y="15240"/>
                  </a:lnTo>
                  <a:lnTo>
                    <a:pt x="153695" y="15240"/>
                  </a:lnTo>
                  <a:lnTo>
                    <a:pt x="153695" y="50800"/>
                  </a:lnTo>
                  <a:lnTo>
                    <a:pt x="24853" y="50800"/>
                  </a:lnTo>
                  <a:lnTo>
                    <a:pt x="24853" y="64770"/>
                  </a:lnTo>
                  <a:lnTo>
                    <a:pt x="24853" y="10160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81" y="172720"/>
                  </a:lnTo>
                  <a:lnTo>
                    <a:pt x="195681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5776032" y="8339819"/>
              <a:ext cx="164081" cy="212823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5984272" y="8339819"/>
              <a:ext cx="173009" cy="216201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198061" y="8339819"/>
              <a:ext cx="198587" cy="212823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428499" y="8340060"/>
              <a:ext cx="162151" cy="215478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6641082" y="8339819"/>
              <a:ext cx="192072" cy="216201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16853422" y="8509933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4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1394449" y="696951"/>
              <a:ext cx="16024225" cy="8893175"/>
            </a:xfrm>
            <a:custGeom>
              <a:avLst/>
              <a:gdLst/>
              <a:ahLst/>
              <a:cxnLst/>
              <a:rect l="l" t="t" r="r" b="b"/>
              <a:pathLst>
                <a:path w="16024225" h="8893175">
                  <a:moveTo>
                    <a:pt x="0" y="8893097"/>
                  </a:moveTo>
                  <a:lnTo>
                    <a:pt x="16023801" y="8893097"/>
                  </a:lnTo>
                  <a:lnTo>
                    <a:pt x="16023801" y="0"/>
                  </a:lnTo>
                  <a:lnTo>
                    <a:pt x="0" y="0"/>
                  </a:lnTo>
                  <a:lnTo>
                    <a:pt x="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2154" y="1103273"/>
              <a:ext cx="6172200" cy="41970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059" y="4528495"/>
              <a:ext cx="5910148" cy="469316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922792" y="1201724"/>
              <a:ext cx="288290" cy="314325"/>
            </a:xfrm>
            <a:custGeom>
              <a:avLst/>
              <a:gdLst/>
              <a:ahLst/>
              <a:cxnLst/>
              <a:rect l="l" t="t" r="r" b="b"/>
              <a:pathLst>
                <a:path w="288289" h="314325">
                  <a:moveTo>
                    <a:pt x="178955" y="274091"/>
                  </a:moveTo>
                  <a:lnTo>
                    <a:pt x="38138" y="274091"/>
                  </a:lnTo>
                  <a:lnTo>
                    <a:pt x="49288" y="261962"/>
                  </a:lnTo>
                  <a:lnTo>
                    <a:pt x="56578" y="254101"/>
                  </a:lnTo>
                  <a:lnTo>
                    <a:pt x="63246" y="247065"/>
                  </a:lnTo>
                  <a:lnTo>
                    <a:pt x="81673" y="227876"/>
                  </a:lnTo>
                  <a:lnTo>
                    <a:pt x="87693" y="221526"/>
                  </a:lnTo>
                  <a:lnTo>
                    <a:pt x="122834" y="183083"/>
                  </a:lnTo>
                  <a:lnTo>
                    <a:pt x="155486" y="137261"/>
                  </a:lnTo>
                  <a:lnTo>
                    <a:pt x="172402" y="96558"/>
                  </a:lnTo>
                  <a:lnTo>
                    <a:pt x="172631" y="81724"/>
                  </a:lnTo>
                  <a:lnTo>
                    <a:pt x="172593" y="74599"/>
                  </a:lnTo>
                  <a:lnTo>
                    <a:pt x="172478" y="67157"/>
                  </a:lnTo>
                  <a:lnTo>
                    <a:pt x="172364" y="60337"/>
                  </a:lnTo>
                  <a:lnTo>
                    <a:pt x="172339" y="58686"/>
                  </a:lnTo>
                  <a:lnTo>
                    <a:pt x="152666" y="23050"/>
                  </a:lnTo>
                  <a:lnTo>
                    <a:pt x="114528" y="292"/>
                  </a:lnTo>
                  <a:lnTo>
                    <a:pt x="111379" y="292"/>
                  </a:lnTo>
                  <a:lnTo>
                    <a:pt x="92202" y="0"/>
                  </a:lnTo>
                  <a:lnTo>
                    <a:pt x="49034" y="7874"/>
                  </a:lnTo>
                  <a:lnTo>
                    <a:pt x="12280" y="39166"/>
                  </a:lnTo>
                  <a:lnTo>
                    <a:pt x="0" y="73761"/>
                  </a:lnTo>
                  <a:lnTo>
                    <a:pt x="2933" y="73761"/>
                  </a:lnTo>
                  <a:lnTo>
                    <a:pt x="24307" y="77533"/>
                  </a:lnTo>
                  <a:lnTo>
                    <a:pt x="26822" y="77533"/>
                  </a:lnTo>
                  <a:lnTo>
                    <a:pt x="27241" y="74599"/>
                  </a:lnTo>
                  <a:lnTo>
                    <a:pt x="31356" y="60337"/>
                  </a:lnTo>
                  <a:lnTo>
                    <a:pt x="58127" y="29121"/>
                  </a:lnTo>
                  <a:lnTo>
                    <a:pt x="87591" y="23050"/>
                  </a:lnTo>
                  <a:lnTo>
                    <a:pt x="104381" y="23050"/>
                  </a:lnTo>
                  <a:lnTo>
                    <a:pt x="139001" y="50139"/>
                  </a:lnTo>
                  <a:lnTo>
                    <a:pt x="145199" y="74599"/>
                  </a:lnTo>
                  <a:lnTo>
                    <a:pt x="145300" y="77533"/>
                  </a:lnTo>
                  <a:lnTo>
                    <a:pt x="139039" y="118389"/>
                  </a:lnTo>
                  <a:lnTo>
                    <a:pt x="112026" y="158165"/>
                  </a:lnTo>
                  <a:lnTo>
                    <a:pt x="85077" y="189433"/>
                  </a:lnTo>
                  <a:lnTo>
                    <a:pt x="75361" y="200609"/>
                  </a:lnTo>
                  <a:lnTo>
                    <a:pt x="68656" y="208064"/>
                  </a:lnTo>
                  <a:lnTo>
                    <a:pt x="61823" y="215163"/>
                  </a:lnTo>
                  <a:lnTo>
                    <a:pt x="35280" y="241719"/>
                  </a:lnTo>
                  <a:lnTo>
                    <a:pt x="14185" y="262509"/>
                  </a:lnTo>
                  <a:lnTo>
                    <a:pt x="9690" y="266992"/>
                  </a:lnTo>
                  <a:lnTo>
                    <a:pt x="6527" y="270256"/>
                  </a:lnTo>
                  <a:lnTo>
                    <a:pt x="2933" y="274091"/>
                  </a:lnTo>
                  <a:lnTo>
                    <a:pt x="2933" y="297561"/>
                  </a:lnTo>
                  <a:lnTo>
                    <a:pt x="5448" y="297561"/>
                  </a:lnTo>
                  <a:lnTo>
                    <a:pt x="178955" y="297141"/>
                  </a:lnTo>
                  <a:lnTo>
                    <a:pt x="178955" y="274091"/>
                  </a:lnTo>
                  <a:close/>
                </a:path>
                <a:path w="288289" h="314325">
                  <a:moveTo>
                    <a:pt x="287921" y="281216"/>
                  </a:moveTo>
                  <a:lnTo>
                    <a:pt x="274929" y="268224"/>
                  </a:lnTo>
                  <a:lnTo>
                    <a:pt x="255231" y="268224"/>
                  </a:lnTo>
                  <a:lnTo>
                    <a:pt x="241820" y="281216"/>
                  </a:lnTo>
                  <a:lnTo>
                    <a:pt x="241820" y="300913"/>
                  </a:lnTo>
                  <a:lnTo>
                    <a:pt x="255231" y="314325"/>
                  </a:lnTo>
                  <a:lnTo>
                    <a:pt x="274929" y="314325"/>
                  </a:lnTo>
                  <a:lnTo>
                    <a:pt x="287921" y="300913"/>
                  </a:lnTo>
                  <a:lnTo>
                    <a:pt x="287921" y="2812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900587" y="1594722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5" h="0">
                  <a:moveTo>
                    <a:pt x="0" y="0"/>
                  </a:moveTo>
                  <a:lnTo>
                    <a:pt x="347957" y="0"/>
                  </a:lnTo>
                </a:path>
                <a:path w="478155" h="0">
                  <a:moveTo>
                    <a:pt x="347814" y="0"/>
                  </a:moveTo>
                  <a:lnTo>
                    <a:pt x="47788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392667" y="1180769"/>
              <a:ext cx="677545" cy="356235"/>
            </a:xfrm>
            <a:custGeom>
              <a:avLst/>
              <a:gdLst/>
              <a:ahLst/>
              <a:cxnLst/>
              <a:rect l="l" t="t" r="r" b="b"/>
              <a:pathLst>
                <a:path w="677544" h="356234">
                  <a:moveTo>
                    <a:pt x="289496" y="179374"/>
                  </a:moveTo>
                  <a:lnTo>
                    <a:pt x="289433" y="176022"/>
                  </a:lnTo>
                  <a:lnTo>
                    <a:pt x="289077" y="171411"/>
                  </a:lnTo>
                  <a:lnTo>
                    <a:pt x="289052" y="170865"/>
                  </a:lnTo>
                  <a:lnTo>
                    <a:pt x="284886" y="153809"/>
                  </a:lnTo>
                  <a:lnTo>
                    <a:pt x="274370" y="155892"/>
                  </a:lnTo>
                  <a:lnTo>
                    <a:pt x="269405" y="156692"/>
                  </a:lnTo>
                  <a:lnTo>
                    <a:pt x="263220" y="157416"/>
                  </a:lnTo>
                  <a:lnTo>
                    <a:pt x="244297" y="159283"/>
                  </a:lnTo>
                  <a:lnTo>
                    <a:pt x="244576" y="159283"/>
                  </a:lnTo>
                  <a:lnTo>
                    <a:pt x="235559" y="159994"/>
                  </a:lnTo>
                  <a:lnTo>
                    <a:pt x="226987" y="160426"/>
                  </a:lnTo>
                  <a:lnTo>
                    <a:pt x="213639" y="160934"/>
                  </a:lnTo>
                  <a:lnTo>
                    <a:pt x="205676" y="161353"/>
                  </a:lnTo>
                  <a:lnTo>
                    <a:pt x="175628" y="162585"/>
                  </a:lnTo>
                  <a:lnTo>
                    <a:pt x="148551" y="163271"/>
                  </a:lnTo>
                  <a:lnTo>
                    <a:pt x="105537" y="163271"/>
                  </a:lnTo>
                  <a:lnTo>
                    <a:pt x="99225" y="163029"/>
                  </a:lnTo>
                  <a:lnTo>
                    <a:pt x="92100" y="162585"/>
                  </a:lnTo>
                  <a:lnTo>
                    <a:pt x="92506" y="162585"/>
                  </a:lnTo>
                  <a:lnTo>
                    <a:pt x="88328" y="155067"/>
                  </a:lnTo>
                  <a:lnTo>
                    <a:pt x="88328" y="56578"/>
                  </a:lnTo>
                  <a:lnTo>
                    <a:pt x="247167" y="52387"/>
                  </a:lnTo>
                  <a:lnTo>
                    <a:pt x="268960" y="51968"/>
                  </a:lnTo>
                  <a:lnTo>
                    <a:pt x="286562" y="51968"/>
                  </a:lnTo>
                  <a:lnTo>
                    <a:pt x="285724" y="47358"/>
                  </a:lnTo>
                  <a:lnTo>
                    <a:pt x="285724" y="42748"/>
                  </a:lnTo>
                  <a:lnTo>
                    <a:pt x="285305" y="41071"/>
                  </a:lnTo>
                  <a:lnTo>
                    <a:pt x="284632" y="35001"/>
                  </a:lnTo>
                  <a:lnTo>
                    <a:pt x="284556" y="34366"/>
                  </a:lnTo>
                  <a:lnTo>
                    <a:pt x="284467" y="33528"/>
                  </a:lnTo>
                  <a:lnTo>
                    <a:pt x="284378" y="32766"/>
                  </a:lnTo>
                  <a:lnTo>
                    <a:pt x="284276" y="31762"/>
                  </a:lnTo>
                  <a:lnTo>
                    <a:pt x="284162" y="30746"/>
                  </a:lnTo>
                  <a:lnTo>
                    <a:pt x="284048" y="29756"/>
                  </a:lnTo>
                  <a:lnTo>
                    <a:pt x="283616" y="27571"/>
                  </a:lnTo>
                  <a:lnTo>
                    <a:pt x="283286" y="27571"/>
                  </a:lnTo>
                  <a:lnTo>
                    <a:pt x="280276" y="26822"/>
                  </a:lnTo>
                  <a:lnTo>
                    <a:pt x="279019" y="26822"/>
                  </a:lnTo>
                  <a:lnTo>
                    <a:pt x="267233" y="28130"/>
                  </a:lnTo>
                  <a:lnTo>
                    <a:pt x="239293" y="30746"/>
                  </a:lnTo>
                  <a:lnTo>
                    <a:pt x="231241" y="31330"/>
                  </a:lnTo>
                  <a:lnTo>
                    <a:pt x="221932" y="31762"/>
                  </a:lnTo>
                  <a:lnTo>
                    <a:pt x="151066" y="34366"/>
                  </a:lnTo>
                  <a:lnTo>
                    <a:pt x="151472" y="34366"/>
                  </a:lnTo>
                  <a:lnTo>
                    <a:pt x="140220" y="34709"/>
                  </a:lnTo>
                  <a:lnTo>
                    <a:pt x="124358" y="35001"/>
                  </a:lnTo>
                  <a:lnTo>
                    <a:pt x="92887" y="35001"/>
                  </a:lnTo>
                  <a:lnTo>
                    <a:pt x="82588" y="34709"/>
                  </a:lnTo>
                  <a:lnTo>
                    <a:pt x="83820" y="34709"/>
                  </a:lnTo>
                  <a:lnTo>
                    <a:pt x="61925" y="33528"/>
                  </a:lnTo>
                  <a:lnTo>
                    <a:pt x="56896" y="33528"/>
                  </a:lnTo>
                  <a:lnTo>
                    <a:pt x="54381" y="37299"/>
                  </a:lnTo>
                  <a:lnTo>
                    <a:pt x="57734" y="44005"/>
                  </a:lnTo>
                  <a:lnTo>
                    <a:pt x="59461" y="52806"/>
                  </a:lnTo>
                  <a:lnTo>
                    <a:pt x="61036" y="61099"/>
                  </a:lnTo>
                  <a:lnTo>
                    <a:pt x="61658" y="65874"/>
                  </a:lnTo>
                  <a:lnTo>
                    <a:pt x="61899" y="71399"/>
                  </a:lnTo>
                  <a:lnTo>
                    <a:pt x="62014" y="159283"/>
                  </a:lnTo>
                  <a:lnTo>
                    <a:pt x="62128" y="160426"/>
                  </a:lnTo>
                  <a:lnTo>
                    <a:pt x="62204" y="161353"/>
                  </a:lnTo>
                  <a:lnTo>
                    <a:pt x="62331" y="162585"/>
                  </a:lnTo>
                  <a:lnTo>
                    <a:pt x="62395" y="163271"/>
                  </a:lnTo>
                  <a:lnTo>
                    <a:pt x="62661" y="166179"/>
                  </a:lnTo>
                  <a:lnTo>
                    <a:pt x="64401" y="170865"/>
                  </a:lnTo>
                  <a:lnTo>
                    <a:pt x="67792" y="176022"/>
                  </a:lnTo>
                  <a:lnTo>
                    <a:pt x="73660" y="184404"/>
                  </a:lnTo>
                  <a:lnTo>
                    <a:pt x="243522" y="181051"/>
                  </a:lnTo>
                  <a:lnTo>
                    <a:pt x="286562" y="181051"/>
                  </a:lnTo>
                  <a:lnTo>
                    <a:pt x="289496" y="179374"/>
                  </a:lnTo>
                  <a:close/>
                </a:path>
                <a:path w="677544" h="356234">
                  <a:moveTo>
                    <a:pt x="348170" y="300913"/>
                  </a:moveTo>
                  <a:lnTo>
                    <a:pt x="346519" y="287655"/>
                  </a:lnTo>
                  <a:lnTo>
                    <a:pt x="346443" y="287083"/>
                  </a:lnTo>
                  <a:lnTo>
                    <a:pt x="346367" y="286486"/>
                  </a:lnTo>
                  <a:lnTo>
                    <a:pt x="346278" y="285788"/>
                  </a:lnTo>
                  <a:lnTo>
                    <a:pt x="346151" y="284784"/>
                  </a:lnTo>
                  <a:lnTo>
                    <a:pt x="346075" y="284149"/>
                  </a:lnTo>
                  <a:lnTo>
                    <a:pt x="345960" y="283235"/>
                  </a:lnTo>
                  <a:lnTo>
                    <a:pt x="345859" y="282448"/>
                  </a:lnTo>
                  <a:lnTo>
                    <a:pt x="345655" y="280797"/>
                  </a:lnTo>
                  <a:lnTo>
                    <a:pt x="345236" y="278701"/>
                  </a:lnTo>
                  <a:lnTo>
                    <a:pt x="342722" y="276186"/>
                  </a:lnTo>
                  <a:lnTo>
                    <a:pt x="338531" y="277025"/>
                  </a:lnTo>
                  <a:lnTo>
                    <a:pt x="330898" y="278269"/>
                  </a:lnTo>
                  <a:lnTo>
                    <a:pt x="288467" y="282448"/>
                  </a:lnTo>
                  <a:lnTo>
                    <a:pt x="220027" y="286169"/>
                  </a:lnTo>
                  <a:lnTo>
                    <a:pt x="210299" y="286486"/>
                  </a:lnTo>
                  <a:lnTo>
                    <a:pt x="210896" y="286486"/>
                  </a:lnTo>
                  <a:lnTo>
                    <a:pt x="188493" y="287083"/>
                  </a:lnTo>
                  <a:lnTo>
                    <a:pt x="188620" y="276186"/>
                  </a:lnTo>
                  <a:lnTo>
                    <a:pt x="188912" y="249783"/>
                  </a:lnTo>
                  <a:lnTo>
                    <a:pt x="189001" y="236893"/>
                  </a:lnTo>
                  <a:lnTo>
                    <a:pt x="189750" y="218770"/>
                  </a:lnTo>
                  <a:lnTo>
                    <a:pt x="190588" y="207873"/>
                  </a:lnTo>
                  <a:lnTo>
                    <a:pt x="190588" y="203682"/>
                  </a:lnTo>
                  <a:lnTo>
                    <a:pt x="158318" y="203682"/>
                  </a:lnTo>
                  <a:lnTo>
                    <a:pt x="161671" y="212064"/>
                  </a:lnTo>
                  <a:lnTo>
                    <a:pt x="162928" y="224218"/>
                  </a:lnTo>
                  <a:lnTo>
                    <a:pt x="163652" y="231508"/>
                  </a:lnTo>
                  <a:lnTo>
                    <a:pt x="164033" y="236893"/>
                  </a:lnTo>
                  <a:lnTo>
                    <a:pt x="164071" y="238887"/>
                  </a:lnTo>
                  <a:lnTo>
                    <a:pt x="164185" y="287502"/>
                  </a:lnTo>
                  <a:lnTo>
                    <a:pt x="158661" y="287655"/>
                  </a:lnTo>
                  <a:lnTo>
                    <a:pt x="63766" y="287655"/>
                  </a:lnTo>
                  <a:lnTo>
                    <a:pt x="31013" y="286893"/>
                  </a:lnTo>
                  <a:lnTo>
                    <a:pt x="21069" y="286486"/>
                  </a:lnTo>
                  <a:lnTo>
                    <a:pt x="13309" y="285788"/>
                  </a:lnTo>
                  <a:lnTo>
                    <a:pt x="3670" y="284568"/>
                  </a:lnTo>
                  <a:lnTo>
                    <a:pt x="1574" y="284149"/>
                  </a:lnTo>
                  <a:lnTo>
                    <a:pt x="0" y="286893"/>
                  </a:lnTo>
                  <a:lnTo>
                    <a:pt x="114" y="287502"/>
                  </a:lnTo>
                  <a:lnTo>
                    <a:pt x="190" y="287655"/>
                  </a:lnTo>
                  <a:lnTo>
                    <a:pt x="317" y="287921"/>
                  </a:lnTo>
                  <a:lnTo>
                    <a:pt x="1993" y="295046"/>
                  </a:lnTo>
                  <a:lnTo>
                    <a:pt x="4508" y="304685"/>
                  </a:lnTo>
                  <a:lnTo>
                    <a:pt x="6184" y="309295"/>
                  </a:lnTo>
                  <a:lnTo>
                    <a:pt x="7023" y="311810"/>
                  </a:lnTo>
                  <a:lnTo>
                    <a:pt x="10375" y="314325"/>
                  </a:lnTo>
                  <a:lnTo>
                    <a:pt x="14986" y="313905"/>
                  </a:lnTo>
                  <a:lnTo>
                    <a:pt x="29159" y="312432"/>
                  </a:lnTo>
                  <a:lnTo>
                    <a:pt x="40398" y="311492"/>
                  </a:lnTo>
                  <a:lnTo>
                    <a:pt x="54533" y="310730"/>
                  </a:lnTo>
                  <a:lnTo>
                    <a:pt x="117665" y="308114"/>
                  </a:lnTo>
                  <a:lnTo>
                    <a:pt x="196100" y="306362"/>
                  </a:lnTo>
                  <a:lnTo>
                    <a:pt x="214896" y="306070"/>
                  </a:lnTo>
                  <a:lnTo>
                    <a:pt x="330060" y="306070"/>
                  </a:lnTo>
                  <a:lnTo>
                    <a:pt x="340207" y="306362"/>
                  </a:lnTo>
                  <a:lnTo>
                    <a:pt x="345655" y="306362"/>
                  </a:lnTo>
                  <a:lnTo>
                    <a:pt x="345871" y="306070"/>
                  </a:lnTo>
                  <a:lnTo>
                    <a:pt x="348170" y="303009"/>
                  </a:lnTo>
                  <a:lnTo>
                    <a:pt x="348170" y="300913"/>
                  </a:lnTo>
                  <a:close/>
                </a:path>
                <a:path w="677544" h="356234">
                  <a:moveTo>
                    <a:pt x="590410" y="231343"/>
                  </a:moveTo>
                  <a:lnTo>
                    <a:pt x="588733" y="225475"/>
                  </a:lnTo>
                  <a:lnTo>
                    <a:pt x="587057" y="223380"/>
                  </a:lnTo>
                  <a:lnTo>
                    <a:pt x="582866" y="217932"/>
                  </a:lnTo>
                  <a:lnTo>
                    <a:pt x="540194" y="175183"/>
                  </a:lnTo>
                  <a:lnTo>
                    <a:pt x="506044" y="143230"/>
                  </a:lnTo>
                  <a:lnTo>
                    <a:pt x="493598" y="132016"/>
                  </a:lnTo>
                  <a:lnTo>
                    <a:pt x="499046" y="120700"/>
                  </a:lnTo>
                  <a:lnTo>
                    <a:pt x="507428" y="100584"/>
                  </a:lnTo>
                  <a:lnTo>
                    <a:pt x="510781" y="92202"/>
                  </a:lnTo>
                  <a:lnTo>
                    <a:pt x="513295" y="85077"/>
                  </a:lnTo>
                  <a:lnTo>
                    <a:pt x="520001" y="65379"/>
                  </a:lnTo>
                  <a:lnTo>
                    <a:pt x="526707" y="46101"/>
                  </a:lnTo>
                  <a:lnTo>
                    <a:pt x="528383" y="40233"/>
                  </a:lnTo>
                  <a:lnTo>
                    <a:pt x="528802" y="36042"/>
                  </a:lnTo>
                  <a:lnTo>
                    <a:pt x="526707" y="35623"/>
                  </a:lnTo>
                  <a:lnTo>
                    <a:pt x="497789" y="28498"/>
                  </a:lnTo>
                  <a:lnTo>
                    <a:pt x="496531" y="27660"/>
                  </a:lnTo>
                  <a:lnTo>
                    <a:pt x="494017" y="29756"/>
                  </a:lnTo>
                  <a:lnTo>
                    <a:pt x="494017" y="40233"/>
                  </a:lnTo>
                  <a:lnTo>
                    <a:pt x="489331" y="64236"/>
                  </a:lnTo>
                  <a:lnTo>
                    <a:pt x="475551" y="110439"/>
                  </a:lnTo>
                  <a:lnTo>
                    <a:pt x="451929" y="156946"/>
                  </a:lnTo>
                  <a:lnTo>
                    <a:pt x="423405" y="196354"/>
                  </a:lnTo>
                  <a:lnTo>
                    <a:pt x="388950" y="232384"/>
                  </a:lnTo>
                  <a:lnTo>
                    <a:pt x="371640" y="245173"/>
                  </a:lnTo>
                  <a:lnTo>
                    <a:pt x="371221" y="245592"/>
                  </a:lnTo>
                  <a:lnTo>
                    <a:pt x="368287" y="247688"/>
                  </a:lnTo>
                  <a:lnTo>
                    <a:pt x="369963" y="249364"/>
                  </a:lnTo>
                  <a:lnTo>
                    <a:pt x="381279" y="259003"/>
                  </a:lnTo>
                  <a:lnTo>
                    <a:pt x="385470" y="262356"/>
                  </a:lnTo>
                  <a:lnTo>
                    <a:pt x="392176" y="260261"/>
                  </a:lnTo>
                  <a:lnTo>
                    <a:pt x="424865" y="233019"/>
                  </a:lnTo>
                  <a:lnTo>
                    <a:pt x="460743" y="188048"/>
                  </a:lnTo>
                  <a:lnTo>
                    <a:pt x="484378" y="150037"/>
                  </a:lnTo>
                  <a:lnTo>
                    <a:pt x="492379" y="157340"/>
                  </a:lnTo>
                  <a:lnTo>
                    <a:pt x="523138" y="189915"/>
                  </a:lnTo>
                  <a:lnTo>
                    <a:pt x="552043" y="225475"/>
                  </a:lnTo>
                  <a:lnTo>
                    <a:pt x="566521" y="249783"/>
                  </a:lnTo>
                  <a:lnTo>
                    <a:pt x="569455" y="248107"/>
                  </a:lnTo>
                  <a:lnTo>
                    <a:pt x="580771" y="240563"/>
                  </a:lnTo>
                  <a:lnTo>
                    <a:pt x="587895" y="234276"/>
                  </a:lnTo>
                  <a:lnTo>
                    <a:pt x="590410" y="231343"/>
                  </a:lnTo>
                  <a:close/>
                </a:path>
                <a:path w="677544" h="356234">
                  <a:moveTo>
                    <a:pt x="677164" y="838"/>
                  </a:moveTo>
                  <a:lnTo>
                    <a:pt x="674230" y="838"/>
                  </a:lnTo>
                  <a:lnTo>
                    <a:pt x="650341" y="0"/>
                  </a:lnTo>
                  <a:lnTo>
                    <a:pt x="646150" y="0"/>
                  </a:lnTo>
                  <a:lnTo>
                    <a:pt x="644055" y="2095"/>
                  </a:lnTo>
                  <a:lnTo>
                    <a:pt x="644893" y="4191"/>
                  </a:lnTo>
                  <a:lnTo>
                    <a:pt x="646988" y="8382"/>
                  </a:lnTo>
                  <a:lnTo>
                    <a:pt x="648639" y="30124"/>
                  </a:lnTo>
                  <a:lnTo>
                    <a:pt x="648703" y="31229"/>
                  </a:lnTo>
                  <a:lnTo>
                    <a:pt x="648944" y="35623"/>
                  </a:lnTo>
                  <a:lnTo>
                    <a:pt x="649033" y="40233"/>
                  </a:lnTo>
                  <a:lnTo>
                    <a:pt x="649084" y="112318"/>
                  </a:lnTo>
                  <a:lnTo>
                    <a:pt x="642239" y="112737"/>
                  </a:lnTo>
                  <a:lnTo>
                    <a:pt x="634809" y="113131"/>
                  </a:lnTo>
                  <a:lnTo>
                    <a:pt x="607580" y="114147"/>
                  </a:lnTo>
                  <a:lnTo>
                    <a:pt x="581406" y="114147"/>
                  </a:lnTo>
                  <a:lnTo>
                    <a:pt x="570712" y="113995"/>
                  </a:lnTo>
                  <a:lnTo>
                    <a:pt x="563880" y="113131"/>
                  </a:lnTo>
                  <a:lnTo>
                    <a:pt x="561911" y="112737"/>
                  </a:lnTo>
                  <a:lnTo>
                    <a:pt x="561073" y="115252"/>
                  </a:lnTo>
                  <a:lnTo>
                    <a:pt x="561073" y="116090"/>
                  </a:lnTo>
                  <a:lnTo>
                    <a:pt x="564426" y="135788"/>
                  </a:lnTo>
                  <a:lnTo>
                    <a:pt x="565264" y="138303"/>
                  </a:lnTo>
                  <a:lnTo>
                    <a:pt x="568198" y="140817"/>
                  </a:lnTo>
                  <a:lnTo>
                    <a:pt x="572808" y="139979"/>
                  </a:lnTo>
                  <a:lnTo>
                    <a:pt x="582866" y="138722"/>
                  </a:lnTo>
                  <a:lnTo>
                    <a:pt x="605917" y="136207"/>
                  </a:lnTo>
                  <a:lnTo>
                    <a:pt x="615975" y="135369"/>
                  </a:lnTo>
                  <a:lnTo>
                    <a:pt x="622681" y="134531"/>
                  </a:lnTo>
                  <a:lnTo>
                    <a:pt x="641121" y="134112"/>
                  </a:lnTo>
                  <a:lnTo>
                    <a:pt x="649084" y="133692"/>
                  </a:lnTo>
                  <a:lnTo>
                    <a:pt x="649084" y="356235"/>
                  </a:lnTo>
                  <a:lnTo>
                    <a:pt x="650760" y="356235"/>
                  </a:lnTo>
                  <a:lnTo>
                    <a:pt x="672134" y="354977"/>
                  </a:lnTo>
                  <a:lnTo>
                    <a:pt x="674230" y="354558"/>
                  </a:lnTo>
                  <a:lnTo>
                    <a:pt x="675487" y="352044"/>
                  </a:lnTo>
                  <a:lnTo>
                    <a:pt x="675551" y="133692"/>
                  </a:lnTo>
                  <a:lnTo>
                    <a:pt x="675551" y="114147"/>
                  </a:lnTo>
                  <a:lnTo>
                    <a:pt x="675614" y="36042"/>
                  </a:lnTo>
                  <a:lnTo>
                    <a:pt x="677164" y="4191"/>
                  </a:lnTo>
                  <a:lnTo>
                    <a:pt x="677164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378323" y="1594722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 h="0">
                  <a:moveTo>
                    <a:pt x="0" y="0"/>
                  </a:moveTo>
                  <a:lnTo>
                    <a:pt x="741911" y="0"/>
                  </a:lnTo>
                </a:path>
                <a:path w="871855" h="0">
                  <a:moveTo>
                    <a:pt x="741759" y="0"/>
                  </a:moveTo>
                  <a:lnTo>
                    <a:pt x="871832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61741" y="1180769"/>
              <a:ext cx="701040" cy="387985"/>
            </a:xfrm>
            <a:custGeom>
              <a:avLst/>
              <a:gdLst/>
              <a:ahLst/>
              <a:cxnLst/>
              <a:rect l="l" t="t" r="r" b="b"/>
              <a:pathLst>
                <a:path w="701039" h="387984">
                  <a:moveTo>
                    <a:pt x="221703" y="177698"/>
                  </a:moveTo>
                  <a:lnTo>
                    <a:pt x="219608" y="172250"/>
                  </a:lnTo>
                  <a:lnTo>
                    <a:pt x="217932" y="170992"/>
                  </a:lnTo>
                  <a:lnTo>
                    <a:pt x="213321" y="166382"/>
                  </a:lnTo>
                  <a:lnTo>
                    <a:pt x="166700" y="129032"/>
                  </a:lnTo>
                  <a:lnTo>
                    <a:pt x="126149" y="98488"/>
                  </a:lnTo>
                  <a:lnTo>
                    <a:pt x="129501" y="92621"/>
                  </a:lnTo>
                  <a:lnTo>
                    <a:pt x="134950" y="81305"/>
                  </a:lnTo>
                  <a:lnTo>
                    <a:pt x="141236" y="66217"/>
                  </a:lnTo>
                  <a:lnTo>
                    <a:pt x="150876" y="39395"/>
                  </a:lnTo>
                  <a:lnTo>
                    <a:pt x="153809" y="31013"/>
                  </a:lnTo>
                  <a:lnTo>
                    <a:pt x="155067" y="27660"/>
                  </a:lnTo>
                  <a:lnTo>
                    <a:pt x="120700" y="18021"/>
                  </a:lnTo>
                  <a:lnTo>
                    <a:pt x="120637" y="27660"/>
                  </a:lnTo>
                  <a:lnTo>
                    <a:pt x="118186" y="44843"/>
                  </a:lnTo>
                  <a:lnTo>
                    <a:pt x="113157" y="63703"/>
                  </a:lnTo>
                  <a:lnTo>
                    <a:pt x="109804" y="70827"/>
                  </a:lnTo>
                  <a:lnTo>
                    <a:pt x="104940" y="84543"/>
                  </a:lnTo>
                  <a:lnTo>
                    <a:pt x="85496" y="118821"/>
                  </a:lnTo>
                  <a:lnTo>
                    <a:pt x="60477" y="152819"/>
                  </a:lnTo>
                  <a:lnTo>
                    <a:pt x="26530" y="187731"/>
                  </a:lnTo>
                  <a:lnTo>
                    <a:pt x="3352" y="204101"/>
                  </a:lnTo>
                  <a:lnTo>
                    <a:pt x="2933" y="204520"/>
                  </a:lnTo>
                  <a:lnTo>
                    <a:pt x="0" y="206616"/>
                  </a:lnTo>
                  <a:lnTo>
                    <a:pt x="1676" y="208292"/>
                  </a:lnTo>
                  <a:lnTo>
                    <a:pt x="12153" y="217512"/>
                  </a:lnTo>
                  <a:lnTo>
                    <a:pt x="16344" y="220865"/>
                  </a:lnTo>
                  <a:lnTo>
                    <a:pt x="23050" y="218351"/>
                  </a:lnTo>
                  <a:lnTo>
                    <a:pt x="25146" y="216674"/>
                  </a:lnTo>
                  <a:lnTo>
                    <a:pt x="44640" y="201726"/>
                  </a:lnTo>
                  <a:lnTo>
                    <a:pt x="80467" y="165125"/>
                  </a:lnTo>
                  <a:lnTo>
                    <a:pt x="108470" y="129032"/>
                  </a:lnTo>
                  <a:lnTo>
                    <a:pt x="116928" y="115252"/>
                  </a:lnTo>
                  <a:lnTo>
                    <a:pt x="125183" y="121539"/>
                  </a:lnTo>
                  <a:lnTo>
                    <a:pt x="156387" y="149390"/>
                  </a:lnTo>
                  <a:lnTo>
                    <a:pt x="185293" y="178803"/>
                  </a:lnTo>
                  <a:lnTo>
                    <a:pt x="199910" y="198653"/>
                  </a:lnTo>
                  <a:lnTo>
                    <a:pt x="203263" y="196557"/>
                  </a:lnTo>
                  <a:lnTo>
                    <a:pt x="205778" y="194043"/>
                  </a:lnTo>
                  <a:lnTo>
                    <a:pt x="217932" y="183146"/>
                  </a:lnTo>
                  <a:lnTo>
                    <a:pt x="219608" y="180632"/>
                  </a:lnTo>
                  <a:lnTo>
                    <a:pt x="221703" y="177698"/>
                  </a:lnTo>
                  <a:close/>
                </a:path>
                <a:path w="701039" h="387984">
                  <a:moveTo>
                    <a:pt x="294500" y="299250"/>
                  </a:moveTo>
                  <a:lnTo>
                    <a:pt x="275209" y="264007"/>
                  </a:lnTo>
                  <a:lnTo>
                    <a:pt x="266877" y="256997"/>
                  </a:lnTo>
                  <a:lnTo>
                    <a:pt x="266877" y="302615"/>
                  </a:lnTo>
                  <a:lnTo>
                    <a:pt x="266814" y="305181"/>
                  </a:lnTo>
                  <a:lnTo>
                    <a:pt x="258038" y="343471"/>
                  </a:lnTo>
                  <a:lnTo>
                    <a:pt x="218922" y="365086"/>
                  </a:lnTo>
                  <a:lnTo>
                    <a:pt x="220446" y="365086"/>
                  </a:lnTo>
                  <a:lnTo>
                    <a:pt x="205041" y="365772"/>
                  </a:lnTo>
                  <a:lnTo>
                    <a:pt x="192443" y="365772"/>
                  </a:lnTo>
                  <a:lnTo>
                    <a:pt x="156667" y="352653"/>
                  </a:lnTo>
                  <a:lnTo>
                    <a:pt x="138734" y="314744"/>
                  </a:lnTo>
                  <a:lnTo>
                    <a:pt x="138747" y="313067"/>
                  </a:lnTo>
                  <a:lnTo>
                    <a:pt x="157060" y="275958"/>
                  </a:lnTo>
                  <a:lnTo>
                    <a:pt x="192862" y="261454"/>
                  </a:lnTo>
                  <a:lnTo>
                    <a:pt x="203263" y="261099"/>
                  </a:lnTo>
                  <a:lnTo>
                    <a:pt x="212915" y="261099"/>
                  </a:lnTo>
                  <a:lnTo>
                    <a:pt x="249466" y="273913"/>
                  </a:lnTo>
                  <a:lnTo>
                    <a:pt x="266877" y="302615"/>
                  </a:lnTo>
                  <a:lnTo>
                    <a:pt x="266877" y="256997"/>
                  </a:lnTo>
                  <a:lnTo>
                    <a:pt x="228282" y="242011"/>
                  </a:lnTo>
                  <a:lnTo>
                    <a:pt x="203682" y="240982"/>
                  </a:lnTo>
                  <a:lnTo>
                    <a:pt x="191554" y="241109"/>
                  </a:lnTo>
                  <a:lnTo>
                    <a:pt x="189293" y="241109"/>
                  </a:lnTo>
                  <a:lnTo>
                    <a:pt x="145694" y="256794"/>
                  </a:lnTo>
                  <a:lnTo>
                    <a:pt x="117208" y="287464"/>
                  </a:lnTo>
                  <a:lnTo>
                    <a:pt x="112102" y="302615"/>
                  </a:lnTo>
                  <a:lnTo>
                    <a:pt x="112128" y="327634"/>
                  </a:lnTo>
                  <a:lnTo>
                    <a:pt x="130403" y="362064"/>
                  </a:lnTo>
                  <a:lnTo>
                    <a:pt x="167246" y="383603"/>
                  </a:lnTo>
                  <a:lnTo>
                    <a:pt x="176276" y="386461"/>
                  </a:lnTo>
                  <a:lnTo>
                    <a:pt x="176110" y="386461"/>
                  </a:lnTo>
                  <a:lnTo>
                    <a:pt x="186397" y="387515"/>
                  </a:lnTo>
                  <a:lnTo>
                    <a:pt x="186080" y="387515"/>
                  </a:lnTo>
                  <a:lnTo>
                    <a:pt x="202006" y="387667"/>
                  </a:lnTo>
                  <a:lnTo>
                    <a:pt x="248323" y="378028"/>
                  </a:lnTo>
                  <a:lnTo>
                    <a:pt x="269709" y="365772"/>
                  </a:lnTo>
                  <a:lnTo>
                    <a:pt x="273951" y="361467"/>
                  </a:lnTo>
                  <a:lnTo>
                    <a:pt x="293776" y="325932"/>
                  </a:lnTo>
                  <a:lnTo>
                    <a:pt x="294220" y="312648"/>
                  </a:lnTo>
                  <a:lnTo>
                    <a:pt x="294500" y="299250"/>
                  </a:lnTo>
                  <a:close/>
                </a:path>
                <a:path w="701039" h="387984">
                  <a:moveTo>
                    <a:pt x="363359" y="130759"/>
                  </a:moveTo>
                  <a:lnTo>
                    <a:pt x="362940" y="125310"/>
                  </a:lnTo>
                  <a:lnTo>
                    <a:pt x="362521" y="114414"/>
                  </a:lnTo>
                  <a:lnTo>
                    <a:pt x="362204" y="112318"/>
                  </a:lnTo>
                  <a:lnTo>
                    <a:pt x="361264" y="106032"/>
                  </a:lnTo>
                  <a:lnTo>
                    <a:pt x="357492" y="106451"/>
                  </a:lnTo>
                  <a:lnTo>
                    <a:pt x="351624" y="108127"/>
                  </a:lnTo>
                  <a:lnTo>
                    <a:pt x="328574" y="110642"/>
                  </a:lnTo>
                  <a:lnTo>
                    <a:pt x="301752" y="112318"/>
                  </a:lnTo>
                  <a:lnTo>
                    <a:pt x="290436" y="112318"/>
                  </a:lnTo>
                  <a:lnTo>
                    <a:pt x="290563" y="35521"/>
                  </a:lnTo>
                  <a:lnTo>
                    <a:pt x="292074" y="4191"/>
                  </a:lnTo>
                  <a:lnTo>
                    <a:pt x="292112" y="419"/>
                  </a:lnTo>
                  <a:lnTo>
                    <a:pt x="290017" y="419"/>
                  </a:lnTo>
                  <a:lnTo>
                    <a:pt x="283311" y="0"/>
                  </a:lnTo>
                  <a:lnTo>
                    <a:pt x="261099" y="0"/>
                  </a:lnTo>
                  <a:lnTo>
                    <a:pt x="259003" y="2095"/>
                  </a:lnTo>
                  <a:lnTo>
                    <a:pt x="259842" y="4191"/>
                  </a:lnTo>
                  <a:lnTo>
                    <a:pt x="261937" y="8382"/>
                  </a:lnTo>
                  <a:lnTo>
                    <a:pt x="263588" y="29794"/>
                  </a:lnTo>
                  <a:lnTo>
                    <a:pt x="263652" y="30810"/>
                  </a:lnTo>
                  <a:lnTo>
                    <a:pt x="263906" y="35521"/>
                  </a:lnTo>
                  <a:lnTo>
                    <a:pt x="264020" y="135369"/>
                  </a:lnTo>
                  <a:lnTo>
                    <a:pt x="264033" y="235115"/>
                  </a:lnTo>
                  <a:lnTo>
                    <a:pt x="265709" y="235115"/>
                  </a:lnTo>
                  <a:lnTo>
                    <a:pt x="287083" y="233857"/>
                  </a:lnTo>
                  <a:lnTo>
                    <a:pt x="289179" y="233438"/>
                  </a:lnTo>
                  <a:lnTo>
                    <a:pt x="290436" y="230924"/>
                  </a:lnTo>
                  <a:lnTo>
                    <a:pt x="290436" y="134950"/>
                  </a:lnTo>
                  <a:lnTo>
                    <a:pt x="302171" y="134112"/>
                  </a:lnTo>
                  <a:lnTo>
                    <a:pt x="329044" y="134112"/>
                  </a:lnTo>
                  <a:lnTo>
                    <a:pt x="329412" y="134112"/>
                  </a:lnTo>
                  <a:lnTo>
                    <a:pt x="341566" y="134327"/>
                  </a:lnTo>
                  <a:lnTo>
                    <a:pt x="353720" y="134531"/>
                  </a:lnTo>
                  <a:lnTo>
                    <a:pt x="359587" y="135369"/>
                  </a:lnTo>
                  <a:lnTo>
                    <a:pt x="363359" y="135369"/>
                  </a:lnTo>
                  <a:lnTo>
                    <a:pt x="363359" y="134531"/>
                  </a:lnTo>
                  <a:lnTo>
                    <a:pt x="363359" y="134112"/>
                  </a:lnTo>
                  <a:lnTo>
                    <a:pt x="363359" y="130759"/>
                  </a:lnTo>
                  <a:close/>
                </a:path>
                <a:path w="701039" h="387984">
                  <a:moveTo>
                    <a:pt x="577519" y="226733"/>
                  </a:moveTo>
                  <a:lnTo>
                    <a:pt x="575424" y="220865"/>
                  </a:lnTo>
                  <a:lnTo>
                    <a:pt x="574167" y="219608"/>
                  </a:lnTo>
                  <a:lnTo>
                    <a:pt x="570801" y="215519"/>
                  </a:lnTo>
                  <a:lnTo>
                    <a:pt x="540639" y="185762"/>
                  </a:lnTo>
                  <a:lnTo>
                    <a:pt x="509778" y="157162"/>
                  </a:lnTo>
                  <a:lnTo>
                    <a:pt x="490766" y="140398"/>
                  </a:lnTo>
                  <a:lnTo>
                    <a:pt x="495452" y="131241"/>
                  </a:lnTo>
                  <a:lnTo>
                    <a:pt x="511302" y="90944"/>
                  </a:lnTo>
                  <a:lnTo>
                    <a:pt x="524713" y="46101"/>
                  </a:lnTo>
                  <a:lnTo>
                    <a:pt x="525132" y="41910"/>
                  </a:lnTo>
                  <a:lnTo>
                    <a:pt x="522617" y="41490"/>
                  </a:lnTo>
                  <a:lnTo>
                    <a:pt x="495376" y="34785"/>
                  </a:lnTo>
                  <a:lnTo>
                    <a:pt x="491604" y="33947"/>
                  </a:lnTo>
                  <a:lnTo>
                    <a:pt x="491604" y="46939"/>
                  </a:lnTo>
                  <a:lnTo>
                    <a:pt x="489508" y="60566"/>
                  </a:lnTo>
                  <a:lnTo>
                    <a:pt x="488251" y="68630"/>
                  </a:lnTo>
                  <a:lnTo>
                    <a:pt x="487260" y="74053"/>
                  </a:lnTo>
                  <a:lnTo>
                    <a:pt x="486029" y="79273"/>
                  </a:lnTo>
                  <a:lnTo>
                    <a:pt x="484060" y="86753"/>
                  </a:lnTo>
                  <a:lnTo>
                    <a:pt x="481241" y="97739"/>
                  </a:lnTo>
                  <a:lnTo>
                    <a:pt x="463283" y="138722"/>
                  </a:lnTo>
                  <a:lnTo>
                    <a:pt x="437261" y="179793"/>
                  </a:lnTo>
                  <a:lnTo>
                    <a:pt x="405942" y="216471"/>
                  </a:lnTo>
                  <a:lnTo>
                    <a:pt x="382638" y="235953"/>
                  </a:lnTo>
                  <a:lnTo>
                    <a:pt x="382295" y="236296"/>
                  </a:lnTo>
                  <a:lnTo>
                    <a:pt x="379285" y="238467"/>
                  </a:lnTo>
                  <a:lnTo>
                    <a:pt x="380961" y="240144"/>
                  </a:lnTo>
                  <a:lnTo>
                    <a:pt x="390601" y="248945"/>
                  </a:lnTo>
                  <a:lnTo>
                    <a:pt x="394792" y="252298"/>
                  </a:lnTo>
                  <a:lnTo>
                    <a:pt x="401497" y="250621"/>
                  </a:lnTo>
                  <a:lnTo>
                    <a:pt x="403593" y="248526"/>
                  </a:lnTo>
                  <a:lnTo>
                    <a:pt x="419633" y="234835"/>
                  </a:lnTo>
                  <a:lnTo>
                    <a:pt x="449694" y="202006"/>
                  </a:lnTo>
                  <a:lnTo>
                    <a:pt x="473570" y="169887"/>
                  </a:lnTo>
                  <a:lnTo>
                    <a:pt x="481126" y="157162"/>
                  </a:lnTo>
                  <a:lnTo>
                    <a:pt x="488861" y="164198"/>
                  </a:lnTo>
                  <a:lnTo>
                    <a:pt x="517131" y="194271"/>
                  </a:lnTo>
                  <a:lnTo>
                    <a:pt x="542645" y="225399"/>
                  </a:lnTo>
                  <a:lnTo>
                    <a:pt x="553631" y="243078"/>
                  </a:lnTo>
                  <a:lnTo>
                    <a:pt x="555726" y="246011"/>
                  </a:lnTo>
                  <a:lnTo>
                    <a:pt x="557822" y="243916"/>
                  </a:lnTo>
                  <a:lnTo>
                    <a:pt x="562432" y="240982"/>
                  </a:lnTo>
                  <a:lnTo>
                    <a:pt x="570814" y="233438"/>
                  </a:lnTo>
                  <a:lnTo>
                    <a:pt x="574586" y="229247"/>
                  </a:lnTo>
                  <a:lnTo>
                    <a:pt x="577519" y="226733"/>
                  </a:lnTo>
                  <a:close/>
                </a:path>
                <a:path w="701039" h="387984">
                  <a:moveTo>
                    <a:pt x="632841" y="12153"/>
                  </a:moveTo>
                  <a:lnTo>
                    <a:pt x="630745" y="11315"/>
                  </a:lnTo>
                  <a:lnTo>
                    <a:pt x="606018" y="10896"/>
                  </a:lnTo>
                  <a:lnTo>
                    <a:pt x="604342" y="10896"/>
                  </a:lnTo>
                  <a:lnTo>
                    <a:pt x="602246" y="12992"/>
                  </a:lnTo>
                  <a:lnTo>
                    <a:pt x="603084" y="15087"/>
                  </a:lnTo>
                  <a:lnTo>
                    <a:pt x="605180" y="19278"/>
                  </a:lnTo>
                  <a:lnTo>
                    <a:pt x="606501" y="40690"/>
                  </a:lnTo>
                  <a:lnTo>
                    <a:pt x="606552" y="41910"/>
                  </a:lnTo>
                  <a:lnTo>
                    <a:pt x="606742" y="46101"/>
                  </a:lnTo>
                  <a:lnTo>
                    <a:pt x="606856" y="118605"/>
                  </a:lnTo>
                  <a:lnTo>
                    <a:pt x="568502" y="119837"/>
                  </a:lnTo>
                  <a:lnTo>
                    <a:pt x="566572" y="119837"/>
                  </a:lnTo>
                  <a:lnTo>
                    <a:pt x="544830" y="119024"/>
                  </a:lnTo>
                  <a:lnTo>
                    <a:pt x="538543" y="118186"/>
                  </a:lnTo>
                  <a:lnTo>
                    <a:pt x="536448" y="117767"/>
                  </a:lnTo>
                  <a:lnTo>
                    <a:pt x="535609" y="120281"/>
                  </a:lnTo>
                  <a:lnTo>
                    <a:pt x="535609" y="121119"/>
                  </a:lnTo>
                  <a:lnTo>
                    <a:pt x="538937" y="138582"/>
                  </a:lnTo>
                  <a:lnTo>
                    <a:pt x="538962" y="139141"/>
                  </a:lnTo>
                  <a:lnTo>
                    <a:pt x="539381" y="139560"/>
                  </a:lnTo>
                  <a:lnTo>
                    <a:pt x="539470" y="139979"/>
                  </a:lnTo>
                  <a:lnTo>
                    <a:pt x="539546" y="140398"/>
                  </a:lnTo>
                  <a:lnTo>
                    <a:pt x="539800" y="141655"/>
                  </a:lnTo>
                  <a:lnTo>
                    <a:pt x="541896" y="143332"/>
                  </a:lnTo>
                  <a:lnTo>
                    <a:pt x="546506" y="142913"/>
                  </a:lnTo>
                  <a:lnTo>
                    <a:pt x="584225" y="139979"/>
                  </a:lnTo>
                  <a:lnTo>
                    <a:pt x="606856" y="139141"/>
                  </a:lnTo>
                  <a:lnTo>
                    <a:pt x="606856" y="345338"/>
                  </a:lnTo>
                  <a:lnTo>
                    <a:pt x="610209" y="345338"/>
                  </a:lnTo>
                  <a:lnTo>
                    <a:pt x="618591" y="344500"/>
                  </a:lnTo>
                  <a:lnTo>
                    <a:pt x="627392" y="344081"/>
                  </a:lnTo>
                  <a:lnTo>
                    <a:pt x="628650" y="344081"/>
                  </a:lnTo>
                  <a:lnTo>
                    <a:pt x="630745" y="343662"/>
                  </a:lnTo>
                  <a:lnTo>
                    <a:pt x="632002" y="341147"/>
                  </a:lnTo>
                  <a:lnTo>
                    <a:pt x="632002" y="139141"/>
                  </a:lnTo>
                  <a:lnTo>
                    <a:pt x="632002" y="119837"/>
                  </a:lnTo>
                  <a:lnTo>
                    <a:pt x="632002" y="26822"/>
                  </a:lnTo>
                  <a:lnTo>
                    <a:pt x="632815" y="15087"/>
                  </a:lnTo>
                  <a:lnTo>
                    <a:pt x="632841" y="12153"/>
                  </a:lnTo>
                  <a:close/>
                </a:path>
                <a:path w="701039" h="387984">
                  <a:moveTo>
                    <a:pt x="700735" y="1257"/>
                  </a:moveTo>
                  <a:lnTo>
                    <a:pt x="698639" y="419"/>
                  </a:lnTo>
                  <a:lnTo>
                    <a:pt x="673912" y="0"/>
                  </a:lnTo>
                  <a:lnTo>
                    <a:pt x="672236" y="0"/>
                  </a:lnTo>
                  <a:lnTo>
                    <a:pt x="670140" y="2095"/>
                  </a:lnTo>
                  <a:lnTo>
                    <a:pt x="670979" y="4191"/>
                  </a:lnTo>
                  <a:lnTo>
                    <a:pt x="673074" y="8382"/>
                  </a:lnTo>
                  <a:lnTo>
                    <a:pt x="674065" y="29794"/>
                  </a:lnTo>
                  <a:lnTo>
                    <a:pt x="674255" y="35521"/>
                  </a:lnTo>
                  <a:lnTo>
                    <a:pt x="674331" y="356235"/>
                  </a:lnTo>
                  <a:lnTo>
                    <a:pt x="677684" y="356235"/>
                  </a:lnTo>
                  <a:lnTo>
                    <a:pt x="686066" y="355396"/>
                  </a:lnTo>
                  <a:lnTo>
                    <a:pt x="694867" y="354977"/>
                  </a:lnTo>
                  <a:lnTo>
                    <a:pt x="696125" y="354977"/>
                  </a:lnTo>
                  <a:lnTo>
                    <a:pt x="698220" y="354558"/>
                  </a:lnTo>
                  <a:lnTo>
                    <a:pt x="699477" y="352044"/>
                  </a:lnTo>
                  <a:lnTo>
                    <a:pt x="699503" y="35521"/>
                  </a:lnTo>
                  <a:lnTo>
                    <a:pt x="699617" y="29794"/>
                  </a:lnTo>
                  <a:lnTo>
                    <a:pt x="699897" y="16344"/>
                  </a:lnTo>
                  <a:lnTo>
                    <a:pt x="700709" y="4191"/>
                  </a:lnTo>
                  <a:lnTo>
                    <a:pt x="700735" y="12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50013" y="1594722"/>
              <a:ext cx="893444" cy="0"/>
            </a:xfrm>
            <a:custGeom>
              <a:avLst/>
              <a:gdLst/>
              <a:ahLst/>
              <a:cxnLst/>
              <a:rect l="l" t="t" r="r" b="b"/>
              <a:pathLst>
                <a:path w="893445" h="0">
                  <a:moveTo>
                    <a:pt x="0" y="0"/>
                  </a:moveTo>
                  <a:lnTo>
                    <a:pt x="762895" y="0"/>
                  </a:lnTo>
                </a:path>
                <a:path w="893445" h="0">
                  <a:moveTo>
                    <a:pt x="762742" y="0"/>
                  </a:moveTo>
                  <a:lnTo>
                    <a:pt x="892816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158602" y="1180769"/>
              <a:ext cx="715645" cy="387985"/>
            </a:xfrm>
            <a:custGeom>
              <a:avLst/>
              <a:gdLst/>
              <a:ahLst/>
              <a:cxnLst/>
              <a:rect l="l" t="t" r="r" b="b"/>
              <a:pathLst>
                <a:path w="715645" h="387984">
                  <a:moveTo>
                    <a:pt x="209969" y="51549"/>
                  </a:moveTo>
                  <a:lnTo>
                    <a:pt x="209550" y="46520"/>
                  </a:lnTo>
                  <a:lnTo>
                    <a:pt x="208559" y="39814"/>
                  </a:lnTo>
                  <a:lnTo>
                    <a:pt x="208495" y="39395"/>
                  </a:lnTo>
                  <a:lnTo>
                    <a:pt x="208368" y="38557"/>
                  </a:lnTo>
                  <a:lnTo>
                    <a:pt x="208241" y="37706"/>
                  </a:lnTo>
                  <a:lnTo>
                    <a:pt x="208165" y="37172"/>
                  </a:lnTo>
                  <a:lnTo>
                    <a:pt x="208089" y="36601"/>
                  </a:lnTo>
                  <a:lnTo>
                    <a:pt x="207848" y="35115"/>
                  </a:lnTo>
                  <a:lnTo>
                    <a:pt x="207733" y="34683"/>
                  </a:lnTo>
                  <a:lnTo>
                    <a:pt x="207035" y="32270"/>
                  </a:lnTo>
                  <a:lnTo>
                    <a:pt x="206616" y="30175"/>
                  </a:lnTo>
                  <a:lnTo>
                    <a:pt x="203263" y="28917"/>
                  </a:lnTo>
                  <a:lnTo>
                    <a:pt x="202006" y="29337"/>
                  </a:lnTo>
                  <a:lnTo>
                    <a:pt x="191109" y="31432"/>
                  </a:lnTo>
                  <a:lnTo>
                    <a:pt x="169049" y="34099"/>
                  </a:lnTo>
                  <a:lnTo>
                    <a:pt x="163245" y="34683"/>
                  </a:lnTo>
                  <a:lnTo>
                    <a:pt x="157124" y="35115"/>
                  </a:lnTo>
                  <a:lnTo>
                    <a:pt x="149834" y="35521"/>
                  </a:lnTo>
                  <a:lnTo>
                    <a:pt x="149174" y="35521"/>
                  </a:lnTo>
                  <a:lnTo>
                    <a:pt x="136499" y="36601"/>
                  </a:lnTo>
                  <a:lnTo>
                    <a:pt x="128689" y="37172"/>
                  </a:lnTo>
                  <a:lnTo>
                    <a:pt x="120929" y="37541"/>
                  </a:lnTo>
                  <a:lnTo>
                    <a:pt x="59931" y="39814"/>
                  </a:lnTo>
                  <a:lnTo>
                    <a:pt x="35623" y="38557"/>
                  </a:lnTo>
                  <a:lnTo>
                    <a:pt x="25565" y="38138"/>
                  </a:lnTo>
                  <a:lnTo>
                    <a:pt x="23469" y="38138"/>
                  </a:lnTo>
                  <a:lnTo>
                    <a:pt x="23368" y="38303"/>
                  </a:lnTo>
                  <a:lnTo>
                    <a:pt x="21793" y="40652"/>
                  </a:lnTo>
                  <a:lnTo>
                    <a:pt x="22212" y="41490"/>
                  </a:lnTo>
                  <a:lnTo>
                    <a:pt x="22263" y="41719"/>
                  </a:lnTo>
                  <a:lnTo>
                    <a:pt x="23469" y="46939"/>
                  </a:lnTo>
                  <a:lnTo>
                    <a:pt x="25565" y="55321"/>
                  </a:lnTo>
                  <a:lnTo>
                    <a:pt x="26822" y="58674"/>
                  </a:lnTo>
                  <a:lnTo>
                    <a:pt x="26822" y="59093"/>
                  </a:lnTo>
                  <a:lnTo>
                    <a:pt x="27241" y="59512"/>
                  </a:lnTo>
                  <a:lnTo>
                    <a:pt x="28079" y="61607"/>
                  </a:lnTo>
                  <a:lnTo>
                    <a:pt x="30594" y="64541"/>
                  </a:lnTo>
                  <a:lnTo>
                    <a:pt x="34785" y="64122"/>
                  </a:lnTo>
                  <a:lnTo>
                    <a:pt x="46101" y="62445"/>
                  </a:lnTo>
                  <a:lnTo>
                    <a:pt x="64122" y="60769"/>
                  </a:lnTo>
                  <a:lnTo>
                    <a:pt x="76695" y="59931"/>
                  </a:lnTo>
                  <a:lnTo>
                    <a:pt x="85077" y="59093"/>
                  </a:lnTo>
                  <a:lnTo>
                    <a:pt x="104355" y="57835"/>
                  </a:lnTo>
                  <a:lnTo>
                    <a:pt x="104254" y="59512"/>
                  </a:lnTo>
                  <a:lnTo>
                    <a:pt x="104178" y="60769"/>
                  </a:lnTo>
                  <a:lnTo>
                    <a:pt x="104076" y="62445"/>
                  </a:lnTo>
                  <a:lnTo>
                    <a:pt x="103962" y="64122"/>
                  </a:lnTo>
                  <a:lnTo>
                    <a:pt x="90525" y="110223"/>
                  </a:lnTo>
                  <a:lnTo>
                    <a:pt x="68783" y="148412"/>
                  </a:lnTo>
                  <a:lnTo>
                    <a:pt x="42430" y="179197"/>
                  </a:lnTo>
                  <a:lnTo>
                    <a:pt x="3352" y="209550"/>
                  </a:lnTo>
                  <a:lnTo>
                    <a:pt x="2933" y="209969"/>
                  </a:lnTo>
                  <a:lnTo>
                    <a:pt x="0" y="212064"/>
                  </a:lnTo>
                  <a:lnTo>
                    <a:pt x="1676" y="213741"/>
                  </a:lnTo>
                  <a:lnTo>
                    <a:pt x="12153" y="222961"/>
                  </a:lnTo>
                  <a:lnTo>
                    <a:pt x="16344" y="226314"/>
                  </a:lnTo>
                  <a:lnTo>
                    <a:pt x="23050" y="224218"/>
                  </a:lnTo>
                  <a:lnTo>
                    <a:pt x="25146" y="222542"/>
                  </a:lnTo>
                  <a:lnTo>
                    <a:pt x="43421" y="209550"/>
                  </a:lnTo>
                  <a:lnTo>
                    <a:pt x="75857" y="177076"/>
                  </a:lnTo>
                  <a:lnTo>
                    <a:pt x="100558" y="144043"/>
                  </a:lnTo>
                  <a:lnTo>
                    <a:pt x="108127" y="130340"/>
                  </a:lnTo>
                  <a:lnTo>
                    <a:pt x="115874" y="136131"/>
                  </a:lnTo>
                  <a:lnTo>
                    <a:pt x="144145" y="162369"/>
                  </a:lnTo>
                  <a:lnTo>
                    <a:pt x="171005" y="191046"/>
                  </a:lnTo>
                  <a:lnTo>
                    <a:pt x="184404" y="207873"/>
                  </a:lnTo>
                  <a:lnTo>
                    <a:pt x="186499" y="210388"/>
                  </a:lnTo>
                  <a:lnTo>
                    <a:pt x="189852" y="208292"/>
                  </a:lnTo>
                  <a:lnTo>
                    <a:pt x="191528" y="207035"/>
                  </a:lnTo>
                  <a:lnTo>
                    <a:pt x="204939" y="193624"/>
                  </a:lnTo>
                  <a:lnTo>
                    <a:pt x="205778" y="192366"/>
                  </a:lnTo>
                  <a:lnTo>
                    <a:pt x="207873" y="189433"/>
                  </a:lnTo>
                  <a:lnTo>
                    <a:pt x="205778" y="184404"/>
                  </a:lnTo>
                  <a:lnTo>
                    <a:pt x="203682" y="182727"/>
                  </a:lnTo>
                  <a:lnTo>
                    <a:pt x="200063" y="178904"/>
                  </a:lnTo>
                  <a:lnTo>
                    <a:pt x="168478" y="152298"/>
                  </a:lnTo>
                  <a:lnTo>
                    <a:pt x="133413" y="124764"/>
                  </a:lnTo>
                  <a:lnTo>
                    <a:pt x="116509" y="112737"/>
                  </a:lnTo>
                  <a:lnTo>
                    <a:pt x="121272" y="103098"/>
                  </a:lnTo>
                  <a:lnTo>
                    <a:pt x="133502" y="63588"/>
                  </a:lnTo>
                  <a:lnTo>
                    <a:pt x="134531" y="56578"/>
                  </a:lnTo>
                  <a:lnTo>
                    <a:pt x="138303" y="56578"/>
                  </a:lnTo>
                  <a:lnTo>
                    <a:pt x="146265" y="56159"/>
                  </a:lnTo>
                  <a:lnTo>
                    <a:pt x="150456" y="56159"/>
                  </a:lnTo>
                  <a:lnTo>
                    <a:pt x="160515" y="55740"/>
                  </a:lnTo>
                  <a:lnTo>
                    <a:pt x="178955" y="56159"/>
                  </a:lnTo>
                  <a:lnTo>
                    <a:pt x="209969" y="56159"/>
                  </a:lnTo>
                  <a:lnTo>
                    <a:pt x="209969" y="55740"/>
                  </a:lnTo>
                  <a:lnTo>
                    <a:pt x="209969" y="51549"/>
                  </a:lnTo>
                  <a:close/>
                </a:path>
                <a:path w="715645" h="387984">
                  <a:moveTo>
                    <a:pt x="300494" y="419"/>
                  </a:moveTo>
                  <a:lnTo>
                    <a:pt x="298399" y="419"/>
                  </a:lnTo>
                  <a:lnTo>
                    <a:pt x="291693" y="0"/>
                  </a:lnTo>
                  <a:lnTo>
                    <a:pt x="269481" y="0"/>
                  </a:lnTo>
                  <a:lnTo>
                    <a:pt x="267385" y="2095"/>
                  </a:lnTo>
                  <a:lnTo>
                    <a:pt x="268224" y="4191"/>
                  </a:lnTo>
                  <a:lnTo>
                    <a:pt x="270319" y="8382"/>
                  </a:lnTo>
                  <a:lnTo>
                    <a:pt x="271907" y="28917"/>
                  </a:lnTo>
                  <a:lnTo>
                    <a:pt x="272034" y="30810"/>
                  </a:lnTo>
                  <a:lnTo>
                    <a:pt x="272110" y="32270"/>
                  </a:lnTo>
                  <a:lnTo>
                    <a:pt x="272211" y="34099"/>
                  </a:lnTo>
                  <a:lnTo>
                    <a:pt x="272338" y="38138"/>
                  </a:lnTo>
                  <a:lnTo>
                    <a:pt x="272415" y="103098"/>
                  </a:lnTo>
                  <a:lnTo>
                    <a:pt x="257797" y="103911"/>
                  </a:lnTo>
                  <a:lnTo>
                    <a:pt x="230822" y="104927"/>
                  </a:lnTo>
                  <a:lnTo>
                    <a:pt x="205282" y="104927"/>
                  </a:lnTo>
                  <a:lnTo>
                    <a:pt x="194881" y="104775"/>
                  </a:lnTo>
                  <a:lnTo>
                    <a:pt x="188074" y="103911"/>
                  </a:lnTo>
                  <a:lnTo>
                    <a:pt x="184823" y="103098"/>
                  </a:lnTo>
                  <a:lnTo>
                    <a:pt x="184823" y="106451"/>
                  </a:lnTo>
                  <a:lnTo>
                    <a:pt x="193624" y="130759"/>
                  </a:lnTo>
                  <a:lnTo>
                    <a:pt x="198234" y="129921"/>
                  </a:lnTo>
                  <a:lnTo>
                    <a:pt x="208292" y="128663"/>
                  </a:lnTo>
                  <a:lnTo>
                    <a:pt x="234276" y="125730"/>
                  </a:lnTo>
                  <a:lnTo>
                    <a:pt x="244335" y="125310"/>
                  </a:lnTo>
                  <a:lnTo>
                    <a:pt x="272415" y="123634"/>
                  </a:lnTo>
                  <a:lnTo>
                    <a:pt x="272415" y="235115"/>
                  </a:lnTo>
                  <a:lnTo>
                    <a:pt x="274091" y="235115"/>
                  </a:lnTo>
                  <a:lnTo>
                    <a:pt x="295465" y="233857"/>
                  </a:lnTo>
                  <a:lnTo>
                    <a:pt x="297561" y="233438"/>
                  </a:lnTo>
                  <a:lnTo>
                    <a:pt x="298818" y="230924"/>
                  </a:lnTo>
                  <a:lnTo>
                    <a:pt x="298869" y="123634"/>
                  </a:lnTo>
                  <a:lnTo>
                    <a:pt x="298881" y="104927"/>
                  </a:lnTo>
                  <a:lnTo>
                    <a:pt x="298932" y="36601"/>
                  </a:lnTo>
                  <a:lnTo>
                    <a:pt x="300469" y="4191"/>
                  </a:lnTo>
                  <a:lnTo>
                    <a:pt x="300494" y="419"/>
                  </a:lnTo>
                  <a:close/>
                </a:path>
                <a:path w="715645" h="387984">
                  <a:moveTo>
                    <a:pt x="302882" y="299250"/>
                  </a:moveTo>
                  <a:lnTo>
                    <a:pt x="283603" y="264007"/>
                  </a:lnTo>
                  <a:lnTo>
                    <a:pt x="280555" y="261099"/>
                  </a:lnTo>
                  <a:lnTo>
                    <a:pt x="277660" y="258330"/>
                  </a:lnTo>
                  <a:lnTo>
                    <a:pt x="275259" y="256997"/>
                  </a:lnTo>
                  <a:lnTo>
                    <a:pt x="275259" y="302615"/>
                  </a:lnTo>
                  <a:lnTo>
                    <a:pt x="275196" y="305181"/>
                  </a:lnTo>
                  <a:lnTo>
                    <a:pt x="266420" y="343471"/>
                  </a:lnTo>
                  <a:lnTo>
                    <a:pt x="227304" y="365086"/>
                  </a:lnTo>
                  <a:lnTo>
                    <a:pt x="228828" y="365086"/>
                  </a:lnTo>
                  <a:lnTo>
                    <a:pt x="213436" y="365772"/>
                  </a:lnTo>
                  <a:lnTo>
                    <a:pt x="200583" y="365772"/>
                  </a:lnTo>
                  <a:lnTo>
                    <a:pt x="160896" y="348538"/>
                  </a:lnTo>
                  <a:lnTo>
                    <a:pt x="147116" y="314744"/>
                  </a:lnTo>
                  <a:lnTo>
                    <a:pt x="147129" y="313067"/>
                  </a:lnTo>
                  <a:lnTo>
                    <a:pt x="165417" y="275958"/>
                  </a:lnTo>
                  <a:lnTo>
                    <a:pt x="201002" y="261454"/>
                  </a:lnTo>
                  <a:lnTo>
                    <a:pt x="211645" y="261099"/>
                  </a:lnTo>
                  <a:lnTo>
                    <a:pt x="221310" y="261099"/>
                  </a:lnTo>
                  <a:lnTo>
                    <a:pt x="257860" y="273913"/>
                  </a:lnTo>
                  <a:lnTo>
                    <a:pt x="275259" y="302615"/>
                  </a:lnTo>
                  <a:lnTo>
                    <a:pt x="275259" y="256997"/>
                  </a:lnTo>
                  <a:lnTo>
                    <a:pt x="236664" y="242011"/>
                  </a:lnTo>
                  <a:lnTo>
                    <a:pt x="212064" y="240982"/>
                  </a:lnTo>
                  <a:lnTo>
                    <a:pt x="199936" y="241109"/>
                  </a:lnTo>
                  <a:lnTo>
                    <a:pt x="197675" y="241109"/>
                  </a:lnTo>
                  <a:lnTo>
                    <a:pt x="154076" y="256794"/>
                  </a:lnTo>
                  <a:lnTo>
                    <a:pt x="125590" y="287464"/>
                  </a:lnTo>
                  <a:lnTo>
                    <a:pt x="120484" y="302615"/>
                  </a:lnTo>
                  <a:lnTo>
                    <a:pt x="120510" y="327634"/>
                  </a:lnTo>
                  <a:lnTo>
                    <a:pt x="138798" y="362064"/>
                  </a:lnTo>
                  <a:lnTo>
                    <a:pt x="175628" y="383603"/>
                  </a:lnTo>
                  <a:lnTo>
                    <a:pt x="184670" y="386461"/>
                  </a:lnTo>
                  <a:lnTo>
                    <a:pt x="184492" y="386461"/>
                  </a:lnTo>
                  <a:lnTo>
                    <a:pt x="194779" y="387515"/>
                  </a:lnTo>
                  <a:lnTo>
                    <a:pt x="194462" y="387515"/>
                  </a:lnTo>
                  <a:lnTo>
                    <a:pt x="210388" y="387667"/>
                  </a:lnTo>
                  <a:lnTo>
                    <a:pt x="256705" y="378028"/>
                  </a:lnTo>
                  <a:lnTo>
                    <a:pt x="278091" y="365772"/>
                  </a:lnTo>
                  <a:lnTo>
                    <a:pt x="282346" y="361467"/>
                  </a:lnTo>
                  <a:lnTo>
                    <a:pt x="302158" y="325932"/>
                  </a:lnTo>
                  <a:lnTo>
                    <a:pt x="302602" y="312648"/>
                  </a:lnTo>
                  <a:lnTo>
                    <a:pt x="302882" y="299250"/>
                  </a:lnTo>
                  <a:close/>
                </a:path>
                <a:path w="715645" h="387984">
                  <a:moveTo>
                    <a:pt x="650024" y="16764"/>
                  </a:moveTo>
                  <a:lnTo>
                    <a:pt x="647928" y="15925"/>
                  </a:lnTo>
                  <a:lnTo>
                    <a:pt x="621525" y="15506"/>
                  </a:lnTo>
                  <a:lnTo>
                    <a:pt x="619848" y="15506"/>
                  </a:lnTo>
                  <a:lnTo>
                    <a:pt x="617753" y="17602"/>
                  </a:lnTo>
                  <a:lnTo>
                    <a:pt x="618591" y="19697"/>
                  </a:lnTo>
                  <a:lnTo>
                    <a:pt x="621017" y="25273"/>
                  </a:lnTo>
                  <a:lnTo>
                    <a:pt x="622261" y="31280"/>
                  </a:lnTo>
                  <a:lnTo>
                    <a:pt x="622274" y="31432"/>
                  </a:lnTo>
                  <a:lnTo>
                    <a:pt x="622719" y="41452"/>
                  </a:lnTo>
                  <a:lnTo>
                    <a:pt x="622782" y="81724"/>
                  </a:lnTo>
                  <a:lnTo>
                    <a:pt x="622363" y="81762"/>
                  </a:lnTo>
                  <a:lnTo>
                    <a:pt x="622363" y="103936"/>
                  </a:lnTo>
                  <a:lnTo>
                    <a:pt x="622363" y="169735"/>
                  </a:lnTo>
                  <a:lnTo>
                    <a:pt x="613054" y="170472"/>
                  </a:lnTo>
                  <a:lnTo>
                    <a:pt x="606018" y="170942"/>
                  </a:lnTo>
                  <a:lnTo>
                    <a:pt x="552704" y="172923"/>
                  </a:lnTo>
                  <a:lnTo>
                    <a:pt x="524408" y="173659"/>
                  </a:lnTo>
                  <a:lnTo>
                    <a:pt x="463791" y="173659"/>
                  </a:lnTo>
                  <a:lnTo>
                    <a:pt x="458495" y="173507"/>
                  </a:lnTo>
                  <a:lnTo>
                    <a:pt x="458470" y="169735"/>
                  </a:lnTo>
                  <a:lnTo>
                    <a:pt x="458076" y="108127"/>
                  </a:lnTo>
                  <a:lnTo>
                    <a:pt x="465175" y="107873"/>
                  </a:lnTo>
                  <a:lnTo>
                    <a:pt x="622363" y="103936"/>
                  </a:lnTo>
                  <a:lnTo>
                    <a:pt x="622363" y="81762"/>
                  </a:lnTo>
                  <a:lnTo>
                    <a:pt x="609587" y="82562"/>
                  </a:lnTo>
                  <a:lnTo>
                    <a:pt x="574751" y="84213"/>
                  </a:lnTo>
                  <a:lnTo>
                    <a:pt x="505612" y="86156"/>
                  </a:lnTo>
                  <a:lnTo>
                    <a:pt x="463169" y="86156"/>
                  </a:lnTo>
                  <a:lnTo>
                    <a:pt x="458076" y="85915"/>
                  </a:lnTo>
                  <a:lnTo>
                    <a:pt x="457962" y="48412"/>
                  </a:lnTo>
                  <a:lnTo>
                    <a:pt x="457873" y="45262"/>
                  </a:lnTo>
                  <a:lnTo>
                    <a:pt x="457771" y="41452"/>
                  </a:lnTo>
                  <a:lnTo>
                    <a:pt x="457657" y="37719"/>
                  </a:lnTo>
                  <a:lnTo>
                    <a:pt x="458012" y="31432"/>
                  </a:lnTo>
                  <a:lnTo>
                    <a:pt x="458076" y="25984"/>
                  </a:lnTo>
                  <a:lnTo>
                    <a:pt x="424548" y="25984"/>
                  </a:lnTo>
                  <a:lnTo>
                    <a:pt x="427062" y="34366"/>
                  </a:lnTo>
                  <a:lnTo>
                    <a:pt x="429158" y="48412"/>
                  </a:lnTo>
                  <a:lnTo>
                    <a:pt x="432308" y="143751"/>
                  </a:lnTo>
                  <a:lnTo>
                    <a:pt x="432308" y="178117"/>
                  </a:lnTo>
                  <a:lnTo>
                    <a:pt x="432130" y="187756"/>
                  </a:lnTo>
                  <a:lnTo>
                    <a:pt x="432092" y="197396"/>
                  </a:lnTo>
                  <a:lnTo>
                    <a:pt x="434606" y="198234"/>
                  </a:lnTo>
                  <a:lnTo>
                    <a:pt x="436283" y="198234"/>
                  </a:lnTo>
                  <a:lnTo>
                    <a:pt x="445503" y="196977"/>
                  </a:lnTo>
                  <a:lnTo>
                    <a:pt x="458190" y="195961"/>
                  </a:lnTo>
                  <a:lnTo>
                    <a:pt x="477862" y="195961"/>
                  </a:lnTo>
                  <a:lnTo>
                    <a:pt x="614895" y="193205"/>
                  </a:lnTo>
                  <a:lnTo>
                    <a:pt x="643737" y="193205"/>
                  </a:lnTo>
                  <a:lnTo>
                    <a:pt x="648347" y="190690"/>
                  </a:lnTo>
                  <a:lnTo>
                    <a:pt x="648398" y="173659"/>
                  </a:lnTo>
                  <a:lnTo>
                    <a:pt x="648512" y="143751"/>
                  </a:lnTo>
                  <a:lnTo>
                    <a:pt x="648627" y="108127"/>
                  </a:lnTo>
                  <a:lnTo>
                    <a:pt x="648652" y="103936"/>
                  </a:lnTo>
                  <a:lnTo>
                    <a:pt x="648716" y="86156"/>
                  </a:lnTo>
                  <a:lnTo>
                    <a:pt x="648830" y="56819"/>
                  </a:lnTo>
                  <a:lnTo>
                    <a:pt x="649185" y="45262"/>
                  </a:lnTo>
                  <a:lnTo>
                    <a:pt x="650024" y="31432"/>
                  </a:lnTo>
                  <a:lnTo>
                    <a:pt x="650024" y="16764"/>
                  </a:lnTo>
                  <a:close/>
                </a:path>
                <a:path w="715645" h="387984">
                  <a:moveTo>
                    <a:pt x="715403" y="300913"/>
                  </a:moveTo>
                  <a:lnTo>
                    <a:pt x="713752" y="287655"/>
                  </a:lnTo>
                  <a:lnTo>
                    <a:pt x="713676" y="287083"/>
                  </a:lnTo>
                  <a:lnTo>
                    <a:pt x="713600" y="286486"/>
                  </a:lnTo>
                  <a:lnTo>
                    <a:pt x="713511" y="285788"/>
                  </a:lnTo>
                  <a:lnTo>
                    <a:pt x="713397" y="284784"/>
                  </a:lnTo>
                  <a:lnTo>
                    <a:pt x="713308" y="284149"/>
                  </a:lnTo>
                  <a:lnTo>
                    <a:pt x="713193" y="283235"/>
                  </a:lnTo>
                  <a:lnTo>
                    <a:pt x="713105" y="282448"/>
                  </a:lnTo>
                  <a:lnTo>
                    <a:pt x="712889" y="280797"/>
                  </a:lnTo>
                  <a:lnTo>
                    <a:pt x="712470" y="278701"/>
                  </a:lnTo>
                  <a:lnTo>
                    <a:pt x="709955" y="276186"/>
                  </a:lnTo>
                  <a:lnTo>
                    <a:pt x="705764" y="277025"/>
                  </a:lnTo>
                  <a:lnTo>
                    <a:pt x="697890" y="278269"/>
                  </a:lnTo>
                  <a:lnTo>
                    <a:pt x="655612" y="282448"/>
                  </a:lnTo>
                  <a:lnTo>
                    <a:pt x="586879" y="286169"/>
                  </a:lnTo>
                  <a:lnTo>
                    <a:pt x="577126" y="286486"/>
                  </a:lnTo>
                  <a:lnTo>
                    <a:pt x="577723" y="286486"/>
                  </a:lnTo>
                  <a:lnTo>
                    <a:pt x="555307" y="287083"/>
                  </a:lnTo>
                  <a:lnTo>
                    <a:pt x="555396" y="284149"/>
                  </a:lnTo>
                  <a:lnTo>
                    <a:pt x="555523" y="279971"/>
                  </a:lnTo>
                  <a:lnTo>
                    <a:pt x="555637" y="276186"/>
                  </a:lnTo>
                  <a:lnTo>
                    <a:pt x="556145" y="259003"/>
                  </a:lnTo>
                  <a:lnTo>
                    <a:pt x="556564" y="248107"/>
                  </a:lnTo>
                  <a:lnTo>
                    <a:pt x="556615" y="246113"/>
                  </a:lnTo>
                  <a:lnTo>
                    <a:pt x="556717" y="240728"/>
                  </a:lnTo>
                  <a:lnTo>
                    <a:pt x="556983" y="227990"/>
                  </a:lnTo>
                  <a:lnTo>
                    <a:pt x="557822" y="217093"/>
                  </a:lnTo>
                  <a:lnTo>
                    <a:pt x="557822" y="212902"/>
                  </a:lnTo>
                  <a:lnTo>
                    <a:pt x="525551" y="212902"/>
                  </a:lnTo>
                  <a:lnTo>
                    <a:pt x="528904" y="221284"/>
                  </a:lnTo>
                  <a:lnTo>
                    <a:pt x="530161" y="233438"/>
                  </a:lnTo>
                  <a:lnTo>
                    <a:pt x="530898" y="240728"/>
                  </a:lnTo>
                  <a:lnTo>
                    <a:pt x="531266" y="246113"/>
                  </a:lnTo>
                  <a:lnTo>
                    <a:pt x="531304" y="248107"/>
                  </a:lnTo>
                  <a:lnTo>
                    <a:pt x="531418" y="287502"/>
                  </a:lnTo>
                  <a:lnTo>
                    <a:pt x="525894" y="287655"/>
                  </a:lnTo>
                  <a:lnTo>
                    <a:pt x="430999" y="287655"/>
                  </a:lnTo>
                  <a:lnTo>
                    <a:pt x="398259" y="286893"/>
                  </a:lnTo>
                  <a:lnTo>
                    <a:pt x="388302" y="286486"/>
                  </a:lnTo>
                  <a:lnTo>
                    <a:pt x="380542" y="285788"/>
                  </a:lnTo>
                  <a:lnTo>
                    <a:pt x="370903" y="284568"/>
                  </a:lnTo>
                  <a:lnTo>
                    <a:pt x="368808" y="284149"/>
                  </a:lnTo>
                  <a:lnTo>
                    <a:pt x="367245" y="286893"/>
                  </a:lnTo>
                  <a:lnTo>
                    <a:pt x="367347" y="287502"/>
                  </a:lnTo>
                  <a:lnTo>
                    <a:pt x="367423" y="287655"/>
                  </a:lnTo>
                  <a:lnTo>
                    <a:pt x="367550" y="287921"/>
                  </a:lnTo>
                  <a:lnTo>
                    <a:pt x="369227" y="295046"/>
                  </a:lnTo>
                  <a:lnTo>
                    <a:pt x="371741" y="304685"/>
                  </a:lnTo>
                  <a:lnTo>
                    <a:pt x="373418" y="309295"/>
                  </a:lnTo>
                  <a:lnTo>
                    <a:pt x="374256" y="311810"/>
                  </a:lnTo>
                  <a:lnTo>
                    <a:pt x="377609" y="314325"/>
                  </a:lnTo>
                  <a:lnTo>
                    <a:pt x="382219" y="313905"/>
                  </a:lnTo>
                  <a:lnTo>
                    <a:pt x="396405" y="312432"/>
                  </a:lnTo>
                  <a:lnTo>
                    <a:pt x="407631" y="311492"/>
                  </a:lnTo>
                  <a:lnTo>
                    <a:pt x="421767" y="310730"/>
                  </a:lnTo>
                  <a:lnTo>
                    <a:pt x="484898" y="308114"/>
                  </a:lnTo>
                  <a:lnTo>
                    <a:pt x="563346" y="306362"/>
                  </a:lnTo>
                  <a:lnTo>
                    <a:pt x="582129" y="306070"/>
                  </a:lnTo>
                  <a:lnTo>
                    <a:pt x="697293" y="306070"/>
                  </a:lnTo>
                  <a:lnTo>
                    <a:pt x="707440" y="306362"/>
                  </a:lnTo>
                  <a:lnTo>
                    <a:pt x="712889" y="306362"/>
                  </a:lnTo>
                  <a:lnTo>
                    <a:pt x="713105" y="306070"/>
                  </a:lnTo>
                  <a:lnTo>
                    <a:pt x="715403" y="303009"/>
                  </a:lnTo>
                  <a:lnTo>
                    <a:pt x="715403" y="30091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142687" y="1594722"/>
              <a:ext cx="876300" cy="0"/>
            </a:xfrm>
            <a:custGeom>
              <a:avLst/>
              <a:gdLst/>
              <a:ahLst/>
              <a:cxnLst/>
              <a:rect l="l" t="t" r="r" b="b"/>
              <a:pathLst>
                <a:path w="876300" h="0">
                  <a:moveTo>
                    <a:pt x="0" y="0"/>
                  </a:moveTo>
                  <a:lnTo>
                    <a:pt x="746226" y="0"/>
                  </a:lnTo>
                </a:path>
                <a:path w="876300" h="0">
                  <a:moveTo>
                    <a:pt x="746074" y="0"/>
                  </a:moveTo>
                  <a:lnTo>
                    <a:pt x="87614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60670" y="1172387"/>
              <a:ext cx="873760" cy="394335"/>
            </a:xfrm>
            <a:custGeom>
              <a:avLst/>
              <a:gdLst/>
              <a:ahLst/>
              <a:cxnLst/>
              <a:rect l="l" t="t" r="r" b="b"/>
              <a:pathLst>
                <a:path w="873760" h="394334">
                  <a:moveTo>
                    <a:pt x="94208" y="13830"/>
                  </a:moveTo>
                  <a:lnTo>
                    <a:pt x="80378" y="0"/>
                  </a:lnTo>
                  <a:lnTo>
                    <a:pt x="69735" y="7353"/>
                  </a:lnTo>
                  <a:lnTo>
                    <a:pt x="62750" y="13258"/>
                  </a:lnTo>
                  <a:lnTo>
                    <a:pt x="38709" y="45643"/>
                  </a:lnTo>
                  <a:lnTo>
                    <a:pt x="15646" y="96532"/>
                  </a:lnTo>
                  <a:lnTo>
                    <a:pt x="2298" y="154724"/>
                  </a:lnTo>
                  <a:lnTo>
                    <a:pt x="0" y="179070"/>
                  </a:lnTo>
                  <a:lnTo>
                    <a:pt x="0" y="214884"/>
                  </a:lnTo>
                  <a:lnTo>
                    <a:pt x="9017" y="274523"/>
                  </a:lnTo>
                  <a:lnTo>
                    <a:pt x="28333" y="328993"/>
                  </a:lnTo>
                  <a:lnTo>
                    <a:pt x="56362" y="373151"/>
                  </a:lnTo>
                  <a:lnTo>
                    <a:pt x="80378" y="393954"/>
                  </a:lnTo>
                  <a:lnTo>
                    <a:pt x="94208" y="380123"/>
                  </a:lnTo>
                  <a:lnTo>
                    <a:pt x="84277" y="371741"/>
                  </a:lnTo>
                  <a:lnTo>
                    <a:pt x="77584" y="364934"/>
                  </a:lnTo>
                  <a:lnTo>
                    <a:pt x="52489" y="326707"/>
                  </a:lnTo>
                  <a:lnTo>
                    <a:pt x="35953" y="280593"/>
                  </a:lnTo>
                  <a:lnTo>
                    <a:pt x="27152" y="242951"/>
                  </a:lnTo>
                  <a:lnTo>
                    <a:pt x="25895" y="196977"/>
                  </a:lnTo>
                  <a:lnTo>
                    <a:pt x="26060" y="168795"/>
                  </a:lnTo>
                  <a:lnTo>
                    <a:pt x="35953" y="113157"/>
                  </a:lnTo>
                  <a:lnTo>
                    <a:pt x="52489" y="67157"/>
                  </a:lnTo>
                  <a:lnTo>
                    <a:pt x="77584" y="28689"/>
                  </a:lnTo>
                  <a:lnTo>
                    <a:pt x="84277" y="21971"/>
                  </a:lnTo>
                  <a:lnTo>
                    <a:pt x="94208" y="13830"/>
                  </a:lnTo>
                  <a:close/>
                </a:path>
                <a:path w="873760" h="394334">
                  <a:moveTo>
                    <a:pt x="332676" y="40233"/>
                  </a:moveTo>
                  <a:lnTo>
                    <a:pt x="330581" y="39395"/>
                  </a:lnTo>
                  <a:lnTo>
                    <a:pt x="304177" y="38976"/>
                  </a:lnTo>
                  <a:lnTo>
                    <a:pt x="302501" y="38976"/>
                  </a:lnTo>
                  <a:lnTo>
                    <a:pt x="300405" y="41071"/>
                  </a:lnTo>
                  <a:lnTo>
                    <a:pt x="301244" y="43167"/>
                  </a:lnTo>
                  <a:lnTo>
                    <a:pt x="303911" y="48501"/>
                  </a:lnTo>
                  <a:lnTo>
                    <a:pt x="305282" y="54432"/>
                  </a:lnTo>
                  <a:lnTo>
                    <a:pt x="305308" y="54902"/>
                  </a:lnTo>
                  <a:lnTo>
                    <a:pt x="305790" y="64681"/>
                  </a:lnTo>
                  <a:lnTo>
                    <a:pt x="305854" y="118186"/>
                  </a:lnTo>
                  <a:lnTo>
                    <a:pt x="305854" y="142913"/>
                  </a:lnTo>
                  <a:lnTo>
                    <a:pt x="305854" y="225475"/>
                  </a:lnTo>
                  <a:lnTo>
                    <a:pt x="294995" y="226466"/>
                  </a:lnTo>
                  <a:lnTo>
                    <a:pt x="284949" y="227050"/>
                  </a:lnTo>
                  <a:lnTo>
                    <a:pt x="221500" y="228409"/>
                  </a:lnTo>
                  <a:lnTo>
                    <a:pt x="223367" y="228409"/>
                  </a:lnTo>
                  <a:lnTo>
                    <a:pt x="204546" y="228625"/>
                  </a:lnTo>
                  <a:lnTo>
                    <a:pt x="194310" y="228409"/>
                  </a:lnTo>
                  <a:lnTo>
                    <a:pt x="196176" y="228409"/>
                  </a:lnTo>
                  <a:lnTo>
                    <a:pt x="190601" y="227990"/>
                  </a:lnTo>
                  <a:lnTo>
                    <a:pt x="190588" y="225475"/>
                  </a:lnTo>
                  <a:lnTo>
                    <a:pt x="190182" y="144589"/>
                  </a:lnTo>
                  <a:lnTo>
                    <a:pt x="207949" y="143776"/>
                  </a:lnTo>
                  <a:lnTo>
                    <a:pt x="256247" y="142417"/>
                  </a:lnTo>
                  <a:lnTo>
                    <a:pt x="259283" y="142417"/>
                  </a:lnTo>
                  <a:lnTo>
                    <a:pt x="278815" y="142201"/>
                  </a:lnTo>
                  <a:lnTo>
                    <a:pt x="291185" y="142201"/>
                  </a:lnTo>
                  <a:lnTo>
                    <a:pt x="297256" y="142417"/>
                  </a:lnTo>
                  <a:lnTo>
                    <a:pt x="305854" y="142913"/>
                  </a:lnTo>
                  <a:lnTo>
                    <a:pt x="305854" y="118186"/>
                  </a:lnTo>
                  <a:lnTo>
                    <a:pt x="267373" y="120599"/>
                  </a:lnTo>
                  <a:lnTo>
                    <a:pt x="222618" y="121754"/>
                  </a:lnTo>
                  <a:lnTo>
                    <a:pt x="209765" y="121589"/>
                  </a:lnTo>
                  <a:lnTo>
                    <a:pt x="190182" y="121119"/>
                  </a:lnTo>
                  <a:lnTo>
                    <a:pt x="190246" y="82143"/>
                  </a:lnTo>
                  <a:lnTo>
                    <a:pt x="190322" y="77952"/>
                  </a:lnTo>
                  <a:lnTo>
                    <a:pt x="190601" y="62026"/>
                  </a:lnTo>
                  <a:lnTo>
                    <a:pt x="190893" y="54432"/>
                  </a:lnTo>
                  <a:lnTo>
                    <a:pt x="191020" y="47777"/>
                  </a:lnTo>
                  <a:lnTo>
                    <a:pt x="188925" y="46939"/>
                  </a:lnTo>
                  <a:lnTo>
                    <a:pt x="188087" y="46939"/>
                  </a:lnTo>
                  <a:lnTo>
                    <a:pt x="164617" y="46101"/>
                  </a:lnTo>
                  <a:lnTo>
                    <a:pt x="158330" y="46101"/>
                  </a:lnTo>
                  <a:lnTo>
                    <a:pt x="160832" y="54432"/>
                  </a:lnTo>
                  <a:lnTo>
                    <a:pt x="160909" y="54902"/>
                  </a:lnTo>
                  <a:lnTo>
                    <a:pt x="164198" y="77952"/>
                  </a:lnTo>
                  <a:lnTo>
                    <a:pt x="164198" y="89268"/>
                  </a:lnTo>
                  <a:lnTo>
                    <a:pt x="164452" y="122504"/>
                  </a:lnTo>
                  <a:lnTo>
                    <a:pt x="164833" y="179171"/>
                  </a:lnTo>
                  <a:lnTo>
                    <a:pt x="164833" y="228625"/>
                  </a:lnTo>
                  <a:lnTo>
                    <a:pt x="164617" y="244335"/>
                  </a:lnTo>
                  <a:lnTo>
                    <a:pt x="164617" y="253136"/>
                  </a:lnTo>
                  <a:lnTo>
                    <a:pt x="167132" y="253974"/>
                  </a:lnTo>
                  <a:lnTo>
                    <a:pt x="168808" y="253974"/>
                  </a:lnTo>
                  <a:lnTo>
                    <a:pt x="178447" y="252717"/>
                  </a:lnTo>
                  <a:lnTo>
                    <a:pt x="191135" y="251701"/>
                  </a:lnTo>
                  <a:lnTo>
                    <a:pt x="209918" y="251701"/>
                  </a:lnTo>
                  <a:lnTo>
                    <a:pt x="243205" y="250964"/>
                  </a:lnTo>
                  <a:lnTo>
                    <a:pt x="245579" y="250964"/>
                  </a:lnTo>
                  <a:lnTo>
                    <a:pt x="278777" y="250596"/>
                  </a:lnTo>
                  <a:lnTo>
                    <a:pt x="276733" y="250596"/>
                  </a:lnTo>
                  <a:lnTo>
                    <a:pt x="313296" y="249783"/>
                  </a:lnTo>
                  <a:lnTo>
                    <a:pt x="327228" y="249783"/>
                  </a:lnTo>
                  <a:lnTo>
                    <a:pt x="331838" y="247269"/>
                  </a:lnTo>
                  <a:lnTo>
                    <a:pt x="331838" y="228625"/>
                  </a:lnTo>
                  <a:lnTo>
                    <a:pt x="331838" y="142201"/>
                  </a:lnTo>
                  <a:lnTo>
                    <a:pt x="331838" y="121754"/>
                  </a:lnTo>
                  <a:lnTo>
                    <a:pt x="331838" y="82143"/>
                  </a:lnTo>
                  <a:lnTo>
                    <a:pt x="332676" y="54902"/>
                  </a:lnTo>
                  <a:lnTo>
                    <a:pt x="332676" y="40233"/>
                  </a:lnTo>
                  <a:close/>
                </a:path>
                <a:path w="873760" h="394334">
                  <a:moveTo>
                    <a:pt x="498640" y="181889"/>
                  </a:moveTo>
                  <a:lnTo>
                    <a:pt x="497382" y="165544"/>
                  </a:lnTo>
                  <a:lnTo>
                    <a:pt x="497192" y="164287"/>
                  </a:lnTo>
                  <a:lnTo>
                    <a:pt x="496430" y="159258"/>
                  </a:lnTo>
                  <a:lnTo>
                    <a:pt x="496125" y="157162"/>
                  </a:lnTo>
                  <a:lnTo>
                    <a:pt x="492353" y="157581"/>
                  </a:lnTo>
                  <a:lnTo>
                    <a:pt x="486486" y="159258"/>
                  </a:lnTo>
                  <a:lnTo>
                    <a:pt x="463435" y="162191"/>
                  </a:lnTo>
                  <a:lnTo>
                    <a:pt x="437032" y="164287"/>
                  </a:lnTo>
                  <a:lnTo>
                    <a:pt x="425716" y="164287"/>
                  </a:lnTo>
                  <a:lnTo>
                    <a:pt x="425716" y="162191"/>
                  </a:lnTo>
                  <a:lnTo>
                    <a:pt x="425843" y="44297"/>
                  </a:lnTo>
                  <a:lnTo>
                    <a:pt x="425958" y="38506"/>
                  </a:lnTo>
                  <a:lnTo>
                    <a:pt x="426072" y="32702"/>
                  </a:lnTo>
                  <a:lnTo>
                    <a:pt x="426275" y="27584"/>
                  </a:lnTo>
                  <a:lnTo>
                    <a:pt x="426669" y="21717"/>
                  </a:lnTo>
                  <a:lnTo>
                    <a:pt x="427393" y="12573"/>
                  </a:lnTo>
                  <a:lnTo>
                    <a:pt x="427393" y="9220"/>
                  </a:lnTo>
                  <a:lnTo>
                    <a:pt x="424459" y="9220"/>
                  </a:lnTo>
                  <a:lnTo>
                    <a:pt x="400570" y="8382"/>
                  </a:lnTo>
                  <a:lnTo>
                    <a:pt x="396379" y="8382"/>
                  </a:lnTo>
                  <a:lnTo>
                    <a:pt x="394284" y="10477"/>
                  </a:lnTo>
                  <a:lnTo>
                    <a:pt x="395122" y="12573"/>
                  </a:lnTo>
                  <a:lnTo>
                    <a:pt x="397217" y="16764"/>
                  </a:lnTo>
                  <a:lnTo>
                    <a:pt x="398881" y="38506"/>
                  </a:lnTo>
                  <a:lnTo>
                    <a:pt x="398932" y="39611"/>
                  </a:lnTo>
                  <a:lnTo>
                    <a:pt x="399186" y="44297"/>
                  </a:lnTo>
                  <a:lnTo>
                    <a:pt x="399313" y="186499"/>
                  </a:lnTo>
                  <a:lnTo>
                    <a:pt x="399313" y="364617"/>
                  </a:lnTo>
                  <a:lnTo>
                    <a:pt x="400989" y="364617"/>
                  </a:lnTo>
                  <a:lnTo>
                    <a:pt x="422363" y="363359"/>
                  </a:lnTo>
                  <a:lnTo>
                    <a:pt x="424459" y="362940"/>
                  </a:lnTo>
                  <a:lnTo>
                    <a:pt x="425716" y="360426"/>
                  </a:lnTo>
                  <a:lnTo>
                    <a:pt x="425716" y="186080"/>
                  </a:lnTo>
                  <a:lnTo>
                    <a:pt x="438238" y="185661"/>
                  </a:lnTo>
                  <a:lnTo>
                    <a:pt x="488581" y="185661"/>
                  </a:lnTo>
                  <a:lnTo>
                    <a:pt x="494868" y="186499"/>
                  </a:lnTo>
                  <a:lnTo>
                    <a:pt x="498640" y="186499"/>
                  </a:lnTo>
                  <a:lnTo>
                    <a:pt x="498640" y="185661"/>
                  </a:lnTo>
                  <a:lnTo>
                    <a:pt x="498640" y="181889"/>
                  </a:lnTo>
                  <a:close/>
                </a:path>
                <a:path w="873760" h="394334">
                  <a:moveTo>
                    <a:pt x="816317" y="205778"/>
                  </a:moveTo>
                  <a:lnTo>
                    <a:pt x="816190" y="205155"/>
                  </a:lnTo>
                  <a:lnTo>
                    <a:pt x="815898" y="203682"/>
                  </a:lnTo>
                  <a:lnTo>
                    <a:pt x="814857" y="192976"/>
                  </a:lnTo>
                  <a:lnTo>
                    <a:pt x="814832" y="192747"/>
                  </a:lnTo>
                  <a:lnTo>
                    <a:pt x="814717" y="191528"/>
                  </a:lnTo>
                  <a:lnTo>
                    <a:pt x="814603" y="190423"/>
                  </a:lnTo>
                  <a:lnTo>
                    <a:pt x="814514" y="189433"/>
                  </a:lnTo>
                  <a:lnTo>
                    <a:pt x="814463" y="188925"/>
                  </a:lnTo>
                  <a:lnTo>
                    <a:pt x="814362" y="187909"/>
                  </a:lnTo>
                  <a:lnTo>
                    <a:pt x="814273" y="186918"/>
                  </a:lnTo>
                  <a:lnTo>
                    <a:pt x="814222" y="186499"/>
                  </a:lnTo>
                  <a:lnTo>
                    <a:pt x="814108" y="185915"/>
                  </a:lnTo>
                  <a:lnTo>
                    <a:pt x="813803" y="184404"/>
                  </a:lnTo>
                  <a:lnTo>
                    <a:pt x="811288" y="181889"/>
                  </a:lnTo>
                  <a:lnTo>
                    <a:pt x="807097" y="182727"/>
                  </a:lnTo>
                  <a:lnTo>
                    <a:pt x="798855" y="184213"/>
                  </a:lnTo>
                  <a:lnTo>
                    <a:pt x="760425" y="188493"/>
                  </a:lnTo>
                  <a:lnTo>
                    <a:pt x="742975" y="189433"/>
                  </a:lnTo>
                  <a:lnTo>
                    <a:pt x="715340" y="191033"/>
                  </a:lnTo>
                  <a:lnTo>
                    <a:pt x="667359" y="192747"/>
                  </a:lnTo>
                  <a:lnTo>
                    <a:pt x="655358" y="192976"/>
                  </a:lnTo>
                  <a:lnTo>
                    <a:pt x="636714" y="192747"/>
                  </a:lnTo>
                  <a:lnTo>
                    <a:pt x="641007" y="192747"/>
                  </a:lnTo>
                  <a:lnTo>
                    <a:pt x="627722" y="192366"/>
                  </a:lnTo>
                  <a:lnTo>
                    <a:pt x="620598" y="191947"/>
                  </a:lnTo>
                  <a:lnTo>
                    <a:pt x="618083" y="186080"/>
                  </a:lnTo>
                  <a:lnTo>
                    <a:pt x="618083" y="137045"/>
                  </a:lnTo>
                  <a:lnTo>
                    <a:pt x="778294" y="133692"/>
                  </a:lnTo>
                  <a:lnTo>
                    <a:pt x="793686" y="133692"/>
                  </a:lnTo>
                  <a:lnTo>
                    <a:pt x="797877" y="130340"/>
                  </a:lnTo>
                  <a:lnTo>
                    <a:pt x="798296" y="125730"/>
                  </a:lnTo>
                  <a:lnTo>
                    <a:pt x="798906" y="116306"/>
                  </a:lnTo>
                  <a:lnTo>
                    <a:pt x="798982" y="115087"/>
                  </a:lnTo>
                  <a:lnTo>
                    <a:pt x="799109" y="113157"/>
                  </a:lnTo>
                  <a:lnTo>
                    <a:pt x="799198" y="112052"/>
                  </a:lnTo>
                  <a:lnTo>
                    <a:pt x="799287" y="111061"/>
                  </a:lnTo>
                  <a:lnTo>
                    <a:pt x="800823" y="93306"/>
                  </a:lnTo>
                  <a:lnTo>
                    <a:pt x="801319" y="87960"/>
                  </a:lnTo>
                  <a:lnTo>
                    <a:pt x="801928" y="81902"/>
                  </a:lnTo>
                  <a:lnTo>
                    <a:pt x="802906" y="72504"/>
                  </a:lnTo>
                  <a:lnTo>
                    <a:pt x="804773" y="57416"/>
                  </a:lnTo>
                  <a:lnTo>
                    <a:pt x="806678" y="41910"/>
                  </a:lnTo>
                  <a:lnTo>
                    <a:pt x="806678" y="41071"/>
                  </a:lnTo>
                  <a:lnTo>
                    <a:pt x="806589" y="40309"/>
                  </a:lnTo>
                  <a:lnTo>
                    <a:pt x="780275" y="33947"/>
                  </a:lnTo>
                  <a:lnTo>
                    <a:pt x="778598" y="33528"/>
                  </a:lnTo>
                  <a:lnTo>
                    <a:pt x="775665" y="33947"/>
                  </a:lnTo>
                  <a:lnTo>
                    <a:pt x="774827" y="34366"/>
                  </a:lnTo>
                  <a:lnTo>
                    <a:pt x="773988" y="34366"/>
                  </a:lnTo>
                  <a:lnTo>
                    <a:pt x="765441" y="35598"/>
                  </a:lnTo>
                  <a:lnTo>
                    <a:pt x="758990" y="36360"/>
                  </a:lnTo>
                  <a:lnTo>
                    <a:pt x="751573" y="36944"/>
                  </a:lnTo>
                  <a:lnTo>
                    <a:pt x="751573" y="41071"/>
                  </a:lnTo>
                  <a:lnTo>
                    <a:pt x="634263" y="41071"/>
                  </a:lnTo>
                  <a:lnTo>
                    <a:pt x="653707" y="40868"/>
                  </a:lnTo>
                  <a:lnTo>
                    <a:pt x="751573" y="41071"/>
                  </a:lnTo>
                  <a:lnTo>
                    <a:pt x="751573" y="36944"/>
                  </a:lnTo>
                  <a:lnTo>
                    <a:pt x="751395" y="36957"/>
                  </a:lnTo>
                  <a:lnTo>
                    <a:pt x="718858" y="38925"/>
                  </a:lnTo>
                  <a:lnTo>
                    <a:pt x="674827" y="40576"/>
                  </a:lnTo>
                  <a:lnTo>
                    <a:pt x="620128" y="40576"/>
                  </a:lnTo>
                  <a:lnTo>
                    <a:pt x="600062" y="39814"/>
                  </a:lnTo>
                  <a:lnTo>
                    <a:pt x="591159" y="38925"/>
                  </a:lnTo>
                  <a:lnTo>
                    <a:pt x="591426" y="38925"/>
                  </a:lnTo>
                  <a:lnTo>
                    <a:pt x="589584" y="38557"/>
                  </a:lnTo>
                  <a:lnTo>
                    <a:pt x="588238" y="40576"/>
                  </a:lnTo>
                  <a:lnTo>
                    <a:pt x="519150" y="40576"/>
                  </a:lnTo>
                  <a:lnTo>
                    <a:pt x="588137" y="40728"/>
                  </a:lnTo>
                  <a:lnTo>
                    <a:pt x="587908" y="41071"/>
                  </a:lnTo>
                  <a:lnTo>
                    <a:pt x="588327" y="41910"/>
                  </a:lnTo>
                  <a:lnTo>
                    <a:pt x="592099" y="58254"/>
                  </a:lnTo>
                  <a:lnTo>
                    <a:pt x="592099" y="58674"/>
                  </a:lnTo>
                  <a:lnTo>
                    <a:pt x="592937" y="60769"/>
                  </a:lnTo>
                  <a:lnTo>
                    <a:pt x="595452" y="63284"/>
                  </a:lnTo>
                  <a:lnTo>
                    <a:pt x="609282" y="62026"/>
                  </a:lnTo>
                  <a:lnTo>
                    <a:pt x="634009" y="62026"/>
                  </a:lnTo>
                  <a:lnTo>
                    <a:pt x="643648" y="61188"/>
                  </a:lnTo>
                  <a:lnTo>
                    <a:pt x="728637" y="58254"/>
                  </a:lnTo>
                  <a:lnTo>
                    <a:pt x="761834" y="57416"/>
                  </a:lnTo>
                  <a:lnTo>
                    <a:pt x="774827" y="57416"/>
                  </a:lnTo>
                  <a:lnTo>
                    <a:pt x="775665" y="58674"/>
                  </a:lnTo>
                  <a:lnTo>
                    <a:pt x="775627" y="63284"/>
                  </a:lnTo>
                  <a:lnTo>
                    <a:pt x="773988" y="111061"/>
                  </a:lnTo>
                  <a:lnTo>
                    <a:pt x="724433" y="114782"/>
                  </a:lnTo>
                  <a:lnTo>
                    <a:pt x="677735" y="116039"/>
                  </a:lnTo>
                  <a:lnTo>
                    <a:pt x="681875" y="116039"/>
                  </a:lnTo>
                  <a:lnTo>
                    <a:pt x="668439" y="116179"/>
                  </a:lnTo>
                  <a:lnTo>
                    <a:pt x="654964" y="116306"/>
                  </a:lnTo>
                  <a:lnTo>
                    <a:pt x="615149" y="116306"/>
                  </a:lnTo>
                  <a:lnTo>
                    <a:pt x="593674" y="116039"/>
                  </a:lnTo>
                  <a:lnTo>
                    <a:pt x="597179" y="116039"/>
                  </a:lnTo>
                  <a:lnTo>
                    <a:pt x="591680" y="115671"/>
                  </a:lnTo>
                  <a:lnTo>
                    <a:pt x="588746" y="115252"/>
                  </a:lnTo>
                  <a:lnTo>
                    <a:pt x="586232" y="119443"/>
                  </a:lnTo>
                  <a:lnTo>
                    <a:pt x="587070" y="120700"/>
                  </a:lnTo>
                  <a:lnTo>
                    <a:pt x="589584" y="127406"/>
                  </a:lnTo>
                  <a:lnTo>
                    <a:pt x="591680" y="145427"/>
                  </a:lnTo>
                  <a:lnTo>
                    <a:pt x="591769" y="189433"/>
                  </a:lnTo>
                  <a:lnTo>
                    <a:pt x="591858" y="190423"/>
                  </a:lnTo>
                  <a:lnTo>
                    <a:pt x="591959" y="191528"/>
                  </a:lnTo>
                  <a:lnTo>
                    <a:pt x="592074" y="192747"/>
                  </a:lnTo>
                  <a:lnTo>
                    <a:pt x="592099" y="192976"/>
                  </a:lnTo>
                  <a:lnTo>
                    <a:pt x="592366" y="195745"/>
                  </a:lnTo>
                  <a:lnTo>
                    <a:pt x="593979" y="200139"/>
                  </a:lnTo>
                  <a:lnTo>
                    <a:pt x="597128" y="205155"/>
                  </a:lnTo>
                  <a:lnTo>
                    <a:pt x="602576" y="213321"/>
                  </a:lnTo>
                  <a:lnTo>
                    <a:pt x="615569" y="213741"/>
                  </a:lnTo>
                  <a:lnTo>
                    <a:pt x="784034" y="209130"/>
                  </a:lnTo>
                  <a:lnTo>
                    <a:pt x="814222" y="209130"/>
                  </a:lnTo>
                  <a:lnTo>
                    <a:pt x="816317" y="205778"/>
                  </a:lnTo>
                  <a:close/>
                </a:path>
                <a:path w="873760" h="394334">
                  <a:moveTo>
                    <a:pt x="873734" y="309295"/>
                  </a:moveTo>
                  <a:lnTo>
                    <a:pt x="872083" y="296037"/>
                  </a:lnTo>
                  <a:lnTo>
                    <a:pt x="872007" y="295465"/>
                  </a:lnTo>
                  <a:lnTo>
                    <a:pt x="871931" y="294868"/>
                  </a:lnTo>
                  <a:lnTo>
                    <a:pt x="871842" y="294170"/>
                  </a:lnTo>
                  <a:lnTo>
                    <a:pt x="871728" y="293166"/>
                  </a:lnTo>
                  <a:lnTo>
                    <a:pt x="871639" y="292531"/>
                  </a:lnTo>
                  <a:lnTo>
                    <a:pt x="871524" y="291617"/>
                  </a:lnTo>
                  <a:lnTo>
                    <a:pt x="871435" y="290830"/>
                  </a:lnTo>
                  <a:lnTo>
                    <a:pt x="871220" y="289179"/>
                  </a:lnTo>
                  <a:lnTo>
                    <a:pt x="870800" y="287083"/>
                  </a:lnTo>
                  <a:lnTo>
                    <a:pt x="868286" y="284568"/>
                  </a:lnTo>
                  <a:lnTo>
                    <a:pt x="864095" y="285407"/>
                  </a:lnTo>
                  <a:lnTo>
                    <a:pt x="856221" y="286651"/>
                  </a:lnTo>
                  <a:lnTo>
                    <a:pt x="813943" y="290830"/>
                  </a:lnTo>
                  <a:lnTo>
                    <a:pt x="745210" y="294551"/>
                  </a:lnTo>
                  <a:lnTo>
                    <a:pt x="735457" y="294868"/>
                  </a:lnTo>
                  <a:lnTo>
                    <a:pt x="736053" y="294868"/>
                  </a:lnTo>
                  <a:lnTo>
                    <a:pt x="713638" y="295465"/>
                  </a:lnTo>
                  <a:lnTo>
                    <a:pt x="713752" y="292531"/>
                  </a:lnTo>
                  <a:lnTo>
                    <a:pt x="713867" y="289598"/>
                  </a:lnTo>
                  <a:lnTo>
                    <a:pt x="715048" y="255816"/>
                  </a:lnTo>
                  <a:lnTo>
                    <a:pt x="715314" y="243078"/>
                  </a:lnTo>
                  <a:lnTo>
                    <a:pt x="716153" y="232181"/>
                  </a:lnTo>
                  <a:lnTo>
                    <a:pt x="716153" y="227990"/>
                  </a:lnTo>
                  <a:lnTo>
                    <a:pt x="683882" y="227990"/>
                  </a:lnTo>
                  <a:lnTo>
                    <a:pt x="687235" y="236372"/>
                  </a:lnTo>
                  <a:lnTo>
                    <a:pt x="688492" y="248526"/>
                  </a:lnTo>
                  <a:lnTo>
                    <a:pt x="689229" y="255816"/>
                  </a:lnTo>
                  <a:lnTo>
                    <a:pt x="689597" y="261200"/>
                  </a:lnTo>
                  <a:lnTo>
                    <a:pt x="689635" y="263194"/>
                  </a:lnTo>
                  <a:lnTo>
                    <a:pt x="689749" y="295884"/>
                  </a:lnTo>
                  <a:lnTo>
                    <a:pt x="684225" y="296037"/>
                  </a:lnTo>
                  <a:lnTo>
                    <a:pt x="589330" y="296037"/>
                  </a:lnTo>
                  <a:lnTo>
                    <a:pt x="556590" y="295275"/>
                  </a:lnTo>
                  <a:lnTo>
                    <a:pt x="546633" y="294868"/>
                  </a:lnTo>
                  <a:lnTo>
                    <a:pt x="538873" y="294170"/>
                  </a:lnTo>
                  <a:lnTo>
                    <a:pt x="529234" y="292950"/>
                  </a:lnTo>
                  <a:lnTo>
                    <a:pt x="527138" y="292531"/>
                  </a:lnTo>
                  <a:lnTo>
                    <a:pt x="525576" y="295275"/>
                  </a:lnTo>
                  <a:lnTo>
                    <a:pt x="525678" y="295884"/>
                  </a:lnTo>
                  <a:lnTo>
                    <a:pt x="525754" y="296037"/>
                  </a:lnTo>
                  <a:lnTo>
                    <a:pt x="525881" y="296303"/>
                  </a:lnTo>
                  <a:lnTo>
                    <a:pt x="527558" y="303428"/>
                  </a:lnTo>
                  <a:lnTo>
                    <a:pt x="530072" y="313067"/>
                  </a:lnTo>
                  <a:lnTo>
                    <a:pt x="531749" y="317677"/>
                  </a:lnTo>
                  <a:lnTo>
                    <a:pt x="532587" y="320192"/>
                  </a:lnTo>
                  <a:lnTo>
                    <a:pt x="535940" y="322707"/>
                  </a:lnTo>
                  <a:lnTo>
                    <a:pt x="540550" y="322287"/>
                  </a:lnTo>
                  <a:lnTo>
                    <a:pt x="554736" y="320814"/>
                  </a:lnTo>
                  <a:lnTo>
                    <a:pt x="565962" y="319874"/>
                  </a:lnTo>
                  <a:lnTo>
                    <a:pt x="580097" y="319112"/>
                  </a:lnTo>
                  <a:lnTo>
                    <a:pt x="643229" y="316496"/>
                  </a:lnTo>
                  <a:lnTo>
                    <a:pt x="721677" y="314744"/>
                  </a:lnTo>
                  <a:lnTo>
                    <a:pt x="740460" y="314452"/>
                  </a:lnTo>
                  <a:lnTo>
                    <a:pt x="855624" y="314452"/>
                  </a:lnTo>
                  <a:lnTo>
                    <a:pt x="865771" y="314744"/>
                  </a:lnTo>
                  <a:lnTo>
                    <a:pt x="871220" y="314744"/>
                  </a:lnTo>
                  <a:lnTo>
                    <a:pt x="871435" y="314452"/>
                  </a:lnTo>
                  <a:lnTo>
                    <a:pt x="873734" y="311391"/>
                  </a:lnTo>
                  <a:lnTo>
                    <a:pt x="873734" y="3092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018682" y="1594722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 h="0">
                  <a:moveTo>
                    <a:pt x="0" y="0"/>
                  </a:moveTo>
                  <a:lnTo>
                    <a:pt x="930478" y="0"/>
                  </a:lnTo>
                </a:path>
                <a:path w="1060450" h="0">
                  <a:moveTo>
                    <a:pt x="930325" y="0"/>
                  </a:moveTo>
                  <a:lnTo>
                    <a:pt x="1060399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097892" y="1172387"/>
              <a:ext cx="873760" cy="394335"/>
            </a:xfrm>
            <a:custGeom>
              <a:avLst/>
              <a:gdLst/>
              <a:ahLst/>
              <a:cxnLst/>
              <a:rect l="l" t="t" r="r" b="b"/>
              <a:pathLst>
                <a:path w="873759" h="394334">
                  <a:moveTo>
                    <a:pt x="295783" y="31851"/>
                  </a:moveTo>
                  <a:lnTo>
                    <a:pt x="291782" y="30518"/>
                  </a:lnTo>
                  <a:lnTo>
                    <a:pt x="291630" y="30518"/>
                  </a:lnTo>
                  <a:lnTo>
                    <a:pt x="267284" y="25565"/>
                  </a:lnTo>
                  <a:lnTo>
                    <a:pt x="263931" y="24726"/>
                  </a:lnTo>
                  <a:lnTo>
                    <a:pt x="260578" y="25565"/>
                  </a:lnTo>
                  <a:lnTo>
                    <a:pt x="254723" y="26797"/>
                  </a:lnTo>
                  <a:lnTo>
                    <a:pt x="213512" y="30518"/>
                  </a:lnTo>
                  <a:lnTo>
                    <a:pt x="179603" y="31851"/>
                  </a:lnTo>
                  <a:lnTo>
                    <a:pt x="179933" y="31851"/>
                  </a:lnTo>
                  <a:lnTo>
                    <a:pt x="131038" y="32931"/>
                  </a:lnTo>
                  <a:lnTo>
                    <a:pt x="113588" y="32931"/>
                  </a:lnTo>
                  <a:lnTo>
                    <a:pt x="83426" y="32219"/>
                  </a:lnTo>
                  <a:lnTo>
                    <a:pt x="76441" y="31851"/>
                  </a:lnTo>
                  <a:lnTo>
                    <a:pt x="76771" y="31851"/>
                  </a:lnTo>
                  <a:lnTo>
                    <a:pt x="70726" y="31432"/>
                  </a:lnTo>
                  <a:lnTo>
                    <a:pt x="68630" y="31026"/>
                  </a:lnTo>
                  <a:lnTo>
                    <a:pt x="66954" y="33528"/>
                  </a:lnTo>
                  <a:lnTo>
                    <a:pt x="67373" y="34366"/>
                  </a:lnTo>
                  <a:lnTo>
                    <a:pt x="69469" y="41910"/>
                  </a:lnTo>
                  <a:lnTo>
                    <a:pt x="70726" y="48196"/>
                  </a:lnTo>
                  <a:lnTo>
                    <a:pt x="72821" y="52806"/>
                  </a:lnTo>
                  <a:lnTo>
                    <a:pt x="72821" y="53225"/>
                  </a:lnTo>
                  <a:lnTo>
                    <a:pt x="73240" y="53644"/>
                  </a:lnTo>
                  <a:lnTo>
                    <a:pt x="74079" y="56578"/>
                  </a:lnTo>
                  <a:lnTo>
                    <a:pt x="76593" y="59093"/>
                  </a:lnTo>
                  <a:lnTo>
                    <a:pt x="81203" y="58254"/>
                  </a:lnTo>
                  <a:lnTo>
                    <a:pt x="87909" y="57416"/>
                  </a:lnTo>
                  <a:lnTo>
                    <a:pt x="108864" y="55321"/>
                  </a:lnTo>
                  <a:lnTo>
                    <a:pt x="129819" y="53644"/>
                  </a:lnTo>
                  <a:lnTo>
                    <a:pt x="136525" y="53644"/>
                  </a:lnTo>
                  <a:lnTo>
                    <a:pt x="145326" y="53225"/>
                  </a:lnTo>
                  <a:lnTo>
                    <a:pt x="247751" y="49872"/>
                  </a:lnTo>
                  <a:lnTo>
                    <a:pt x="260159" y="49872"/>
                  </a:lnTo>
                  <a:lnTo>
                    <a:pt x="260997" y="51130"/>
                  </a:lnTo>
                  <a:lnTo>
                    <a:pt x="260946" y="55321"/>
                  </a:lnTo>
                  <a:lnTo>
                    <a:pt x="260870" y="56578"/>
                  </a:lnTo>
                  <a:lnTo>
                    <a:pt x="260769" y="58254"/>
                  </a:lnTo>
                  <a:lnTo>
                    <a:pt x="254469" y="100533"/>
                  </a:lnTo>
                  <a:lnTo>
                    <a:pt x="246024" y="138518"/>
                  </a:lnTo>
                  <a:lnTo>
                    <a:pt x="240042" y="159258"/>
                  </a:lnTo>
                  <a:lnTo>
                    <a:pt x="239204" y="162191"/>
                  </a:lnTo>
                  <a:lnTo>
                    <a:pt x="241300" y="163449"/>
                  </a:lnTo>
                  <a:lnTo>
                    <a:pt x="246329" y="163449"/>
                  </a:lnTo>
                  <a:lnTo>
                    <a:pt x="267284" y="150456"/>
                  </a:lnTo>
                  <a:lnTo>
                    <a:pt x="271475" y="138303"/>
                  </a:lnTo>
                  <a:lnTo>
                    <a:pt x="281952" y="94957"/>
                  </a:lnTo>
                  <a:lnTo>
                    <a:pt x="289077" y="63271"/>
                  </a:lnTo>
                  <a:lnTo>
                    <a:pt x="292176" y="49872"/>
                  </a:lnTo>
                  <a:lnTo>
                    <a:pt x="294106" y="41490"/>
                  </a:lnTo>
                  <a:lnTo>
                    <a:pt x="294944" y="35204"/>
                  </a:lnTo>
                  <a:lnTo>
                    <a:pt x="295516" y="32931"/>
                  </a:lnTo>
                  <a:lnTo>
                    <a:pt x="295643" y="32435"/>
                  </a:lnTo>
                  <a:lnTo>
                    <a:pt x="295694" y="32219"/>
                  </a:lnTo>
                  <a:lnTo>
                    <a:pt x="295783" y="31851"/>
                  </a:lnTo>
                  <a:close/>
                </a:path>
                <a:path w="873759" h="394334">
                  <a:moveTo>
                    <a:pt x="356133" y="202006"/>
                  </a:moveTo>
                  <a:lnTo>
                    <a:pt x="354495" y="188912"/>
                  </a:lnTo>
                  <a:lnTo>
                    <a:pt x="354431" y="188391"/>
                  </a:lnTo>
                  <a:lnTo>
                    <a:pt x="354330" y="187579"/>
                  </a:lnTo>
                  <a:lnTo>
                    <a:pt x="350685" y="177279"/>
                  </a:lnTo>
                  <a:lnTo>
                    <a:pt x="346494" y="178117"/>
                  </a:lnTo>
                  <a:lnTo>
                    <a:pt x="338086" y="179603"/>
                  </a:lnTo>
                  <a:lnTo>
                    <a:pt x="290131" y="183959"/>
                  </a:lnTo>
                  <a:lnTo>
                    <a:pt x="267233" y="185242"/>
                  </a:lnTo>
                  <a:lnTo>
                    <a:pt x="267639" y="185242"/>
                  </a:lnTo>
                  <a:lnTo>
                    <a:pt x="200609" y="187579"/>
                  </a:lnTo>
                  <a:lnTo>
                    <a:pt x="201180" y="187579"/>
                  </a:lnTo>
                  <a:lnTo>
                    <a:pt x="140322" y="188912"/>
                  </a:lnTo>
                  <a:lnTo>
                    <a:pt x="73558" y="188912"/>
                  </a:lnTo>
                  <a:lnTo>
                    <a:pt x="57861" y="188658"/>
                  </a:lnTo>
                  <a:lnTo>
                    <a:pt x="59448" y="188658"/>
                  </a:lnTo>
                  <a:lnTo>
                    <a:pt x="30924" y="187985"/>
                  </a:lnTo>
                  <a:lnTo>
                    <a:pt x="21043" y="187579"/>
                  </a:lnTo>
                  <a:lnTo>
                    <a:pt x="12611" y="186817"/>
                  </a:lnTo>
                  <a:lnTo>
                    <a:pt x="12814" y="186817"/>
                  </a:lnTo>
                  <a:lnTo>
                    <a:pt x="3670" y="185661"/>
                  </a:lnTo>
                  <a:lnTo>
                    <a:pt x="1574" y="185242"/>
                  </a:lnTo>
                  <a:lnTo>
                    <a:pt x="0" y="187985"/>
                  </a:lnTo>
                  <a:lnTo>
                    <a:pt x="0" y="188391"/>
                  </a:lnTo>
                  <a:lnTo>
                    <a:pt x="266" y="188912"/>
                  </a:lnTo>
                  <a:lnTo>
                    <a:pt x="1993" y="196138"/>
                  </a:lnTo>
                  <a:lnTo>
                    <a:pt x="4508" y="205778"/>
                  </a:lnTo>
                  <a:lnTo>
                    <a:pt x="6184" y="210388"/>
                  </a:lnTo>
                  <a:lnTo>
                    <a:pt x="7023" y="212902"/>
                  </a:lnTo>
                  <a:lnTo>
                    <a:pt x="10375" y="215417"/>
                  </a:lnTo>
                  <a:lnTo>
                    <a:pt x="29197" y="213753"/>
                  </a:lnTo>
                  <a:lnTo>
                    <a:pt x="41148" y="212902"/>
                  </a:lnTo>
                  <a:lnTo>
                    <a:pt x="55422" y="212140"/>
                  </a:lnTo>
                  <a:lnTo>
                    <a:pt x="121754" y="209257"/>
                  </a:lnTo>
                  <a:lnTo>
                    <a:pt x="170891" y="208292"/>
                  </a:lnTo>
                  <a:lnTo>
                    <a:pt x="170891" y="365455"/>
                  </a:lnTo>
                  <a:lnTo>
                    <a:pt x="174244" y="365455"/>
                  </a:lnTo>
                  <a:lnTo>
                    <a:pt x="183464" y="364617"/>
                  </a:lnTo>
                  <a:lnTo>
                    <a:pt x="192684" y="364197"/>
                  </a:lnTo>
                  <a:lnTo>
                    <a:pt x="194360" y="364197"/>
                  </a:lnTo>
                  <a:lnTo>
                    <a:pt x="196456" y="363778"/>
                  </a:lnTo>
                  <a:lnTo>
                    <a:pt x="197713" y="361264"/>
                  </a:lnTo>
                  <a:lnTo>
                    <a:pt x="197713" y="208292"/>
                  </a:lnTo>
                  <a:lnTo>
                    <a:pt x="197713" y="207873"/>
                  </a:lnTo>
                  <a:lnTo>
                    <a:pt x="222275" y="207378"/>
                  </a:lnTo>
                  <a:lnTo>
                    <a:pt x="224409" y="207378"/>
                  </a:lnTo>
                  <a:lnTo>
                    <a:pt x="238785" y="207213"/>
                  </a:lnTo>
                  <a:lnTo>
                    <a:pt x="339636" y="207213"/>
                  </a:lnTo>
                  <a:lnTo>
                    <a:pt x="345287" y="207378"/>
                  </a:lnTo>
                  <a:lnTo>
                    <a:pt x="353682" y="207378"/>
                  </a:lnTo>
                  <a:lnTo>
                    <a:pt x="353796" y="207213"/>
                  </a:lnTo>
                  <a:lnTo>
                    <a:pt x="356133" y="204101"/>
                  </a:lnTo>
                  <a:lnTo>
                    <a:pt x="356133" y="202006"/>
                  </a:lnTo>
                  <a:close/>
                </a:path>
                <a:path w="873759" h="394334">
                  <a:moveTo>
                    <a:pt x="556882" y="62026"/>
                  </a:moveTo>
                  <a:lnTo>
                    <a:pt x="556209" y="60350"/>
                  </a:lnTo>
                  <a:lnTo>
                    <a:pt x="555917" y="59880"/>
                  </a:lnTo>
                  <a:lnTo>
                    <a:pt x="553948" y="59093"/>
                  </a:lnTo>
                  <a:lnTo>
                    <a:pt x="531317" y="54902"/>
                  </a:lnTo>
                  <a:lnTo>
                    <a:pt x="530479" y="54902"/>
                  </a:lnTo>
                  <a:lnTo>
                    <a:pt x="529221" y="54483"/>
                  </a:lnTo>
                  <a:lnTo>
                    <a:pt x="526707" y="54063"/>
                  </a:lnTo>
                  <a:lnTo>
                    <a:pt x="526288" y="54241"/>
                  </a:lnTo>
                  <a:lnTo>
                    <a:pt x="526288" y="78371"/>
                  </a:lnTo>
                  <a:lnTo>
                    <a:pt x="525868" y="82562"/>
                  </a:lnTo>
                  <a:lnTo>
                    <a:pt x="523773" y="221284"/>
                  </a:lnTo>
                  <a:lnTo>
                    <a:pt x="465670" y="223621"/>
                  </a:lnTo>
                  <a:lnTo>
                    <a:pt x="437438" y="223621"/>
                  </a:lnTo>
                  <a:lnTo>
                    <a:pt x="437388" y="221284"/>
                  </a:lnTo>
                  <a:lnTo>
                    <a:pt x="434505" y="81724"/>
                  </a:lnTo>
                  <a:lnTo>
                    <a:pt x="522097" y="78371"/>
                  </a:lnTo>
                  <a:lnTo>
                    <a:pt x="526288" y="78371"/>
                  </a:lnTo>
                  <a:lnTo>
                    <a:pt x="526288" y="54241"/>
                  </a:lnTo>
                  <a:lnTo>
                    <a:pt x="524611" y="54902"/>
                  </a:lnTo>
                  <a:lnTo>
                    <a:pt x="518325" y="56578"/>
                  </a:lnTo>
                  <a:lnTo>
                    <a:pt x="496112" y="58674"/>
                  </a:lnTo>
                  <a:lnTo>
                    <a:pt x="468972" y="59880"/>
                  </a:lnTo>
                  <a:lnTo>
                    <a:pt x="471538" y="59880"/>
                  </a:lnTo>
                  <a:lnTo>
                    <a:pt x="443306" y="60350"/>
                  </a:lnTo>
                  <a:lnTo>
                    <a:pt x="427380" y="60350"/>
                  </a:lnTo>
                  <a:lnTo>
                    <a:pt x="406425" y="59093"/>
                  </a:lnTo>
                  <a:lnTo>
                    <a:pt x="404749" y="59093"/>
                  </a:lnTo>
                  <a:lnTo>
                    <a:pt x="401396" y="62445"/>
                  </a:lnTo>
                  <a:lnTo>
                    <a:pt x="403072" y="64960"/>
                  </a:lnTo>
                  <a:lnTo>
                    <a:pt x="404329" y="67056"/>
                  </a:lnTo>
                  <a:lnTo>
                    <a:pt x="407263" y="80886"/>
                  </a:lnTo>
                  <a:lnTo>
                    <a:pt x="407390" y="81724"/>
                  </a:lnTo>
                  <a:lnTo>
                    <a:pt x="407504" y="82562"/>
                  </a:lnTo>
                  <a:lnTo>
                    <a:pt x="409778" y="98069"/>
                  </a:lnTo>
                  <a:lnTo>
                    <a:pt x="409778" y="105613"/>
                  </a:lnTo>
                  <a:lnTo>
                    <a:pt x="411238" y="142240"/>
                  </a:lnTo>
                  <a:lnTo>
                    <a:pt x="412026" y="164452"/>
                  </a:lnTo>
                  <a:lnTo>
                    <a:pt x="412432" y="181229"/>
                  </a:lnTo>
                  <a:lnTo>
                    <a:pt x="412457" y="183578"/>
                  </a:lnTo>
                  <a:lnTo>
                    <a:pt x="412572" y="191300"/>
                  </a:lnTo>
                  <a:lnTo>
                    <a:pt x="413004" y="226060"/>
                  </a:lnTo>
                  <a:lnTo>
                    <a:pt x="413131" y="246849"/>
                  </a:lnTo>
                  <a:lnTo>
                    <a:pt x="415226" y="247269"/>
                  </a:lnTo>
                  <a:lnTo>
                    <a:pt x="417322" y="247269"/>
                  </a:lnTo>
                  <a:lnTo>
                    <a:pt x="431152" y="246011"/>
                  </a:lnTo>
                  <a:lnTo>
                    <a:pt x="435343" y="246011"/>
                  </a:lnTo>
                  <a:lnTo>
                    <a:pt x="446506" y="245592"/>
                  </a:lnTo>
                  <a:lnTo>
                    <a:pt x="482549" y="244678"/>
                  </a:lnTo>
                  <a:lnTo>
                    <a:pt x="484403" y="244678"/>
                  </a:lnTo>
                  <a:lnTo>
                    <a:pt x="510971" y="244335"/>
                  </a:lnTo>
                  <a:lnTo>
                    <a:pt x="547662" y="244335"/>
                  </a:lnTo>
                  <a:lnTo>
                    <a:pt x="548081" y="238887"/>
                  </a:lnTo>
                  <a:lnTo>
                    <a:pt x="548500" y="226060"/>
                  </a:lnTo>
                  <a:lnTo>
                    <a:pt x="548563" y="223621"/>
                  </a:lnTo>
                  <a:lnTo>
                    <a:pt x="548614" y="221284"/>
                  </a:lnTo>
                  <a:lnTo>
                    <a:pt x="549363" y="191300"/>
                  </a:lnTo>
                  <a:lnTo>
                    <a:pt x="550595" y="152768"/>
                  </a:lnTo>
                  <a:lnTo>
                    <a:pt x="552196" y="111899"/>
                  </a:lnTo>
                  <a:lnTo>
                    <a:pt x="552615" y="105613"/>
                  </a:lnTo>
                  <a:lnTo>
                    <a:pt x="552729" y="98069"/>
                  </a:lnTo>
                  <a:lnTo>
                    <a:pt x="554342" y="78371"/>
                  </a:lnTo>
                  <a:lnTo>
                    <a:pt x="554786" y="72923"/>
                  </a:lnTo>
                  <a:lnTo>
                    <a:pt x="556463" y="64122"/>
                  </a:lnTo>
                  <a:lnTo>
                    <a:pt x="556882" y="62026"/>
                  </a:lnTo>
                  <a:close/>
                </a:path>
                <a:path w="873759" h="394334">
                  <a:moveTo>
                    <a:pt x="697699" y="9639"/>
                  </a:moveTo>
                  <a:lnTo>
                    <a:pt x="695604" y="8801"/>
                  </a:lnTo>
                  <a:lnTo>
                    <a:pt x="670877" y="8382"/>
                  </a:lnTo>
                  <a:lnTo>
                    <a:pt x="669201" y="8382"/>
                  </a:lnTo>
                  <a:lnTo>
                    <a:pt x="667105" y="10477"/>
                  </a:lnTo>
                  <a:lnTo>
                    <a:pt x="667943" y="12573"/>
                  </a:lnTo>
                  <a:lnTo>
                    <a:pt x="670039" y="16764"/>
                  </a:lnTo>
                  <a:lnTo>
                    <a:pt x="670153" y="19278"/>
                  </a:lnTo>
                  <a:lnTo>
                    <a:pt x="670255" y="21374"/>
                  </a:lnTo>
                  <a:lnTo>
                    <a:pt x="670356" y="23469"/>
                  </a:lnTo>
                  <a:lnTo>
                    <a:pt x="670407" y="24726"/>
                  </a:lnTo>
                  <a:lnTo>
                    <a:pt x="671029" y="38176"/>
                  </a:lnTo>
                  <a:lnTo>
                    <a:pt x="671220" y="43903"/>
                  </a:lnTo>
                  <a:lnTo>
                    <a:pt x="671296" y="155067"/>
                  </a:lnTo>
                  <a:lnTo>
                    <a:pt x="660819" y="155905"/>
                  </a:lnTo>
                  <a:lnTo>
                    <a:pt x="620585" y="155905"/>
                  </a:lnTo>
                  <a:lnTo>
                    <a:pt x="620585" y="35204"/>
                  </a:lnTo>
                  <a:lnTo>
                    <a:pt x="621309" y="24726"/>
                  </a:lnTo>
                  <a:lnTo>
                    <a:pt x="621423" y="20535"/>
                  </a:lnTo>
                  <a:lnTo>
                    <a:pt x="619328" y="19697"/>
                  </a:lnTo>
                  <a:lnTo>
                    <a:pt x="594601" y="19278"/>
                  </a:lnTo>
                  <a:lnTo>
                    <a:pt x="592924" y="19278"/>
                  </a:lnTo>
                  <a:lnTo>
                    <a:pt x="590829" y="21374"/>
                  </a:lnTo>
                  <a:lnTo>
                    <a:pt x="591667" y="23469"/>
                  </a:lnTo>
                  <a:lnTo>
                    <a:pt x="593763" y="27660"/>
                  </a:lnTo>
                  <a:lnTo>
                    <a:pt x="595083" y="49072"/>
                  </a:lnTo>
                  <a:lnTo>
                    <a:pt x="595337" y="54800"/>
                  </a:lnTo>
                  <a:lnTo>
                    <a:pt x="595439" y="353720"/>
                  </a:lnTo>
                  <a:lnTo>
                    <a:pt x="599211" y="353720"/>
                  </a:lnTo>
                  <a:lnTo>
                    <a:pt x="614718" y="352882"/>
                  </a:lnTo>
                  <a:lnTo>
                    <a:pt x="617232" y="352463"/>
                  </a:lnTo>
                  <a:lnTo>
                    <a:pt x="619328" y="352044"/>
                  </a:lnTo>
                  <a:lnTo>
                    <a:pt x="620585" y="349110"/>
                  </a:lnTo>
                  <a:lnTo>
                    <a:pt x="620585" y="179793"/>
                  </a:lnTo>
                  <a:lnTo>
                    <a:pt x="630643" y="178955"/>
                  </a:lnTo>
                  <a:lnTo>
                    <a:pt x="658558" y="178536"/>
                  </a:lnTo>
                  <a:lnTo>
                    <a:pt x="671296" y="178536"/>
                  </a:lnTo>
                  <a:lnTo>
                    <a:pt x="671296" y="364617"/>
                  </a:lnTo>
                  <a:lnTo>
                    <a:pt x="674649" y="364617"/>
                  </a:lnTo>
                  <a:lnTo>
                    <a:pt x="683031" y="363778"/>
                  </a:lnTo>
                  <a:lnTo>
                    <a:pt x="691832" y="363359"/>
                  </a:lnTo>
                  <a:lnTo>
                    <a:pt x="693089" y="363359"/>
                  </a:lnTo>
                  <a:lnTo>
                    <a:pt x="695185" y="362940"/>
                  </a:lnTo>
                  <a:lnTo>
                    <a:pt x="696442" y="360426"/>
                  </a:lnTo>
                  <a:lnTo>
                    <a:pt x="696442" y="178536"/>
                  </a:lnTo>
                  <a:lnTo>
                    <a:pt x="696442" y="155905"/>
                  </a:lnTo>
                  <a:lnTo>
                    <a:pt x="696468" y="43903"/>
                  </a:lnTo>
                  <a:lnTo>
                    <a:pt x="696582" y="38176"/>
                  </a:lnTo>
                  <a:lnTo>
                    <a:pt x="696645" y="35204"/>
                  </a:lnTo>
                  <a:lnTo>
                    <a:pt x="696861" y="24726"/>
                  </a:lnTo>
                  <a:lnTo>
                    <a:pt x="696976" y="23050"/>
                  </a:lnTo>
                  <a:lnTo>
                    <a:pt x="697090" y="21374"/>
                  </a:lnTo>
                  <a:lnTo>
                    <a:pt x="697141" y="20535"/>
                  </a:lnTo>
                  <a:lnTo>
                    <a:pt x="697230" y="19278"/>
                  </a:lnTo>
                  <a:lnTo>
                    <a:pt x="697674" y="12573"/>
                  </a:lnTo>
                  <a:lnTo>
                    <a:pt x="697699" y="9639"/>
                  </a:lnTo>
                  <a:close/>
                </a:path>
                <a:path w="873759" h="394334">
                  <a:moveTo>
                    <a:pt x="873633" y="179070"/>
                  </a:moveTo>
                  <a:lnTo>
                    <a:pt x="864628" y="119430"/>
                  </a:lnTo>
                  <a:lnTo>
                    <a:pt x="845312" y="64960"/>
                  </a:lnTo>
                  <a:lnTo>
                    <a:pt x="817270" y="20802"/>
                  </a:lnTo>
                  <a:lnTo>
                    <a:pt x="793254" y="0"/>
                  </a:lnTo>
                  <a:lnTo>
                    <a:pt x="779424" y="13830"/>
                  </a:lnTo>
                  <a:lnTo>
                    <a:pt x="789368" y="21971"/>
                  </a:lnTo>
                  <a:lnTo>
                    <a:pt x="796061" y="28689"/>
                  </a:lnTo>
                  <a:lnTo>
                    <a:pt x="821143" y="67157"/>
                  </a:lnTo>
                  <a:lnTo>
                    <a:pt x="837679" y="113157"/>
                  </a:lnTo>
                  <a:lnTo>
                    <a:pt x="846480" y="150672"/>
                  </a:lnTo>
                  <a:lnTo>
                    <a:pt x="847737" y="196977"/>
                  </a:lnTo>
                  <a:lnTo>
                    <a:pt x="847585" y="224929"/>
                  </a:lnTo>
                  <a:lnTo>
                    <a:pt x="837679" y="280593"/>
                  </a:lnTo>
                  <a:lnTo>
                    <a:pt x="821143" y="326707"/>
                  </a:lnTo>
                  <a:lnTo>
                    <a:pt x="796061" y="364934"/>
                  </a:lnTo>
                  <a:lnTo>
                    <a:pt x="779424" y="380123"/>
                  </a:lnTo>
                  <a:lnTo>
                    <a:pt x="793254" y="393954"/>
                  </a:lnTo>
                  <a:lnTo>
                    <a:pt x="826363" y="360845"/>
                  </a:lnTo>
                  <a:lnTo>
                    <a:pt x="857986" y="297434"/>
                  </a:lnTo>
                  <a:lnTo>
                    <a:pt x="871334" y="239229"/>
                  </a:lnTo>
                  <a:lnTo>
                    <a:pt x="873633" y="214884"/>
                  </a:lnTo>
                  <a:lnTo>
                    <a:pt x="873633" y="17907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78938" y="1594722"/>
              <a:ext cx="935355" cy="0"/>
            </a:xfrm>
            <a:custGeom>
              <a:avLst/>
              <a:gdLst/>
              <a:ahLst/>
              <a:cxnLst/>
              <a:rect l="l" t="t" r="r" b="b"/>
              <a:pathLst>
                <a:path w="935354" h="0">
                  <a:moveTo>
                    <a:pt x="0" y="0"/>
                  </a:moveTo>
                  <a:lnTo>
                    <a:pt x="934793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4227" y="2265442"/>
              <a:ext cx="6670589" cy="245569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1728" y="2018697"/>
              <a:ext cx="106756" cy="1849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915" y="2074018"/>
              <a:ext cx="113614" cy="12961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0960" y="2074018"/>
              <a:ext cx="113614" cy="12961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3607" y="2018697"/>
              <a:ext cx="99898" cy="18196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4765" y="2033327"/>
              <a:ext cx="119329" cy="16733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5125" y="2042243"/>
              <a:ext cx="297408" cy="16139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804528" y="2018702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19">
                  <a:moveTo>
                    <a:pt x="22631" y="58521"/>
                  </a:moveTo>
                  <a:lnTo>
                    <a:pt x="4114" y="58521"/>
                  </a:lnTo>
                  <a:lnTo>
                    <a:pt x="4114" y="181965"/>
                  </a:lnTo>
                  <a:lnTo>
                    <a:pt x="22631" y="181965"/>
                  </a:lnTo>
                  <a:lnTo>
                    <a:pt x="22631" y="58521"/>
                  </a:lnTo>
                  <a:close/>
                </a:path>
                <a:path w="92710" h="185419">
                  <a:moveTo>
                    <a:pt x="26974" y="11430"/>
                  </a:moveTo>
                  <a:lnTo>
                    <a:pt x="20802" y="6629"/>
                  </a:lnTo>
                  <a:lnTo>
                    <a:pt x="5715" y="6629"/>
                  </a:lnTo>
                  <a:lnTo>
                    <a:pt x="0" y="11430"/>
                  </a:lnTo>
                  <a:lnTo>
                    <a:pt x="0" y="26746"/>
                  </a:lnTo>
                  <a:lnTo>
                    <a:pt x="5715" y="32004"/>
                  </a:lnTo>
                  <a:lnTo>
                    <a:pt x="20802" y="32004"/>
                  </a:lnTo>
                  <a:lnTo>
                    <a:pt x="26974" y="26746"/>
                  </a:lnTo>
                  <a:lnTo>
                    <a:pt x="26974" y="11430"/>
                  </a:lnTo>
                  <a:close/>
                </a:path>
                <a:path w="92710" h="185419">
                  <a:moveTo>
                    <a:pt x="92354" y="183337"/>
                  </a:moveTo>
                  <a:lnTo>
                    <a:pt x="89611" y="168935"/>
                  </a:lnTo>
                  <a:lnTo>
                    <a:pt x="87325" y="169392"/>
                  </a:lnTo>
                  <a:lnTo>
                    <a:pt x="82067" y="169392"/>
                  </a:lnTo>
                  <a:lnTo>
                    <a:pt x="79552" y="166878"/>
                  </a:lnTo>
                  <a:lnTo>
                    <a:pt x="79552" y="0"/>
                  </a:lnTo>
                  <a:lnTo>
                    <a:pt x="61036" y="0"/>
                  </a:lnTo>
                  <a:lnTo>
                    <a:pt x="61036" y="159334"/>
                  </a:lnTo>
                  <a:lnTo>
                    <a:pt x="62191" y="170281"/>
                  </a:lnTo>
                  <a:lnTo>
                    <a:pt x="65786" y="178308"/>
                  </a:lnTo>
                  <a:lnTo>
                    <a:pt x="72034" y="183248"/>
                  </a:lnTo>
                  <a:lnTo>
                    <a:pt x="81153" y="184937"/>
                  </a:lnTo>
                  <a:lnTo>
                    <a:pt x="86410" y="184937"/>
                  </a:lnTo>
                  <a:lnTo>
                    <a:pt x="89382" y="184251"/>
                  </a:lnTo>
                  <a:lnTo>
                    <a:pt x="92354" y="18333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9752" y="2025326"/>
              <a:ext cx="85039" cy="23134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4680" y="2074018"/>
              <a:ext cx="90068" cy="12961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0351" y="2074018"/>
              <a:ext cx="106756" cy="17967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4271" y="822036"/>
              <a:ext cx="113614" cy="12961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6917" y="766714"/>
              <a:ext cx="179451" cy="18493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5400" y="822036"/>
              <a:ext cx="103784" cy="12961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5930" y="778373"/>
              <a:ext cx="499719" cy="17327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1253" y="773344"/>
              <a:ext cx="85039" cy="23134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22581" y="822036"/>
              <a:ext cx="330555" cy="12961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962708" y="6192595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6176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5090"/>
                  </a:lnTo>
                  <a:lnTo>
                    <a:pt x="42951" y="8509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509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76" y="171450"/>
                  </a:lnTo>
                  <a:lnTo>
                    <a:pt x="196176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80605" y="6175581"/>
              <a:ext cx="176629" cy="21620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59411" y="6175581"/>
              <a:ext cx="400552" cy="21571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8039" y="6175822"/>
              <a:ext cx="176629" cy="215478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173996" y="6191034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71564" y="0"/>
                  </a:moveTo>
                  <a:lnTo>
                    <a:pt x="154432" y="0"/>
                  </a:lnTo>
                  <a:lnTo>
                    <a:pt x="154432" y="39573"/>
                  </a:lnTo>
                  <a:lnTo>
                    <a:pt x="171564" y="39573"/>
                  </a:lnTo>
                  <a:lnTo>
                    <a:pt x="171564" y="0"/>
                  </a:lnTo>
                  <a:close/>
                </a:path>
                <a:path w="196214" h="172720">
                  <a:moveTo>
                    <a:pt x="195694" y="157810"/>
                  </a:moveTo>
                  <a:lnTo>
                    <a:pt x="106413" y="157810"/>
                  </a:lnTo>
                  <a:lnTo>
                    <a:pt x="106413" y="110782"/>
                  </a:lnTo>
                  <a:lnTo>
                    <a:pt x="171564" y="110782"/>
                  </a:lnTo>
                  <a:lnTo>
                    <a:pt x="171564" y="95554"/>
                  </a:lnTo>
                  <a:lnTo>
                    <a:pt x="171564" y="54902"/>
                  </a:lnTo>
                  <a:lnTo>
                    <a:pt x="171564" y="54292"/>
                  </a:lnTo>
                  <a:lnTo>
                    <a:pt x="171564" y="39662"/>
                  </a:lnTo>
                  <a:lnTo>
                    <a:pt x="154432" y="39662"/>
                  </a:lnTo>
                  <a:lnTo>
                    <a:pt x="154432" y="54902"/>
                  </a:lnTo>
                  <a:lnTo>
                    <a:pt x="154432" y="95542"/>
                  </a:lnTo>
                  <a:lnTo>
                    <a:pt x="41021" y="95542"/>
                  </a:lnTo>
                  <a:lnTo>
                    <a:pt x="41021" y="54902"/>
                  </a:lnTo>
                  <a:lnTo>
                    <a:pt x="154432" y="54902"/>
                  </a:lnTo>
                  <a:lnTo>
                    <a:pt x="154432" y="39662"/>
                  </a:lnTo>
                  <a:lnTo>
                    <a:pt x="41021" y="39662"/>
                  </a:lnTo>
                  <a:lnTo>
                    <a:pt x="41021" y="292"/>
                  </a:lnTo>
                  <a:lnTo>
                    <a:pt x="23647" y="292"/>
                  </a:lnTo>
                  <a:lnTo>
                    <a:pt x="23647" y="39662"/>
                  </a:lnTo>
                  <a:lnTo>
                    <a:pt x="23647" y="54902"/>
                  </a:lnTo>
                  <a:lnTo>
                    <a:pt x="23647" y="95542"/>
                  </a:lnTo>
                  <a:lnTo>
                    <a:pt x="23647" y="110782"/>
                  </a:lnTo>
                  <a:lnTo>
                    <a:pt x="88798" y="110782"/>
                  </a:lnTo>
                  <a:lnTo>
                    <a:pt x="88798" y="157810"/>
                  </a:lnTo>
                  <a:lnTo>
                    <a:pt x="0" y="157810"/>
                  </a:lnTo>
                  <a:lnTo>
                    <a:pt x="0" y="172529"/>
                  </a:lnTo>
                  <a:lnTo>
                    <a:pt x="195694" y="172529"/>
                  </a:lnTo>
                  <a:lnTo>
                    <a:pt x="195694" y="157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94062" y="6175822"/>
              <a:ext cx="180007" cy="21571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8816" y="6175581"/>
              <a:ext cx="176629" cy="21620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8437" y="6189334"/>
              <a:ext cx="194967" cy="201965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4104868" y="6186245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4" h="200660">
                  <a:moveTo>
                    <a:pt x="170357" y="0"/>
                  </a:move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286"/>
                  </a:lnTo>
                  <a:lnTo>
                    <a:pt x="170357" y="59690"/>
                  </a:lnTo>
                  <a:lnTo>
                    <a:pt x="170357" y="14198"/>
                  </a:lnTo>
                  <a:lnTo>
                    <a:pt x="153225" y="14198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196214" h="200660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196214" h="200660">
                  <a:moveTo>
                    <a:pt x="196176" y="100342"/>
                  </a:moveTo>
                  <a:lnTo>
                    <a:pt x="0" y="100342"/>
                  </a:lnTo>
                  <a:lnTo>
                    <a:pt x="0" y="114820"/>
                  </a:lnTo>
                  <a:lnTo>
                    <a:pt x="90487" y="114820"/>
                  </a:lnTo>
                  <a:lnTo>
                    <a:pt x="90487" y="159943"/>
                  </a:lnTo>
                  <a:lnTo>
                    <a:pt x="108102" y="159943"/>
                  </a:lnTo>
                  <a:lnTo>
                    <a:pt x="108102" y="114820"/>
                  </a:lnTo>
                  <a:lnTo>
                    <a:pt x="196176" y="114820"/>
                  </a:lnTo>
                  <a:lnTo>
                    <a:pt x="196176" y="1003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82963" y="6175822"/>
              <a:ext cx="185798" cy="21571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10506" y="6175581"/>
              <a:ext cx="167942" cy="21620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19951" y="6175822"/>
              <a:ext cx="175664" cy="21547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5036629" y="6192595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17705" y="6175822"/>
              <a:ext cx="176629" cy="215478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5533657" y="6182436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5" h="205739">
                  <a:moveTo>
                    <a:pt x="171564" y="8597"/>
                  </a:moveTo>
                  <a:lnTo>
                    <a:pt x="154432" y="8597"/>
                  </a:lnTo>
                  <a:lnTo>
                    <a:pt x="154432" y="48171"/>
                  </a:lnTo>
                  <a:lnTo>
                    <a:pt x="171564" y="48171"/>
                  </a:lnTo>
                  <a:lnTo>
                    <a:pt x="171564" y="8597"/>
                  </a:lnTo>
                  <a:close/>
                </a:path>
                <a:path w="413385" h="205739">
                  <a:moveTo>
                    <a:pt x="195694" y="166408"/>
                  </a:moveTo>
                  <a:lnTo>
                    <a:pt x="106413" y="166408"/>
                  </a:lnTo>
                  <a:lnTo>
                    <a:pt x="106413" y="119380"/>
                  </a:lnTo>
                  <a:lnTo>
                    <a:pt x="171564" y="119380"/>
                  </a:lnTo>
                  <a:lnTo>
                    <a:pt x="171564" y="104152"/>
                  </a:lnTo>
                  <a:lnTo>
                    <a:pt x="171564" y="63500"/>
                  </a:lnTo>
                  <a:lnTo>
                    <a:pt x="171564" y="62890"/>
                  </a:lnTo>
                  <a:lnTo>
                    <a:pt x="171564" y="48260"/>
                  </a:lnTo>
                  <a:lnTo>
                    <a:pt x="154432" y="48260"/>
                  </a:lnTo>
                  <a:lnTo>
                    <a:pt x="154432" y="63500"/>
                  </a:lnTo>
                  <a:lnTo>
                    <a:pt x="154432" y="104140"/>
                  </a:lnTo>
                  <a:lnTo>
                    <a:pt x="41021" y="104140"/>
                  </a:lnTo>
                  <a:lnTo>
                    <a:pt x="41021" y="63500"/>
                  </a:lnTo>
                  <a:lnTo>
                    <a:pt x="154432" y="63500"/>
                  </a:lnTo>
                  <a:lnTo>
                    <a:pt x="154432" y="48260"/>
                  </a:lnTo>
                  <a:lnTo>
                    <a:pt x="41021" y="48260"/>
                  </a:lnTo>
                  <a:lnTo>
                    <a:pt x="41021" y="8890"/>
                  </a:lnTo>
                  <a:lnTo>
                    <a:pt x="23647" y="8890"/>
                  </a:lnTo>
                  <a:lnTo>
                    <a:pt x="23647" y="48260"/>
                  </a:lnTo>
                  <a:lnTo>
                    <a:pt x="23647" y="63500"/>
                  </a:lnTo>
                  <a:lnTo>
                    <a:pt x="23647" y="104140"/>
                  </a:lnTo>
                  <a:lnTo>
                    <a:pt x="23647" y="119380"/>
                  </a:lnTo>
                  <a:lnTo>
                    <a:pt x="88798" y="119380"/>
                  </a:lnTo>
                  <a:lnTo>
                    <a:pt x="88798" y="166408"/>
                  </a:lnTo>
                  <a:lnTo>
                    <a:pt x="0" y="166408"/>
                  </a:lnTo>
                  <a:lnTo>
                    <a:pt x="0" y="181127"/>
                  </a:lnTo>
                  <a:lnTo>
                    <a:pt x="195694" y="181127"/>
                  </a:lnTo>
                  <a:lnTo>
                    <a:pt x="195694" y="166408"/>
                  </a:lnTo>
                  <a:close/>
                </a:path>
                <a:path w="413385" h="205739">
                  <a:moveTo>
                    <a:pt x="391388" y="63500"/>
                  </a:moveTo>
                  <a:lnTo>
                    <a:pt x="259880" y="63500"/>
                  </a:lnTo>
                  <a:lnTo>
                    <a:pt x="259880" y="44450"/>
                  </a:lnTo>
                  <a:lnTo>
                    <a:pt x="387527" y="44450"/>
                  </a:lnTo>
                  <a:lnTo>
                    <a:pt x="387527" y="31750"/>
                  </a:lnTo>
                  <a:lnTo>
                    <a:pt x="387527" y="12700"/>
                  </a:lnTo>
                  <a:lnTo>
                    <a:pt x="387527" y="0"/>
                  </a:lnTo>
                  <a:lnTo>
                    <a:pt x="242023" y="0"/>
                  </a:lnTo>
                  <a:lnTo>
                    <a:pt x="242023" y="12700"/>
                  </a:lnTo>
                  <a:lnTo>
                    <a:pt x="370154" y="12700"/>
                  </a:lnTo>
                  <a:lnTo>
                    <a:pt x="370154" y="31750"/>
                  </a:lnTo>
                  <a:lnTo>
                    <a:pt x="242506" y="31750"/>
                  </a:lnTo>
                  <a:lnTo>
                    <a:pt x="242506" y="44450"/>
                  </a:lnTo>
                  <a:lnTo>
                    <a:pt x="242506" y="63500"/>
                  </a:lnTo>
                  <a:lnTo>
                    <a:pt x="242506" y="76200"/>
                  </a:lnTo>
                  <a:lnTo>
                    <a:pt x="391388" y="76200"/>
                  </a:lnTo>
                  <a:lnTo>
                    <a:pt x="391388" y="63500"/>
                  </a:lnTo>
                  <a:close/>
                </a:path>
                <a:path w="413385" h="205739">
                  <a:moveTo>
                    <a:pt x="395249" y="193040"/>
                  </a:moveTo>
                  <a:lnTo>
                    <a:pt x="258673" y="193040"/>
                  </a:lnTo>
                  <a:lnTo>
                    <a:pt x="258673" y="171450"/>
                  </a:lnTo>
                  <a:lnTo>
                    <a:pt x="388251" y="171450"/>
                  </a:lnTo>
                  <a:lnTo>
                    <a:pt x="388251" y="158750"/>
                  </a:lnTo>
                  <a:lnTo>
                    <a:pt x="388251" y="139700"/>
                  </a:lnTo>
                  <a:lnTo>
                    <a:pt x="388251" y="127000"/>
                  </a:lnTo>
                  <a:lnTo>
                    <a:pt x="240817" y="127000"/>
                  </a:lnTo>
                  <a:lnTo>
                    <a:pt x="240817" y="139700"/>
                  </a:lnTo>
                  <a:lnTo>
                    <a:pt x="370878" y="139700"/>
                  </a:lnTo>
                  <a:lnTo>
                    <a:pt x="370878" y="158750"/>
                  </a:lnTo>
                  <a:lnTo>
                    <a:pt x="241300" y="158750"/>
                  </a:lnTo>
                  <a:lnTo>
                    <a:pt x="241300" y="171450"/>
                  </a:lnTo>
                  <a:lnTo>
                    <a:pt x="241300" y="193040"/>
                  </a:lnTo>
                  <a:lnTo>
                    <a:pt x="241300" y="205740"/>
                  </a:lnTo>
                  <a:lnTo>
                    <a:pt x="395249" y="205740"/>
                  </a:lnTo>
                  <a:lnTo>
                    <a:pt x="395249" y="193040"/>
                  </a:lnTo>
                  <a:close/>
                </a:path>
                <a:path w="413385" h="205739">
                  <a:moveTo>
                    <a:pt x="412864" y="94018"/>
                  </a:moveTo>
                  <a:lnTo>
                    <a:pt x="217170" y="94018"/>
                  </a:lnTo>
                  <a:lnTo>
                    <a:pt x="217170" y="107772"/>
                  </a:lnTo>
                  <a:lnTo>
                    <a:pt x="412864" y="107772"/>
                  </a:lnTo>
                  <a:lnTo>
                    <a:pt x="412864" y="9401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43608" y="6175581"/>
              <a:ext cx="164081" cy="21282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50882" y="6175581"/>
              <a:ext cx="173492" cy="215960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6464668" y="6183706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5" h="201929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8420"/>
                  </a:lnTo>
                  <a:close/>
                </a:path>
                <a:path w="196215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196215" h="201929">
                  <a:moveTo>
                    <a:pt x="195694" y="102400"/>
                  </a:moveTo>
                  <a:lnTo>
                    <a:pt x="0" y="102400"/>
                  </a:lnTo>
                  <a:lnTo>
                    <a:pt x="0" y="117119"/>
                  </a:lnTo>
                  <a:lnTo>
                    <a:pt x="195694" y="117119"/>
                  </a:lnTo>
                  <a:lnTo>
                    <a:pt x="195694" y="10240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45042" y="6197297"/>
              <a:ext cx="194967" cy="16384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6961721" y="6177038"/>
              <a:ext cx="488315" cy="244475"/>
            </a:xfrm>
            <a:custGeom>
              <a:avLst/>
              <a:gdLst/>
              <a:ahLst/>
              <a:cxnLst/>
              <a:rect l="l" t="t" r="r" b="b"/>
              <a:pathLst>
                <a:path w="488315" h="244475">
                  <a:moveTo>
                    <a:pt x="173012" y="103187"/>
                  </a:moveTo>
                  <a:lnTo>
                    <a:pt x="42951" y="103187"/>
                  </a:lnTo>
                  <a:lnTo>
                    <a:pt x="42951" y="33337"/>
                  </a:lnTo>
                  <a:lnTo>
                    <a:pt x="170599" y="33337"/>
                  </a:lnTo>
                  <a:lnTo>
                    <a:pt x="170599" y="19367"/>
                  </a:lnTo>
                  <a:lnTo>
                    <a:pt x="25336" y="19367"/>
                  </a:lnTo>
                  <a:lnTo>
                    <a:pt x="25336" y="33337"/>
                  </a:lnTo>
                  <a:lnTo>
                    <a:pt x="25336" y="103187"/>
                  </a:lnTo>
                  <a:lnTo>
                    <a:pt x="25336" y="117157"/>
                  </a:lnTo>
                  <a:lnTo>
                    <a:pt x="173012" y="117157"/>
                  </a:lnTo>
                  <a:lnTo>
                    <a:pt x="173012" y="103187"/>
                  </a:lnTo>
                  <a:close/>
                </a:path>
                <a:path w="488315" h="244475">
                  <a:moveTo>
                    <a:pt x="195935" y="169875"/>
                  </a:moveTo>
                  <a:lnTo>
                    <a:pt x="0" y="169875"/>
                  </a:lnTo>
                  <a:lnTo>
                    <a:pt x="0" y="184594"/>
                  </a:lnTo>
                  <a:lnTo>
                    <a:pt x="195935" y="184594"/>
                  </a:lnTo>
                  <a:lnTo>
                    <a:pt x="195935" y="169875"/>
                  </a:lnTo>
                  <a:close/>
                </a:path>
                <a:path w="488315" h="244475">
                  <a:moveTo>
                    <a:pt x="274358" y="5791"/>
                  </a:moveTo>
                  <a:lnTo>
                    <a:pt x="236232" y="56794"/>
                  </a:lnTo>
                  <a:lnTo>
                    <a:pt x="226822" y="122097"/>
                  </a:lnTo>
                  <a:lnTo>
                    <a:pt x="229235" y="156171"/>
                  </a:lnTo>
                  <a:lnTo>
                    <a:pt x="236232" y="187490"/>
                  </a:lnTo>
                  <a:lnTo>
                    <a:pt x="247383" y="216623"/>
                  </a:lnTo>
                  <a:lnTo>
                    <a:pt x="262293" y="244182"/>
                  </a:lnTo>
                  <a:lnTo>
                    <a:pt x="274358" y="238391"/>
                  </a:lnTo>
                  <a:lnTo>
                    <a:pt x="260731" y="211569"/>
                  </a:lnTo>
                  <a:lnTo>
                    <a:pt x="251002" y="182867"/>
                  </a:lnTo>
                  <a:lnTo>
                    <a:pt x="245173" y="152857"/>
                  </a:lnTo>
                  <a:lnTo>
                    <a:pt x="243230" y="122097"/>
                  </a:lnTo>
                  <a:lnTo>
                    <a:pt x="245173" y="91325"/>
                  </a:lnTo>
                  <a:lnTo>
                    <a:pt x="251002" y="61315"/>
                  </a:lnTo>
                  <a:lnTo>
                    <a:pt x="260731" y="32613"/>
                  </a:lnTo>
                  <a:lnTo>
                    <a:pt x="274358" y="5791"/>
                  </a:lnTo>
                  <a:close/>
                </a:path>
                <a:path w="488315" h="244475">
                  <a:moveTo>
                    <a:pt x="465467" y="115887"/>
                  </a:moveTo>
                  <a:lnTo>
                    <a:pt x="335648" y="115887"/>
                  </a:lnTo>
                  <a:lnTo>
                    <a:pt x="335648" y="80327"/>
                  </a:lnTo>
                  <a:lnTo>
                    <a:pt x="458470" y="80327"/>
                  </a:lnTo>
                  <a:lnTo>
                    <a:pt x="458470" y="66357"/>
                  </a:lnTo>
                  <a:lnTo>
                    <a:pt x="335648" y="66357"/>
                  </a:lnTo>
                  <a:lnTo>
                    <a:pt x="335648" y="32067"/>
                  </a:lnTo>
                  <a:lnTo>
                    <a:pt x="463296" y="32067"/>
                  </a:lnTo>
                  <a:lnTo>
                    <a:pt x="463296" y="18097"/>
                  </a:lnTo>
                  <a:lnTo>
                    <a:pt x="317792" y="18097"/>
                  </a:lnTo>
                  <a:lnTo>
                    <a:pt x="317792" y="32067"/>
                  </a:lnTo>
                  <a:lnTo>
                    <a:pt x="317792" y="66357"/>
                  </a:lnTo>
                  <a:lnTo>
                    <a:pt x="317792" y="80327"/>
                  </a:lnTo>
                  <a:lnTo>
                    <a:pt x="317792" y="115887"/>
                  </a:lnTo>
                  <a:lnTo>
                    <a:pt x="317792" y="129857"/>
                  </a:lnTo>
                  <a:lnTo>
                    <a:pt x="465467" y="129857"/>
                  </a:lnTo>
                  <a:lnTo>
                    <a:pt x="465467" y="115887"/>
                  </a:lnTo>
                  <a:close/>
                </a:path>
                <a:path w="488315" h="244475">
                  <a:moveTo>
                    <a:pt x="488149" y="171323"/>
                  </a:moveTo>
                  <a:lnTo>
                    <a:pt x="292214" y="171323"/>
                  </a:lnTo>
                  <a:lnTo>
                    <a:pt x="292214" y="186042"/>
                  </a:lnTo>
                  <a:lnTo>
                    <a:pt x="488149" y="186042"/>
                  </a:lnTo>
                  <a:lnTo>
                    <a:pt x="488149" y="17132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80997" y="6175581"/>
              <a:ext cx="178559" cy="21113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90040" y="6175822"/>
              <a:ext cx="180169" cy="21571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06404" y="6176063"/>
              <a:ext cx="181696" cy="21065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83044" y="6175822"/>
              <a:ext cx="414547" cy="215719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8616654" y="6177029"/>
              <a:ext cx="47625" cy="244475"/>
            </a:xfrm>
            <a:custGeom>
              <a:avLst/>
              <a:gdLst/>
              <a:ahLst/>
              <a:cxnLst/>
              <a:rect l="l" t="t" r="r" b="b"/>
              <a:pathLst>
                <a:path w="47625" h="244475">
                  <a:moveTo>
                    <a:pt x="12064" y="244192"/>
                  </a:moveTo>
                  <a:lnTo>
                    <a:pt x="0" y="238401"/>
                  </a:lnTo>
                  <a:lnTo>
                    <a:pt x="13618" y="211575"/>
                  </a:lnTo>
                  <a:lnTo>
                    <a:pt x="23345" y="182872"/>
                  </a:lnTo>
                  <a:lnTo>
                    <a:pt x="29181" y="152857"/>
                  </a:lnTo>
                  <a:lnTo>
                    <a:pt x="31127" y="122096"/>
                  </a:lnTo>
                  <a:lnTo>
                    <a:pt x="29181" y="91334"/>
                  </a:lnTo>
                  <a:lnTo>
                    <a:pt x="23345" y="61319"/>
                  </a:lnTo>
                  <a:lnTo>
                    <a:pt x="13618" y="32616"/>
                  </a:lnTo>
                  <a:lnTo>
                    <a:pt x="0" y="5791"/>
                  </a:lnTo>
                  <a:lnTo>
                    <a:pt x="12064" y="0"/>
                  </a:lnTo>
                  <a:lnTo>
                    <a:pt x="26972" y="27594"/>
                  </a:lnTo>
                  <a:lnTo>
                    <a:pt x="38124" y="56795"/>
                  </a:lnTo>
                  <a:lnTo>
                    <a:pt x="45114" y="88122"/>
                  </a:lnTo>
                  <a:lnTo>
                    <a:pt x="47535" y="122096"/>
                  </a:lnTo>
                  <a:lnTo>
                    <a:pt x="45114" y="156171"/>
                  </a:lnTo>
                  <a:lnTo>
                    <a:pt x="38124" y="187487"/>
                  </a:lnTo>
                  <a:lnTo>
                    <a:pt x="26972" y="216631"/>
                  </a:lnTo>
                  <a:lnTo>
                    <a:pt x="12064" y="24419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9463" y="6885607"/>
              <a:ext cx="1892858" cy="189285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503284" y="1752180"/>
              <a:ext cx="3448050" cy="2014855"/>
            </a:xfrm>
            <a:custGeom>
              <a:avLst/>
              <a:gdLst/>
              <a:ahLst/>
              <a:cxnLst/>
              <a:rect l="l" t="t" r="r" b="b"/>
              <a:pathLst>
                <a:path w="3448050" h="2014854">
                  <a:moveTo>
                    <a:pt x="694080" y="1418120"/>
                  </a:moveTo>
                  <a:lnTo>
                    <a:pt x="651916" y="1388503"/>
                  </a:lnTo>
                  <a:lnTo>
                    <a:pt x="608076" y="1367637"/>
                  </a:lnTo>
                  <a:lnTo>
                    <a:pt x="527659" y="1336357"/>
                  </a:lnTo>
                  <a:lnTo>
                    <a:pt x="432612" y="1300226"/>
                  </a:lnTo>
                  <a:lnTo>
                    <a:pt x="445985" y="1278115"/>
                  </a:lnTo>
                  <a:lnTo>
                    <a:pt x="453999" y="1262430"/>
                  </a:lnTo>
                  <a:lnTo>
                    <a:pt x="459879" y="1245679"/>
                  </a:lnTo>
                  <a:lnTo>
                    <a:pt x="466572" y="1221308"/>
                  </a:lnTo>
                  <a:lnTo>
                    <a:pt x="466839" y="1220355"/>
                  </a:lnTo>
                  <a:lnTo>
                    <a:pt x="479806" y="1219809"/>
                  </a:lnTo>
                  <a:lnTo>
                    <a:pt x="492201" y="1219403"/>
                  </a:lnTo>
                  <a:lnTo>
                    <a:pt x="543852" y="1219403"/>
                  </a:lnTo>
                  <a:lnTo>
                    <a:pt x="660793" y="1220355"/>
                  </a:lnTo>
                  <a:lnTo>
                    <a:pt x="674103" y="1220355"/>
                  </a:lnTo>
                  <a:lnTo>
                    <a:pt x="674014" y="1219809"/>
                  </a:lnTo>
                  <a:lnTo>
                    <a:pt x="673938" y="1219403"/>
                  </a:lnTo>
                  <a:lnTo>
                    <a:pt x="672211" y="1209903"/>
                  </a:lnTo>
                  <a:lnTo>
                    <a:pt x="670306" y="1191831"/>
                  </a:lnTo>
                  <a:lnTo>
                    <a:pt x="669353" y="1184224"/>
                  </a:lnTo>
                  <a:lnTo>
                    <a:pt x="668248" y="1178306"/>
                  </a:lnTo>
                  <a:lnTo>
                    <a:pt x="668197" y="1178052"/>
                  </a:lnTo>
                  <a:lnTo>
                    <a:pt x="668108" y="1177569"/>
                  </a:lnTo>
                  <a:lnTo>
                    <a:pt x="667994" y="1176997"/>
                  </a:lnTo>
                  <a:lnTo>
                    <a:pt x="667905" y="1176502"/>
                  </a:lnTo>
                  <a:lnTo>
                    <a:pt x="667778" y="1175842"/>
                  </a:lnTo>
                  <a:lnTo>
                    <a:pt x="667664" y="1175194"/>
                  </a:lnTo>
                  <a:lnTo>
                    <a:pt x="667575" y="1174724"/>
                  </a:lnTo>
                  <a:lnTo>
                    <a:pt x="666508" y="1169022"/>
                  </a:lnTo>
                  <a:lnTo>
                    <a:pt x="665505" y="1163078"/>
                  </a:lnTo>
                  <a:lnTo>
                    <a:pt x="664603" y="1158557"/>
                  </a:lnTo>
                  <a:lnTo>
                    <a:pt x="656996" y="1155712"/>
                  </a:lnTo>
                  <a:lnTo>
                    <a:pt x="654138" y="1156652"/>
                  </a:lnTo>
                  <a:lnTo>
                    <a:pt x="630758" y="1160576"/>
                  </a:lnTo>
                  <a:lnTo>
                    <a:pt x="592709" y="1165212"/>
                  </a:lnTo>
                  <a:lnTo>
                    <a:pt x="527939" y="1170851"/>
                  </a:lnTo>
                  <a:lnTo>
                    <a:pt x="481203" y="1173746"/>
                  </a:lnTo>
                  <a:lnTo>
                    <a:pt x="411568" y="1176502"/>
                  </a:lnTo>
                  <a:lnTo>
                    <a:pt x="412013" y="1176502"/>
                  </a:lnTo>
                  <a:lnTo>
                    <a:pt x="385432" y="1177340"/>
                  </a:lnTo>
                  <a:lnTo>
                    <a:pt x="293585" y="1178306"/>
                  </a:lnTo>
                  <a:lnTo>
                    <a:pt x="268389" y="1178306"/>
                  </a:lnTo>
                  <a:lnTo>
                    <a:pt x="246151" y="1178052"/>
                  </a:lnTo>
                  <a:lnTo>
                    <a:pt x="248539" y="1178052"/>
                  </a:lnTo>
                  <a:lnTo>
                    <a:pt x="182372" y="1176502"/>
                  </a:lnTo>
                  <a:lnTo>
                    <a:pt x="170383" y="1175842"/>
                  </a:lnTo>
                  <a:lnTo>
                    <a:pt x="155930" y="1174724"/>
                  </a:lnTo>
                  <a:lnTo>
                    <a:pt x="151193" y="1173746"/>
                  </a:lnTo>
                  <a:lnTo>
                    <a:pt x="147370" y="1179474"/>
                  </a:lnTo>
                  <a:lnTo>
                    <a:pt x="148323" y="1181379"/>
                  </a:lnTo>
                  <a:lnTo>
                    <a:pt x="152133" y="1197546"/>
                  </a:lnTo>
                  <a:lnTo>
                    <a:pt x="155930" y="1212748"/>
                  </a:lnTo>
                  <a:lnTo>
                    <a:pt x="159664" y="1223022"/>
                  </a:lnTo>
                  <a:lnTo>
                    <a:pt x="159727" y="1224165"/>
                  </a:lnTo>
                  <a:lnTo>
                    <a:pt x="162560" y="1229804"/>
                  </a:lnTo>
                  <a:lnTo>
                    <a:pt x="168287" y="1237475"/>
                  </a:lnTo>
                  <a:lnTo>
                    <a:pt x="178752" y="1235570"/>
                  </a:lnTo>
                  <a:lnTo>
                    <a:pt x="188556" y="1234440"/>
                  </a:lnTo>
                  <a:lnTo>
                    <a:pt x="196634" y="1233665"/>
                  </a:lnTo>
                  <a:lnTo>
                    <a:pt x="254812" y="1229804"/>
                  </a:lnTo>
                  <a:lnTo>
                    <a:pt x="312864" y="1225296"/>
                  </a:lnTo>
                  <a:lnTo>
                    <a:pt x="329920" y="1224165"/>
                  </a:lnTo>
                  <a:lnTo>
                    <a:pt x="334606" y="1223606"/>
                  </a:lnTo>
                  <a:lnTo>
                    <a:pt x="339585" y="1223213"/>
                  </a:lnTo>
                  <a:lnTo>
                    <a:pt x="340334" y="1223213"/>
                  </a:lnTo>
                  <a:lnTo>
                    <a:pt x="398386" y="1221308"/>
                  </a:lnTo>
                  <a:lnTo>
                    <a:pt x="398259" y="1221867"/>
                  </a:lnTo>
                  <a:lnTo>
                    <a:pt x="398183" y="1222197"/>
                  </a:lnTo>
                  <a:lnTo>
                    <a:pt x="398119" y="1222451"/>
                  </a:lnTo>
                  <a:lnTo>
                    <a:pt x="388429" y="1265135"/>
                  </a:lnTo>
                  <a:lnTo>
                    <a:pt x="352120" y="1319987"/>
                  </a:lnTo>
                  <a:lnTo>
                    <a:pt x="309003" y="1356321"/>
                  </a:lnTo>
                  <a:lnTo>
                    <a:pt x="264274" y="1392123"/>
                  </a:lnTo>
                  <a:lnTo>
                    <a:pt x="229260" y="1414551"/>
                  </a:lnTo>
                  <a:lnTo>
                    <a:pt x="185864" y="1433068"/>
                  </a:lnTo>
                  <a:lnTo>
                    <a:pt x="116001" y="1457109"/>
                  </a:lnTo>
                  <a:lnTo>
                    <a:pt x="115049" y="1457109"/>
                  </a:lnTo>
                  <a:lnTo>
                    <a:pt x="112191" y="1458061"/>
                  </a:lnTo>
                  <a:lnTo>
                    <a:pt x="107442" y="1460906"/>
                  </a:lnTo>
                  <a:lnTo>
                    <a:pt x="110299" y="1465656"/>
                  </a:lnTo>
                  <a:lnTo>
                    <a:pt x="128358" y="1487525"/>
                  </a:lnTo>
                  <a:lnTo>
                    <a:pt x="135966" y="1497990"/>
                  </a:lnTo>
                  <a:lnTo>
                    <a:pt x="152133" y="1498942"/>
                  </a:lnTo>
                  <a:lnTo>
                    <a:pt x="157835" y="1495132"/>
                  </a:lnTo>
                  <a:lnTo>
                    <a:pt x="200698" y="1478026"/>
                  </a:lnTo>
                  <a:lnTo>
                    <a:pt x="256438" y="1451013"/>
                  </a:lnTo>
                  <a:lnTo>
                    <a:pt x="295224" y="1428584"/>
                  </a:lnTo>
                  <a:lnTo>
                    <a:pt x="333590" y="1405750"/>
                  </a:lnTo>
                  <a:lnTo>
                    <a:pt x="378587" y="1368285"/>
                  </a:lnTo>
                  <a:lnTo>
                    <a:pt x="405993" y="1336357"/>
                  </a:lnTo>
                  <a:lnTo>
                    <a:pt x="429806" y="1344396"/>
                  </a:lnTo>
                  <a:lnTo>
                    <a:pt x="520128" y="1384579"/>
                  </a:lnTo>
                  <a:lnTo>
                    <a:pt x="557022" y="1404086"/>
                  </a:lnTo>
                  <a:lnTo>
                    <a:pt x="609346" y="1435100"/>
                  </a:lnTo>
                  <a:lnTo>
                    <a:pt x="657948" y="1473263"/>
                  </a:lnTo>
                  <a:lnTo>
                    <a:pt x="663651" y="1478026"/>
                  </a:lnTo>
                  <a:lnTo>
                    <a:pt x="667448" y="1471371"/>
                  </a:lnTo>
                  <a:lnTo>
                    <a:pt x="671944" y="1464589"/>
                  </a:lnTo>
                  <a:lnTo>
                    <a:pt x="674827" y="1459903"/>
                  </a:lnTo>
                  <a:lnTo>
                    <a:pt x="677341" y="1455127"/>
                  </a:lnTo>
                  <a:lnTo>
                    <a:pt x="680770" y="1448066"/>
                  </a:lnTo>
                  <a:lnTo>
                    <a:pt x="686473" y="1436192"/>
                  </a:lnTo>
                  <a:lnTo>
                    <a:pt x="691222" y="1425727"/>
                  </a:lnTo>
                  <a:lnTo>
                    <a:pt x="694080" y="1418120"/>
                  </a:lnTo>
                  <a:close/>
                </a:path>
                <a:path w="3448050" h="2014854">
                  <a:moveTo>
                    <a:pt x="808164" y="1608277"/>
                  </a:moveTo>
                  <a:lnTo>
                    <a:pt x="804481" y="1578775"/>
                  </a:lnTo>
                  <a:lnTo>
                    <a:pt x="804405" y="1578203"/>
                  </a:lnTo>
                  <a:lnTo>
                    <a:pt x="804303" y="1577378"/>
                  </a:lnTo>
                  <a:lnTo>
                    <a:pt x="804189" y="1576476"/>
                  </a:lnTo>
                  <a:lnTo>
                    <a:pt x="804100" y="1575765"/>
                  </a:lnTo>
                  <a:lnTo>
                    <a:pt x="803998" y="1574888"/>
                  </a:lnTo>
                  <a:lnTo>
                    <a:pt x="803884" y="1573974"/>
                  </a:lnTo>
                  <a:lnTo>
                    <a:pt x="803859" y="1573834"/>
                  </a:lnTo>
                  <a:lnTo>
                    <a:pt x="802462" y="1562646"/>
                  </a:lnTo>
                  <a:lnTo>
                    <a:pt x="801509" y="1557883"/>
                  </a:lnTo>
                  <a:lnTo>
                    <a:pt x="795807" y="1552181"/>
                  </a:lnTo>
                  <a:lnTo>
                    <a:pt x="786307" y="1554086"/>
                  </a:lnTo>
                  <a:lnTo>
                    <a:pt x="767219" y="1557451"/>
                  </a:lnTo>
                  <a:lnTo>
                    <a:pt x="658444" y="1567332"/>
                  </a:lnTo>
                  <a:lnTo>
                    <a:pt x="479615" y="1574888"/>
                  </a:lnTo>
                  <a:lnTo>
                    <a:pt x="318579" y="1578571"/>
                  </a:lnTo>
                  <a:lnTo>
                    <a:pt x="311365" y="1578622"/>
                  </a:lnTo>
                  <a:lnTo>
                    <a:pt x="159753" y="1578571"/>
                  </a:lnTo>
                  <a:lnTo>
                    <a:pt x="167093" y="1578571"/>
                  </a:lnTo>
                  <a:lnTo>
                    <a:pt x="70396" y="1576476"/>
                  </a:lnTo>
                  <a:lnTo>
                    <a:pt x="47955" y="1575536"/>
                  </a:lnTo>
                  <a:lnTo>
                    <a:pt x="30416" y="1573974"/>
                  </a:lnTo>
                  <a:lnTo>
                    <a:pt x="8559" y="1571205"/>
                  </a:lnTo>
                  <a:lnTo>
                    <a:pt x="3810" y="1570253"/>
                  </a:lnTo>
                  <a:lnTo>
                    <a:pt x="3708" y="1570431"/>
                  </a:lnTo>
                  <a:lnTo>
                    <a:pt x="0" y="1576908"/>
                  </a:lnTo>
                  <a:lnTo>
                    <a:pt x="939" y="1578775"/>
                  </a:lnTo>
                  <a:lnTo>
                    <a:pt x="3200" y="1588325"/>
                  </a:lnTo>
                  <a:lnTo>
                    <a:pt x="4635" y="1594319"/>
                  </a:lnTo>
                  <a:lnTo>
                    <a:pt x="5905" y="1599323"/>
                  </a:lnTo>
                  <a:lnTo>
                    <a:pt x="10464" y="1616837"/>
                  </a:lnTo>
                  <a:lnTo>
                    <a:pt x="14262" y="1627301"/>
                  </a:lnTo>
                  <a:lnTo>
                    <a:pt x="16167" y="1633004"/>
                  </a:lnTo>
                  <a:lnTo>
                    <a:pt x="23774" y="1638706"/>
                  </a:lnTo>
                  <a:lnTo>
                    <a:pt x="66471" y="1634934"/>
                  </a:lnTo>
                  <a:lnTo>
                    <a:pt x="93294" y="1633004"/>
                  </a:lnTo>
                  <a:lnTo>
                    <a:pt x="93573" y="1633004"/>
                  </a:lnTo>
                  <a:lnTo>
                    <a:pt x="125945" y="1631264"/>
                  </a:lnTo>
                  <a:lnTo>
                    <a:pt x="276440" y="1624736"/>
                  </a:lnTo>
                  <a:lnTo>
                    <a:pt x="387921" y="1622539"/>
                  </a:lnTo>
                  <a:lnTo>
                    <a:pt x="387921" y="1940102"/>
                  </a:lnTo>
                  <a:lnTo>
                    <a:pt x="395528" y="1940102"/>
                  </a:lnTo>
                  <a:lnTo>
                    <a:pt x="416445" y="1938197"/>
                  </a:lnTo>
                  <a:lnTo>
                    <a:pt x="437362" y="1937258"/>
                  </a:lnTo>
                  <a:lnTo>
                    <a:pt x="441172" y="1937258"/>
                  </a:lnTo>
                  <a:lnTo>
                    <a:pt x="445922" y="1936305"/>
                  </a:lnTo>
                  <a:lnTo>
                    <a:pt x="448767" y="1930590"/>
                  </a:lnTo>
                  <a:lnTo>
                    <a:pt x="448767" y="1622539"/>
                  </a:lnTo>
                  <a:lnTo>
                    <a:pt x="448767" y="1621586"/>
                  </a:lnTo>
                  <a:lnTo>
                    <a:pt x="494792" y="1620634"/>
                  </a:lnTo>
                  <a:lnTo>
                    <a:pt x="495960" y="1620634"/>
                  </a:lnTo>
                  <a:lnTo>
                    <a:pt x="574255" y="1619745"/>
                  </a:lnTo>
                  <a:lnTo>
                    <a:pt x="753465" y="1619745"/>
                  </a:lnTo>
                  <a:lnTo>
                    <a:pt x="790105" y="1620634"/>
                  </a:lnTo>
                  <a:lnTo>
                    <a:pt x="802462" y="1620634"/>
                  </a:lnTo>
                  <a:lnTo>
                    <a:pt x="803135" y="1619745"/>
                  </a:lnTo>
                  <a:lnTo>
                    <a:pt x="808164" y="1613039"/>
                  </a:lnTo>
                  <a:lnTo>
                    <a:pt x="808164" y="1608277"/>
                  </a:lnTo>
                  <a:close/>
                </a:path>
                <a:path w="3448050" h="2014854">
                  <a:moveTo>
                    <a:pt x="1278928" y="24714"/>
                  </a:moveTo>
                  <a:lnTo>
                    <a:pt x="1278064" y="23609"/>
                  </a:lnTo>
                  <a:lnTo>
                    <a:pt x="1272971" y="18122"/>
                  </a:lnTo>
                  <a:lnTo>
                    <a:pt x="1272692" y="17818"/>
                  </a:lnTo>
                  <a:lnTo>
                    <a:pt x="1232776" y="2832"/>
                  </a:lnTo>
                  <a:lnTo>
                    <a:pt x="1206068" y="2832"/>
                  </a:lnTo>
                  <a:lnTo>
                    <a:pt x="1156804" y="22517"/>
                  </a:lnTo>
                  <a:lnTo>
                    <a:pt x="1140574" y="36791"/>
                  </a:lnTo>
                  <a:lnTo>
                    <a:pt x="1131023" y="49695"/>
                  </a:lnTo>
                  <a:lnTo>
                    <a:pt x="1112558" y="84226"/>
                  </a:lnTo>
                  <a:lnTo>
                    <a:pt x="1104201" y="129451"/>
                  </a:lnTo>
                  <a:lnTo>
                    <a:pt x="1105281" y="139280"/>
                  </a:lnTo>
                  <a:lnTo>
                    <a:pt x="1121613" y="180682"/>
                  </a:lnTo>
                  <a:lnTo>
                    <a:pt x="1160856" y="201625"/>
                  </a:lnTo>
                  <a:lnTo>
                    <a:pt x="1191336" y="201625"/>
                  </a:lnTo>
                  <a:lnTo>
                    <a:pt x="1230655" y="189280"/>
                  </a:lnTo>
                  <a:lnTo>
                    <a:pt x="1236649" y="186283"/>
                  </a:lnTo>
                  <a:lnTo>
                    <a:pt x="1238135" y="185547"/>
                  </a:lnTo>
                  <a:lnTo>
                    <a:pt x="1244752" y="180860"/>
                  </a:lnTo>
                  <a:lnTo>
                    <a:pt x="1253769" y="173278"/>
                  </a:lnTo>
                  <a:lnTo>
                    <a:pt x="1255102" y="172173"/>
                  </a:lnTo>
                  <a:lnTo>
                    <a:pt x="1248956" y="160921"/>
                  </a:lnTo>
                  <a:lnTo>
                    <a:pt x="1248206" y="159270"/>
                  </a:lnTo>
                  <a:lnTo>
                    <a:pt x="1246759" y="160921"/>
                  </a:lnTo>
                  <a:lnTo>
                    <a:pt x="1206868" y="183438"/>
                  </a:lnTo>
                  <a:lnTo>
                    <a:pt x="1192834" y="186283"/>
                  </a:lnTo>
                  <a:lnTo>
                    <a:pt x="1168336" y="186283"/>
                  </a:lnTo>
                  <a:lnTo>
                    <a:pt x="1132205" y="164249"/>
                  </a:lnTo>
                  <a:lnTo>
                    <a:pt x="1122502" y="126326"/>
                  </a:lnTo>
                  <a:lnTo>
                    <a:pt x="1123556" y="116662"/>
                  </a:lnTo>
                  <a:lnTo>
                    <a:pt x="1132763" y="77381"/>
                  </a:lnTo>
                  <a:lnTo>
                    <a:pt x="1158036" y="40043"/>
                  </a:lnTo>
                  <a:lnTo>
                    <a:pt x="1195222" y="19431"/>
                  </a:lnTo>
                  <a:lnTo>
                    <a:pt x="1205471" y="18122"/>
                  </a:lnTo>
                  <a:lnTo>
                    <a:pt x="1226362" y="18122"/>
                  </a:lnTo>
                  <a:lnTo>
                    <a:pt x="1264246" y="37071"/>
                  </a:lnTo>
                  <a:lnTo>
                    <a:pt x="1265669" y="38163"/>
                  </a:lnTo>
                  <a:lnTo>
                    <a:pt x="1266786" y="36791"/>
                  </a:lnTo>
                  <a:lnTo>
                    <a:pt x="1266926" y="36652"/>
                  </a:lnTo>
                  <a:lnTo>
                    <a:pt x="1278928" y="24714"/>
                  </a:lnTo>
                  <a:close/>
                </a:path>
                <a:path w="3448050" h="2014854">
                  <a:moveTo>
                    <a:pt x="1404493" y="92608"/>
                  </a:moveTo>
                  <a:lnTo>
                    <a:pt x="1402676" y="86309"/>
                  </a:lnTo>
                  <a:lnTo>
                    <a:pt x="1400530" y="82931"/>
                  </a:lnTo>
                  <a:lnTo>
                    <a:pt x="1398092" y="79082"/>
                  </a:lnTo>
                  <a:lnTo>
                    <a:pt x="1393088" y="72263"/>
                  </a:lnTo>
                  <a:lnTo>
                    <a:pt x="1388465" y="68745"/>
                  </a:lnTo>
                  <a:lnTo>
                    <a:pt x="1380553" y="67271"/>
                  </a:lnTo>
                  <a:lnTo>
                    <a:pt x="1362176" y="67271"/>
                  </a:lnTo>
                  <a:lnTo>
                    <a:pt x="1321320" y="85674"/>
                  </a:lnTo>
                  <a:lnTo>
                    <a:pt x="1339316" y="0"/>
                  </a:lnTo>
                  <a:lnTo>
                    <a:pt x="1322285" y="0"/>
                  </a:lnTo>
                  <a:lnTo>
                    <a:pt x="1280769" y="197713"/>
                  </a:lnTo>
                  <a:lnTo>
                    <a:pt x="1297800" y="197713"/>
                  </a:lnTo>
                  <a:lnTo>
                    <a:pt x="1316939" y="106540"/>
                  </a:lnTo>
                  <a:lnTo>
                    <a:pt x="1326007" y="94742"/>
                  </a:lnTo>
                  <a:lnTo>
                    <a:pt x="1344777" y="85674"/>
                  </a:lnTo>
                  <a:lnTo>
                    <a:pt x="1350454" y="82931"/>
                  </a:lnTo>
                  <a:lnTo>
                    <a:pt x="1375727" y="82931"/>
                  </a:lnTo>
                  <a:lnTo>
                    <a:pt x="1381721" y="90347"/>
                  </a:lnTo>
                  <a:lnTo>
                    <a:pt x="1385125" y="94932"/>
                  </a:lnTo>
                  <a:lnTo>
                    <a:pt x="1386459" y="99237"/>
                  </a:lnTo>
                  <a:lnTo>
                    <a:pt x="1385912" y="105752"/>
                  </a:lnTo>
                  <a:lnTo>
                    <a:pt x="1366723" y="197713"/>
                  </a:lnTo>
                  <a:lnTo>
                    <a:pt x="1383741" y="197713"/>
                  </a:lnTo>
                  <a:lnTo>
                    <a:pt x="1402778" y="106540"/>
                  </a:lnTo>
                  <a:lnTo>
                    <a:pt x="1403794" y="101485"/>
                  </a:lnTo>
                  <a:lnTo>
                    <a:pt x="1404493" y="92608"/>
                  </a:lnTo>
                  <a:close/>
                </a:path>
                <a:path w="3448050" h="2014854">
                  <a:moveTo>
                    <a:pt x="1453032" y="1330274"/>
                  </a:moveTo>
                  <a:lnTo>
                    <a:pt x="1452930" y="1329397"/>
                  </a:lnTo>
                  <a:lnTo>
                    <a:pt x="1450606" y="1308608"/>
                  </a:lnTo>
                  <a:lnTo>
                    <a:pt x="1442021" y="1289519"/>
                  </a:lnTo>
                  <a:lnTo>
                    <a:pt x="1406626" y="1238237"/>
                  </a:lnTo>
                  <a:lnTo>
                    <a:pt x="1389621" y="1221295"/>
                  </a:lnTo>
                  <a:lnTo>
                    <a:pt x="1389621" y="1325943"/>
                  </a:lnTo>
                  <a:lnTo>
                    <a:pt x="1388148" y="1363929"/>
                  </a:lnTo>
                  <a:lnTo>
                    <a:pt x="1385189" y="1404645"/>
                  </a:lnTo>
                  <a:lnTo>
                    <a:pt x="1363954" y="1448295"/>
                  </a:lnTo>
                  <a:lnTo>
                    <a:pt x="1306652" y="1493380"/>
                  </a:lnTo>
                  <a:lnTo>
                    <a:pt x="1284173" y="1504810"/>
                  </a:lnTo>
                  <a:lnTo>
                    <a:pt x="1284427" y="1504810"/>
                  </a:lnTo>
                  <a:lnTo>
                    <a:pt x="1256436" y="1509610"/>
                  </a:lnTo>
                  <a:lnTo>
                    <a:pt x="1212253" y="1511300"/>
                  </a:lnTo>
                  <a:lnTo>
                    <a:pt x="1184160" y="1511579"/>
                  </a:lnTo>
                  <a:lnTo>
                    <a:pt x="1165783" y="1509928"/>
                  </a:lnTo>
                  <a:lnTo>
                    <a:pt x="1125728" y="1494663"/>
                  </a:lnTo>
                  <a:lnTo>
                    <a:pt x="1088885" y="1475105"/>
                  </a:lnTo>
                  <a:lnTo>
                    <a:pt x="1064882" y="1443799"/>
                  </a:lnTo>
                  <a:lnTo>
                    <a:pt x="1045984" y="1409204"/>
                  </a:lnTo>
                  <a:lnTo>
                    <a:pt x="1044155" y="1392580"/>
                  </a:lnTo>
                  <a:lnTo>
                    <a:pt x="1044917" y="1366786"/>
                  </a:lnTo>
                  <a:lnTo>
                    <a:pt x="1055204" y="1315504"/>
                  </a:lnTo>
                  <a:lnTo>
                    <a:pt x="1078941" y="1276654"/>
                  </a:lnTo>
                  <a:lnTo>
                    <a:pt x="1125728" y="1242225"/>
                  </a:lnTo>
                  <a:lnTo>
                    <a:pt x="1166736" y="1223924"/>
                  </a:lnTo>
                  <a:lnTo>
                    <a:pt x="1219860" y="1221308"/>
                  </a:lnTo>
                  <a:lnTo>
                    <a:pt x="1266215" y="1221917"/>
                  </a:lnTo>
                  <a:lnTo>
                    <a:pt x="1317193" y="1237754"/>
                  </a:lnTo>
                  <a:lnTo>
                    <a:pt x="1372235" y="1283843"/>
                  </a:lnTo>
                  <a:lnTo>
                    <a:pt x="1389621" y="1325943"/>
                  </a:lnTo>
                  <a:lnTo>
                    <a:pt x="1389621" y="1221295"/>
                  </a:lnTo>
                  <a:lnTo>
                    <a:pt x="1342517" y="1196594"/>
                  </a:lnTo>
                  <a:lnTo>
                    <a:pt x="1288313" y="1175791"/>
                  </a:lnTo>
                  <a:lnTo>
                    <a:pt x="1222717" y="1172819"/>
                  </a:lnTo>
                  <a:lnTo>
                    <a:pt x="1183932" y="1173772"/>
                  </a:lnTo>
                  <a:lnTo>
                    <a:pt x="1135265" y="1184592"/>
                  </a:lnTo>
                  <a:lnTo>
                    <a:pt x="1071079" y="1214958"/>
                  </a:lnTo>
                  <a:lnTo>
                    <a:pt x="1036129" y="1242961"/>
                  </a:lnTo>
                  <a:lnTo>
                    <a:pt x="998423" y="1294244"/>
                  </a:lnTo>
                  <a:lnTo>
                    <a:pt x="984707" y="1334223"/>
                  </a:lnTo>
                  <a:lnTo>
                    <a:pt x="983030" y="1402080"/>
                  </a:lnTo>
                  <a:lnTo>
                    <a:pt x="985964" y="1424597"/>
                  </a:lnTo>
                  <a:lnTo>
                    <a:pt x="1011643" y="1469936"/>
                  </a:lnTo>
                  <a:lnTo>
                    <a:pt x="1043901" y="1510703"/>
                  </a:lnTo>
                  <a:lnTo>
                    <a:pt x="1092923" y="1536496"/>
                  </a:lnTo>
                  <a:lnTo>
                    <a:pt x="1146276" y="1556816"/>
                  </a:lnTo>
                  <a:lnTo>
                    <a:pt x="1145882" y="1556816"/>
                  </a:lnTo>
                  <a:lnTo>
                    <a:pt x="1171536" y="1559420"/>
                  </a:lnTo>
                  <a:lnTo>
                    <a:pt x="1170825" y="1559420"/>
                  </a:lnTo>
                  <a:lnTo>
                    <a:pt x="1210348" y="1559788"/>
                  </a:lnTo>
                  <a:lnTo>
                    <a:pt x="1250213" y="1559420"/>
                  </a:lnTo>
                  <a:lnTo>
                    <a:pt x="1299260" y="1549768"/>
                  </a:lnTo>
                  <a:lnTo>
                    <a:pt x="1362379" y="1521599"/>
                  </a:lnTo>
                  <a:lnTo>
                    <a:pt x="1396949" y="1494167"/>
                  </a:lnTo>
                  <a:lnTo>
                    <a:pt x="1434668" y="1442275"/>
                  </a:lnTo>
                  <a:lnTo>
                    <a:pt x="1449158" y="1399794"/>
                  </a:lnTo>
                  <a:lnTo>
                    <a:pt x="1451851" y="1363929"/>
                  </a:lnTo>
                  <a:lnTo>
                    <a:pt x="1453032" y="1330274"/>
                  </a:lnTo>
                  <a:close/>
                </a:path>
                <a:path w="3448050" h="2014854">
                  <a:moveTo>
                    <a:pt x="1536852" y="86385"/>
                  </a:moveTo>
                  <a:lnTo>
                    <a:pt x="1536217" y="82372"/>
                  </a:lnTo>
                  <a:lnTo>
                    <a:pt x="1534718" y="72936"/>
                  </a:lnTo>
                  <a:lnTo>
                    <a:pt x="1522310" y="67983"/>
                  </a:lnTo>
                  <a:lnTo>
                    <a:pt x="1496263" y="67271"/>
                  </a:lnTo>
                  <a:lnTo>
                    <a:pt x="1484185" y="67271"/>
                  </a:lnTo>
                  <a:lnTo>
                    <a:pt x="1443786" y="81826"/>
                  </a:lnTo>
                  <a:lnTo>
                    <a:pt x="1442504" y="82651"/>
                  </a:lnTo>
                  <a:lnTo>
                    <a:pt x="1442770" y="84023"/>
                  </a:lnTo>
                  <a:lnTo>
                    <a:pt x="1447050" y="95008"/>
                  </a:lnTo>
                  <a:lnTo>
                    <a:pt x="1447533" y="96659"/>
                  </a:lnTo>
                  <a:lnTo>
                    <a:pt x="1449197" y="95288"/>
                  </a:lnTo>
                  <a:lnTo>
                    <a:pt x="1459306" y="88963"/>
                  </a:lnTo>
                  <a:lnTo>
                    <a:pt x="1481836" y="82372"/>
                  </a:lnTo>
                  <a:lnTo>
                    <a:pt x="1505724" y="82372"/>
                  </a:lnTo>
                  <a:lnTo>
                    <a:pt x="1512087" y="89382"/>
                  </a:lnTo>
                  <a:lnTo>
                    <a:pt x="1515706" y="93687"/>
                  </a:lnTo>
                  <a:lnTo>
                    <a:pt x="1517205" y="97599"/>
                  </a:lnTo>
                  <a:lnTo>
                    <a:pt x="1516849" y="103339"/>
                  </a:lnTo>
                  <a:lnTo>
                    <a:pt x="1513941" y="117805"/>
                  </a:lnTo>
                  <a:lnTo>
                    <a:pt x="1510766" y="117805"/>
                  </a:lnTo>
                  <a:lnTo>
                    <a:pt x="1510766" y="132905"/>
                  </a:lnTo>
                  <a:lnTo>
                    <a:pt x="1496733" y="172351"/>
                  </a:lnTo>
                  <a:lnTo>
                    <a:pt x="1471790" y="186448"/>
                  </a:lnTo>
                  <a:lnTo>
                    <a:pt x="1449819" y="186448"/>
                  </a:lnTo>
                  <a:lnTo>
                    <a:pt x="1435925" y="175475"/>
                  </a:lnTo>
                  <a:lnTo>
                    <a:pt x="1441119" y="150761"/>
                  </a:lnTo>
                  <a:lnTo>
                    <a:pt x="1459750" y="137845"/>
                  </a:lnTo>
                  <a:lnTo>
                    <a:pt x="1482331" y="133731"/>
                  </a:lnTo>
                  <a:lnTo>
                    <a:pt x="1488757" y="132905"/>
                  </a:lnTo>
                  <a:lnTo>
                    <a:pt x="1489532" y="132905"/>
                  </a:lnTo>
                  <a:lnTo>
                    <a:pt x="1495806" y="132626"/>
                  </a:lnTo>
                  <a:lnTo>
                    <a:pt x="1509458" y="132626"/>
                  </a:lnTo>
                  <a:lnTo>
                    <a:pt x="1510766" y="132905"/>
                  </a:lnTo>
                  <a:lnTo>
                    <a:pt x="1510766" y="117805"/>
                  </a:lnTo>
                  <a:lnTo>
                    <a:pt x="1501432" y="117805"/>
                  </a:lnTo>
                  <a:lnTo>
                    <a:pt x="1491056" y="118262"/>
                  </a:lnTo>
                  <a:lnTo>
                    <a:pt x="1451991" y="125958"/>
                  </a:lnTo>
                  <a:lnTo>
                    <a:pt x="1422069" y="159270"/>
                  </a:lnTo>
                  <a:lnTo>
                    <a:pt x="1418399" y="176568"/>
                  </a:lnTo>
                  <a:lnTo>
                    <a:pt x="1426514" y="194144"/>
                  </a:lnTo>
                  <a:lnTo>
                    <a:pt x="1443850" y="201828"/>
                  </a:lnTo>
                  <a:lnTo>
                    <a:pt x="1466088" y="201828"/>
                  </a:lnTo>
                  <a:lnTo>
                    <a:pt x="1491335" y="192773"/>
                  </a:lnTo>
                  <a:lnTo>
                    <a:pt x="1498015" y="186448"/>
                  </a:lnTo>
                  <a:lnTo>
                    <a:pt x="1500924" y="183705"/>
                  </a:lnTo>
                  <a:lnTo>
                    <a:pt x="1501330" y="192214"/>
                  </a:lnTo>
                  <a:lnTo>
                    <a:pt x="1512785" y="200456"/>
                  </a:lnTo>
                  <a:lnTo>
                    <a:pt x="1521841" y="200456"/>
                  </a:lnTo>
                  <a:lnTo>
                    <a:pt x="1522082" y="199364"/>
                  </a:lnTo>
                  <a:lnTo>
                    <a:pt x="1525981" y="187274"/>
                  </a:lnTo>
                  <a:lnTo>
                    <a:pt x="1526336" y="185635"/>
                  </a:lnTo>
                  <a:lnTo>
                    <a:pt x="1521663" y="185635"/>
                  </a:lnTo>
                  <a:lnTo>
                    <a:pt x="1519402" y="183705"/>
                  </a:lnTo>
                  <a:lnTo>
                    <a:pt x="1517472" y="182054"/>
                  </a:lnTo>
                  <a:lnTo>
                    <a:pt x="1527848" y="132626"/>
                  </a:lnTo>
                  <a:lnTo>
                    <a:pt x="1532064" y="112585"/>
                  </a:lnTo>
                  <a:lnTo>
                    <a:pt x="1536852" y="86385"/>
                  </a:lnTo>
                  <a:close/>
                </a:path>
                <a:path w="3448050" h="2014854">
                  <a:moveTo>
                    <a:pt x="1616341" y="1812696"/>
                  </a:moveTo>
                  <a:lnTo>
                    <a:pt x="1612646" y="1783207"/>
                  </a:lnTo>
                  <a:lnTo>
                    <a:pt x="1612582" y="1782622"/>
                  </a:lnTo>
                  <a:lnTo>
                    <a:pt x="1612480" y="1781797"/>
                  </a:lnTo>
                  <a:lnTo>
                    <a:pt x="1612417" y="1781327"/>
                  </a:lnTo>
                  <a:lnTo>
                    <a:pt x="1612290" y="1780311"/>
                  </a:lnTo>
                  <a:lnTo>
                    <a:pt x="1612201" y="1779587"/>
                  </a:lnTo>
                  <a:lnTo>
                    <a:pt x="1611820" y="1776564"/>
                  </a:lnTo>
                  <a:lnTo>
                    <a:pt x="1611706" y="1775612"/>
                  </a:lnTo>
                  <a:lnTo>
                    <a:pt x="1611579" y="1774672"/>
                  </a:lnTo>
                  <a:lnTo>
                    <a:pt x="1611541" y="1774304"/>
                  </a:lnTo>
                  <a:lnTo>
                    <a:pt x="1610626" y="1767065"/>
                  </a:lnTo>
                  <a:lnTo>
                    <a:pt x="1609686" y="1762302"/>
                  </a:lnTo>
                  <a:lnTo>
                    <a:pt x="1603971" y="1756600"/>
                  </a:lnTo>
                  <a:lnTo>
                    <a:pt x="1594472" y="1758505"/>
                  </a:lnTo>
                  <a:lnTo>
                    <a:pt x="1575993" y="1761871"/>
                  </a:lnTo>
                  <a:lnTo>
                    <a:pt x="1560779" y="1764030"/>
                  </a:lnTo>
                  <a:lnTo>
                    <a:pt x="1540649" y="1765922"/>
                  </a:lnTo>
                  <a:lnTo>
                    <a:pt x="1449171" y="1772704"/>
                  </a:lnTo>
                  <a:lnTo>
                    <a:pt x="1380540" y="1776564"/>
                  </a:lnTo>
                  <a:lnTo>
                    <a:pt x="1380629" y="1775612"/>
                  </a:lnTo>
                  <a:lnTo>
                    <a:pt x="1380744" y="1774304"/>
                  </a:lnTo>
                  <a:lnTo>
                    <a:pt x="1388148" y="1692897"/>
                  </a:lnTo>
                  <a:lnTo>
                    <a:pt x="1389380" y="1677327"/>
                  </a:lnTo>
                  <a:lnTo>
                    <a:pt x="1390167" y="1668411"/>
                  </a:lnTo>
                  <a:lnTo>
                    <a:pt x="1391221" y="1658937"/>
                  </a:lnTo>
                  <a:lnTo>
                    <a:pt x="1394599" y="1631784"/>
                  </a:lnTo>
                  <a:lnTo>
                    <a:pt x="1395755" y="1622310"/>
                  </a:lnTo>
                  <a:lnTo>
                    <a:pt x="1396911" y="1612468"/>
                  </a:lnTo>
                  <a:lnTo>
                    <a:pt x="1398612" y="1597825"/>
                  </a:lnTo>
                  <a:lnTo>
                    <a:pt x="1398612" y="1596872"/>
                  </a:lnTo>
                  <a:lnTo>
                    <a:pt x="1400505" y="1590217"/>
                  </a:lnTo>
                  <a:lnTo>
                    <a:pt x="1395755" y="1587360"/>
                  </a:lnTo>
                  <a:lnTo>
                    <a:pt x="1393850" y="1587360"/>
                  </a:lnTo>
                  <a:lnTo>
                    <a:pt x="1366227" y="1585518"/>
                  </a:lnTo>
                  <a:lnTo>
                    <a:pt x="1337754" y="1584515"/>
                  </a:lnTo>
                  <a:lnTo>
                    <a:pt x="1329194" y="1584515"/>
                  </a:lnTo>
                  <a:lnTo>
                    <a:pt x="1323492" y="1587360"/>
                  </a:lnTo>
                  <a:lnTo>
                    <a:pt x="1325397" y="1594015"/>
                  </a:lnTo>
                  <a:lnTo>
                    <a:pt x="1329194" y="1600669"/>
                  </a:lnTo>
                  <a:lnTo>
                    <a:pt x="1330629" y="1618259"/>
                  </a:lnTo>
                  <a:lnTo>
                    <a:pt x="1331442" y="1628762"/>
                  </a:lnTo>
                  <a:lnTo>
                    <a:pt x="1331810" y="1636268"/>
                  </a:lnTo>
                  <a:lnTo>
                    <a:pt x="1331798" y="1645780"/>
                  </a:lnTo>
                  <a:lnTo>
                    <a:pt x="1330706" y="1684896"/>
                  </a:lnTo>
                  <a:lnTo>
                    <a:pt x="1325397" y="1778393"/>
                  </a:lnTo>
                  <a:lnTo>
                    <a:pt x="1327581" y="1778393"/>
                  </a:lnTo>
                  <a:lnTo>
                    <a:pt x="1193177" y="1782622"/>
                  </a:lnTo>
                  <a:lnTo>
                    <a:pt x="1172324" y="1783041"/>
                  </a:lnTo>
                  <a:lnTo>
                    <a:pt x="1166507" y="1783092"/>
                  </a:lnTo>
                  <a:lnTo>
                    <a:pt x="1120965" y="1783080"/>
                  </a:lnTo>
                  <a:lnTo>
                    <a:pt x="1120940" y="1781797"/>
                  </a:lnTo>
                  <a:lnTo>
                    <a:pt x="1120825" y="1776564"/>
                  </a:lnTo>
                  <a:lnTo>
                    <a:pt x="1120698" y="1771015"/>
                  </a:lnTo>
                  <a:lnTo>
                    <a:pt x="1120609" y="1767065"/>
                  </a:lnTo>
                  <a:lnTo>
                    <a:pt x="1120495" y="1761871"/>
                  </a:lnTo>
                  <a:lnTo>
                    <a:pt x="1120368" y="1756600"/>
                  </a:lnTo>
                  <a:lnTo>
                    <a:pt x="1119073" y="1699552"/>
                  </a:lnTo>
                  <a:lnTo>
                    <a:pt x="1118958" y="1696377"/>
                  </a:lnTo>
                  <a:lnTo>
                    <a:pt x="1118933" y="1695754"/>
                  </a:lnTo>
                  <a:lnTo>
                    <a:pt x="1118831" y="1692897"/>
                  </a:lnTo>
                  <a:lnTo>
                    <a:pt x="1118527" y="1684896"/>
                  </a:lnTo>
                  <a:lnTo>
                    <a:pt x="1118247" y="1674952"/>
                  </a:lnTo>
                  <a:lnTo>
                    <a:pt x="1118120" y="1593062"/>
                  </a:lnTo>
                  <a:lnTo>
                    <a:pt x="1114323" y="1592122"/>
                  </a:lnTo>
                  <a:lnTo>
                    <a:pt x="1050620" y="1592122"/>
                  </a:lnTo>
                  <a:lnTo>
                    <a:pt x="1046822" y="1593062"/>
                  </a:lnTo>
                  <a:lnTo>
                    <a:pt x="1042060" y="1596872"/>
                  </a:lnTo>
                  <a:lnTo>
                    <a:pt x="1043965" y="1602574"/>
                  </a:lnTo>
                  <a:lnTo>
                    <a:pt x="1046226" y="1606169"/>
                  </a:lnTo>
                  <a:lnTo>
                    <a:pt x="1047762" y="1609890"/>
                  </a:lnTo>
                  <a:lnTo>
                    <a:pt x="1056513" y="1654302"/>
                  </a:lnTo>
                  <a:lnTo>
                    <a:pt x="1061440" y="1696377"/>
                  </a:lnTo>
                  <a:lnTo>
                    <a:pt x="1062024" y="1707159"/>
                  </a:lnTo>
                  <a:lnTo>
                    <a:pt x="1066774" y="1783067"/>
                  </a:lnTo>
                  <a:lnTo>
                    <a:pt x="994232" y="1783041"/>
                  </a:lnTo>
                  <a:lnTo>
                    <a:pt x="895299" y="1780895"/>
                  </a:lnTo>
                  <a:lnTo>
                    <a:pt x="856094" y="1778393"/>
                  </a:lnTo>
                  <a:lnTo>
                    <a:pt x="830033" y="1774672"/>
                  </a:lnTo>
                  <a:lnTo>
                    <a:pt x="826236" y="1781327"/>
                  </a:lnTo>
                  <a:lnTo>
                    <a:pt x="827176" y="1783207"/>
                  </a:lnTo>
                  <a:lnTo>
                    <a:pt x="829424" y="1792744"/>
                  </a:lnTo>
                  <a:lnTo>
                    <a:pt x="830872" y="1798739"/>
                  </a:lnTo>
                  <a:lnTo>
                    <a:pt x="832129" y="1803742"/>
                  </a:lnTo>
                  <a:lnTo>
                    <a:pt x="836688" y="1821256"/>
                  </a:lnTo>
                  <a:lnTo>
                    <a:pt x="840498" y="1831721"/>
                  </a:lnTo>
                  <a:lnTo>
                    <a:pt x="842403" y="1837423"/>
                  </a:lnTo>
                  <a:lnTo>
                    <a:pt x="849998" y="1843125"/>
                  </a:lnTo>
                  <a:lnTo>
                    <a:pt x="860463" y="1842173"/>
                  </a:lnTo>
                  <a:lnTo>
                    <a:pt x="892632" y="1838820"/>
                  </a:lnTo>
                  <a:lnTo>
                    <a:pt x="918108" y="1836712"/>
                  </a:lnTo>
                  <a:lnTo>
                    <a:pt x="950175" y="1834959"/>
                  </a:lnTo>
                  <a:lnTo>
                    <a:pt x="1093406" y="1829041"/>
                  </a:lnTo>
                  <a:lnTo>
                    <a:pt x="1270469" y="1825053"/>
                  </a:lnTo>
                  <a:lnTo>
                    <a:pt x="1271358" y="1825053"/>
                  </a:lnTo>
                  <a:lnTo>
                    <a:pt x="1361440" y="1824151"/>
                  </a:lnTo>
                  <a:lnTo>
                    <a:pt x="1560499" y="1824151"/>
                  </a:lnTo>
                  <a:lnTo>
                    <a:pt x="1573657" y="1824405"/>
                  </a:lnTo>
                  <a:lnTo>
                    <a:pt x="1575257" y="1824405"/>
                  </a:lnTo>
                  <a:lnTo>
                    <a:pt x="1598269" y="1825053"/>
                  </a:lnTo>
                  <a:lnTo>
                    <a:pt x="1610626" y="1825053"/>
                  </a:lnTo>
                  <a:lnTo>
                    <a:pt x="1611312" y="1824151"/>
                  </a:lnTo>
                  <a:lnTo>
                    <a:pt x="1616341" y="1817458"/>
                  </a:lnTo>
                  <a:lnTo>
                    <a:pt x="1616341" y="1812696"/>
                  </a:lnTo>
                  <a:close/>
                </a:path>
                <a:path w="3448050" h="2014854">
                  <a:moveTo>
                    <a:pt x="1682953" y="103111"/>
                  </a:moveTo>
                  <a:lnTo>
                    <a:pt x="1680222" y="94627"/>
                  </a:lnTo>
                  <a:lnTo>
                    <a:pt x="1673656" y="84302"/>
                  </a:lnTo>
                  <a:lnTo>
                    <a:pt x="1672869" y="83197"/>
                  </a:lnTo>
                  <a:lnTo>
                    <a:pt x="1672666" y="82931"/>
                  </a:lnTo>
                  <a:lnTo>
                    <a:pt x="1666595" y="74460"/>
                  </a:lnTo>
                  <a:lnTo>
                    <a:pt x="1664906" y="73088"/>
                  </a:lnTo>
                  <a:lnTo>
                    <a:pt x="1664906" y="110934"/>
                  </a:lnTo>
                  <a:lnTo>
                    <a:pt x="1664182" y="119557"/>
                  </a:lnTo>
                  <a:lnTo>
                    <a:pt x="1655051" y="157289"/>
                  </a:lnTo>
                  <a:lnTo>
                    <a:pt x="1621497" y="185686"/>
                  </a:lnTo>
                  <a:lnTo>
                    <a:pt x="1611134" y="185902"/>
                  </a:lnTo>
                  <a:lnTo>
                    <a:pt x="1596847" y="185902"/>
                  </a:lnTo>
                  <a:lnTo>
                    <a:pt x="1581518" y="169976"/>
                  </a:lnTo>
                  <a:lnTo>
                    <a:pt x="1580362" y="159816"/>
                  </a:lnTo>
                  <a:lnTo>
                    <a:pt x="1592935" y="99949"/>
                  </a:lnTo>
                  <a:lnTo>
                    <a:pt x="1601571" y="92811"/>
                  </a:lnTo>
                  <a:lnTo>
                    <a:pt x="1621713" y="83197"/>
                  </a:lnTo>
                  <a:lnTo>
                    <a:pt x="1632153" y="83197"/>
                  </a:lnTo>
                  <a:lnTo>
                    <a:pt x="1664906" y="110934"/>
                  </a:lnTo>
                  <a:lnTo>
                    <a:pt x="1664906" y="73088"/>
                  </a:lnTo>
                  <a:lnTo>
                    <a:pt x="1660410" y="69405"/>
                  </a:lnTo>
                  <a:lnTo>
                    <a:pt x="1651647" y="67538"/>
                  </a:lnTo>
                  <a:lnTo>
                    <a:pt x="1636864" y="67271"/>
                  </a:lnTo>
                  <a:lnTo>
                    <a:pt x="1624787" y="67271"/>
                  </a:lnTo>
                  <a:lnTo>
                    <a:pt x="1602600" y="77431"/>
                  </a:lnTo>
                  <a:lnTo>
                    <a:pt x="1594307" y="82931"/>
                  </a:lnTo>
                  <a:lnTo>
                    <a:pt x="1594523" y="72771"/>
                  </a:lnTo>
                  <a:lnTo>
                    <a:pt x="1594256" y="71399"/>
                  </a:lnTo>
                  <a:lnTo>
                    <a:pt x="1581899" y="71399"/>
                  </a:lnTo>
                  <a:lnTo>
                    <a:pt x="1544129" y="251256"/>
                  </a:lnTo>
                  <a:lnTo>
                    <a:pt x="1561160" y="251256"/>
                  </a:lnTo>
                  <a:lnTo>
                    <a:pt x="1574876" y="185902"/>
                  </a:lnTo>
                  <a:lnTo>
                    <a:pt x="1579867" y="192214"/>
                  </a:lnTo>
                  <a:lnTo>
                    <a:pt x="1597355" y="201828"/>
                  </a:lnTo>
                  <a:lnTo>
                    <a:pt x="1610258" y="201828"/>
                  </a:lnTo>
                  <a:lnTo>
                    <a:pt x="1654022" y="183019"/>
                  </a:lnTo>
                  <a:lnTo>
                    <a:pt x="1678889" y="132626"/>
                  </a:lnTo>
                  <a:lnTo>
                    <a:pt x="1682343" y="114261"/>
                  </a:lnTo>
                  <a:lnTo>
                    <a:pt x="1682953" y="103111"/>
                  </a:lnTo>
                  <a:close/>
                </a:path>
                <a:path w="3448050" h="2014854">
                  <a:moveTo>
                    <a:pt x="2325586" y="1245082"/>
                  </a:moveTo>
                  <a:lnTo>
                    <a:pt x="2321255" y="1242923"/>
                  </a:lnTo>
                  <a:lnTo>
                    <a:pt x="2317978" y="1241272"/>
                  </a:lnTo>
                  <a:lnTo>
                    <a:pt x="2259977" y="1222260"/>
                  </a:lnTo>
                  <a:lnTo>
                    <a:pt x="2255228" y="1224165"/>
                  </a:lnTo>
                  <a:lnTo>
                    <a:pt x="2228596" y="1229868"/>
                  </a:lnTo>
                  <a:lnTo>
                    <a:pt x="2217191" y="1230820"/>
                  </a:lnTo>
                  <a:lnTo>
                    <a:pt x="2192147" y="1233614"/>
                  </a:lnTo>
                  <a:lnTo>
                    <a:pt x="2152942" y="1236903"/>
                  </a:lnTo>
                  <a:lnTo>
                    <a:pt x="2088235" y="1240828"/>
                  </a:lnTo>
                  <a:lnTo>
                    <a:pt x="2044014" y="1242377"/>
                  </a:lnTo>
                  <a:lnTo>
                    <a:pt x="2017674" y="1242644"/>
                  </a:lnTo>
                  <a:lnTo>
                    <a:pt x="2020646" y="1242644"/>
                  </a:lnTo>
                  <a:lnTo>
                    <a:pt x="1979841" y="1242923"/>
                  </a:lnTo>
                  <a:lnTo>
                    <a:pt x="1959178" y="1242644"/>
                  </a:lnTo>
                  <a:lnTo>
                    <a:pt x="1940826" y="1241564"/>
                  </a:lnTo>
                  <a:lnTo>
                    <a:pt x="1915795" y="1239380"/>
                  </a:lnTo>
                  <a:lnTo>
                    <a:pt x="1911045" y="1238427"/>
                  </a:lnTo>
                  <a:lnTo>
                    <a:pt x="1907235" y="1244130"/>
                  </a:lnTo>
                  <a:lnTo>
                    <a:pt x="1908187" y="1246035"/>
                  </a:lnTo>
                  <a:lnTo>
                    <a:pt x="1911985" y="1262189"/>
                  </a:lnTo>
                  <a:lnTo>
                    <a:pt x="1915795" y="1276451"/>
                  </a:lnTo>
                  <a:lnTo>
                    <a:pt x="1919592" y="1286916"/>
                  </a:lnTo>
                  <a:lnTo>
                    <a:pt x="1919592" y="1287868"/>
                  </a:lnTo>
                  <a:lnTo>
                    <a:pt x="1920544" y="1288821"/>
                  </a:lnTo>
                  <a:lnTo>
                    <a:pt x="1922449" y="1293571"/>
                  </a:lnTo>
                  <a:lnTo>
                    <a:pt x="1928152" y="1300226"/>
                  </a:lnTo>
                  <a:lnTo>
                    <a:pt x="1937664" y="1299273"/>
                  </a:lnTo>
                  <a:lnTo>
                    <a:pt x="2036546" y="1290713"/>
                  </a:lnTo>
                  <a:lnTo>
                    <a:pt x="2232406" y="1279309"/>
                  </a:lnTo>
                  <a:lnTo>
                    <a:pt x="2242858" y="1279309"/>
                  </a:lnTo>
                  <a:lnTo>
                    <a:pt x="2240965" y="1289761"/>
                  </a:lnTo>
                  <a:lnTo>
                    <a:pt x="2240838" y="1290713"/>
                  </a:lnTo>
                  <a:lnTo>
                    <a:pt x="2233003" y="1338910"/>
                  </a:lnTo>
                  <a:lnTo>
                    <a:pt x="2211489" y="1391970"/>
                  </a:lnTo>
                  <a:lnTo>
                    <a:pt x="2186051" y="1445641"/>
                  </a:lnTo>
                  <a:lnTo>
                    <a:pt x="2150643" y="1498942"/>
                  </a:lnTo>
                  <a:lnTo>
                    <a:pt x="2128494" y="1530489"/>
                  </a:lnTo>
                  <a:lnTo>
                    <a:pt x="2095080" y="1572006"/>
                  </a:lnTo>
                  <a:lnTo>
                    <a:pt x="2068398" y="1601152"/>
                  </a:lnTo>
                  <a:lnTo>
                    <a:pt x="2041525" y="1630070"/>
                  </a:lnTo>
                  <a:lnTo>
                    <a:pt x="2003285" y="1665998"/>
                  </a:lnTo>
                  <a:lnTo>
                    <a:pt x="1945220" y="1712772"/>
                  </a:lnTo>
                  <a:lnTo>
                    <a:pt x="1906016" y="1738845"/>
                  </a:lnTo>
                  <a:lnTo>
                    <a:pt x="1877758" y="1753755"/>
                  </a:lnTo>
                  <a:lnTo>
                    <a:pt x="1871103" y="1759458"/>
                  </a:lnTo>
                  <a:lnTo>
                    <a:pt x="1874913" y="1763255"/>
                  </a:lnTo>
                  <a:lnTo>
                    <a:pt x="1897722" y="1784172"/>
                  </a:lnTo>
                  <a:lnTo>
                    <a:pt x="1905330" y="1790827"/>
                  </a:lnTo>
                  <a:lnTo>
                    <a:pt x="1920544" y="1788934"/>
                  </a:lnTo>
                  <a:lnTo>
                    <a:pt x="1975866" y="1754073"/>
                  </a:lnTo>
                  <a:lnTo>
                    <a:pt x="2034578" y="1708492"/>
                  </a:lnTo>
                  <a:lnTo>
                    <a:pt x="2072678" y="1671980"/>
                  </a:lnTo>
                  <a:lnTo>
                    <a:pt x="2110232" y="1635252"/>
                  </a:lnTo>
                  <a:lnTo>
                    <a:pt x="2155037" y="1584071"/>
                  </a:lnTo>
                  <a:lnTo>
                    <a:pt x="2182965" y="1546009"/>
                  </a:lnTo>
                  <a:lnTo>
                    <a:pt x="2210371" y="1507998"/>
                  </a:lnTo>
                  <a:lnTo>
                    <a:pt x="2241461" y="1458366"/>
                  </a:lnTo>
                  <a:lnTo>
                    <a:pt x="2259507" y="1423822"/>
                  </a:lnTo>
                  <a:lnTo>
                    <a:pt x="2277021" y="1389646"/>
                  </a:lnTo>
                  <a:lnTo>
                    <a:pt x="2294598" y="1349082"/>
                  </a:lnTo>
                  <a:lnTo>
                    <a:pt x="2316657" y="1279309"/>
                  </a:lnTo>
                  <a:lnTo>
                    <a:pt x="2324633" y="1253642"/>
                  </a:lnTo>
                  <a:lnTo>
                    <a:pt x="2325586" y="1245082"/>
                  </a:lnTo>
                  <a:close/>
                </a:path>
                <a:path w="3448050" h="2014854">
                  <a:moveTo>
                    <a:pt x="2524290" y="1131938"/>
                  </a:moveTo>
                  <a:lnTo>
                    <a:pt x="2517635" y="1131938"/>
                  </a:lnTo>
                  <a:lnTo>
                    <a:pt x="2463444" y="1130033"/>
                  </a:lnTo>
                  <a:lnTo>
                    <a:pt x="2453932" y="1130033"/>
                  </a:lnTo>
                  <a:lnTo>
                    <a:pt x="2449182" y="1134783"/>
                  </a:lnTo>
                  <a:lnTo>
                    <a:pt x="2451087" y="1139545"/>
                  </a:lnTo>
                  <a:lnTo>
                    <a:pt x="2453868" y="1145527"/>
                  </a:lnTo>
                  <a:lnTo>
                    <a:pt x="2455545" y="1151724"/>
                  </a:lnTo>
                  <a:lnTo>
                    <a:pt x="2459596" y="1198384"/>
                  </a:lnTo>
                  <a:lnTo>
                    <a:pt x="2460383" y="1216520"/>
                  </a:lnTo>
                  <a:lnTo>
                    <a:pt x="2460561" y="1225613"/>
                  </a:lnTo>
                  <a:lnTo>
                    <a:pt x="2460599" y="1938197"/>
                  </a:lnTo>
                  <a:lnTo>
                    <a:pt x="2464397" y="1938197"/>
                  </a:lnTo>
                  <a:lnTo>
                    <a:pt x="2512885" y="1935353"/>
                  </a:lnTo>
                  <a:lnTo>
                    <a:pt x="2517635" y="1934400"/>
                  </a:lnTo>
                  <a:lnTo>
                    <a:pt x="2520492" y="1928698"/>
                  </a:lnTo>
                  <a:lnTo>
                    <a:pt x="2520581" y="1225613"/>
                  </a:lnTo>
                  <a:lnTo>
                    <a:pt x="2520696" y="1216520"/>
                  </a:lnTo>
                  <a:lnTo>
                    <a:pt x="2520785" y="1211503"/>
                  </a:lnTo>
                  <a:lnTo>
                    <a:pt x="2521013" y="1198384"/>
                  </a:lnTo>
                  <a:lnTo>
                    <a:pt x="2521293" y="1185202"/>
                  </a:lnTo>
                  <a:lnTo>
                    <a:pt x="2521737" y="1173594"/>
                  </a:lnTo>
                  <a:lnTo>
                    <a:pt x="2522639" y="1160284"/>
                  </a:lnTo>
                  <a:lnTo>
                    <a:pt x="2524290" y="1139545"/>
                  </a:lnTo>
                  <a:lnTo>
                    <a:pt x="2524290" y="1131938"/>
                  </a:lnTo>
                  <a:close/>
                </a:path>
                <a:path w="3448050" h="2014854">
                  <a:moveTo>
                    <a:pt x="3256407" y="1843125"/>
                  </a:moveTo>
                  <a:lnTo>
                    <a:pt x="3252952" y="1793151"/>
                  </a:lnTo>
                  <a:lnTo>
                    <a:pt x="3228822" y="1757083"/>
                  </a:lnTo>
                  <a:lnTo>
                    <a:pt x="3198876" y="1725460"/>
                  </a:lnTo>
                  <a:lnTo>
                    <a:pt x="3197453" y="1724736"/>
                  </a:lnTo>
                  <a:lnTo>
                    <a:pt x="3197453" y="1843125"/>
                  </a:lnTo>
                  <a:lnTo>
                    <a:pt x="3196780" y="1878761"/>
                  </a:lnTo>
                  <a:lnTo>
                    <a:pt x="3179407" y="1915452"/>
                  </a:lnTo>
                  <a:lnTo>
                    <a:pt x="3128937" y="1950516"/>
                  </a:lnTo>
                  <a:lnTo>
                    <a:pt x="3109430" y="1959406"/>
                  </a:lnTo>
                  <a:lnTo>
                    <a:pt x="3109734" y="1959406"/>
                  </a:lnTo>
                  <a:lnTo>
                    <a:pt x="3085681" y="1963267"/>
                  </a:lnTo>
                  <a:lnTo>
                    <a:pt x="3048177" y="1964829"/>
                  </a:lnTo>
                  <a:lnTo>
                    <a:pt x="3011220" y="1964372"/>
                  </a:lnTo>
                  <a:lnTo>
                    <a:pt x="2967952" y="1952586"/>
                  </a:lnTo>
                  <a:lnTo>
                    <a:pt x="2916402" y="1918208"/>
                  </a:lnTo>
                  <a:lnTo>
                    <a:pt x="2898635" y="1884413"/>
                  </a:lnTo>
                  <a:lnTo>
                    <a:pt x="2898521" y="1878761"/>
                  </a:lnTo>
                  <a:lnTo>
                    <a:pt x="2898394" y="1872869"/>
                  </a:lnTo>
                  <a:lnTo>
                    <a:pt x="2898635" y="1820811"/>
                  </a:lnTo>
                  <a:lnTo>
                    <a:pt x="2916402" y="1786242"/>
                  </a:lnTo>
                  <a:lnTo>
                    <a:pt x="2967977" y="1749640"/>
                  </a:lnTo>
                  <a:lnTo>
                    <a:pt x="3011614" y="1736318"/>
                  </a:lnTo>
                  <a:lnTo>
                    <a:pt x="3051949" y="1734616"/>
                  </a:lnTo>
                  <a:lnTo>
                    <a:pt x="3052292" y="1734616"/>
                  </a:lnTo>
                  <a:lnTo>
                    <a:pt x="3073298" y="1733829"/>
                  </a:lnTo>
                  <a:lnTo>
                    <a:pt x="3123768" y="1745195"/>
                  </a:lnTo>
                  <a:lnTo>
                    <a:pt x="3165360" y="1767535"/>
                  </a:lnTo>
                  <a:lnTo>
                    <a:pt x="3194951" y="1807641"/>
                  </a:lnTo>
                  <a:lnTo>
                    <a:pt x="3197453" y="1843125"/>
                  </a:lnTo>
                  <a:lnTo>
                    <a:pt x="3197453" y="1724736"/>
                  </a:lnTo>
                  <a:lnTo>
                    <a:pt x="3154667" y="1706689"/>
                  </a:lnTo>
                  <a:lnTo>
                    <a:pt x="3106648" y="1692249"/>
                  </a:lnTo>
                  <a:lnTo>
                    <a:pt x="3084334" y="1690712"/>
                  </a:lnTo>
                  <a:lnTo>
                    <a:pt x="3050082" y="1690992"/>
                  </a:lnTo>
                  <a:lnTo>
                    <a:pt x="2994101" y="1694446"/>
                  </a:lnTo>
                  <a:lnTo>
                    <a:pt x="2944545" y="1712861"/>
                  </a:lnTo>
                  <a:lnTo>
                    <a:pt x="2898495" y="1735683"/>
                  </a:lnTo>
                  <a:lnTo>
                    <a:pt x="2867050" y="1769910"/>
                  </a:lnTo>
                  <a:lnTo>
                    <a:pt x="2841675" y="1807464"/>
                  </a:lnTo>
                  <a:lnTo>
                    <a:pt x="2841650" y="1807641"/>
                  </a:lnTo>
                  <a:lnTo>
                    <a:pt x="2838513" y="1825536"/>
                  </a:lnTo>
                  <a:lnTo>
                    <a:pt x="2838056" y="1853577"/>
                  </a:lnTo>
                  <a:lnTo>
                    <a:pt x="2838462" y="1882178"/>
                  </a:lnTo>
                  <a:lnTo>
                    <a:pt x="2841320" y="1900529"/>
                  </a:lnTo>
                  <a:lnTo>
                    <a:pt x="2864205" y="1938197"/>
                  </a:lnTo>
                  <a:lnTo>
                    <a:pt x="2892907" y="1972310"/>
                  </a:lnTo>
                  <a:lnTo>
                    <a:pt x="2936938" y="1994293"/>
                  </a:lnTo>
                  <a:lnTo>
                    <a:pt x="2985312" y="2011768"/>
                  </a:lnTo>
                  <a:lnTo>
                    <a:pt x="3008236" y="2013927"/>
                  </a:lnTo>
                  <a:lnTo>
                    <a:pt x="3005899" y="2013927"/>
                  </a:lnTo>
                  <a:lnTo>
                    <a:pt x="3044380" y="2014270"/>
                  </a:lnTo>
                  <a:lnTo>
                    <a:pt x="3080308" y="2013927"/>
                  </a:lnTo>
                  <a:lnTo>
                    <a:pt x="3103626" y="2011591"/>
                  </a:lnTo>
                  <a:lnTo>
                    <a:pt x="3153245" y="1992871"/>
                  </a:lnTo>
                  <a:lnTo>
                    <a:pt x="3198698" y="1969287"/>
                  </a:lnTo>
                  <a:lnTo>
                    <a:pt x="3228822" y="1932495"/>
                  </a:lnTo>
                  <a:lnTo>
                    <a:pt x="3252952" y="1892084"/>
                  </a:lnTo>
                  <a:lnTo>
                    <a:pt x="3255975" y="1872869"/>
                  </a:lnTo>
                  <a:lnTo>
                    <a:pt x="3256407" y="1843125"/>
                  </a:lnTo>
                  <a:close/>
                </a:path>
                <a:path w="3448050" h="2014854">
                  <a:moveTo>
                    <a:pt x="3300133" y="1407668"/>
                  </a:moveTo>
                  <a:lnTo>
                    <a:pt x="3299180" y="1401965"/>
                  </a:lnTo>
                  <a:lnTo>
                    <a:pt x="3296615" y="1372362"/>
                  </a:lnTo>
                  <a:lnTo>
                    <a:pt x="3296539" y="1371536"/>
                  </a:lnTo>
                  <a:lnTo>
                    <a:pt x="3296424" y="1370203"/>
                  </a:lnTo>
                  <a:lnTo>
                    <a:pt x="3296323" y="1369072"/>
                  </a:lnTo>
                  <a:lnTo>
                    <a:pt x="3296208" y="1367726"/>
                  </a:lnTo>
                  <a:lnTo>
                    <a:pt x="3295383" y="1358226"/>
                  </a:lnTo>
                  <a:lnTo>
                    <a:pt x="3294811" y="1355369"/>
                  </a:lnTo>
                  <a:lnTo>
                    <a:pt x="3294392" y="1353439"/>
                  </a:lnTo>
                  <a:lnTo>
                    <a:pt x="3288728" y="1348714"/>
                  </a:lnTo>
                  <a:lnTo>
                    <a:pt x="3264827" y="1353439"/>
                  </a:lnTo>
                  <a:lnTo>
                    <a:pt x="3253194" y="1355369"/>
                  </a:lnTo>
                  <a:lnTo>
                    <a:pt x="3188551" y="1362913"/>
                  </a:lnTo>
                  <a:lnTo>
                    <a:pt x="3148774" y="1366012"/>
                  </a:lnTo>
                  <a:lnTo>
                    <a:pt x="3095244" y="1368679"/>
                  </a:lnTo>
                  <a:lnTo>
                    <a:pt x="2966593" y="1372362"/>
                  </a:lnTo>
                  <a:lnTo>
                    <a:pt x="2901048" y="1372362"/>
                  </a:lnTo>
                  <a:lnTo>
                    <a:pt x="2860878" y="1370584"/>
                  </a:lnTo>
                  <a:lnTo>
                    <a:pt x="2851937" y="1350619"/>
                  </a:lnTo>
                  <a:lnTo>
                    <a:pt x="2851823" y="1348714"/>
                  </a:lnTo>
                  <a:lnTo>
                    <a:pt x="2851442" y="1341970"/>
                  </a:lnTo>
                  <a:lnTo>
                    <a:pt x="2851454" y="1225080"/>
                  </a:lnTo>
                  <a:lnTo>
                    <a:pt x="2851721" y="1207401"/>
                  </a:lnTo>
                  <a:lnTo>
                    <a:pt x="2852572" y="1187005"/>
                  </a:lnTo>
                  <a:lnTo>
                    <a:pt x="2854096" y="1159700"/>
                  </a:lnTo>
                  <a:lnTo>
                    <a:pt x="2854223" y="1150950"/>
                  </a:lnTo>
                  <a:lnTo>
                    <a:pt x="2850413" y="1149997"/>
                  </a:lnTo>
                  <a:lnTo>
                    <a:pt x="2848508" y="1149045"/>
                  </a:lnTo>
                  <a:lnTo>
                    <a:pt x="2821775" y="1147089"/>
                  </a:lnTo>
                  <a:lnTo>
                    <a:pt x="2793365" y="1144295"/>
                  </a:lnTo>
                  <a:lnTo>
                    <a:pt x="2779103" y="1144295"/>
                  </a:lnTo>
                  <a:lnTo>
                    <a:pt x="2781960" y="1153807"/>
                  </a:lnTo>
                  <a:lnTo>
                    <a:pt x="2783662" y="1159700"/>
                  </a:lnTo>
                  <a:lnTo>
                    <a:pt x="2790063" y="1204226"/>
                  </a:lnTo>
                  <a:lnTo>
                    <a:pt x="2791498" y="1341970"/>
                  </a:lnTo>
                  <a:lnTo>
                    <a:pt x="2791625" y="1358226"/>
                  </a:lnTo>
                  <a:lnTo>
                    <a:pt x="2804782" y="1401965"/>
                  </a:lnTo>
                  <a:lnTo>
                    <a:pt x="2831922" y="1420279"/>
                  </a:lnTo>
                  <a:lnTo>
                    <a:pt x="2851366" y="1420025"/>
                  </a:lnTo>
                  <a:lnTo>
                    <a:pt x="3176651" y="1411884"/>
                  </a:lnTo>
                  <a:lnTo>
                    <a:pt x="3224720" y="1411465"/>
                  </a:lnTo>
                  <a:lnTo>
                    <a:pt x="3292525" y="1411465"/>
                  </a:lnTo>
                  <a:lnTo>
                    <a:pt x="3300133" y="1407668"/>
                  </a:lnTo>
                  <a:close/>
                </a:path>
                <a:path w="3448050" h="2014854">
                  <a:moveTo>
                    <a:pt x="3447504" y="1590217"/>
                  </a:moveTo>
                  <a:lnTo>
                    <a:pt x="3447415" y="1588909"/>
                  </a:lnTo>
                  <a:lnTo>
                    <a:pt x="3447313" y="1587487"/>
                  </a:lnTo>
                  <a:lnTo>
                    <a:pt x="3446564" y="1576908"/>
                  </a:lnTo>
                  <a:lnTo>
                    <a:pt x="3443262" y="1552702"/>
                  </a:lnTo>
                  <a:lnTo>
                    <a:pt x="3443160" y="1552003"/>
                  </a:lnTo>
                  <a:lnTo>
                    <a:pt x="3443109" y="1551584"/>
                  </a:lnTo>
                  <a:lnTo>
                    <a:pt x="3442995" y="1550758"/>
                  </a:lnTo>
                  <a:lnTo>
                    <a:pt x="3442881" y="1549895"/>
                  </a:lnTo>
                  <a:lnTo>
                    <a:pt x="3442779" y="1549209"/>
                  </a:lnTo>
                  <a:lnTo>
                    <a:pt x="3442665" y="1548345"/>
                  </a:lnTo>
                  <a:lnTo>
                    <a:pt x="3442627" y="1548079"/>
                  </a:lnTo>
                  <a:lnTo>
                    <a:pt x="3440849" y="1535074"/>
                  </a:lnTo>
                  <a:lnTo>
                    <a:pt x="3439896" y="1530311"/>
                  </a:lnTo>
                  <a:lnTo>
                    <a:pt x="3434194" y="1524609"/>
                  </a:lnTo>
                  <a:lnTo>
                    <a:pt x="3424694" y="1526514"/>
                  </a:lnTo>
                  <a:lnTo>
                    <a:pt x="3409696" y="1529321"/>
                  </a:lnTo>
                  <a:lnTo>
                    <a:pt x="3327781" y="1537309"/>
                  </a:lnTo>
                  <a:lnTo>
                    <a:pt x="3191865" y="1544523"/>
                  </a:lnTo>
                  <a:lnTo>
                    <a:pt x="3062376" y="1549209"/>
                  </a:lnTo>
                  <a:lnTo>
                    <a:pt x="2932188" y="1552003"/>
                  </a:lnTo>
                  <a:lnTo>
                    <a:pt x="2888678" y="1552003"/>
                  </a:lnTo>
                  <a:lnTo>
                    <a:pt x="2828823" y="1552702"/>
                  </a:lnTo>
                  <a:lnTo>
                    <a:pt x="2798673" y="1552702"/>
                  </a:lnTo>
                  <a:lnTo>
                    <a:pt x="2767850" y="1552003"/>
                  </a:lnTo>
                  <a:lnTo>
                    <a:pt x="2769755" y="1552003"/>
                  </a:lnTo>
                  <a:lnTo>
                    <a:pt x="2696070" y="1549209"/>
                  </a:lnTo>
                  <a:lnTo>
                    <a:pt x="2696743" y="1549209"/>
                  </a:lnTo>
                  <a:lnTo>
                    <a:pt x="2675940" y="1548079"/>
                  </a:lnTo>
                  <a:lnTo>
                    <a:pt x="2658351" y="1546415"/>
                  </a:lnTo>
                  <a:lnTo>
                    <a:pt x="2636494" y="1543621"/>
                  </a:lnTo>
                  <a:lnTo>
                    <a:pt x="2631732" y="1542681"/>
                  </a:lnTo>
                  <a:lnTo>
                    <a:pt x="2627998" y="1549209"/>
                  </a:lnTo>
                  <a:lnTo>
                    <a:pt x="2627871" y="1549209"/>
                  </a:lnTo>
                  <a:lnTo>
                    <a:pt x="2628887" y="1551228"/>
                  </a:lnTo>
                  <a:lnTo>
                    <a:pt x="2628963" y="1551584"/>
                  </a:lnTo>
                  <a:lnTo>
                    <a:pt x="2629065" y="1552003"/>
                  </a:lnTo>
                  <a:lnTo>
                    <a:pt x="2631122" y="1560741"/>
                  </a:lnTo>
                  <a:lnTo>
                    <a:pt x="2632570" y="1566684"/>
                  </a:lnTo>
                  <a:lnTo>
                    <a:pt x="2633827" y="1571561"/>
                  </a:lnTo>
                  <a:lnTo>
                    <a:pt x="2638348" y="1588160"/>
                  </a:lnTo>
                  <a:lnTo>
                    <a:pt x="2638450" y="1588490"/>
                  </a:lnTo>
                  <a:lnTo>
                    <a:pt x="2642197" y="1598777"/>
                  </a:lnTo>
                  <a:lnTo>
                    <a:pt x="2644089" y="1604479"/>
                  </a:lnTo>
                  <a:lnTo>
                    <a:pt x="2651696" y="1610182"/>
                  </a:lnTo>
                  <a:lnTo>
                    <a:pt x="2662161" y="1609229"/>
                  </a:lnTo>
                  <a:lnTo>
                    <a:pt x="2687548" y="1606423"/>
                  </a:lnTo>
                  <a:lnTo>
                    <a:pt x="2709748" y="1604479"/>
                  </a:lnTo>
                  <a:lnTo>
                    <a:pt x="2710370" y="1604479"/>
                  </a:lnTo>
                  <a:lnTo>
                    <a:pt x="2735834" y="1602943"/>
                  </a:lnTo>
                  <a:lnTo>
                    <a:pt x="2860395" y="1596986"/>
                  </a:lnTo>
                  <a:lnTo>
                    <a:pt x="3189554" y="1588490"/>
                  </a:lnTo>
                  <a:lnTo>
                    <a:pt x="3213684" y="1588312"/>
                  </a:lnTo>
                  <a:lnTo>
                    <a:pt x="3241192" y="1588312"/>
                  </a:lnTo>
                  <a:lnTo>
                    <a:pt x="3298177" y="1587487"/>
                  </a:lnTo>
                  <a:lnTo>
                    <a:pt x="3393478" y="1587487"/>
                  </a:lnTo>
                  <a:lnTo>
                    <a:pt x="3410674" y="1588160"/>
                  </a:lnTo>
                  <a:lnTo>
                    <a:pt x="3428492" y="1589265"/>
                  </a:lnTo>
                  <a:lnTo>
                    <a:pt x="3447504" y="15902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967" y="1791989"/>
              <a:ext cx="340000" cy="16888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2004" y="1754917"/>
              <a:ext cx="277146" cy="20320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738186" y="1507400"/>
              <a:ext cx="296545" cy="314325"/>
            </a:xfrm>
            <a:custGeom>
              <a:avLst/>
              <a:gdLst/>
              <a:ahLst/>
              <a:cxnLst/>
              <a:rect l="l" t="t" r="r" b="b"/>
              <a:pathLst>
                <a:path w="296545" h="314325">
                  <a:moveTo>
                    <a:pt x="191528" y="207454"/>
                  </a:moveTo>
                  <a:lnTo>
                    <a:pt x="178739" y="162610"/>
                  </a:lnTo>
                  <a:lnTo>
                    <a:pt x="142913" y="132435"/>
                  </a:lnTo>
                  <a:lnTo>
                    <a:pt x="152806" y="125831"/>
                  </a:lnTo>
                  <a:lnTo>
                    <a:pt x="177749" y="88658"/>
                  </a:lnTo>
                  <a:lnTo>
                    <a:pt x="177838" y="87972"/>
                  </a:lnTo>
                  <a:lnTo>
                    <a:pt x="178803" y="80556"/>
                  </a:lnTo>
                  <a:lnTo>
                    <a:pt x="178943" y="68732"/>
                  </a:lnTo>
                  <a:lnTo>
                    <a:pt x="178854" y="63284"/>
                  </a:lnTo>
                  <a:lnTo>
                    <a:pt x="178727" y="56578"/>
                  </a:lnTo>
                  <a:lnTo>
                    <a:pt x="178612" y="50088"/>
                  </a:lnTo>
                  <a:lnTo>
                    <a:pt x="176250" y="38836"/>
                  </a:lnTo>
                  <a:lnTo>
                    <a:pt x="169849" y="29908"/>
                  </a:lnTo>
                  <a:lnTo>
                    <a:pt x="162242" y="23050"/>
                  </a:lnTo>
                  <a:lnTo>
                    <a:pt x="157365" y="18643"/>
                  </a:lnTo>
                  <a:lnTo>
                    <a:pt x="144322" y="7861"/>
                  </a:lnTo>
                  <a:lnTo>
                    <a:pt x="133921" y="2324"/>
                  </a:lnTo>
                  <a:lnTo>
                    <a:pt x="120738" y="279"/>
                  </a:lnTo>
                  <a:lnTo>
                    <a:pt x="99326" y="0"/>
                  </a:lnTo>
                  <a:lnTo>
                    <a:pt x="89217" y="0"/>
                  </a:lnTo>
                  <a:lnTo>
                    <a:pt x="52146" y="10426"/>
                  </a:lnTo>
                  <a:lnTo>
                    <a:pt x="19799" y="37426"/>
                  </a:lnTo>
                  <a:lnTo>
                    <a:pt x="12573" y="55740"/>
                  </a:lnTo>
                  <a:lnTo>
                    <a:pt x="15087" y="56578"/>
                  </a:lnTo>
                  <a:lnTo>
                    <a:pt x="36042" y="63284"/>
                  </a:lnTo>
                  <a:lnTo>
                    <a:pt x="38557" y="64122"/>
                  </a:lnTo>
                  <a:lnTo>
                    <a:pt x="71374" y="27635"/>
                  </a:lnTo>
                  <a:lnTo>
                    <a:pt x="100164" y="23050"/>
                  </a:lnTo>
                  <a:lnTo>
                    <a:pt x="112318" y="23215"/>
                  </a:lnTo>
                  <a:lnTo>
                    <a:pt x="114020" y="23215"/>
                  </a:lnTo>
                  <a:lnTo>
                    <a:pt x="149974" y="49187"/>
                  </a:lnTo>
                  <a:lnTo>
                    <a:pt x="151701" y="68313"/>
                  </a:lnTo>
                  <a:lnTo>
                    <a:pt x="151714" y="68732"/>
                  </a:lnTo>
                  <a:lnTo>
                    <a:pt x="134886" y="109778"/>
                  </a:lnTo>
                  <a:lnTo>
                    <a:pt x="94081" y="127825"/>
                  </a:lnTo>
                  <a:lnTo>
                    <a:pt x="85267" y="128549"/>
                  </a:lnTo>
                  <a:lnTo>
                    <a:pt x="60769" y="128549"/>
                  </a:lnTo>
                  <a:lnTo>
                    <a:pt x="60731" y="132435"/>
                  </a:lnTo>
                  <a:lnTo>
                    <a:pt x="60452" y="143751"/>
                  </a:lnTo>
                  <a:lnTo>
                    <a:pt x="60350" y="150787"/>
                  </a:lnTo>
                  <a:lnTo>
                    <a:pt x="84315" y="150787"/>
                  </a:lnTo>
                  <a:lnTo>
                    <a:pt x="92722" y="150241"/>
                  </a:lnTo>
                  <a:lnTo>
                    <a:pt x="100660" y="148742"/>
                  </a:lnTo>
                  <a:lnTo>
                    <a:pt x="111899" y="145846"/>
                  </a:lnTo>
                  <a:lnTo>
                    <a:pt x="125450" y="148056"/>
                  </a:lnTo>
                  <a:lnTo>
                    <a:pt x="133362" y="150787"/>
                  </a:lnTo>
                  <a:lnTo>
                    <a:pt x="133667" y="150787"/>
                  </a:lnTo>
                  <a:lnTo>
                    <a:pt x="140766" y="156565"/>
                  </a:lnTo>
                  <a:lnTo>
                    <a:pt x="164058" y="193852"/>
                  </a:lnTo>
                  <a:lnTo>
                    <a:pt x="164287" y="207454"/>
                  </a:lnTo>
                  <a:lnTo>
                    <a:pt x="163931" y="226174"/>
                  </a:lnTo>
                  <a:lnTo>
                    <a:pt x="142278" y="259422"/>
                  </a:lnTo>
                  <a:lnTo>
                    <a:pt x="118452" y="276974"/>
                  </a:lnTo>
                  <a:lnTo>
                    <a:pt x="118668" y="276974"/>
                  </a:lnTo>
                  <a:lnTo>
                    <a:pt x="104889" y="279222"/>
                  </a:lnTo>
                  <a:lnTo>
                    <a:pt x="89598" y="279438"/>
                  </a:lnTo>
                  <a:lnTo>
                    <a:pt x="71589" y="279438"/>
                  </a:lnTo>
                  <a:lnTo>
                    <a:pt x="32550" y="266407"/>
                  </a:lnTo>
                  <a:lnTo>
                    <a:pt x="17183" y="251040"/>
                  </a:lnTo>
                  <a:lnTo>
                    <a:pt x="15506" y="253555"/>
                  </a:lnTo>
                  <a:lnTo>
                    <a:pt x="1676" y="268643"/>
                  </a:lnTo>
                  <a:lnTo>
                    <a:pt x="0" y="270738"/>
                  </a:lnTo>
                  <a:lnTo>
                    <a:pt x="1676" y="272415"/>
                  </a:lnTo>
                  <a:lnTo>
                    <a:pt x="38760" y="295249"/>
                  </a:lnTo>
                  <a:lnTo>
                    <a:pt x="68541" y="302806"/>
                  </a:lnTo>
                  <a:lnTo>
                    <a:pt x="102019" y="302806"/>
                  </a:lnTo>
                  <a:lnTo>
                    <a:pt x="139966" y="290525"/>
                  </a:lnTo>
                  <a:lnTo>
                    <a:pt x="159550" y="279438"/>
                  </a:lnTo>
                  <a:lnTo>
                    <a:pt x="160515" y="278777"/>
                  </a:lnTo>
                  <a:lnTo>
                    <a:pt x="185775" y="243776"/>
                  </a:lnTo>
                  <a:lnTo>
                    <a:pt x="191312" y="223774"/>
                  </a:lnTo>
                  <a:lnTo>
                    <a:pt x="191528" y="207454"/>
                  </a:lnTo>
                  <a:close/>
                </a:path>
                <a:path w="296545" h="314325">
                  <a:moveTo>
                    <a:pt x="296303" y="281216"/>
                  </a:moveTo>
                  <a:lnTo>
                    <a:pt x="283311" y="268224"/>
                  </a:lnTo>
                  <a:lnTo>
                    <a:pt x="263613" y="268224"/>
                  </a:lnTo>
                  <a:lnTo>
                    <a:pt x="250202" y="281216"/>
                  </a:lnTo>
                  <a:lnTo>
                    <a:pt x="250202" y="300913"/>
                  </a:lnTo>
                  <a:lnTo>
                    <a:pt x="263613" y="314325"/>
                  </a:lnTo>
                  <a:lnTo>
                    <a:pt x="283311" y="314325"/>
                  </a:lnTo>
                  <a:lnTo>
                    <a:pt x="296303" y="300913"/>
                  </a:lnTo>
                  <a:lnTo>
                    <a:pt x="296303" y="2812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724356" y="1900389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 h="0">
                  <a:moveTo>
                    <a:pt x="0" y="0"/>
                  </a:moveTo>
                  <a:lnTo>
                    <a:pt x="347957" y="0"/>
                  </a:lnTo>
                </a:path>
                <a:path w="478154" h="0">
                  <a:moveTo>
                    <a:pt x="347814" y="0"/>
                  </a:moveTo>
                  <a:lnTo>
                    <a:pt x="47788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18018" y="1486445"/>
              <a:ext cx="1591945" cy="388620"/>
            </a:xfrm>
            <a:custGeom>
              <a:avLst/>
              <a:gdLst/>
              <a:ahLst/>
              <a:cxnLst/>
              <a:rect l="l" t="t" r="r" b="b"/>
              <a:pathLst>
                <a:path w="1591945" h="388619">
                  <a:moveTo>
                    <a:pt x="215417" y="191109"/>
                  </a:moveTo>
                  <a:lnTo>
                    <a:pt x="212902" y="185661"/>
                  </a:lnTo>
                  <a:lnTo>
                    <a:pt x="211226" y="184404"/>
                  </a:lnTo>
                  <a:lnTo>
                    <a:pt x="206616" y="180213"/>
                  </a:lnTo>
                  <a:lnTo>
                    <a:pt x="157492" y="145389"/>
                  </a:lnTo>
                  <a:lnTo>
                    <a:pt x="123583" y="123113"/>
                  </a:lnTo>
                  <a:lnTo>
                    <a:pt x="116090" y="118605"/>
                  </a:lnTo>
                  <a:lnTo>
                    <a:pt x="121246" y="107683"/>
                  </a:lnTo>
                  <a:lnTo>
                    <a:pt x="133235" y="68783"/>
                  </a:lnTo>
                  <a:lnTo>
                    <a:pt x="134429" y="57416"/>
                  </a:lnTo>
                  <a:lnTo>
                    <a:pt x="134531" y="56159"/>
                  </a:lnTo>
                  <a:lnTo>
                    <a:pt x="139979" y="56159"/>
                  </a:lnTo>
                  <a:lnTo>
                    <a:pt x="149199" y="55740"/>
                  </a:lnTo>
                  <a:lnTo>
                    <a:pt x="153390" y="55740"/>
                  </a:lnTo>
                  <a:lnTo>
                    <a:pt x="165963" y="55321"/>
                  </a:lnTo>
                  <a:lnTo>
                    <a:pt x="190296" y="55740"/>
                  </a:lnTo>
                  <a:lnTo>
                    <a:pt x="204101" y="56159"/>
                  </a:lnTo>
                  <a:lnTo>
                    <a:pt x="210388" y="56159"/>
                  </a:lnTo>
                  <a:lnTo>
                    <a:pt x="210312" y="55740"/>
                  </a:lnTo>
                  <a:lnTo>
                    <a:pt x="210235" y="55321"/>
                  </a:lnTo>
                  <a:lnTo>
                    <a:pt x="209550" y="51549"/>
                  </a:lnTo>
                  <a:lnTo>
                    <a:pt x="208711" y="44424"/>
                  </a:lnTo>
                  <a:lnTo>
                    <a:pt x="208292" y="41071"/>
                  </a:lnTo>
                  <a:lnTo>
                    <a:pt x="208203" y="40652"/>
                  </a:lnTo>
                  <a:lnTo>
                    <a:pt x="207911" y="39179"/>
                  </a:lnTo>
                  <a:lnTo>
                    <a:pt x="207784" y="38557"/>
                  </a:lnTo>
                  <a:lnTo>
                    <a:pt x="207695" y="38138"/>
                  </a:lnTo>
                  <a:lnTo>
                    <a:pt x="207619" y="37719"/>
                  </a:lnTo>
                  <a:lnTo>
                    <a:pt x="207035" y="34785"/>
                  </a:lnTo>
                  <a:lnTo>
                    <a:pt x="206946" y="34277"/>
                  </a:lnTo>
                  <a:lnTo>
                    <a:pt x="206832" y="33578"/>
                  </a:lnTo>
                  <a:lnTo>
                    <a:pt x="206616" y="32270"/>
                  </a:lnTo>
                  <a:lnTo>
                    <a:pt x="206197" y="30175"/>
                  </a:lnTo>
                  <a:lnTo>
                    <a:pt x="202844" y="28917"/>
                  </a:lnTo>
                  <a:lnTo>
                    <a:pt x="201587" y="29337"/>
                  </a:lnTo>
                  <a:lnTo>
                    <a:pt x="192786" y="30594"/>
                  </a:lnTo>
                  <a:lnTo>
                    <a:pt x="169011" y="33578"/>
                  </a:lnTo>
                  <a:lnTo>
                    <a:pt x="162521" y="34277"/>
                  </a:lnTo>
                  <a:lnTo>
                    <a:pt x="156324" y="34785"/>
                  </a:lnTo>
                  <a:lnTo>
                    <a:pt x="156502" y="34785"/>
                  </a:lnTo>
                  <a:lnTo>
                    <a:pt x="111061" y="37719"/>
                  </a:lnTo>
                  <a:lnTo>
                    <a:pt x="66967" y="39179"/>
                  </a:lnTo>
                  <a:lnTo>
                    <a:pt x="48399" y="39179"/>
                  </a:lnTo>
                  <a:lnTo>
                    <a:pt x="36880" y="38976"/>
                  </a:lnTo>
                  <a:lnTo>
                    <a:pt x="25146" y="38138"/>
                  </a:lnTo>
                  <a:lnTo>
                    <a:pt x="23050" y="38138"/>
                  </a:lnTo>
                  <a:lnTo>
                    <a:pt x="21374" y="40652"/>
                  </a:lnTo>
                  <a:lnTo>
                    <a:pt x="21793" y="41490"/>
                  </a:lnTo>
                  <a:lnTo>
                    <a:pt x="23469" y="48615"/>
                  </a:lnTo>
                  <a:lnTo>
                    <a:pt x="24726" y="54063"/>
                  </a:lnTo>
                  <a:lnTo>
                    <a:pt x="26403" y="58674"/>
                  </a:lnTo>
                  <a:lnTo>
                    <a:pt x="26403" y="59093"/>
                  </a:lnTo>
                  <a:lnTo>
                    <a:pt x="26822" y="59512"/>
                  </a:lnTo>
                  <a:lnTo>
                    <a:pt x="27660" y="61607"/>
                  </a:lnTo>
                  <a:lnTo>
                    <a:pt x="30175" y="64541"/>
                  </a:lnTo>
                  <a:lnTo>
                    <a:pt x="34366" y="64122"/>
                  </a:lnTo>
                  <a:lnTo>
                    <a:pt x="44843" y="63284"/>
                  </a:lnTo>
                  <a:lnTo>
                    <a:pt x="61607" y="60769"/>
                  </a:lnTo>
                  <a:lnTo>
                    <a:pt x="104355" y="57416"/>
                  </a:lnTo>
                  <a:lnTo>
                    <a:pt x="104241" y="59931"/>
                  </a:lnTo>
                  <a:lnTo>
                    <a:pt x="104165" y="61607"/>
                  </a:lnTo>
                  <a:lnTo>
                    <a:pt x="104051" y="64122"/>
                  </a:lnTo>
                  <a:lnTo>
                    <a:pt x="104025" y="64541"/>
                  </a:lnTo>
                  <a:lnTo>
                    <a:pt x="103682" y="72148"/>
                  </a:lnTo>
                  <a:lnTo>
                    <a:pt x="91567" y="110426"/>
                  </a:lnTo>
                  <a:lnTo>
                    <a:pt x="70434" y="149415"/>
                  </a:lnTo>
                  <a:lnTo>
                    <a:pt x="44132" y="180632"/>
                  </a:lnTo>
                  <a:lnTo>
                    <a:pt x="3352" y="211645"/>
                  </a:lnTo>
                  <a:lnTo>
                    <a:pt x="2933" y="212064"/>
                  </a:lnTo>
                  <a:lnTo>
                    <a:pt x="0" y="214160"/>
                  </a:lnTo>
                  <a:lnTo>
                    <a:pt x="1676" y="215836"/>
                  </a:lnTo>
                  <a:lnTo>
                    <a:pt x="12153" y="225056"/>
                  </a:lnTo>
                  <a:lnTo>
                    <a:pt x="16344" y="228409"/>
                  </a:lnTo>
                  <a:lnTo>
                    <a:pt x="23050" y="226314"/>
                  </a:lnTo>
                  <a:lnTo>
                    <a:pt x="25146" y="224637"/>
                  </a:lnTo>
                  <a:lnTo>
                    <a:pt x="42659" y="211924"/>
                  </a:lnTo>
                  <a:lnTo>
                    <a:pt x="74803" y="180632"/>
                  </a:lnTo>
                  <a:lnTo>
                    <a:pt x="99707" y="148805"/>
                  </a:lnTo>
                  <a:lnTo>
                    <a:pt x="107289" y="135369"/>
                  </a:lnTo>
                  <a:lnTo>
                    <a:pt x="115544" y="140906"/>
                  </a:lnTo>
                  <a:lnTo>
                    <a:pt x="147802" y="165963"/>
                  </a:lnTo>
                  <a:lnTo>
                    <a:pt x="178257" y="193395"/>
                  </a:lnTo>
                  <a:lnTo>
                    <a:pt x="194462" y="212902"/>
                  </a:lnTo>
                  <a:lnTo>
                    <a:pt x="197815" y="210807"/>
                  </a:lnTo>
                  <a:lnTo>
                    <a:pt x="200748" y="208292"/>
                  </a:lnTo>
                  <a:lnTo>
                    <a:pt x="211226" y="196138"/>
                  </a:lnTo>
                  <a:lnTo>
                    <a:pt x="213321" y="194043"/>
                  </a:lnTo>
                  <a:lnTo>
                    <a:pt x="215417" y="191109"/>
                  </a:lnTo>
                  <a:close/>
                </a:path>
                <a:path w="1591945" h="388619">
                  <a:moveTo>
                    <a:pt x="290296" y="299237"/>
                  </a:moveTo>
                  <a:lnTo>
                    <a:pt x="271018" y="263994"/>
                  </a:lnTo>
                  <a:lnTo>
                    <a:pt x="267970" y="261099"/>
                  </a:lnTo>
                  <a:lnTo>
                    <a:pt x="265074" y="258318"/>
                  </a:lnTo>
                  <a:lnTo>
                    <a:pt x="262686" y="256997"/>
                  </a:lnTo>
                  <a:lnTo>
                    <a:pt x="262686" y="302602"/>
                  </a:lnTo>
                  <a:lnTo>
                    <a:pt x="262610" y="305168"/>
                  </a:lnTo>
                  <a:lnTo>
                    <a:pt x="262356" y="312648"/>
                  </a:lnTo>
                  <a:lnTo>
                    <a:pt x="262242" y="314744"/>
                  </a:lnTo>
                  <a:lnTo>
                    <a:pt x="261581" y="327634"/>
                  </a:lnTo>
                  <a:lnTo>
                    <a:pt x="232333" y="359384"/>
                  </a:lnTo>
                  <a:lnTo>
                    <a:pt x="214718" y="365086"/>
                  </a:lnTo>
                  <a:lnTo>
                    <a:pt x="216255" y="365086"/>
                  </a:lnTo>
                  <a:lnTo>
                    <a:pt x="200850" y="365772"/>
                  </a:lnTo>
                  <a:lnTo>
                    <a:pt x="188239" y="365772"/>
                  </a:lnTo>
                  <a:lnTo>
                    <a:pt x="152463" y="352640"/>
                  </a:lnTo>
                  <a:lnTo>
                    <a:pt x="134531" y="314744"/>
                  </a:lnTo>
                  <a:lnTo>
                    <a:pt x="134543" y="313067"/>
                  </a:lnTo>
                  <a:lnTo>
                    <a:pt x="152857" y="275945"/>
                  </a:lnTo>
                  <a:lnTo>
                    <a:pt x="188658" y="261442"/>
                  </a:lnTo>
                  <a:lnTo>
                    <a:pt x="199072" y="261099"/>
                  </a:lnTo>
                  <a:lnTo>
                    <a:pt x="208724" y="261099"/>
                  </a:lnTo>
                  <a:lnTo>
                    <a:pt x="245275" y="273900"/>
                  </a:lnTo>
                  <a:lnTo>
                    <a:pt x="262686" y="302602"/>
                  </a:lnTo>
                  <a:lnTo>
                    <a:pt x="262686" y="256997"/>
                  </a:lnTo>
                  <a:lnTo>
                    <a:pt x="224078" y="241998"/>
                  </a:lnTo>
                  <a:lnTo>
                    <a:pt x="199491" y="240982"/>
                  </a:lnTo>
                  <a:lnTo>
                    <a:pt x="187350" y="241109"/>
                  </a:lnTo>
                  <a:lnTo>
                    <a:pt x="185102" y="241109"/>
                  </a:lnTo>
                  <a:lnTo>
                    <a:pt x="141490" y="256781"/>
                  </a:lnTo>
                  <a:lnTo>
                    <a:pt x="113004" y="287451"/>
                  </a:lnTo>
                  <a:lnTo>
                    <a:pt x="107899" y="302602"/>
                  </a:lnTo>
                  <a:lnTo>
                    <a:pt x="107924" y="327634"/>
                  </a:lnTo>
                  <a:lnTo>
                    <a:pt x="126212" y="362051"/>
                  </a:lnTo>
                  <a:lnTo>
                    <a:pt x="163042" y="383590"/>
                  </a:lnTo>
                  <a:lnTo>
                    <a:pt x="172085" y="386461"/>
                  </a:lnTo>
                  <a:lnTo>
                    <a:pt x="171907" y="386461"/>
                  </a:lnTo>
                  <a:lnTo>
                    <a:pt x="182194" y="387515"/>
                  </a:lnTo>
                  <a:lnTo>
                    <a:pt x="181876" y="387515"/>
                  </a:lnTo>
                  <a:lnTo>
                    <a:pt x="197815" y="387667"/>
                  </a:lnTo>
                  <a:lnTo>
                    <a:pt x="244119" y="378028"/>
                  </a:lnTo>
                  <a:lnTo>
                    <a:pt x="277228" y="351624"/>
                  </a:lnTo>
                  <a:lnTo>
                    <a:pt x="290017" y="312648"/>
                  </a:lnTo>
                  <a:lnTo>
                    <a:pt x="290296" y="299237"/>
                  </a:lnTo>
                  <a:close/>
                </a:path>
                <a:path w="1591945" h="388619">
                  <a:moveTo>
                    <a:pt x="359168" y="130759"/>
                  </a:moveTo>
                  <a:lnTo>
                    <a:pt x="358749" y="125310"/>
                  </a:lnTo>
                  <a:lnTo>
                    <a:pt x="358330" y="114414"/>
                  </a:lnTo>
                  <a:lnTo>
                    <a:pt x="358000" y="112318"/>
                  </a:lnTo>
                  <a:lnTo>
                    <a:pt x="357073" y="106032"/>
                  </a:lnTo>
                  <a:lnTo>
                    <a:pt x="353301" y="106451"/>
                  </a:lnTo>
                  <a:lnTo>
                    <a:pt x="347433" y="108127"/>
                  </a:lnTo>
                  <a:lnTo>
                    <a:pt x="324383" y="110642"/>
                  </a:lnTo>
                  <a:lnTo>
                    <a:pt x="297561" y="112318"/>
                  </a:lnTo>
                  <a:lnTo>
                    <a:pt x="286245" y="112318"/>
                  </a:lnTo>
                  <a:lnTo>
                    <a:pt x="286372" y="35509"/>
                  </a:lnTo>
                  <a:lnTo>
                    <a:pt x="287883" y="4191"/>
                  </a:lnTo>
                  <a:lnTo>
                    <a:pt x="287921" y="419"/>
                  </a:lnTo>
                  <a:lnTo>
                    <a:pt x="285826" y="419"/>
                  </a:lnTo>
                  <a:lnTo>
                    <a:pt x="279120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397" y="29794"/>
                  </a:lnTo>
                  <a:lnTo>
                    <a:pt x="259448" y="30797"/>
                  </a:lnTo>
                  <a:lnTo>
                    <a:pt x="259702" y="35509"/>
                  </a:lnTo>
                  <a:lnTo>
                    <a:pt x="259829" y="135369"/>
                  </a:lnTo>
                  <a:lnTo>
                    <a:pt x="259842" y="235115"/>
                  </a:lnTo>
                  <a:lnTo>
                    <a:pt x="261518" y="235115"/>
                  </a:lnTo>
                  <a:lnTo>
                    <a:pt x="282892" y="233857"/>
                  </a:lnTo>
                  <a:lnTo>
                    <a:pt x="284988" y="233438"/>
                  </a:lnTo>
                  <a:lnTo>
                    <a:pt x="286245" y="230924"/>
                  </a:lnTo>
                  <a:lnTo>
                    <a:pt x="286245" y="134950"/>
                  </a:lnTo>
                  <a:lnTo>
                    <a:pt x="297980" y="134112"/>
                  </a:lnTo>
                  <a:lnTo>
                    <a:pt x="324853" y="134112"/>
                  </a:lnTo>
                  <a:lnTo>
                    <a:pt x="325221" y="134112"/>
                  </a:lnTo>
                  <a:lnTo>
                    <a:pt x="337375" y="134327"/>
                  </a:lnTo>
                  <a:lnTo>
                    <a:pt x="349529" y="134531"/>
                  </a:lnTo>
                  <a:lnTo>
                    <a:pt x="355396" y="135369"/>
                  </a:lnTo>
                  <a:lnTo>
                    <a:pt x="359168" y="135369"/>
                  </a:lnTo>
                  <a:lnTo>
                    <a:pt x="359168" y="134531"/>
                  </a:lnTo>
                  <a:lnTo>
                    <a:pt x="359168" y="134112"/>
                  </a:lnTo>
                  <a:lnTo>
                    <a:pt x="359168" y="130759"/>
                  </a:lnTo>
                  <a:close/>
                </a:path>
                <a:path w="1591945" h="388619">
                  <a:moveTo>
                    <a:pt x="576681" y="31851"/>
                  </a:moveTo>
                  <a:lnTo>
                    <a:pt x="574586" y="31013"/>
                  </a:lnTo>
                  <a:lnTo>
                    <a:pt x="548182" y="30594"/>
                  </a:lnTo>
                  <a:lnTo>
                    <a:pt x="546506" y="30594"/>
                  </a:lnTo>
                  <a:lnTo>
                    <a:pt x="544410" y="32689"/>
                  </a:lnTo>
                  <a:lnTo>
                    <a:pt x="545249" y="34785"/>
                  </a:lnTo>
                  <a:lnTo>
                    <a:pt x="547903" y="40119"/>
                  </a:lnTo>
                  <a:lnTo>
                    <a:pt x="549275" y="46037"/>
                  </a:lnTo>
                  <a:lnTo>
                    <a:pt x="549300" y="46520"/>
                  </a:lnTo>
                  <a:lnTo>
                    <a:pt x="549783" y="56286"/>
                  </a:lnTo>
                  <a:lnTo>
                    <a:pt x="549859" y="109804"/>
                  </a:lnTo>
                  <a:lnTo>
                    <a:pt x="549859" y="134531"/>
                  </a:lnTo>
                  <a:lnTo>
                    <a:pt x="549859" y="217093"/>
                  </a:lnTo>
                  <a:lnTo>
                    <a:pt x="538988" y="218071"/>
                  </a:lnTo>
                  <a:lnTo>
                    <a:pt x="528955" y="218655"/>
                  </a:lnTo>
                  <a:lnTo>
                    <a:pt x="465493" y="220027"/>
                  </a:lnTo>
                  <a:lnTo>
                    <a:pt x="467360" y="220027"/>
                  </a:lnTo>
                  <a:lnTo>
                    <a:pt x="448538" y="220230"/>
                  </a:lnTo>
                  <a:lnTo>
                    <a:pt x="438302" y="220027"/>
                  </a:lnTo>
                  <a:lnTo>
                    <a:pt x="440169" y="220027"/>
                  </a:lnTo>
                  <a:lnTo>
                    <a:pt x="434606" y="219608"/>
                  </a:lnTo>
                  <a:lnTo>
                    <a:pt x="434594" y="217093"/>
                  </a:lnTo>
                  <a:lnTo>
                    <a:pt x="434187" y="136207"/>
                  </a:lnTo>
                  <a:lnTo>
                    <a:pt x="451942" y="135394"/>
                  </a:lnTo>
                  <a:lnTo>
                    <a:pt x="500240" y="134023"/>
                  </a:lnTo>
                  <a:lnTo>
                    <a:pt x="503275" y="134023"/>
                  </a:lnTo>
                  <a:lnTo>
                    <a:pt x="522820" y="133819"/>
                  </a:lnTo>
                  <a:lnTo>
                    <a:pt x="535190" y="133819"/>
                  </a:lnTo>
                  <a:lnTo>
                    <a:pt x="541248" y="134023"/>
                  </a:lnTo>
                  <a:lnTo>
                    <a:pt x="549859" y="134531"/>
                  </a:lnTo>
                  <a:lnTo>
                    <a:pt x="549859" y="109804"/>
                  </a:lnTo>
                  <a:lnTo>
                    <a:pt x="511365" y="112217"/>
                  </a:lnTo>
                  <a:lnTo>
                    <a:pt x="466610" y="113360"/>
                  </a:lnTo>
                  <a:lnTo>
                    <a:pt x="453758" y="113207"/>
                  </a:lnTo>
                  <a:lnTo>
                    <a:pt x="434187" y="112737"/>
                  </a:lnTo>
                  <a:lnTo>
                    <a:pt x="434238" y="73761"/>
                  </a:lnTo>
                  <a:lnTo>
                    <a:pt x="434314" y="69570"/>
                  </a:lnTo>
                  <a:lnTo>
                    <a:pt x="434606" y="53644"/>
                  </a:lnTo>
                  <a:lnTo>
                    <a:pt x="434898" y="46037"/>
                  </a:lnTo>
                  <a:lnTo>
                    <a:pt x="435025" y="39395"/>
                  </a:lnTo>
                  <a:lnTo>
                    <a:pt x="432930" y="38557"/>
                  </a:lnTo>
                  <a:lnTo>
                    <a:pt x="432092" y="38557"/>
                  </a:lnTo>
                  <a:lnTo>
                    <a:pt x="408622" y="37719"/>
                  </a:lnTo>
                  <a:lnTo>
                    <a:pt x="402336" y="37719"/>
                  </a:lnTo>
                  <a:lnTo>
                    <a:pt x="404825" y="46037"/>
                  </a:lnTo>
                  <a:lnTo>
                    <a:pt x="404901" y="46520"/>
                  </a:lnTo>
                  <a:lnTo>
                    <a:pt x="408203" y="69570"/>
                  </a:lnTo>
                  <a:lnTo>
                    <a:pt x="408203" y="80886"/>
                  </a:lnTo>
                  <a:lnTo>
                    <a:pt x="408444" y="114109"/>
                  </a:lnTo>
                  <a:lnTo>
                    <a:pt x="408825" y="170776"/>
                  </a:lnTo>
                  <a:lnTo>
                    <a:pt x="408825" y="220230"/>
                  </a:lnTo>
                  <a:lnTo>
                    <a:pt x="408622" y="235953"/>
                  </a:lnTo>
                  <a:lnTo>
                    <a:pt x="408622" y="244754"/>
                  </a:lnTo>
                  <a:lnTo>
                    <a:pt x="411137" y="245592"/>
                  </a:lnTo>
                  <a:lnTo>
                    <a:pt x="412813" y="245592"/>
                  </a:lnTo>
                  <a:lnTo>
                    <a:pt x="422452" y="244335"/>
                  </a:lnTo>
                  <a:lnTo>
                    <a:pt x="435140" y="243319"/>
                  </a:lnTo>
                  <a:lnTo>
                    <a:pt x="453910" y="243319"/>
                  </a:lnTo>
                  <a:lnTo>
                    <a:pt x="487197" y="242570"/>
                  </a:lnTo>
                  <a:lnTo>
                    <a:pt x="489572" y="242570"/>
                  </a:lnTo>
                  <a:lnTo>
                    <a:pt x="522782" y="242201"/>
                  </a:lnTo>
                  <a:lnTo>
                    <a:pt x="520725" y="242201"/>
                  </a:lnTo>
                  <a:lnTo>
                    <a:pt x="557301" y="241401"/>
                  </a:lnTo>
                  <a:lnTo>
                    <a:pt x="571233" y="241401"/>
                  </a:lnTo>
                  <a:lnTo>
                    <a:pt x="575843" y="238887"/>
                  </a:lnTo>
                  <a:lnTo>
                    <a:pt x="575843" y="220230"/>
                  </a:lnTo>
                  <a:lnTo>
                    <a:pt x="575843" y="133819"/>
                  </a:lnTo>
                  <a:lnTo>
                    <a:pt x="575843" y="113360"/>
                  </a:lnTo>
                  <a:lnTo>
                    <a:pt x="575843" y="73761"/>
                  </a:lnTo>
                  <a:lnTo>
                    <a:pt x="576681" y="46520"/>
                  </a:lnTo>
                  <a:lnTo>
                    <a:pt x="576681" y="31851"/>
                  </a:lnTo>
                  <a:close/>
                </a:path>
                <a:path w="1591945" h="388619">
                  <a:moveTo>
                    <a:pt x="742645" y="173507"/>
                  </a:moveTo>
                  <a:lnTo>
                    <a:pt x="741387" y="157162"/>
                  </a:lnTo>
                  <a:lnTo>
                    <a:pt x="741184" y="155905"/>
                  </a:lnTo>
                  <a:lnTo>
                    <a:pt x="740422" y="150876"/>
                  </a:lnTo>
                  <a:lnTo>
                    <a:pt x="740130" y="148780"/>
                  </a:lnTo>
                  <a:lnTo>
                    <a:pt x="736358" y="149199"/>
                  </a:lnTo>
                  <a:lnTo>
                    <a:pt x="730491" y="150876"/>
                  </a:lnTo>
                  <a:lnTo>
                    <a:pt x="707440" y="153809"/>
                  </a:lnTo>
                  <a:lnTo>
                    <a:pt x="681037" y="155905"/>
                  </a:lnTo>
                  <a:lnTo>
                    <a:pt x="669721" y="155905"/>
                  </a:lnTo>
                  <a:lnTo>
                    <a:pt x="669721" y="153809"/>
                  </a:lnTo>
                  <a:lnTo>
                    <a:pt x="669848" y="35902"/>
                  </a:lnTo>
                  <a:lnTo>
                    <a:pt x="671398" y="4191"/>
                  </a:lnTo>
                  <a:lnTo>
                    <a:pt x="671398" y="838"/>
                  </a:lnTo>
                  <a:lnTo>
                    <a:pt x="668464" y="838"/>
                  </a:lnTo>
                  <a:lnTo>
                    <a:pt x="644575" y="0"/>
                  </a:lnTo>
                  <a:lnTo>
                    <a:pt x="640384" y="0"/>
                  </a:lnTo>
                  <a:lnTo>
                    <a:pt x="638289" y="2095"/>
                  </a:lnTo>
                  <a:lnTo>
                    <a:pt x="639127" y="4191"/>
                  </a:lnTo>
                  <a:lnTo>
                    <a:pt x="641223" y="8382"/>
                  </a:lnTo>
                  <a:lnTo>
                    <a:pt x="642874" y="30124"/>
                  </a:lnTo>
                  <a:lnTo>
                    <a:pt x="642924" y="31216"/>
                  </a:lnTo>
                  <a:lnTo>
                    <a:pt x="643178" y="35902"/>
                  </a:lnTo>
                  <a:lnTo>
                    <a:pt x="643305" y="178117"/>
                  </a:lnTo>
                  <a:lnTo>
                    <a:pt x="643318" y="356235"/>
                  </a:lnTo>
                  <a:lnTo>
                    <a:pt x="644994" y="356235"/>
                  </a:lnTo>
                  <a:lnTo>
                    <a:pt x="666369" y="354977"/>
                  </a:lnTo>
                  <a:lnTo>
                    <a:pt x="668464" y="354558"/>
                  </a:lnTo>
                  <a:lnTo>
                    <a:pt x="669721" y="352044"/>
                  </a:lnTo>
                  <a:lnTo>
                    <a:pt x="669721" y="177698"/>
                  </a:lnTo>
                  <a:lnTo>
                    <a:pt x="682231" y="177279"/>
                  </a:lnTo>
                  <a:lnTo>
                    <a:pt x="732586" y="177279"/>
                  </a:lnTo>
                  <a:lnTo>
                    <a:pt x="738873" y="178117"/>
                  </a:lnTo>
                  <a:lnTo>
                    <a:pt x="742645" y="178117"/>
                  </a:lnTo>
                  <a:lnTo>
                    <a:pt x="742645" y="177279"/>
                  </a:lnTo>
                  <a:lnTo>
                    <a:pt x="742645" y="173507"/>
                  </a:lnTo>
                  <a:close/>
                </a:path>
                <a:path w="1591945" h="388619">
                  <a:moveTo>
                    <a:pt x="1069962" y="23469"/>
                  </a:moveTo>
                  <a:lnTo>
                    <a:pt x="1065949" y="22123"/>
                  </a:lnTo>
                  <a:lnTo>
                    <a:pt x="1065796" y="22123"/>
                  </a:lnTo>
                  <a:lnTo>
                    <a:pt x="1041463" y="17183"/>
                  </a:lnTo>
                  <a:lnTo>
                    <a:pt x="1038110" y="16344"/>
                  </a:lnTo>
                  <a:lnTo>
                    <a:pt x="1034757" y="17183"/>
                  </a:lnTo>
                  <a:lnTo>
                    <a:pt x="1028890" y="18415"/>
                  </a:lnTo>
                  <a:lnTo>
                    <a:pt x="987679" y="22123"/>
                  </a:lnTo>
                  <a:lnTo>
                    <a:pt x="953770" y="23469"/>
                  </a:lnTo>
                  <a:lnTo>
                    <a:pt x="954100" y="23469"/>
                  </a:lnTo>
                  <a:lnTo>
                    <a:pt x="905205" y="24536"/>
                  </a:lnTo>
                  <a:lnTo>
                    <a:pt x="887755" y="24536"/>
                  </a:lnTo>
                  <a:lnTo>
                    <a:pt x="857605" y="23825"/>
                  </a:lnTo>
                  <a:lnTo>
                    <a:pt x="850620" y="23469"/>
                  </a:lnTo>
                  <a:lnTo>
                    <a:pt x="850950" y="23469"/>
                  </a:lnTo>
                  <a:lnTo>
                    <a:pt x="844905" y="23050"/>
                  </a:lnTo>
                  <a:lnTo>
                    <a:pt x="842797" y="22631"/>
                  </a:lnTo>
                  <a:lnTo>
                    <a:pt x="841133" y="25146"/>
                  </a:lnTo>
                  <a:lnTo>
                    <a:pt x="841552" y="25984"/>
                  </a:lnTo>
                  <a:lnTo>
                    <a:pt x="843648" y="33528"/>
                  </a:lnTo>
                  <a:lnTo>
                    <a:pt x="844905" y="39814"/>
                  </a:lnTo>
                  <a:lnTo>
                    <a:pt x="847001" y="44424"/>
                  </a:lnTo>
                  <a:lnTo>
                    <a:pt x="847001" y="44843"/>
                  </a:lnTo>
                  <a:lnTo>
                    <a:pt x="847420" y="45262"/>
                  </a:lnTo>
                  <a:lnTo>
                    <a:pt x="848258" y="48196"/>
                  </a:lnTo>
                  <a:lnTo>
                    <a:pt x="850773" y="50711"/>
                  </a:lnTo>
                  <a:lnTo>
                    <a:pt x="855383" y="49872"/>
                  </a:lnTo>
                  <a:lnTo>
                    <a:pt x="862088" y="49034"/>
                  </a:lnTo>
                  <a:lnTo>
                    <a:pt x="883043" y="46939"/>
                  </a:lnTo>
                  <a:lnTo>
                    <a:pt x="903998" y="45262"/>
                  </a:lnTo>
                  <a:lnTo>
                    <a:pt x="910704" y="45262"/>
                  </a:lnTo>
                  <a:lnTo>
                    <a:pt x="919505" y="44843"/>
                  </a:lnTo>
                  <a:lnTo>
                    <a:pt x="1021918" y="41490"/>
                  </a:lnTo>
                  <a:lnTo>
                    <a:pt x="1034338" y="41490"/>
                  </a:lnTo>
                  <a:lnTo>
                    <a:pt x="1035177" y="42748"/>
                  </a:lnTo>
                  <a:lnTo>
                    <a:pt x="1035113" y="46939"/>
                  </a:lnTo>
                  <a:lnTo>
                    <a:pt x="1035037" y="48196"/>
                  </a:lnTo>
                  <a:lnTo>
                    <a:pt x="1034935" y="49872"/>
                  </a:lnTo>
                  <a:lnTo>
                    <a:pt x="1028636" y="92138"/>
                  </a:lnTo>
                  <a:lnTo>
                    <a:pt x="1020203" y="130124"/>
                  </a:lnTo>
                  <a:lnTo>
                    <a:pt x="1014222" y="150876"/>
                  </a:lnTo>
                  <a:lnTo>
                    <a:pt x="1013383" y="153809"/>
                  </a:lnTo>
                  <a:lnTo>
                    <a:pt x="1015479" y="155067"/>
                  </a:lnTo>
                  <a:lnTo>
                    <a:pt x="1020508" y="155067"/>
                  </a:lnTo>
                  <a:lnTo>
                    <a:pt x="1041463" y="142074"/>
                  </a:lnTo>
                  <a:lnTo>
                    <a:pt x="1045654" y="129921"/>
                  </a:lnTo>
                  <a:lnTo>
                    <a:pt x="1056119" y="86575"/>
                  </a:lnTo>
                  <a:lnTo>
                    <a:pt x="1063256" y="54876"/>
                  </a:lnTo>
                  <a:lnTo>
                    <a:pt x="1066342" y="41490"/>
                  </a:lnTo>
                  <a:lnTo>
                    <a:pt x="1068285" y="33108"/>
                  </a:lnTo>
                  <a:lnTo>
                    <a:pt x="1069124" y="26822"/>
                  </a:lnTo>
                  <a:lnTo>
                    <a:pt x="1069682" y="24536"/>
                  </a:lnTo>
                  <a:lnTo>
                    <a:pt x="1069809" y="24041"/>
                  </a:lnTo>
                  <a:lnTo>
                    <a:pt x="1069860" y="23825"/>
                  </a:lnTo>
                  <a:lnTo>
                    <a:pt x="1069962" y="23469"/>
                  </a:lnTo>
                  <a:close/>
                </a:path>
                <a:path w="1591945" h="388619">
                  <a:moveTo>
                    <a:pt x="1130312" y="193624"/>
                  </a:moveTo>
                  <a:lnTo>
                    <a:pt x="1128674" y="180517"/>
                  </a:lnTo>
                  <a:lnTo>
                    <a:pt x="1128598" y="179997"/>
                  </a:lnTo>
                  <a:lnTo>
                    <a:pt x="1128496" y="179184"/>
                  </a:lnTo>
                  <a:lnTo>
                    <a:pt x="1128407" y="178435"/>
                  </a:lnTo>
                  <a:lnTo>
                    <a:pt x="1127798" y="173507"/>
                  </a:lnTo>
                  <a:lnTo>
                    <a:pt x="1127709" y="173088"/>
                  </a:lnTo>
                  <a:lnTo>
                    <a:pt x="1127379" y="171411"/>
                  </a:lnTo>
                  <a:lnTo>
                    <a:pt x="1124864" y="168897"/>
                  </a:lnTo>
                  <a:lnTo>
                    <a:pt x="1120673" y="169735"/>
                  </a:lnTo>
                  <a:lnTo>
                    <a:pt x="1112253" y="171221"/>
                  </a:lnTo>
                  <a:lnTo>
                    <a:pt x="1064310" y="175564"/>
                  </a:lnTo>
                  <a:lnTo>
                    <a:pt x="1041400" y="176860"/>
                  </a:lnTo>
                  <a:lnTo>
                    <a:pt x="1041819" y="176860"/>
                  </a:lnTo>
                  <a:lnTo>
                    <a:pt x="974775" y="179184"/>
                  </a:lnTo>
                  <a:lnTo>
                    <a:pt x="975347" y="179184"/>
                  </a:lnTo>
                  <a:lnTo>
                    <a:pt x="914501" y="180517"/>
                  </a:lnTo>
                  <a:lnTo>
                    <a:pt x="847725" y="180517"/>
                  </a:lnTo>
                  <a:lnTo>
                    <a:pt x="832027" y="180276"/>
                  </a:lnTo>
                  <a:lnTo>
                    <a:pt x="833628" y="180276"/>
                  </a:lnTo>
                  <a:lnTo>
                    <a:pt x="805103" y="179603"/>
                  </a:lnTo>
                  <a:lnTo>
                    <a:pt x="795210" y="179184"/>
                  </a:lnTo>
                  <a:lnTo>
                    <a:pt x="786777" y="178435"/>
                  </a:lnTo>
                  <a:lnTo>
                    <a:pt x="786993" y="178435"/>
                  </a:lnTo>
                  <a:lnTo>
                    <a:pt x="777849" y="177279"/>
                  </a:lnTo>
                  <a:lnTo>
                    <a:pt x="775754" y="176860"/>
                  </a:lnTo>
                  <a:lnTo>
                    <a:pt x="774179" y="179603"/>
                  </a:lnTo>
                  <a:lnTo>
                    <a:pt x="774179" y="179997"/>
                  </a:lnTo>
                  <a:lnTo>
                    <a:pt x="774433" y="180517"/>
                  </a:lnTo>
                  <a:lnTo>
                    <a:pt x="776173" y="187756"/>
                  </a:lnTo>
                  <a:lnTo>
                    <a:pt x="778687" y="197396"/>
                  </a:lnTo>
                  <a:lnTo>
                    <a:pt x="780364" y="202006"/>
                  </a:lnTo>
                  <a:lnTo>
                    <a:pt x="781202" y="204520"/>
                  </a:lnTo>
                  <a:lnTo>
                    <a:pt x="784555" y="207035"/>
                  </a:lnTo>
                  <a:lnTo>
                    <a:pt x="803363" y="205371"/>
                  </a:lnTo>
                  <a:lnTo>
                    <a:pt x="815314" y="204520"/>
                  </a:lnTo>
                  <a:lnTo>
                    <a:pt x="829589" y="203746"/>
                  </a:lnTo>
                  <a:lnTo>
                    <a:pt x="895921" y="200875"/>
                  </a:lnTo>
                  <a:lnTo>
                    <a:pt x="945070" y="199910"/>
                  </a:lnTo>
                  <a:lnTo>
                    <a:pt x="945070" y="357073"/>
                  </a:lnTo>
                  <a:lnTo>
                    <a:pt x="948423" y="357073"/>
                  </a:lnTo>
                  <a:lnTo>
                    <a:pt x="957643" y="356235"/>
                  </a:lnTo>
                  <a:lnTo>
                    <a:pt x="966863" y="355815"/>
                  </a:lnTo>
                  <a:lnTo>
                    <a:pt x="968540" y="355815"/>
                  </a:lnTo>
                  <a:lnTo>
                    <a:pt x="970635" y="355396"/>
                  </a:lnTo>
                  <a:lnTo>
                    <a:pt x="971892" y="352882"/>
                  </a:lnTo>
                  <a:lnTo>
                    <a:pt x="971892" y="199910"/>
                  </a:lnTo>
                  <a:lnTo>
                    <a:pt x="971892" y="199491"/>
                  </a:lnTo>
                  <a:lnTo>
                    <a:pt x="996454" y="198983"/>
                  </a:lnTo>
                  <a:lnTo>
                    <a:pt x="998588" y="198983"/>
                  </a:lnTo>
                  <a:lnTo>
                    <a:pt x="1012964" y="198818"/>
                  </a:lnTo>
                  <a:lnTo>
                    <a:pt x="1113815" y="198818"/>
                  </a:lnTo>
                  <a:lnTo>
                    <a:pt x="1119466" y="198983"/>
                  </a:lnTo>
                  <a:lnTo>
                    <a:pt x="1127848" y="198983"/>
                  </a:lnTo>
                  <a:lnTo>
                    <a:pt x="1127975" y="198818"/>
                  </a:lnTo>
                  <a:lnTo>
                    <a:pt x="1130312" y="195719"/>
                  </a:lnTo>
                  <a:lnTo>
                    <a:pt x="1130312" y="193624"/>
                  </a:lnTo>
                  <a:close/>
                </a:path>
                <a:path w="1591945" h="388619">
                  <a:moveTo>
                    <a:pt x="1414043" y="215836"/>
                  </a:moveTo>
                  <a:lnTo>
                    <a:pt x="1413141" y="210388"/>
                  </a:lnTo>
                  <a:lnTo>
                    <a:pt x="1411109" y="196557"/>
                  </a:lnTo>
                  <a:lnTo>
                    <a:pt x="1410271" y="192366"/>
                  </a:lnTo>
                  <a:lnTo>
                    <a:pt x="1347139" y="214071"/>
                  </a:lnTo>
                  <a:lnTo>
                    <a:pt x="1299324" y="222643"/>
                  </a:lnTo>
                  <a:lnTo>
                    <a:pt x="1256601" y="226860"/>
                  </a:lnTo>
                  <a:lnTo>
                    <a:pt x="1242212" y="227533"/>
                  </a:lnTo>
                  <a:lnTo>
                    <a:pt x="1225854" y="227533"/>
                  </a:lnTo>
                  <a:lnTo>
                    <a:pt x="1225740" y="226860"/>
                  </a:lnTo>
                  <a:lnTo>
                    <a:pt x="1223860" y="216357"/>
                  </a:lnTo>
                  <a:lnTo>
                    <a:pt x="1223772" y="83400"/>
                  </a:lnTo>
                  <a:lnTo>
                    <a:pt x="1224191" y="61188"/>
                  </a:lnTo>
                  <a:lnTo>
                    <a:pt x="1225029" y="50292"/>
                  </a:lnTo>
                  <a:lnTo>
                    <a:pt x="1225029" y="49034"/>
                  </a:lnTo>
                  <a:lnTo>
                    <a:pt x="1225448" y="46520"/>
                  </a:lnTo>
                  <a:lnTo>
                    <a:pt x="1223772" y="46101"/>
                  </a:lnTo>
                  <a:lnTo>
                    <a:pt x="1222933" y="46101"/>
                  </a:lnTo>
                  <a:lnTo>
                    <a:pt x="1199045" y="43586"/>
                  </a:lnTo>
                  <a:lnTo>
                    <a:pt x="1192339" y="43586"/>
                  </a:lnTo>
                  <a:lnTo>
                    <a:pt x="1194854" y="51968"/>
                  </a:lnTo>
                  <a:lnTo>
                    <a:pt x="1197787" y="74599"/>
                  </a:lnTo>
                  <a:lnTo>
                    <a:pt x="1197787" y="232181"/>
                  </a:lnTo>
                  <a:lnTo>
                    <a:pt x="1206169" y="253974"/>
                  </a:lnTo>
                  <a:lnTo>
                    <a:pt x="1217904" y="253974"/>
                  </a:lnTo>
                  <a:lnTo>
                    <a:pt x="1238084" y="253161"/>
                  </a:lnTo>
                  <a:lnTo>
                    <a:pt x="1308557" y="244983"/>
                  </a:lnTo>
                  <a:lnTo>
                    <a:pt x="1373708" y="230365"/>
                  </a:lnTo>
                  <a:lnTo>
                    <a:pt x="1383652" y="227533"/>
                  </a:lnTo>
                  <a:lnTo>
                    <a:pt x="1385595" y="226987"/>
                  </a:lnTo>
                  <a:lnTo>
                    <a:pt x="1395666" y="223380"/>
                  </a:lnTo>
                  <a:lnTo>
                    <a:pt x="1414043" y="215836"/>
                  </a:lnTo>
                  <a:close/>
                </a:path>
                <a:path w="1591945" h="388619">
                  <a:moveTo>
                    <a:pt x="1459306" y="838"/>
                  </a:moveTo>
                  <a:lnTo>
                    <a:pt x="1456372" y="838"/>
                  </a:lnTo>
                  <a:lnTo>
                    <a:pt x="1432483" y="0"/>
                  </a:lnTo>
                  <a:lnTo>
                    <a:pt x="1428292" y="0"/>
                  </a:lnTo>
                  <a:lnTo>
                    <a:pt x="1426197" y="2095"/>
                  </a:lnTo>
                  <a:lnTo>
                    <a:pt x="1427035" y="4191"/>
                  </a:lnTo>
                  <a:lnTo>
                    <a:pt x="1429131" y="8382"/>
                  </a:lnTo>
                  <a:lnTo>
                    <a:pt x="1430782" y="30124"/>
                  </a:lnTo>
                  <a:lnTo>
                    <a:pt x="1430832" y="31216"/>
                  </a:lnTo>
                  <a:lnTo>
                    <a:pt x="1431086" y="35902"/>
                  </a:lnTo>
                  <a:lnTo>
                    <a:pt x="1431201" y="42125"/>
                  </a:lnTo>
                  <a:lnTo>
                    <a:pt x="1431226" y="356235"/>
                  </a:lnTo>
                  <a:lnTo>
                    <a:pt x="1432902" y="356235"/>
                  </a:lnTo>
                  <a:lnTo>
                    <a:pt x="1454277" y="354977"/>
                  </a:lnTo>
                  <a:lnTo>
                    <a:pt x="1456372" y="354558"/>
                  </a:lnTo>
                  <a:lnTo>
                    <a:pt x="1457629" y="352044"/>
                  </a:lnTo>
                  <a:lnTo>
                    <a:pt x="1457706" y="42125"/>
                  </a:lnTo>
                  <a:lnTo>
                    <a:pt x="1457756" y="35902"/>
                  </a:lnTo>
                  <a:lnTo>
                    <a:pt x="1459306" y="4191"/>
                  </a:lnTo>
                  <a:lnTo>
                    <a:pt x="1459306" y="838"/>
                  </a:lnTo>
                  <a:close/>
                </a:path>
                <a:path w="1591945" h="388619">
                  <a:moveTo>
                    <a:pt x="1591322" y="311810"/>
                  </a:moveTo>
                  <a:lnTo>
                    <a:pt x="1587131" y="296303"/>
                  </a:lnTo>
                  <a:lnTo>
                    <a:pt x="1582521" y="290017"/>
                  </a:lnTo>
                  <a:lnTo>
                    <a:pt x="1581264" y="288340"/>
                  </a:lnTo>
                  <a:lnTo>
                    <a:pt x="1577911" y="289179"/>
                  </a:lnTo>
                  <a:lnTo>
                    <a:pt x="1577073" y="289598"/>
                  </a:lnTo>
                  <a:lnTo>
                    <a:pt x="1576654" y="289598"/>
                  </a:lnTo>
                  <a:lnTo>
                    <a:pt x="1551927" y="295884"/>
                  </a:lnTo>
                  <a:lnTo>
                    <a:pt x="1549412" y="296303"/>
                  </a:lnTo>
                  <a:lnTo>
                    <a:pt x="1549412" y="300075"/>
                  </a:lnTo>
                  <a:lnTo>
                    <a:pt x="1550670" y="301332"/>
                  </a:lnTo>
                  <a:lnTo>
                    <a:pt x="1556118" y="307619"/>
                  </a:lnTo>
                  <a:lnTo>
                    <a:pt x="1561566" y="326059"/>
                  </a:lnTo>
                  <a:lnTo>
                    <a:pt x="1561566" y="347014"/>
                  </a:lnTo>
                  <a:lnTo>
                    <a:pt x="1550670" y="369646"/>
                  </a:lnTo>
                  <a:lnTo>
                    <a:pt x="1540192" y="375513"/>
                  </a:lnTo>
                  <a:lnTo>
                    <a:pt x="1537677" y="376770"/>
                  </a:lnTo>
                  <a:lnTo>
                    <a:pt x="1539354" y="378447"/>
                  </a:lnTo>
                  <a:lnTo>
                    <a:pt x="1548155" y="386829"/>
                  </a:lnTo>
                  <a:lnTo>
                    <a:pt x="1549412" y="388086"/>
                  </a:lnTo>
                  <a:lnTo>
                    <a:pt x="1551089" y="387667"/>
                  </a:lnTo>
                  <a:lnTo>
                    <a:pt x="1580629" y="358749"/>
                  </a:lnTo>
                  <a:lnTo>
                    <a:pt x="1591233" y="326059"/>
                  </a:lnTo>
                  <a:lnTo>
                    <a:pt x="1591322" y="311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02092" y="1900389"/>
              <a:ext cx="1777364" cy="0"/>
            </a:xfrm>
            <a:custGeom>
              <a:avLst/>
              <a:gdLst/>
              <a:ahLst/>
              <a:cxnLst/>
              <a:rect l="l" t="t" r="r" b="b"/>
              <a:pathLst>
                <a:path w="1777365" h="0">
                  <a:moveTo>
                    <a:pt x="0" y="0"/>
                  </a:moveTo>
                  <a:lnTo>
                    <a:pt x="1647234" y="0"/>
                  </a:lnTo>
                </a:path>
                <a:path w="1777365" h="0">
                  <a:moveTo>
                    <a:pt x="1647082" y="0"/>
                  </a:moveTo>
                  <a:lnTo>
                    <a:pt x="1777155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98062" y="1480578"/>
              <a:ext cx="1741805" cy="396240"/>
            </a:xfrm>
            <a:custGeom>
              <a:avLst/>
              <a:gdLst/>
              <a:ahLst/>
              <a:cxnLst/>
              <a:rect l="l" t="t" r="r" b="b"/>
              <a:pathLst>
                <a:path w="1741804" h="396239">
                  <a:moveTo>
                    <a:pt x="305841" y="132854"/>
                  </a:moveTo>
                  <a:lnTo>
                    <a:pt x="267931" y="110591"/>
                  </a:lnTo>
                  <a:lnTo>
                    <a:pt x="190588" y="80886"/>
                  </a:lnTo>
                  <a:lnTo>
                    <a:pt x="196481" y="71132"/>
                  </a:lnTo>
                  <a:lnTo>
                    <a:pt x="200012" y="64223"/>
                  </a:lnTo>
                  <a:lnTo>
                    <a:pt x="202603" y="56832"/>
                  </a:lnTo>
                  <a:lnTo>
                    <a:pt x="205562" y="46101"/>
                  </a:lnTo>
                  <a:lnTo>
                    <a:pt x="205676" y="45681"/>
                  </a:lnTo>
                  <a:lnTo>
                    <a:pt x="215315" y="45262"/>
                  </a:lnTo>
                  <a:lnTo>
                    <a:pt x="239623" y="45262"/>
                  </a:lnTo>
                  <a:lnTo>
                    <a:pt x="291172" y="45681"/>
                  </a:lnTo>
                  <a:lnTo>
                    <a:pt x="297040" y="45681"/>
                  </a:lnTo>
                  <a:lnTo>
                    <a:pt x="296964" y="45262"/>
                  </a:lnTo>
                  <a:lnTo>
                    <a:pt x="296202" y="41071"/>
                  </a:lnTo>
                  <a:lnTo>
                    <a:pt x="295363" y="33108"/>
                  </a:lnTo>
                  <a:lnTo>
                    <a:pt x="294944" y="29756"/>
                  </a:lnTo>
                  <a:lnTo>
                    <a:pt x="294436" y="27025"/>
                  </a:lnTo>
                  <a:lnTo>
                    <a:pt x="294411" y="26885"/>
                  </a:lnTo>
                  <a:lnTo>
                    <a:pt x="294309" y="26339"/>
                  </a:lnTo>
                  <a:lnTo>
                    <a:pt x="294195" y="25768"/>
                  </a:lnTo>
                  <a:lnTo>
                    <a:pt x="294081" y="25133"/>
                  </a:lnTo>
                  <a:lnTo>
                    <a:pt x="293979" y="24587"/>
                  </a:lnTo>
                  <a:lnTo>
                    <a:pt x="293611" y="22631"/>
                  </a:lnTo>
                  <a:lnTo>
                    <a:pt x="293243" y="20421"/>
                  </a:lnTo>
                  <a:lnTo>
                    <a:pt x="292849" y="18440"/>
                  </a:lnTo>
                  <a:lnTo>
                    <a:pt x="289496" y="17183"/>
                  </a:lnTo>
                  <a:lnTo>
                    <a:pt x="288239" y="17602"/>
                  </a:lnTo>
                  <a:lnTo>
                    <a:pt x="277926" y="19329"/>
                  </a:lnTo>
                  <a:lnTo>
                    <a:pt x="232613" y="23850"/>
                  </a:lnTo>
                  <a:lnTo>
                    <a:pt x="181508" y="26339"/>
                  </a:lnTo>
                  <a:lnTo>
                    <a:pt x="144272" y="27025"/>
                  </a:lnTo>
                  <a:lnTo>
                    <a:pt x="109512" y="27025"/>
                  </a:lnTo>
                  <a:lnTo>
                    <a:pt x="80289" y="26339"/>
                  </a:lnTo>
                  <a:lnTo>
                    <a:pt x="74993" y="26047"/>
                  </a:lnTo>
                  <a:lnTo>
                    <a:pt x="68630" y="25565"/>
                  </a:lnTo>
                  <a:lnTo>
                    <a:pt x="66535" y="25133"/>
                  </a:lnTo>
                  <a:lnTo>
                    <a:pt x="64858" y="27660"/>
                  </a:lnTo>
                  <a:lnTo>
                    <a:pt x="65278" y="28498"/>
                  </a:lnTo>
                  <a:lnTo>
                    <a:pt x="66954" y="35623"/>
                  </a:lnTo>
                  <a:lnTo>
                    <a:pt x="68630" y="42329"/>
                  </a:lnTo>
                  <a:lnTo>
                    <a:pt x="70307" y="46939"/>
                  </a:lnTo>
                  <a:lnTo>
                    <a:pt x="70307" y="47358"/>
                  </a:lnTo>
                  <a:lnTo>
                    <a:pt x="71551" y="49834"/>
                  </a:lnTo>
                  <a:lnTo>
                    <a:pt x="74079" y="53225"/>
                  </a:lnTo>
                  <a:lnTo>
                    <a:pt x="78689" y="52387"/>
                  </a:lnTo>
                  <a:lnTo>
                    <a:pt x="85813" y="51549"/>
                  </a:lnTo>
                  <a:lnTo>
                    <a:pt x="112217" y="49834"/>
                  </a:lnTo>
                  <a:lnTo>
                    <a:pt x="138620" y="47777"/>
                  </a:lnTo>
                  <a:lnTo>
                    <a:pt x="145326" y="47358"/>
                  </a:lnTo>
                  <a:lnTo>
                    <a:pt x="148678" y="46939"/>
                  </a:lnTo>
                  <a:lnTo>
                    <a:pt x="164604" y="46520"/>
                  </a:lnTo>
                  <a:lnTo>
                    <a:pt x="175501" y="46101"/>
                  </a:lnTo>
                  <a:lnTo>
                    <a:pt x="175399" y="46520"/>
                  </a:lnTo>
                  <a:lnTo>
                    <a:pt x="175310" y="46939"/>
                  </a:lnTo>
                  <a:lnTo>
                    <a:pt x="175209" y="47358"/>
                  </a:lnTo>
                  <a:lnTo>
                    <a:pt x="155105" y="89585"/>
                  </a:lnTo>
                  <a:lnTo>
                    <a:pt x="116382" y="121386"/>
                  </a:lnTo>
                  <a:lnTo>
                    <a:pt x="81826" y="139433"/>
                  </a:lnTo>
                  <a:lnTo>
                    <a:pt x="51269" y="149948"/>
                  </a:lnTo>
                  <a:lnTo>
                    <a:pt x="50850" y="149948"/>
                  </a:lnTo>
                  <a:lnTo>
                    <a:pt x="49352" y="150456"/>
                  </a:lnTo>
                  <a:lnTo>
                    <a:pt x="47256" y="151714"/>
                  </a:lnTo>
                  <a:lnTo>
                    <a:pt x="48450" y="153695"/>
                  </a:lnTo>
                  <a:lnTo>
                    <a:pt x="50584" y="156324"/>
                  </a:lnTo>
                  <a:lnTo>
                    <a:pt x="56476" y="163449"/>
                  </a:lnTo>
                  <a:lnTo>
                    <a:pt x="59829" y="168059"/>
                  </a:lnTo>
                  <a:lnTo>
                    <a:pt x="66954" y="168478"/>
                  </a:lnTo>
                  <a:lnTo>
                    <a:pt x="69469" y="166801"/>
                  </a:lnTo>
                  <a:lnTo>
                    <a:pt x="88353" y="159258"/>
                  </a:lnTo>
                  <a:lnTo>
                    <a:pt x="130022" y="137464"/>
                  </a:lnTo>
                  <a:lnTo>
                    <a:pt x="166776" y="110883"/>
                  </a:lnTo>
                  <a:lnTo>
                    <a:pt x="178854" y="96812"/>
                  </a:lnTo>
                  <a:lnTo>
                    <a:pt x="189344" y="100342"/>
                  </a:lnTo>
                  <a:lnTo>
                    <a:pt x="229171" y="118059"/>
                  </a:lnTo>
                  <a:lnTo>
                    <a:pt x="268490" y="140335"/>
                  </a:lnTo>
                  <a:lnTo>
                    <a:pt x="289915" y="157162"/>
                  </a:lnTo>
                  <a:lnTo>
                    <a:pt x="292430" y="159258"/>
                  </a:lnTo>
                  <a:lnTo>
                    <a:pt x="294106" y="156324"/>
                  </a:lnTo>
                  <a:lnTo>
                    <a:pt x="297459" y="151295"/>
                  </a:lnTo>
                  <a:lnTo>
                    <a:pt x="302488" y="140817"/>
                  </a:lnTo>
                  <a:lnTo>
                    <a:pt x="304584" y="136207"/>
                  </a:lnTo>
                  <a:lnTo>
                    <a:pt x="305841" y="132854"/>
                  </a:lnTo>
                  <a:close/>
                </a:path>
                <a:path w="1741804" h="396239">
                  <a:moveTo>
                    <a:pt x="356133" y="216674"/>
                  </a:moveTo>
                  <a:lnTo>
                    <a:pt x="354495" y="203568"/>
                  </a:lnTo>
                  <a:lnTo>
                    <a:pt x="354431" y="203047"/>
                  </a:lnTo>
                  <a:lnTo>
                    <a:pt x="354330" y="202234"/>
                  </a:lnTo>
                  <a:lnTo>
                    <a:pt x="354228" y="201485"/>
                  </a:lnTo>
                  <a:lnTo>
                    <a:pt x="353618" y="196557"/>
                  </a:lnTo>
                  <a:lnTo>
                    <a:pt x="353529" y="196138"/>
                  </a:lnTo>
                  <a:lnTo>
                    <a:pt x="353199" y="194462"/>
                  </a:lnTo>
                  <a:lnTo>
                    <a:pt x="350685" y="191947"/>
                  </a:lnTo>
                  <a:lnTo>
                    <a:pt x="346494" y="192786"/>
                  </a:lnTo>
                  <a:lnTo>
                    <a:pt x="338074" y="194271"/>
                  </a:lnTo>
                  <a:lnTo>
                    <a:pt x="290131" y="198615"/>
                  </a:lnTo>
                  <a:lnTo>
                    <a:pt x="267220" y="199910"/>
                  </a:lnTo>
                  <a:lnTo>
                    <a:pt x="267639" y="199910"/>
                  </a:lnTo>
                  <a:lnTo>
                    <a:pt x="200609" y="202234"/>
                  </a:lnTo>
                  <a:lnTo>
                    <a:pt x="201168" y="202234"/>
                  </a:lnTo>
                  <a:lnTo>
                    <a:pt x="140322" y="203568"/>
                  </a:lnTo>
                  <a:lnTo>
                    <a:pt x="73545" y="203568"/>
                  </a:lnTo>
                  <a:lnTo>
                    <a:pt x="57861" y="203327"/>
                  </a:lnTo>
                  <a:lnTo>
                    <a:pt x="59448" y="203327"/>
                  </a:lnTo>
                  <a:lnTo>
                    <a:pt x="30924" y="202653"/>
                  </a:lnTo>
                  <a:lnTo>
                    <a:pt x="21031" y="202234"/>
                  </a:lnTo>
                  <a:lnTo>
                    <a:pt x="12611" y="201485"/>
                  </a:lnTo>
                  <a:lnTo>
                    <a:pt x="12814" y="201485"/>
                  </a:lnTo>
                  <a:lnTo>
                    <a:pt x="3670" y="200329"/>
                  </a:lnTo>
                  <a:lnTo>
                    <a:pt x="1574" y="199910"/>
                  </a:lnTo>
                  <a:lnTo>
                    <a:pt x="0" y="202653"/>
                  </a:lnTo>
                  <a:lnTo>
                    <a:pt x="0" y="203047"/>
                  </a:lnTo>
                  <a:lnTo>
                    <a:pt x="266" y="203568"/>
                  </a:lnTo>
                  <a:lnTo>
                    <a:pt x="1993" y="210807"/>
                  </a:lnTo>
                  <a:lnTo>
                    <a:pt x="4508" y="220446"/>
                  </a:lnTo>
                  <a:lnTo>
                    <a:pt x="6184" y="225056"/>
                  </a:lnTo>
                  <a:lnTo>
                    <a:pt x="7023" y="227571"/>
                  </a:lnTo>
                  <a:lnTo>
                    <a:pt x="10375" y="230085"/>
                  </a:lnTo>
                  <a:lnTo>
                    <a:pt x="29197" y="228422"/>
                  </a:lnTo>
                  <a:lnTo>
                    <a:pt x="41148" y="227571"/>
                  </a:lnTo>
                  <a:lnTo>
                    <a:pt x="55410" y="226796"/>
                  </a:lnTo>
                  <a:lnTo>
                    <a:pt x="121754" y="223926"/>
                  </a:lnTo>
                  <a:lnTo>
                    <a:pt x="170891" y="222961"/>
                  </a:lnTo>
                  <a:lnTo>
                    <a:pt x="170891" y="362940"/>
                  </a:lnTo>
                  <a:lnTo>
                    <a:pt x="174244" y="362940"/>
                  </a:lnTo>
                  <a:lnTo>
                    <a:pt x="183464" y="362102"/>
                  </a:lnTo>
                  <a:lnTo>
                    <a:pt x="192684" y="361683"/>
                  </a:lnTo>
                  <a:lnTo>
                    <a:pt x="194360" y="361683"/>
                  </a:lnTo>
                  <a:lnTo>
                    <a:pt x="196456" y="361264"/>
                  </a:lnTo>
                  <a:lnTo>
                    <a:pt x="197713" y="358749"/>
                  </a:lnTo>
                  <a:lnTo>
                    <a:pt x="197713" y="222961"/>
                  </a:lnTo>
                  <a:lnTo>
                    <a:pt x="197713" y="222542"/>
                  </a:lnTo>
                  <a:lnTo>
                    <a:pt x="222275" y="222034"/>
                  </a:lnTo>
                  <a:lnTo>
                    <a:pt x="224409" y="222034"/>
                  </a:lnTo>
                  <a:lnTo>
                    <a:pt x="238785" y="221869"/>
                  </a:lnTo>
                  <a:lnTo>
                    <a:pt x="339636" y="221869"/>
                  </a:lnTo>
                  <a:lnTo>
                    <a:pt x="345287" y="222034"/>
                  </a:lnTo>
                  <a:lnTo>
                    <a:pt x="353682" y="222034"/>
                  </a:lnTo>
                  <a:lnTo>
                    <a:pt x="353796" y="221869"/>
                  </a:lnTo>
                  <a:lnTo>
                    <a:pt x="356133" y="218770"/>
                  </a:lnTo>
                  <a:lnTo>
                    <a:pt x="356133" y="216674"/>
                  </a:lnTo>
                  <a:close/>
                </a:path>
                <a:path w="1741804" h="396239">
                  <a:moveTo>
                    <a:pt x="685482" y="20358"/>
                  </a:moveTo>
                  <a:lnTo>
                    <a:pt x="685355" y="19634"/>
                  </a:lnTo>
                  <a:lnTo>
                    <a:pt x="682612" y="18859"/>
                  </a:lnTo>
                  <a:lnTo>
                    <a:pt x="657885" y="13830"/>
                  </a:lnTo>
                  <a:lnTo>
                    <a:pt x="654951" y="14249"/>
                  </a:lnTo>
                  <a:lnTo>
                    <a:pt x="654113" y="14668"/>
                  </a:lnTo>
                  <a:lnTo>
                    <a:pt x="654113" y="37719"/>
                  </a:lnTo>
                  <a:lnTo>
                    <a:pt x="654113" y="41910"/>
                  </a:lnTo>
                  <a:lnTo>
                    <a:pt x="649922" y="123634"/>
                  </a:lnTo>
                  <a:lnTo>
                    <a:pt x="643636" y="124472"/>
                  </a:lnTo>
                  <a:lnTo>
                    <a:pt x="582396" y="126949"/>
                  </a:lnTo>
                  <a:lnTo>
                    <a:pt x="554431" y="127647"/>
                  </a:lnTo>
                  <a:lnTo>
                    <a:pt x="509930" y="127647"/>
                  </a:lnTo>
                  <a:lnTo>
                    <a:pt x="509917" y="127152"/>
                  </a:lnTo>
                  <a:lnTo>
                    <a:pt x="509803" y="123634"/>
                  </a:lnTo>
                  <a:lnTo>
                    <a:pt x="507009" y="41071"/>
                  </a:lnTo>
                  <a:lnTo>
                    <a:pt x="650341" y="37719"/>
                  </a:lnTo>
                  <a:lnTo>
                    <a:pt x="654113" y="37719"/>
                  </a:lnTo>
                  <a:lnTo>
                    <a:pt x="654113" y="14668"/>
                  </a:lnTo>
                  <a:lnTo>
                    <a:pt x="653275" y="14668"/>
                  </a:lnTo>
                  <a:lnTo>
                    <a:pt x="646150" y="15925"/>
                  </a:lnTo>
                  <a:lnTo>
                    <a:pt x="611149" y="17983"/>
                  </a:lnTo>
                  <a:lnTo>
                    <a:pt x="578586" y="19278"/>
                  </a:lnTo>
                  <a:lnTo>
                    <a:pt x="532041" y="20358"/>
                  </a:lnTo>
                  <a:lnTo>
                    <a:pt x="496277" y="20358"/>
                  </a:lnTo>
                  <a:lnTo>
                    <a:pt x="477672" y="19278"/>
                  </a:lnTo>
                  <a:lnTo>
                    <a:pt x="473481" y="19278"/>
                  </a:lnTo>
                  <a:lnTo>
                    <a:pt x="473481" y="23469"/>
                  </a:lnTo>
                  <a:lnTo>
                    <a:pt x="474319" y="25146"/>
                  </a:lnTo>
                  <a:lnTo>
                    <a:pt x="476415" y="28079"/>
                  </a:lnTo>
                  <a:lnTo>
                    <a:pt x="481863" y="51968"/>
                  </a:lnTo>
                  <a:lnTo>
                    <a:pt x="481914" y="53225"/>
                  </a:lnTo>
                  <a:lnTo>
                    <a:pt x="482282" y="62865"/>
                  </a:lnTo>
                  <a:lnTo>
                    <a:pt x="484238" y="101231"/>
                  </a:lnTo>
                  <a:lnTo>
                    <a:pt x="486473" y="142913"/>
                  </a:lnTo>
                  <a:lnTo>
                    <a:pt x="486473" y="149618"/>
                  </a:lnTo>
                  <a:lnTo>
                    <a:pt x="488988" y="150456"/>
                  </a:lnTo>
                  <a:lnTo>
                    <a:pt x="489826" y="150456"/>
                  </a:lnTo>
                  <a:lnTo>
                    <a:pt x="511200" y="148780"/>
                  </a:lnTo>
                  <a:lnTo>
                    <a:pt x="519163" y="148361"/>
                  </a:lnTo>
                  <a:lnTo>
                    <a:pt x="626859" y="146177"/>
                  </a:lnTo>
                  <a:lnTo>
                    <a:pt x="628954" y="146177"/>
                  </a:lnTo>
                  <a:lnTo>
                    <a:pt x="655535" y="145846"/>
                  </a:lnTo>
                  <a:lnTo>
                    <a:pt x="672973" y="145846"/>
                  </a:lnTo>
                  <a:lnTo>
                    <a:pt x="673392" y="140398"/>
                  </a:lnTo>
                  <a:lnTo>
                    <a:pt x="674370" y="130505"/>
                  </a:lnTo>
                  <a:lnTo>
                    <a:pt x="674636" y="127647"/>
                  </a:lnTo>
                  <a:lnTo>
                    <a:pt x="674700" y="126949"/>
                  </a:lnTo>
                  <a:lnTo>
                    <a:pt x="674814" y="125730"/>
                  </a:lnTo>
                  <a:lnTo>
                    <a:pt x="674941" y="124472"/>
                  </a:lnTo>
                  <a:lnTo>
                    <a:pt x="675005" y="123634"/>
                  </a:lnTo>
                  <a:lnTo>
                    <a:pt x="675398" y="118757"/>
                  </a:lnTo>
                  <a:lnTo>
                    <a:pt x="678421" y="79895"/>
                  </a:lnTo>
                  <a:lnTo>
                    <a:pt x="681355" y="53225"/>
                  </a:lnTo>
                  <a:lnTo>
                    <a:pt x="682967" y="37719"/>
                  </a:lnTo>
                  <a:lnTo>
                    <a:pt x="683450" y="33108"/>
                  </a:lnTo>
                  <a:lnTo>
                    <a:pt x="685126" y="23888"/>
                  </a:lnTo>
                  <a:lnTo>
                    <a:pt x="685165" y="23469"/>
                  </a:lnTo>
                  <a:lnTo>
                    <a:pt x="685482" y="20358"/>
                  </a:lnTo>
                  <a:close/>
                </a:path>
                <a:path w="1741804" h="396239">
                  <a:moveTo>
                    <a:pt x="701890" y="376770"/>
                  </a:moveTo>
                  <a:lnTo>
                    <a:pt x="701471" y="372160"/>
                  </a:lnTo>
                  <a:lnTo>
                    <a:pt x="698893" y="357695"/>
                  </a:lnTo>
                  <a:lnTo>
                    <a:pt x="698817" y="357225"/>
                  </a:lnTo>
                  <a:lnTo>
                    <a:pt x="698715" y="356654"/>
                  </a:lnTo>
                  <a:lnTo>
                    <a:pt x="698119" y="353301"/>
                  </a:lnTo>
                  <a:lnTo>
                    <a:pt x="697699" y="351205"/>
                  </a:lnTo>
                  <a:lnTo>
                    <a:pt x="695185" y="348691"/>
                  </a:lnTo>
                  <a:lnTo>
                    <a:pt x="684644" y="350761"/>
                  </a:lnTo>
                  <a:lnTo>
                    <a:pt x="679538" y="351586"/>
                  </a:lnTo>
                  <a:lnTo>
                    <a:pt x="636917" y="355714"/>
                  </a:lnTo>
                  <a:lnTo>
                    <a:pt x="617918" y="356654"/>
                  </a:lnTo>
                  <a:lnTo>
                    <a:pt x="618197" y="356654"/>
                  </a:lnTo>
                  <a:lnTo>
                    <a:pt x="609346" y="357009"/>
                  </a:lnTo>
                  <a:lnTo>
                    <a:pt x="580021" y="357695"/>
                  </a:lnTo>
                  <a:lnTo>
                    <a:pt x="552691" y="357695"/>
                  </a:lnTo>
                  <a:lnTo>
                    <a:pt x="533120" y="357454"/>
                  </a:lnTo>
                  <a:lnTo>
                    <a:pt x="535457" y="357454"/>
                  </a:lnTo>
                  <a:lnTo>
                    <a:pt x="526973" y="357225"/>
                  </a:lnTo>
                  <a:lnTo>
                    <a:pt x="527646" y="357225"/>
                  </a:lnTo>
                  <a:lnTo>
                    <a:pt x="521423" y="357009"/>
                  </a:lnTo>
                  <a:lnTo>
                    <a:pt x="521931" y="357009"/>
                  </a:lnTo>
                  <a:lnTo>
                    <a:pt x="514972" y="356654"/>
                  </a:lnTo>
                  <a:lnTo>
                    <a:pt x="509524" y="348691"/>
                  </a:lnTo>
                  <a:lnTo>
                    <a:pt x="509587" y="297561"/>
                  </a:lnTo>
                  <a:lnTo>
                    <a:pt x="509943" y="284988"/>
                  </a:lnTo>
                  <a:lnTo>
                    <a:pt x="510362" y="275348"/>
                  </a:lnTo>
                  <a:lnTo>
                    <a:pt x="510362" y="271576"/>
                  </a:lnTo>
                  <a:lnTo>
                    <a:pt x="508266" y="271157"/>
                  </a:lnTo>
                  <a:lnTo>
                    <a:pt x="507428" y="271157"/>
                  </a:lnTo>
                  <a:lnTo>
                    <a:pt x="496112" y="270319"/>
                  </a:lnTo>
                  <a:lnTo>
                    <a:pt x="483958" y="269900"/>
                  </a:lnTo>
                  <a:lnTo>
                    <a:pt x="477672" y="269900"/>
                  </a:lnTo>
                  <a:lnTo>
                    <a:pt x="477799" y="270319"/>
                  </a:lnTo>
                  <a:lnTo>
                    <a:pt x="480187" y="278282"/>
                  </a:lnTo>
                  <a:lnTo>
                    <a:pt x="483120" y="297561"/>
                  </a:lnTo>
                  <a:lnTo>
                    <a:pt x="483235" y="349161"/>
                  </a:lnTo>
                  <a:lnTo>
                    <a:pt x="484060" y="355498"/>
                  </a:lnTo>
                  <a:lnTo>
                    <a:pt x="484149" y="355714"/>
                  </a:lnTo>
                  <a:lnTo>
                    <a:pt x="486295" y="360730"/>
                  </a:lnTo>
                  <a:lnTo>
                    <a:pt x="490664" y="367550"/>
                  </a:lnTo>
                  <a:lnTo>
                    <a:pt x="498119" y="378726"/>
                  </a:lnTo>
                  <a:lnTo>
                    <a:pt x="561517" y="378726"/>
                  </a:lnTo>
                  <a:lnTo>
                    <a:pt x="660793" y="376770"/>
                  </a:lnTo>
                  <a:lnTo>
                    <a:pt x="701890" y="376770"/>
                  </a:lnTo>
                  <a:close/>
                </a:path>
                <a:path w="1741804" h="396239">
                  <a:moveTo>
                    <a:pt x="756793" y="219189"/>
                  </a:moveTo>
                  <a:lnTo>
                    <a:pt x="756704" y="218033"/>
                  </a:lnTo>
                  <a:lnTo>
                    <a:pt x="756373" y="213321"/>
                  </a:lnTo>
                  <a:lnTo>
                    <a:pt x="754913" y="202641"/>
                  </a:lnTo>
                  <a:lnTo>
                    <a:pt x="754875" y="202336"/>
                  </a:lnTo>
                  <a:lnTo>
                    <a:pt x="754748" y="201409"/>
                  </a:lnTo>
                  <a:lnTo>
                    <a:pt x="754634" y="200609"/>
                  </a:lnTo>
                  <a:lnTo>
                    <a:pt x="754532" y="199872"/>
                  </a:lnTo>
                  <a:lnTo>
                    <a:pt x="754430" y="199034"/>
                  </a:lnTo>
                  <a:lnTo>
                    <a:pt x="754316" y="198234"/>
                  </a:lnTo>
                  <a:lnTo>
                    <a:pt x="753859" y="194881"/>
                  </a:lnTo>
                  <a:lnTo>
                    <a:pt x="753440" y="192786"/>
                  </a:lnTo>
                  <a:lnTo>
                    <a:pt x="750925" y="190271"/>
                  </a:lnTo>
                  <a:lnTo>
                    <a:pt x="746734" y="191109"/>
                  </a:lnTo>
                  <a:lnTo>
                    <a:pt x="740117" y="192341"/>
                  </a:lnTo>
                  <a:lnTo>
                    <a:pt x="695286" y="196494"/>
                  </a:lnTo>
                  <a:lnTo>
                    <a:pt x="644105" y="199034"/>
                  </a:lnTo>
                  <a:lnTo>
                    <a:pt x="601954" y="200609"/>
                  </a:lnTo>
                  <a:lnTo>
                    <a:pt x="602335" y="200609"/>
                  </a:lnTo>
                  <a:lnTo>
                    <a:pt x="529640" y="202336"/>
                  </a:lnTo>
                  <a:lnTo>
                    <a:pt x="510463" y="202336"/>
                  </a:lnTo>
                  <a:lnTo>
                    <a:pt x="484085" y="202641"/>
                  </a:lnTo>
                  <a:lnTo>
                    <a:pt x="470789" y="202641"/>
                  </a:lnTo>
                  <a:lnTo>
                    <a:pt x="457200" y="202336"/>
                  </a:lnTo>
                  <a:lnTo>
                    <a:pt x="458038" y="202336"/>
                  </a:lnTo>
                  <a:lnTo>
                    <a:pt x="425564" y="201104"/>
                  </a:lnTo>
                  <a:lnTo>
                    <a:pt x="425856" y="201104"/>
                  </a:lnTo>
                  <a:lnTo>
                    <a:pt x="416687" y="200609"/>
                  </a:lnTo>
                  <a:lnTo>
                    <a:pt x="408940" y="199872"/>
                  </a:lnTo>
                  <a:lnTo>
                    <a:pt x="398551" y="198551"/>
                  </a:lnTo>
                  <a:lnTo>
                    <a:pt x="398818" y="198551"/>
                  </a:lnTo>
                  <a:lnTo>
                    <a:pt x="397205" y="198234"/>
                  </a:lnTo>
                  <a:lnTo>
                    <a:pt x="395554" y="201104"/>
                  </a:lnTo>
                  <a:lnTo>
                    <a:pt x="395655" y="201409"/>
                  </a:lnTo>
                  <a:lnTo>
                    <a:pt x="395947" y="202006"/>
                  </a:lnTo>
                  <a:lnTo>
                    <a:pt x="396024" y="202336"/>
                  </a:lnTo>
                  <a:lnTo>
                    <a:pt x="396100" y="202641"/>
                  </a:lnTo>
                  <a:lnTo>
                    <a:pt x="397624" y="209130"/>
                  </a:lnTo>
                  <a:lnTo>
                    <a:pt x="400113" y="218274"/>
                  </a:lnTo>
                  <a:lnTo>
                    <a:pt x="401815" y="222961"/>
                  </a:lnTo>
                  <a:lnTo>
                    <a:pt x="402653" y="225475"/>
                  </a:lnTo>
                  <a:lnTo>
                    <a:pt x="406006" y="227990"/>
                  </a:lnTo>
                  <a:lnTo>
                    <a:pt x="410616" y="227571"/>
                  </a:lnTo>
                  <a:lnTo>
                    <a:pt x="421805" y="226326"/>
                  </a:lnTo>
                  <a:lnTo>
                    <a:pt x="431584" y="225475"/>
                  </a:lnTo>
                  <a:lnTo>
                    <a:pt x="431863" y="225475"/>
                  </a:lnTo>
                  <a:lnTo>
                    <a:pt x="443090" y="224790"/>
                  </a:lnTo>
                  <a:lnTo>
                    <a:pt x="497992" y="222173"/>
                  </a:lnTo>
                  <a:lnTo>
                    <a:pt x="539280" y="220865"/>
                  </a:lnTo>
                  <a:lnTo>
                    <a:pt x="546823" y="220446"/>
                  </a:lnTo>
                  <a:lnTo>
                    <a:pt x="565683" y="220446"/>
                  </a:lnTo>
                  <a:lnTo>
                    <a:pt x="576160" y="220027"/>
                  </a:lnTo>
                  <a:lnTo>
                    <a:pt x="576160" y="306781"/>
                  </a:lnTo>
                  <a:lnTo>
                    <a:pt x="577837" y="306781"/>
                  </a:lnTo>
                  <a:lnTo>
                    <a:pt x="599211" y="305523"/>
                  </a:lnTo>
                  <a:lnTo>
                    <a:pt x="602564" y="305104"/>
                  </a:lnTo>
                  <a:lnTo>
                    <a:pt x="602564" y="220027"/>
                  </a:lnTo>
                  <a:lnTo>
                    <a:pt x="602564" y="219189"/>
                  </a:lnTo>
                  <a:lnTo>
                    <a:pt x="622820" y="218681"/>
                  </a:lnTo>
                  <a:lnTo>
                    <a:pt x="624636" y="218681"/>
                  </a:lnTo>
                  <a:lnTo>
                    <a:pt x="655612" y="218274"/>
                  </a:lnTo>
                  <a:lnTo>
                    <a:pt x="669937" y="218274"/>
                  </a:lnTo>
                  <a:lnTo>
                    <a:pt x="685469" y="218033"/>
                  </a:lnTo>
                  <a:lnTo>
                    <a:pt x="734288" y="218033"/>
                  </a:lnTo>
                  <a:lnTo>
                    <a:pt x="740549" y="218274"/>
                  </a:lnTo>
                  <a:lnTo>
                    <a:pt x="747077" y="218681"/>
                  </a:lnTo>
                  <a:lnTo>
                    <a:pt x="746772" y="218681"/>
                  </a:lnTo>
                  <a:lnTo>
                    <a:pt x="756793" y="219189"/>
                  </a:lnTo>
                  <a:close/>
                </a:path>
                <a:path w="1741804" h="396239">
                  <a:moveTo>
                    <a:pt x="961732" y="10045"/>
                  </a:moveTo>
                  <a:lnTo>
                    <a:pt x="939520" y="10045"/>
                  </a:lnTo>
                  <a:lnTo>
                    <a:pt x="802474" y="366280"/>
                  </a:lnTo>
                  <a:lnTo>
                    <a:pt x="824268" y="366280"/>
                  </a:lnTo>
                  <a:lnTo>
                    <a:pt x="961732" y="10045"/>
                  </a:lnTo>
                  <a:close/>
                </a:path>
                <a:path w="1741804" h="396239">
                  <a:moveTo>
                    <a:pt x="1164577" y="50292"/>
                  </a:moveTo>
                  <a:lnTo>
                    <a:pt x="1162481" y="49453"/>
                  </a:lnTo>
                  <a:lnTo>
                    <a:pt x="1137335" y="49034"/>
                  </a:lnTo>
                  <a:lnTo>
                    <a:pt x="1135659" y="49034"/>
                  </a:lnTo>
                  <a:lnTo>
                    <a:pt x="1133563" y="51130"/>
                  </a:lnTo>
                  <a:lnTo>
                    <a:pt x="1134402" y="53225"/>
                  </a:lnTo>
                  <a:lnTo>
                    <a:pt x="1137069" y="58547"/>
                  </a:lnTo>
                  <a:lnTo>
                    <a:pt x="1138377" y="64122"/>
                  </a:lnTo>
                  <a:lnTo>
                    <a:pt x="1138440" y="64541"/>
                  </a:lnTo>
                  <a:lnTo>
                    <a:pt x="1138936" y="74371"/>
                  </a:lnTo>
                  <a:lnTo>
                    <a:pt x="1139012" y="123634"/>
                  </a:lnTo>
                  <a:lnTo>
                    <a:pt x="1139012" y="147523"/>
                  </a:lnTo>
                  <a:lnTo>
                    <a:pt x="1139012" y="223380"/>
                  </a:lnTo>
                  <a:lnTo>
                    <a:pt x="1087462" y="225894"/>
                  </a:lnTo>
                  <a:lnTo>
                    <a:pt x="1067485" y="226123"/>
                  </a:lnTo>
                  <a:lnTo>
                    <a:pt x="1050798" y="226123"/>
                  </a:lnTo>
                  <a:lnTo>
                    <a:pt x="1046391" y="225894"/>
                  </a:lnTo>
                  <a:lnTo>
                    <a:pt x="1046378" y="223380"/>
                  </a:lnTo>
                  <a:lnTo>
                    <a:pt x="1045972" y="149199"/>
                  </a:lnTo>
                  <a:lnTo>
                    <a:pt x="1053096" y="148780"/>
                  </a:lnTo>
                  <a:lnTo>
                    <a:pt x="1081455" y="147853"/>
                  </a:lnTo>
                  <a:lnTo>
                    <a:pt x="1083221" y="147853"/>
                  </a:lnTo>
                  <a:lnTo>
                    <a:pt x="1106081" y="147523"/>
                  </a:lnTo>
                  <a:lnTo>
                    <a:pt x="1139012" y="147523"/>
                  </a:lnTo>
                  <a:lnTo>
                    <a:pt x="1139012" y="123634"/>
                  </a:lnTo>
                  <a:lnTo>
                    <a:pt x="1125385" y="124434"/>
                  </a:lnTo>
                  <a:lnTo>
                    <a:pt x="1090104" y="125666"/>
                  </a:lnTo>
                  <a:lnTo>
                    <a:pt x="1063028" y="126060"/>
                  </a:lnTo>
                  <a:lnTo>
                    <a:pt x="1045972" y="126060"/>
                  </a:lnTo>
                  <a:lnTo>
                    <a:pt x="1046099" y="87172"/>
                  </a:lnTo>
                  <a:lnTo>
                    <a:pt x="1046391" y="71666"/>
                  </a:lnTo>
                  <a:lnTo>
                    <a:pt x="1046810" y="60769"/>
                  </a:lnTo>
                  <a:lnTo>
                    <a:pt x="1046810" y="57835"/>
                  </a:lnTo>
                  <a:lnTo>
                    <a:pt x="1044714" y="56997"/>
                  </a:lnTo>
                  <a:lnTo>
                    <a:pt x="1043876" y="56997"/>
                  </a:lnTo>
                  <a:lnTo>
                    <a:pt x="1021664" y="56159"/>
                  </a:lnTo>
                  <a:lnTo>
                    <a:pt x="1015377" y="56159"/>
                  </a:lnTo>
                  <a:lnTo>
                    <a:pt x="1016635" y="59931"/>
                  </a:lnTo>
                  <a:lnTo>
                    <a:pt x="1017892" y="64122"/>
                  </a:lnTo>
                  <a:lnTo>
                    <a:pt x="1017955" y="64541"/>
                  </a:lnTo>
                  <a:lnTo>
                    <a:pt x="1021245" y="87172"/>
                  </a:lnTo>
                  <a:lnTo>
                    <a:pt x="1021245" y="98488"/>
                  </a:lnTo>
                  <a:lnTo>
                    <a:pt x="1021740" y="150812"/>
                  </a:lnTo>
                  <a:lnTo>
                    <a:pt x="1021994" y="183222"/>
                  </a:lnTo>
                  <a:lnTo>
                    <a:pt x="1022083" y="227571"/>
                  </a:lnTo>
                  <a:lnTo>
                    <a:pt x="1021664" y="243497"/>
                  </a:lnTo>
                  <a:lnTo>
                    <a:pt x="1021664" y="250621"/>
                  </a:lnTo>
                  <a:lnTo>
                    <a:pt x="1024178" y="251460"/>
                  </a:lnTo>
                  <a:lnTo>
                    <a:pt x="1025855" y="251460"/>
                  </a:lnTo>
                  <a:lnTo>
                    <a:pt x="1035075" y="250202"/>
                  </a:lnTo>
                  <a:lnTo>
                    <a:pt x="1045552" y="249364"/>
                  </a:lnTo>
                  <a:lnTo>
                    <a:pt x="1048067" y="249364"/>
                  </a:lnTo>
                  <a:lnTo>
                    <a:pt x="1056843" y="248869"/>
                  </a:lnTo>
                  <a:lnTo>
                    <a:pt x="1063307" y="248577"/>
                  </a:lnTo>
                  <a:lnTo>
                    <a:pt x="1107160" y="247599"/>
                  </a:lnTo>
                  <a:lnTo>
                    <a:pt x="1109383" y="247599"/>
                  </a:lnTo>
                  <a:lnTo>
                    <a:pt x="1141323" y="247269"/>
                  </a:lnTo>
                  <a:lnTo>
                    <a:pt x="1159129" y="247269"/>
                  </a:lnTo>
                  <a:lnTo>
                    <a:pt x="1163739" y="244754"/>
                  </a:lnTo>
                  <a:lnTo>
                    <a:pt x="1163739" y="226123"/>
                  </a:lnTo>
                  <a:lnTo>
                    <a:pt x="1163739" y="147523"/>
                  </a:lnTo>
                  <a:lnTo>
                    <a:pt x="1163739" y="126060"/>
                  </a:lnTo>
                  <a:lnTo>
                    <a:pt x="1163866" y="87172"/>
                  </a:lnTo>
                  <a:lnTo>
                    <a:pt x="1164577" y="64541"/>
                  </a:lnTo>
                  <a:lnTo>
                    <a:pt x="1164577" y="50292"/>
                  </a:lnTo>
                  <a:close/>
                </a:path>
                <a:path w="1741804" h="396239">
                  <a:moveTo>
                    <a:pt x="1309585" y="7124"/>
                  </a:moveTo>
                  <a:lnTo>
                    <a:pt x="1307490" y="6286"/>
                  </a:lnTo>
                  <a:lnTo>
                    <a:pt x="1282763" y="5867"/>
                  </a:lnTo>
                  <a:lnTo>
                    <a:pt x="1281087" y="5867"/>
                  </a:lnTo>
                  <a:lnTo>
                    <a:pt x="1278991" y="7962"/>
                  </a:lnTo>
                  <a:lnTo>
                    <a:pt x="1279829" y="10058"/>
                  </a:lnTo>
                  <a:lnTo>
                    <a:pt x="1281925" y="14249"/>
                  </a:lnTo>
                  <a:lnTo>
                    <a:pt x="1282039" y="16764"/>
                  </a:lnTo>
                  <a:lnTo>
                    <a:pt x="1282141" y="18859"/>
                  </a:lnTo>
                  <a:lnTo>
                    <a:pt x="1282230" y="20955"/>
                  </a:lnTo>
                  <a:lnTo>
                    <a:pt x="1282293" y="22212"/>
                  </a:lnTo>
                  <a:lnTo>
                    <a:pt x="1282915" y="35661"/>
                  </a:lnTo>
                  <a:lnTo>
                    <a:pt x="1283106" y="41376"/>
                  </a:lnTo>
                  <a:lnTo>
                    <a:pt x="1283182" y="152552"/>
                  </a:lnTo>
                  <a:lnTo>
                    <a:pt x="1272705" y="153390"/>
                  </a:lnTo>
                  <a:lnTo>
                    <a:pt x="1232471" y="153390"/>
                  </a:lnTo>
                  <a:lnTo>
                    <a:pt x="1232471" y="32689"/>
                  </a:lnTo>
                  <a:lnTo>
                    <a:pt x="1233195" y="22212"/>
                  </a:lnTo>
                  <a:lnTo>
                    <a:pt x="1233309" y="18021"/>
                  </a:lnTo>
                  <a:lnTo>
                    <a:pt x="1231214" y="17183"/>
                  </a:lnTo>
                  <a:lnTo>
                    <a:pt x="1206487" y="16764"/>
                  </a:lnTo>
                  <a:lnTo>
                    <a:pt x="1204810" y="16764"/>
                  </a:lnTo>
                  <a:lnTo>
                    <a:pt x="1202715" y="18859"/>
                  </a:lnTo>
                  <a:lnTo>
                    <a:pt x="1203553" y="20955"/>
                  </a:lnTo>
                  <a:lnTo>
                    <a:pt x="1205649" y="25146"/>
                  </a:lnTo>
                  <a:lnTo>
                    <a:pt x="1206969" y="46558"/>
                  </a:lnTo>
                  <a:lnTo>
                    <a:pt x="1207223" y="52273"/>
                  </a:lnTo>
                  <a:lnTo>
                    <a:pt x="1207325" y="351205"/>
                  </a:lnTo>
                  <a:lnTo>
                    <a:pt x="1211097" y="351205"/>
                  </a:lnTo>
                  <a:lnTo>
                    <a:pt x="1226604" y="350367"/>
                  </a:lnTo>
                  <a:lnTo>
                    <a:pt x="1229118" y="349948"/>
                  </a:lnTo>
                  <a:lnTo>
                    <a:pt x="1231214" y="349529"/>
                  </a:lnTo>
                  <a:lnTo>
                    <a:pt x="1232471" y="346595"/>
                  </a:lnTo>
                  <a:lnTo>
                    <a:pt x="1232471" y="177279"/>
                  </a:lnTo>
                  <a:lnTo>
                    <a:pt x="1242529" y="176441"/>
                  </a:lnTo>
                  <a:lnTo>
                    <a:pt x="1270444" y="176022"/>
                  </a:lnTo>
                  <a:lnTo>
                    <a:pt x="1283182" y="176022"/>
                  </a:lnTo>
                  <a:lnTo>
                    <a:pt x="1283182" y="362102"/>
                  </a:lnTo>
                  <a:lnTo>
                    <a:pt x="1286535" y="362102"/>
                  </a:lnTo>
                  <a:lnTo>
                    <a:pt x="1294917" y="361264"/>
                  </a:lnTo>
                  <a:lnTo>
                    <a:pt x="1303718" y="360845"/>
                  </a:lnTo>
                  <a:lnTo>
                    <a:pt x="1304975" y="360845"/>
                  </a:lnTo>
                  <a:lnTo>
                    <a:pt x="1307071" y="360426"/>
                  </a:lnTo>
                  <a:lnTo>
                    <a:pt x="1308328" y="357911"/>
                  </a:lnTo>
                  <a:lnTo>
                    <a:pt x="1308328" y="176022"/>
                  </a:lnTo>
                  <a:lnTo>
                    <a:pt x="1308328" y="153390"/>
                  </a:lnTo>
                  <a:lnTo>
                    <a:pt x="1308341" y="41376"/>
                  </a:lnTo>
                  <a:lnTo>
                    <a:pt x="1308468" y="35661"/>
                  </a:lnTo>
                  <a:lnTo>
                    <a:pt x="1308531" y="32689"/>
                  </a:lnTo>
                  <a:lnTo>
                    <a:pt x="1308747" y="22212"/>
                  </a:lnTo>
                  <a:lnTo>
                    <a:pt x="1308862" y="20535"/>
                  </a:lnTo>
                  <a:lnTo>
                    <a:pt x="1308963" y="18859"/>
                  </a:lnTo>
                  <a:lnTo>
                    <a:pt x="1309027" y="18021"/>
                  </a:lnTo>
                  <a:lnTo>
                    <a:pt x="1309103" y="16764"/>
                  </a:lnTo>
                  <a:lnTo>
                    <a:pt x="1309560" y="10058"/>
                  </a:lnTo>
                  <a:lnTo>
                    <a:pt x="1309585" y="7124"/>
                  </a:lnTo>
                  <a:close/>
                </a:path>
                <a:path w="1741804" h="396239">
                  <a:moveTo>
                    <a:pt x="1657248" y="306628"/>
                  </a:moveTo>
                  <a:lnTo>
                    <a:pt x="1637931" y="273545"/>
                  </a:lnTo>
                  <a:lnTo>
                    <a:pt x="1631276" y="267919"/>
                  </a:lnTo>
                  <a:lnTo>
                    <a:pt x="1631276" y="310349"/>
                  </a:lnTo>
                  <a:lnTo>
                    <a:pt x="1631162" y="335889"/>
                  </a:lnTo>
                  <a:lnTo>
                    <a:pt x="1601254" y="367525"/>
                  </a:lnTo>
                  <a:lnTo>
                    <a:pt x="1592656" y="371436"/>
                  </a:lnTo>
                  <a:lnTo>
                    <a:pt x="1592783" y="371436"/>
                  </a:lnTo>
                  <a:lnTo>
                    <a:pt x="1582178" y="373138"/>
                  </a:lnTo>
                  <a:lnTo>
                    <a:pt x="1565656" y="373837"/>
                  </a:lnTo>
                  <a:lnTo>
                    <a:pt x="1549361" y="373634"/>
                  </a:lnTo>
                  <a:lnTo>
                    <a:pt x="1507566" y="353288"/>
                  </a:lnTo>
                  <a:lnTo>
                    <a:pt x="1499450" y="324802"/>
                  </a:lnTo>
                  <a:lnTo>
                    <a:pt x="1499527" y="320192"/>
                  </a:lnTo>
                  <a:lnTo>
                    <a:pt x="1518716" y="286867"/>
                  </a:lnTo>
                  <a:lnTo>
                    <a:pt x="1567472" y="272351"/>
                  </a:lnTo>
                  <a:lnTo>
                    <a:pt x="1576717" y="272008"/>
                  </a:lnTo>
                  <a:lnTo>
                    <a:pt x="1583702" y="272351"/>
                  </a:lnTo>
                  <a:lnTo>
                    <a:pt x="1622653" y="293154"/>
                  </a:lnTo>
                  <a:lnTo>
                    <a:pt x="1631276" y="310349"/>
                  </a:lnTo>
                  <a:lnTo>
                    <a:pt x="1631276" y="267919"/>
                  </a:lnTo>
                  <a:lnTo>
                    <a:pt x="1591424" y="253682"/>
                  </a:lnTo>
                  <a:lnTo>
                    <a:pt x="1581594" y="252996"/>
                  </a:lnTo>
                  <a:lnTo>
                    <a:pt x="1566494" y="253136"/>
                  </a:lnTo>
                  <a:lnTo>
                    <a:pt x="1519974" y="262775"/>
                  </a:lnTo>
                  <a:lnTo>
                    <a:pt x="1485811" y="287921"/>
                  </a:lnTo>
                  <a:lnTo>
                    <a:pt x="1473212" y="337400"/>
                  </a:lnTo>
                  <a:lnTo>
                    <a:pt x="1474470" y="345490"/>
                  </a:lnTo>
                  <a:lnTo>
                    <a:pt x="1497203" y="377126"/>
                  </a:lnTo>
                  <a:lnTo>
                    <a:pt x="1537665" y="394449"/>
                  </a:lnTo>
                  <a:lnTo>
                    <a:pt x="1537106" y="394449"/>
                  </a:lnTo>
                  <a:lnTo>
                    <a:pt x="1548041" y="395478"/>
                  </a:lnTo>
                  <a:lnTo>
                    <a:pt x="1547025" y="395478"/>
                  </a:lnTo>
                  <a:lnTo>
                    <a:pt x="1563979" y="395630"/>
                  </a:lnTo>
                  <a:lnTo>
                    <a:pt x="1611960" y="386194"/>
                  </a:lnTo>
                  <a:lnTo>
                    <a:pt x="1645285" y="359587"/>
                  </a:lnTo>
                  <a:lnTo>
                    <a:pt x="1657248" y="333298"/>
                  </a:lnTo>
                  <a:lnTo>
                    <a:pt x="1657248" y="306628"/>
                  </a:lnTo>
                  <a:close/>
                </a:path>
                <a:path w="1741804" h="396239">
                  <a:moveTo>
                    <a:pt x="1696415" y="116509"/>
                  </a:moveTo>
                  <a:lnTo>
                    <a:pt x="1644027" y="88646"/>
                  </a:lnTo>
                  <a:lnTo>
                    <a:pt x="1588909" y="67627"/>
                  </a:lnTo>
                  <a:lnTo>
                    <a:pt x="1566913" y="59931"/>
                  </a:lnTo>
                  <a:lnTo>
                    <a:pt x="1571142" y="54152"/>
                  </a:lnTo>
                  <a:lnTo>
                    <a:pt x="1592478" y="17602"/>
                  </a:lnTo>
                  <a:lnTo>
                    <a:pt x="1594993" y="14249"/>
                  </a:lnTo>
                  <a:lnTo>
                    <a:pt x="1591221" y="12573"/>
                  </a:lnTo>
                  <a:lnTo>
                    <a:pt x="1565656" y="2095"/>
                  </a:lnTo>
                  <a:lnTo>
                    <a:pt x="1561045" y="0"/>
                  </a:lnTo>
                  <a:lnTo>
                    <a:pt x="1560207" y="4610"/>
                  </a:lnTo>
                  <a:lnTo>
                    <a:pt x="1559369" y="12573"/>
                  </a:lnTo>
                  <a:lnTo>
                    <a:pt x="1554543" y="25146"/>
                  </a:lnTo>
                  <a:lnTo>
                    <a:pt x="1551647" y="32588"/>
                  </a:lnTo>
                  <a:lnTo>
                    <a:pt x="1549438" y="37553"/>
                  </a:lnTo>
                  <a:lnTo>
                    <a:pt x="1546796" y="42291"/>
                  </a:lnTo>
                  <a:lnTo>
                    <a:pt x="1542605" y="49034"/>
                  </a:lnTo>
                  <a:lnTo>
                    <a:pt x="1536509" y="58978"/>
                  </a:lnTo>
                  <a:lnTo>
                    <a:pt x="1503743" y="92468"/>
                  </a:lnTo>
                  <a:lnTo>
                    <a:pt x="1459039" y="122301"/>
                  </a:lnTo>
                  <a:lnTo>
                    <a:pt x="1422742" y="138722"/>
                  </a:lnTo>
                  <a:lnTo>
                    <a:pt x="1419390" y="139979"/>
                  </a:lnTo>
                  <a:lnTo>
                    <a:pt x="1421904" y="143751"/>
                  </a:lnTo>
                  <a:lnTo>
                    <a:pt x="1429448" y="152133"/>
                  </a:lnTo>
                  <a:lnTo>
                    <a:pt x="1433220" y="156743"/>
                  </a:lnTo>
                  <a:lnTo>
                    <a:pt x="1439506" y="156324"/>
                  </a:lnTo>
                  <a:lnTo>
                    <a:pt x="1442021" y="155486"/>
                  </a:lnTo>
                  <a:lnTo>
                    <a:pt x="1442440" y="155067"/>
                  </a:lnTo>
                  <a:lnTo>
                    <a:pt x="1462036" y="146265"/>
                  </a:lnTo>
                  <a:lnTo>
                    <a:pt x="1504670" y="120281"/>
                  </a:lnTo>
                  <a:lnTo>
                    <a:pt x="1542008" y="90398"/>
                  </a:lnTo>
                  <a:lnTo>
                    <a:pt x="1554340" y="76276"/>
                  </a:lnTo>
                  <a:lnTo>
                    <a:pt x="1562366" y="78803"/>
                  </a:lnTo>
                  <a:lnTo>
                    <a:pt x="1602613" y="95338"/>
                  </a:lnTo>
                  <a:lnTo>
                    <a:pt x="1638261" y="113207"/>
                  </a:lnTo>
                  <a:lnTo>
                    <a:pt x="1673415" y="135394"/>
                  </a:lnTo>
                  <a:lnTo>
                    <a:pt x="1679232" y="140398"/>
                  </a:lnTo>
                  <a:lnTo>
                    <a:pt x="1681746" y="142494"/>
                  </a:lnTo>
                  <a:lnTo>
                    <a:pt x="1683423" y="139560"/>
                  </a:lnTo>
                  <a:lnTo>
                    <a:pt x="1690547" y="129082"/>
                  </a:lnTo>
                  <a:lnTo>
                    <a:pt x="1694738" y="120281"/>
                  </a:lnTo>
                  <a:lnTo>
                    <a:pt x="1696415" y="116509"/>
                  </a:lnTo>
                  <a:close/>
                </a:path>
                <a:path w="1741804" h="396239">
                  <a:moveTo>
                    <a:pt x="1741678" y="217093"/>
                  </a:moveTo>
                  <a:lnTo>
                    <a:pt x="1741589" y="215938"/>
                  </a:lnTo>
                  <a:lnTo>
                    <a:pt x="1741258" y="211226"/>
                  </a:lnTo>
                  <a:lnTo>
                    <a:pt x="1739798" y="200545"/>
                  </a:lnTo>
                  <a:lnTo>
                    <a:pt x="1739709" y="199872"/>
                  </a:lnTo>
                  <a:lnTo>
                    <a:pt x="1739595" y="199059"/>
                  </a:lnTo>
                  <a:lnTo>
                    <a:pt x="1739519" y="198513"/>
                  </a:lnTo>
                  <a:lnTo>
                    <a:pt x="1739417" y="197777"/>
                  </a:lnTo>
                  <a:lnTo>
                    <a:pt x="1739341" y="197205"/>
                  </a:lnTo>
                  <a:lnTo>
                    <a:pt x="1739252" y="196557"/>
                  </a:lnTo>
                  <a:lnTo>
                    <a:pt x="1739201" y="196138"/>
                  </a:lnTo>
                  <a:lnTo>
                    <a:pt x="1739112" y="195465"/>
                  </a:lnTo>
                  <a:lnTo>
                    <a:pt x="1739023" y="194818"/>
                  </a:lnTo>
                  <a:lnTo>
                    <a:pt x="1738922" y="194106"/>
                  </a:lnTo>
                  <a:lnTo>
                    <a:pt x="1738744" y="192786"/>
                  </a:lnTo>
                  <a:lnTo>
                    <a:pt x="1738325" y="190690"/>
                  </a:lnTo>
                  <a:lnTo>
                    <a:pt x="1735810" y="188175"/>
                  </a:lnTo>
                  <a:lnTo>
                    <a:pt x="1731619" y="189014"/>
                  </a:lnTo>
                  <a:lnTo>
                    <a:pt x="1723961" y="190246"/>
                  </a:lnTo>
                  <a:lnTo>
                    <a:pt x="1717548" y="191071"/>
                  </a:lnTo>
                  <a:lnTo>
                    <a:pt x="1708899" y="191871"/>
                  </a:lnTo>
                  <a:lnTo>
                    <a:pt x="1669173" y="194818"/>
                  </a:lnTo>
                  <a:lnTo>
                    <a:pt x="1574292" y="199059"/>
                  </a:lnTo>
                  <a:lnTo>
                    <a:pt x="1574038" y="199059"/>
                  </a:lnTo>
                  <a:lnTo>
                    <a:pt x="1574114" y="197205"/>
                  </a:lnTo>
                  <a:lnTo>
                    <a:pt x="1574241" y="194106"/>
                  </a:lnTo>
                  <a:lnTo>
                    <a:pt x="1574355" y="191071"/>
                  </a:lnTo>
                  <a:lnTo>
                    <a:pt x="1574482" y="188175"/>
                  </a:lnTo>
                  <a:lnTo>
                    <a:pt x="1574876" y="178536"/>
                  </a:lnTo>
                  <a:lnTo>
                    <a:pt x="1575320" y="165849"/>
                  </a:lnTo>
                  <a:lnTo>
                    <a:pt x="1575993" y="152133"/>
                  </a:lnTo>
                  <a:lnTo>
                    <a:pt x="1576438" y="142494"/>
                  </a:lnTo>
                  <a:lnTo>
                    <a:pt x="1576552" y="135788"/>
                  </a:lnTo>
                  <a:lnTo>
                    <a:pt x="1544281" y="135788"/>
                  </a:lnTo>
                  <a:lnTo>
                    <a:pt x="1547634" y="144170"/>
                  </a:lnTo>
                  <a:lnTo>
                    <a:pt x="1549615" y="160959"/>
                  </a:lnTo>
                  <a:lnTo>
                    <a:pt x="1549984" y="165849"/>
                  </a:lnTo>
                  <a:lnTo>
                    <a:pt x="1549996" y="166382"/>
                  </a:lnTo>
                  <a:lnTo>
                    <a:pt x="1550123" y="171856"/>
                  </a:lnTo>
                  <a:lnTo>
                    <a:pt x="1550149" y="199491"/>
                  </a:lnTo>
                  <a:lnTo>
                    <a:pt x="1534274" y="199872"/>
                  </a:lnTo>
                  <a:lnTo>
                    <a:pt x="1535925" y="199872"/>
                  </a:lnTo>
                  <a:lnTo>
                    <a:pt x="1509522" y="200240"/>
                  </a:lnTo>
                  <a:lnTo>
                    <a:pt x="1496199" y="200240"/>
                  </a:lnTo>
                  <a:lnTo>
                    <a:pt x="1468970" y="200545"/>
                  </a:lnTo>
                  <a:lnTo>
                    <a:pt x="1455674" y="200545"/>
                  </a:lnTo>
                  <a:lnTo>
                    <a:pt x="1441653" y="200240"/>
                  </a:lnTo>
                  <a:lnTo>
                    <a:pt x="1442656" y="200240"/>
                  </a:lnTo>
                  <a:lnTo>
                    <a:pt x="1411528" y="199059"/>
                  </a:lnTo>
                  <a:lnTo>
                    <a:pt x="1401572" y="198513"/>
                  </a:lnTo>
                  <a:lnTo>
                    <a:pt x="1393825" y="197777"/>
                  </a:lnTo>
                  <a:lnTo>
                    <a:pt x="1384185" y="196557"/>
                  </a:lnTo>
                  <a:lnTo>
                    <a:pt x="1382090" y="196138"/>
                  </a:lnTo>
                  <a:lnTo>
                    <a:pt x="1380413" y="199059"/>
                  </a:lnTo>
                  <a:lnTo>
                    <a:pt x="1380820" y="199872"/>
                  </a:lnTo>
                  <a:lnTo>
                    <a:pt x="1380909" y="200240"/>
                  </a:lnTo>
                  <a:lnTo>
                    <a:pt x="1380985" y="200545"/>
                  </a:lnTo>
                  <a:lnTo>
                    <a:pt x="1382509" y="207035"/>
                  </a:lnTo>
                  <a:lnTo>
                    <a:pt x="1384998" y="216179"/>
                  </a:lnTo>
                  <a:lnTo>
                    <a:pt x="1385112" y="216509"/>
                  </a:lnTo>
                  <a:lnTo>
                    <a:pt x="1385176" y="216674"/>
                  </a:lnTo>
                  <a:lnTo>
                    <a:pt x="1386700" y="220865"/>
                  </a:lnTo>
                  <a:lnTo>
                    <a:pt x="1387538" y="223380"/>
                  </a:lnTo>
                  <a:lnTo>
                    <a:pt x="1390891" y="225894"/>
                  </a:lnTo>
                  <a:lnTo>
                    <a:pt x="1395501" y="225475"/>
                  </a:lnTo>
                  <a:lnTo>
                    <a:pt x="1406690" y="224231"/>
                  </a:lnTo>
                  <a:lnTo>
                    <a:pt x="1416469" y="223380"/>
                  </a:lnTo>
                  <a:lnTo>
                    <a:pt x="1416748" y="223380"/>
                  </a:lnTo>
                  <a:lnTo>
                    <a:pt x="1427975" y="222694"/>
                  </a:lnTo>
                  <a:lnTo>
                    <a:pt x="1482877" y="220078"/>
                  </a:lnTo>
                  <a:lnTo>
                    <a:pt x="1635302" y="216179"/>
                  </a:lnTo>
                  <a:lnTo>
                    <a:pt x="1654822" y="216179"/>
                  </a:lnTo>
                  <a:lnTo>
                    <a:pt x="1670354" y="215938"/>
                  </a:lnTo>
                  <a:lnTo>
                    <a:pt x="1719173" y="215938"/>
                  </a:lnTo>
                  <a:lnTo>
                    <a:pt x="1725434" y="216179"/>
                  </a:lnTo>
                  <a:lnTo>
                    <a:pt x="1733296" y="216674"/>
                  </a:lnTo>
                  <a:lnTo>
                    <a:pt x="1741678" y="21709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979105" y="1900389"/>
              <a:ext cx="1911350" cy="0"/>
            </a:xfrm>
            <a:custGeom>
              <a:avLst/>
              <a:gdLst/>
              <a:ahLst/>
              <a:cxnLst/>
              <a:rect l="l" t="t" r="r" b="b"/>
              <a:pathLst>
                <a:path w="1911350" h="0">
                  <a:moveTo>
                    <a:pt x="0" y="0"/>
                  </a:moveTo>
                  <a:lnTo>
                    <a:pt x="1781327" y="0"/>
                  </a:lnTo>
                </a:path>
                <a:path w="1911350" h="0">
                  <a:moveTo>
                    <a:pt x="1781174" y="0"/>
                  </a:moveTo>
                  <a:lnTo>
                    <a:pt x="191124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932196" y="1478050"/>
              <a:ext cx="1324610" cy="394335"/>
            </a:xfrm>
            <a:custGeom>
              <a:avLst/>
              <a:gdLst/>
              <a:ahLst/>
              <a:cxnLst/>
              <a:rect l="l" t="t" r="r" b="b"/>
              <a:pathLst>
                <a:path w="1324609" h="394335">
                  <a:moveTo>
                    <a:pt x="94208" y="13830"/>
                  </a:moveTo>
                  <a:lnTo>
                    <a:pt x="80378" y="0"/>
                  </a:lnTo>
                  <a:lnTo>
                    <a:pt x="69723" y="7366"/>
                  </a:lnTo>
                  <a:lnTo>
                    <a:pt x="62750" y="13258"/>
                  </a:lnTo>
                  <a:lnTo>
                    <a:pt x="38709" y="45643"/>
                  </a:lnTo>
                  <a:lnTo>
                    <a:pt x="15646" y="96532"/>
                  </a:lnTo>
                  <a:lnTo>
                    <a:pt x="2298" y="154724"/>
                  </a:lnTo>
                  <a:lnTo>
                    <a:pt x="0" y="179070"/>
                  </a:lnTo>
                  <a:lnTo>
                    <a:pt x="0" y="214896"/>
                  </a:lnTo>
                  <a:lnTo>
                    <a:pt x="9004" y="274535"/>
                  </a:lnTo>
                  <a:lnTo>
                    <a:pt x="28321" y="328993"/>
                  </a:lnTo>
                  <a:lnTo>
                    <a:pt x="56362" y="373151"/>
                  </a:lnTo>
                  <a:lnTo>
                    <a:pt x="80378" y="393954"/>
                  </a:lnTo>
                  <a:lnTo>
                    <a:pt x="94208" y="380123"/>
                  </a:lnTo>
                  <a:lnTo>
                    <a:pt x="84264" y="371741"/>
                  </a:lnTo>
                  <a:lnTo>
                    <a:pt x="77571" y="364934"/>
                  </a:lnTo>
                  <a:lnTo>
                    <a:pt x="52476" y="326707"/>
                  </a:lnTo>
                  <a:lnTo>
                    <a:pt x="35953" y="280593"/>
                  </a:lnTo>
                  <a:lnTo>
                    <a:pt x="27152" y="242951"/>
                  </a:lnTo>
                  <a:lnTo>
                    <a:pt x="25895" y="196977"/>
                  </a:lnTo>
                  <a:lnTo>
                    <a:pt x="26047" y="168795"/>
                  </a:lnTo>
                  <a:lnTo>
                    <a:pt x="35953" y="113157"/>
                  </a:lnTo>
                  <a:lnTo>
                    <a:pt x="52476" y="67157"/>
                  </a:lnTo>
                  <a:lnTo>
                    <a:pt x="77571" y="28689"/>
                  </a:lnTo>
                  <a:lnTo>
                    <a:pt x="84264" y="21983"/>
                  </a:lnTo>
                  <a:lnTo>
                    <a:pt x="94208" y="13830"/>
                  </a:lnTo>
                  <a:close/>
                </a:path>
                <a:path w="1324609" h="394335">
                  <a:moveTo>
                    <a:pt x="360337" y="182524"/>
                  </a:moveTo>
                  <a:lnTo>
                    <a:pt x="273583" y="182524"/>
                  </a:lnTo>
                  <a:lnTo>
                    <a:pt x="273583" y="96164"/>
                  </a:lnTo>
                  <a:lnTo>
                    <a:pt x="250532" y="96164"/>
                  </a:lnTo>
                  <a:lnTo>
                    <a:pt x="250532" y="182524"/>
                  </a:lnTo>
                  <a:lnTo>
                    <a:pt x="163360" y="182524"/>
                  </a:lnTo>
                  <a:lnTo>
                    <a:pt x="163360" y="205384"/>
                  </a:lnTo>
                  <a:lnTo>
                    <a:pt x="250532" y="205384"/>
                  </a:lnTo>
                  <a:lnTo>
                    <a:pt x="250532" y="293014"/>
                  </a:lnTo>
                  <a:lnTo>
                    <a:pt x="273583" y="293014"/>
                  </a:lnTo>
                  <a:lnTo>
                    <a:pt x="273583" y="205384"/>
                  </a:lnTo>
                  <a:lnTo>
                    <a:pt x="360337" y="205384"/>
                  </a:lnTo>
                  <a:lnTo>
                    <a:pt x="360337" y="182524"/>
                  </a:lnTo>
                  <a:close/>
                </a:path>
                <a:path w="1324609" h="394335">
                  <a:moveTo>
                    <a:pt x="592937" y="35204"/>
                  </a:moveTo>
                  <a:lnTo>
                    <a:pt x="442061" y="35204"/>
                  </a:lnTo>
                  <a:lnTo>
                    <a:pt x="442061" y="59334"/>
                  </a:lnTo>
                  <a:lnTo>
                    <a:pt x="442061" y="158394"/>
                  </a:lnTo>
                  <a:lnTo>
                    <a:pt x="442061" y="181254"/>
                  </a:lnTo>
                  <a:lnTo>
                    <a:pt x="442061" y="327304"/>
                  </a:lnTo>
                  <a:lnTo>
                    <a:pt x="469303" y="327304"/>
                  </a:lnTo>
                  <a:lnTo>
                    <a:pt x="469303" y="181254"/>
                  </a:lnTo>
                  <a:lnTo>
                    <a:pt x="574078" y="181254"/>
                  </a:lnTo>
                  <a:lnTo>
                    <a:pt x="574078" y="158394"/>
                  </a:lnTo>
                  <a:lnTo>
                    <a:pt x="469303" y="158394"/>
                  </a:lnTo>
                  <a:lnTo>
                    <a:pt x="469303" y="59334"/>
                  </a:lnTo>
                  <a:lnTo>
                    <a:pt x="592937" y="59334"/>
                  </a:lnTo>
                  <a:lnTo>
                    <a:pt x="592937" y="35204"/>
                  </a:lnTo>
                  <a:close/>
                </a:path>
                <a:path w="1324609" h="394335">
                  <a:moveTo>
                    <a:pt x="870381" y="326910"/>
                  </a:moveTo>
                  <a:lnTo>
                    <a:pt x="869543" y="323977"/>
                  </a:lnTo>
                  <a:lnTo>
                    <a:pt x="834288" y="233451"/>
                  </a:lnTo>
                  <a:lnTo>
                    <a:pt x="824979" y="209562"/>
                  </a:lnTo>
                  <a:lnTo>
                    <a:pt x="796201" y="135674"/>
                  </a:lnTo>
                  <a:lnTo>
                    <a:pt x="796201" y="209562"/>
                  </a:lnTo>
                  <a:lnTo>
                    <a:pt x="695198" y="209562"/>
                  </a:lnTo>
                  <a:lnTo>
                    <a:pt x="732497" y="111912"/>
                  </a:lnTo>
                  <a:lnTo>
                    <a:pt x="745909" y="73355"/>
                  </a:lnTo>
                  <a:lnTo>
                    <a:pt x="758901" y="111912"/>
                  </a:lnTo>
                  <a:lnTo>
                    <a:pt x="796201" y="209562"/>
                  </a:lnTo>
                  <a:lnTo>
                    <a:pt x="796201" y="135674"/>
                  </a:lnTo>
                  <a:lnTo>
                    <a:pt x="771931" y="73355"/>
                  </a:lnTo>
                  <a:lnTo>
                    <a:pt x="758063" y="37731"/>
                  </a:lnTo>
                  <a:lnTo>
                    <a:pt x="757643" y="35636"/>
                  </a:lnTo>
                  <a:lnTo>
                    <a:pt x="735431" y="35636"/>
                  </a:lnTo>
                  <a:lnTo>
                    <a:pt x="734174" y="37731"/>
                  </a:lnTo>
                  <a:lnTo>
                    <a:pt x="622693" y="323977"/>
                  </a:lnTo>
                  <a:lnTo>
                    <a:pt x="621436" y="326910"/>
                  </a:lnTo>
                  <a:lnTo>
                    <a:pt x="651192" y="326910"/>
                  </a:lnTo>
                  <a:lnTo>
                    <a:pt x="651611" y="324815"/>
                  </a:lnTo>
                  <a:lnTo>
                    <a:pt x="686396" y="233451"/>
                  </a:lnTo>
                  <a:lnTo>
                    <a:pt x="805421" y="233451"/>
                  </a:lnTo>
                  <a:lnTo>
                    <a:pt x="840625" y="324815"/>
                  </a:lnTo>
                  <a:lnTo>
                    <a:pt x="841044" y="326910"/>
                  </a:lnTo>
                  <a:lnTo>
                    <a:pt x="870381" y="326910"/>
                  </a:lnTo>
                  <a:close/>
                </a:path>
                <a:path w="1324609" h="394335">
                  <a:moveTo>
                    <a:pt x="1180515" y="385584"/>
                  </a:moveTo>
                  <a:lnTo>
                    <a:pt x="1179677" y="383489"/>
                  </a:lnTo>
                  <a:lnTo>
                    <a:pt x="1175867" y="371754"/>
                  </a:lnTo>
                  <a:lnTo>
                    <a:pt x="1175816" y="371602"/>
                  </a:lnTo>
                  <a:lnTo>
                    <a:pt x="1173810" y="365467"/>
                  </a:lnTo>
                  <a:lnTo>
                    <a:pt x="1166266" y="369239"/>
                  </a:lnTo>
                  <a:lnTo>
                    <a:pt x="1152017" y="371754"/>
                  </a:lnTo>
                  <a:lnTo>
                    <a:pt x="1144473" y="371754"/>
                  </a:lnTo>
                  <a:lnTo>
                    <a:pt x="1132713" y="371602"/>
                  </a:lnTo>
                  <a:lnTo>
                    <a:pt x="1087374" y="356222"/>
                  </a:lnTo>
                  <a:lnTo>
                    <a:pt x="1054366" y="332359"/>
                  </a:lnTo>
                  <a:lnTo>
                    <a:pt x="1076617" y="329615"/>
                  </a:lnTo>
                  <a:lnTo>
                    <a:pt x="1090904" y="326199"/>
                  </a:lnTo>
                  <a:lnTo>
                    <a:pt x="1136967" y="296240"/>
                  </a:lnTo>
                  <a:lnTo>
                    <a:pt x="1164170" y="255663"/>
                  </a:lnTo>
                  <a:lnTo>
                    <a:pt x="1179410" y="206044"/>
                  </a:lnTo>
                  <a:lnTo>
                    <a:pt x="1179677" y="181063"/>
                  </a:lnTo>
                  <a:lnTo>
                    <a:pt x="1179410" y="153873"/>
                  </a:lnTo>
                  <a:lnTo>
                    <a:pt x="1162913" y="100799"/>
                  </a:lnTo>
                  <a:lnTo>
                    <a:pt x="1152436" y="80314"/>
                  </a:lnTo>
                  <a:lnTo>
                    <a:pt x="1152436" y="181063"/>
                  </a:lnTo>
                  <a:lnTo>
                    <a:pt x="1152207" y="203796"/>
                  </a:lnTo>
                  <a:lnTo>
                    <a:pt x="1138186" y="248539"/>
                  </a:lnTo>
                  <a:lnTo>
                    <a:pt x="1113104" y="283806"/>
                  </a:lnTo>
                  <a:lnTo>
                    <a:pt x="1070368" y="307708"/>
                  </a:lnTo>
                  <a:lnTo>
                    <a:pt x="1035926" y="309727"/>
                  </a:lnTo>
                  <a:lnTo>
                    <a:pt x="1016393" y="309473"/>
                  </a:lnTo>
                  <a:lnTo>
                    <a:pt x="978090" y="293585"/>
                  </a:lnTo>
                  <a:lnTo>
                    <a:pt x="948004" y="265506"/>
                  </a:lnTo>
                  <a:lnTo>
                    <a:pt x="927823" y="218414"/>
                  </a:lnTo>
                  <a:lnTo>
                    <a:pt x="926122" y="181063"/>
                  </a:lnTo>
                  <a:lnTo>
                    <a:pt x="926350" y="157835"/>
                  </a:lnTo>
                  <a:lnTo>
                    <a:pt x="926376" y="157594"/>
                  </a:lnTo>
                  <a:lnTo>
                    <a:pt x="927925" y="143002"/>
                  </a:lnTo>
                  <a:lnTo>
                    <a:pt x="928052" y="142633"/>
                  </a:lnTo>
                  <a:lnTo>
                    <a:pt x="932218" y="130162"/>
                  </a:lnTo>
                  <a:lnTo>
                    <a:pt x="949350" y="96113"/>
                  </a:lnTo>
                  <a:lnTo>
                    <a:pt x="981227" y="68529"/>
                  </a:lnTo>
                  <a:lnTo>
                    <a:pt x="1008672" y="54749"/>
                  </a:lnTo>
                  <a:lnTo>
                    <a:pt x="1008811" y="54749"/>
                  </a:lnTo>
                  <a:lnTo>
                    <a:pt x="1022070" y="53060"/>
                  </a:lnTo>
                  <a:lnTo>
                    <a:pt x="1022324" y="53060"/>
                  </a:lnTo>
                  <a:lnTo>
                    <a:pt x="1043051" y="52819"/>
                  </a:lnTo>
                  <a:lnTo>
                    <a:pt x="1062812" y="53060"/>
                  </a:lnTo>
                  <a:lnTo>
                    <a:pt x="1101090" y="68326"/>
                  </a:lnTo>
                  <a:lnTo>
                    <a:pt x="1130884" y="95694"/>
                  </a:lnTo>
                  <a:lnTo>
                    <a:pt x="1150759" y="142633"/>
                  </a:lnTo>
                  <a:lnTo>
                    <a:pt x="1152220" y="157594"/>
                  </a:lnTo>
                  <a:lnTo>
                    <a:pt x="1152220" y="157835"/>
                  </a:lnTo>
                  <a:lnTo>
                    <a:pt x="1152436" y="181063"/>
                  </a:lnTo>
                  <a:lnTo>
                    <a:pt x="1152436" y="80314"/>
                  </a:lnTo>
                  <a:lnTo>
                    <a:pt x="1144663" y="68973"/>
                  </a:lnTo>
                  <a:lnTo>
                    <a:pt x="1144333" y="68529"/>
                  </a:lnTo>
                  <a:lnTo>
                    <a:pt x="1133411" y="59309"/>
                  </a:lnTo>
                  <a:lnTo>
                    <a:pt x="1123035" y="52819"/>
                  </a:lnTo>
                  <a:lnTo>
                    <a:pt x="1115339" y="47993"/>
                  </a:lnTo>
                  <a:lnTo>
                    <a:pt x="1096886" y="37211"/>
                  </a:lnTo>
                  <a:lnTo>
                    <a:pt x="1083208" y="31673"/>
                  </a:lnTo>
                  <a:lnTo>
                    <a:pt x="1067511" y="29629"/>
                  </a:lnTo>
                  <a:lnTo>
                    <a:pt x="1043051" y="29349"/>
                  </a:lnTo>
                  <a:lnTo>
                    <a:pt x="1017854" y="29629"/>
                  </a:lnTo>
                  <a:lnTo>
                    <a:pt x="1001788" y="31673"/>
                  </a:lnTo>
                  <a:lnTo>
                    <a:pt x="1001649" y="31673"/>
                  </a:lnTo>
                  <a:lnTo>
                    <a:pt x="948753" y="59639"/>
                  </a:lnTo>
                  <a:lnTo>
                    <a:pt x="917105" y="101219"/>
                  </a:lnTo>
                  <a:lnTo>
                    <a:pt x="901153" y="136817"/>
                  </a:lnTo>
                  <a:lnTo>
                    <a:pt x="898880" y="181063"/>
                  </a:lnTo>
                  <a:lnTo>
                    <a:pt x="899109" y="206044"/>
                  </a:lnTo>
                  <a:lnTo>
                    <a:pt x="913968" y="256286"/>
                  </a:lnTo>
                  <a:lnTo>
                    <a:pt x="940396" y="297065"/>
                  </a:lnTo>
                  <a:lnTo>
                    <a:pt x="972947" y="320649"/>
                  </a:lnTo>
                  <a:lnTo>
                    <a:pt x="1020838" y="332359"/>
                  </a:lnTo>
                  <a:lnTo>
                    <a:pt x="1039279" y="350520"/>
                  </a:lnTo>
                  <a:lnTo>
                    <a:pt x="1084541" y="378663"/>
                  </a:lnTo>
                  <a:lnTo>
                    <a:pt x="1127861" y="393725"/>
                  </a:lnTo>
                  <a:lnTo>
                    <a:pt x="1156106" y="393725"/>
                  </a:lnTo>
                  <a:lnTo>
                    <a:pt x="1162443" y="393014"/>
                  </a:lnTo>
                  <a:lnTo>
                    <a:pt x="1169149" y="390779"/>
                  </a:lnTo>
                  <a:lnTo>
                    <a:pt x="1178420" y="386422"/>
                  </a:lnTo>
                  <a:lnTo>
                    <a:pt x="1180515" y="385584"/>
                  </a:lnTo>
                  <a:close/>
                </a:path>
                <a:path w="1324609" h="394335">
                  <a:moveTo>
                    <a:pt x="1324178" y="179070"/>
                  </a:moveTo>
                  <a:lnTo>
                    <a:pt x="1315173" y="119430"/>
                  </a:lnTo>
                  <a:lnTo>
                    <a:pt x="1295857" y="64973"/>
                  </a:lnTo>
                  <a:lnTo>
                    <a:pt x="1267815" y="20815"/>
                  </a:lnTo>
                  <a:lnTo>
                    <a:pt x="1243799" y="0"/>
                  </a:lnTo>
                  <a:lnTo>
                    <a:pt x="1229969" y="13830"/>
                  </a:lnTo>
                  <a:lnTo>
                    <a:pt x="1239901" y="21983"/>
                  </a:lnTo>
                  <a:lnTo>
                    <a:pt x="1246593" y="28689"/>
                  </a:lnTo>
                  <a:lnTo>
                    <a:pt x="1271689" y="67157"/>
                  </a:lnTo>
                  <a:lnTo>
                    <a:pt x="1288224" y="113157"/>
                  </a:lnTo>
                  <a:lnTo>
                    <a:pt x="1297025" y="150672"/>
                  </a:lnTo>
                  <a:lnTo>
                    <a:pt x="1298282" y="196977"/>
                  </a:lnTo>
                  <a:lnTo>
                    <a:pt x="1298117" y="224929"/>
                  </a:lnTo>
                  <a:lnTo>
                    <a:pt x="1288224" y="280593"/>
                  </a:lnTo>
                  <a:lnTo>
                    <a:pt x="1271689" y="326707"/>
                  </a:lnTo>
                  <a:lnTo>
                    <a:pt x="1246593" y="364934"/>
                  </a:lnTo>
                  <a:lnTo>
                    <a:pt x="1229969" y="380123"/>
                  </a:lnTo>
                  <a:lnTo>
                    <a:pt x="1243799" y="393954"/>
                  </a:lnTo>
                  <a:lnTo>
                    <a:pt x="1276908" y="360845"/>
                  </a:lnTo>
                  <a:lnTo>
                    <a:pt x="1308531" y="297434"/>
                  </a:lnTo>
                  <a:lnTo>
                    <a:pt x="1321879" y="239242"/>
                  </a:lnTo>
                  <a:lnTo>
                    <a:pt x="1324178" y="214896"/>
                  </a:lnTo>
                  <a:lnTo>
                    <a:pt x="1324178" y="17907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890200" y="1900389"/>
              <a:ext cx="1408430" cy="0"/>
            </a:xfrm>
            <a:custGeom>
              <a:avLst/>
              <a:gdLst/>
              <a:ahLst/>
              <a:cxnLst/>
              <a:rect l="l" t="t" r="r" b="b"/>
              <a:pathLst>
                <a:path w="1408430" h="0">
                  <a:moveTo>
                    <a:pt x="0" y="0"/>
                  </a:moveTo>
                  <a:lnTo>
                    <a:pt x="1408214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3796" y="5882635"/>
              <a:ext cx="167375" cy="16737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98204" y="5766193"/>
              <a:ext cx="3709670" cy="375920"/>
            </a:xfrm>
            <a:custGeom>
              <a:avLst/>
              <a:gdLst/>
              <a:ahLst/>
              <a:cxnLst/>
              <a:rect l="l" t="t" r="r" b="b"/>
              <a:pathLst>
                <a:path w="3709670" h="375920">
                  <a:moveTo>
                    <a:pt x="202907" y="190665"/>
                  </a:moveTo>
                  <a:lnTo>
                    <a:pt x="200533" y="185534"/>
                  </a:lnTo>
                  <a:lnTo>
                    <a:pt x="198958" y="184353"/>
                  </a:lnTo>
                  <a:lnTo>
                    <a:pt x="194614" y="180403"/>
                  </a:lnTo>
                  <a:lnTo>
                    <a:pt x="148348" y="147612"/>
                  </a:lnTo>
                  <a:lnTo>
                    <a:pt x="116408" y="126619"/>
                  </a:lnTo>
                  <a:lnTo>
                    <a:pt x="109347" y="122377"/>
                  </a:lnTo>
                  <a:lnTo>
                    <a:pt x="114198" y="112102"/>
                  </a:lnTo>
                  <a:lnTo>
                    <a:pt x="125501" y="75450"/>
                  </a:lnTo>
                  <a:lnTo>
                    <a:pt x="126504" y="66319"/>
                  </a:lnTo>
                  <a:lnTo>
                    <a:pt x="126619" y="64744"/>
                  </a:lnTo>
                  <a:lnTo>
                    <a:pt x="126720" y="63550"/>
                  </a:lnTo>
                  <a:lnTo>
                    <a:pt x="131851" y="63550"/>
                  </a:lnTo>
                  <a:lnTo>
                    <a:pt x="140525" y="63157"/>
                  </a:lnTo>
                  <a:lnTo>
                    <a:pt x="144475" y="63157"/>
                  </a:lnTo>
                  <a:lnTo>
                    <a:pt x="156324" y="62763"/>
                  </a:lnTo>
                  <a:lnTo>
                    <a:pt x="180009" y="63157"/>
                  </a:lnTo>
                  <a:lnTo>
                    <a:pt x="192239" y="63550"/>
                  </a:lnTo>
                  <a:lnTo>
                    <a:pt x="198170" y="63550"/>
                  </a:lnTo>
                  <a:lnTo>
                    <a:pt x="198094" y="63157"/>
                  </a:lnTo>
                  <a:lnTo>
                    <a:pt x="198018" y="62763"/>
                  </a:lnTo>
                  <a:lnTo>
                    <a:pt x="197370" y="59220"/>
                  </a:lnTo>
                  <a:lnTo>
                    <a:pt x="196583" y="52501"/>
                  </a:lnTo>
                  <a:lnTo>
                    <a:pt x="196189" y="49339"/>
                  </a:lnTo>
                  <a:lnTo>
                    <a:pt x="196113" y="48945"/>
                  </a:lnTo>
                  <a:lnTo>
                    <a:pt x="195872" y="47764"/>
                  </a:lnTo>
                  <a:lnTo>
                    <a:pt x="195795" y="47371"/>
                  </a:lnTo>
                  <a:lnTo>
                    <a:pt x="195719" y="46977"/>
                  </a:lnTo>
                  <a:lnTo>
                    <a:pt x="195643" y="46583"/>
                  </a:lnTo>
                  <a:lnTo>
                    <a:pt x="195554" y="46189"/>
                  </a:lnTo>
                  <a:lnTo>
                    <a:pt x="195008" y="43421"/>
                  </a:lnTo>
                  <a:lnTo>
                    <a:pt x="194932" y="42951"/>
                  </a:lnTo>
                  <a:lnTo>
                    <a:pt x="194818" y="42303"/>
                  </a:lnTo>
                  <a:lnTo>
                    <a:pt x="194614" y="41059"/>
                  </a:lnTo>
                  <a:lnTo>
                    <a:pt x="194221" y="39077"/>
                  </a:lnTo>
                  <a:lnTo>
                    <a:pt x="191058" y="37896"/>
                  </a:lnTo>
                  <a:lnTo>
                    <a:pt x="189877" y="38290"/>
                  </a:lnTo>
                  <a:lnTo>
                    <a:pt x="181584" y="39471"/>
                  </a:lnTo>
                  <a:lnTo>
                    <a:pt x="159194" y="42303"/>
                  </a:lnTo>
                  <a:lnTo>
                    <a:pt x="153085" y="42951"/>
                  </a:lnTo>
                  <a:lnTo>
                    <a:pt x="147243" y="43421"/>
                  </a:lnTo>
                  <a:lnTo>
                    <a:pt x="147421" y="43421"/>
                  </a:lnTo>
                  <a:lnTo>
                    <a:pt x="104609" y="46189"/>
                  </a:lnTo>
                  <a:lnTo>
                    <a:pt x="84480" y="46977"/>
                  </a:lnTo>
                  <a:lnTo>
                    <a:pt x="56451" y="47764"/>
                  </a:lnTo>
                  <a:lnTo>
                    <a:pt x="34734" y="47371"/>
                  </a:lnTo>
                  <a:lnTo>
                    <a:pt x="23685" y="46583"/>
                  </a:lnTo>
                  <a:lnTo>
                    <a:pt x="21704" y="46583"/>
                  </a:lnTo>
                  <a:lnTo>
                    <a:pt x="20129" y="48945"/>
                  </a:lnTo>
                  <a:lnTo>
                    <a:pt x="20523" y="49745"/>
                  </a:lnTo>
                  <a:lnTo>
                    <a:pt x="22110" y="56451"/>
                  </a:lnTo>
                  <a:lnTo>
                    <a:pt x="23291" y="61582"/>
                  </a:lnTo>
                  <a:lnTo>
                    <a:pt x="24866" y="65925"/>
                  </a:lnTo>
                  <a:lnTo>
                    <a:pt x="24866" y="66319"/>
                  </a:lnTo>
                  <a:lnTo>
                    <a:pt x="25260" y="66713"/>
                  </a:lnTo>
                  <a:lnTo>
                    <a:pt x="26047" y="68694"/>
                  </a:lnTo>
                  <a:lnTo>
                    <a:pt x="28422" y="71450"/>
                  </a:lnTo>
                  <a:lnTo>
                    <a:pt x="32372" y="71056"/>
                  </a:lnTo>
                  <a:lnTo>
                    <a:pt x="42240" y="70269"/>
                  </a:lnTo>
                  <a:lnTo>
                    <a:pt x="58026" y="67894"/>
                  </a:lnTo>
                  <a:lnTo>
                    <a:pt x="98298" y="64744"/>
                  </a:lnTo>
                  <a:lnTo>
                    <a:pt x="98183" y="67106"/>
                  </a:lnTo>
                  <a:lnTo>
                    <a:pt x="98107" y="68694"/>
                  </a:lnTo>
                  <a:lnTo>
                    <a:pt x="97980" y="71450"/>
                  </a:lnTo>
                  <a:lnTo>
                    <a:pt x="97663" y="78625"/>
                  </a:lnTo>
                  <a:lnTo>
                    <a:pt x="96189" y="88455"/>
                  </a:lnTo>
                  <a:lnTo>
                    <a:pt x="79425" y="130467"/>
                  </a:lnTo>
                  <a:lnTo>
                    <a:pt x="54076" y="166192"/>
                  </a:lnTo>
                  <a:lnTo>
                    <a:pt x="20828" y="198666"/>
                  </a:lnTo>
                  <a:lnTo>
                    <a:pt x="3162" y="210007"/>
                  </a:lnTo>
                  <a:lnTo>
                    <a:pt x="2755" y="210400"/>
                  </a:lnTo>
                  <a:lnTo>
                    <a:pt x="0" y="212382"/>
                  </a:lnTo>
                  <a:lnTo>
                    <a:pt x="1574" y="213956"/>
                  </a:lnTo>
                  <a:lnTo>
                    <a:pt x="11442" y="222643"/>
                  </a:lnTo>
                  <a:lnTo>
                    <a:pt x="15392" y="225806"/>
                  </a:lnTo>
                  <a:lnTo>
                    <a:pt x="21704" y="223824"/>
                  </a:lnTo>
                  <a:lnTo>
                    <a:pt x="23685" y="222250"/>
                  </a:lnTo>
                  <a:lnTo>
                    <a:pt x="40182" y="210273"/>
                  </a:lnTo>
                  <a:lnTo>
                    <a:pt x="70459" y="180797"/>
                  </a:lnTo>
                  <a:lnTo>
                    <a:pt x="101053" y="138163"/>
                  </a:lnTo>
                  <a:lnTo>
                    <a:pt x="108839" y="143383"/>
                  </a:lnTo>
                  <a:lnTo>
                    <a:pt x="139217" y="166992"/>
                  </a:lnTo>
                  <a:lnTo>
                    <a:pt x="167906" y="192836"/>
                  </a:lnTo>
                  <a:lnTo>
                    <a:pt x="183159" y="211201"/>
                  </a:lnTo>
                  <a:lnTo>
                    <a:pt x="186321" y="209219"/>
                  </a:lnTo>
                  <a:lnTo>
                    <a:pt x="189090" y="206857"/>
                  </a:lnTo>
                  <a:lnTo>
                    <a:pt x="198958" y="195402"/>
                  </a:lnTo>
                  <a:lnTo>
                    <a:pt x="200926" y="193433"/>
                  </a:lnTo>
                  <a:lnTo>
                    <a:pt x="202907" y="190665"/>
                  </a:lnTo>
                  <a:close/>
                </a:path>
                <a:path w="3709670" h="375920">
                  <a:moveTo>
                    <a:pt x="273443" y="292519"/>
                  </a:moveTo>
                  <a:lnTo>
                    <a:pt x="252412" y="256590"/>
                  </a:lnTo>
                  <a:lnTo>
                    <a:pt x="247421" y="252717"/>
                  </a:lnTo>
                  <a:lnTo>
                    <a:pt x="247421" y="295694"/>
                  </a:lnTo>
                  <a:lnTo>
                    <a:pt x="247370" y="298107"/>
                  </a:lnTo>
                  <a:lnTo>
                    <a:pt x="247116" y="305142"/>
                  </a:lnTo>
                  <a:lnTo>
                    <a:pt x="247015" y="307124"/>
                  </a:lnTo>
                  <a:lnTo>
                    <a:pt x="246392" y="319265"/>
                  </a:lnTo>
                  <a:lnTo>
                    <a:pt x="218833" y="349173"/>
                  </a:lnTo>
                  <a:lnTo>
                    <a:pt x="202247" y="354545"/>
                  </a:lnTo>
                  <a:lnTo>
                    <a:pt x="203695" y="354545"/>
                  </a:lnTo>
                  <a:lnTo>
                    <a:pt x="189179" y="355193"/>
                  </a:lnTo>
                  <a:lnTo>
                    <a:pt x="177304" y="355193"/>
                  </a:lnTo>
                  <a:lnTo>
                    <a:pt x="139700" y="338950"/>
                  </a:lnTo>
                  <a:lnTo>
                    <a:pt x="126834" y="315569"/>
                  </a:lnTo>
                  <a:lnTo>
                    <a:pt x="126847" y="298107"/>
                  </a:lnTo>
                  <a:lnTo>
                    <a:pt x="157111" y="263499"/>
                  </a:lnTo>
                  <a:lnTo>
                    <a:pt x="187502" y="256590"/>
                  </a:lnTo>
                  <a:lnTo>
                    <a:pt x="196596" y="256590"/>
                  </a:lnTo>
                  <a:lnTo>
                    <a:pt x="234924" y="272440"/>
                  </a:lnTo>
                  <a:lnTo>
                    <a:pt x="247421" y="295694"/>
                  </a:lnTo>
                  <a:lnTo>
                    <a:pt x="247421" y="252717"/>
                  </a:lnTo>
                  <a:lnTo>
                    <a:pt x="211074" y="238607"/>
                  </a:lnTo>
                  <a:lnTo>
                    <a:pt x="201904" y="237769"/>
                  </a:lnTo>
                  <a:lnTo>
                    <a:pt x="174345" y="237769"/>
                  </a:lnTo>
                  <a:lnTo>
                    <a:pt x="133273" y="252526"/>
                  </a:lnTo>
                  <a:lnTo>
                    <a:pt x="106451" y="281419"/>
                  </a:lnTo>
                  <a:lnTo>
                    <a:pt x="101638" y="295694"/>
                  </a:lnTo>
                  <a:lnTo>
                    <a:pt x="101663" y="319265"/>
                  </a:lnTo>
                  <a:lnTo>
                    <a:pt x="124193" y="357225"/>
                  </a:lnTo>
                  <a:lnTo>
                    <a:pt x="162090" y="374675"/>
                  </a:lnTo>
                  <a:lnTo>
                    <a:pt x="161925" y="374675"/>
                  </a:lnTo>
                  <a:lnTo>
                    <a:pt x="171615" y="375666"/>
                  </a:lnTo>
                  <a:lnTo>
                    <a:pt x="171323" y="375666"/>
                  </a:lnTo>
                  <a:lnTo>
                    <a:pt x="186321" y="375805"/>
                  </a:lnTo>
                  <a:lnTo>
                    <a:pt x="229946" y="366725"/>
                  </a:lnTo>
                  <a:lnTo>
                    <a:pt x="250088" y="355193"/>
                  </a:lnTo>
                  <a:lnTo>
                    <a:pt x="254088" y="351129"/>
                  </a:lnTo>
                  <a:lnTo>
                    <a:pt x="272757" y="317652"/>
                  </a:lnTo>
                  <a:lnTo>
                    <a:pt x="273177" y="305142"/>
                  </a:lnTo>
                  <a:lnTo>
                    <a:pt x="273443" y="292519"/>
                  </a:lnTo>
                  <a:close/>
                </a:path>
                <a:path w="3709670" h="375920">
                  <a:moveTo>
                    <a:pt x="338302" y="133819"/>
                  </a:moveTo>
                  <a:lnTo>
                    <a:pt x="337908" y="128689"/>
                  </a:lnTo>
                  <a:lnTo>
                    <a:pt x="337515" y="118427"/>
                  </a:lnTo>
                  <a:lnTo>
                    <a:pt x="337210" y="116459"/>
                  </a:lnTo>
                  <a:lnTo>
                    <a:pt x="336334" y="110528"/>
                  </a:lnTo>
                  <a:lnTo>
                    <a:pt x="332778" y="110921"/>
                  </a:lnTo>
                  <a:lnTo>
                    <a:pt x="327253" y="112509"/>
                  </a:lnTo>
                  <a:lnTo>
                    <a:pt x="305536" y="114871"/>
                  </a:lnTo>
                  <a:lnTo>
                    <a:pt x="280276" y="116459"/>
                  </a:lnTo>
                  <a:lnTo>
                    <a:pt x="269621" y="116459"/>
                  </a:lnTo>
                  <a:lnTo>
                    <a:pt x="269735" y="44119"/>
                  </a:lnTo>
                  <a:lnTo>
                    <a:pt x="271157" y="14605"/>
                  </a:lnTo>
                  <a:lnTo>
                    <a:pt x="271195" y="11049"/>
                  </a:lnTo>
                  <a:lnTo>
                    <a:pt x="269214" y="11049"/>
                  </a:lnTo>
                  <a:lnTo>
                    <a:pt x="262902" y="10655"/>
                  </a:lnTo>
                  <a:lnTo>
                    <a:pt x="241985" y="10655"/>
                  </a:lnTo>
                  <a:lnTo>
                    <a:pt x="240004" y="12636"/>
                  </a:lnTo>
                  <a:lnTo>
                    <a:pt x="240804" y="14605"/>
                  </a:lnTo>
                  <a:lnTo>
                    <a:pt x="242773" y="18554"/>
                  </a:lnTo>
                  <a:lnTo>
                    <a:pt x="244335" y="38722"/>
                  </a:lnTo>
                  <a:lnTo>
                    <a:pt x="244627" y="44119"/>
                  </a:lnTo>
                  <a:lnTo>
                    <a:pt x="244741" y="232117"/>
                  </a:lnTo>
                  <a:lnTo>
                    <a:pt x="246329" y="232117"/>
                  </a:lnTo>
                  <a:lnTo>
                    <a:pt x="266458" y="230936"/>
                  </a:lnTo>
                  <a:lnTo>
                    <a:pt x="268427" y="230543"/>
                  </a:lnTo>
                  <a:lnTo>
                    <a:pt x="269621" y="228168"/>
                  </a:lnTo>
                  <a:lnTo>
                    <a:pt x="269621" y="137769"/>
                  </a:lnTo>
                  <a:lnTo>
                    <a:pt x="280670" y="136982"/>
                  </a:lnTo>
                  <a:lnTo>
                    <a:pt x="306324" y="136982"/>
                  </a:lnTo>
                  <a:lnTo>
                    <a:pt x="329222" y="137375"/>
                  </a:lnTo>
                  <a:lnTo>
                    <a:pt x="334746" y="138163"/>
                  </a:lnTo>
                  <a:lnTo>
                    <a:pt x="338302" y="138163"/>
                  </a:lnTo>
                  <a:lnTo>
                    <a:pt x="338302" y="136982"/>
                  </a:lnTo>
                  <a:lnTo>
                    <a:pt x="338302" y="133819"/>
                  </a:lnTo>
                  <a:close/>
                </a:path>
                <a:path w="3709670" h="375920">
                  <a:moveTo>
                    <a:pt x="543179" y="40665"/>
                  </a:moveTo>
                  <a:lnTo>
                    <a:pt x="541210" y="39865"/>
                  </a:lnTo>
                  <a:lnTo>
                    <a:pt x="516331" y="39471"/>
                  </a:lnTo>
                  <a:lnTo>
                    <a:pt x="514756" y="39471"/>
                  </a:lnTo>
                  <a:lnTo>
                    <a:pt x="512787" y="41452"/>
                  </a:lnTo>
                  <a:lnTo>
                    <a:pt x="513575" y="43421"/>
                  </a:lnTo>
                  <a:lnTo>
                    <a:pt x="516089" y="48450"/>
                  </a:lnTo>
                  <a:lnTo>
                    <a:pt x="517372" y="54038"/>
                  </a:lnTo>
                  <a:lnTo>
                    <a:pt x="517398" y="54483"/>
                  </a:lnTo>
                  <a:lnTo>
                    <a:pt x="517842" y="63690"/>
                  </a:lnTo>
                  <a:lnTo>
                    <a:pt x="517918" y="114084"/>
                  </a:lnTo>
                  <a:lnTo>
                    <a:pt x="517918" y="137375"/>
                  </a:lnTo>
                  <a:lnTo>
                    <a:pt x="517918" y="215138"/>
                  </a:lnTo>
                  <a:lnTo>
                    <a:pt x="507682" y="216065"/>
                  </a:lnTo>
                  <a:lnTo>
                    <a:pt x="498233" y="216623"/>
                  </a:lnTo>
                  <a:lnTo>
                    <a:pt x="435787" y="217957"/>
                  </a:lnTo>
                  <a:lnTo>
                    <a:pt x="422478" y="218097"/>
                  </a:lnTo>
                  <a:lnTo>
                    <a:pt x="415251" y="217957"/>
                  </a:lnTo>
                  <a:lnTo>
                    <a:pt x="409359" y="217512"/>
                  </a:lnTo>
                  <a:lnTo>
                    <a:pt x="409346" y="215138"/>
                  </a:lnTo>
                  <a:lnTo>
                    <a:pt x="408965" y="138950"/>
                  </a:lnTo>
                  <a:lnTo>
                    <a:pt x="425691" y="138188"/>
                  </a:lnTo>
                  <a:lnTo>
                    <a:pt x="457847" y="137223"/>
                  </a:lnTo>
                  <a:lnTo>
                    <a:pt x="453275" y="137223"/>
                  </a:lnTo>
                  <a:lnTo>
                    <a:pt x="486829" y="136715"/>
                  </a:lnTo>
                  <a:lnTo>
                    <a:pt x="506399" y="136715"/>
                  </a:lnTo>
                  <a:lnTo>
                    <a:pt x="517918" y="137375"/>
                  </a:lnTo>
                  <a:lnTo>
                    <a:pt x="517918" y="114084"/>
                  </a:lnTo>
                  <a:lnTo>
                    <a:pt x="450659" y="117297"/>
                  </a:lnTo>
                  <a:lnTo>
                    <a:pt x="439508" y="117436"/>
                  </a:lnTo>
                  <a:lnTo>
                    <a:pt x="427405" y="117297"/>
                  </a:lnTo>
                  <a:lnTo>
                    <a:pt x="408965" y="116852"/>
                  </a:lnTo>
                  <a:lnTo>
                    <a:pt x="409079" y="76187"/>
                  </a:lnTo>
                  <a:lnTo>
                    <a:pt x="409359" y="61188"/>
                  </a:lnTo>
                  <a:lnTo>
                    <a:pt x="409638" y="54038"/>
                  </a:lnTo>
                  <a:lnTo>
                    <a:pt x="409752" y="47764"/>
                  </a:lnTo>
                  <a:lnTo>
                    <a:pt x="407784" y="46977"/>
                  </a:lnTo>
                  <a:lnTo>
                    <a:pt x="406984" y="46977"/>
                  </a:lnTo>
                  <a:lnTo>
                    <a:pt x="384886" y="46189"/>
                  </a:lnTo>
                  <a:lnTo>
                    <a:pt x="378968" y="46189"/>
                  </a:lnTo>
                  <a:lnTo>
                    <a:pt x="381317" y="54038"/>
                  </a:lnTo>
                  <a:lnTo>
                    <a:pt x="381393" y="54483"/>
                  </a:lnTo>
                  <a:lnTo>
                    <a:pt x="384492" y="76187"/>
                  </a:lnTo>
                  <a:lnTo>
                    <a:pt x="384492" y="86842"/>
                  </a:lnTo>
                  <a:lnTo>
                    <a:pt x="384848" y="136715"/>
                  </a:lnTo>
                  <a:lnTo>
                    <a:pt x="384886" y="241198"/>
                  </a:lnTo>
                  <a:lnTo>
                    <a:pt x="387248" y="241985"/>
                  </a:lnTo>
                  <a:lnTo>
                    <a:pt x="388835" y="241985"/>
                  </a:lnTo>
                  <a:lnTo>
                    <a:pt x="397916" y="240804"/>
                  </a:lnTo>
                  <a:lnTo>
                    <a:pt x="409867" y="239839"/>
                  </a:lnTo>
                  <a:lnTo>
                    <a:pt x="427545" y="239839"/>
                  </a:lnTo>
                  <a:lnTo>
                    <a:pt x="446951" y="239382"/>
                  </a:lnTo>
                  <a:lnTo>
                    <a:pt x="439178" y="239382"/>
                  </a:lnTo>
                  <a:lnTo>
                    <a:pt x="492404" y="238798"/>
                  </a:lnTo>
                  <a:lnTo>
                    <a:pt x="490486" y="238798"/>
                  </a:lnTo>
                  <a:lnTo>
                    <a:pt x="524929" y="238036"/>
                  </a:lnTo>
                  <a:lnTo>
                    <a:pt x="538048" y="238036"/>
                  </a:lnTo>
                  <a:lnTo>
                    <a:pt x="542391" y="235673"/>
                  </a:lnTo>
                  <a:lnTo>
                    <a:pt x="542391" y="218097"/>
                  </a:lnTo>
                  <a:lnTo>
                    <a:pt x="542391" y="136715"/>
                  </a:lnTo>
                  <a:lnTo>
                    <a:pt x="542391" y="117436"/>
                  </a:lnTo>
                  <a:lnTo>
                    <a:pt x="542505" y="76187"/>
                  </a:lnTo>
                  <a:lnTo>
                    <a:pt x="543179" y="54483"/>
                  </a:lnTo>
                  <a:lnTo>
                    <a:pt x="543179" y="40665"/>
                  </a:lnTo>
                  <a:close/>
                </a:path>
                <a:path w="3709670" h="375920">
                  <a:moveTo>
                    <a:pt x="699503" y="174091"/>
                  </a:moveTo>
                  <a:lnTo>
                    <a:pt x="698322" y="158686"/>
                  </a:lnTo>
                  <a:lnTo>
                    <a:pt x="698131" y="157505"/>
                  </a:lnTo>
                  <a:lnTo>
                    <a:pt x="697128" y="150799"/>
                  </a:lnTo>
                  <a:lnTo>
                    <a:pt x="693585" y="151193"/>
                  </a:lnTo>
                  <a:lnTo>
                    <a:pt x="688060" y="152768"/>
                  </a:lnTo>
                  <a:lnTo>
                    <a:pt x="666343" y="155536"/>
                  </a:lnTo>
                  <a:lnTo>
                    <a:pt x="641477" y="157505"/>
                  </a:lnTo>
                  <a:lnTo>
                    <a:pt x="630821" y="157505"/>
                  </a:lnTo>
                  <a:lnTo>
                    <a:pt x="630936" y="44488"/>
                  </a:lnTo>
                  <a:lnTo>
                    <a:pt x="632396" y="14605"/>
                  </a:lnTo>
                  <a:lnTo>
                    <a:pt x="632396" y="11455"/>
                  </a:lnTo>
                  <a:lnTo>
                    <a:pt x="629627" y="11455"/>
                  </a:lnTo>
                  <a:lnTo>
                    <a:pt x="607136" y="10655"/>
                  </a:lnTo>
                  <a:lnTo>
                    <a:pt x="603186" y="10655"/>
                  </a:lnTo>
                  <a:lnTo>
                    <a:pt x="601205" y="12636"/>
                  </a:lnTo>
                  <a:lnTo>
                    <a:pt x="601992" y="14605"/>
                  </a:lnTo>
                  <a:lnTo>
                    <a:pt x="603973" y="18554"/>
                  </a:lnTo>
                  <a:lnTo>
                    <a:pt x="605536" y="39039"/>
                  </a:lnTo>
                  <a:lnTo>
                    <a:pt x="605828" y="44488"/>
                  </a:lnTo>
                  <a:lnTo>
                    <a:pt x="605942" y="346202"/>
                  </a:lnTo>
                  <a:lnTo>
                    <a:pt x="607529" y="346202"/>
                  </a:lnTo>
                  <a:lnTo>
                    <a:pt x="627659" y="345020"/>
                  </a:lnTo>
                  <a:lnTo>
                    <a:pt x="629627" y="344627"/>
                  </a:lnTo>
                  <a:lnTo>
                    <a:pt x="630821" y="342252"/>
                  </a:lnTo>
                  <a:lnTo>
                    <a:pt x="630821" y="178041"/>
                  </a:lnTo>
                  <a:lnTo>
                    <a:pt x="642264" y="177634"/>
                  </a:lnTo>
                  <a:lnTo>
                    <a:pt x="690029" y="177634"/>
                  </a:lnTo>
                  <a:lnTo>
                    <a:pt x="695947" y="178435"/>
                  </a:lnTo>
                  <a:lnTo>
                    <a:pt x="699503" y="178435"/>
                  </a:lnTo>
                  <a:lnTo>
                    <a:pt x="699503" y="177634"/>
                  </a:lnTo>
                  <a:lnTo>
                    <a:pt x="699503" y="174091"/>
                  </a:lnTo>
                  <a:close/>
                </a:path>
                <a:path w="3709670" h="375920">
                  <a:moveTo>
                    <a:pt x="1007808" y="32766"/>
                  </a:moveTo>
                  <a:lnTo>
                    <a:pt x="1004036" y="31508"/>
                  </a:lnTo>
                  <a:lnTo>
                    <a:pt x="1003884" y="31508"/>
                  </a:lnTo>
                  <a:lnTo>
                    <a:pt x="980960" y="26847"/>
                  </a:lnTo>
                  <a:lnTo>
                    <a:pt x="977798" y="26060"/>
                  </a:lnTo>
                  <a:lnTo>
                    <a:pt x="974648" y="26847"/>
                  </a:lnTo>
                  <a:lnTo>
                    <a:pt x="969124" y="28003"/>
                  </a:lnTo>
                  <a:lnTo>
                    <a:pt x="930313" y="31508"/>
                  </a:lnTo>
                  <a:lnTo>
                    <a:pt x="852627" y="33782"/>
                  </a:lnTo>
                  <a:lnTo>
                    <a:pt x="836193" y="33782"/>
                  </a:lnTo>
                  <a:lnTo>
                    <a:pt x="807783" y="33108"/>
                  </a:lnTo>
                  <a:lnTo>
                    <a:pt x="801204" y="32766"/>
                  </a:lnTo>
                  <a:lnTo>
                    <a:pt x="801522" y="32766"/>
                  </a:lnTo>
                  <a:lnTo>
                    <a:pt x="795820" y="32372"/>
                  </a:lnTo>
                  <a:lnTo>
                    <a:pt x="793838" y="31978"/>
                  </a:lnTo>
                  <a:lnTo>
                    <a:pt x="792264" y="34340"/>
                  </a:lnTo>
                  <a:lnTo>
                    <a:pt x="792670" y="35128"/>
                  </a:lnTo>
                  <a:lnTo>
                    <a:pt x="794639" y="42240"/>
                  </a:lnTo>
                  <a:lnTo>
                    <a:pt x="795820" y="48158"/>
                  </a:lnTo>
                  <a:lnTo>
                    <a:pt x="797801" y="52501"/>
                  </a:lnTo>
                  <a:lnTo>
                    <a:pt x="797801" y="52895"/>
                  </a:lnTo>
                  <a:lnTo>
                    <a:pt x="798195" y="53289"/>
                  </a:lnTo>
                  <a:lnTo>
                    <a:pt x="798982" y="56057"/>
                  </a:lnTo>
                  <a:lnTo>
                    <a:pt x="801344" y="58420"/>
                  </a:lnTo>
                  <a:lnTo>
                    <a:pt x="805688" y="57632"/>
                  </a:lnTo>
                  <a:lnTo>
                    <a:pt x="812012" y="56845"/>
                  </a:lnTo>
                  <a:lnTo>
                    <a:pt x="831748" y="54876"/>
                  </a:lnTo>
                  <a:lnTo>
                    <a:pt x="851484" y="53289"/>
                  </a:lnTo>
                  <a:lnTo>
                    <a:pt x="857796" y="53289"/>
                  </a:lnTo>
                  <a:lnTo>
                    <a:pt x="866089" y="52895"/>
                  </a:lnTo>
                  <a:lnTo>
                    <a:pt x="962406" y="49745"/>
                  </a:lnTo>
                  <a:lnTo>
                    <a:pt x="974255" y="49745"/>
                  </a:lnTo>
                  <a:lnTo>
                    <a:pt x="975042" y="50927"/>
                  </a:lnTo>
                  <a:lnTo>
                    <a:pt x="974915" y="56057"/>
                  </a:lnTo>
                  <a:lnTo>
                    <a:pt x="974826" y="57632"/>
                  </a:lnTo>
                  <a:lnTo>
                    <a:pt x="974775" y="58420"/>
                  </a:lnTo>
                  <a:lnTo>
                    <a:pt x="974534" y="62357"/>
                  </a:lnTo>
                  <a:lnTo>
                    <a:pt x="967447" y="104902"/>
                  </a:lnTo>
                  <a:lnTo>
                    <a:pt x="957656" y="145415"/>
                  </a:lnTo>
                  <a:lnTo>
                    <a:pt x="955306" y="152768"/>
                  </a:lnTo>
                  <a:lnTo>
                    <a:pt x="954519" y="155536"/>
                  </a:lnTo>
                  <a:lnTo>
                    <a:pt x="956487" y="156718"/>
                  </a:lnTo>
                  <a:lnTo>
                    <a:pt x="961224" y="156718"/>
                  </a:lnTo>
                  <a:lnTo>
                    <a:pt x="980960" y="144475"/>
                  </a:lnTo>
                  <a:lnTo>
                    <a:pt x="984910" y="133032"/>
                  </a:lnTo>
                  <a:lnTo>
                    <a:pt x="994778" y="92214"/>
                  </a:lnTo>
                  <a:lnTo>
                    <a:pt x="1001496" y="62357"/>
                  </a:lnTo>
                  <a:lnTo>
                    <a:pt x="1004404" y="49745"/>
                  </a:lnTo>
                  <a:lnTo>
                    <a:pt x="1006221" y="41846"/>
                  </a:lnTo>
                  <a:lnTo>
                    <a:pt x="1007021" y="35928"/>
                  </a:lnTo>
                  <a:lnTo>
                    <a:pt x="1007554" y="33782"/>
                  </a:lnTo>
                  <a:lnTo>
                    <a:pt x="1007668" y="33312"/>
                  </a:lnTo>
                  <a:lnTo>
                    <a:pt x="1007719" y="33108"/>
                  </a:lnTo>
                  <a:lnTo>
                    <a:pt x="1007808" y="32766"/>
                  </a:lnTo>
                  <a:close/>
                </a:path>
                <a:path w="3709670" h="375920">
                  <a:moveTo>
                    <a:pt x="1064653" y="193040"/>
                  </a:moveTo>
                  <a:lnTo>
                    <a:pt x="1063104" y="180695"/>
                  </a:lnTo>
                  <a:lnTo>
                    <a:pt x="1063040" y="180200"/>
                  </a:lnTo>
                  <a:lnTo>
                    <a:pt x="1062951" y="179438"/>
                  </a:lnTo>
                  <a:lnTo>
                    <a:pt x="1059522" y="169748"/>
                  </a:lnTo>
                  <a:lnTo>
                    <a:pt x="1055573" y="170535"/>
                  </a:lnTo>
                  <a:lnTo>
                    <a:pt x="1047648" y="171932"/>
                  </a:lnTo>
                  <a:lnTo>
                    <a:pt x="1002487" y="176034"/>
                  </a:lnTo>
                  <a:lnTo>
                    <a:pt x="980909" y="177241"/>
                  </a:lnTo>
                  <a:lnTo>
                    <a:pt x="981303" y="177241"/>
                  </a:lnTo>
                  <a:lnTo>
                    <a:pt x="918159" y="179438"/>
                  </a:lnTo>
                  <a:lnTo>
                    <a:pt x="918692" y="179438"/>
                  </a:lnTo>
                  <a:lnTo>
                    <a:pt x="861377" y="180695"/>
                  </a:lnTo>
                  <a:lnTo>
                    <a:pt x="798487" y="180695"/>
                  </a:lnTo>
                  <a:lnTo>
                    <a:pt x="783704" y="180467"/>
                  </a:lnTo>
                  <a:lnTo>
                    <a:pt x="785202" y="180467"/>
                  </a:lnTo>
                  <a:lnTo>
                    <a:pt x="758342" y="179832"/>
                  </a:lnTo>
                  <a:lnTo>
                    <a:pt x="749020" y="179438"/>
                  </a:lnTo>
                  <a:lnTo>
                    <a:pt x="741083" y="178727"/>
                  </a:lnTo>
                  <a:lnTo>
                    <a:pt x="741273" y="178727"/>
                  </a:lnTo>
                  <a:lnTo>
                    <a:pt x="732663" y="177634"/>
                  </a:lnTo>
                  <a:lnTo>
                    <a:pt x="730694" y="177241"/>
                  </a:lnTo>
                  <a:lnTo>
                    <a:pt x="729208" y="179832"/>
                  </a:lnTo>
                  <a:lnTo>
                    <a:pt x="729208" y="180200"/>
                  </a:lnTo>
                  <a:lnTo>
                    <a:pt x="729449" y="180695"/>
                  </a:lnTo>
                  <a:lnTo>
                    <a:pt x="731088" y="187515"/>
                  </a:lnTo>
                  <a:lnTo>
                    <a:pt x="733450" y="196583"/>
                  </a:lnTo>
                  <a:lnTo>
                    <a:pt x="735025" y="200926"/>
                  </a:lnTo>
                  <a:lnTo>
                    <a:pt x="735825" y="203301"/>
                  </a:lnTo>
                  <a:lnTo>
                    <a:pt x="738974" y="205663"/>
                  </a:lnTo>
                  <a:lnTo>
                    <a:pt x="756704" y="204101"/>
                  </a:lnTo>
                  <a:lnTo>
                    <a:pt x="767956" y="203301"/>
                  </a:lnTo>
                  <a:lnTo>
                    <a:pt x="781405" y="202577"/>
                  </a:lnTo>
                  <a:lnTo>
                    <a:pt x="843889" y="199872"/>
                  </a:lnTo>
                  <a:lnTo>
                    <a:pt x="890168" y="198958"/>
                  </a:lnTo>
                  <a:lnTo>
                    <a:pt x="890168" y="346989"/>
                  </a:lnTo>
                  <a:lnTo>
                    <a:pt x="893330" y="346989"/>
                  </a:lnTo>
                  <a:lnTo>
                    <a:pt x="902017" y="346202"/>
                  </a:lnTo>
                  <a:lnTo>
                    <a:pt x="910691" y="345808"/>
                  </a:lnTo>
                  <a:lnTo>
                    <a:pt x="912279" y="345808"/>
                  </a:lnTo>
                  <a:lnTo>
                    <a:pt x="914247" y="345414"/>
                  </a:lnTo>
                  <a:lnTo>
                    <a:pt x="915428" y="343039"/>
                  </a:lnTo>
                  <a:lnTo>
                    <a:pt x="915428" y="198958"/>
                  </a:lnTo>
                  <a:lnTo>
                    <a:pt x="915428" y="198564"/>
                  </a:lnTo>
                  <a:lnTo>
                    <a:pt x="945413" y="197942"/>
                  </a:lnTo>
                  <a:lnTo>
                    <a:pt x="1062456" y="197942"/>
                  </a:lnTo>
                  <a:lnTo>
                    <a:pt x="1064653" y="195008"/>
                  </a:lnTo>
                  <a:lnTo>
                    <a:pt x="1064653" y="193040"/>
                  </a:lnTo>
                  <a:close/>
                </a:path>
                <a:path w="3709670" h="375920">
                  <a:moveTo>
                    <a:pt x="1331899" y="213956"/>
                  </a:moveTo>
                  <a:lnTo>
                    <a:pt x="1331048" y="208826"/>
                  </a:lnTo>
                  <a:lnTo>
                    <a:pt x="1329131" y="195795"/>
                  </a:lnTo>
                  <a:lnTo>
                    <a:pt x="1328343" y="191846"/>
                  </a:lnTo>
                  <a:lnTo>
                    <a:pt x="1268882" y="212305"/>
                  </a:lnTo>
                  <a:lnTo>
                    <a:pt x="1223848" y="220383"/>
                  </a:lnTo>
                  <a:lnTo>
                    <a:pt x="1183601" y="224345"/>
                  </a:lnTo>
                  <a:lnTo>
                    <a:pt x="1170051" y="224980"/>
                  </a:lnTo>
                  <a:lnTo>
                    <a:pt x="1154645" y="224980"/>
                  </a:lnTo>
                  <a:lnTo>
                    <a:pt x="1154531" y="224345"/>
                  </a:lnTo>
                  <a:lnTo>
                    <a:pt x="1152766" y="214452"/>
                  </a:lnTo>
                  <a:lnTo>
                    <a:pt x="1152677" y="89217"/>
                  </a:lnTo>
                  <a:lnTo>
                    <a:pt x="1153071" y="68287"/>
                  </a:lnTo>
                  <a:lnTo>
                    <a:pt x="1153744" y="59613"/>
                  </a:lnTo>
                  <a:lnTo>
                    <a:pt x="1153858" y="56845"/>
                  </a:lnTo>
                  <a:lnTo>
                    <a:pt x="1154264" y="54483"/>
                  </a:lnTo>
                  <a:lnTo>
                    <a:pt x="1152677" y="54076"/>
                  </a:lnTo>
                  <a:lnTo>
                    <a:pt x="1151890" y="54076"/>
                  </a:lnTo>
                  <a:lnTo>
                    <a:pt x="1129385" y="51714"/>
                  </a:lnTo>
                  <a:lnTo>
                    <a:pt x="1123073" y="51714"/>
                  </a:lnTo>
                  <a:lnTo>
                    <a:pt x="1125448" y="59613"/>
                  </a:lnTo>
                  <a:lnTo>
                    <a:pt x="1128204" y="80924"/>
                  </a:lnTo>
                  <a:lnTo>
                    <a:pt x="1128204" y="229349"/>
                  </a:lnTo>
                  <a:lnTo>
                    <a:pt x="1136103" y="249885"/>
                  </a:lnTo>
                  <a:lnTo>
                    <a:pt x="1147152" y="249885"/>
                  </a:lnTo>
                  <a:lnTo>
                    <a:pt x="1166164" y="249123"/>
                  </a:lnTo>
                  <a:lnTo>
                    <a:pt x="1232547" y="241414"/>
                  </a:lnTo>
                  <a:lnTo>
                    <a:pt x="1293914" y="227647"/>
                  </a:lnTo>
                  <a:lnTo>
                    <a:pt x="1314602" y="221068"/>
                  </a:lnTo>
                  <a:lnTo>
                    <a:pt x="1331899" y="213956"/>
                  </a:lnTo>
                  <a:close/>
                </a:path>
                <a:path w="3709670" h="375920">
                  <a:moveTo>
                    <a:pt x="1374533" y="11455"/>
                  </a:moveTo>
                  <a:lnTo>
                    <a:pt x="1371765" y="11455"/>
                  </a:lnTo>
                  <a:lnTo>
                    <a:pt x="1349273" y="10655"/>
                  </a:lnTo>
                  <a:lnTo>
                    <a:pt x="1345323" y="10655"/>
                  </a:lnTo>
                  <a:lnTo>
                    <a:pt x="1343342" y="12636"/>
                  </a:lnTo>
                  <a:lnTo>
                    <a:pt x="1344142" y="14605"/>
                  </a:lnTo>
                  <a:lnTo>
                    <a:pt x="1346111" y="18554"/>
                  </a:lnTo>
                  <a:lnTo>
                    <a:pt x="1347673" y="39039"/>
                  </a:lnTo>
                  <a:lnTo>
                    <a:pt x="1347965" y="44488"/>
                  </a:lnTo>
                  <a:lnTo>
                    <a:pt x="1348079" y="346202"/>
                  </a:lnTo>
                  <a:lnTo>
                    <a:pt x="1349667" y="346202"/>
                  </a:lnTo>
                  <a:lnTo>
                    <a:pt x="1369796" y="345020"/>
                  </a:lnTo>
                  <a:lnTo>
                    <a:pt x="1371765" y="344627"/>
                  </a:lnTo>
                  <a:lnTo>
                    <a:pt x="1372958" y="342252"/>
                  </a:lnTo>
                  <a:lnTo>
                    <a:pt x="1373073" y="44488"/>
                  </a:lnTo>
                  <a:lnTo>
                    <a:pt x="1373174" y="39039"/>
                  </a:lnTo>
                  <a:lnTo>
                    <a:pt x="1373289" y="33566"/>
                  </a:lnTo>
                  <a:lnTo>
                    <a:pt x="1373466" y="28740"/>
                  </a:lnTo>
                  <a:lnTo>
                    <a:pt x="1373847" y="23215"/>
                  </a:lnTo>
                  <a:lnTo>
                    <a:pt x="1374533" y="14605"/>
                  </a:lnTo>
                  <a:lnTo>
                    <a:pt x="1374533" y="11455"/>
                  </a:lnTo>
                  <a:close/>
                </a:path>
                <a:path w="3709670" h="375920">
                  <a:moveTo>
                    <a:pt x="1692160" y="188302"/>
                  </a:moveTo>
                  <a:lnTo>
                    <a:pt x="1569783" y="188302"/>
                  </a:lnTo>
                  <a:lnTo>
                    <a:pt x="1569783" y="211988"/>
                  </a:lnTo>
                  <a:lnTo>
                    <a:pt x="1692160" y="211988"/>
                  </a:lnTo>
                  <a:lnTo>
                    <a:pt x="1692160" y="188302"/>
                  </a:lnTo>
                  <a:close/>
                </a:path>
                <a:path w="3709670" h="375920">
                  <a:moveTo>
                    <a:pt x="2030018" y="234873"/>
                  </a:moveTo>
                  <a:lnTo>
                    <a:pt x="2029891" y="234048"/>
                  </a:lnTo>
                  <a:lnTo>
                    <a:pt x="2029841" y="233692"/>
                  </a:lnTo>
                  <a:lnTo>
                    <a:pt x="2029167" y="229349"/>
                  </a:lnTo>
                  <a:lnTo>
                    <a:pt x="2027262" y="217512"/>
                  </a:lnTo>
                  <a:lnTo>
                    <a:pt x="2026462" y="214350"/>
                  </a:lnTo>
                  <a:lnTo>
                    <a:pt x="2023313" y="215531"/>
                  </a:lnTo>
                  <a:lnTo>
                    <a:pt x="2017547" y="217881"/>
                  </a:lnTo>
                  <a:lnTo>
                    <a:pt x="2012721" y="219532"/>
                  </a:lnTo>
                  <a:lnTo>
                    <a:pt x="1968246" y="229349"/>
                  </a:lnTo>
                  <a:lnTo>
                    <a:pt x="1934095" y="233692"/>
                  </a:lnTo>
                  <a:lnTo>
                    <a:pt x="1934489" y="233692"/>
                  </a:lnTo>
                  <a:lnTo>
                    <a:pt x="1925383" y="234048"/>
                  </a:lnTo>
                  <a:lnTo>
                    <a:pt x="1906460" y="234048"/>
                  </a:lnTo>
                  <a:lnTo>
                    <a:pt x="1906397" y="233692"/>
                  </a:lnTo>
                  <a:lnTo>
                    <a:pt x="1904098" y="220268"/>
                  </a:lnTo>
                  <a:lnTo>
                    <a:pt x="1904098" y="157111"/>
                  </a:lnTo>
                  <a:lnTo>
                    <a:pt x="1918843" y="156349"/>
                  </a:lnTo>
                  <a:lnTo>
                    <a:pt x="1975942" y="154355"/>
                  </a:lnTo>
                  <a:lnTo>
                    <a:pt x="1985810" y="154355"/>
                  </a:lnTo>
                  <a:lnTo>
                    <a:pt x="1987778" y="151587"/>
                  </a:lnTo>
                  <a:lnTo>
                    <a:pt x="1987384" y="149618"/>
                  </a:lnTo>
                  <a:lnTo>
                    <a:pt x="1986991" y="145669"/>
                  </a:lnTo>
                  <a:lnTo>
                    <a:pt x="1986203" y="139344"/>
                  </a:lnTo>
                  <a:lnTo>
                    <a:pt x="1985860" y="138137"/>
                  </a:lnTo>
                  <a:lnTo>
                    <a:pt x="1985810" y="137998"/>
                  </a:lnTo>
                  <a:lnTo>
                    <a:pt x="1985695" y="137579"/>
                  </a:lnTo>
                  <a:lnTo>
                    <a:pt x="1985416" y="136588"/>
                  </a:lnTo>
                  <a:lnTo>
                    <a:pt x="1985289" y="135966"/>
                  </a:lnTo>
                  <a:lnTo>
                    <a:pt x="1985187" y="135432"/>
                  </a:lnTo>
                  <a:lnTo>
                    <a:pt x="1985086" y="134924"/>
                  </a:lnTo>
                  <a:lnTo>
                    <a:pt x="1985022" y="134607"/>
                  </a:lnTo>
                  <a:lnTo>
                    <a:pt x="1983041" y="132245"/>
                  </a:lnTo>
                  <a:lnTo>
                    <a:pt x="1978698" y="133032"/>
                  </a:lnTo>
                  <a:lnTo>
                    <a:pt x="1977910" y="133032"/>
                  </a:lnTo>
                  <a:lnTo>
                    <a:pt x="1954745" y="135432"/>
                  </a:lnTo>
                  <a:lnTo>
                    <a:pt x="1928964" y="137579"/>
                  </a:lnTo>
                  <a:lnTo>
                    <a:pt x="1922056" y="137998"/>
                  </a:lnTo>
                  <a:lnTo>
                    <a:pt x="1914855" y="138137"/>
                  </a:lnTo>
                  <a:lnTo>
                    <a:pt x="1904098" y="138137"/>
                  </a:lnTo>
                  <a:lnTo>
                    <a:pt x="1904098" y="75399"/>
                  </a:lnTo>
                  <a:lnTo>
                    <a:pt x="1918703" y="74612"/>
                  </a:lnTo>
                  <a:lnTo>
                    <a:pt x="1936864" y="73825"/>
                  </a:lnTo>
                  <a:lnTo>
                    <a:pt x="1994890" y="72631"/>
                  </a:lnTo>
                  <a:lnTo>
                    <a:pt x="2000415" y="72631"/>
                  </a:lnTo>
                  <a:lnTo>
                    <a:pt x="1999627" y="68287"/>
                  </a:lnTo>
                  <a:lnTo>
                    <a:pt x="1999627" y="64744"/>
                  </a:lnTo>
                  <a:lnTo>
                    <a:pt x="1999234" y="63157"/>
                  </a:lnTo>
                  <a:lnTo>
                    <a:pt x="1998014" y="55587"/>
                  </a:lnTo>
                  <a:lnTo>
                    <a:pt x="1997989" y="55410"/>
                  </a:lnTo>
                  <a:lnTo>
                    <a:pt x="1997875" y="54711"/>
                  </a:lnTo>
                  <a:lnTo>
                    <a:pt x="1997760" y="53987"/>
                  </a:lnTo>
                  <a:lnTo>
                    <a:pt x="1997646" y="53289"/>
                  </a:lnTo>
                  <a:lnTo>
                    <a:pt x="1997252" y="51320"/>
                  </a:lnTo>
                  <a:lnTo>
                    <a:pt x="1994103" y="50139"/>
                  </a:lnTo>
                  <a:lnTo>
                    <a:pt x="1992909" y="50533"/>
                  </a:lnTo>
                  <a:lnTo>
                    <a:pt x="1986267" y="51460"/>
                  </a:lnTo>
                  <a:lnTo>
                    <a:pt x="1922157" y="55410"/>
                  </a:lnTo>
                  <a:lnTo>
                    <a:pt x="1915464" y="55587"/>
                  </a:lnTo>
                  <a:lnTo>
                    <a:pt x="1899907" y="55587"/>
                  </a:lnTo>
                  <a:lnTo>
                    <a:pt x="1893836" y="54876"/>
                  </a:lnTo>
                  <a:lnTo>
                    <a:pt x="1877453" y="53987"/>
                  </a:lnTo>
                  <a:lnTo>
                    <a:pt x="1875345" y="53987"/>
                  </a:lnTo>
                  <a:lnTo>
                    <a:pt x="1872907" y="57238"/>
                  </a:lnTo>
                  <a:lnTo>
                    <a:pt x="1876069" y="63550"/>
                  </a:lnTo>
                  <a:lnTo>
                    <a:pt x="1879625" y="84874"/>
                  </a:lnTo>
                  <a:lnTo>
                    <a:pt x="1879701" y="234048"/>
                  </a:lnTo>
                  <a:lnTo>
                    <a:pt x="1883562" y="249491"/>
                  </a:lnTo>
                  <a:lnTo>
                    <a:pt x="1892249" y="259359"/>
                  </a:lnTo>
                  <a:lnTo>
                    <a:pt x="1927174" y="257479"/>
                  </a:lnTo>
                  <a:lnTo>
                    <a:pt x="1996414" y="244678"/>
                  </a:lnTo>
                  <a:lnTo>
                    <a:pt x="2025281" y="236461"/>
                  </a:lnTo>
                  <a:lnTo>
                    <a:pt x="2030018" y="234873"/>
                  </a:lnTo>
                  <a:close/>
                </a:path>
                <a:path w="3709670" h="375920">
                  <a:moveTo>
                    <a:pt x="2084108" y="22110"/>
                  </a:moveTo>
                  <a:lnTo>
                    <a:pt x="2082126" y="21323"/>
                  </a:lnTo>
                  <a:lnTo>
                    <a:pt x="2058835" y="20916"/>
                  </a:lnTo>
                  <a:lnTo>
                    <a:pt x="2057260" y="20916"/>
                  </a:lnTo>
                  <a:lnTo>
                    <a:pt x="2055279" y="22898"/>
                  </a:lnTo>
                  <a:lnTo>
                    <a:pt x="2056079" y="24866"/>
                  </a:lnTo>
                  <a:lnTo>
                    <a:pt x="2058047" y="28816"/>
                  </a:lnTo>
                  <a:lnTo>
                    <a:pt x="2059292" y="48983"/>
                  </a:lnTo>
                  <a:lnTo>
                    <a:pt x="2059406" y="51460"/>
                  </a:lnTo>
                  <a:lnTo>
                    <a:pt x="2059533" y="54381"/>
                  </a:lnTo>
                  <a:lnTo>
                    <a:pt x="2059622" y="131064"/>
                  </a:lnTo>
                  <a:lnTo>
                    <a:pt x="2044877" y="131800"/>
                  </a:lnTo>
                  <a:lnTo>
                    <a:pt x="2013445" y="132638"/>
                  </a:lnTo>
                  <a:lnTo>
                    <a:pt x="2004364" y="131064"/>
                  </a:lnTo>
                  <a:lnTo>
                    <a:pt x="2002383" y="130670"/>
                  </a:lnTo>
                  <a:lnTo>
                    <a:pt x="2001596" y="133032"/>
                  </a:lnTo>
                  <a:lnTo>
                    <a:pt x="2001596" y="133819"/>
                  </a:lnTo>
                  <a:lnTo>
                    <a:pt x="2004682" y="149618"/>
                  </a:lnTo>
                  <a:lnTo>
                    <a:pt x="2004758" y="150406"/>
                  </a:lnTo>
                  <a:lnTo>
                    <a:pt x="2005152" y="150799"/>
                  </a:lnTo>
                  <a:lnTo>
                    <a:pt x="2005545" y="152768"/>
                  </a:lnTo>
                  <a:lnTo>
                    <a:pt x="2007514" y="154355"/>
                  </a:lnTo>
                  <a:lnTo>
                    <a:pt x="2021332" y="153162"/>
                  </a:lnTo>
                  <a:lnTo>
                    <a:pt x="2035937" y="150799"/>
                  </a:lnTo>
                  <a:lnTo>
                    <a:pt x="2059622" y="150012"/>
                  </a:lnTo>
                  <a:lnTo>
                    <a:pt x="2059622" y="335940"/>
                  </a:lnTo>
                  <a:lnTo>
                    <a:pt x="2062784" y="335940"/>
                  </a:lnTo>
                  <a:lnTo>
                    <a:pt x="2070684" y="335153"/>
                  </a:lnTo>
                  <a:lnTo>
                    <a:pt x="2078964" y="334746"/>
                  </a:lnTo>
                  <a:lnTo>
                    <a:pt x="2080158" y="334746"/>
                  </a:lnTo>
                  <a:lnTo>
                    <a:pt x="2082126" y="334352"/>
                  </a:lnTo>
                  <a:lnTo>
                    <a:pt x="2083308" y="331990"/>
                  </a:lnTo>
                  <a:lnTo>
                    <a:pt x="2083308" y="150012"/>
                  </a:lnTo>
                  <a:lnTo>
                    <a:pt x="2083308" y="132638"/>
                  </a:lnTo>
                  <a:lnTo>
                    <a:pt x="2083308" y="35928"/>
                  </a:lnTo>
                  <a:lnTo>
                    <a:pt x="2084070" y="24866"/>
                  </a:lnTo>
                  <a:lnTo>
                    <a:pt x="2084108" y="22110"/>
                  </a:lnTo>
                  <a:close/>
                </a:path>
                <a:path w="3709670" h="375920">
                  <a:moveTo>
                    <a:pt x="2144103" y="11849"/>
                  </a:moveTo>
                  <a:lnTo>
                    <a:pt x="2142134" y="11049"/>
                  </a:lnTo>
                  <a:lnTo>
                    <a:pt x="2118842" y="10655"/>
                  </a:lnTo>
                  <a:lnTo>
                    <a:pt x="2117267" y="10655"/>
                  </a:lnTo>
                  <a:lnTo>
                    <a:pt x="2115286" y="12636"/>
                  </a:lnTo>
                  <a:lnTo>
                    <a:pt x="2116074" y="14605"/>
                  </a:lnTo>
                  <a:lnTo>
                    <a:pt x="2118055" y="18554"/>
                  </a:lnTo>
                  <a:lnTo>
                    <a:pt x="2118982" y="38722"/>
                  </a:lnTo>
                  <a:lnTo>
                    <a:pt x="2119160" y="44119"/>
                  </a:lnTo>
                  <a:lnTo>
                    <a:pt x="2119236" y="346202"/>
                  </a:lnTo>
                  <a:lnTo>
                    <a:pt x="2122398" y="346202"/>
                  </a:lnTo>
                  <a:lnTo>
                    <a:pt x="2130285" y="345414"/>
                  </a:lnTo>
                  <a:lnTo>
                    <a:pt x="2138578" y="345020"/>
                  </a:lnTo>
                  <a:lnTo>
                    <a:pt x="2139759" y="345020"/>
                  </a:lnTo>
                  <a:lnTo>
                    <a:pt x="2141740" y="344627"/>
                  </a:lnTo>
                  <a:lnTo>
                    <a:pt x="2142921" y="342252"/>
                  </a:lnTo>
                  <a:lnTo>
                    <a:pt x="2142934" y="44119"/>
                  </a:lnTo>
                  <a:lnTo>
                    <a:pt x="2143048" y="38722"/>
                  </a:lnTo>
                  <a:lnTo>
                    <a:pt x="2143315" y="26060"/>
                  </a:lnTo>
                  <a:lnTo>
                    <a:pt x="2144077" y="14605"/>
                  </a:lnTo>
                  <a:lnTo>
                    <a:pt x="2144103" y="11849"/>
                  </a:lnTo>
                  <a:close/>
                </a:path>
                <a:path w="3709670" h="375920">
                  <a:moveTo>
                    <a:pt x="2395778" y="120942"/>
                  </a:moveTo>
                  <a:lnTo>
                    <a:pt x="2376957" y="80314"/>
                  </a:lnTo>
                  <a:lnTo>
                    <a:pt x="2370556" y="73317"/>
                  </a:lnTo>
                  <a:lnTo>
                    <a:pt x="2370556" y="125514"/>
                  </a:lnTo>
                  <a:lnTo>
                    <a:pt x="2370556" y="148094"/>
                  </a:lnTo>
                  <a:lnTo>
                    <a:pt x="2353005" y="183565"/>
                  </a:lnTo>
                  <a:lnTo>
                    <a:pt x="2318194" y="200748"/>
                  </a:lnTo>
                  <a:lnTo>
                    <a:pt x="2307933" y="201320"/>
                  </a:lnTo>
                  <a:lnTo>
                    <a:pt x="2296706" y="201320"/>
                  </a:lnTo>
                  <a:lnTo>
                    <a:pt x="2290851" y="200748"/>
                  </a:lnTo>
                  <a:lnTo>
                    <a:pt x="2291130" y="200748"/>
                  </a:lnTo>
                  <a:lnTo>
                    <a:pt x="2285060" y="198716"/>
                  </a:lnTo>
                  <a:lnTo>
                    <a:pt x="2252865" y="173697"/>
                  </a:lnTo>
                  <a:lnTo>
                    <a:pt x="2244115" y="151765"/>
                  </a:lnTo>
                  <a:lnTo>
                    <a:pt x="2244115" y="128955"/>
                  </a:lnTo>
                  <a:lnTo>
                    <a:pt x="2262086" y="93116"/>
                  </a:lnTo>
                  <a:lnTo>
                    <a:pt x="2297658" y="75361"/>
                  </a:lnTo>
                  <a:lnTo>
                    <a:pt x="2318194" y="74663"/>
                  </a:lnTo>
                  <a:lnTo>
                    <a:pt x="2324900" y="75222"/>
                  </a:lnTo>
                  <a:lnTo>
                    <a:pt x="2362212" y="103035"/>
                  </a:lnTo>
                  <a:lnTo>
                    <a:pt x="2370556" y="125514"/>
                  </a:lnTo>
                  <a:lnTo>
                    <a:pt x="2370556" y="73317"/>
                  </a:lnTo>
                  <a:lnTo>
                    <a:pt x="2364041" y="68922"/>
                  </a:lnTo>
                  <a:lnTo>
                    <a:pt x="2352332" y="63157"/>
                  </a:lnTo>
                  <a:lnTo>
                    <a:pt x="2340432" y="57696"/>
                  </a:lnTo>
                  <a:lnTo>
                    <a:pt x="2331567" y="54889"/>
                  </a:lnTo>
                  <a:lnTo>
                    <a:pt x="2330856" y="54889"/>
                  </a:lnTo>
                  <a:lnTo>
                    <a:pt x="2322385" y="54165"/>
                  </a:lnTo>
                  <a:lnTo>
                    <a:pt x="2283968" y="56273"/>
                  </a:lnTo>
                  <a:lnTo>
                    <a:pt x="2244026" y="78968"/>
                  </a:lnTo>
                  <a:lnTo>
                    <a:pt x="2220582" y="117068"/>
                  </a:lnTo>
                  <a:lnTo>
                    <a:pt x="2219299" y="155206"/>
                  </a:lnTo>
                  <a:lnTo>
                    <a:pt x="2220607" y="164693"/>
                  </a:lnTo>
                  <a:lnTo>
                    <a:pt x="2244204" y="202590"/>
                  </a:lnTo>
                  <a:lnTo>
                    <a:pt x="2283942" y="222885"/>
                  </a:lnTo>
                  <a:lnTo>
                    <a:pt x="2292667" y="223824"/>
                  </a:lnTo>
                  <a:lnTo>
                    <a:pt x="2307539" y="223824"/>
                  </a:lnTo>
                  <a:lnTo>
                    <a:pt x="2352141" y="211594"/>
                  </a:lnTo>
                  <a:lnTo>
                    <a:pt x="2368372" y="201320"/>
                  </a:lnTo>
                  <a:lnTo>
                    <a:pt x="2371242" y="199148"/>
                  </a:lnTo>
                  <a:lnTo>
                    <a:pt x="2394483" y="160820"/>
                  </a:lnTo>
                  <a:lnTo>
                    <a:pt x="2395728" y="151765"/>
                  </a:lnTo>
                  <a:lnTo>
                    <a:pt x="2395778" y="120942"/>
                  </a:lnTo>
                  <a:close/>
                </a:path>
                <a:path w="3709670" h="375920">
                  <a:moveTo>
                    <a:pt x="2487536" y="11455"/>
                  </a:moveTo>
                  <a:lnTo>
                    <a:pt x="2484780" y="11455"/>
                  </a:lnTo>
                  <a:lnTo>
                    <a:pt x="2462276" y="10655"/>
                  </a:lnTo>
                  <a:lnTo>
                    <a:pt x="2458326" y="10655"/>
                  </a:lnTo>
                  <a:lnTo>
                    <a:pt x="2456357" y="12636"/>
                  </a:lnTo>
                  <a:lnTo>
                    <a:pt x="2457145" y="14605"/>
                  </a:lnTo>
                  <a:lnTo>
                    <a:pt x="2459113" y="18554"/>
                  </a:lnTo>
                  <a:lnTo>
                    <a:pt x="2460675" y="39039"/>
                  </a:lnTo>
                  <a:lnTo>
                    <a:pt x="2460968" y="44488"/>
                  </a:lnTo>
                  <a:lnTo>
                    <a:pt x="2461095" y="346202"/>
                  </a:lnTo>
                  <a:lnTo>
                    <a:pt x="2462669" y="346202"/>
                  </a:lnTo>
                  <a:lnTo>
                    <a:pt x="2482799" y="345020"/>
                  </a:lnTo>
                  <a:lnTo>
                    <a:pt x="2484780" y="344627"/>
                  </a:lnTo>
                  <a:lnTo>
                    <a:pt x="2485961" y="342252"/>
                  </a:lnTo>
                  <a:lnTo>
                    <a:pt x="2486088" y="44488"/>
                  </a:lnTo>
                  <a:lnTo>
                    <a:pt x="2486190" y="39039"/>
                  </a:lnTo>
                  <a:lnTo>
                    <a:pt x="2486291" y="33566"/>
                  </a:lnTo>
                  <a:lnTo>
                    <a:pt x="2486482" y="28740"/>
                  </a:lnTo>
                  <a:lnTo>
                    <a:pt x="2486850" y="23215"/>
                  </a:lnTo>
                  <a:lnTo>
                    <a:pt x="2487536" y="14605"/>
                  </a:lnTo>
                  <a:lnTo>
                    <a:pt x="2487536" y="11455"/>
                  </a:lnTo>
                  <a:close/>
                </a:path>
                <a:path w="3709670" h="375920">
                  <a:moveTo>
                    <a:pt x="2821101" y="9080"/>
                  </a:moveTo>
                  <a:lnTo>
                    <a:pt x="2818739" y="9080"/>
                  </a:lnTo>
                  <a:lnTo>
                    <a:pt x="2794266" y="8686"/>
                  </a:lnTo>
                  <a:lnTo>
                    <a:pt x="2792692" y="8686"/>
                  </a:lnTo>
                  <a:lnTo>
                    <a:pt x="2790710" y="10655"/>
                  </a:lnTo>
                  <a:lnTo>
                    <a:pt x="2791498" y="12636"/>
                  </a:lnTo>
                  <a:lnTo>
                    <a:pt x="2793085" y="16979"/>
                  </a:lnTo>
                  <a:lnTo>
                    <a:pt x="2795447" y="29603"/>
                  </a:lnTo>
                  <a:lnTo>
                    <a:pt x="2795447" y="52108"/>
                  </a:lnTo>
                  <a:lnTo>
                    <a:pt x="2795447" y="72631"/>
                  </a:lnTo>
                  <a:lnTo>
                    <a:pt x="2795447" y="121983"/>
                  </a:lnTo>
                  <a:lnTo>
                    <a:pt x="2786723" y="122682"/>
                  </a:lnTo>
                  <a:lnTo>
                    <a:pt x="2780373" y="123113"/>
                  </a:lnTo>
                  <a:lnTo>
                    <a:pt x="2751582" y="124409"/>
                  </a:lnTo>
                  <a:lnTo>
                    <a:pt x="2744051" y="124663"/>
                  </a:lnTo>
                  <a:lnTo>
                    <a:pt x="2658465" y="124663"/>
                  </a:lnTo>
                  <a:lnTo>
                    <a:pt x="2658376" y="121983"/>
                  </a:lnTo>
                  <a:lnTo>
                    <a:pt x="2656890" y="75399"/>
                  </a:lnTo>
                  <a:lnTo>
                    <a:pt x="2664993" y="74942"/>
                  </a:lnTo>
                  <a:lnTo>
                    <a:pt x="2671343" y="74663"/>
                  </a:lnTo>
                  <a:lnTo>
                    <a:pt x="2679255" y="74460"/>
                  </a:lnTo>
                  <a:lnTo>
                    <a:pt x="2795447" y="72631"/>
                  </a:lnTo>
                  <a:lnTo>
                    <a:pt x="2795447" y="52108"/>
                  </a:lnTo>
                  <a:lnTo>
                    <a:pt x="2787154" y="52806"/>
                  </a:lnTo>
                  <a:lnTo>
                    <a:pt x="2780919" y="53238"/>
                  </a:lnTo>
                  <a:lnTo>
                    <a:pt x="2742425" y="54825"/>
                  </a:lnTo>
                  <a:lnTo>
                    <a:pt x="2711805" y="55460"/>
                  </a:lnTo>
                  <a:lnTo>
                    <a:pt x="2661501" y="55460"/>
                  </a:lnTo>
                  <a:lnTo>
                    <a:pt x="2656179" y="43103"/>
                  </a:lnTo>
                  <a:lnTo>
                    <a:pt x="2656497" y="31191"/>
                  </a:lnTo>
                  <a:lnTo>
                    <a:pt x="2656573" y="29603"/>
                  </a:lnTo>
                  <a:lnTo>
                    <a:pt x="2656878" y="22898"/>
                  </a:lnTo>
                  <a:lnTo>
                    <a:pt x="2656890" y="14998"/>
                  </a:lnTo>
                  <a:lnTo>
                    <a:pt x="2624912" y="14998"/>
                  </a:lnTo>
                  <a:lnTo>
                    <a:pt x="2627287" y="22898"/>
                  </a:lnTo>
                  <a:lnTo>
                    <a:pt x="2629255" y="35534"/>
                  </a:lnTo>
                  <a:lnTo>
                    <a:pt x="2630398" y="43103"/>
                  </a:lnTo>
                  <a:lnTo>
                    <a:pt x="2631033" y="48806"/>
                  </a:lnTo>
                  <a:lnTo>
                    <a:pt x="2631363" y="55460"/>
                  </a:lnTo>
                  <a:lnTo>
                    <a:pt x="2631630" y="65925"/>
                  </a:lnTo>
                  <a:lnTo>
                    <a:pt x="2632087" y="77152"/>
                  </a:lnTo>
                  <a:lnTo>
                    <a:pt x="2633408" y="130860"/>
                  </a:lnTo>
                  <a:lnTo>
                    <a:pt x="2633599" y="142113"/>
                  </a:lnTo>
                  <a:lnTo>
                    <a:pt x="2633599" y="146062"/>
                  </a:lnTo>
                  <a:lnTo>
                    <a:pt x="2635974" y="146850"/>
                  </a:lnTo>
                  <a:lnTo>
                    <a:pt x="2636761" y="146850"/>
                  </a:lnTo>
                  <a:lnTo>
                    <a:pt x="2658465" y="144881"/>
                  </a:lnTo>
                  <a:lnTo>
                    <a:pt x="2771140" y="142900"/>
                  </a:lnTo>
                  <a:lnTo>
                    <a:pt x="2819920" y="142900"/>
                  </a:lnTo>
                  <a:lnTo>
                    <a:pt x="2819920" y="124663"/>
                  </a:lnTo>
                  <a:lnTo>
                    <a:pt x="2819920" y="72631"/>
                  </a:lnTo>
                  <a:lnTo>
                    <a:pt x="2819920" y="55460"/>
                  </a:lnTo>
                  <a:lnTo>
                    <a:pt x="2819920" y="35534"/>
                  </a:lnTo>
                  <a:lnTo>
                    <a:pt x="2820733" y="22504"/>
                  </a:lnTo>
                  <a:lnTo>
                    <a:pt x="2821000" y="14998"/>
                  </a:lnTo>
                  <a:lnTo>
                    <a:pt x="2821101" y="9080"/>
                  </a:lnTo>
                  <a:close/>
                </a:path>
                <a:path w="3709670" h="375920">
                  <a:moveTo>
                    <a:pt x="2840850" y="358838"/>
                  </a:moveTo>
                  <a:lnTo>
                    <a:pt x="2839148" y="346417"/>
                  </a:lnTo>
                  <a:lnTo>
                    <a:pt x="2839085" y="345948"/>
                  </a:lnTo>
                  <a:lnTo>
                    <a:pt x="2838983" y="345147"/>
                  </a:lnTo>
                  <a:lnTo>
                    <a:pt x="2838856" y="344220"/>
                  </a:lnTo>
                  <a:lnTo>
                    <a:pt x="2838729" y="343344"/>
                  </a:lnTo>
                  <a:lnTo>
                    <a:pt x="2838640" y="342646"/>
                  </a:lnTo>
                  <a:lnTo>
                    <a:pt x="2838475" y="341464"/>
                  </a:lnTo>
                  <a:lnTo>
                    <a:pt x="2838081" y="339483"/>
                  </a:lnTo>
                  <a:lnTo>
                    <a:pt x="2835719" y="337121"/>
                  </a:lnTo>
                  <a:lnTo>
                    <a:pt x="2831769" y="337908"/>
                  </a:lnTo>
                  <a:lnTo>
                    <a:pt x="2821902" y="340283"/>
                  </a:lnTo>
                  <a:lnTo>
                    <a:pt x="2800451" y="342785"/>
                  </a:lnTo>
                  <a:lnTo>
                    <a:pt x="2794660" y="343344"/>
                  </a:lnTo>
                  <a:lnTo>
                    <a:pt x="2788272" y="343750"/>
                  </a:lnTo>
                  <a:lnTo>
                    <a:pt x="2778480" y="344220"/>
                  </a:lnTo>
                  <a:lnTo>
                    <a:pt x="2763202" y="345147"/>
                  </a:lnTo>
                  <a:lnTo>
                    <a:pt x="2752521" y="345655"/>
                  </a:lnTo>
                  <a:lnTo>
                    <a:pt x="2741396" y="345948"/>
                  </a:lnTo>
                  <a:lnTo>
                    <a:pt x="2708186" y="346417"/>
                  </a:lnTo>
                  <a:lnTo>
                    <a:pt x="2695333" y="346417"/>
                  </a:lnTo>
                  <a:lnTo>
                    <a:pt x="2683268" y="346202"/>
                  </a:lnTo>
                  <a:lnTo>
                    <a:pt x="2684488" y="346202"/>
                  </a:lnTo>
                  <a:lnTo>
                    <a:pt x="2671102" y="345808"/>
                  </a:lnTo>
                  <a:lnTo>
                    <a:pt x="2664396" y="345414"/>
                  </a:lnTo>
                  <a:lnTo>
                    <a:pt x="2662136" y="342785"/>
                  </a:lnTo>
                  <a:lnTo>
                    <a:pt x="2662021" y="310667"/>
                  </a:lnTo>
                  <a:lnTo>
                    <a:pt x="2670784" y="310210"/>
                  </a:lnTo>
                  <a:lnTo>
                    <a:pt x="2677325" y="309930"/>
                  </a:lnTo>
                  <a:lnTo>
                    <a:pt x="2708745" y="309257"/>
                  </a:lnTo>
                  <a:lnTo>
                    <a:pt x="2803563" y="308305"/>
                  </a:lnTo>
                  <a:lnTo>
                    <a:pt x="2816364" y="308305"/>
                  </a:lnTo>
                  <a:lnTo>
                    <a:pt x="2818739" y="305930"/>
                  </a:lnTo>
                  <a:lnTo>
                    <a:pt x="2819133" y="301993"/>
                  </a:lnTo>
                  <a:lnTo>
                    <a:pt x="2819882" y="292341"/>
                  </a:lnTo>
                  <a:lnTo>
                    <a:pt x="2819920" y="291884"/>
                  </a:lnTo>
                  <a:lnTo>
                    <a:pt x="2820035" y="290461"/>
                  </a:lnTo>
                  <a:lnTo>
                    <a:pt x="2820149" y="288963"/>
                  </a:lnTo>
                  <a:lnTo>
                    <a:pt x="2821902" y="264909"/>
                  </a:lnTo>
                  <a:lnTo>
                    <a:pt x="2822473" y="258419"/>
                  </a:lnTo>
                  <a:lnTo>
                    <a:pt x="2822562" y="257543"/>
                  </a:lnTo>
                  <a:lnTo>
                    <a:pt x="2822651" y="256590"/>
                  </a:lnTo>
                  <a:lnTo>
                    <a:pt x="2822702" y="256197"/>
                  </a:lnTo>
                  <a:lnTo>
                    <a:pt x="2823108" y="252247"/>
                  </a:lnTo>
                  <a:lnTo>
                    <a:pt x="2824226" y="242379"/>
                  </a:lnTo>
                  <a:lnTo>
                    <a:pt x="2824264" y="240779"/>
                  </a:lnTo>
                  <a:lnTo>
                    <a:pt x="2824264" y="238823"/>
                  </a:lnTo>
                  <a:lnTo>
                    <a:pt x="2821825" y="238429"/>
                  </a:lnTo>
                  <a:lnTo>
                    <a:pt x="2801759" y="235673"/>
                  </a:lnTo>
                  <a:lnTo>
                    <a:pt x="2800185" y="235280"/>
                  </a:lnTo>
                  <a:lnTo>
                    <a:pt x="2797429" y="235673"/>
                  </a:lnTo>
                  <a:lnTo>
                    <a:pt x="2796629" y="236067"/>
                  </a:lnTo>
                  <a:lnTo>
                    <a:pt x="2795841" y="236067"/>
                  </a:lnTo>
                  <a:lnTo>
                    <a:pt x="2745536" y="239966"/>
                  </a:lnTo>
                  <a:lnTo>
                    <a:pt x="2719870" y="240779"/>
                  </a:lnTo>
                  <a:lnTo>
                    <a:pt x="2670035" y="240779"/>
                  </a:lnTo>
                  <a:lnTo>
                    <a:pt x="2639314" y="239966"/>
                  </a:lnTo>
                  <a:lnTo>
                    <a:pt x="2640304" y="239966"/>
                  </a:lnTo>
                  <a:lnTo>
                    <a:pt x="2634589" y="239610"/>
                  </a:lnTo>
                  <a:lnTo>
                    <a:pt x="2634716" y="239610"/>
                  </a:lnTo>
                  <a:lnTo>
                    <a:pt x="2632811" y="239217"/>
                  </a:lnTo>
                  <a:lnTo>
                    <a:pt x="2631236" y="241592"/>
                  </a:lnTo>
                  <a:lnTo>
                    <a:pt x="2631630" y="242379"/>
                  </a:lnTo>
                  <a:lnTo>
                    <a:pt x="2634475" y="256590"/>
                  </a:lnTo>
                  <a:lnTo>
                    <a:pt x="2635173" y="259753"/>
                  </a:lnTo>
                  <a:lnTo>
                    <a:pt x="2638336" y="261721"/>
                  </a:lnTo>
                  <a:lnTo>
                    <a:pt x="2641892" y="261327"/>
                  </a:lnTo>
                  <a:lnTo>
                    <a:pt x="2712085" y="258419"/>
                  </a:lnTo>
                  <a:lnTo>
                    <a:pt x="2784005" y="256590"/>
                  </a:lnTo>
                  <a:lnTo>
                    <a:pt x="2796629" y="256590"/>
                  </a:lnTo>
                  <a:lnTo>
                    <a:pt x="2779103" y="290461"/>
                  </a:lnTo>
                  <a:lnTo>
                    <a:pt x="2759824" y="291325"/>
                  </a:lnTo>
                  <a:lnTo>
                    <a:pt x="2760154" y="291325"/>
                  </a:lnTo>
                  <a:lnTo>
                    <a:pt x="2750845" y="291680"/>
                  </a:lnTo>
                  <a:lnTo>
                    <a:pt x="2718219" y="292341"/>
                  </a:lnTo>
                  <a:lnTo>
                    <a:pt x="2664536" y="292341"/>
                  </a:lnTo>
                  <a:lnTo>
                    <a:pt x="2639669" y="291680"/>
                  </a:lnTo>
                  <a:lnTo>
                    <a:pt x="2640952" y="291680"/>
                  </a:lnTo>
                  <a:lnTo>
                    <a:pt x="2637155" y="291325"/>
                  </a:lnTo>
                  <a:lnTo>
                    <a:pt x="2634386" y="290931"/>
                  </a:lnTo>
                  <a:lnTo>
                    <a:pt x="2632024" y="294881"/>
                  </a:lnTo>
                  <a:lnTo>
                    <a:pt x="2632811" y="296062"/>
                  </a:lnTo>
                  <a:lnTo>
                    <a:pt x="2637155" y="307911"/>
                  </a:lnTo>
                  <a:lnTo>
                    <a:pt x="2637155" y="351726"/>
                  </a:lnTo>
                  <a:lnTo>
                    <a:pt x="2650109" y="365467"/>
                  </a:lnTo>
                  <a:lnTo>
                    <a:pt x="2647975" y="365467"/>
                  </a:lnTo>
                  <a:lnTo>
                    <a:pt x="2662415" y="365937"/>
                  </a:lnTo>
                  <a:lnTo>
                    <a:pt x="2797873" y="363969"/>
                  </a:lnTo>
                  <a:lnTo>
                    <a:pt x="2838081" y="363969"/>
                  </a:lnTo>
                  <a:lnTo>
                    <a:pt x="2840850" y="360807"/>
                  </a:lnTo>
                  <a:lnTo>
                    <a:pt x="2840850" y="358838"/>
                  </a:lnTo>
                  <a:close/>
                </a:path>
                <a:path w="3709670" h="375920">
                  <a:moveTo>
                    <a:pt x="2894533" y="199745"/>
                  </a:moveTo>
                  <a:lnTo>
                    <a:pt x="2894457" y="198666"/>
                  </a:lnTo>
                  <a:lnTo>
                    <a:pt x="2894139" y="194221"/>
                  </a:lnTo>
                  <a:lnTo>
                    <a:pt x="2892768" y="184175"/>
                  </a:lnTo>
                  <a:lnTo>
                    <a:pt x="2892729" y="183883"/>
                  </a:lnTo>
                  <a:lnTo>
                    <a:pt x="2892602" y="183007"/>
                  </a:lnTo>
                  <a:lnTo>
                    <a:pt x="2892501" y="182257"/>
                  </a:lnTo>
                  <a:lnTo>
                    <a:pt x="2892412" y="181559"/>
                  </a:lnTo>
                  <a:lnTo>
                    <a:pt x="2892298" y="180771"/>
                  </a:lnTo>
                  <a:lnTo>
                    <a:pt x="2892196" y="180009"/>
                  </a:lnTo>
                  <a:lnTo>
                    <a:pt x="2891764" y="176847"/>
                  </a:lnTo>
                  <a:lnTo>
                    <a:pt x="2891371" y="174879"/>
                  </a:lnTo>
                  <a:lnTo>
                    <a:pt x="2889008" y="172504"/>
                  </a:lnTo>
                  <a:lnTo>
                    <a:pt x="2885059" y="173304"/>
                  </a:lnTo>
                  <a:lnTo>
                    <a:pt x="2878836" y="174459"/>
                  </a:lnTo>
                  <a:lnTo>
                    <a:pt x="2836608" y="178384"/>
                  </a:lnTo>
                  <a:lnTo>
                    <a:pt x="2788386" y="180771"/>
                  </a:lnTo>
                  <a:lnTo>
                    <a:pt x="2748686" y="182257"/>
                  </a:lnTo>
                  <a:lnTo>
                    <a:pt x="2749054" y="182257"/>
                  </a:lnTo>
                  <a:lnTo>
                    <a:pt x="2680576" y="183883"/>
                  </a:lnTo>
                  <a:lnTo>
                    <a:pt x="2662517" y="183883"/>
                  </a:lnTo>
                  <a:lnTo>
                    <a:pt x="2637663" y="184175"/>
                  </a:lnTo>
                  <a:lnTo>
                    <a:pt x="2625140" y="184175"/>
                  </a:lnTo>
                  <a:lnTo>
                    <a:pt x="2612352" y="183883"/>
                  </a:lnTo>
                  <a:lnTo>
                    <a:pt x="2613139" y="183883"/>
                  </a:lnTo>
                  <a:lnTo>
                    <a:pt x="2582545" y="182727"/>
                  </a:lnTo>
                  <a:lnTo>
                    <a:pt x="2582824" y="182727"/>
                  </a:lnTo>
                  <a:lnTo>
                    <a:pt x="2574188" y="182257"/>
                  </a:lnTo>
                  <a:lnTo>
                    <a:pt x="2566886" y="181559"/>
                  </a:lnTo>
                  <a:lnTo>
                    <a:pt x="2557107" y="180314"/>
                  </a:lnTo>
                  <a:lnTo>
                    <a:pt x="2557361" y="180314"/>
                  </a:lnTo>
                  <a:lnTo>
                    <a:pt x="2555837" y="180009"/>
                  </a:lnTo>
                  <a:lnTo>
                    <a:pt x="2554287" y="182727"/>
                  </a:lnTo>
                  <a:lnTo>
                    <a:pt x="2554376" y="183007"/>
                  </a:lnTo>
                  <a:lnTo>
                    <a:pt x="2554643" y="183565"/>
                  </a:lnTo>
                  <a:lnTo>
                    <a:pt x="2554719" y="183883"/>
                  </a:lnTo>
                  <a:lnTo>
                    <a:pt x="2554795" y="184175"/>
                  </a:lnTo>
                  <a:lnTo>
                    <a:pt x="2556230" y="190271"/>
                  </a:lnTo>
                  <a:lnTo>
                    <a:pt x="2558580" y="198894"/>
                  </a:lnTo>
                  <a:lnTo>
                    <a:pt x="2558681" y="199212"/>
                  </a:lnTo>
                  <a:lnTo>
                    <a:pt x="2558745" y="199351"/>
                  </a:lnTo>
                  <a:lnTo>
                    <a:pt x="2560180" y="203301"/>
                  </a:lnTo>
                  <a:lnTo>
                    <a:pt x="2560967" y="205663"/>
                  </a:lnTo>
                  <a:lnTo>
                    <a:pt x="2564117" y="208038"/>
                  </a:lnTo>
                  <a:lnTo>
                    <a:pt x="2568460" y="207645"/>
                  </a:lnTo>
                  <a:lnTo>
                    <a:pt x="2579001" y="206476"/>
                  </a:lnTo>
                  <a:lnTo>
                    <a:pt x="2588222" y="205663"/>
                  </a:lnTo>
                  <a:lnTo>
                    <a:pt x="2588476" y="205663"/>
                  </a:lnTo>
                  <a:lnTo>
                    <a:pt x="2599055" y="205028"/>
                  </a:lnTo>
                  <a:lnTo>
                    <a:pt x="2650769" y="202565"/>
                  </a:lnTo>
                  <a:lnTo>
                    <a:pt x="2794343" y="198894"/>
                  </a:lnTo>
                  <a:lnTo>
                    <a:pt x="2812719" y="198894"/>
                  </a:lnTo>
                  <a:lnTo>
                    <a:pt x="2827350" y="198666"/>
                  </a:lnTo>
                  <a:lnTo>
                    <a:pt x="2873337" y="198666"/>
                  </a:lnTo>
                  <a:lnTo>
                    <a:pt x="2879242" y="198894"/>
                  </a:lnTo>
                  <a:lnTo>
                    <a:pt x="2886633" y="199351"/>
                  </a:lnTo>
                  <a:lnTo>
                    <a:pt x="2894533" y="199745"/>
                  </a:lnTo>
                  <a:close/>
                </a:path>
                <a:path w="3709670" h="375920">
                  <a:moveTo>
                    <a:pt x="3287115" y="5207"/>
                  </a:moveTo>
                  <a:lnTo>
                    <a:pt x="3287052" y="4864"/>
                  </a:lnTo>
                  <a:lnTo>
                    <a:pt x="3286988" y="4572"/>
                  </a:lnTo>
                  <a:lnTo>
                    <a:pt x="3286925" y="4216"/>
                  </a:lnTo>
                  <a:lnTo>
                    <a:pt x="3286823" y="3683"/>
                  </a:lnTo>
                  <a:lnTo>
                    <a:pt x="3286747" y="3517"/>
                  </a:lnTo>
                  <a:lnTo>
                    <a:pt x="3285210" y="2374"/>
                  </a:lnTo>
                  <a:lnTo>
                    <a:pt x="3282048" y="2768"/>
                  </a:lnTo>
                  <a:lnTo>
                    <a:pt x="3270402" y="3683"/>
                  </a:lnTo>
                  <a:lnTo>
                    <a:pt x="3261372" y="4216"/>
                  </a:lnTo>
                  <a:lnTo>
                    <a:pt x="3250361" y="4572"/>
                  </a:lnTo>
                  <a:lnTo>
                    <a:pt x="3236264" y="4864"/>
                  </a:lnTo>
                  <a:lnTo>
                    <a:pt x="3237636" y="4864"/>
                  </a:lnTo>
                  <a:lnTo>
                    <a:pt x="3214827" y="5207"/>
                  </a:lnTo>
                  <a:lnTo>
                    <a:pt x="3202165" y="4864"/>
                  </a:lnTo>
                  <a:lnTo>
                    <a:pt x="3188690" y="3517"/>
                  </a:lnTo>
                  <a:lnTo>
                    <a:pt x="3168370" y="787"/>
                  </a:lnTo>
                  <a:lnTo>
                    <a:pt x="3166389" y="0"/>
                  </a:lnTo>
                  <a:lnTo>
                    <a:pt x="3163227" y="6718"/>
                  </a:lnTo>
                  <a:lnTo>
                    <a:pt x="3208629" y="26060"/>
                  </a:lnTo>
                  <a:lnTo>
                    <a:pt x="3213290" y="26720"/>
                  </a:lnTo>
                  <a:lnTo>
                    <a:pt x="3212084" y="26720"/>
                  </a:lnTo>
                  <a:lnTo>
                    <a:pt x="3220770" y="27241"/>
                  </a:lnTo>
                  <a:lnTo>
                    <a:pt x="3220123" y="27241"/>
                  </a:lnTo>
                  <a:lnTo>
                    <a:pt x="3226257" y="27457"/>
                  </a:lnTo>
                  <a:lnTo>
                    <a:pt x="3233089" y="27457"/>
                  </a:lnTo>
                  <a:lnTo>
                    <a:pt x="3282048" y="24079"/>
                  </a:lnTo>
                  <a:lnTo>
                    <a:pt x="3286912" y="18948"/>
                  </a:lnTo>
                  <a:lnTo>
                    <a:pt x="3287039" y="15392"/>
                  </a:lnTo>
                  <a:lnTo>
                    <a:pt x="3287115" y="5207"/>
                  </a:lnTo>
                  <a:close/>
                </a:path>
                <a:path w="3709670" h="375920">
                  <a:moveTo>
                    <a:pt x="3342843" y="128689"/>
                  </a:moveTo>
                  <a:lnTo>
                    <a:pt x="3338499" y="125133"/>
                  </a:lnTo>
                  <a:lnTo>
                    <a:pt x="3336137" y="124345"/>
                  </a:lnTo>
                  <a:lnTo>
                    <a:pt x="3325190" y="119659"/>
                  </a:lnTo>
                  <a:lnTo>
                    <a:pt x="3274517" y="103898"/>
                  </a:lnTo>
                  <a:lnTo>
                    <a:pt x="3233496" y="94742"/>
                  </a:lnTo>
                  <a:lnTo>
                    <a:pt x="3238576" y="87706"/>
                  </a:lnTo>
                  <a:lnTo>
                    <a:pt x="3241586" y="82905"/>
                  </a:lnTo>
                  <a:lnTo>
                    <a:pt x="3243719" y="78092"/>
                  </a:lnTo>
                  <a:lnTo>
                    <a:pt x="3245726" y="72237"/>
                  </a:lnTo>
                  <a:lnTo>
                    <a:pt x="3246132" y="71056"/>
                  </a:lnTo>
                  <a:lnTo>
                    <a:pt x="3256394" y="70662"/>
                  </a:lnTo>
                  <a:lnTo>
                    <a:pt x="3274555" y="70269"/>
                  </a:lnTo>
                  <a:lnTo>
                    <a:pt x="3280867" y="70269"/>
                  </a:lnTo>
                  <a:lnTo>
                    <a:pt x="3329813" y="70662"/>
                  </a:lnTo>
                  <a:lnTo>
                    <a:pt x="3335350" y="70662"/>
                  </a:lnTo>
                  <a:lnTo>
                    <a:pt x="3335274" y="70269"/>
                  </a:lnTo>
                  <a:lnTo>
                    <a:pt x="3334550" y="66319"/>
                  </a:lnTo>
                  <a:lnTo>
                    <a:pt x="3333165" y="54610"/>
                  </a:lnTo>
                  <a:lnTo>
                    <a:pt x="3333077" y="53924"/>
                  </a:lnTo>
                  <a:lnTo>
                    <a:pt x="3332962" y="52895"/>
                  </a:lnTo>
                  <a:lnTo>
                    <a:pt x="3332581" y="49745"/>
                  </a:lnTo>
                  <a:lnTo>
                    <a:pt x="3332467" y="49339"/>
                  </a:lnTo>
                  <a:lnTo>
                    <a:pt x="3331794" y="46977"/>
                  </a:lnTo>
                  <a:lnTo>
                    <a:pt x="3331400" y="45008"/>
                  </a:lnTo>
                  <a:lnTo>
                    <a:pt x="3328238" y="44208"/>
                  </a:lnTo>
                  <a:lnTo>
                    <a:pt x="3327057" y="44602"/>
                  </a:lnTo>
                  <a:lnTo>
                    <a:pt x="3316655" y="46240"/>
                  </a:lnTo>
                  <a:lnTo>
                    <a:pt x="3273171" y="50507"/>
                  </a:lnTo>
                  <a:lnTo>
                    <a:pt x="3214332" y="53619"/>
                  </a:lnTo>
                  <a:lnTo>
                    <a:pt x="3176790" y="54610"/>
                  </a:lnTo>
                  <a:lnTo>
                    <a:pt x="3155404" y="54610"/>
                  </a:lnTo>
                  <a:lnTo>
                    <a:pt x="3126435" y="53924"/>
                  </a:lnTo>
                  <a:lnTo>
                    <a:pt x="3128073" y="53924"/>
                  </a:lnTo>
                  <a:lnTo>
                    <a:pt x="3124911" y="53759"/>
                  </a:lnTo>
                  <a:lnTo>
                    <a:pt x="3116846" y="53200"/>
                  </a:lnTo>
                  <a:lnTo>
                    <a:pt x="3117748" y="53200"/>
                  </a:lnTo>
                  <a:lnTo>
                    <a:pt x="3116262" y="52895"/>
                  </a:lnTo>
                  <a:lnTo>
                    <a:pt x="3114675" y="55270"/>
                  </a:lnTo>
                  <a:lnTo>
                    <a:pt x="3115068" y="56057"/>
                  </a:lnTo>
                  <a:lnTo>
                    <a:pt x="3118231" y="68694"/>
                  </a:lnTo>
                  <a:lnTo>
                    <a:pt x="3119805" y="73025"/>
                  </a:lnTo>
                  <a:lnTo>
                    <a:pt x="3119805" y="73431"/>
                  </a:lnTo>
                  <a:lnTo>
                    <a:pt x="3120199" y="73825"/>
                  </a:lnTo>
                  <a:lnTo>
                    <a:pt x="3120999" y="76187"/>
                  </a:lnTo>
                  <a:lnTo>
                    <a:pt x="3123361" y="78955"/>
                  </a:lnTo>
                  <a:lnTo>
                    <a:pt x="3127679" y="78092"/>
                  </a:lnTo>
                  <a:lnTo>
                    <a:pt x="3127933" y="78092"/>
                  </a:lnTo>
                  <a:lnTo>
                    <a:pt x="3134017" y="77368"/>
                  </a:lnTo>
                  <a:lnTo>
                    <a:pt x="3180994" y="74218"/>
                  </a:lnTo>
                  <a:lnTo>
                    <a:pt x="3217316" y="72237"/>
                  </a:lnTo>
                  <a:lnTo>
                    <a:pt x="3212706" y="82499"/>
                  </a:lnTo>
                  <a:lnTo>
                    <a:pt x="3182366" y="111874"/>
                  </a:lnTo>
                  <a:lnTo>
                    <a:pt x="3140214" y="132969"/>
                  </a:lnTo>
                  <a:lnTo>
                    <a:pt x="3107969" y="141325"/>
                  </a:lnTo>
                  <a:lnTo>
                    <a:pt x="3107575" y="141325"/>
                  </a:lnTo>
                  <a:lnTo>
                    <a:pt x="3106394" y="141719"/>
                  </a:lnTo>
                  <a:lnTo>
                    <a:pt x="3104413" y="142900"/>
                  </a:lnTo>
                  <a:lnTo>
                    <a:pt x="3105594" y="144881"/>
                  </a:lnTo>
                  <a:lnTo>
                    <a:pt x="3111525" y="156324"/>
                  </a:lnTo>
                  <a:lnTo>
                    <a:pt x="3113887" y="160667"/>
                  </a:lnTo>
                  <a:lnTo>
                    <a:pt x="3120999" y="160667"/>
                  </a:lnTo>
                  <a:lnTo>
                    <a:pt x="3123755" y="159880"/>
                  </a:lnTo>
                  <a:lnTo>
                    <a:pt x="3124149" y="159880"/>
                  </a:lnTo>
                  <a:lnTo>
                    <a:pt x="3162173" y="147777"/>
                  </a:lnTo>
                  <a:lnTo>
                    <a:pt x="3202165" y="126466"/>
                  </a:lnTo>
                  <a:lnTo>
                    <a:pt x="3221266" y="108953"/>
                  </a:lnTo>
                  <a:lnTo>
                    <a:pt x="3228340" y="110401"/>
                  </a:lnTo>
                  <a:lnTo>
                    <a:pt x="3269754" y="123215"/>
                  </a:lnTo>
                  <a:lnTo>
                    <a:pt x="3320745" y="145275"/>
                  </a:lnTo>
                  <a:lnTo>
                    <a:pt x="3331400" y="153162"/>
                  </a:lnTo>
                  <a:lnTo>
                    <a:pt x="3332975" y="150406"/>
                  </a:lnTo>
                  <a:lnTo>
                    <a:pt x="3336137" y="145669"/>
                  </a:lnTo>
                  <a:lnTo>
                    <a:pt x="3340481" y="135407"/>
                  </a:lnTo>
                  <a:lnTo>
                    <a:pt x="3340544" y="135216"/>
                  </a:lnTo>
                  <a:lnTo>
                    <a:pt x="3341662" y="131851"/>
                  </a:lnTo>
                  <a:lnTo>
                    <a:pt x="3342843" y="128689"/>
                  </a:lnTo>
                  <a:close/>
                </a:path>
                <a:path w="3709670" h="375920">
                  <a:moveTo>
                    <a:pt x="3395738" y="197777"/>
                  </a:moveTo>
                  <a:lnTo>
                    <a:pt x="3395662" y="196684"/>
                  </a:lnTo>
                  <a:lnTo>
                    <a:pt x="3395345" y="192252"/>
                  </a:lnTo>
                  <a:lnTo>
                    <a:pt x="3393973" y="182194"/>
                  </a:lnTo>
                  <a:lnTo>
                    <a:pt x="3393935" y="181914"/>
                  </a:lnTo>
                  <a:lnTo>
                    <a:pt x="3393821" y="181038"/>
                  </a:lnTo>
                  <a:lnTo>
                    <a:pt x="3393719" y="180276"/>
                  </a:lnTo>
                  <a:lnTo>
                    <a:pt x="3393617" y="179590"/>
                  </a:lnTo>
                  <a:lnTo>
                    <a:pt x="3393516" y="178803"/>
                  </a:lnTo>
                  <a:lnTo>
                    <a:pt x="3393414" y="178041"/>
                  </a:lnTo>
                  <a:lnTo>
                    <a:pt x="3392982" y="174879"/>
                  </a:lnTo>
                  <a:lnTo>
                    <a:pt x="3392589" y="172897"/>
                  </a:lnTo>
                  <a:lnTo>
                    <a:pt x="3390214" y="170535"/>
                  </a:lnTo>
                  <a:lnTo>
                    <a:pt x="3386264" y="171323"/>
                  </a:lnTo>
                  <a:lnTo>
                    <a:pt x="3380041" y="172491"/>
                  </a:lnTo>
                  <a:lnTo>
                    <a:pt x="3337814" y="176403"/>
                  </a:lnTo>
                  <a:lnTo>
                    <a:pt x="3289604" y="178803"/>
                  </a:lnTo>
                  <a:lnTo>
                    <a:pt x="3249892" y="180276"/>
                  </a:lnTo>
                  <a:lnTo>
                    <a:pt x="3250260" y="180276"/>
                  </a:lnTo>
                  <a:lnTo>
                    <a:pt x="3181781" y="181914"/>
                  </a:lnTo>
                  <a:lnTo>
                    <a:pt x="3163722" y="181914"/>
                  </a:lnTo>
                  <a:lnTo>
                    <a:pt x="3138881" y="182194"/>
                  </a:lnTo>
                  <a:lnTo>
                    <a:pt x="3126359" y="182194"/>
                  </a:lnTo>
                  <a:lnTo>
                    <a:pt x="3113557" y="181914"/>
                  </a:lnTo>
                  <a:lnTo>
                    <a:pt x="3114344" y="181914"/>
                  </a:lnTo>
                  <a:lnTo>
                    <a:pt x="3083750" y="180746"/>
                  </a:lnTo>
                  <a:lnTo>
                    <a:pt x="3084042" y="180746"/>
                  </a:lnTo>
                  <a:lnTo>
                    <a:pt x="3075394" y="180276"/>
                  </a:lnTo>
                  <a:lnTo>
                    <a:pt x="3068091" y="179590"/>
                  </a:lnTo>
                  <a:lnTo>
                    <a:pt x="3058312" y="178346"/>
                  </a:lnTo>
                  <a:lnTo>
                    <a:pt x="3058566" y="178346"/>
                  </a:lnTo>
                  <a:lnTo>
                    <a:pt x="3057042" y="178041"/>
                  </a:lnTo>
                  <a:lnTo>
                    <a:pt x="3055493" y="180746"/>
                  </a:lnTo>
                  <a:lnTo>
                    <a:pt x="3055582" y="181038"/>
                  </a:lnTo>
                  <a:lnTo>
                    <a:pt x="3055861" y="181584"/>
                  </a:lnTo>
                  <a:lnTo>
                    <a:pt x="3055937" y="181914"/>
                  </a:lnTo>
                  <a:lnTo>
                    <a:pt x="3056001" y="182194"/>
                  </a:lnTo>
                  <a:lnTo>
                    <a:pt x="3057436" y="188302"/>
                  </a:lnTo>
                  <a:lnTo>
                    <a:pt x="3059785" y="196926"/>
                  </a:lnTo>
                  <a:lnTo>
                    <a:pt x="3061385" y="201320"/>
                  </a:lnTo>
                  <a:lnTo>
                    <a:pt x="3062173" y="203695"/>
                  </a:lnTo>
                  <a:lnTo>
                    <a:pt x="3065335" y="206057"/>
                  </a:lnTo>
                  <a:lnTo>
                    <a:pt x="3069679" y="205663"/>
                  </a:lnTo>
                  <a:lnTo>
                    <a:pt x="3080220" y="204508"/>
                  </a:lnTo>
                  <a:lnTo>
                    <a:pt x="3089440" y="203695"/>
                  </a:lnTo>
                  <a:lnTo>
                    <a:pt x="3089694" y="203695"/>
                  </a:lnTo>
                  <a:lnTo>
                    <a:pt x="3100260" y="203060"/>
                  </a:lnTo>
                  <a:lnTo>
                    <a:pt x="3151987" y="200583"/>
                  </a:lnTo>
                  <a:lnTo>
                    <a:pt x="3190862" y="199351"/>
                  </a:lnTo>
                  <a:lnTo>
                    <a:pt x="3196386" y="198958"/>
                  </a:lnTo>
                  <a:lnTo>
                    <a:pt x="3209023" y="198958"/>
                  </a:lnTo>
                  <a:lnTo>
                    <a:pt x="3215741" y="198564"/>
                  </a:lnTo>
                  <a:lnTo>
                    <a:pt x="3215830" y="206057"/>
                  </a:lnTo>
                  <a:lnTo>
                    <a:pt x="3216135" y="228168"/>
                  </a:lnTo>
                  <a:lnTo>
                    <a:pt x="3216224" y="238429"/>
                  </a:lnTo>
                  <a:lnTo>
                    <a:pt x="3216325" y="239217"/>
                  </a:lnTo>
                  <a:lnTo>
                    <a:pt x="3216440" y="240080"/>
                  </a:lnTo>
                  <a:lnTo>
                    <a:pt x="3216529" y="240804"/>
                  </a:lnTo>
                  <a:lnTo>
                    <a:pt x="3200882" y="241020"/>
                  </a:lnTo>
                  <a:lnTo>
                    <a:pt x="3180994" y="241020"/>
                  </a:lnTo>
                  <a:lnTo>
                    <a:pt x="3146755" y="240360"/>
                  </a:lnTo>
                  <a:lnTo>
                    <a:pt x="3141599" y="240080"/>
                  </a:lnTo>
                  <a:lnTo>
                    <a:pt x="3135998" y="239610"/>
                  </a:lnTo>
                  <a:lnTo>
                    <a:pt x="3134017" y="239217"/>
                  </a:lnTo>
                  <a:lnTo>
                    <a:pt x="3132442" y="241592"/>
                  </a:lnTo>
                  <a:lnTo>
                    <a:pt x="3132836" y="242379"/>
                  </a:lnTo>
                  <a:lnTo>
                    <a:pt x="3135693" y="256590"/>
                  </a:lnTo>
                  <a:lnTo>
                    <a:pt x="3136392" y="259753"/>
                  </a:lnTo>
                  <a:lnTo>
                    <a:pt x="3139541" y="261721"/>
                  </a:lnTo>
                  <a:lnTo>
                    <a:pt x="3143097" y="261327"/>
                  </a:lnTo>
                  <a:lnTo>
                    <a:pt x="3213290" y="258419"/>
                  </a:lnTo>
                  <a:lnTo>
                    <a:pt x="3285210" y="256590"/>
                  </a:lnTo>
                  <a:lnTo>
                    <a:pt x="3297847" y="256590"/>
                  </a:lnTo>
                  <a:lnTo>
                    <a:pt x="3280321" y="290461"/>
                  </a:lnTo>
                  <a:lnTo>
                    <a:pt x="3261042" y="291325"/>
                  </a:lnTo>
                  <a:lnTo>
                    <a:pt x="3261360" y="291325"/>
                  </a:lnTo>
                  <a:lnTo>
                    <a:pt x="3252051" y="291680"/>
                  </a:lnTo>
                  <a:lnTo>
                    <a:pt x="3219437" y="292341"/>
                  </a:lnTo>
                  <a:lnTo>
                    <a:pt x="3165754" y="292341"/>
                  </a:lnTo>
                  <a:lnTo>
                    <a:pt x="3140875" y="291680"/>
                  </a:lnTo>
                  <a:lnTo>
                    <a:pt x="3142157" y="291680"/>
                  </a:lnTo>
                  <a:lnTo>
                    <a:pt x="3138360" y="291325"/>
                  </a:lnTo>
                  <a:lnTo>
                    <a:pt x="3135604" y="290931"/>
                  </a:lnTo>
                  <a:lnTo>
                    <a:pt x="3133229" y="294881"/>
                  </a:lnTo>
                  <a:lnTo>
                    <a:pt x="3134017" y="296062"/>
                  </a:lnTo>
                  <a:lnTo>
                    <a:pt x="3138360" y="307911"/>
                  </a:lnTo>
                  <a:lnTo>
                    <a:pt x="3138360" y="351726"/>
                  </a:lnTo>
                  <a:lnTo>
                    <a:pt x="3151327" y="365467"/>
                  </a:lnTo>
                  <a:lnTo>
                    <a:pt x="3149193" y="365467"/>
                  </a:lnTo>
                  <a:lnTo>
                    <a:pt x="3163633" y="365937"/>
                  </a:lnTo>
                  <a:lnTo>
                    <a:pt x="3299079" y="363969"/>
                  </a:lnTo>
                  <a:lnTo>
                    <a:pt x="3339287" y="363969"/>
                  </a:lnTo>
                  <a:lnTo>
                    <a:pt x="3342055" y="360807"/>
                  </a:lnTo>
                  <a:lnTo>
                    <a:pt x="3342055" y="358838"/>
                  </a:lnTo>
                  <a:lnTo>
                    <a:pt x="3340366" y="346417"/>
                  </a:lnTo>
                  <a:lnTo>
                    <a:pt x="3340303" y="345948"/>
                  </a:lnTo>
                  <a:lnTo>
                    <a:pt x="3340189" y="345147"/>
                  </a:lnTo>
                  <a:lnTo>
                    <a:pt x="3340062" y="344220"/>
                  </a:lnTo>
                  <a:lnTo>
                    <a:pt x="3339947" y="343344"/>
                  </a:lnTo>
                  <a:lnTo>
                    <a:pt x="3339846" y="342646"/>
                  </a:lnTo>
                  <a:lnTo>
                    <a:pt x="3339693" y="341464"/>
                  </a:lnTo>
                  <a:lnTo>
                    <a:pt x="3339287" y="339483"/>
                  </a:lnTo>
                  <a:lnTo>
                    <a:pt x="3336925" y="337121"/>
                  </a:lnTo>
                  <a:lnTo>
                    <a:pt x="3332975" y="337908"/>
                  </a:lnTo>
                  <a:lnTo>
                    <a:pt x="3323107" y="340283"/>
                  </a:lnTo>
                  <a:lnTo>
                    <a:pt x="3301669" y="342785"/>
                  </a:lnTo>
                  <a:lnTo>
                    <a:pt x="3295866" y="343344"/>
                  </a:lnTo>
                  <a:lnTo>
                    <a:pt x="3289477" y="343750"/>
                  </a:lnTo>
                  <a:lnTo>
                    <a:pt x="3279686" y="344220"/>
                  </a:lnTo>
                  <a:lnTo>
                    <a:pt x="3264408" y="345147"/>
                  </a:lnTo>
                  <a:lnTo>
                    <a:pt x="3253727" y="345655"/>
                  </a:lnTo>
                  <a:lnTo>
                    <a:pt x="3242602" y="345948"/>
                  </a:lnTo>
                  <a:lnTo>
                    <a:pt x="3209391" y="346417"/>
                  </a:lnTo>
                  <a:lnTo>
                    <a:pt x="3196539" y="346417"/>
                  </a:lnTo>
                  <a:lnTo>
                    <a:pt x="3184487" y="346202"/>
                  </a:lnTo>
                  <a:lnTo>
                    <a:pt x="3185706" y="346202"/>
                  </a:lnTo>
                  <a:lnTo>
                    <a:pt x="3172307" y="345808"/>
                  </a:lnTo>
                  <a:lnTo>
                    <a:pt x="3165602" y="345414"/>
                  </a:lnTo>
                  <a:lnTo>
                    <a:pt x="3163354" y="342785"/>
                  </a:lnTo>
                  <a:lnTo>
                    <a:pt x="3163227" y="310667"/>
                  </a:lnTo>
                  <a:lnTo>
                    <a:pt x="3171990" y="310210"/>
                  </a:lnTo>
                  <a:lnTo>
                    <a:pt x="3178530" y="309930"/>
                  </a:lnTo>
                  <a:lnTo>
                    <a:pt x="3209950" y="309257"/>
                  </a:lnTo>
                  <a:lnTo>
                    <a:pt x="3304781" y="308305"/>
                  </a:lnTo>
                  <a:lnTo>
                    <a:pt x="3317583" y="308305"/>
                  </a:lnTo>
                  <a:lnTo>
                    <a:pt x="3319945" y="305930"/>
                  </a:lnTo>
                  <a:lnTo>
                    <a:pt x="3320351" y="301993"/>
                  </a:lnTo>
                  <a:lnTo>
                    <a:pt x="3321100" y="292341"/>
                  </a:lnTo>
                  <a:lnTo>
                    <a:pt x="3321139" y="291884"/>
                  </a:lnTo>
                  <a:lnTo>
                    <a:pt x="3321240" y="290461"/>
                  </a:lnTo>
                  <a:lnTo>
                    <a:pt x="3321367" y="288963"/>
                  </a:lnTo>
                  <a:lnTo>
                    <a:pt x="3323120" y="264909"/>
                  </a:lnTo>
                  <a:lnTo>
                    <a:pt x="3323679" y="258419"/>
                  </a:lnTo>
                  <a:lnTo>
                    <a:pt x="3323767" y="257543"/>
                  </a:lnTo>
                  <a:lnTo>
                    <a:pt x="3323869" y="256590"/>
                  </a:lnTo>
                  <a:lnTo>
                    <a:pt x="3323907" y="256197"/>
                  </a:lnTo>
                  <a:lnTo>
                    <a:pt x="3324326" y="252247"/>
                  </a:lnTo>
                  <a:lnTo>
                    <a:pt x="3325431" y="242379"/>
                  </a:lnTo>
                  <a:lnTo>
                    <a:pt x="3325482" y="241020"/>
                  </a:lnTo>
                  <a:lnTo>
                    <a:pt x="3325482" y="240360"/>
                  </a:lnTo>
                  <a:lnTo>
                    <a:pt x="3325482" y="238823"/>
                  </a:lnTo>
                  <a:lnTo>
                    <a:pt x="3323107" y="238429"/>
                  </a:lnTo>
                  <a:lnTo>
                    <a:pt x="3302978" y="235673"/>
                  </a:lnTo>
                  <a:lnTo>
                    <a:pt x="3301403" y="235280"/>
                  </a:lnTo>
                  <a:lnTo>
                    <a:pt x="3298634" y="235673"/>
                  </a:lnTo>
                  <a:lnTo>
                    <a:pt x="3297847" y="236067"/>
                  </a:lnTo>
                  <a:lnTo>
                    <a:pt x="3297059" y="236067"/>
                  </a:lnTo>
                  <a:lnTo>
                    <a:pt x="3282848" y="237909"/>
                  </a:lnTo>
                  <a:lnTo>
                    <a:pt x="3272180" y="238975"/>
                  </a:lnTo>
                  <a:lnTo>
                    <a:pt x="3260737" y="239610"/>
                  </a:lnTo>
                  <a:lnTo>
                    <a:pt x="3261233" y="239610"/>
                  </a:lnTo>
                  <a:lnTo>
                    <a:pt x="3241522" y="240360"/>
                  </a:lnTo>
                  <a:lnTo>
                    <a:pt x="3240214" y="240360"/>
                  </a:lnTo>
                  <a:lnTo>
                    <a:pt x="3240252" y="240080"/>
                  </a:lnTo>
                  <a:lnTo>
                    <a:pt x="3240367" y="238975"/>
                  </a:lnTo>
                  <a:lnTo>
                    <a:pt x="3240494" y="237909"/>
                  </a:lnTo>
                  <a:lnTo>
                    <a:pt x="3240608" y="236855"/>
                  </a:lnTo>
                  <a:lnTo>
                    <a:pt x="3240684" y="235280"/>
                  </a:lnTo>
                  <a:lnTo>
                    <a:pt x="3241002" y="228955"/>
                  </a:lnTo>
                  <a:lnTo>
                    <a:pt x="3241002" y="198564"/>
                  </a:lnTo>
                  <a:lnTo>
                    <a:pt x="3241002" y="198170"/>
                  </a:lnTo>
                  <a:lnTo>
                    <a:pt x="3313925" y="196926"/>
                  </a:lnTo>
                  <a:lnTo>
                    <a:pt x="3328555" y="196684"/>
                  </a:lnTo>
                  <a:lnTo>
                    <a:pt x="3374555" y="196684"/>
                  </a:lnTo>
                  <a:lnTo>
                    <a:pt x="3380448" y="196926"/>
                  </a:lnTo>
                  <a:lnTo>
                    <a:pt x="3387852" y="197383"/>
                  </a:lnTo>
                  <a:lnTo>
                    <a:pt x="3395738" y="197777"/>
                  </a:lnTo>
                  <a:close/>
                </a:path>
                <a:path w="3709670" h="375920">
                  <a:moveTo>
                    <a:pt x="3629837" y="187909"/>
                  </a:moveTo>
                  <a:lnTo>
                    <a:pt x="3629799" y="187706"/>
                  </a:lnTo>
                  <a:lnTo>
                    <a:pt x="3629685" y="187096"/>
                  </a:lnTo>
                  <a:lnTo>
                    <a:pt x="3629583" y="186550"/>
                  </a:lnTo>
                  <a:lnTo>
                    <a:pt x="3629190" y="184353"/>
                  </a:lnTo>
                  <a:lnTo>
                    <a:pt x="3628948" y="182918"/>
                  </a:lnTo>
                  <a:lnTo>
                    <a:pt x="3627069" y="170141"/>
                  </a:lnTo>
                  <a:lnTo>
                    <a:pt x="3626281" y="168160"/>
                  </a:lnTo>
                  <a:lnTo>
                    <a:pt x="3576802" y="180441"/>
                  </a:lnTo>
                  <a:lnTo>
                    <a:pt x="3537623" y="185737"/>
                  </a:lnTo>
                  <a:lnTo>
                    <a:pt x="3502291" y="188264"/>
                  </a:lnTo>
                  <a:lnTo>
                    <a:pt x="3489617" y="188264"/>
                  </a:lnTo>
                  <a:lnTo>
                    <a:pt x="3484168" y="187909"/>
                  </a:lnTo>
                  <a:lnTo>
                    <a:pt x="3482200" y="187515"/>
                  </a:lnTo>
                  <a:lnTo>
                    <a:pt x="3479431" y="184746"/>
                  </a:lnTo>
                  <a:lnTo>
                    <a:pt x="3479431" y="131064"/>
                  </a:lnTo>
                  <a:lnTo>
                    <a:pt x="3484168" y="130670"/>
                  </a:lnTo>
                  <a:lnTo>
                    <a:pt x="3532086" y="127901"/>
                  </a:lnTo>
                  <a:lnTo>
                    <a:pt x="3532428" y="127901"/>
                  </a:lnTo>
                  <a:lnTo>
                    <a:pt x="3577336" y="126326"/>
                  </a:lnTo>
                  <a:lnTo>
                    <a:pt x="3585222" y="126326"/>
                  </a:lnTo>
                  <a:lnTo>
                    <a:pt x="3585616" y="122770"/>
                  </a:lnTo>
                  <a:lnTo>
                    <a:pt x="3585730" y="121983"/>
                  </a:lnTo>
                  <a:lnTo>
                    <a:pt x="3587267" y="110363"/>
                  </a:lnTo>
                  <a:lnTo>
                    <a:pt x="3587381" y="109499"/>
                  </a:lnTo>
                  <a:lnTo>
                    <a:pt x="3587508" y="108559"/>
                  </a:lnTo>
                  <a:lnTo>
                    <a:pt x="3592334" y="72237"/>
                  </a:lnTo>
                  <a:lnTo>
                    <a:pt x="3593122" y="65532"/>
                  </a:lnTo>
                  <a:lnTo>
                    <a:pt x="3593198" y="65138"/>
                  </a:lnTo>
                  <a:lnTo>
                    <a:pt x="3595141" y="56057"/>
                  </a:lnTo>
                  <a:lnTo>
                    <a:pt x="3597071" y="46977"/>
                  </a:lnTo>
                  <a:lnTo>
                    <a:pt x="3597859" y="42240"/>
                  </a:lnTo>
                  <a:lnTo>
                    <a:pt x="3598494" y="40665"/>
                  </a:lnTo>
                  <a:lnTo>
                    <a:pt x="3598646" y="40271"/>
                  </a:lnTo>
                  <a:lnTo>
                    <a:pt x="3595484" y="39471"/>
                  </a:lnTo>
                  <a:lnTo>
                    <a:pt x="3578123" y="34734"/>
                  </a:lnTo>
                  <a:lnTo>
                    <a:pt x="3577729" y="34734"/>
                  </a:lnTo>
                  <a:lnTo>
                    <a:pt x="3576929" y="34340"/>
                  </a:lnTo>
                  <a:lnTo>
                    <a:pt x="3576142" y="34340"/>
                  </a:lnTo>
                  <a:lnTo>
                    <a:pt x="3573780" y="33947"/>
                  </a:lnTo>
                  <a:lnTo>
                    <a:pt x="3515334" y="39471"/>
                  </a:lnTo>
                  <a:lnTo>
                    <a:pt x="3478250" y="40665"/>
                  </a:lnTo>
                  <a:lnTo>
                    <a:pt x="3456927" y="40665"/>
                  </a:lnTo>
                  <a:lnTo>
                    <a:pt x="3454171" y="40271"/>
                  </a:lnTo>
                  <a:lnTo>
                    <a:pt x="3452977" y="39878"/>
                  </a:lnTo>
                  <a:lnTo>
                    <a:pt x="3451402" y="41846"/>
                  </a:lnTo>
                  <a:lnTo>
                    <a:pt x="3451796" y="42633"/>
                  </a:lnTo>
                  <a:lnTo>
                    <a:pt x="3456140" y="58026"/>
                  </a:lnTo>
                  <a:lnTo>
                    <a:pt x="3456927" y="60401"/>
                  </a:lnTo>
                  <a:lnTo>
                    <a:pt x="3458908" y="62369"/>
                  </a:lnTo>
                  <a:lnTo>
                    <a:pt x="3494824" y="59220"/>
                  </a:lnTo>
                  <a:lnTo>
                    <a:pt x="3550069" y="56502"/>
                  </a:lnTo>
                  <a:lnTo>
                    <a:pt x="3566668" y="56057"/>
                  </a:lnTo>
                  <a:lnTo>
                    <a:pt x="3568649" y="56057"/>
                  </a:lnTo>
                  <a:lnTo>
                    <a:pt x="3568522" y="62369"/>
                  </a:lnTo>
                  <a:lnTo>
                    <a:pt x="3568420" y="65532"/>
                  </a:lnTo>
                  <a:lnTo>
                    <a:pt x="3568255" y="71056"/>
                  </a:lnTo>
                  <a:lnTo>
                    <a:pt x="3568166" y="72237"/>
                  </a:lnTo>
                  <a:lnTo>
                    <a:pt x="3566668" y="93167"/>
                  </a:lnTo>
                  <a:lnTo>
                    <a:pt x="3565093" y="105791"/>
                  </a:lnTo>
                  <a:lnTo>
                    <a:pt x="3563518" y="106591"/>
                  </a:lnTo>
                  <a:lnTo>
                    <a:pt x="3542982" y="108559"/>
                  </a:lnTo>
                  <a:lnTo>
                    <a:pt x="3507587" y="109905"/>
                  </a:lnTo>
                  <a:lnTo>
                    <a:pt x="3489604" y="110363"/>
                  </a:lnTo>
                  <a:lnTo>
                    <a:pt x="3457295" y="110363"/>
                  </a:lnTo>
                  <a:lnTo>
                    <a:pt x="3454565" y="110134"/>
                  </a:lnTo>
                  <a:lnTo>
                    <a:pt x="3449040" y="109347"/>
                  </a:lnTo>
                  <a:lnTo>
                    <a:pt x="3449104" y="109499"/>
                  </a:lnTo>
                  <a:lnTo>
                    <a:pt x="3449193" y="109715"/>
                  </a:lnTo>
                  <a:lnTo>
                    <a:pt x="3449269" y="109905"/>
                  </a:lnTo>
                  <a:lnTo>
                    <a:pt x="3449358" y="110134"/>
                  </a:lnTo>
                  <a:lnTo>
                    <a:pt x="3449459" y="110363"/>
                  </a:lnTo>
                  <a:lnTo>
                    <a:pt x="3451009" y="114084"/>
                  </a:lnTo>
                  <a:lnTo>
                    <a:pt x="3453777" y="121983"/>
                  </a:lnTo>
                  <a:lnTo>
                    <a:pt x="3453803" y="122770"/>
                  </a:lnTo>
                  <a:lnTo>
                    <a:pt x="3454565" y="139738"/>
                  </a:lnTo>
                  <a:lnTo>
                    <a:pt x="3454565" y="195402"/>
                  </a:lnTo>
                  <a:lnTo>
                    <a:pt x="3464039" y="211594"/>
                  </a:lnTo>
                  <a:lnTo>
                    <a:pt x="3472726" y="211988"/>
                  </a:lnTo>
                  <a:lnTo>
                    <a:pt x="3484245" y="211721"/>
                  </a:lnTo>
                  <a:lnTo>
                    <a:pt x="3526967" y="208419"/>
                  </a:lnTo>
                  <a:lnTo>
                    <a:pt x="3569487" y="202285"/>
                  </a:lnTo>
                  <a:lnTo>
                    <a:pt x="3613175" y="193408"/>
                  </a:lnTo>
                  <a:lnTo>
                    <a:pt x="3625100" y="189484"/>
                  </a:lnTo>
                  <a:lnTo>
                    <a:pt x="3628745" y="188264"/>
                  </a:lnTo>
                  <a:lnTo>
                    <a:pt x="3629837" y="187909"/>
                  </a:lnTo>
                  <a:close/>
                </a:path>
                <a:path w="3709670" h="375920">
                  <a:moveTo>
                    <a:pt x="3709174" y="248373"/>
                  </a:moveTo>
                  <a:lnTo>
                    <a:pt x="3683520" y="241592"/>
                  </a:lnTo>
                  <a:lnTo>
                    <a:pt x="3681539" y="241198"/>
                  </a:lnTo>
                  <a:lnTo>
                    <a:pt x="3679964" y="241592"/>
                  </a:lnTo>
                  <a:lnTo>
                    <a:pt x="3679177" y="241592"/>
                  </a:lnTo>
                  <a:lnTo>
                    <a:pt x="3678390" y="241985"/>
                  </a:lnTo>
                  <a:lnTo>
                    <a:pt x="3677996" y="241985"/>
                  </a:lnTo>
                  <a:lnTo>
                    <a:pt x="3673144" y="243154"/>
                  </a:lnTo>
                  <a:lnTo>
                    <a:pt x="3668865" y="243890"/>
                  </a:lnTo>
                  <a:lnTo>
                    <a:pt x="3662730" y="244513"/>
                  </a:lnTo>
                  <a:lnTo>
                    <a:pt x="3641712" y="246151"/>
                  </a:lnTo>
                  <a:lnTo>
                    <a:pt x="3634028" y="246646"/>
                  </a:lnTo>
                  <a:lnTo>
                    <a:pt x="3601148" y="247904"/>
                  </a:lnTo>
                  <a:lnTo>
                    <a:pt x="3601605" y="247904"/>
                  </a:lnTo>
                  <a:lnTo>
                    <a:pt x="3590404" y="248221"/>
                  </a:lnTo>
                  <a:lnTo>
                    <a:pt x="3581539" y="248373"/>
                  </a:lnTo>
                  <a:lnTo>
                    <a:pt x="3533521" y="248373"/>
                  </a:lnTo>
                  <a:lnTo>
                    <a:pt x="3513378" y="247904"/>
                  </a:lnTo>
                  <a:lnTo>
                    <a:pt x="3506393" y="247040"/>
                  </a:lnTo>
                  <a:lnTo>
                    <a:pt x="3506647" y="247040"/>
                  </a:lnTo>
                  <a:lnTo>
                    <a:pt x="3505085" y="246722"/>
                  </a:lnTo>
                  <a:lnTo>
                    <a:pt x="3503511" y="249085"/>
                  </a:lnTo>
                  <a:lnTo>
                    <a:pt x="3503904" y="249885"/>
                  </a:lnTo>
                  <a:lnTo>
                    <a:pt x="3507854" y="266852"/>
                  </a:lnTo>
                  <a:lnTo>
                    <a:pt x="3507854" y="267246"/>
                  </a:lnTo>
                  <a:lnTo>
                    <a:pt x="3508248" y="267639"/>
                  </a:lnTo>
                  <a:lnTo>
                    <a:pt x="3509035" y="269621"/>
                  </a:lnTo>
                  <a:lnTo>
                    <a:pt x="3511410" y="272376"/>
                  </a:lnTo>
                  <a:lnTo>
                    <a:pt x="3515360" y="271983"/>
                  </a:lnTo>
                  <a:lnTo>
                    <a:pt x="3525228" y="271195"/>
                  </a:lnTo>
                  <a:lnTo>
                    <a:pt x="3548507" y="269621"/>
                  </a:lnTo>
                  <a:lnTo>
                    <a:pt x="3558387" y="268833"/>
                  </a:lnTo>
                  <a:lnTo>
                    <a:pt x="3566668" y="268439"/>
                  </a:lnTo>
                  <a:lnTo>
                    <a:pt x="3667328" y="265277"/>
                  </a:lnTo>
                  <a:lnTo>
                    <a:pt x="3679964" y="265277"/>
                  </a:lnTo>
                  <a:lnTo>
                    <a:pt x="3681145" y="266852"/>
                  </a:lnTo>
                  <a:lnTo>
                    <a:pt x="3681145" y="371856"/>
                  </a:lnTo>
                  <a:lnTo>
                    <a:pt x="3682733" y="371856"/>
                  </a:lnTo>
                  <a:lnTo>
                    <a:pt x="3700894" y="371068"/>
                  </a:lnTo>
                  <a:lnTo>
                    <a:pt x="3702862" y="370674"/>
                  </a:lnTo>
                  <a:lnTo>
                    <a:pt x="3706418" y="369100"/>
                  </a:lnTo>
                  <a:lnTo>
                    <a:pt x="3706418" y="364363"/>
                  </a:lnTo>
                  <a:lnTo>
                    <a:pt x="3706812" y="292125"/>
                  </a:lnTo>
                  <a:lnTo>
                    <a:pt x="3706812" y="282651"/>
                  </a:lnTo>
                  <a:lnTo>
                    <a:pt x="3707701" y="265277"/>
                  </a:lnTo>
                  <a:lnTo>
                    <a:pt x="3707993" y="259753"/>
                  </a:lnTo>
                  <a:lnTo>
                    <a:pt x="3709047" y="249885"/>
                  </a:lnTo>
                  <a:lnTo>
                    <a:pt x="3709174" y="248373"/>
                  </a:lnTo>
                  <a:close/>
                </a:path>
                <a:path w="3709670" h="375920">
                  <a:moveTo>
                    <a:pt x="3709174" y="11049"/>
                  </a:moveTo>
                  <a:lnTo>
                    <a:pt x="3707206" y="11049"/>
                  </a:lnTo>
                  <a:lnTo>
                    <a:pt x="3700894" y="10655"/>
                  </a:lnTo>
                  <a:lnTo>
                    <a:pt x="3679964" y="10655"/>
                  </a:lnTo>
                  <a:lnTo>
                    <a:pt x="3677996" y="12636"/>
                  </a:lnTo>
                  <a:lnTo>
                    <a:pt x="3678783" y="14605"/>
                  </a:lnTo>
                  <a:lnTo>
                    <a:pt x="3680752" y="18554"/>
                  </a:lnTo>
                  <a:lnTo>
                    <a:pt x="3682250" y="37884"/>
                  </a:lnTo>
                  <a:lnTo>
                    <a:pt x="3682377" y="39827"/>
                  </a:lnTo>
                  <a:lnTo>
                    <a:pt x="3682479" y="41846"/>
                  </a:lnTo>
                  <a:lnTo>
                    <a:pt x="3682606" y="44119"/>
                  </a:lnTo>
                  <a:lnTo>
                    <a:pt x="3682733" y="62763"/>
                  </a:lnTo>
                  <a:lnTo>
                    <a:pt x="3676891" y="63157"/>
                  </a:lnTo>
                  <a:lnTo>
                    <a:pt x="3677094" y="63157"/>
                  </a:lnTo>
                  <a:lnTo>
                    <a:pt x="3670935" y="63512"/>
                  </a:lnTo>
                  <a:lnTo>
                    <a:pt x="3651593" y="64084"/>
                  </a:lnTo>
                  <a:lnTo>
                    <a:pt x="3637915" y="64084"/>
                  </a:lnTo>
                  <a:lnTo>
                    <a:pt x="3618382" y="63157"/>
                  </a:lnTo>
                  <a:lnTo>
                    <a:pt x="3612070" y="62369"/>
                  </a:lnTo>
                  <a:lnTo>
                    <a:pt x="3608514" y="61582"/>
                  </a:lnTo>
                  <a:lnTo>
                    <a:pt x="3608603" y="61976"/>
                  </a:lnTo>
                  <a:lnTo>
                    <a:pt x="3608692" y="62369"/>
                  </a:lnTo>
                  <a:lnTo>
                    <a:pt x="3608781" y="62763"/>
                  </a:lnTo>
                  <a:lnTo>
                    <a:pt x="3608870" y="63157"/>
                  </a:lnTo>
                  <a:lnTo>
                    <a:pt x="3608984" y="63715"/>
                  </a:lnTo>
                  <a:lnTo>
                    <a:pt x="3609073" y="64084"/>
                  </a:lnTo>
                  <a:lnTo>
                    <a:pt x="3609302" y="65138"/>
                  </a:lnTo>
                  <a:lnTo>
                    <a:pt x="3609365" y="65532"/>
                  </a:lnTo>
                  <a:lnTo>
                    <a:pt x="3612070" y="83693"/>
                  </a:lnTo>
                  <a:lnTo>
                    <a:pt x="3614432" y="85267"/>
                  </a:lnTo>
                  <a:lnTo>
                    <a:pt x="3628250" y="84086"/>
                  </a:lnTo>
                  <a:lnTo>
                    <a:pt x="3651148" y="82499"/>
                  </a:lnTo>
                  <a:lnTo>
                    <a:pt x="3682733" y="81318"/>
                  </a:lnTo>
                  <a:lnTo>
                    <a:pt x="3682733" y="127508"/>
                  </a:lnTo>
                  <a:lnTo>
                    <a:pt x="3676650" y="127901"/>
                  </a:lnTo>
                  <a:lnTo>
                    <a:pt x="3676942" y="127901"/>
                  </a:lnTo>
                  <a:lnTo>
                    <a:pt x="3670566" y="128219"/>
                  </a:lnTo>
                  <a:lnTo>
                    <a:pt x="3664991" y="128371"/>
                  </a:lnTo>
                  <a:lnTo>
                    <a:pt x="3631946" y="128371"/>
                  </a:lnTo>
                  <a:lnTo>
                    <a:pt x="3616807" y="127901"/>
                  </a:lnTo>
                  <a:lnTo>
                    <a:pt x="3610089" y="127114"/>
                  </a:lnTo>
                  <a:lnTo>
                    <a:pt x="3606546" y="126326"/>
                  </a:lnTo>
                  <a:lnTo>
                    <a:pt x="3607333" y="129870"/>
                  </a:lnTo>
                  <a:lnTo>
                    <a:pt x="3607447" y="130670"/>
                  </a:lnTo>
                  <a:lnTo>
                    <a:pt x="3607511" y="131064"/>
                  </a:lnTo>
                  <a:lnTo>
                    <a:pt x="3609695" y="145669"/>
                  </a:lnTo>
                  <a:lnTo>
                    <a:pt x="3610495" y="148031"/>
                  </a:lnTo>
                  <a:lnTo>
                    <a:pt x="3612464" y="150012"/>
                  </a:lnTo>
                  <a:lnTo>
                    <a:pt x="3626281" y="148818"/>
                  </a:lnTo>
                  <a:lnTo>
                    <a:pt x="3649180" y="147243"/>
                  </a:lnTo>
                  <a:lnTo>
                    <a:pt x="3682733" y="145669"/>
                  </a:lnTo>
                  <a:lnTo>
                    <a:pt x="3682733" y="220268"/>
                  </a:lnTo>
                  <a:lnTo>
                    <a:pt x="3684308" y="220268"/>
                  </a:lnTo>
                  <a:lnTo>
                    <a:pt x="3704437" y="219087"/>
                  </a:lnTo>
                  <a:lnTo>
                    <a:pt x="3706418" y="218694"/>
                  </a:lnTo>
                  <a:lnTo>
                    <a:pt x="3707600" y="216331"/>
                  </a:lnTo>
                  <a:lnTo>
                    <a:pt x="3707600" y="145669"/>
                  </a:lnTo>
                  <a:lnTo>
                    <a:pt x="3707600" y="128371"/>
                  </a:lnTo>
                  <a:lnTo>
                    <a:pt x="3707600" y="81318"/>
                  </a:lnTo>
                  <a:lnTo>
                    <a:pt x="3707600" y="64084"/>
                  </a:lnTo>
                  <a:lnTo>
                    <a:pt x="3707727" y="44119"/>
                  </a:lnTo>
                  <a:lnTo>
                    <a:pt x="3709149" y="14605"/>
                  </a:lnTo>
                  <a:lnTo>
                    <a:pt x="3709174" y="1104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3796" y="7491941"/>
              <a:ext cx="167375" cy="1673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201062" y="7375499"/>
              <a:ext cx="3947160" cy="377825"/>
            </a:xfrm>
            <a:custGeom>
              <a:avLst/>
              <a:gdLst/>
              <a:ahLst/>
              <a:cxnLst/>
              <a:rect l="l" t="t" r="r" b="b"/>
              <a:pathLst>
                <a:path w="3947160" h="377825">
                  <a:moveTo>
                    <a:pt x="288074" y="130276"/>
                  </a:moveTo>
                  <a:lnTo>
                    <a:pt x="252374" y="109308"/>
                  </a:lnTo>
                  <a:lnTo>
                    <a:pt x="179514" y="81318"/>
                  </a:lnTo>
                  <a:lnTo>
                    <a:pt x="185064" y="72148"/>
                  </a:lnTo>
                  <a:lnTo>
                    <a:pt x="188404" y="65633"/>
                  </a:lnTo>
                  <a:lnTo>
                    <a:pt x="190842" y="58674"/>
                  </a:lnTo>
                  <a:lnTo>
                    <a:pt x="193624" y="48552"/>
                  </a:lnTo>
                  <a:lnTo>
                    <a:pt x="193725" y="48158"/>
                  </a:lnTo>
                  <a:lnTo>
                    <a:pt x="202806" y="47764"/>
                  </a:lnTo>
                  <a:lnTo>
                    <a:pt x="225704" y="47764"/>
                  </a:lnTo>
                  <a:lnTo>
                    <a:pt x="274256" y="48158"/>
                  </a:lnTo>
                  <a:lnTo>
                    <a:pt x="279781" y="48158"/>
                  </a:lnTo>
                  <a:lnTo>
                    <a:pt x="279717" y="47764"/>
                  </a:lnTo>
                  <a:lnTo>
                    <a:pt x="278993" y="43815"/>
                  </a:lnTo>
                  <a:lnTo>
                    <a:pt x="278206" y="36322"/>
                  </a:lnTo>
                  <a:lnTo>
                    <a:pt x="277812" y="33159"/>
                  </a:lnTo>
                  <a:lnTo>
                    <a:pt x="277329" y="30594"/>
                  </a:lnTo>
                  <a:lnTo>
                    <a:pt x="277215" y="29959"/>
                  </a:lnTo>
                  <a:lnTo>
                    <a:pt x="277114" y="29413"/>
                  </a:lnTo>
                  <a:lnTo>
                    <a:pt x="276999" y="28816"/>
                  </a:lnTo>
                  <a:lnTo>
                    <a:pt x="276898" y="28295"/>
                  </a:lnTo>
                  <a:lnTo>
                    <a:pt x="276555" y="26454"/>
                  </a:lnTo>
                  <a:lnTo>
                    <a:pt x="276212" y="24384"/>
                  </a:lnTo>
                  <a:lnTo>
                    <a:pt x="275831" y="22504"/>
                  </a:lnTo>
                  <a:lnTo>
                    <a:pt x="272681" y="21323"/>
                  </a:lnTo>
                  <a:lnTo>
                    <a:pt x="271500" y="21717"/>
                  </a:lnTo>
                  <a:lnTo>
                    <a:pt x="261785" y="23342"/>
                  </a:lnTo>
                  <a:lnTo>
                    <a:pt x="219100" y="27609"/>
                  </a:lnTo>
                  <a:lnTo>
                    <a:pt x="170967" y="29959"/>
                  </a:lnTo>
                  <a:lnTo>
                    <a:pt x="135902" y="30594"/>
                  </a:lnTo>
                  <a:lnTo>
                    <a:pt x="103149" y="30594"/>
                  </a:lnTo>
                  <a:lnTo>
                    <a:pt x="75628" y="29959"/>
                  </a:lnTo>
                  <a:lnTo>
                    <a:pt x="70637" y="29679"/>
                  </a:lnTo>
                  <a:lnTo>
                    <a:pt x="64643" y="29210"/>
                  </a:lnTo>
                  <a:lnTo>
                    <a:pt x="62674" y="28816"/>
                  </a:lnTo>
                  <a:lnTo>
                    <a:pt x="61087" y="31191"/>
                  </a:lnTo>
                  <a:lnTo>
                    <a:pt x="61480" y="31978"/>
                  </a:lnTo>
                  <a:lnTo>
                    <a:pt x="63068" y="38684"/>
                  </a:lnTo>
                  <a:lnTo>
                    <a:pt x="64643" y="45008"/>
                  </a:lnTo>
                  <a:lnTo>
                    <a:pt x="66217" y="49352"/>
                  </a:lnTo>
                  <a:lnTo>
                    <a:pt x="66217" y="49745"/>
                  </a:lnTo>
                  <a:lnTo>
                    <a:pt x="67411" y="52108"/>
                  </a:lnTo>
                  <a:lnTo>
                    <a:pt x="69773" y="55270"/>
                  </a:lnTo>
                  <a:lnTo>
                    <a:pt x="74117" y="54483"/>
                  </a:lnTo>
                  <a:lnTo>
                    <a:pt x="80822" y="53682"/>
                  </a:lnTo>
                  <a:lnTo>
                    <a:pt x="105702" y="52108"/>
                  </a:lnTo>
                  <a:lnTo>
                    <a:pt x="130568" y="50139"/>
                  </a:lnTo>
                  <a:lnTo>
                    <a:pt x="136880" y="49745"/>
                  </a:lnTo>
                  <a:lnTo>
                    <a:pt x="140042" y="49352"/>
                  </a:lnTo>
                  <a:lnTo>
                    <a:pt x="155041" y="48945"/>
                  </a:lnTo>
                  <a:lnTo>
                    <a:pt x="165303" y="48552"/>
                  </a:lnTo>
                  <a:lnTo>
                    <a:pt x="165214" y="48945"/>
                  </a:lnTo>
                  <a:lnTo>
                    <a:pt x="165125" y="49352"/>
                  </a:lnTo>
                  <a:lnTo>
                    <a:pt x="165036" y="49745"/>
                  </a:lnTo>
                  <a:lnTo>
                    <a:pt x="146100" y="89522"/>
                  </a:lnTo>
                  <a:lnTo>
                    <a:pt x="109626" y="119481"/>
                  </a:lnTo>
                  <a:lnTo>
                    <a:pt x="48285" y="146380"/>
                  </a:lnTo>
                  <a:lnTo>
                    <a:pt x="47904" y="146380"/>
                  </a:lnTo>
                  <a:lnTo>
                    <a:pt x="46482" y="146850"/>
                  </a:lnTo>
                  <a:lnTo>
                    <a:pt x="44513" y="148031"/>
                  </a:lnTo>
                  <a:lnTo>
                    <a:pt x="45631" y="149910"/>
                  </a:lnTo>
                  <a:lnTo>
                    <a:pt x="53200" y="159092"/>
                  </a:lnTo>
                  <a:lnTo>
                    <a:pt x="56349" y="163436"/>
                  </a:lnTo>
                  <a:lnTo>
                    <a:pt x="63068" y="163830"/>
                  </a:lnTo>
                  <a:lnTo>
                    <a:pt x="65430" y="162242"/>
                  </a:lnTo>
                  <a:lnTo>
                    <a:pt x="83223" y="155143"/>
                  </a:lnTo>
                  <a:lnTo>
                    <a:pt x="122478" y="134607"/>
                  </a:lnTo>
                  <a:lnTo>
                    <a:pt x="157086" y="109575"/>
                  </a:lnTo>
                  <a:lnTo>
                    <a:pt x="168465" y="96316"/>
                  </a:lnTo>
                  <a:lnTo>
                    <a:pt x="178346" y="99656"/>
                  </a:lnTo>
                  <a:lnTo>
                    <a:pt x="215861" y="116344"/>
                  </a:lnTo>
                  <a:lnTo>
                    <a:pt x="252895" y="137312"/>
                  </a:lnTo>
                  <a:lnTo>
                    <a:pt x="273075" y="153162"/>
                  </a:lnTo>
                  <a:lnTo>
                    <a:pt x="275437" y="155143"/>
                  </a:lnTo>
                  <a:lnTo>
                    <a:pt x="277025" y="152374"/>
                  </a:lnTo>
                  <a:lnTo>
                    <a:pt x="280174" y="147637"/>
                  </a:lnTo>
                  <a:lnTo>
                    <a:pt x="284911" y="137769"/>
                  </a:lnTo>
                  <a:lnTo>
                    <a:pt x="286893" y="133426"/>
                  </a:lnTo>
                  <a:lnTo>
                    <a:pt x="288074" y="130276"/>
                  </a:lnTo>
                  <a:close/>
                </a:path>
                <a:path w="3947160" h="377825">
                  <a:moveTo>
                    <a:pt x="335445" y="209219"/>
                  </a:moveTo>
                  <a:lnTo>
                    <a:pt x="333908" y="196888"/>
                  </a:lnTo>
                  <a:lnTo>
                    <a:pt x="333844" y="196392"/>
                  </a:lnTo>
                  <a:lnTo>
                    <a:pt x="333743" y="195630"/>
                  </a:lnTo>
                  <a:lnTo>
                    <a:pt x="333654" y="194919"/>
                  </a:lnTo>
                  <a:lnTo>
                    <a:pt x="333082" y="190271"/>
                  </a:lnTo>
                  <a:lnTo>
                    <a:pt x="332994" y="189890"/>
                  </a:lnTo>
                  <a:lnTo>
                    <a:pt x="332676" y="188302"/>
                  </a:lnTo>
                  <a:lnTo>
                    <a:pt x="330314" y="185928"/>
                  </a:lnTo>
                  <a:lnTo>
                    <a:pt x="326364" y="186715"/>
                  </a:lnTo>
                  <a:lnTo>
                    <a:pt x="318439" y="188125"/>
                  </a:lnTo>
                  <a:lnTo>
                    <a:pt x="273278" y="192227"/>
                  </a:lnTo>
                  <a:lnTo>
                    <a:pt x="251701" y="193433"/>
                  </a:lnTo>
                  <a:lnTo>
                    <a:pt x="252095" y="193433"/>
                  </a:lnTo>
                  <a:lnTo>
                    <a:pt x="188950" y="195630"/>
                  </a:lnTo>
                  <a:lnTo>
                    <a:pt x="189484" y="195630"/>
                  </a:lnTo>
                  <a:lnTo>
                    <a:pt x="132168" y="196888"/>
                  </a:lnTo>
                  <a:lnTo>
                    <a:pt x="69278" y="196888"/>
                  </a:lnTo>
                  <a:lnTo>
                    <a:pt x="54495" y="196646"/>
                  </a:lnTo>
                  <a:lnTo>
                    <a:pt x="55994" y="196646"/>
                  </a:lnTo>
                  <a:lnTo>
                    <a:pt x="29133" y="196024"/>
                  </a:lnTo>
                  <a:lnTo>
                    <a:pt x="19812" y="195630"/>
                  </a:lnTo>
                  <a:lnTo>
                    <a:pt x="11874" y="194919"/>
                  </a:lnTo>
                  <a:lnTo>
                    <a:pt x="12065" y="194919"/>
                  </a:lnTo>
                  <a:lnTo>
                    <a:pt x="3454" y="193827"/>
                  </a:lnTo>
                  <a:lnTo>
                    <a:pt x="1485" y="193433"/>
                  </a:lnTo>
                  <a:lnTo>
                    <a:pt x="0" y="196024"/>
                  </a:lnTo>
                  <a:lnTo>
                    <a:pt x="0" y="196392"/>
                  </a:lnTo>
                  <a:lnTo>
                    <a:pt x="254" y="196888"/>
                  </a:lnTo>
                  <a:lnTo>
                    <a:pt x="1879" y="203695"/>
                  </a:lnTo>
                  <a:lnTo>
                    <a:pt x="4241" y="212775"/>
                  </a:lnTo>
                  <a:lnTo>
                    <a:pt x="5829" y="217119"/>
                  </a:lnTo>
                  <a:lnTo>
                    <a:pt x="6616" y="219481"/>
                  </a:lnTo>
                  <a:lnTo>
                    <a:pt x="9779" y="221856"/>
                  </a:lnTo>
                  <a:lnTo>
                    <a:pt x="27495" y="220294"/>
                  </a:lnTo>
                  <a:lnTo>
                    <a:pt x="38760" y="219481"/>
                  </a:lnTo>
                  <a:lnTo>
                    <a:pt x="52197" y="218770"/>
                  </a:lnTo>
                  <a:lnTo>
                    <a:pt x="114681" y="216052"/>
                  </a:lnTo>
                  <a:lnTo>
                    <a:pt x="160959" y="215138"/>
                  </a:lnTo>
                  <a:lnTo>
                    <a:pt x="160959" y="346989"/>
                  </a:lnTo>
                  <a:lnTo>
                    <a:pt x="164122" y="346989"/>
                  </a:lnTo>
                  <a:lnTo>
                    <a:pt x="172808" y="346202"/>
                  </a:lnTo>
                  <a:lnTo>
                    <a:pt x="181495" y="345808"/>
                  </a:lnTo>
                  <a:lnTo>
                    <a:pt x="183070" y="345808"/>
                  </a:lnTo>
                  <a:lnTo>
                    <a:pt x="185039" y="345414"/>
                  </a:lnTo>
                  <a:lnTo>
                    <a:pt x="186232" y="343039"/>
                  </a:lnTo>
                  <a:lnTo>
                    <a:pt x="186232" y="215138"/>
                  </a:lnTo>
                  <a:lnTo>
                    <a:pt x="186232" y="214744"/>
                  </a:lnTo>
                  <a:lnTo>
                    <a:pt x="216217" y="214122"/>
                  </a:lnTo>
                  <a:lnTo>
                    <a:pt x="333248" y="214122"/>
                  </a:lnTo>
                  <a:lnTo>
                    <a:pt x="335445" y="211201"/>
                  </a:lnTo>
                  <a:lnTo>
                    <a:pt x="335445" y="209219"/>
                  </a:lnTo>
                  <a:close/>
                </a:path>
                <a:path w="3947160" h="377825">
                  <a:moveTo>
                    <a:pt x="645655" y="24307"/>
                  </a:moveTo>
                  <a:lnTo>
                    <a:pt x="645553" y="23634"/>
                  </a:lnTo>
                  <a:lnTo>
                    <a:pt x="642962" y="22898"/>
                  </a:lnTo>
                  <a:lnTo>
                    <a:pt x="619671" y="18161"/>
                  </a:lnTo>
                  <a:lnTo>
                    <a:pt x="616902" y="18554"/>
                  </a:lnTo>
                  <a:lnTo>
                    <a:pt x="616115" y="18948"/>
                  </a:lnTo>
                  <a:lnTo>
                    <a:pt x="616115" y="40665"/>
                  </a:lnTo>
                  <a:lnTo>
                    <a:pt x="616115" y="44615"/>
                  </a:lnTo>
                  <a:lnTo>
                    <a:pt x="612165" y="121589"/>
                  </a:lnTo>
                  <a:lnTo>
                    <a:pt x="606247" y="122377"/>
                  </a:lnTo>
                  <a:lnTo>
                    <a:pt x="548563" y="124714"/>
                  </a:lnTo>
                  <a:lnTo>
                    <a:pt x="522236" y="125361"/>
                  </a:lnTo>
                  <a:lnTo>
                    <a:pt x="480314" y="125361"/>
                  </a:lnTo>
                  <a:lnTo>
                    <a:pt x="480301" y="124904"/>
                  </a:lnTo>
                  <a:lnTo>
                    <a:pt x="480187" y="121589"/>
                  </a:lnTo>
                  <a:lnTo>
                    <a:pt x="477558" y="43815"/>
                  </a:lnTo>
                  <a:lnTo>
                    <a:pt x="612559" y="40665"/>
                  </a:lnTo>
                  <a:lnTo>
                    <a:pt x="616115" y="40665"/>
                  </a:lnTo>
                  <a:lnTo>
                    <a:pt x="616115" y="18948"/>
                  </a:lnTo>
                  <a:lnTo>
                    <a:pt x="615327" y="18948"/>
                  </a:lnTo>
                  <a:lnTo>
                    <a:pt x="608609" y="20129"/>
                  </a:lnTo>
                  <a:lnTo>
                    <a:pt x="575652" y="22085"/>
                  </a:lnTo>
                  <a:lnTo>
                    <a:pt x="544982" y="23291"/>
                  </a:lnTo>
                  <a:lnTo>
                    <a:pt x="501142" y="24307"/>
                  </a:lnTo>
                  <a:lnTo>
                    <a:pt x="467448" y="24307"/>
                  </a:lnTo>
                  <a:lnTo>
                    <a:pt x="449922" y="23291"/>
                  </a:lnTo>
                  <a:lnTo>
                    <a:pt x="445973" y="23291"/>
                  </a:lnTo>
                  <a:lnTo>
                    <a:pt x="445973" y="27241"/>
                  </a:lnTo>
                  <a:lnTo>
                    <a:pt x="446760" y="28816"/>
                  </a:lnTo>
                  <a:lnTo>
                    <a:pt x="448741" y="31584"/>
                  </a:lnTo>
                  <a:lnTo>
                    <a:pt x="453872" y="54089"/>
                  </a:lnTo>
                  <a:lnTo>
                    <a:pt x="453923" y="55270"/>
                  </a:lnTo>
                  <a:lnTo>
                    <a:pt x="454266" y="64350"/>
                  </a:lnTo>
                  <a:lnTo>
                    <a:pt x="456120" y="100495"/>
                  </a:lnTo>
                  <a:lnTo>
                    <a:pt x="458089" y="137375"/>
                  </a:lnTo>
                  <a:lnTo>
                    <a:pt x="458216" y="146062"/>
                  </a:lnTo>
                  <a:lnTo>
                    <a:pt x="460578" y="146850"/>
                  </a:lnTo>
                  <a:lnTo>
                    <a:pt x="461365" y="146850"/>
                  </a:lnTo>
                  <a:lnTo>
                    <a:pt x="481507" y="145275"/>
                  </a:lnTo>
                  <a:lnTo>
                    <a:pt x="489000" y="144881"/>
                  </a:lnTo>
                  <a:lnTo>
                    <a:pt x="604799" y="142506"/>
                  </a:lnTo>
                  <a:lnTo>
                    <a:pt x="633882" y="142506"/>
                  </a:lnTo>
                  <a:lnTo>
                    <a:pt x="634276" y="137375"/>
                  </a:lnTo>
                  <a:lnTo>
                    <a:pt x="635457" y="125361"/>
                  </a:lnTo>
                  <a:lnTo>
                    <a:pt x="635495" y="124904"/>
                  </a:lnTo>
                  <a:lnTo>
                    <a:pt x="635622" y="123558"/>
                  </a:lnTo>
                  <a:lnTo>
                    <a:pt x="635736" y="122377"/>
                  </a:lnTo>
                  <a:lnTo>
                    <a:pt x="635800" y="121589"/>
                  </a:lnTo>
                  <a:lnTo>
                    <a:pt x="636155" y="117005"/>
                  </a:lnTo>
                  <a:lnTo>
                    <a:pt x="637438" y="98691"/>
                  </a:lnTo>
                  <a:lnTo>
                    <a:pt x="639013" y="80391"/>
                  </a:lnTo>
                  <a:lnTo>
                    <a:pt x="639483" y="75349"/>
                  </a:lnTo>
                  <a:lnTo>
                    <a:pt x="640054" y="69646"/>
                  </a:lnTo>
                  <a:lnTo>
                    <a:pt x="640981" y="60794"/>
                  </a:lnTo>
                  <a:lnTo>
                    <a:pt x="641769" y="55270"/>
                  </a:lnTo>
                  <a:lnTo>
                    <a:pt x="641896" y="54089"/>
                  </a:lnTo>
                  <a:lnTo>
                    <a:pt x="643293" y="40665"/>
                  </a:lnTo>
                  <a:lnTo>
                    <a:pt x="643750" y="36322"/>
                  </a:lnTo>
                  <a:lnTo>
                    <a:pt x="645325" y="27635"/>
                  </a:lnTo>
                  <a:lnTo>
                    <a:pt x="645363" y="27241"/>
                  </a:lnTo>
                  <a:lnTo>
                    <a:pt x="645655" y="24307"/>
                  </a:lnTo>
                  <a:close/>
                </a:path>
                <a:path w="3947160" h="377825">
                  <a:moveTo>
                    <a:pt x="661111" y="360019"/>
                  </a:moveTo>
                  <a:lnTo>
                    <a:pt x="660717" y="355676"/>
                  </a:lnTo>
                  <a:lnTo>
                    <a:pt x="658266" y="341833"/>
                  </a:lnTo>
                  <a:lnTo>
                    <a:pt x="658228" y="341617"/>
                  </a:lnTo>
                  <a:lnTo>
                    <a:pt x="658126" y="341071"/>
                  </a:lnTo>
                  <a:lnTo>
                    <a:pt x="657567" y="337908"/>
                  </a:lnTo>
                  <a:lnTo>
                    <a:pt x="657174" y="335940"/>
                  </a:lnTo>
                  <a:lnTo>
                    <a:pt x="654799" y="333565"/>
                  </a:lnTo>
                  <a:lnTo>
                    <a:pt x="644880" y="335534"/>
                  </a:lnTo>
                  <a:lnTo>
                    <a:pt x="640067" y="336308"/>
                  </a:lnTo>
                  <a:lnTo>
                    <a:pt x="599909" y="340194"/>
                  </a:lnTo>
                  <a:lnTo>
                    <a:pt x="556691" y="341833"/>
                  </a:lnTo>
                  <a:lnTo>
                    <a:pt x="504355" y="341833"/>
                  </a:lnTo>
                  <a:lnTo>
                    <a:pt x="496354" y="341617"/>
                  </a:lnTo>
                  <a:lnTo>
                    <a:pt x="496989" y="341617"/>
                  </a:lnTo>
                  <a:lnTo>
                    <a:pt x="491134" y="341414"/>
                  </a:lnTo>
                  <a:lnTo>
                    <a:pt x="491617" y="341414"/>
                  </a:lnTo>
                  <a:lnTo>
                    <a:pt x="485051" y="341071"/>
                  </a:lnTo>
                  <a:lnTo>
                    <a:pt x="479920" y="333565"/>
                  </a:lnTo>
                  <a:lnTo>
                    <a:pt x="479983" y="285407"/>
                  </a:lnTo>
                  <a:lnTo>
                    <a:pt x="480314" y="273570"/>
                  </a:lnTo>
                  <a:lnTo>
                    <a:pt x="480593" y="267246"/>
                  </a:lnTo>
                  <a:lnTo>
                    <a:pt x="480720" y="260934"/>
                  </a:lnTo>
                  <a:lnTo>
                    <a:pt x="478739" y="260540"/>
                  </a:lnTo>
                  <a:lnTo>
                    <a:pt x="477951" y="260540"/>
                  </a:lnTo>
                  <a:lnTo>
                    <a:pt x="467296" y="259753"/>
                  </a:lnTo>
                  <a:lnTo>
                    <a:pt x="455841" y="259359"/>
                  </a:lnTo>
                  <a:lnTo>
                    <a:pt x="449922" y="259359"/>
                  </a:lnTo>
                  <a:lnTo>
                    <a:pt x="450037" y="259753"/>
                  </a:lnTo>
                  <a:lnTo>
                    <a:pt x="452297" y="267246"/>
                  </a:lnTo>
                  <a:lnTo>
                    <a:pt x="455053" y="285407"/>
                  </a:lnTo>
                  <a:lnTo>
                    <a:pt x="455168" y="334010"/>
                  </a:lnTo>
                  <a:lnTo>
                    <a:pt x="469188" y="361873"/>
                  </a:lnTo>
                  <a:lnTo>
                    <a:pt x="528904" y="361873"/>
                  </a:lnTo>
                  <a:lnTo>
                    <a:pt x="622401" y="360019"/>
                  </a:lnTo>
                  <a:lnTo>
                    <a:pt x="661111" y="360019"/>
                  </a:lnTo>
                  <a:close/>
                </a:path>
                <a:path w="3947160" h="377825">
                  <a:moveTo>
                    <a:pt x="712825" y="211594"/>
                  </a:moveTo>
                  <a:lnTo>
                    <a:pt x="712749" y="210502"/>
                  </a:lnTo>
                  <a:lnTo>
                    <a:pt x="712431" y="206057"/>
                  </a:lnTo>
                  <a:lnTo>
                    <a:pt x="711060" y="196011"/>
                  </a:lnTo>
                  <a:lnTo>
                    <a:pt x="711022" y="195732"/>
                  </a:lnTo>
                  <a:lnTo>
                    <a:pt x="710907" y="194856"/>
                  </a:lnTo>
                  <a:lnTo>
                    <a:pt x="710806" y="194094"/>
                  </a:lnTo>
                  <a:lnTo>
                    <a:pt x="710704" y="193408"/>
                  </a:lnTo>
                  <a:lnTo>
                    <a:pt x="710603" y="192620"/>
                  </a:lnTo>
                  <a:lnTo>
                    <a:pt x="710501" y="191858"/>
                  </a:lnTo>
                  <a:lnTo>
                    <a:pt x="710069" y="188696"/>
                  </a:lnTo>
                  <a:lnTo>
                    <a:pt x="709676" y="186715"/>
                  </a:lnTo>
                  <a:lnTo>
                    <a:pt x="707301" y="184353"/>
                  </a:lnTo>
                  <a:lnTo>
                    <a:pt x="703351" y="185140"/>
                  </a:lnTo>
                  <a:lnTo>
                    <a:pt x="697128" y="186309"/>
                  </a:lnTo>
                  <a:lnTo>
                    <a:pt x="654900" y="190220"/>
                  </a:lnTo>
                  <a:lnTo>
                    <a:pt x="606691" y="192620"/>
                  </a:lnTo>
                  <a:lnTo>
                    <a:pt x="566978" y="194094"/>
                  </a:lnTo>
                  <a:lnTo>
                    <a:pt x="567347" y="194094"/>
                  </a:lnTo>
                  <a:lnTo>
                    <a:pt x="498868" y="195732"/>
                  </a:lnTo>
                  <a:lnTo>
                    <a:pt x="480809" y="195732"/>
                  </a:lnTo>
                  <a:lnTo>
                    <a:pt x="455968" y="196011"/>
                  </a:lnTo>
                  <a:lnTo>
                    <a:pt x="443445" y="196011"/>
                  </a:lnTo>
                  <a:lnTo>
                    <a:pt x="430644" y="195732"/>
                  </a:lnTo>
                  <a:lnTo>
                    <a:pt x="431431" y="195732"/>
                  </a:lnTo>
                  <a:lnTo>
                    <a:pt x="400837" y="194564"/>
                  </a:lnTo>
                  <a:lnTo>
                    <a:pt x="401129" y="194564"/>
                  </a:lnTo>
                  <a:lnTo>
                    <a:pt x="392493" y="194094"/>
                  </a:lnTo>
                  <a:lnTo>
                    <a:pt x="385178" y="193408"/>
                  </a:lnTo>
                  <a:lnTo>
                    <a:pt x="375399" y="192163"/>
                  </a:lnTo>
                  <a:lnTo>
                    <a:pt x="375653" y="192163"/>
                  </a:lnTo>
                  <a:lnTo>
                    <a:pt x="374129" y="191858"/>
                  </a:lnTo>
                  <a:lnTo>
                    <a:pt x="372579" y="194564"/>
                  </a:lnTo>
                  <a:lnTo>
                    <a:pt x="372668" y="194856"/>
                  </a:lnTo>
                  <a:lnTo>
                    <a:pt x="372948" y="195402"/>
                  </a:lnTo>
                  <a:lnTo>
                    <a:pt x="373024" y="195732"/>
                  </a:lnTo>
                  <a:lnTo>
                    <a:pt x="373087" y="196011"/>
                  </a:lnTo>
                  <a:lnTo>
                    <a:pt x="374523" y="202120"/>
                  </a:lnTo>
                  <a:lnTo>
                    <a:pt x="376872" y="210743"/>
                  </a:lnTo>
                  <a:lnTo>
                    <a:pt x="378472" y="215138"/>
                  </a:lnTo>
                  <a:lnTo>
                    <a:pt x="379260" y="217512"/>
                  </a:lnTo>
                  <a:lnTo>
                    <a:pt x="382422" y="219875"/>
                  </a:lnTo>
                  <a:lnTo>
                    <a:pt x="386765" y="219481"/>
                  </a:lnTo>
                  <a:lnTo>
                    <a:pt x="397306" y="218325"/>
                  </a:lnTo>
                  <a:lnTo>
                    <a:pt x="406527" y="217512"/>
                  </a:lnTo>
                  <a:lnTo>
                    <a:pt x="406781" y="217512"/>
                  </a:lnTo>
                  <a:lnTo>
                    <a:pt x="417347" y="216877"/>
                  </a:lnTo>
                  <a:lnTo>
                    <a:pt x="469074" y="214401"/>
                  </a:lnTo>
                  <a:lnTo>
                    <a:pt x="507949" y="213169"/>
                  </a:lnTo>
                  <a:lnTo>
                    <a:pt x="515061" y="212775"/>
                  </a:lnTo>
                  <a:lnTo>
                    <a:pt x="532828" y="212775"/>
                  </a:lnTo>
                  <a:lnTo>
                    <a:pt x="542696" y="212382"/>
                  </a:lnTo>
                  <a:lnTo>
                    <a:pt x="542696" y="294093"/>
                  </a:lnTo>
                  <a:lnTo>
                    <a:pt x="544271" y="294093"/>
                  </a:lnTo>
                  <a:lnTo>
                    <a:pt x="564400" y="292912"/>
                  </a:lnTo>
                  <a:lnTo>
                    <a:pt x="567563" y="292519"/>
                  </a:lnTo>
                  <a:lnTo>
                    <a:pt x="567563" y="212382"/>
                  </a:lnTo>
                  <a:lnTo>
                    <a:pt x="567563" y="211594"/>
                  </a:lnTo>
                  <a:lnTo>
                    <a:pt x="560019" y="211594"/>
                  </a:lnTo>
                  <a:lnTo>
                    <a:pt x="611124" y="210743"/>
                  </a:lnTo>
                  <a:lnTo>
                    <a:pt x="631024" y="210743"/>
                  </a:lnTo>
                  <a:lnTo>
                    <a:pt x="645642" y="210502"/>
                  </a:lnTo>
                  <a:lnTo>
                    <a:pt x="691642" y="210502"/>
                  </a:lnTo>
                  <a:lnTo>
                    <a:pt x="697534" y="210743"/>
                  </a:lnTo>
                  <a:lnTo>
                    <a:pt x="711339" y="211594"/>
                  </a:lnTo>
                  <a:lnTo>
                    <a:pt x="712825" y="211594"/>
                  </a:lnTo>
                  <a:close/>
                </a:path>
                <a:path w="3947160" h="377825">
                  <a:moveTo>
                    <a:pt x="905865" y="14605"/>
                  </a:moveTo>
                  <a:lnTo>
                    <a:pt x="884948" y="14605"/>
                  </a:lnTo>
                  <a:lnTo>
                    <a:pt x="755853" y="350151"/>
                  </a:lnTo>
                  <a:lnTo>
                    <a:pt x="776389" y="350151"/>
                  </a:lnTo>
                  <a:lnTo>
                    <a:pt x="905865" y="14605"/>
                  </a:lnTo>
                  <a:close/>
                </a:path>
                <a:path w="3947160" h="377825">
                  <a:moveTo>
                    <a:pt x="1096924" y="52501"/>
                  </a:moveTo>
                  <a:lnTo>
                    <a:pt x="1094955" y="51714"/>
                  </a:lnTo>
                  <a:lnTo>
                    <a:pt x="1071270" y="51320"/>
                  </a:lnTo>
                  <a:lnTo>
                    <a:pt x="1069682" y="51320"/>
                  </a:lnTo>
                  <a:lnTo>
                    <a:pt x="1067714" y="53289"/>
                  </a:lnTo>
                  <a:lnTo>
                    <a:pt x="1068501" y="55270"/>
                  </a:lnTo>
                  <a:lnTo>
                    <a:pt x="1071016" y="60286"/>
                  </a:lnTo>
                  <a:lnTo>
                    <a:pt x="1072248" y="65532"/>
                  </a:lnTo>
                  <a:lnTo>
                    <a:pt x="1072311" y="65925"/>
                  </a:lnTo>
                  <a:lnTo>
                    <a:pt x="1072781" y="75196"/>
                  </a:lnTo>
                  <a:lnTo>
                    <a:pt x="1072845" y="121589"/>
                  </a:lnTo>
                  <a:lnTo>
                    <a:pt x="1072845" y="144081"/>
                  </a:lnTo>
                  <a:lnTo>
                    <a:pt x="1072845" y="215531"/>
                  </a:lnTo>
                  <a:lnTo>
                    <a:pt x="1024293" y="217906"/>
                  </a:lnTo>
                  <a:lnTo>
                    <a:pt x="1005484" y="218122"/>
                  </a:lnTo>
                  <a:lnTo>
                    <a:pt x="989761" y="218122"/>
                  </a:lnTo>
                  <a:lnTo>
                    <a:pt x="985608" y="217906"/>
                  </a:lnTo>
                  <a:lnTo>
                    <a:pt x="985596" y="215531"/>
                  </a:lnTo>
                  <a:lnTo>
                    <a:pt x="985215" y="145669"/>
                  </a:lnTo>
                  <a:lnTo>
                    <a:pt x="991920" y="145275"/>
                  </a:lnTo>
                  <a:lnTo>
                    <a:pt x="1014818" y="144487"/>
                  </a:lnTo>
                  <a:lnTo>
                    <a:pt x="1041895" y="144081"/>
                  </a:lnTo>
                  <a:lnTo>
                    <a:pt x="1072845" y="144081"/>
                  </a:lnTo>
                  <a:lnTo>
                    <a:pt x="1072845" y="121589"/>
                  </a:lnTo>
                  <a:lnTo>
                    <a:pt x="1060018" y="122351"/>
                  </a:lnTo>
                  <a:lnTo>
                    <a:pt x="1026782" y="123507"/>
                  </a:lnTo>
                  <a:lnTo>
                    <a:pt x="985215" y="123507"/>
                  </a:lnTo>
                  <a:lnTo>
                    <a:pt x="985329" y="87249"/>
                  </a:lnTo>
                  <a:lnTo>
                    <a:pt x="985608" y="72631"/>
                  </a:lnTo>
                  <a:lnTo>
                    <a:pt x="985875" y="65532"/>
                  </a:lnTo>
                  <a:lnTo>
                    <a:pt x="986002" y="59613"/>
                  </a:lnTo>
                  <a:lnTo>
                    <a:pt x="984021" y="58826"/>
                  </a:lnTo>
                  <a:lnTo>
                    <a:pt x="983234" y="58826"/>
                  </a:lnTo>
                  <a:lnTo>
                    <a:pt x="962317" y="58026"/>
                  </a:lnTo>
                  <a:lnTo>
                    <a:pt x="956398" y="58026"/>
                  </a:lnTo>
                  <a:lnTo>
                    <a:pt x="957580" y="61582"/>
                  </a:lnTo>
                  <a:lnTo>
                    <a:pt x="958761" y="65532"/>
                  </a:lnTo>
                  <a:lnTo>
                    <a:pt x="958824" y="65925"/>
                  </a:lnTo>
                  <a:lnTo>
                    <a:pt x="961923" y="87249"/>
                  </a:lnTo>
                  <a:lnTo>
                    <a:pt x="961923" y="97904"/>
                  </a:lnTo>
                  <a:lnTo>
                    <a:pt x="962393" y="147193"/>
                  </a:lnTo>
                  <a:lnTo>
                    <a:pt x="962507" y="162636"/>
                  </a:lnTo>
                  <a:lnTo>
                    <a:pt x="962621" y="177723"/>
                  </a:lnTo>
                  <a:lnTo>
                    <a:pt x="962710" y="219481"/>
                  </a:lnTo>
                  <a:lnTo>
                    <a:pt x="962317" y="234480"/>
                  </a:lnTo>
                  <a:lnTo>
                    <a:pt x="962317" y="241198"/>
                  </a:lnTo>
                  <a:lnTo>
                    <a:pt x="964679" y="241985"/>
                  </a:lnTo>
                  <a:lnTo>
                    <a:pt x="966266" y="241985"/>
                  </a:lnTo>
                  <a:lnTo>
                    <a:pt x="974940" y="240804"/>
                  </a:lnTo>
                  <a:lnTo>
                    <a:pt x="984821" y="240017"/>
                  </a:lnTo>
                  <a:lnTo>
                    <a:pt x="987183" y="240017"/>
                  </a:lnTo>
                  <a:lnTo>
                    <a:pt x="995451" y="239547"/>
                  </a:lnTo>
                  <a:lnTo>
                    <a:pt x="1001547" y="239268"/>
                  </a:lnTo>
                  <a:lnTo>
                    <a:pt x="1019162" y="238823"/>
                  </a:lnTo>
                  <a:lnTo>
                    <a:pt x="1009929" y="238823"/>
                  </a:lnTo>
                  <a:lnTo>
                    <a:pt x="1068514" y="238036"/>
                  </a:lnTo>
                  <a:lnTo>
                    <a:pt x="1091793" y="238036"/>
                  </a:lnTo>
                  <a:lnTo>
                    <a:pt x="1096137" y="235673"/>
                  </a:lnTo>
                  <a:lnTo>
                    <a:pt x="1096137" y="218122"/>
                  </a:lnTo>
                  <a:lnTo>
                    <a:pt x="1096137" y="144081"/>
                  </a:lnTo>
                  <a:lnTo>
                    <a:pt x="1096137" y="123507"/>
                  </a:lnTo>
                  <a:lnTo>
                    <a:pt x="1096251" y="87249"/>
                  </a:lnTo>
                  <a:lnTo>
                    <a:pt x="1096924" y="65925"/>
                  </a:lnTo>
                  <a:lnTo>
                    <a:pt x="1096924" y="52501"/>
                  </a:lnTo>
                  <a:close/>
                </a:path>
                <a:path w="3947160" h="377825">
                  <a:moveTo>
                    <a:pt x="1233512" y="11849"/>
                  </a:moveTo>
                  <a:lnTo>
                    <a:pt x="1231531" y="11049"/>
                  </a:lnTo>
                  <a:lnTo>
                    <a:pt x="1208252" y="10655"/>
                  </a:lnTo>
                  <a:lnTo>
                    <a:pt x="1206665" y="10655"/>
                  </a:lnTo>
                  <a:lnTo>
                    <a:pt x="1204696" y="12636"/>
                  </a:lnTo>
                  <a:lnTo>
                    <a:pt x="1205484" y="14605"/>
                  </a:lnTo>
                  <a:lnTo>
                    <a:pt x="1207452" y="18554"/>
                  </a:lnTo>
                  <a:lnTo>
                    <a:pt x="1207566" y="20929"/>
                  </a:lnTo>
                  <a:lnTo>
                    <a:pt x="1207655" y="22898"/>
                  </a:lnTo>
                  <a:lnTo>
                    <a:pt x="1207744" y="24866"/>
                  </a:lnTo>
                  <a:lnTo>
                    <a:pt x="1207808" y="26060"/>
                  </a:lnTo>
                  <a:lnTo>
                    <a:pt x="1208392" y="38722"/>
                  </a:lnTo>
                  <a:lnTo>
                    <a:pt x="1208570" y="44119"/>
                  </a:lnTo>
                  <a:lnTo>
                    <a:pt x="1208646" y="148818"/>
                  </a:lnTo>
                  <a:lnTo>
                    <a:pt x="1198778" y="149618"/>
                  </a:lnTo>
                  <a:lnTo>
                    <a:pt x="1160881" y="149618"/>
                  </a:lnTo>
                  <a:lnTo>
                    <a:pt x="1160881" y="35928"/>
                  </a:lnTo>
                  <a:lnTo>
                    <a:pt x="1161554" y="26060"/>
                  </a:lnTo>
                  <a:lnTo>
                    <a:pt x="1161669" y="22110"/>
                  </a:lnTo>
                  <a:lnTo>
                    <a:pt x="1159687" y="21323"/>
                  </a:lnTo>
                  <a:lnTo>
                    <a:pt x="1136396" y="20929"/>
                  </a:lnTo>
                  <a:lnTo>
                    <a:pt x="1134821" y="20929"/>
                  </a:lnTo>
                  <a:lnTo>
                    <a:pt x="1132852" y="22898"/>
                  </a:lnTo>
                  <a:lnTo>
                    <a:pt x="1133640" y="24866"/>
                  </a:lnTo>
                  <a:lnTo>
                    <a:pt x="1135608" y="28816"/>
                  </a:lnTo>
                  <a:lnTo>
                    <a:pt x="1136853" y="48983"/>
                  </a:lnTo>
                  <a:lnTo>
                    <a:pt x="1137094" y="54381"/>
                  </a:lnTo>
                  <a:lnTo>
                    <a:pt x="1137196" y="335940"/>
                  </a:lnTo>
                  <a:lnTo>
                    <a:pt x="1140739" y="335940"/>
                  </a:lnTo>
                  <a:lnTo>
                    <a:pt x="1155344" y="335153"/>
                  </a:lnTo>
                  <a:lnTo>
                    <a:pt x="1157719" y="334759"/>
                  </a:lnTo>
                  <a:lnTo>
                    <a:pt x="1159687" y="334352"/>
                  </a:lnTo>
                  <a:lnTo>
                    <a:pt x="1160881" y="331597"/>
                  </a:lnTo>
                  <a:lnTo>
                    <a:pt x="1160881" y="172110"/>
                  </a:lnTo>
                  <a:lnTo>
                    <a:pt x="1170355" y="171323"/>
                  </a:lnTo>
                  <a:lnTo>
                    <a:pt x="1196403" y="170929"/>
                  </a:lnTo>
                  <a:lnTo>
                    <a:pt x="1208646" y="170929"/>
                  </a:lnTo>
                  <a:lnTo>
                    <a:pt x="1208646" y="346202"/>
                  </a:lnTo>
                  <a:lnTo>
                    <a:pt x="1211795" y="346202"/>
                  </a:lnTo>
                  <a:lnTo>
                    <a:pt x="1219695" y="345414"/>
                  </a:lnTo>
                  <a:lnTo>
                    <a:pt x="1227988" y="345020"/>
                  </a:lnTo>
                  <a:lnTo>
                    <a:pt x="1229169" y="345020"/>
                  </a:lnTo>
                  <a:lnTo>
                    <a:pt x="1231138" y="344627"/>
                  </a:lnTo>
                  <a:lnTo>
                    <a:pt x="1232331" y="342252"/>
                  </a:lnTo>
                  <a:lnTo>
                    <a:pt x="1232331" y="170929"/>
                  </a:lnTo>
                  <a:lnTo>
                    <a:pt x="1232331" y="149618"/>
                  </a:lnTo>
                  <a:lnTo>
                    <a:pt x="1232344" y="44119"/>
                  </a:lnTo>
                  <a:lnTo>
                    <a:pt x="1232458" y="38722"/>
                  </a:lnTo>
                  <a:lnTo>
                    <a:pt x="1232509" y="35928"/>
                  </a:lnTo>
                  <a:lnTo>
                    <a:pt x="1232725" y="26060"/>
                  </a:lnTo>
                  <a:lnTo>
                    <a:pt x="1232827" y="24472"/>
                  </a:lnTo>
                  <a:lnTo>
                    <a:pt x="1232928" y="22898"/>
                  </a:lnTo>
                  <a:lnTo>
                    <a:pt x="1232979" y="22110"/>
                  </a:lnTo>
                  <a:lnTo>
                    <a:pt x="1233068" y="20929"/>
                  </a:lnTo>
                  <a:lnTo>
                    <a:pt x="1233487" y="14605"/>
                  </a:lnTo>
                  <a:lnTo>
                    <a:pt x="1233512" y="11849"/>
                  </a:lnTo>
                  <a:close/>
                </a:path>
                <a:path w="3947160" h="377825">
                  <a:moveTo>
                    <a:pt x="1560982" y="293954"/>
                  </a:moveTo>
                  <a:lnTo>
                    <a:pt x="1541170" y="261353"/>
                  </a:lnTo>
                  <a:lnTo>
                    <a:pt x="1537271" y="257873"/>
                  </a:lnTo>
                  <a:lnTo>
                    <a:pt x="1536522" y="257492"/>
                  </a:lnTo>
                  <a:lnTo>
                    <a:pt x="1536522" y="297459"/>
                  </a:lnTo>
                  <a:lnTo>
                    <a:pt x="1536407" y="321525"/>
                  </a:lnTo>
                  <a:lnTo>
                    <a:pt x="1508239" y="351320"/>
                  </a:lnTo>
                  <a:lnTo>
                    <a:pt x="1474711" y="357251"/>
                  </a:lnTo>
                  <a:lnTo>
                    <a:pt x="1459357" y="357060"/>
                  </a:lnTo>
                  <a:lnTo>
                    <a:pt x="1419999" y="337896"/>
                  </a:lnTo>
                  <a:lnTo>
                    <a:pt x="1412519" y="319074"/>
                  </a:lnTo>
                  <a:lnTo>
                    <a:pt x="1412341" y="311073"/>
                  </a:lnTo>
                  <a:lnTo>
                    <a:pt x="1430489" y="275348"/>
                  </a:lnTo>
                  <a:lnTo>
                    <a:pt x="1476413" y="261670"/>
                  </a:lnTo>
                  <a:lnTo>
                    <a:pt x="1485138" y="261353"/>
                  </a:lnTo>
                  <a:lnTo>
                    <a:pt x="1491703" y="261670"/>
                  </a:lnTo>
                  <a:lnTo>
                    <a:pt x="1528394" y="281266"/>
                  </a:lnTo>
                  <a:lnTo>
                    <a:pt x="1536522" y="297459"/>
                  </a:lnTo>
                  <a:lnTo>
                    <a:pt x="1536522" y="257492"/>
                  </a:lnTo>
                  <a:lnTo>
                    <a:pt x="1498981" y="244081"/>
                  </a:lnTo>
                  <a:lnTo>
                    <a:pt x="1489722" y="243446"/>
                  </a:lnTo>
                  <a:lnTo>
                    <a:pt x="1480121" y="243446"/>
                  </a:lnTo>
                  <a:lnTo>
                    <a:pt x="1431683" y="252641"/>
                  </a:lnTo>
                  <a:lnTo>
                    <a:pt x="1399501" y="276326"/>
                  </a:lnTo>
                  <a:lnTo>
                    <a:pt x="1387640" y="322935"/>
                  </a:lnTo>
                  <a:lnTo>
                    <a:pt x="1388821" y="330555"/>
                  </a:lnTo>
                  <a:lnTo>
                    <a:pt x="1417167" y="364464"/>
                  </a:lnTo>
                  <a:lnTo>
                    <a:pt x="1448346" y="376669"/>
                  </a:lnTo>
                  <a:lnTo>
                    <a:pt x="1447812" y="376669"/>
                  </a:lnTo>
                  <a:lnTo>
                    <a:pt x="1458125" y="377647"/>
                  </a:lnTo>
                  <a:lnTo>
                    <a:pt x="1457159" y="377647"/>
                  </a:lnTo>
                  <a:lnTo>
                    <a:pt x="1473123" y="377786"/>
                  </a:lnTo>
                  <a:lnTo>
                    <a:pt x="1518323" y="368896"/>
                  </a:lnTo>
                  <a:lnTo>
                    <a:pt x="1538986" y="357251"/>
                  </a:lnTo>
                  <a:lnTo>
                    <a:pt x="1542783" y="353326"/>
                  </a:lnTo>
                  <a:lnTo>
                    <a:pt x="1549704" y="343827"/>
                  </a:lnTo>
                  <a:lnTo>
                    <a:pt x="1556321" y="334149"/>
                  </a:lnTo>
                  <a:lnTo>
                    <a:pt x="1559725" y="327050"/>
                  </a:lnTo>
                  <a:lnTo>
                    <a:pt x="1560982" y="319074"/>
                  </a:lnTo>
                  <a:lnTo>
                    <a:pt x="1560982" y="293954"/>
                  </a:lnTo>
                  <a:close/>
                </a:path>
                <a:path w="3947160" h="377825">
                  <a:moveTo>
                    <a:pt x="1597863" y="114871"/>
                  </a:moveTo>
                  <a:lnTo>
                    <a:pt x="1548523" y="88633"/>
                  </a:lnTo>
                  <a:lnTo>
                    <a:pt x="1496618" y="68834"/>
                  </a:lnTo>
                  <a:lnTo>
                    <a:pt x="1475892" y="61582"/>
                  </a:lnTo>
                  <a:lnTo>
                    <a:pt x="1482598" y="52501"/>
                  </a:lnTo>
                  <a:lnTo>
                    <a:pt x="1496021" y="29210"/>
                  </a:lnTo>
                  <a:lnTo>
                    <a:pt x="1499971" y="21717"/>
                  </a:lnTo>
                  <a:lnTo>
                    <a:pt x="1502333" y="18554"/>
                  </a:lnTo>
                  <a:lnTo>
                    <a:pt x="1498790" y="16979"/>
                  </a:lnTo>
                  <a:lnTo>
                    <a:pt x="1474711" y="7112"/>
                  </a:lnTo>
                  <a:lnTo>
                    <a:pt x="1470367" y="5130"/>
                  </a:lnTo>
                  <a:lnTo>
                    <a:pt x="1469567" y="9474"/>
                  </a:lnTo>
                  <a:lnTo>
                    <a:pt x="1468780" y="16979"/>
                  </a:lnTo>
                  <a:lnTo>
                    <a:pt x="1459699" y="40665"/>
                  </a:lnTo>
                  <a:lnTo>
                    <a:pt x="1452994" y="51320"/>
                  </a:lnTo>
                  <a:lnTo>
                    <a:pt x="1447253" y="60693"/>
                  </a:lnTo>
                  <a:lnTo>
                    <a:pt x="1442580" y="67106"/>
                  </a:lnTo>
                  <a:lnTo>
                    <a:pt x="1408925" y="98425"/>
                  </a:lnTo>
                  <a:lnTo>
                    <a:pt x="1374292" y="120332"/>
                  </a:lnTo>
                  <a:lnTo>
                    <a:pt x="1336941" y="136982"/>
                  </a:lnTo>
                  <a:lnTo>
                    <a:pt x="1339303" y="140538"/>
                  </a:lnTo>
                  <a:lnTo>
                    <a:pt x="1346415" y="148424"/>
                  </a:lnTo>
                  <a:lnTo>
                    <a:pt x="1349959" y="152768"/>
                  </a:lnTo>
                  <a:lnTo>
                    <a:pt x="1355890" y="152374"/>
                  </a:lnTo>
                  <a:lnTo>
                    <a:pt x="1358252" y="151587"/>
                  </a:lnTo>
                  <a:lnTo>
                    <a:pt x="1358646" y="151193"/>
                  </a:lnTo>
                  <a:lnTo>
                    <a:pt x="1377111" y="142913"/>
                  </a:lnTo>
                  <a:lnTo>
                    <a:pt x="1417269" y="118427"/>
                  </a:lnTo>
                  <a:lnTo>
                    <a:pt x="1452435" y="90284"/>
                  </a:lnTo>
                  <a:lnTo>
                    <a:pt x="1464043" y="76974"/>
                  </a:lnTo>
                  <a:lnTo>
                    <a:pt x="1471612" y="79375"/>
                  </a:lnTo>
                  <a:lnTo>
                    <a:pt x="1509522" y="94945"/>
                  </a:lnTo>
                  <a:lnTo>
                    <a:pt x="1549285" y="115328"/>
                  </a:lnTo>
                  <a:lnTo>
                    <a:pt x="1581683" y="137375"/>
                  </a:lnTo>
                  <a:lnTo>
                    <a:pt x="1584058" y="139344"/>
                  </a:lnTo>
                  <a:lnTo>
                    <a:pt x="1585633" y="136588"/>
                  </a:lnTo>
                  <a:lnTo>
                    <a:pt x="1592338" y="126720"/>
                  </a:lnTo>
                  <a:lnTo>
                    <a:pt x="1596288" y="118427"/>
                  </a:lnTo>
                  <a:lnTo>
                    <a:pt x="1597863" y="114871"/>
                  </a:lnTo>
                  <a:close/>
                </a:path>
                <a:path w="3947160" h="377825">
                  <a:moveTo>
                    <a:pt x="1640497" y="209613"/>
                  </a:moveTo>
                  <a:lnTo>
                    <a:pt x="1640420" y="208534"/>
                  </a:lnTo>
                  <a:lnTo>
                    <a:pt x="1640103" y="204089"/>
                  </a:lnTo>
                  <a:lnTo>
                    <a:pt x="1638731" y="194043"/>
                  </a:lnTo>
                  <a:lnTo>
                    <a:pt x="1638655" y="193408"/>
                  </a:lnTo>
                  <a:lnTo>
                    <a:pt x="1638541" y="192633"/>
                  </a:lnTo>
                  <a:lnTo>
                    <a:pt x="1638477" y="192125"/>
                  </a:lnTo>
                  <a:lnTo>
                    <a:pt x="1638376" y="191427"/>
                  </a:lnTo>
                  <a:lnTo>
                    <a:pt x="1638312" y="190893"/>
                  </a:lnTo>
                  <a:lnTo>
                    <a:pt x="1638223" y="190271"/>
                  </a:lnTo>
                  <a:lnTo>
                    <a:pt x="1638173" y="189877"/>
                  </a:lnTo>
                  <a:lnTo>
                    <a:pt x="1638084" y="189255"/>
                  </a:lnTo>
                  <a:lnTo>
                    <a:pt x="1638007" y="188645"/>
                  </a:lnTo>
                  <a:lnTo>
                    <a:pt x="1637906" y="187972"/>
                  </a:lnTo>
                  <a:lnTo>
                    <a:pt x="1637741" y="186715"/>
                  </a:lnTo>
                  <a:lnTo>
                    <a:pt x="1637347" y="184746"/>
                  </a:lnTo>
                  <a:lnTo>
                    <a:pt x="1634972" y="182384"/>
                  </a:lnTo>
                  <a:lnTo>
                    <a:pt x="1631022" y="183172"/>
                  </a:lnTo>
                  <a:lnTo>
                    <a:pt x="1623822" y="184340"/>
                  </a:lnTo>
                  <a:lnTo>
                    <a:pt x="1617776" y="185115"/>
                  </a:lnTo>
                  <a:lnTo>
                    <a:pt x="1609623" y="185864"/>
                  </a:lnTo>
                  <a:lnTo>
                    <a:pt x="1572209" y="188645"/>
                  </a:lnTo>
                  <a:lnTo>
                    <a:pt x="1482852" y="192633"/>
                  </a:lnTo>
                  <a:lnTo>
                    <a:pt x="1482598" y="192633"/>
                  </a:lnTo>
                  <a:lnTo>
                    <a:pt x="1482674" y="190893"/>
                  </a:lnTo>
                  <a:lnTo>
                    <a:pt x="1482788" y="187972"/>
                  </a:lnTo>
                  <a:lnTo>
                    <a:pt x="1482902" y="185115"/>
                  </a:lnTo>
                  <a:lnTo>
                    <a:pt x="1483017" y="182384"/>
                  </a:lnTo>
                  <a:lnTo>
                    <a:pt x="1483385" y="173304"/>
                  </a:lnTo>
                  <a:lnTo>
                    <a:pt x="1483779" y="161848"/>
                  </a:lnTo>
                  <a:lnTo>
                    <a:pt x="1483842" y="160667"/>
                  </a:lnTo>
                  <a:lnTo>
                    <a:pt x="1484858" y="139344"/>
                  </a:lnTo>
                  <a:lnTo>
                    <a:pt x="1484972" y="133032"/>
                  </a:lnTo>
                  <a:lnTo>
                    <a:pt x="1454569" y="133032"/>
                  </a:lnTo>
                  <a:lnTo>
                    <a:pt x="1457731" y="140931"/>
                  </a:lnTo>
                  <a:lnTo>
                    <a:pt x="1460093" y="160667"/>
                  </a:lnTo>
                  <a:lnTo>
                    <a:pt x="1460093" y="193040"/>
                  </a:lnTo>
                  <a:lnTo>
                    <a:pt x="1445145" y="193408"/>
                  </a:lnTo>
                  <a:lnTo>
                    <a:pt x="1447342" y="193408"/>
                  </a:lnTo>
                  <a:lnTo>
                    <a:pt x="1399362" y="194043"/>
                  </a:lnTo>
                  <a:lnTo>
                    <a:pt x="1367002" y="194043"/>
                  </a:lnTo>
                  <a:lnTo>
                    <a:pt x="1320165" y="192125"/>
                  </a:lnTo>
                  <a:lnTo>
                    <a:pt x="1301800" y="189877"/>
                  </a:lnTo>
                  <a:lnTo>
                    <a:pt x="1300226" y="192633"/>
                  </a:lnTo>
                  <a:lnTo>
                    <a:pt x="1300607" y="193408"/>
                  </a:lnTo>
                  <a:lnTo>
                    <a:pt x="1302194" y="200139"/>
                  </a:lnTo>
                  <a:lnTo>
                    <a:pt x="1304544" y="208762"/>
                  </a:lnTo>
                  <a:lnTo>
                    <a:pt x="1304658" y="209080"/>
                  </a:lnTo>
                  <a:lnTo>
                    <a:pt x="1304709" y="209219"/>
                  </a:lnTo>
                  <a:lnTo>
                    <a:pt x="1306144" y="213169"/>
                  </a:lnTo>
                  <a:lnTo>
                    <a:pt x="1306931" y="215531"/>
                  </a:lnTo>
                  <a:lnTo>
                    <a:pt x="1310093" y="217906"/>
                  </a:lnTo>
                  <a:lnTo>
                    <a:pt x="1314437" y="217512"/>
                  </a:lnTo>
                  <a:lnTo>
                    <a:pt x="1324978" y="216344"/>
                  </a:lnTo>
                  <a:lnTo>
                    <a:pt x="1334198" y="215531"/>
                  </a:lnTo>
                  <a:lnTo>
                    <a:pt x="1334452" y="215531"/>
                  </a:lnTo>
                  <a:lnTo>
                    <a:pt x="1345018" y="214896"/>
                  </a:lnTo>
                  <a:lnTo>
                    <a:pt x="1396746" y="212432"/>
                  </a:lnTo>
                  <a:lnTo>
                    <a:pt x="1540306" y="208762"/>
                  </a:lnTo>
                  <a:lnTo>
                    <a:pt x="1558696" y="208762"/>
                  </a:lnTo>
                  <a:lnTo>
                    <a:pt x="1573326" y="208534"/>
                  </a:lnTo>
                  <a:lnTo>
                    <a:pt x="1619313" y="208534"/>
                  </a:lnTo>
                  <a:lnTo>
                    <a:pt x="1625206" y="208762"/>
                  </a:lnTo>
                  <a:lnTo>
                    <a:pt x="1632610" y="209219"/>
                  </a:lnTo>
                  <a:lnTo>
                    <a:pt x="1640497" y="209613"/>
                  </a:lnTo>
                  <a:close/>
                </a:path>
                <a:path w="3947160" h="377825">
                  <a:moveTo>
                    <a:pt x="1929955" y="188302"/>
                  </a:moveTo>
                  <a:lnTo>
                    <a:pt x="1807578" y="188302"/>
                  </a:lnTo>
                  <a:lnTo>
                    <a:pt x="1807578" y="211988"/>
                  </a:lnTo>
                  <a:lnTo>
                    <a:pt x="1929955" y="211988"/>
                  </a:lnTo>
                  <a:lnTo>
                    <a:pt x="1929955" y="188302"/>
                  </a:lnTo>
                  <a:close/>
                </a:path>
                <a:path w="3947160" h="377825">
                  <a:moveTo>
                    <a:pt x="2267813" y="234886"/>
                  </a:moveTo>
                  <a:lnTo>
                    <a:pt x="2267686" y="234048"/>
                  </a:lnTo>
                  <a:lnTo>
                    <a:pt x="2267635" y="233692"/>
                  </a:lnTo>
                  <a:lnTo>
                    <a:pt x="2266962" y="229349"/>
                  </a:lnTo>
                  <a:lnTo>
                    <a:pt x="2265045" y="217512"/>
                  </a:lnTo>
                  <a:lnTo>
                    <a:pt x="2264257" y="214350"/>
                  </a:lnTo>
                  <a:lnTo>
                    <a:pt x="2261108" y="215531"/>
                  </a:lnTo>
                  <a:lnTo>
                    <a:pt x="2255342" y="217893"/>
                  </a:lnTo>
                  <a:lnTo>
                    <a:pt x="2250516" y="219532"/>
                  </a:lnTo>
                  <a:lnTo>
                    <a:pt x="2206040" y="229349"/>
                  </a:lnTo>
                  <a:lnTo>
                    <a:pt x="2171890" y="233692"/>
                  </a:lnTo>
                  <a:lnTo>
                    <a:pt x="2172284" y="233692"/>
                  </a:lnTo>
                  <a:lnTo>
                    <a:pt x="2163165" y="234048"/>
                  </a:lnTo>
                  <a:lnTo>
                    <a:pt x="2144242" y="234048"/>
                  </a:lnTo>
                  <a:lnTo>
                    <a:pt x="2144191" y="233692"/>
                  </a:lnTo>
                  <a:lnTo>
                    <a:pt x="2141880" y="220268"/>
                  </a:lnTo>
                  <a:lnTo>
                    <a:pt x="2141880" y="157111"/>
                  </a:lnTo>
                  <a:lnTo>
                    <a:pt x="2156637" y="156349"/>
                  </a:lnTo>
                  <a:lnTo>
                    <a:pt x="2213737" y="154355"/>
                  </a:lnTo>
                  <a:lnTo>
                    <a:pt x="2223605" y="154355"/>
                  </a:lnTo>
                  <a:lnTo>
                    <a:pt x="2225573" y="151587"/>
                  </a:lnTo>
                  <a:lnTo>
                    <a:pt x="2225179" y="149618"/>
                  </a:lnTo>
                  <a:lnTo>
                    <a:pt x="2224786" y="145669"/>
                  </a:lnTo>
                  <a:lnTo>
                    <a:pt x="2223998" y="139344"/>
                  </a:lnTo>
                  <a:lnTo>
                    <a:pt x="2223655" y="138150"/>
                  </a:lnTo>
                  <a:lnTo>
                    <a:pt x="2223605" y="137998"/>
                  </a:lnTo>
                  <a:lnTo>
                    <a:pt x="2223490" y="137579"/>
                  </a:lnTo>
                  <a:lnTo>
                    <a:pt x="2223211" y="136588"/>
                  </a:lnTo>
                  <a:lnTo>
                    <a:pt x="2223084" y="135966"/>
                  </a:lnTo>
                  <a:lnTo>
                    <a:pt x="2222970" y="135432"/>
                  </a:lnTo>
                  <a:lnTo>
                    <a:pt x="2222868" y="134924"/>
                  </a:lnTo>
                  <a:lnTo>
                    <a:pt x="2222804" y="134607"/>
                  </a:lnTo>
                  <a:lnTo>
                    <a:pt x="2220836" y="132245"/>
                  </a:lnTo>
                  <a:lnTo>
                    <a:pt x="2216493" y="133032"/>
                  </a:lnTo>
                  <a:lnTo>
                    <a:pt x="2215705" y="133032"/>
                  </a:lnTo>
                  <a:lnTo>
                    <a:pt x="2192540" y="135432"/>
                  </a:lnTo>
                  <a:lnTo>
                    <a:pt x="2166759" y="137579"/>
                  </a:lnTo>
                  <a:lnTo>
                    <a:pt x="2159851" y="137998"/>
                  </a:lnTo>
                  <a:lnTo>
                    <a:pt x="2152637" y="138150"/>
                  </a:lnTo>
                  <a:lnTo>
                    <a:pt x="2141880" y="138150"/>
                  </a:lnTo>
                  <a:lnTo>
                    <a:pt x="2141880" y="75399"/>
                  </a:lnTo>
                  <a:lnTo>
                    <a:pt x="2156498" y="74612"/>
                  </a:lnTo>
                  <a:lnTo>
                    <a:pt x="2174646" y="73825"/>
                  </a:lnTo>
                  <a:lnTo>
                    <a:pt x="2232685" y="72631"/>
                  </a:lnTo>
                  <a:lnTo>
                    <a:pt x="2238210" y="72631"/>
                  </a:lnTo>
                  <a:lnTo>
                    <a:pt x="2237422" y="68300"/>
                  </a:lnTo>
                  <a:lnTo>
                    <a:pt x="2237422" y="64744"/>
                  </a:lnTo>
                  <a:lnTo>
                    <a:pt x="2237016" y="63157"/>
                  </a:lnTo>
                  <a:lnTo>
                    <a:pt x="2235809" y="55587"/>
                  </a:lnTo>
                  <a:lnTo>
                    <a:pt x="2235784" y="55410"/>
                  </a:lnTo>
                  <a:lnTo>
                    <a:pt x="2235670" y="54711"/>
                  </a:lnTo>
                  <a:lnTo>
                    <a:pt x="2235555" y="53987"/>
                  </a:lnTo>
                  <a:lnTo>
                    <a:pt x="2235441" y="53289"/>
                  </a:lnTo>
                  <a:lnTo>
                    <a:pt x="2235047" y="51320"/>
                  </a:lnTo>
                  <a:lnTo>
                    <a:pt x="2231885" y="50139"/>
                  </a:lnTo>
                  <a:lnTo>
                    <a:pt x="2230704" y="50533"/>
                  </a:lnTo>
                  <a:lnTo>
                    <a:pt x="2224062" y="51460"/>
                  </a:lnTo>
                  <a:lnTo>
                    <a:pt x="2159952" y="55410"/>
                  </a:lnTo>
                  <a:lnTo>
                    <a:pt x="2153259" y="55587"/>
                  </a:lnTo>
                  <a:lnTo>
                    <a:pt x="2137702" y="55587"/>
                  </a:lnTo>
                  <a:lnTo>
                    <a:pt x="2131618" y="54876"/>
                  </a:lnTo>
                  <a:lnTo>
                    <a:pt x="2115248" y="53987"/>
                  </a:lnTo>
                  <a:lnTo>
                    <a:pt x="2113140" y="53987"/>
                  </a:lnTo>
                  <a:lnTo>
                    <a:pt x="2110702" y="57238"/>
                  </a:lnTo>
                  <a:lnTo>
                    <a:pt x="2113864" y="63563"/>
                  </a:lnTo>
                  <a:lnTo>
                    <a:pt x="2117407" y="84874"/>
                  </a:lnTo>
                  <a:lnTo>
                    <a:pt x="2117496" y="234048"/>
                  </a:lnTo>
                  <a:lnTo>
                    <a:pt x="2121357" y="249491"/>
                  </a:lnTo>
                  <a:lnTo>
                    <a:pt x="2130044" y="259359"/>
                  </a:lnTo>
                  <a:lnTo>
                    <a:pt x="2164969" y="257479"/>
                  </a:lnTo>
                  <a:lnTo>
                    <a:pt x="2234209" y="244678"/>
                  </a:lnTo>
                  <a:lnTo>
                    <a:pt x="2263076" y="236461"/>
                  </a:lnTo>
                  <a:lnTo>
                    <a:pt x="2267813" y="234886"/>
                  </a:lnTo>
                  <a:close/>
                </a:path>
                <a:path w="3947160" h="377825">
                  <a:moveTo>
                    <a:pt x="2321890" y="22110"/>
                  </a:moveTo>
                  <a:lnTo>
                    <a:pt x="2319921" y="21323"/>
                  </a:lnTo>
                  <a:lnTo>
                    <a:pt x="2296630" y="20929"/>
                  </a:lnTo>
                  <a:lnTo>
                    <a:pt x="2295055" y="20929"/>
                  </a:lnTo>
                  <a:lnTo>
                    <a:pt x="2293074" y="22898"/>
                  </a:lnTo>
                  <a:lnTo>
                    <a:pt x="2293861" y="24866"/>
                  </a:lnTo>
                  <a:lnTo>
                    <a:pt x="2295842" y="28816"/>
                  </a:lnTo>
                  <a:lnTo>
                    <a:pt x="2297087" y="48983"/>
                  </a:lnTo>
                  <a:lnTo>
                    <a:pt x="2297188" y="51460"/>
                  </a:lnTo>
                  <a:lnTo>
                    <a:pt x="2297315" y="54381"/>
                  </a:lnTo>
                  <a:lnTo>
                    <a:pt x="2297417" y="131064"/>
                  </a:lnTo>
                  <a:lnTo>
                    <a:pt x="2282660" y="131800"/>
                  </a:lnTo>
                  <a:lnTo>
                    <a:pt x="2251227" y="132638"/>
                  </a:lnTo>
                  <a:lnTo>
                    <a:pt x="2242159" y="131064"/>
                  </a:lnTo>
                  <a:lnTo>
                    <a:pt x="2240178" y="130670"/>
                  </a:lnTo>
                  <a:lnTo>
                    <a:pt x="2239391" y="133032"/>
                  </a:lnTo>
                  <a:lnTo>
                    <a:pt x="2239391" y="133819"/>
                  </a:lnTo>
                  <a:lnTo>
                    <a:pt x="2242477" y="149618"/>
                  </a:lnTo>
                  <a:lnTo>
                    <a:pt x="2242553" y="150406"/>
                  </a:lnTo>
                  <a:lnTo>
                    <a:pt x="2242947" y="150799"/>
                  </a:lnTo>
                  <a:lnTo>
                    <a:pt x="2243340" y="152768"/>
                  </a:lnTo>
                  <a:lnTo>
                    <a:pt x="2245309" y="154355"/>
                  </a:lnTo>
                  <a:lnTo>
                    <a:pt x="2259126" y="153162"/>
                  </a:lnTo>
                  <a:lnTo>
                    <a:pt x="2273731" y="150799"/>
                  </a:lnTo>
                  <a:lnTo>
                    <a:pt x="2297417" y="150012"/>
                  </a:lnTo>
                  <a:lnTo>
                    <a:pt x="2297417" y="335940"/>
                  </a:lnTo>
                  <a:lnTo>
                    <a:pt x="2300579" y="335940"/>
                  </a:lnTo>
                  <a:lnTo>
                    <a:pt x="2308466" y="335153"/>
                  </a:lnTo>
                  <a:lnTo>
                    <a:pt x="2316759" y="334759"/>
                  </a:lnTo>
                  <a:lnTo>
                    <a:pt x="2317940" y="334759"/>
                  </a:lnTo>
                  <a:lnTo>
                    <a:pt x="2319921" y="334352"/>
                  </a:lnTo>
                  <a:lnTo>
                    <a:pt x="2321102" y="331990"/>
                  </a:lnTo>
                  <a:lnTo>
                    <a:pt x="2321102" y="150012"/>
                  </a:lnTo>
                  <a:lnTo>
                    <a:pt x="2321102" y="132638"/>
                  </a:lnTo>
                  <a:lnTo>
                    <a:pt x="2321102" y="35928"/>
                  </a:lnTo>
                  <a:lnTo>
                    <a:pt x="2321864" y="24866"/>
                  </a:lnTo>
                  <a:lnTo>
                    <a:pt x="2321890" y="22110"/>
                  </a:lnTo>
                  <a:close/>
                </a:path>
                <a:path w="3947160" h="377825">
                  <a:moveTo>
                    <a:pt x="2381897" y="11849"/>
                  </a:moveTo>
                  <a:lnTo>
                    <a:pt x="2379916" y="11049"/>
                  </a:lnTo>
                  <a:lnTo>
                    <a:pt x="2356637" y="10655"/>
                  </a:lnTo>
                  <a:lnTo>
                    <a:pt x="2355050" y="10655"/>
                  </a:lnTo>
                  <a:lnTo>
                    <a:pt x="2353081" y="12636"/>
                  </a:lnTo>
                  <a:lnTo>
                    <a:pt x="2353868" y="14605"/>
                  </a:lnTo>
                  <a:lnTo>
                    <a:pt x="2355837" y="18554"/>
                  </a:lnTo>
                  <a:lnTo>
                    <a:pt x="2356777" y="38722"/>
                  </a:lnTo>
                  <a:lnTo>
                    <a:pt x="2356955" y="44119"/>
                  </a:lnTo>
                  <a:lnTo>
                    <a:pt x="2357031" y="346202"/>
                  </a:lnTo>
                  <a:lnTo>
                    <a:pt x="2360180" y="346202"/>
                  </a:lnTo>
                  <a:lnTo>
                    <a:pt x="2368080" y="345414"/>
                  </a:lnTo>
                  <a:lnTo>
                    <a:pt x="2376373" y="345020"/>
                  </a:lnTo>
                  <a:lnTo>
                    <a:pt x="2377554" y="345020"/>
                  </a:lnTo>
                  <a:lnTo>
                    <a:pt x="2379522" y="344627"/>
                  </a:lnTo>
                  <a:lnTo>
                    <a:pt x="2380716" y="342252"/>
                  </a:lnTo>
                  <a:lnTo>
                    <a:pt x="2380729" y="44119"/>
                  </a:lnTo>
                  <a:lnTo>
                    <a:pt x="2380843" y="38722"/>
                  </a:lnTo>
                  <a:lnTo>
                    <a:pt x="2381110" y="26060"/>
                  </a:lnTo>
                  <a:lnTo>
                    <a:pt x="2381872" y="14605"/>
                  </a:lnTo>
                  <a:lnTo>
                    <a:pt x="2381897" y="11849"/>
                  </a:lnTo>
                  <a:close/>
                </a:path>
                <a:path w="3947160" h="377825">
                  <a:moveTo>
                    <a:pt x="2633561" y="120942"/>
                  </a:moveTo>
                  <a:lnTo>
                    <a:pt x="2614752" y="80314"/>
                  </a:lnTo>
                  <a:lnTo>
                    <a:pt x="2609824" y="74663"/>
                  </a:lnTo>
                  <a:lnTo>
                    <a:pt x="2609050" y="73774"/>
                  </a:lnTo>
                  <a:lnTo>
                    <a:pt x="2608351" y="73317"/>
                  </a:lnTo>
                  <a:lnTo>
                    <a:pt x="2608351" y="125514"/>
                  </a:lnTo>
                  <a:lnTo>
                    <a:pt x="2608351" y="148094"/>
                  </a:lnTo>
                  <a:lnTo>
                    <a:pt x="2607424" y="155067"/>
                  </a:lnTo>
                  <a:lnTo>
                    <a:pt x="2607360" y="155206"/>
                  </a:lnTo>
                  <a:lnTo>
                    <a:pt x="2604909" y="161328"/>
                  </a:lnTo>
                  <a:lnTo>
                    <a:pt x="2577300" y="192443"/>
                  </a:lnTo>
                  <a:lnTo>
                    <a:pt x="2545715" y="201333"/>
                  </a:lnTo>
                  <a:lnTo>
                    <a:pt x="2534501" y="201333"/>
                  </a:lnTo>
                  <a:lnTo>
                    <a:pt x="2528633" y="200748"/>
                  </a:lnTo>
                  <a:lnTo>
                    <a:pt x="2528925" y="200748"/>
                  </a:lnTo>
                  <a:lnTo>
                    <a:pt x="2522842" y="198716"/>
                  </a:lnTo>
                  <a:lnTo>
                    <a:pt x="2490647" y="173697"/>
                  </a:lnTo>
                  <a:lnTo>
                    <a:pt x="2481910" y="151765"/>
                  </a:lnTo>
                  <a:lnTo>
                    <a:pt x="2481910" y="128955"/>
                  </a:lnTo>
                  <a:lnTo>
                    <a:pt x="2499880" y="93116"/>
                  </a:lnTo>
                  <a:lnTo>
                    <a:pt x="2535453" y="75361"/>
                  </a:lnTo>
                  <a:lnTo>
                    <a:pt x="2555989" y="74663"/>
                  </a:lnTo>
                  <a:lnTo>
                    <a:pt x="2562695" y="75222"/>
                  </a:lnTo>
                  <a:lnTo>
                    <a:pt x="2599994" y="103035"/>
                  </a:lnTo>
                  <a:lnTo>
                    <a:pt x="2608351" y="125514"/>
                  </a:lnTo>
                  <a:lnTo>
                    <a:pt x="2608351" y="73317"/>
                  </a:lnTo>
                  <a:lnTo>
                    <a:pt x="2601836" y="68935"/>
                  </a:lnTo>
                  <a:lnTo>
                    <a:pt x="2590127" y="63157"/>
                  </a:lnTo>
                  <a:lnTo>
                    <a:pt x="2578227" y="57696"/>
                  </a:lnTo>
                  <a:lnTo>
                    <a:pt x="2569362" y="54889"/>
                  </a:lnTo>
                  <a:lnTo>
                    <a:pt x="2568651" y="54889"/>
                  </a:lnTo>
                  <a:lnTo>
                    <a:pt x="2560180" y="54165"/>
                  </a:lnTo>
                  <a:lnTo>
                    <a:pt x="2521762" y="56273"/>
                  </a:lnTo>
                  <a:lnTo>
                    <a:pt x="2481808" y="78968"/>
                  </a:lnTo>
                  <a:lnTo>
                    <a:pt x="2458377" y="117068"/>
                  </a:lnTo>
                  <a:lnTo>
                    <a:pt x="2457081" y="155206"/>
                  </a:lnTo>
                  <a:lnTo>
                    <a:pt x="2458402" y="164693"/>
                  </a:lnTo>
                  <a:lnTo>
                    <a:pt x="2481986" y="202590"/>
                  </a:lnTo>
                  <a:lnTo>
                    <a:pt x="2521737" y="222885"/>
                  </a:lnTo>
                  <a:lnTo>
                    <a:pt x="2530462" y="223824"/>
                  </a:lnTo>
                  <a:lnTo>
                    <a:pt x="2545321" y="223824"/>
                  </a:lnTo>
                  <a:lnTo>
                    <a:pt x="2589936" y="211594"/>
                  </a:lnTo>
                  <a:lnTo>
                    <a:pt x="2621902" y="180797"/>
                  </a:lnTo>
                  <a:lnTo>
                    <a:pt x="2633522" y="151765"/>
                  </a:lnTo>
                  <a:lnTo>
                    <a:pt x="2633561" y="120942"/>
                  </a:lnTo>
                  <a:close/>
                </a:path>
                <a:path w="3947160" h="377825">
                  <a:moveTo>
                    <a:pt x="2725331" y="11455"/>
                  </a:moveTo>
                  <a:lnTo>
                    <a:pt x="2722575" y="11455"/>
                  </a:lnTo>
                  <a:lnTo>
                    <a:pt x="2700070" y="10655"/>
                  </a:lnTo>
                  <a:lnTo>
                    <a:pt x="2696121" y="10655"/>
                  </a:lnTo>
                  <a:lnTo>
                    <a:pt x="2694152" y="12636"/>
                  </a:lnTo>
                  <a:lnTo>
                    <a:pt x="2694940" y="14605"/>
                  </a:lnTo>
                  <a:lnTo>
                    <a:pt x="2696908" y="18554"/>
                  </a:lnTo>
                  <a:lnTo>
                    <a:pt x="2698470" y="39039"/>
                  </a:lnTo>
                  <a:lnTo>
                    <a:pt x="2698762" y="44488"/>
                  </a:lnTo>
                  <a:lnTo>
                    <a:pt x="2698889" y="346202"/>
                  </a:lnTo>
                  <a:lnTo>
                    <a:pt x="2700464" y="346202"/>
                  </a:lnTo>
                  <a:lnTo>
                    <a:pt x="2720594" y="345020"/>
                  </a:lnTo>
                  <a:lnTo>
                    <a:pt x="2722575" y="344627"/>
                  </a:lnTo>
                  <a:lnTo>
                    <a:pt x="2723756" y="342252"/>
                  </a:lnTo>
                  <a:lnTo>
                    <a:pt x="2723870" y="44488"/>
                  </a:lnTo>
                  <a:lnTo>
                    <a:pt x="2723985" y="39039"/>
                  </a:lnTo>
                  <a:lnTo>
                    <a:pt x="2724086" y="33566"/>
                  </a:lnTo>
                  <a:lnTo>
                    <a:pt x="2724277" y="28740"/>
                  </a:lnTo>
                  <a:lnTo>
                    <a:pt x="2724645" y="23215"/>
                  </a:lnTo>
                  <a:lnTo>
                    <a:pt x="2725331" y="14605"/>
                  </a:lnTo>
                  <a:lnTo>
                    <a:pt x="2725331" y="11455"/>
                  </a:lnTo>
                  <a:close/>
                </a:path>
                <a:path w="3947160" h="377825">
                  <a:moveTo>
                    <a:pt x="3058896" y="9080"/>
                  </a:moveTo>
                  <a:lnTo>
                    <a:pt x="3056534" y="9080"/>
                  </a:lnTo>
                  <a:lnTo>
                    <a:pt x="3032061" y="8686"/>
                  </a:lnTo>
                  <a:lnTo>
                    <a:pt x="3030474" y="8686"/>
                  </a:lnTo>
                  <a:lnTo>
                    <a:pt x="3028505" y="10655"/>
                  </a:lnTo>
                  <a:lnTo>
                    <a:pt x="3029293" y="12636"/>
                  </a:lnTo>
                  <a:lnTo>
                    <a:pt x="3030867" y="16979"/>
                  </a:lnTo>
                  <a:lnTo>
                    <a:pt x="3033242" y="29603"/>
                  </a:lnTo>
                  <a:lnTo>
                    <a:pt x="3033242" y="52108"/>
                  </a:lnTo>
                  <a:lnTo>
                    <a:pt x="3033242" y="72631"/>
                  </a:lnTo>
                  <a:lnTo>
                    <a:pt x="3033242" y="121983"/>
                  </a:lnTo>
                  <a:lnTo>
                    <a:pt x="3024505" y="122682"/>
                  </a:lnTo>
                  <a:lnTo>
                    <a:pt x="3018167" y="123113"/>
                  </a:lnTo>
                  <a:lnTo>
                    <a:pt x="2989376" y="124409"/>
                  </a:lnTo>
                  <a:lnTo>
                    <a:pt x="2981845" y="124675"/>
                  </a:lnTo>
                  <a:lnTo>
                    <a:pt x="2896260" y="124675"/>
                  </a:lnTo>
                  <a:lnTo>
                    <a:pt x="2896171" y="121983"/>
                  </a:lnTo>
                  <a:lnTo>
                    <a:pt x="2894685" y="75399"/>
                  </a:lnTo>
                  <a:lnTo>
                    <a:pt x="2902775" y="74942"/>
                  </a:lnTo>
                  <a:lnTo>
                    <a:pt x="2909138" y="74663"/>
                  </a:lnTo>
                  <a:lnTo>
                    <a:pt x="2917050" y="74460"/>
                  </a:lnTo>
                  <a:lnTo>
                    <a:pt x="3033242" y="72631"/>
                  </a:lnTo>
                  <a:lnTo>
                    <a:pt x="3033242" y="52108"/>
                  </a:lnTo>
                  <a:lnTo>
                    <a:pt x="3024949" y="52806"/>
                  </a:lnTo>
                  <a:lnTo>
                    <a:pt x="3018713" y="53238"/>
                  </a:lnTo>
                  <a:lnTo>
                    <a:pt x="2980220" y="54825"/>
                  </a:lnTo>
                  <a:lnTo>
                    <a:pt x="2949600" y="55460"/>
                  </a:lnTo>
                  <a:lnTo>
                    <a:pt x="2899295" y="55460"/>
                  </a:lnTo>
                  <a:lnTo>
                    <a:pt x="2893974" y="43116"/>
                  </a:lnTo>
                  <a:lnTo>
                    <a:pt x="2894292" y="31191"/>
                  </a:lnTo>
                  <a:lnTo>
                    <a:pt x="2894355" y="29603"/>
                  </a:lnTo>
                  <a:lnTo>
                    <a:pt x="2894660" y="22898"/>
                  </a:lnTo>
                  <a:lnTo>
                    <a:pt x="2894685" y="14998"/>
                  </a:lnTo>
                  <a:lnTo>
                    <a:pt x="2862707" y="14998"/>
                  </a:lnTo>
                  <a:lnTo>
                    <a:pt x="2865069" y="22898"/>
                  </a:lnTo>
                  <a:lnTo>
                    <a:pt x="2867050" y="35534"/>
                  </a:lnTo>
                  <a:lnTo>
                    <a:pt x="2868193" y="43116"/>
                  </a:lnTo>
                  <a:lnTo>
                    <a:pt x="2868828" y="48806"/>
                  </a:lnTo>
                  <a:lnTo>
                    <a:pt x="2869158" y="55460"/>
                  </a:lnTo>
                  <a:lnTo>
                    <a:pt x="2869412" y="65925"/>
                  </a:lnTo>
                  <a:lnTo>
                    <a:pt x="2869882" y="77152"/>
                  </a:lnTo>
                  <a:lnTo>
                    <a:pt x="2871190" y="130860"/>
                  </a:lnTo>
                  <a:lnTo>
                    <a:pt x="2871393" y="142113"/>
                  </a:lnTo>
                  <a:lnTo>
                    <a:pt x="2871393" y="146062"/>
                  </a:lnTo>
                  <a:lnTo>
                    <a:pt x="2873756" y="146850"/>
                  </a:lnTo>
                  <a:lnTo>
                    <a:pt x="2874543" y="146850"/>
                  </a:lnTo>
                  <a:lnTo>
                    <a:pt x="2896260" y="144881"/>
                  </a:lnTo>
                  <a:lnTo>
                    <a:pt x="3008922" y="142900"/>
                  </a:lnTo>
                  <a:lnTo>
                    <a:pt x="3057715" y="142900"/>
                  </a:lnTo>
                  <a:lnTo>
                    <a:pt x="3057715" y="124675"/>
                  </a:lnTo>
                  <a:lnTo>
                    <a:pt x="3057715" y="72631"/>
                  </a:lnTo>
                  <a:lnTo>
                    <a:pt x="3057715" y="55460"/>
                  </a:lnTo>
                  <a:lnTo>
                    <a:pt x="3057715" y="35534"/>
                  </a:lnTo>
                  <a:lnTo>
                    <a:pt x="3058515" y="22504"/>
                  </a:lnTo>
                  <a:lnTo>
                    <a:pt x="3058795" y="14998"/>
                  </a:lnTo>
                  <a:lnTo>
                    <a:pt x="3058896" y="9080"/>
                  </a:lnTo>
                  <a:close/>
                </a:path>
                <a:path w="3947160" h="377825">
                  <a:moveTo>
                    <a:pt x="3078632" y="358838"/>
                  </a:moveTo>
                  <a:lnTo>
                    <a:pt x="3076943" y="346417"/>
                  </a:lnTo>
                  <a:lnTo>
                    <a:pt x="3076879" y="345948"/>
                  </a:lnTo>
                  <a:lnTo>
                    <a:pt x="3076765" y="345147"/>
                  </a:lnTo>
                  <a:lnTo>
                    <a:pt x="3076651" y="344233"/>
                  </a:lnTo>
                  <a:lnTo>
                    <a:pt x="3076524" y="343344"/>
                  </a:lnTo>
                  <a:lnTo>
                    <a:pt x="3076435" y="342646"/>
                  </a:lnTo>
                  <a:lnTo>
                    <a:pt x="3076270" y="341464"/>
                  </a:lnTo>
                  <a:lnTo>
                    <a:pt x="3075876" y="339496"/>
                  </a:lnTo>
                  <a:lnTo>
                    <a:pt x="3073501" y="337121"/>
                  </a:lnTo>
                  <a:lnTo>
                    <a:pt x="3069552" y="337908"/>
                  </a:lnTo>
                  <a:lnTo>
                    <a:pt x="3059684" y="340283"/>
                  </a:lnTo>
                  <a:lnTo>
                    <a:pt x="3038246" y="342785"/>
                  </a:lnTo>
                  <a:lnTo>
                    <a:pt x="3032455" y="343344"/>
                  </a:lnTo>
                  <a:lnTo>
                    <a:pt x="3026067" y="343750"/>
                  </a:lnTo>
                  <a:lnTo>
                    <a:pt x="3016262" y="344233"/>
                  </a:lnTo>
                  <a:lnTo>
                    <a:pt x="3000997" y="345147"/>
                  </a:lnTo>
                  <a:lnTo>
                    <a:pt x="2990316" y="345655"/>
                  </a:lnTo>
                  <a:lnTo>
                    <a:pt x="2979178" y="345948"/>
                  </a:lnTo>
                  <a:lnTo>
                    <a:pt x="2945981" y="346417"/>
                  </a:lnTo>
                  <a:lnTo>
                    <a:pt x="2933128" y="346417"/>
                  </a:lnTo>
                  <a:lnTo>
                    <a:pt x="2921063" y="346202"/>
                  </a:lnTo>
                  <a:lnTo>
                    <a:pt x="2922282" y="346202"/>
                  </a:lnTo>
                  <a:lnTo>
                    <a:pt x="2908897" y="345808"/>
                  </a:lnTo>
                  <a:lnTo>
                    <a:pt x="2902178" y="345414"/>
                  </a:lnTo>
                  <a:lnTo>
                    <a:pt x="2899930" y="342785"/>
                  </a:lnTo>
                  <a:lnTo>
                    <a:pt x="2899816" y="310667"/>
                  </a:lnTo>
                  <a:lnTo>
                    <a:pt x="2908566" y="310210"/>
                  </a:lnTo>
                  <a:lnTo>
                    <a:pt x="2915107" y="309930"/>
                  </a:lnTo>
                  <a:lnTo>
                    <a:pt x="2946527" y="309257"/>
                  </a:lnTo>
                  <a:lnTo>
                    <a:pt x="3041358" y="308305"/>
                  </a:lnTo>
                  <a:lnTo>
                    <a:pt x="3054159" y="308305"/>
                  </a:lnTo>
                  <a:lnTo>
                    <a:pt x="3056534" y="305930"/>
                  </a:lnTo>
                  <a:lnTo>
                    <a:pt x="3056928" y="301993"/>
                  </a:lnTo>
                  <a:lnTo>
                    <a:pt x="3057677" y="292354"/>
                  </a:lnTo>
                  <a:lnTo>
                    <a:pt x="3057715" y="291884"/>
                  </a:lnTo>
                  <a:lnTo>
                    <a:pt x="3057829" y="290461"/>
                  </a:lnTo>
                  <a:lnTo>
                    <a:pt x="3057944" y="288963"/>
                  </a:lnTo>
                  <a:lnTo>
                    <a:pt x="3059696" y="264909"/>
                  </a:lnTo>
                  <a:lnTo>
                    <a:pt x="3060255" y="258419"/>
                  </a:lnTo>
                  <a:lnTo>
                    <a:pt x="3060344" y="257543"/>
                  </a:lnTo>
                  <a:lnTo>
                    <a:pt x="3060446" y="256590"/>
                  </a:lnTo>
                  <a:lnTo>
                    <a:pt x="3060484" y="256197"/>
                  </a:lnTo>
                  <a:lnTo>
                    <a:pt x="3060903" y="252247"/>
                  </a:lnTo>
                  <a:lnTo>
                    <a:pt x="3062008" y="242379"/>
                  </a:lnTo>
                  <a:lnTo>
                    <a:pt x="3062059" y="240779"/>
                  </a:lnTo>
                  <a:lnTo>
                    <a:pt x="3062059" y="238823"/>
                  </a:lnTo>
                  <a:lnTo>
                    <a:pt x="3059620" y="238429"/>
                  </a:lnTo>
                  <a:lnTo>
                    <a:pt x="3039554" y="235673"/>
                  </a:lnTo>
                  <a:lnTo>
                    <a:pt x="3037979" y="235280"/>
                  </a:lnTo>
                  <a:lnTo>
                    <a:pt x="3035211" y="235673"/>
                  </a:lnTo>
                  <a:lnTo>
                    <a:pt x="3034423" y="236067"/>
                  </a:lnTo>
                  <a:lnTo>
                    <a:pt x="3033636" y="236067"/>
                  </a:lnTo>
                  <a:lnTo>
                    <a:pt x="2983331" y="239966"/>
                  </a:lnTo>
                  <a:lnTo>
                    <a:pt x="2957652" y="240779"/>
                  </a:lnTo>
                  <a:lnTo>
                    <a:pt x="2907830" y="240779"/>
                  </a:lnTo>
                  <a:lnTo>
                    <a:pt x="2877096" y="239966"/>
                  </a:lnTo>
                  <a:lnTo>
                    <a:pt x="2878099" y="239966"/>
                  </a:lnTo>
                  <a:lnTo>
                    <a:pt x="2872384" y="239610"/>
                  </a:lnTo>
                  <a:lnTo>
                    <a:pt x="2872511" y="239610"/>
                  </a:lnTo>
                  <a:lnTo>
                    <a:pt x="2870606" y="239217"/>
                  </a:lnTo>
                  <a:lnTo>
                    <a:pt x="2869019" y="241592"/>
                  </a:lnTo>
                  <a:lnTo>
                    <a:pt x="2869412" y="242379"/>
                  </a:lnTo>
                  <a:lnTo>
                    <a:pt x="2872270" y="256590"/>
                  </a:lnTo>
                  <a:lnTo>
                    <a:pt x="2872968" y="259753"/>
                  </a:lnTo>
                  <a:lnTo>
                    <a:pt x="2876131" y="261721"/>
                  </a:lnTo>
                  <a:lnTo>
                    <a:pt x="2879687" y="261327"/>
                  </a:lnTo>
                  <a:lnTo>
                    <a:pt x="2949879" y="258419"/>
                  </a:lnTo>
                  <a:lnTo>
                    <a:pt x="3021787" y="256590"/>
                  </a:lnTo>
                  <a:lnTo>
                    <a:pt x="3034423" y="256590"/>
                  </a:lnTo>
                  <a:lnTo>
                    <a:pt x="3016897" y="290461"/>
                  </a:lnTo>
                  <a:lnTo>
                    <a:pt x="2997619" y="291325"/>
                  </a:lnTo>
                  <a:lnTo>
                    <a:pt x="2997949" y="291325"/>
                  </a:lnTo>
                  <a:lnTo>
                    <a:pt x="2988627" y="291680"/>
                  </a:lnTo>
                  <a:lnTo>
                    <a:pt x="2956014" y="292354"/>
                  </a:lnTo>
                  <a:lnTo>
                    <a:pt x="2902331" y="292354"/>
                  </a:lnTo>
                  <a:lnTo>
                    <a:pt x="2877464" y="291680"/>
                  </a:lnTo>
                  <a:lnTo>
                    <a:pt x="2878747" y="291680"/>
                  </a:lnTo>
                  <a:lnTo>
                    <a:pt x="2874949" y="291325"/>
                  </a:lnTo>
                  <a:lnTo>
                    <a:pt x="2872181" y="290931"/>
                  </a:lnTo>
                  <a:lnTo>
                    <a:pt x="2869806" y="294881"/>
                  </a:lnTo>
                  <a:lnTo>
                    <a:pt x="2870606" y="296062"/>
                  </a:lnTo>
                  <a:lnTo>
                    <a:pt x="2874949" y="307911"/>
                  </a:lnTo>
                  <a:lnTo>
                    <a:pt x="2874949" y="351726"/>
                  </a:lnTo>
                  <a:lnTo>
                    <a:pt x="2887903" y="365467"/>
                  </a:lnTo>
                  <a:lnTo>
                    <a:pt x="2885770" y="365467"/>
                  </a:lnTo>
                  <a:lnTo>
                    <a:pt x="2900210" y="365937"/>
                  </a:lnTo>
                  <a:lnTo>
                    <a:pt x="3035655" y="363969"/>
                  </a:lnTo>
                  <a:lnTo>
                    <a:pt x="3075876" y="363969"/>
                  </a:lnTo>
                  <a:lnTo>
                    <a:pt x="3078632" y="360807"/>
                  </a:lnTo>
                  <a:lnTo>
                    <a:pt x="3078632" y="358838"/>
                  </a:lnTo>
                  <a:close/>
                </a:path>
                <a:path w="3947160" h="377825">
                  <a:moveTo>
                    <a:pt x="3132328" y="199745"/>
                  </a:moveTo>
                  <a:lnTo>
                    <a:pt x="3132251" y="198666"/>
                  </a:lnTo>
                  <a:lnTo>
                    <a:pt x="3131934" y="194221"/>
                  </a:lnTo>
                  <a:lnTo>
                    <a:pt x="3130562" y="184175"/>
                  </a:lnTo>
                  <a:lnTo>
                    <a:pt x="3130524" y="183883"/>
                  </a:lnTo>
                  <a:lnTo>
                    <a:pt x="3130397" y="183007"/>
                  </a:lnTo>
                  <a:lnTo>
                    <a:pt x="3130296" y="182257"/>
                  </a:lnTo>
                  <a:lnTo>
                    <a:pt x="3130207" y="181559"/>
                  </a:lnTo>
                  <a:lnTo>
                    <a:pt x="3130092" y="180771"/>
                  </a:lnTo>
                  <a:lnTo>
                    <a:pt x="3129991" y="180009"/>
                  </a:lnTo>
                  <a:lnTo>
                    <a:pt x="3129559" y="176847"/>
                  </a:lnTo>
                  <a:lnTo>
                    <a:pt x="3129165" y="174879"/>
                  </a:lnTo>
                  <a:lnTo>
                    <a:pt x="3126803" y="172504"/>
                  </a:lnTo>
                  <a:lnTo>
                    <a:pt x="3122853" y="173304"/>
                  </a:lnTo>
                  <a:lnTo>
                    <a:pt x="3116618" y="174459"/>
                  </a:lnTo>
                  <a:lnTo>
                    <a:pt x="3074390" y="178384"/>
                  </a:lnTo>
                  <a:lnTo>
                    <a:pt x="3026181" y="180771"/>
                  </a:lnTo>
                  <a:lnTo>
                    <a:pt x="2986481" y="182257"/>
                  </a:lnTo>
                  <a:lnTo>
                    <a:pt x="2986849" y="182257"/>
                  </a:lnTo>
                  <a:lnTo>
                    <a:pt x="2918371" y="183883"/>
                  </a:lnTo>
                  <a:lnTo>
                    <a:pt x="2900299" y="183883"/>
                  </a:lnTo>
                  <a:lnTo>
                    <a:pt x="2875457" y="184175"/>
                  </a:lnTo>
                  <a:lnTo>
                    <a:pt x="2862935" y="184175"/>
                  </a:lnTo>
                  <a:lnTo>
                    <a:pt x="2850134" y="183883"/>
                  </a:lnTo>
                  <a:lnTo>
                    <a:pt x="2850934" y="183883"/>
                  </a:lnTo>
                  <a:lnTo>
                    <a:pt x="2820339" y="182727"/>
                  </a:lnTo>
                  <a:lnTo>
                    <a:pt x="2820619" y="182727"/>
                  </a:lnTo>
                  <a:lnTo>
                    <a:pt x="2811983" y="182257"/>
                  </a:lnTo>
                  <a:lnTo>
                    <a:pt x="2804680" y="181559"/>
                  </a:lnTo>
                  <a:lnTo>
                    <a:pt x="2794901" y="180314"/>
                  </a:lnTo>
                  <a:lnTo>
                    <a:pt x="2795155" y="180314"/>
                  </a:lnTo>
                  <a:lnTo>
                    <a:pt x="2793619" y="180009"/>
                  </a:lnTo>
                  <a:lnTo>
                    <a:pt x="2792069" y="182727"/>
                  </a:lnTo>
                  <a:lnTo>
                    <a:pt x="2792158" y="183007"/>
                  </a:lnTo>
                  <a:lnTo>
                    <a:pt x="2792438" y="183565"/>
                  </a:lnTo>
                  <a:lnTo>
                    <a:pt x="2792514" y="183883"/>
                  </a:lnTo>
                  <a:lnTo>
                    <a:pt x="2796527" y="199351"/>
                  </a:lnTo>
                  <a:lnTo>
                    <a:pt x="2797962" y="203301"/>
                  </a:lnTo>
                  <a:lnTo>
                    <a:pt x="2798762" y="205663"/>
                  </a:lnTo>
                  <a:lnTo>
                    <a:pt x="2801912" y="208038"/>
                  </a:lnTo>
                  <a:lnTo>
                    <a:pt x="2806255" y="207645"/>
                  </a:lnTo>
                  <a:lnTo>
                    <a:pt x="2816796" y="206476"/>
                  </a:lnTo>
                  <a:lnTo>
                    <a:pt x="2826016" y="205663"/>
                  </a:lnTo>
                  <a:lnTo>
                    <a:pt x="2826270" y="205663"/>
                  </a:lnTo>
                  <a:lnTo>
                    <a:pt x="2836849" y="205028"/>
                  </a:lnTo>
                  <a:lnTo>
                    <a:pt x="2888564" y="202565"/>
                  </a:lnTo>
                  <a:lnTo>
                    <a:pt x="3032137" y="198894"/>
                  </a:lnTo>
                  <a:lnTo>
                    <a:pt x="3050514" y="198894"/>
                  </a:lnTo>
                  <a:lnTo>
                    <a:pt x="3065145" y="198666"/>
                  </a:lnTo>
                  <a:lnTo>
                    <a:pt x="3111131" y="198666"/>
                  </a:lnTo>
                  <a:lnTo>
                    <a:pt x="3117024" y="198894"/>
                  </a:lnTo>
                  <a:lnTo>
                    <a:pt x="3124428" y="199351"/>
                  </a:lnTo>
                  <a:lnTo>
                    <a:pt x="3132328" y="199745"/>
                  </a:lnTo>
                  <a:close/>
                </a:path>
                <a:path w="3947160" h="377825">
                  <a:moveTo>
                    <a:pt x="3525075" y="5207"/>
                  </a:moveTo>
                  <a:lnTo>
                    <a:pt x="3525012" y="4864"/>
                  </a:lnTo>
                  <a:lnTo>
                    <a:pt x="3524948" y="4572"/>
                  </a:lnTo>
                  <a:lnTo>
                    <a:pt x="3524872" y="4216"/>
                  </a:lnTo>
                  <a:lnTo>
                    <a:pt x="3524770" y="3683"/>
                  </a:lnTo>
                  <a:lnTo>
                    <a:pt x="3524694" y="3517"/>
                  </a:lnTo>
                  <a:lnTo>
                    <a:pt x="3523170" y="2374"/>
                  </a:lnTo>
                  <a:lnTo>
                    <a:pt x="3520008" y="2768"/>
                  </a:lnTo>
                  <a:lnTo>
                    <a:pt x="3508362" y="3683"/>
                  </a:lnTo>
                  <a:lnTo>
                    <a:pt x="3499332" y="4216"/>
                  </a:lnTo>
                  <a:lnTo>
                    <a:pt x="3488309" y="4572"/>
                  </a:lnTo>
                  <a:lnTo>
                    <a:pt x="3474224" y="4864"/>
                  </a:lnTo>
                  <a:lnTo>
                    <a:pt x="3475596" y="4864"/>
                  </a:lnTo>
                  <a:lnTo>
                    <a:pt x="3452787" y="5207"/>
                  </a:lnTo>
                  <a:lnTo>
                    <a:pt x="3440125" y="4864"/>
                  </a:lnTo>
                  <a:lnTo>
                    <a:pt x="3426637" y="3517"/>
                  </a:lnTo>
                  <a:lnTo>
                    <a:pt x="3406317" y="787"/>
                  </a:lnTo>
                  <a:lnTo>
                    <a:pt x="3404349" y="0"/>
                  </a:lnTo>
                  <a:lnTo>
                    <a:pt x="3401187" y="6718"/>
                  </a:lnTo>
                  <a:lnTo>
                    <a:pt x="3446589" y="26060"/>
                  </a:lnTo>
                  <a:lnTo>
                    <a:pt x="3451250" y="26720"/>
                  </a:lnTo>
                  <a:lnTo>
                    <a:pt x="3450044" y="26720"/>
                  </a:lnTo>
                  <a:lnTo>
                    <a:pt x="3458718" y="27241"/>
                  </a:lnTo>
                  <a:lnTo>
                    <a:pt x="3458070" y="27241"/>
                  </a:lnTo>
                  <a:lnTo>
                    <a:pt x="3464217" y="27457"/>
                  </a:lnTo>
                  <a:lnTo>
                    <a:pt x="3471037" y="27457"/>
                  </a:lnTo>
                  <a:lnTo>
                    <a:pt x="3520008" y="24079"/>
                  </a:lnTo>
                  <a:lnTo>
                    <a:pt x="3524872" y="18948"/>
                  </a:lnTo>
                  <a:lnTo>
                    <a:pt x="3524999" y="15392"/>
                  </a:lnTo>
                  <a:lnTo>
                    <a:pt x="3525075" y="5207"/>
                  </a:lnTo>
                  <a:close/>
                </a:path>
                <a:path w="3947160" h="377825">
                  <a:moveTo>
                    <a:pt x="3580803" y="128689"/>
                  </a:moveTo>
                  <a:lnTo>
                    <a:pt x="3576459" y="125133"/>
                  </a:lnTo>
                  <a:lnTo>
                    <a:pt x="3574084" y="124345"/>
                  </a:lnTo>
                  <a:lnTo>
                    <a:pt x="3563150" y="119659"/>
                  </a:lnTo>
                  <a:lnTo>
                    <a:pt x="3512477" y="103898"/>
                  </a:lnTo>
                  <a:lnTo>
                    <a:pt x="3471456" y="94742"/>
                  </a:lnTo>
                  <a:lnTo>
                    <a:pt x="3476536" y="87706"/>
                  </a:lnTo>
                  <a:lnTo>
                    <a:pt x="3479546" y="82905"/>
                  </a:lnTo>
                  <a:lnTo>
                    <a:pt x="3481667" y="78092"/>
                  </a:lnTo>
                  <a:lnTo>
                    <a:pt x="3483673" y="72237"/>
                  </a:lnTo>
                  <a:lnTo>
                    <a:pt x="3484080" y="71056"/>
                  </a:lnTo>
                  <a:lnTo>
                    <a:pt x="3494354" y="70662"/>
                  </a:lnTo>
                  <a:lnTo>
                    <a:pt x="3512502" y="70269"/>
                  </a:lnTo>
                  <a:lnTo>
                    <a:pt x="3518827" y="70269"/>
                  </a:lnTo>
                  <a:lnTo>
                    <a:pt x="3567773" y="70662"/>
                  </a:lnTo>
                  <a:lnTo>
                    <a:pt x="3573297" y="70662"/>
                  </a:lnTo>
                  <a:lnTo>
                    <a:pt x="3573234" y="70269"/>
                  </a:lnTo>
                  <a:lnTo>
                    <a:pt x="3572510" y="66319"/>
                  </a:lnTo>
                  <a:lnTo>
                    <a:pt x="3571113" y="54622"/>
                  </a:lnTo>
                  <a:lnTo>
                    <a:pt x="3571036" y="53924"/>
                  </a:lnTo>
                  <a:lnTo>
                    <a:pt x="3570909" y="52895"/>
                  </a:lnTo>
                  <a:lnTo>
                    <a:pt x="3570541" y="49745"/>
                  </a:lnTo>
                  <a:lnTo>
                    <a:pt x="3570427" y="49352"/>
                  </a:lnTo>
                  <a:lnTo>
                    <a:pt x="3569741" y="46977"/>
                  </a:lnTo>
                  <a:lnTo>
                    <a:pt x="3569347" y="45008"/>
                  </a:lnTo>
                  <a:lnTo>
                    <a:pt x="3566198" y="44208"/>
                  </a:lnTo>
                  <a:lnTo>
                    <a:pt x="3511118" y="50507"/>
                  </a:lnTo>
                  <a:lnTo>
                    <a:pt x="3452279" y="53619"/>
                  </a:lnTo>
                  <a:lnTo>
                    <a:pt x="3414750" y="54622"/>
                  </a:lnTo>
                  <a:lnTo>
                    <a:pt x="3393363" y="54622"/>
                  </a:lnTo>
                  <a:lnTo>
                    <a:pt x="3364395" y="53924"/>
                  </a:lnTo>
                  <a:lnTo>
                    <a:pt x="3366020" y="53924"/>
                  </a:lnTo>
                  <a:lnTo>
                    <a:pt x="3362871" y="53759"/>
                  </a:lnTo>
                  <a:lnTo>
                    <a:pt x="3354806" y="53200"/>
                  </a:lnTo>
                  <a:lnTo>
                    <a:pt x="3355708" y="53200"/>
                  </a:lnTo>
                  <a:lnTo>
                    <a:pt x="3354209" y="52895"/>
                  </a:lnTo>
                  <a:lnTo>
                    <a:pt x="3352635" y="55270"/>
                  </a:lnTo>
                  <a:lnTo>
                    <a:pt x="3353028" y="56057"/>
                  </a:lnTo>
                  <a:lnTo>
                    <a:pt x="3356191" y="68694"/>
                  </a:lnTo>
                  <a:lnTo>
                    <a:pt x="3357765" y="73037"/>
                  </a:lnTo>
                  <a:lnTo>
                    <a:pt x="3357765" y="73431"/>
                  </a:lnTo>
                  <a:lnTo>
                    <a:pt x="3358159" y="73825"/>
                  </a:lnTo>
                  <a:lnTo>
                    <a:pt x="3358946" y="76187"/>
                  </a:lnTo>
                  <a:lnTo>
                    <a:pt x="3361321" y="78955"/>
                  </a:lnTo>
                  <a:lnTo>
                    <a:pt x="3365639" y="78092"/>
                  </a:lnTo>
                  <a:lnTo>
                    <a:pt x="3365893" y="78092"/>
                  </a:lnTo>
                  <a:lnTo>
                    <a:pt x="3371977" y="77368"/>
                  </a:lnTo>
                  <a:lnTo>
                    <a:pt x="3418954" y="74218"/>
                  </a:lnTo>
                  <a:lnTo>
                    <a:pt x="3455263" y="72237"/>
                  </a:lnTo>
                  <a:lnTo>
                    <a:pt x="3450666" y="82499"/>
                  </a:lnTo>
                  <a:lnTo>
                    <a:pt x="3420326" y="111874"/>
                  </a:lnTo>
                  <a:lnTo>
                    <a:pt x="3378174" y="132969"/>
                  </a:lnTo>
                  <a:lnTo>
                    <a:pt x="3345916" y="141325"/>
                  </a:lnTo>
                  <a:lnTo>
                    <a:pt x="3345523" y="141325"/>
                  </a:lnTo>
                  <a:lnTo>
                    <a:pt x="3344341" y="141719"/>
                  </a:lnTo>
                  <a:lnTo>
                    <a:pt x="3342373" y="142900"/>
                  </a:lnTo>
                  <a:lnTo>
                    <a:pt x="3343554" y="144881"/>
                  </a:lnTo>
                  <a:lnTo>
                    <a:pt x="3349472" y="156324"/>
                  </a:lnTo>
                  <a:lnTo>
                    <a:pt x="3351847" y="160667"/>
                  </a:lnTo>
                  <a:lnTo>
                    <a:pt x="3358946" y="160667"/>
                  </a:lnTo>
                  <a:lnTo>
                    <a:pt x="3361715" y="159880"/>
                  </a:lnTo>
                  <a:lnTo>
                    <a:pt x="3362109" y="159880"/>
                  </a:lnTo>
                  <a:lnTo>
                    <a:pt x="3400133" y="147777"/>
                  </a:lnTo>
                  <a:lnTo>
                    <a:pt x="3440125" y="126466"/>
                  </a:lnTo>
                  <a:lnTo>
                    <a:pt x="3459213" y="108953"/>
                  </a:lnTo>
                  <a:lnTo>
                    <a:pt x="3466300" y="110401"/>
                  </a:lnTo>
                  <a:lnTo>
                    <a:pt x="3507714" y="123215"/>
                  </a:lnTo>
                  <a:lnTo>
                    <a:pt x="3558692" y="145275"/>
                  </a:lnTo>
                  <a:lnTo>
                    <a:pt x="3569347" y="153162"/>
                  </a:lnTo>
                  <a:lnTo>
                    <a:pt x="3570935" y="150406"/>
                  </a:lnTo>
                  <a:lnTo>
                    <a:pt x="3574084" y="145669"/>
                  </a:lnTo>
                  <a:lnTo>
                    <a:pt x="3578428" y="135407"/>
                  </a:lnTo>
                  <a:lnTo>
                    <a:pt x="3578491" y="135216"/>
                  </a:lnTo>
                  <a:lnTo>
                    <a:pt x="3579609" y="131851"/>
                  </a:lnTo>
                  <a:lnTo>
                    <a:pt x="3580803" y="128689"/>
                  </a:lnTo>
                  <a:close/>
                </a:path>
                <a:path w="3947160" h="377825">
                  <a:moveTo>
                    <a:pt x="3633698" y="197777"/>
                  </a:moveTo>
                  <a:lnTo>
                    <a:pt x="3633622" y="196684"/>
                  </a:lnTo>
                  <a:lnTo>
                    <a:pt x="3633305" y="192252"/>
                  </a:lnTo>
                  <a:lnTo>
                    <a:pt x="3631933" y="182194"/>
                  </a:lnTo>
                  <a:lnTo>
                    <a:pt x="3631895" y="181914"/>
                  </a:lnTo>
                  <a:lnTo>
                    <a:pt x="3631768" y="181038"/>
                  </a:lnTo>
                  <a:lnTo>
                    <a:pt x="3631666" y="180276"/>
                  </a:lnTo>
                  <a:lnTo>
                    <a:pt x="3631577" y="179590"/>
                  </a:lnTo>
                  <a:lnTo>
                    <a:pt x="3631463" y="178803"/>
                  </a:lnTo>
                  <a:lnTo>
                    <a:pt x="3631361" y="178041"/>
                  </a:lnTo>
                  <a:lnTo>
                    <a:pt x="3630930" y="174879"/>
                  </a:lnTo>
                  <a:lnTo>
                    <a:pt x="3630536" y="172910"/>
                  </a:lnTo>
                  <a:lnTo>
                    <a:pt x="3628174" y="170535"/>
                  </a:lnTo>
                  <a:lnTo>
                    <a:pt x="3624224" y="171323"/>
                  </a:lnTo>
                  <a:lnTo>
                    <a:pt x="3618001" y="172491"/>
                  </a:lnTo>
                  <a:lnTo>
                    <a:pt x="3575761" y="176403"/>
                  </a:lnTo>
                  <a:lnTo>
                    <a:pt x="3527552" y="178803"/>
                  </a:lnTo>
                  <a:lnTo>
                    <a:pt x="3487851" y="180276"/>
                  </a:lnTo>
                  <a:lnTo>
                    <a:pt x="3488220" y="180276"/>
                  </a:lnTo>
                  <a:lnTo>
                    <a:pt x="3419741" y="181914"/>
                  </a:lnTo>
                  <a:lnTo>
                    <a:pt x="3401682" y="181914"/>
                  </a:lnTo>
                  <a:lnTo>
                    <a:pt x="3376828" y="182194"/>
                  </a:lnTo>
                  <a:lnTo>
                    <a:pt x="3364306" y="182194"/>
                  </a:lnTo>
                  <a:lnTo>
                    <a:pt x="3351517" y="181914"/>
                  </a:lnTo>
                  <a:lnTo>
                    <a:pt x="3352304" y="181914"/>
                  </a:lnTo>
                  <a:lnTo>
                    <a:pt x="3321710" y="180746"/>
                  </a:lnTo>
                  <a:lnTo>
                    <a:pt x="3321989" y="180746"/>
                  </a:lnTo>
                  <a:lnTo>
                    <a:pt x="3313353" y="180276"/>
                  </a:lnTo>
                  <a:lnTo>
                    <a:pt x="3306051" y="179590"/>
                  </a:lnTo>
                  <a:lnTo>
                    <a:pt x="3296272" y="178346"/>
                  </a:lnTo>
                  <a:lnTo>
                    <a:pt x="3296526" y="178346"/>
                  </a:lnTo>
                  <a:lnTo>
                    <a:pt x="3295002" y="178041"/>
                  </a:lnTo>
                  <a:lnTo>
                    <a:pt x="3293453" y="180746"/>
                  </a:lnTo>
                  <a:lnTo>
                    <a:pt x="3293541" y="181038"/>
                  </a:lnTo>
                  <a:lnTo>
                    <a:pt x="3293808" y="181584"/>
                  </a:lnTo>
                  <a:lnTo>
                    <a:pt x="3293884" y="181914"/>
                  </a:lnTo>
                  <a:lnTo>
                    <a:pt x="3293961" y="182194"/>
                  </a:lnTo>
                  <a:lnTo>
                    <a:pt x="3295396" y="188302"/>
                  </a:lnTo>
                  <a:lnTo>
                    <a:pt x="3297745" y="196926"/>
                  </a:lnTo>
                  <a:lnTo>
                    <a:pt x="3299345" y="201333"/>
                  </a:lnTo>
                  <a:lnTo>
                    <a:pt x="3300133" y="203695"/>
                  </a:lnTo>
                  <a:lnTo>
                    <a:pt x="3303282" y="206057"/>
                  </a:lnTo>
                  <a:lnTo>
                    <a:pt x="3307626" y="205663"/>
                  </a:lnTo>
                  <a:lnTo>
                    <a:pt x="3318167" y="204508"/>
                  </a:lnTo>
                  <a:lnTo>
                    <a:pt x="3327387" y="203695"/>
                  </a:lnTo>
                  <a:lnTo>
                    <a:pt x="3327641" y="203695"/>
                  </a:lnTo>
                  <a:lnTo>
                    <a:pt x="3338220" y="203060"/>
                  </a:lnTo>
                  <a:lnTo>
                    <a:pt x="3389934" y="200583"/>
                  </a:lnTo>
                  <a:lnTo>
                    <a:pt x="3428822" y="199351"/>
                  </a:lnTo>
                  <a:lnTo>
                    <a:pt x="3434346" y="198958"/>
                  </a:lnTo>
                  <a:lnTo>
                    <a:pt x="3446983" y="198958"/>
                  </a:lnTo>
                  <a:lnTo>
                    <a:pt x="3453688" y="198564"/>
                  </a:lnTo>
                  <a:lnTo>
                    <a:pt x="3453790" y="206057"/>
                  </a:lnTo>
                  <a:lnTo>
                    <a:pt x="3454082" y="228168"/>
                  </a:lnTo>
                  <a:lnTo>
                    <a:pt x="3454184" y="238429"/>
                  </a:lnTo>
                  <a:lnTo>
                    <a:pt x="3454285" y="239217"/>
                  </a:lnTo>
                  <a:lnTo>
                    <a:pt x="3454387" y="240080"/>
                  </a:lnTo>
                  <a:lnTo>
                    <a:pt x="3454476" y="240804"/>
                  </a:lnTo>
                  <a:lnTo>
                    <a:pt x="3438842" y="241020"/>
                  </a:lnTo>
                  <a:lnTo>
                    <a:pt x="3418954" y="241020"/>
                  </a:lnTo>
                  <a:lnTo>
                    <a:pt x="3384702" y="240360"/>
                  </a:lnTo>
                  <a:lnTo>
                    <a:pt x="3379546" y="240080"/>
                  </a:lnTo>
                  <a:lnTo>
                    <a:pt x="3373945" y="239623"/>
                  </a:lnTo>
                  <a:lnTo>
                    <a:pt x="3371977" y="239217"/>
                  </a:lnTo>
                  <a:lnTo>
                    <a:pt x="3370389" y="241592"/>
                  </a:lnTo>
                  <a:lnTo>
                    <a:pt x="3370796" y="242379"/>
                  </a:lnTo>
                  <a:lnTo>
                    <a:pt x="3373640" y="256590"/>
                  </a:lnTo>
                  <a:lnTo>
                    <a:pt x="3374339" y="259753"/>
                  </a:lnTo>
                  <a:lnTo>
                    <a:pt x="3377501" y="261721"/>
                  </a:lnTo>
                  <a:lnTo>
                    <a:pt x="3381057" y="261327"/>
                  </a:lnTo>
                  <a:lnTo>
                    <a:pt x="3451250" y="258419"/>
                  </a:lnTo>
                  <a:lnTo>
                    <a:pt x="3523170" y="256590"/>
                  </a:lnTo>
                  <a:lnTo>
                    <a:pt x="3535794" y="256590"/>
                  </a:lnTo>
                  <a:lnTo>
                    <a:pt x="3518268" y="290461"/>
                  </a:lnTo>
                  <a:lnTo>
                    <a:pt x="3498989" y="291325"/>
                  </a:lnTo>
                  <a:lnTo>
                    <a:pt x="3499320" y="291325"/>
                  </a:lnTo>
                  <a:lnTo>
                    <a:pt x="3490010" y="291680"/>
                  </a:lnTo>
                  <a:lnTo>
                    <a:pt x="3457384" y="292354"/>
                  </a:lnTo>
                  <a:lnTo>
                    <a:pt x="3403701" y="292354"/>
                  </a:lnTo>
                  <a:lnTo>
                    <a:pt x="3378835" y="291680"/>
                  </a:lnTo>
                  <a:lnTo>
                    <a:pt x="3380117" y="291680"/>
                  </a:lnTo>
                  <a:lnTo>
                    <a:pt x="3376320" y="291325"/>
                  </a:lnTo>
                  <a:lnTo>
                    <a:pt x="3373551" y="290931"/>
                  </a:lnTo>
                  <a:lnTo>
                    <a:pt x="3371189" y="294881"/>
                  </a:lnTo>
                  <a:lnTo>
                    <a:pt x="3371977" y="296062"/>
                  </a:lnTo>
                  <a:lnTo>
                    <a:pt x="3376320" y="307911"/>
                  </a:lnTo>
                  <a:lnTo>
                    <a:pt x="3376320" y="351726"/>
                  </a:lnTo>
                  <a:lnTo>
                    <a:pt x="3389274" y="365467"/>
                  </a:lnTo>
                  <a:lnTo>
                    <a:pt x="3387140" y="365467"/>
                  </a:lnTo>
                  <a:lnTo>
                    <a:pt x="3401580" y="365937"/>
                  </a:lnTo>
                  <a:lnTo>
                    <a:pt x="3537039" y="363969"/>
                  </a:lnTo>
                  <a:lnTo>
                    <a:pt x="3577247" y="363969"/>
                  </a:lnTo>
                  <a:lnTo>
                    <a:pt x="3580015" y="360807"/>
                  </a:lnTo>
                  <a:lnTo>
                    <a:pt x="3580015" y="358838"/>
                  </a:lnTo>
                  <a:lnTo>
                    <a:pt x="3578314" y="346417"/>
                  </a:lnTo>
                  <a:lnTo>
                    <a:pt x="3578250" y="345948"/>
                  </a:lnTo>
                  <a:lnTo>
                    <a:pt x="3578148" y="345147"/>
                  </a:lnTo>
                  <a:lnTo>
                    <a:pt x="3578021" y="344233"/>
                  </a:lnTo>
                  <a:lnTo>
                    <a:pt x="3577894" y="343344"/>
                  </a:lnTo>
                  <a:lnTo>
                    <a:pt x="3577806" y="342646"/>
                  </a:lnTo>
                  <a:lnTo>
                    <a:pt x="3577640" y="341464"/>
                  </a:lnTo>
                  <a:lnTo>
                    <a:pt x="3577247" y="339496"/>
                  </a:lnTo>
                  <a:lnTo>
                    <a:pt x="3574872" y="337121"/>
                  </a:lnTo>
                  <a:lnTo>
                    <a:pt x="3570935" y="337908"/>
                  </a:lnTo>
                  <a:lnTo>
                    <a:pt x="3561067" y="340283"/>
                  </a:lnTo>
                  <a:lnTo>
                    <a:pt x="3539617" y="342785"/>
                  </a:lnTo>
                  <a:lnTo>
                    <a:pt x="3533825" y="343344"/>
                  </a:lnTo>
                  <a:lnTo>
                    <a:pt x="3527437" y="343750"/>
                  </a:lnTo>
                  <a:lnTo>
                    <a:pt x="3517633" y="344233"/>
                  </a:lnTo>
                  <a:lnTo>
                    <a:pt x="3502368" y="345147"/>
                  </a:lnTo>
                  <a:lnTo>
                    <a:pt x="3491687" y="345655"/>
                  </a:lnTo>
                  <a:lnTo>
                    <a:pt x="3480562" y="345948"/>
                  </a:lnTo>
                  <a:lnTo>
                    <a:pt x="3447351" y="346417"/>
                  </a:lnTo>
                  <a:lnTo>
                    <a:pt x="3434499" y="346417"/>
                  </a:lnTo>
                  <a:lnTo>
                    <a:pt x="3422434" y="346202"/>
                  </a:lnTo>
                  <a:lnTo>
                    <a:pt x="3423653" y="346202"/>
                  </a:lnTo>
                  <a:lnTo>
                    <a:pt x="3410267" y="345808"/>
                  </a:lnTo>
                  <a:lnTo>
                    <a:pt x="3403549" y="345414"/>
                  </a:lnTo>
                  <a:lnTo>
                    <a:pt x="3401301" y="342785"/>
                  </a:lnTo>
                  <a:lnTo>
                    <a:pt x="3401187" y="310667"/>
                  </a:lnTo>
                  <a:lnTo>
                    <a:pt x="3409950" y="310210"/>
                  </a:lnTo>
                  <a:lnTo>
                    <a:pt x="3416477" y="309930"/>
                  </a:lnTo>
                  <a:lnTo>
                    <a:pt x="3447897" y="309257"/>
                  </a:lnTo>
                  <a:lnTo>
                    <a:pt x="3542728" y="308305"/>
                  </a:lnTo>
                  <a:lnTo>
                    <a:pt x="3555530" y="308305"/>
                  </a:lnTo>
                  <a:lnTo>
                    <a:pt x="3557905" y="305930"/>
                  </a:lnTo>
                  <a:lnTo>
                    <a:pt x="3558298" y="301993"/>
                  </a:lnTo>
                  <a:lnTo>
                    <a:pt x="3559048" y="292354"/>
                  </a:lnTo>
                  <a:lnTo>
                    <a:pt x="3559086" y="291884"/>
                  </a:lnTo>
                  <a:lnTo>
                    <a:pt x="3559200" y="290461"/>
                  </a:lnTo>
                  <a:lnTo>
                    <a:pt x="3559314" y="288963"/>
                  </a:lnTo>
                  <a:lnTo>
                    <a:pt x="3561067" y="264909"/>
                  </a:lnTo>
                  <a:lnTo>
                    <a:pt x="3561626" y="258419"/>
                  </a:lnTo>
                  <a:lnTo>
                    <a:pt x="3561727" y="257543"/>
                  </a:lnTo>
                  <a:lnTo>
                    <a:pt x="3561816" y="256590"/>
                  </a:lnTo>
                  <a:lnTo>
                    <a:pt x="3561867" y="256197"/>
                  </a:lnTo>
                  <a:lnTo>
                    <a:pt x="3562273" y="252247"/>
                  </a:lnTo>
                  <a:lnTo>
                    <a:pt x="3563391" y="242379"/>
                  </a:lnTo>
                  <a:lnTo>
                    <a:pt x="3563429" y="241020"/>
                  </a:lnTo>
                  <a:lnTo>
                    <a:pt x="3563429" y="240360"/>
                  </a:lnTo>
                  <a:lnTo>
                    <a:pt x="3563429" y="238823"/>
                  </a:lnTo>
                  <a:lnTo>
                    <a:pt x="3561067" y="238429"/>
                  </a:lnTo>
                  <a:lnTo>
                    <a:pt x="3540925" y="235673"/>
                  </a:lnTo>
                  <a:lnTo>
                    <a:pt x="3539350" y="235280"/>
                  </a:lnTo>
                  <a:lnTo>
                    <a:pt x="3536581" y="235673"/>
                  </a:lnTo>
                  <a:lnTo>
                    <a:pt x="3535794" y="236067"/>
                  </a:lnTo>
                  <a:lnTo>
                    <a:pt x="3535007" y="236067"/>
                  </a:lnTo>
                  <a:lnTo>
                    <a:pt x="3520795" y="237909"/>
                  </a:lnTo>
                  <a:lnTo>
                    <a:pt x="3510140" y="238975"/>
                  </a:lnTo>
                  <a:lnTo>
                    <a:pt x="3498697" y="239623"/>
                  </a:lnTo>
                  <a:lnTo>
                    <a:pt x="3499180" y="239623"/>
                  </a:lnTo>
                  <a:lnTo>
                    <a:pt x="3479482" y="240360"/>
                  </a:lnTo>
                  <a:lnTo>
                    <a:pt x="3478174" y="240360"/>
                  </a:lnTo>
                  <a:lnTo>
                    <a:pt x="3478199" y="240080"/>
                  </a:lnTo>
                  <a:lnTo>
                    <a:pt x="3478326" y="238975"/>
                  </a:lnTo>
                  <a:lnTo>
                    <a:pt x="3478441" y="237909"/>
                  </a:lnTo>
                  <a:lnTo>
                    <a:pt x="3478555" y="236855"/>
                  </a:lnTo>
                  <a:lnTo>
                    <a:pt x="3478631" y="235280"/>
                  </a:lnTo>
                  <a:lnTo>
                    <a:pt x="3478949" y="228955"/>
                  </a:lnTo>
                  <a:lnTo>
                    <a:pt x="3478949" y="198564"/>
                  </a:lnTo>
                  <a:lnTo>
                    <a:pt x="3478949" y="198170"/>
                  </a:lnTo>
                  <a:lnTo>
                    <a:pt x="3551885" y="196926"/>
                  </a:lnTo>
                  <a:lnTo>
                    <a:pt x="3566515" y="196684"/>
                  </a:lnTo>
                  <a:lnTo>
                    <a:pt x="3612502" y="196684"/>
                  </a:lnTo>
                  <a:lnTo>
                    <a:pt x="3618407" y="196926"/>
                  </a:lnTo>
                  <a:lnTo>
                    <a:pt x="3625799" y="197383"/>
                  </a:lnTo>
                  <a:lnTo>
                    <a:pt x="3633698" y="197777"/>
                  </a:lnTo>
                  <a:close/>
                </a:path>
                <a:path w="3947160" h="377825">
                  <a:moveTo>
                    <a:pt x="3867785" y="187909"/>
                  </a:moveTo>
                  <a:lnTo>
                    <a:pt x="3867747" y="187706"/>
                  </a:lnTo>
                  <a:lnTo>
                    <a:pt x="3867645" y="187096"/>
                  </a:lnTo>
                  <a:lnTo>
                    <a:pt x="3867543" y="186550"/>
                  </a:lnTo>
                  <a:lnTo>
                    <a:pt x="3867137" y="184353"/>
                  </a:lnTo>
                  <a:lnTo>
                    <a:pt x="3866908" y="182918"/>
                  </a:lnTo>
                  <a:lnTo>
                    <a:pt x="3865016" y="170141"/>
                  </a:lnTo>
                  <a:lnTo>
                    <a:pt x="3864229" y="168173"/>
                  </a:lnTo>
                  <a:lnTo>
                    <a:pt x="3814762" y="180441"/>
                  </a:lnTo>
                  <a:lnTo>
                    <a:pt x="3775583" y="185737"/>
                  </a:lnTo>
                  <a:lnTo>
                    <a:pt x="3740251" y="188264"/>
                  </a:lnTo>
                  <a:lnTo>
                    <a:pt x="3727564" y="188264"/>
                  </a:lnTo>
                  <a:lnTo>
                    <a:pt x="3722116" y="187909"/>
                  </a:lnTo>
                  <a:lnTo>
                    <a:pt x="3720147" y="187515"/>
                  </a:lnTo>
                  <a:lnTo>
                    <a:pt x="3717379" y="184746"/>
                  </a:lnTo>
                  <a:lnTo>
                    <a:pt x="3717379" y="131064"/>
                  </a:lnTo>
                  <a:lnTo>
                    <a:pt x="3722116" y="130670"/>
                  </a:lnTo>
                  <a:lnTo>
                    <a:pt x="3770033" y="127901"/>
                  </a:lnTo>
                  <a:lnTo>
                    <a:pt x="3770376" y="127901"/>
                  </a:lnTo>
                  <a:lnTo>
                    <a:pt x="3815283" y="126326"/>
                  </a:lnTo>
                  <a:lnTo>
                    <a:pt x="3823182" y="126326"/>
                  </a:lnTo>
                  <a:lnTo>
                    <a:pt x="3823576" y="122770"/>
                  </a:lnTo>
                  <a:lnTo>
                    <a:pt x="3823678" y="121983"/>
                  </a:lnTo>
                  <a:lnTo>
                    <a:pt x="3825214" y="110363"/>
                  </a:lnTo>
                  <a:lnTo>
                    <a:pt x="3825341" y="109499"/>
                  </a:lnTo>
                  <a:lnTo>
                    <a:pt x="3825456" y="108559"/>
                  </a:lnTo>
                  <a:lnTo>
                    <a:pt x="3830282" y="72237"/>
                  </a:lnTo>
                  <a:lnTo>
                    <a:pt x="3831069" y="65532"/>
                  </a:lnTo>
                  <a:lnTo>
                    <a:pt x="3831158" y="65138"/>
                  </a:lnTo>
                  <a:lnTo>
                    <a:pt x="3833088" y="56057"/>
                  </a:lnTo>
                  <a:lnTo>
                    <a:pt x="3835019" y="46977"/>
                  </a:lnTo>
                  <a:lnTo>
                    <a:pt x="3835806" y="42240"/>
                  </a:lnTo>
                  <a:lnTo>
                    <a:pt x="3836441" y="40665"/>
                  </a:lnTo>
                  <a:lnTo>
                    <a:pt x="3836606" y="40271"/>
                  </a:lnTo>
                  <a:lnTo>
                    <a:pt x="3833444" y="39471"/>
                  </a:lnTo>
                  <a:lnTo>
                    <a:pt x="3816070" y="34734"/>
                  </a:lnTo>
                  <a:lnTo>
                    <a:pt x="3815677" y="34734"/>
                  </a:lnTo>
                  <a:lnTo>
                    <a:pt x="3814889" y="34340"/>
                  </a:lnTo>
                  <a:lnTo>
                    <a:pt x="3814102" y="34340"/>
                  </a:lnTo>
                  <a:lnTo>
                    <a:pt x="3811727" y="33947"/>
                  </a:lnTo>
                  <a:lnTo>
                    <a:pt x="3809758" y="34734"/>
                  </a:lnTo>
                  <a:lnTo>
                    <a:pt x="3753281" y="39471"/>
                  </a:lnTo>
                  <a:lnTo>
                    <a:pt x="3716197" y="40665"/>
                  </a:lnTo>
                  <a:lnTo>
                    <a:pt x="3694887" y="40665"/>
                  </a:lnTo>
                  <a:lnTo>
                    <a:pt x="3692118" y="40271"/>
                  </a:lnTo>
                  <a:lnTo>
                    <a:pt x="3690924" y="39878"/>
                  </a:lnTo>
                  <a:lnTo>
                    <a:pt x="3689362" y="41846"/>
                  </a:lnTo>
                  <a:lnTo>
                    <a:pt x="3689756" y="42633"/>
                  </a:lnTo>
                  <a:lnTo>
                    <a:pt x="3694099" y="58026"/>
                  </a:lnTo>
                  <a:lnTo>
                    <a:pt x="3694887" y="60401"/>
                  </a:lnTo>
                  <a:lnTo>
                    <a:pt x="3696855" y="62369"/>
                  </a:lnTo>
                  <a:lnTo>
                    <a:pt x="3732784" y="59220"/>
                  </a:lnTo>
                  <a:lnTo>
                    <a:pt x="3788016" y="56502"/>
                  </a:lnTo>
                  <a:lnTo>
                    <a:pt x="3804628" y="56057"/>
                  </a:lnTo>
                  <a:lnTo>
                    <a:pt x="3806596" y="56057"/>
                  </a:lnTo>
                  <a:lnTo>
                    <a:pt x="3806469" y="62369"/>
                  </a:lnTo>
                  <a:lnTo>
                    <a:pt x="3806380" y="65532"/>
                  </a:lnTo>
                  <a:lnTo>
                    <a:pt x="3806202" y="71056"/>
                  </a:lnTo>
                  <a:lnTo>
                    <a:pt x="3806113" y="72237"/>
                  </a:lnTo>
                  <a:lnTo>
                    <a:pt x="3804628" y="93167"/>
                  </a:lnTo>
                  <a:lnTo>
                    <a:pt x="3745547" y="109905"/>
                  </a:lnTo>
                  <a:lnTo>
                    <a:pt x="3727551" y="110363"/>
                  </a:lnTo>
                  <a:lnTo>
                    <a:pt x="3695255" y="110363"/>
                  </a:lnTo>
                  <a:lnTo>
                    <a:pt x="3692512" y="110134"/>
                  </a:lnTo>
                  <a:lnTo>
                    <a:pt x="3686987" y="109347"/>
                  </a:lnTo>
                  <a:lnTo>
                    <a:pt x="3687051" y="109499"/>
                  </a:lnTo>
                  <a:lnTo>
                    <a:pt x="3687140" y="109715"/>
                  </a:lnTo>
                  <a:lnTo>
                    <a:pt x="3687216" y="109905"/>
                  </a:lnTo>
                  <a:lnTo>
                    <a:pt x="3687318" y="110134"/>
                  </a:lnTo>
                  <a:lnTo>
                    <a:pt x="3687407" y="110363"/>
                  </a:lnTo>
                  <a:lnTo>
                    <a:pt x="3688956" y="114084"/>
                  </a:lnTo>
                  <a:lnTo>
                    <a:pt x="3691725" y="121983"/>
                  </a:lnTo>
                  <a:lnTo>
                    <a:pt x="3691763" y="122770"/>
                  </a:lnTo>
                  <a:lnTo>
                    <a:pt x="3692512" y="139750"/>
                  </a:lnTo>
                  <a:lnTo>
                    <a:pt x="3692512" y="195402"/>
                  </a:lnTo>
                  <a:lnTo>
                    <a:pt x="3701986" y="211594"/>
                  </a:lnTo>
                  <a:lnTo>
                    <a:pt x="3710673" y="211988"/>
                  </a:lnTo>
                  <a:lnTo>
                    <a:pt x="3722205" y="211721"/>
                  </a:lnTo>
                  <a:lnTo>
                    <a:pt x="3730333" y="211391"/>
                  </a:lnTo>
                  <a:lnTo>
                    <a:pt x="3773741" y="207467"/>
                  </a:lnTo>
                  <a:lnTo>
                    <a:pt x="3815677" y="200888"/>
                  </a:lnTo>
                  <a:lnTo>
                    <a:pt x="3856380" y="191820"/>
                  </a:lnTo>
                  <a:lnTo>
                    <a:pt x="3863048" y="189484"/>
                  </a:lnTo>
                  <a:lnTo>
                    <a:pt x="3866705" y="188264"/>
                  </a:lnTo>
                  <a:lnTo>
                    <a:pt x="3867785" y="187909"/>
                  </a:lnTo>
                  <a:close/>
                </a:path>
                <a:path w="3947160" h="377825">
                  <a:moveTo>
                    <a:pt x="3947134" y="248373"/>
                  </a:moveTo>
                  <a:lnTo>
                    <a:pt x="3947033" y="247040"/>
                  </a:lnTo>
                  <a:lnTo>
                    <a:pt x="3946956" y="246646"/>
                  </a:lnTo>
                  <a:lnTo>
                    <a:pt x="3946855" y="246151"/>
                  </a:lnTo>
                  <a:lnTo>
                    <a:pt x="3946741" y="245541"/>
                  </a:lnTo>
                  <a:lnTo>
                    <a:pt x="3944759" y="245148"/>
                  </a:lnTo>
                  <a:lnTo>
                    <a:pt x="3921468" y="241592"/>
                  </a:lnTo>
                  <a:lnTo>
                    <a:pt x="3919499" y="241198"/>
                  </a:lnTo>
                  <a:lnTo>
                    <a:pt x="3917924" y="241592"/>
                  </a:lnTo>
                  <a:lnTo>
                    <a:pt x="3917124" y="241592"/>
                  </a:lnTo>
                  <a:lnTo>
                    <a:pt x="3916337" y="241985"/>
                  </a:lnTo>
                  <a:lnTo>
                    <a:pt x="3915943" y="241985"/>
                  </a:lnTo>
                  <a:lnTo>
                    <a:pt x="3911104" y="243154"/>
                  </a:lnTo>
                  <a:lnTo>
                    <a:pt x="3906812" y="243890"/>
                  </a:lnTo>
                  <a:lnTo>
                    <a:pt x="3900678" y="244513"/>
                  </a:lnTo>
                  <a:lnTo>
                    <a:pt x="3879672" y="246151"/>
                  </a:lnTo>
                  <a:lnTo>
                    <a:pt x="3871976" y="246646"/>
                  </a:lnTo>
                  <a:lnTo>
                    <a:pt x="3839108" y="247904"/>
                  </a:lnTo>
                  <a:lnTo>
                    <a:pt x="3839553" y="247904"/>
                  </a:lnTo>
                  <a:lnTo>
                    <a:pt x="3828364" y="248234"/>
                  </a:lnTo>
                  <a:lnTo>
                    <a:pt x="3819499" y="248373"/>
                  </a:lnTo>
                  <a:lnTo>
                    <a:pt x="3771481" y="248373"/>
                  </a:lnTo>
                  <a:lnTo>
                    <a:pt x="3751338" y="247904"/>
                  </a:lnTo>
                  <a:lnTo>
                    <a:pt x="3744353" y="247040"/>
                  </a:lnTo>
                  <a:lnTo>
                    <a:pt x="3744595" y="247040"/>
                  </a:lnTo>
                  <a:lnTo>
                    <a:pt x="3743045" y="246722"/>
                  </a:lnTo>
                  <a:lnTo>
                    <a:pt x="3741470" y="249097"/>
                  </a:lnTo>
                  <a:lnTo>
                    <a:pt x="3741864" y="249885"/>
                  </a:lnTo>
                  <a:lnTo>
                    <a:pt x="3745801" y="266852"/>
                  </a:lnTo>
                  <a:lnTo>
                    <a:pt x="3745801" y="267246"/>
                  </a:lnTo>
                  <a:lnTo>
                    <a:pt x="3746208" y="267639"/>
                  </a:lnTo>
                  <a:lnTo>
                    <a:pt x="3746995" y="269621"/>
                  </a:lnTo>
                  <a:lnTo>
                    <a:pt x="3749357" y="272376"/>
                  </a:lnTo>
                  <a:lnTo>
                    <a:pt x="3753307" y="271983"/>
                  </a:lnTo>
                  <a:lnTo>
                    <a:pt x="3763175" y="271195"/>
                  </a:lnTo>
                  <a:lnTo>
                    <a:pt x="3786467" y="269621"/>
                  </a:lnTo>
                  <a:lnTo>
                    <a:pt x="3796334" y="268833"/>
                  </a:lnTo>
                  <a:lnTo>
                    <a:pt x="3804628" y="268439"/>
                  </a:lnTo>
                  <a:lnTo>
                    <a:pt x="3905288" y="265277"/>
                  </a:lnTo>
                  <a:lnTo>
                    <a:pt x="3917924" y="265277"/>
                  </a:lnTo>
                  <a:lnTo>
                    <a:pt x="3919105" y="266852"/>
                  </a:lnTo>
                  <a:lnTo>
                    <a:pt x="3919105" y="371856"/>
                  </a:lnTo>
                  <a:lnTo>
                    <a:pt x="3920680" y="371856"/>
                  </a:lnTo>
                  <a:lnTo>
                    <a:pt x="3938841" y="371068"/>
                  </a:lnTo>
                  <a:lnTo>
                    <a:pt x="3940810" y="370674"/>
                  </a:lnTo>
                  <a:lnTo>
                    <a:pt x="3944366" y="369100"/>
                  </a:lnTo>
                  <a:lnTo>
                    <a:pt x="3944366" y="364363"/>
                  </a:lnTo>
                  <a:lnTo>
                    <a:pt x="3944759" y="292125"/>
                  </a:lnTo>
                  <a:lnTo>
                    <a:pt x="3944759" y="282651"/>
                  </a:lnTo>
                  <a:lnTo>
                    <a:pt x="3945661" y="265277"/>
                  </a:lnTo>
                  <a:lnTo>
                    <a:pt x="3945953" y="259753"/>
                  </a:lnTo>
                  <a:lnTo>
                    <a:pt x="3947007" y="249885"/>
                  </a:lnTo>
                  <a:lnTo>
                    <a:pt x="3947134" y="248373"/>
                  </a:lnTo>
                  <a:close/>
                </a:path>
                <a:path w="3947160" h="377825">
                  <a:moveTo>
                    <a:pt x="3947134" y="11049"/>
                  </a:moveTo>
                  <a:lnTo>
                    <a:pt x="3945153" y="11049"/>
                  </a:lnTo>
                  <a:lnTo>
                    <a:pt x="3938841" y="10655"/>
                  </a:lnTo>
                  <a:lnTo>
                    <a:pt x="3917924" y="10655"/>
                  </a:lnTo>
                  <a:lnTo>
                    <a:pt x="3915943" y="12636"/>
                  </a:lnTo>
                  <a:lnTo>
                    <a:pt x="3916730" y="14605"/>
                  </a:lnTo>
                  <a:lnTo>
                    <a:pt x="3918712" y="18554"/>
                  </a:lnTo>
                  <a:lnTo>
                    <a:pt x="3920198" y="37884"/>
                  </a:lnTo>
                  <a:lnTo>
                    <a:pt x="3920325" y="39827"/>
                  </a:lnTo>
                  <a:lnTo>
                    <a:pt x="3920439" y="41846"/>
                  </a:lnTo>
                  <a:lnTo>
                    <a:pt x="3920553" y="44119"/>
                  </a:lnTo>
                  <a:lnTo>
                    <a:pt x="3920680" y="62763"/>
                  </a:lnTo>
                  <a:lnTo>
                    <a:pt x="3914851" y="63157"/>
                  </a:lnTo>
                  <a:lnTo>
                    <a:pt x="3915054" y="63157"/>
                  </a:lnTo>
                  <a:lnTo>
                    <a:pt x="3908895" y="63512"/>
                  </a:lnTo>
                  <a:lnTo>
                    <a:pt x="3889552" y="64096"/>
                  </a:lnTo>
                  <a:lnTo>
                    <a:pt x="3875875" y="64096"/>
                  </a:lnTo>
                  <a:lnTo>
                    <a:pt x="3856342" y="63157"/>
                  </a:lnTo>
                  <a:lnTo>
                    <a:pt x="3850017" y="62369"/>
                  </a:lnTo>
                  <a:lnTo>
                    <a:pt x="3846474" y="61582"/>
                  </a:lnTo>
                  <a:lnTo>
                    <a:pt x="3846550" y="61976"/>
                  </a:lnTo>
                  <a:lnTo>
                    <a:pt x="3846639" y="62369"/>
                  </a:lnTo>
                  <a:lnTo>
                    <a:pt x="3846728" y="62763"/>
                  </a:lnTo>
                  <a:lnTo>
                    <a:pt x="3846817" y="63157"/>
                  </a:lnTo>
                  <a:lnTo>
                    <a:pt x="3846944" y="63715"/>
                  </a:lnTo>
                  <a:lnTo>
                    <a:pt x="3847020" y="64096"/>
                  </a:lnTo>
                  <a:lnTo>
                    <a:pt x="3847261" y="65138"/>
                  </a:lnTo>
                  <a:lnTo>
                    <a:pt x="3847312" y="65532"/>
                  </a:lnTo>
                  <a:lnTo>
                    <a:pt x="3850017" y="83693"/>
                  </a:lnTo>
                  <a:lnTo>
                    <a:pt x="3852392" y="85267"/>
                  </a:lnTo>
                  <a:lnTo>
                    <a:pt x="3866210" y="84086"/>
                  </a:lnTo>
                  <a:lnTo>
                    <a:pt x="3889108" y="82511"/>
                  </a:lnTo>
                  <a:lnTo>
                    <a:pt x="3920680" y="81318"/>
                  </a:lnTo>
                  <a:lnTo>
                    <a:pt x="3920680" y="127508"/>
                  </a:lnTo>
                  <a:lnTo>
                    <a:pt x="3914610" y="127901"/>
                  </a:lnTo>
                  <a:lnTo>
                    <a:pt x="3914902" y="127901"/>
                  </a:lnTo>
                  <a:lnTo>
                    <a:pt x="3908514" y="128219"/>
                  </a:lnTo>
                  <a:lnTo>
                    <a:pt x="3902951" y="128371"/>
                  </a:lnTo>
                  <a:lnTo>
                    <a:pt x="3869906" y="128371"/>
                  </a:lnTo>
                  <a:lnTo>
                    <a:pt x="3854754" y="127901"/>
                  </a:lnTo>
                  <a:lnTo>
                    <a:pt x="3848049" y="127114"/>
                  </a:lnTo>
                  <a:lnTo>
                    <a:pt x="3844493" y="126326"/>
                  </a:lnTo>
                  <a:lnTo>
                    <a:pt x="3845280" y="129870"/>
                  </a:lnTo>
                  <a:lnTo>
                    <a:pt x="3845407" y="130670"/>
                  </a:lnTo>
                  <a:lnTo>
                    <a:pt x="3845458" y="131064"/>
                  </a:lnTo>
                  <a:lnTo>
                    <a:pt x="3847655" y="145669"/>
                  </a:lnTo>
                  <a:lnTo>
                    <a:pt x="3848443" y="148031"/>
                  </a:lnTo>
                  <a:lnTo>
                    <a:pt x="3850411" y="150012"/>
                  </a:lnTo>
                  <a:lnTo>
                    <a:pt x="3864229" y="148818"/>
                  </a:lnTo>
                  <a:lnTo>
                    <a:pt x="3887127" y="147243"/>
                  </a:lnTo>
                  <a:lnTo>
                    <a:pt x="3920680" y="145669"/>
                  </a:lnTo>
                  <a:lnTo>
                    <a:pt x="3920680" y="220268"/>
                  </a:lnTo>
                  <a:lnTo>
                    <a:pt x="3922268" y="220268"/>
                  </a:lnTo>
                  <a:lnTo>
                    <a:pt x="3942397" y="219087"/>
                  </a:lnTo>
                  <a:lnTo>
                    <a:pt x="3944366" y="218694"/>
                  </a:lnTo>
                  <a:lnTo>
                    <a:pt x="3945547" y="216331"/>
                  </a:lnTo>
                  <a:lnTo>
                    <a:pt x="3945547" y="145669"/>
                  </a:lnTo>
                  <a:lnTo>
                    <a:pt x="3945547" y="128371"/>
                  </a:lnTo>
                  <a:lnTo>
                    <a:pt x="3945547" y="81318"/>
                  </a:lnTo>
                  <a:lnTo>
                    <a:pt x="3945547" y="64096"/>
                  </a:lnTo>
                  <a:lnTo>
                    <a:pt x="3945674" y="44119"/>
                  </a:lnTo>
                  <a:lnTo>
                    <a:pt x="3947096" y="14605"/>
                  </a:lnTo>
                  <a:lnTo>
                    <a:pt x="3947134" y="1104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9699" y="2397999"/>
              <a:ext cx="1581569" cy="158156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463" y="4543329"/>
              <a:ext cx="1679400" cy="167940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709709" y="2560306"/>
              <a:ext cx="1119505" cy="313690"/>
            </a:xfrm>
            <a:custGeom>
              <a:avLst/>
              <a:gdLst/>
              <a:ahLst/>
              <a:cxnLst/>
              <a:rect l="l" t="t" r="r" b="b"/>
              <a:pathLst>
                <a:path w="1119504" h="313689">
                  <a:moveTo>
                    <a:pt x="174244" y="154584"/>
                  </a:moveTo>
                  <a:lnTo>
                    <a:pt x="172212" y="150177"/>
                  </a:lnTo>
                  <a:lnTo>
                    <a:pt x="170853" y="149161"/>
                  </a:lnTo>
                  <a:lnTo>
                    <a:pt x="167119" y="145770"/>
                  </a:lnTo>
                  <a:lnTo>
                    <a:pt x="127393" y="117614"/>
                  </a:lnTo>
                  <a:lnTo>
                    <a:pt x="93903" y="95935"/>
                  </a:lnTo>
                  <a:lnTo>
                    <a:pt x="98069" y="87109"/>
                  </a:lnTo>
                  <a:lnTo>
                    <a:pt x="108750" y="46443"/>
                  </a:lnTo>
                  <a:lnTo>
                    <a:pt x="108813" y="45427"/>
                  </a:lnTo>
                  <a:lnTo>
                    <a:pt x="113220" y="45427"/>
                  </a:lnTo>
                  <a:lnTo>
                    <a:pt x="120688" y="45085"/>
                  </a:lnTo>
                  <a:lnTo>
                    <a:pt x="124066" y="45085"/>
                  </a:lnTo>
                  <a:lnTo>
                    <a:pt x="134239" y="44754"/>
                  </a:lnTo>
                  <a:lnTo>
                    <a:pt x="154584" y="45085"/>
                  </a:lnTo>
                  <a:lnTo>
                    <a:pt x="165087" y="45427"/>
                  </a:lnTo>
                  <a:lnTo>
                    <a:pt x="170180" y="45427"/>
                  </a:lnTo>
                  <a:lnTo>
                    <a:pt x="170053" y="44754"/>
                  </a:lnTo>
                  <a:lnTo>
                    <a:pt x="169494" y="41694"/>
                  </a:lnTo>
                  <a:lnTo>
                    <a:pt x="168516" y="33566"/>
                  </a:lnTo>
                  <a:lnTo>
                    <a:pt x="168414" y="32880"/>
                  </a:lnTo>
                  <a:lnTo>
                    <a:pt x="168211" y="31864"/>
                  </a:lnTo>
                  <a:lnTo>
                    <a:pt x="168135" y="31534"/>
                  </a:lnTo>
                  <a:lnTo>
                    <a:pt x="168071" y="31191"/>
                  </a:lnTo>
                  <a:lnTo>
                    <a:pt x="168008" y="30848"/>
                  </a:lnTo>
                  <a:lnTo>
                    <a:pt x="167932" y="30518"/>
                  </a:lnTo>
                  <a:lnTo>
                    <a:pt x="167398" y="27736"/>
                  </a:lnTo>
                  <a:lnTo>
                    <a:pt x="167297" y="27178"/>
                  </a:lnTo>
                  <a:lnTo>
                    <a:pt x="167119" y="26111"/>
                  </a:lnTo>
                  <a:lnTo>
                    <a:pt x="166789" y="24409"/>
                  </a:lnTo>
                  <a:lnTo>
                    <a:pt x="164071" y="23393"/>
                  </a:lnTo>
                  <a:lnTo>
                    <a:pt x="163055" y="23736"/>
                  </a:lnTo>
                  <a:lnTo>
                    <a:pt x="155943" y="24752"/>
                  </a:lnTo>
                  <a:lnTo>
                    <a:pt x="89827" y="30518"/>
                  </a:lnTo>
                  <a:lnTo>
                    <a:pt x="48475" y="31864"/>
                  </a:lnTo>
                  <a:lnTo>
                    <a:pt x="29832" y="31534"/>
                  </a:lnTo>
                  <a:lnTo>
                    <a:pt x="20345" y="30848"/>
                  </a:lnTo>
                  <a:lnTo>
                    <a:pt x="18643" y="30848"/>
                  </a:lnTo>
                  <a:lnTo>
                    <a:pt x="17284" y="32880"/>
                  </a:lnTo>
                  <a:lnTo>
                    <a:pt x="17627" y="33566"/>
                  </a:lnTo>
                  <a:lnTo>
                    <a:pt x="20002" y="43738"/>
                  </a:lnTo>
                  <a:lnTo>
                    <a:pt x="21361" y="47459"/>
                  </a:lnTo>
                  <a:lnTo>
                    <a:pt x="21361" y="47802"/>
                  </a:lnTo>
                  <a:lnTo>
                    <a:pt x="21691" y="48145"/>
                  </a:lnTo>
                  <a:lnTo>
                    <a:pt x="22377" y="49834"/>
                  </a:lnTo>
                  <a:lnTo>
                    <a:pt x="24409" y="52209"/>
                  </a:lnTo>
                  <a:lnTo>
                    <a:pt x="27800" y="51866"/>
                  </a:lnTo>
                  <a:lnTo>
                    <a:pt x="36271" y="51193"/>
                  </a:lnTo>
                  <a:lnTo>
                    <a:pt x="49834" y="49161"/>
                  </a:lnTo>
                  <a:lnTo>
                    <a:pt x="84404" y="46443"/>
                  </a:lnTo>
                  <a:lnTo>
                    <a:pt x="84289" y="49161"/>
                  </a:lnTo>
                  <a:lnTo>
                    <a:pt x="84162" y="51866"/>
                  </a:lnTo>
                  <a:lnTo>
                    <a:pt x="84150" y="52209"/>
                  </a:lnTo>
                  <a:lnTo>
                    <a:pt x="74066" y="89331"/>
                  </a:lnTo>
                  <a:lnTo>
                    <a:pt x="46443" y="133565"/>
                  </a:lnTo>
                  <a:lnTo>
                    <a:pt x="17881" y="161455"/>
                  </a:lnTo>
                  <a:lnTo>
                    <a:pt x="2717" y="171196"/>
                  </a:lnTo>
                  <a:lnTo>
                    <a:pt x="2489" y="171424"/>
                  </a:lnTo>
                  <a:lnTo>
                    <a:pt x="1422" y="172212"/>
                  </a:lnTo>
                  <a:lnTo>
                    <a:pt x="0" y="173228"/>
                  </a:lnTo>
                  <a:lnTo>
                    <a:pt x="1358" y="174586"/>
                  </a:lnTo>
                  <a:lnTo>
                    <a:pt x="9829" y="182041"/>
                  </a:lnTo>
                  <a:lnTo>
                    <a:pt x="13220" y="184759"/>
                  </a:lnTo>
                  <a:lnTo>
                    <a:pt x="18643" y="183057"/>
                  </a:lnTo>
                  <a:lnTo>
                    <a:pt x="20345" y="181698"/>
                  </a:lnTo>
                  <a:lnTo>
                    <a:pt x="34505" y="171424"/>
                  </a:lnTo>
                  <a:lnTo>
                    <a:pt x="69977" y="135242"/>
                  </a:lnTo>
                  <a:lnTo>
                    <a:pt x="86779" y="109499"/>
                  </a:lnTo>
                  <a:lnTo>
                    <a:pt x="93459" y="113982"/>
                  </a:lnTo>
                  <a:lnTo>
                    <a:pt x="124891" y="138696"/>
                  </a:lnTo>
                  <a:lnTo>
                    <a:pt x="155943" y="169837"/>
                  </a:lnTo>
                  <a:lnTo>
                    <a:pt x="157289" y="172212"/>
                  </a:lnTo>
                  <a:lnTo>
                    <a:pt x="160007" y="170522"/>
                  </a:lnTo>
                  <a:lnTo>
                    <a:pt x="162382" y="168478"/>
                  </a:lnTo>
                  <a:lnTo>
                    <a:pt x="170853" y="158648"/>
                  </a:lnTo>
                  <a:lnTo>
                    <a:pt x="172542" y="156959"/>
                  </a:lnTo>
                  <a:lnTo>
                    <a:pt x="174244" y="154584"/>
                  </a:lnTo>
                  <a:close/>
                </a:path>
                <a:path w="1119504" h="313689">
                  <a:moveTo>
                    <a:pt x="234772" y="241706"/>
                  </a:moveTo>
                  <a:lnTo>
                    <a:pt x="214414" y="208953"/>
                  </a:lnTo>
                  <a:lnTo>
                    <a:pt x="212890" y="208102"/>
                  </a:lnTo>
                  <a:lnTo>
                    <a:pt x="212890" y="239331"/>
                  </a:lnTo>
                  <a:lnTo>
                    <a:pt x="212763" y="241706"/>
                  </a:lnTo>
                  <a:lnTo>
                    <a:pt x="196786" y="284416"/>
                  </a:lnTo>
                  <a:lnTo>
                    <a:pt x="173685" y="295313"/>
                  </a:lnTo>
                  <a:lnTo>
                    <a:pt x="174917" y="295313"/>
                  </a:lnTo>
                  <a:lnTo>
                    <a:pt x="162458" y="295871"/>
                  </a:lnTo>
                  <a:lnTo>
                    <a:pt x="152260" y="295871"/>
                  </a:lnTo>
                  <a:lnTo>
                    <a:pt x="108813" y="267131"/>
                  </a:lnTo>
                  <a:lnTo>
                    <a:pt x="108813" y="241706"/>
                  </a:lnTo>
                  <a:lnTo>
                    <a:pt x="141998" y="213893"/>
                  </a:lnTo>
                  <a:lnTo>
                    <a:pt x="161023" y="211201"/>
                  </a:lnTo>
                  <a:lnTo>
                    <a:pt x="168833" y="211201"/>
                  </a:lnTo>
                  <a:lnTo>
                    <a:pt x="212890" y="239331"/>
                  </a:lnTo>
                  <a:lnTo>
                    <a:pt x="212890" y="208102"/>
                  </a:lnTo>
                  <a:lnTo>
                    <a:pt x="173380" y="195033"/>
                  </a:lnTo>
                  <a:lnTo>
                    <a:pt x="149720" y="195033"/>
                  </a:lnTo>
                  <a:lnTo>
                    <a:pt x="108432" y="211480"/>
                  </a:lnTo>
                  <a:lnTo>
                    <a:pt x="87274" y="244779"/>
                  </a:lnTo>
                  <a:lnTo>
                    <a:pt x="87147" y="253238"/>
                  </a:lnTo>
                  <a:lnTo>
                    <a:pt x="87261" y="264795"/>
                  </a:lnTo>
                  <a:lnTo>
                    <a:pt x="87299" y="265023"/>
                  </a:lnTo>
                  <a:lnTo>
                    <a:pt x="88290" y="271373"/>
                  </a:lnTo>
                  <a:lnTo>
                    <a:pt x="112560" y="301332"/>
                  </a:lnTo>
                  <a:lnTo>
                    <a:pt x="139192" y="312597"/>
                  </a:lnTo>
                  <a:lnTo>
                    <a:pt x="139052" y="312597"/>
                  </a:lnTo>
                  <a:lnTo>
                    <a:pt x="147370" y="313448"/>
                  </a:lnTo>
                  <a:lnTo>
                    <a:pt x="172224" y="313448"/>
                  </a:lnTo>
                  <a:lnTo>
                    <a:pt x="213398" y="297256"/>
                  </a:lnTo>
                  <a:lnTo>
                    <a:pt x="234226" y="263639"/>
                  </a:lnTo>
                  <a:lnTo>
                    <a:pt x="234759" y="244779"/>
                  </a:lnTo>
                  <a:lnTo>
                    <a:pt x="234772" y="241706"/>
                  </a:lnTo>
                  <a:close/>
                </a:path>
                <a:path w="1119504" h="313689">
                  <a:moveTo>
                    <a:pt x="290512" y="105765"/>
                  </a:moveTo>
                  <a:lnTo>
                    <a:pt x="290182" y="101358"/>
                  </a:lnTo>
                  <a:lnTo>
                    <a:pt x="289839" y="92544"/>
                  </a:lnTo>
                  <a:lnTo>
                    <a:pt x="289585" y="90855"/>
                  </a:lnTo>
                  <a:lnTo>
                    <a:pt x="288823" y="85763"/>
                  </a:lnTo>
                  <a:lnTo>
                    <a:pt x="285775" y="86106"/>
                  </a:lnTo>
                  <a:lnTo>
                    <a:pt x="281025" y="87464"/>
                  </a:lnTo>
                  <a:lnTo>
                    <a:pt x="262382" y="89496"/>
                  </a:lnTo>
                  <a:lnTo>
                    <a:pt x="240690" y="90855"/>
                  </a:lnTo>
                  <a:lnTo>
                    <a:pt x="231533" y="90855"/>
                  </a:lnTo>
                  <a:lnTo>
                    <a:pt x="231635" y="28473"/>
                  </a:lnTo>
                  <a:lnTo>
                    <a:pt x="231876" y="15595"/>
                  </a:lnTo>
                  <a:lnTo>
                    <a:pt x="232867" y="3390"/>
                  </a:lnTo>
                  <a:lnTo>
                    <a:pt x="232892" y="342"/>
                  </a:lnTo>
                  <a:lnTo>
                    <a:pt x="231190" y="342"/>
                  </a:lnTo>
                  <a:lnTo>
                    <a:pt x="225767" y="0"/>
                  </a:lnTo>
                  <a:lnTo>
                    <a:pt x="207797" y="0"/>
                  </a:lnTo>
                  <a:lnTo>
                    <a:pt x="206108" y="1701"/>
                  </a:lnTo>
                  <a:lnTo>
                    <a:pt x="206781" y="3390"/>
                  </a:lnTo>
                  <a:lnTo>
                    <a:pt x="208483" y="6781"/>
                  </a:lnTo>
                  <a:lnTo>
                    <a:pt x="210172" y="28473"/>
                  </a:lnTo>
                  <a:lnTo>
                    <a:pt x="210172" y="190182"/>
                  </a:lnTo>
                  <a:lnTo>
                    <a:pt x="211531" y="190182"/>
                  </a:lnTo>
                  <a:lnTo>
                    <a:pt x="228815" y="189166"/>
                  </a:lnTo>
                  <a:lnTo>
                    <a:pt x="230517" y="188823"/>
                  </a:lnTo>
                  <a:lnTo>
                    <a:pt x="231533" y="186791"/>
                  </a:lnTo>
                  <a:lnTo>
                    <a:pt x="231533" y="109156"/>
                  </a:lnTo>
                  <a:lnTo>
                    <a:pt x="241020" y="108483"/>
                  </a:lnTo>
                  <a:lnTo>
                    <a:pt x="263055" y="108483"/>
                  </a:lnTo>
                  <a:lnTo>
                    <a:pt x="282727" y="108826"/>
                  </a:lnTo>
                  <a:lnTo>
                    <a:pt x="287464" y="109499"/>
                  </a:lnTo>
                  <a:lnTo>
                    <a:pt x="290512" y="109499"/>
                  </a:lnTo>
                  <a:lnTo>
                    <a:pt x="290512" y="108483"/>
                  </a:lnTo>
                  <a:lnTo>
                    <a:pt x="290512" y="105765"/>
                  </a:lnTo>
                  <a:close/>
                </a:path>
                <a:path w="1119504" h="313689">
                  <a:moveTo>
                    <a:pt x="446112" y="25768"/>
                  </a:moveTo>
                  <a:lnTo>
                    <a:pt x="444423" y="25095"/>
                  </a:lnTo>
                  <a:lnTo>
                    <a:pt x="423062" y="24752"/>
                  </a:lnTo>
                  <a:lnTo>
                    <a:pt x="421703" y="24752"/>
                  </a:lnTo>
                  <a:lnTo>
                    <a:pt x="420014" y="26441"/>
                  </a:lnTo>
                  <a:lnTo>
                    <a:pt x="420687" y="28143"/>
                  </a:lnTo>
                  <a:lnTo>
                    <a:pt x="422846" y="32461"/>
                  </a:lnTo>
                  <a:lnTo>
                    <a:pt x="423951" y="37249"/>
                  </a:lnTo>
                  <a:lnTo>
                    <a:pt x="423976" y="37630"/>
                  </a:lnTo>
                  <a:lnTo>
                    <a:pt x="424256" y="43395"/>
                  </a:lnTo>
                  <a:lnTo>
                    <a:pt x="424383" y="59664"/>
                  </a:lnTo>
                  <a:lnTo>
                    <a:pt x="424421" y="88823"/>
                  </a:lnTo>
                  <a:lnTo>
                    <a:pt x="424421" y="108826"/>
                  </a:lnTo>
                  <a:lnTo>
                    <a:pt x="424421" y="175602"/>
                  </a:lnTo>
                  <a:lnTo>
                    <a:pt x="415632" y="176403"/>
                  </a:lnTo>
                  <a:lnTo>
                    <a:pt x="407517" y="176872"/>
                  </a:lnTo>
                  <a:lnTo>
                    <a:pt x="353885" y="178015"/>
                  </a:lnTo>
                  <a:lnTo>
                    <a:pt x="342468" y="178142"/>
                  </a:lnTo>
                  <a:lnTo>
                    <a:pt x="336257" y="178015"/>
                  </a:lnTo>
                  <a:lnTo>
                    <a:pt x="331203" y="177634"/>
                  </a:lnTo>
                  <a:lnTo>
                    <a:pt x="331190" y="175602"/>
                  </a:lnTo>
                  <a:lnTo>
                    <a:pt x="330860" y="110172"/>
                  </a:lnTo>
                  <a:lnTo>
                    <a:pt x="345224" y="109524"/>
                  </a:lnTo>
                  <a:lnTo>
                    <a:pt x="383743" y="108432"/>
                  </a:lnTo>
                  <a:lnTo>
                    <a:pt x="417690" y="108432"/>
                  </a:lnTo>
                  <a:lnTo>
                    <a:pt x="424421" y="108826"/>
                  </a:lnTo>
                  <a:lnTo>
                    <a:pt x="424421" y="88823"/>
                  </a:lnTo>
                  <a:lnTo>
                    <a:pt x="366661" y="91579"/>
                  </a:lnTo>
                  <a:lnTo>
                    <a:pt x="357085" y="91706"/>
                  </a:lnTo>
                  <a:lnTo>
                    <a:pt x="346684" y="91579"/>
                  </a:lnTo>
                  <a:lnTo>
                    <a:pt x="330860" y="91198"/>
                  </a:lnTo>
                  <a:lnTo>
                    <a:pt x="330962" y="56273"/>
                  </a:lnTo>
                  <a:lnTo>
                    <a:pt x="331203" y="43395"/>
                  </a:lnTo>
                  <a:lnTo>
                    <a:pt x="331419" y="37630"/>
                  </a:lnTo>
                  <a:lnTo>
                    <a:pt x="331533" y="31864"/>
                  </a:lnTo>
                  <a:lnTo>
                    <a:pt x="329844" y="31191"/>
                  </a:lnTo>
                  <a:lnTo>
                    <a:pt x="329158" y="31191"/>
                  </a:lnTo>
                  <a:lnTo>
                    <a:pt x="310184" y="30518"/>
                  </a:lnTo>
                  <a:lnTo>
                    <a:pt x="305092" y="30518"/>
                  </a:lnTo>
                  <a:lnTo>
                    <a:pt x="307111" y="37249"/>
                  </a:lnTo>
                  <a:lnTo>
                    <a:pt x="307174" y="37630"/>
                  </a:lnTo>
                  <a:lnTo>
                    <a:pt x="309841" y="56273"/>
                  </a:lnTo>
                  <a:lnTo>
                    <a:pt x="309841" y="65430"/>
                  </a:lnTo>
                  <a:lnTo>
                    <a:pt x="310159" y="110172"/>
                  </a:lnTo>
                  <a:lnTo>
                    <a:pt x="310184" y="197980"/>
                  </a:lnTo>
                  <a:lnTo>
                    <a:pt x="312216" y="198653"/>
                  </a:lnTo>
                  <a:lnTo>
                    <a:pt x="313575" y="198653"/>
                  </a:lnTo>
                  <a:lnTo>
                    <a:pt x="321360" y="197637"/>
                  </a:lnTo>
                  <a:lnTo>
                    <a:pt x="329844" y="196964"/>
                  </a:lnTo>
                  <a:lnTo>
                    <a:pt x="341033" y="196964"/>
                  </a:lnTo>
                  <a:lnTo>
                    <a:pt x="355092" y="196621"/>
                  </a:lnTo>
                  <a:lnTo>
                    <a:pt x="338670" y="196621"/>
                  </a:lnTo>
                  <a:lnTo>
                    <a:pt x="413385" y="195808"/>
                  </a:lnTo>
                  <a:lnTo>
                    <a:pt x="406933" y="195808"/>
                  </a:lnTo>
                  <a:lnTo>
                    <a:pt x="430187" y="195262"/>
                  </a:lnTo>
                  <a:lnTo>
                    <a:pt x="441706" y="195262"/>
                  </a:lnTo>
                  <a:lnTo>
                    <a:pt x="445439" y="193230"/>
                  </a:lnTo>
                  <a:lnTo>
                    <a:pt x="445439" y="178142"/>
                  </a:lnTo>
                  <a:lnTo>
                    <a:pt x="445439" y="108432"/>
                  </a:lnTo>
                  <a:lnTo>
                    <a:pt x="445439" y="91706"/>
                  </a:lnTo>
                  <a:lnTo>
                    <a:pt x="445541" y="56273"/>
                  </a:lnTo>
                  <a:lnTo>
                    <a:pt x="446112" y="37630"/>
                  </a:lnTo>
                  <a:lnTo>
                    <a:pt x="446112" y="25768"/>
                  </a:lnTo>
                  <a:close/>
                </a:path>
                <a:path w="1119504" h="313689">
                  <a:moveTo>
                    <a:pt x="580364" y="140347"/>
                  </a:moveTo>
                  <a:lnTo>
                    <a:pt x="579335" y="127127"/>
                  </a:lnTo>
                  <a:lnTo>
                    <a:pt x="579183" y="126111"/>
                  </a:lnTo>
                  <a:lnTo>
                    <a:pt x="578319" y="120345"/>
                  </a:lnTo>
                  <a:lnTo>
                    <a:pt x="575271" y="120688"/>
                  </a:lnTo>
                  <a:lnTo>
                    <a:pt x="570522" y="122047"/>
                  </a:lnTo>
                  <a:lnTo>
                    <a:pt x="551878" y="124409"/>
                  </a:lnTo>
                  <a:lnTo>
                    <a:pt x="530529" y="126111"/>
                  </a:lnTo>
                  <a:lnTo>
                    <a:pt x="521373" y="126111"/>
                  </a:lnTo>
                  <a:lnTo>
                    <a:pt x="521474" y="28816"/>
                  </a:lnTo>
                  <a:lnTo>
                    <a:pt x="521716" y="15938"/>
                  </a:lnTo>
                  <a:lnTo>
                    <a:pt x="522732" y="3390"/>
                  </a:lnTo>
                  <a:lnTo>
                    <a:pt x="522732" y="685"/>
                  </a:lnTo>
                  <a:lnTo>
                    <a:pt x="520357" y="685"/>
                  </a:lnTo>
                  <a:lnTo>
                    <a:pt x="501027" y="0"/>
                  </a:lnTo>
                  <a:lnTo>
                    <a:pt x="497649" y="0"/>
                  </a:lnTo>
                  <a:lnTo>
                    <a:pt x="495947" y="1701"/>
                  </a:lnTo>
                  <a:lnTo>
                    <a:pt x="496620" y="3390"/>
                  </a:lnTo>
                  <a:lnTo>
                    <a:pt x="498322" y="6781"/>
                  </a:lnTo>
                  <a:lnTo>
                    <a:pt x="500011" y="28816"/>
                  </a:lnTo>
                  <a:lnTo>
                    <a:pt x="500011" y="288150"/>
                  </a:lnTo>
                  <a:lnTo>
                    <a:pt x="501370" y="288150"/>
                  </a:lnTo>
                  <a:lnTo>
                    <a:pt x="518655" y="287134"/>
                  </a:lnTo>
                  <a:lnTo>
                    <a:pt x="520357" y="286791"/>
                  </a:lnTo>
                  <a:lnTo>
                    <a:pt x="521373" y="284759"/>
                  </a:lnTo>
                  <a:lnTo>
                    <a:pt x="521373" y="143738"/>
                  </a:lnTo>
                  <a:lnTo>
                    <a:pt x="531202" y="143395"/>
                  </a:lnTo>
                  <a:lnTo>
                    <a:pt x="572223" y="143395"/>
                  </a:lnTo>
                  <a:lnTo>
                    <a:pt x="577303" y="144081"/>
                  </a:lnTo>
                  <a:lnTo>
                    <a:pt x="580364" y="144081"/>
                  </a:lnTo>
                  <a:lnTo>
                    <a:pt x="580364" y="143395"/>
                  </a:lnTo>
                  <a:lnTo>
                    <a:pt x="580364" y="140347"/>
                  </a:lnTo>
                  <a:close/>
                </a:path>
                <a:path w="1119504" h="313689">
                  <a:moveTo>
                    <a:pt x="824776" y="18986"/>
                  </a:moveTo>
                  <a:lnTo>
                    <a:pt x="822528" y="18237"/>
                  </a:lnTo>
                  <a:lnTo>
                    <a:pt x="821410" y="17907"/>
                  </a:lnTo>
                  <a:lnTo>
                    <a:pt x="801725" y="13906"/>
                  </a:lnTo>
                  <a:lnTo>
                    <a:pt x="799007" y="13220"/>
                  </a:lnTo>
                  <a:lnTo>
                    <a:pt x="758228" y="17907"/>
                  </a:lnTo>
                  <a:lnTo>
                    <a:pt x="691515" y="19850"/>
                  </a:lnTo>
                  <a:lnTo>
                    <a:pt x="677392" y="19850"/>
                  </a:lnTo>
                  <a:lnTo>
                    <a:pt x="650214" y="19278"/>
                  </a:lnTo>
                  <a:lnTo>
                    <a:pt x="651637" y="19278"/>
                  </a:lnTo>
                  <a:lnTo>
                    <a:pt x="642734" y="18643"/>
                  </a:lnTo>
                  <a:lnTo>
                    <a:pt x="641032" y="18313"/>
                  </a:lnTo>
                  <a:lnTo>
                    <a:pt x="639686" y="20345"/>
                  </a:lnTo>
                  <a:lnTo>
                    <a:pt x="640016" y="21018"/>
                  </a:lnTo>
                  <a:lnTo>
                    <a:pt x="641718" y="27127"/>
                  </a:lnTo>
                  <a:lnTo>
                    <a:pt x="642734" y="32207"/>
                  </a:lnTo>
                  <a:lnTo>
                    <a:pt x="644423" y="35941"/>
                  </a:lnTo>
                  <a:lnTo>
                    <a:pt x="644423" y="36271"/>
                  </a:lnTo>
                  <a:lnTo>
                    <a:pt x="644766" y="36614"/>
                  </a:lnTo>
                  <a:lnTo>
                    <a:pt x="645439" y="38989"/>
                  </a:lnTo>
                  <a:lnTo>
                    <a:pt x="647484" y="41021"/>
                  </a:lnTo>
                  <a:lnTo>
                    <a:pt x="651205" y="40347"/>
                  </a:lnTo>
                  <a:lnTo>
                    <a:pt x="656628" y="39662"/>
                  </a:lnTo>
                  <a:lnTo>
                    <a:pt x="673582" y="37973"/>
                  </a:lnTo>
                  <a:lnTo>
                    <a:pt x="690537" y="36614"/>
                  </a:lnTo>
                  <a:lnTo>
                    <a:pt x="695960" y="36614"/>
                  </a:lnTo>
                  <a:lnTo>
                    <a:pt x="703072" y="36271"/>
                  </a:lnTo>
                  <a:lnTo>
                    <a:pt x="785787" y="33566"/>
                  </a:lnTo>
                  <a:lnTo>
                    <a:pt x="795959" y="33566"/>
                  </a:lnTo>
                  <a:lnTo>
                    <a:pt x="796632" y="34582"/>
                  </a:lnTo>
                  <a:lnTo>
                    <a:pt x="796531" y="38989"/>
                  </a:lnTo>
                  <a:lnTo>
                    <a:pt x="796404" y="41021"/>
                  </a:lnTo>
                  <a:lnTo>
                    <a:pt x="796201" y="44399"/>
                  </a:lnTo>
                  <a:lnTo>
                    <a:pt x="788758" y="87122"/>
                  </a:lnTo>
                  <a:lnTo>
                    <a:pt x="779691" y="122047"/>
                  </a:lnTo>
                  <a:lnTo>
                    <a:pt x="779005" y="124409"/>
                  </a:lnTo>
                  <a:lnTo>
                    <a:pt x="780707" y="125437"/>
                  </a:lnTo>
                  <a:lnTo>
                    <a:pt x="784771" y="125437"/>
                  </a:lnTo>
                  <a:lnTo>
                    <a:pt x="801725" y="114922"/>
                  </a:lnTo>
                  <a:lnTo>
                    <a:pt x="805116" y="105092"/>
                  </a:lnTo>
                  <a:lnTo>
                    <a:pt x="809523" y="87122"/>
                  </a:lnTo>
                  <a:lnTo>
                    <a:pt x="813587" y="70040"/>
                  </a:lnTo>
                  <a:lnTo>
                    <a:pt x="814730" y="65087"/>
                  </a:lnTo>
                  <a:lnTo>
                    <a:pt x="819353" y="44399"/>
                  </a:lnTo>
                  <a:lnTo>
                    <a:pt x="821855" y="33566"/>
                  </a:lnTo>
                  <a:lnTo>
                    <a:pt x="823417" y="26784"/>
                  </a:lnTo>
                  <a:lnTo>
                    <a:pt x="824090" y="21704"/>
                  </a:lnTo>
                  <a:lnTo>
                    <a:pt x="824560" y="19850"/>
                  </a:lnTo>
                  <a:lnTo>
                    <a:pt x="824661" y="19456"/>
                  </a:lnTo>
                  <a:lnTo>
                    <a:pt x="824776" y="18986"/>
                  </a:lnTo>
                  <a:close/>
                </a:path>
                <a:path w="1119504" h="313689">
                  <a:moveTo>
                    <a:pt x="873594" y="156616"/>
                  </a:moveTo>
                  <a:lnTo>
                    <a:pt x="872261" y="146024"/>
                  </a:lnTo>
                  <a:lnTo>
                    <a:pt x="872172" y="145275"/>
                  </a:lnTo>
                  <a:lnTo>
                    <a:pt x="872058" y="144335"/>
                  </a:lnTo>
                  <a:lnTo>
                    <a:pt x="871931" y="143395"/>
                  </a:lnTo>
                  <a:lnTo>
                    <a:pt x="871842" y="142633"/>
                  </a:lnTo>
                  <a:lnTo>
                    <a:pt x="871766" y="142024"/>
                  </a:lnTo>
                  <a:lnTo>
                    <a:pt x="869188" y="136613"/>
                  </a:lnTo>
                  <a:lnTo>
                    <a:pt x="865797" y="137299"/>
                  </a:lnTo>
                  <a:lnTo>
                    <a:pt x="858989" y="138493"/>
                  </a:lnTo>
                  <a:lnTo>
                    <a:pt x="820204" y="142024"/>
                  </a:lnTo>
                  <a:lnTo>
                    <a:pt x="801674" y="143065"/>
                  </a:lnTo>
                  <a:lnTo>
                    <a:pt x="802005" y="143065"/>
                  </a:lnTo>
                  <a:lnTo>
                    <a:pt x="747788" y="144945"/>
                  </a:lnTo>
                  <a:lnTo>
                    <a:pt x="748245" y="144945"/>
                  </a:lnTo>
                  <a:lnTo>
                    <a:pt x="699033" y="146024"/>
                  </a:lnTo>
                  <a:lnTo>
                    <a:pt x="645020" y="146024"/>
                  </a:lnTo>
                  <a:lnTo>
                    <a:pt x="632320" y="145821"/>
                  </a:lnTo>
                  <a:lnTo>
                    <a:pt x="633615" y="145821"/>
                  </a:lnTo>
                  <a:lnTo>
                    <a:pt x="610539" y="145275"/>
                  </a:lnTo>
                  <a:lnTo>
                    <a:pt x="602538" y="144945"/>
                  </a:lnTo>
                  <a:lnTo>
                    <a:pt x="595731" y="144335"/>
                  </a:lnTo>
                  <a:lnTo>
                    <a:pt x="595896" y="144335"/>
                  </a:lnTo>
                  <a:lnTo>
                    <a:pt x="588492" y="143395"/>
                  </a:lnTo>
                  <a:lnTo>
                    <a:pt x="586803" y="143065"/>
                  </a:lnTo>
                  <a:lnTo>
                    <a:pt x="585533" y="145275"/>
                  </a:lnTo>
                  <a:lnTo>
                    <a:pt x="585635" y="145821"/>
                  </a:lnTo>
                  <a:lnTo>
                    <a:pt x="585736" y="146024"/>
                  </a:lnTo>
                  <a:lnTo>
                    <a:pt x="587133" y="151879"/>
                  </a:lnTo>
                  <a:lnTo>
                    <a:pt x="589178" y="159664"/>
                  </a:lnTo>
                  <a:lnTo>
                    <a:pt x="590524" y="163398"/>
                  </a:lnTo>
                  <a:lnTo>
                    <a:pt x="591210" y="165430"/>
                  </a:lnTo>
                  <a:lnTo>
                    <a:pt x="593915" y="167462"/>
                  </a:lnTo>
                  <a:lnTo>
                    <a:pt x="609142" y="166128"/>
                  </a:lnTo>
                  <a:lnTo>
                    <a:pt x="618807" y="165430"/>
                  </a:lnTo>
                  <a:lnTo>
                    <a:pt x="630351" y="164820"/>
                  </a:lnTo>
                  <a:lnTo>
                    <a:pt x="684009" y="162483"/>
                  </a:lnTo>
                  <a:lnTo>
                    <a:pt x="723747" y="161709"/>
                  </a:lnTo>
                  <a:lnTo>
                    <a:pt x="723747" y="288823"/>
                  </a:lnTo>
                  <a:lnTo>
                    <a:pt x="726465" y="288823"/>
                  </a:lnTo>
                  <a:lnTo>
                    <a:pt x="733920" y="288150"/>
                  </a:lnTo>
                  <a:lnTo>
                    <a:pt x="741375" y="287807"/>
                  </a:lnTo>
                  <a:lnTo>
                    <a:pt x="742734" y="287807"/>
                  </a:lnTo>
                  <a:lnTo>
                    <a:pt x="744435" y="287477"/>
                  </a:lnTo>
                  <a:lnTo>
                    <a:pt x="745451" y="285432"/>
                  </a:lnTo>
                  <a:lnTo>
                    <a:pt x="745451" y="161709"/>
                  </a:lnTo>
                  <a:lnTo>
                    <a:pt x="745451" y="161366"/>
                  </a:lnTo>
                  <a:lnTo>
                    <a:pt x="771194" y="160832"/>
                  </a:lnTo>
                  <a:lnTo>
                    <a:pt x="871702" y="160832"/>
                  </a:lnTo>
                  <a:lnTo>
                    <a:pt x="873594" y="158318"/>
                  </a:lnTo>
                  <a:lnTo>
                    <a:pt x="873594" y="156616"/>
                  </a:lnTo>
                  <a:close/>
                </a:path>
                <a:path w="1119504" h="313689">
                  <a:moveTo>
                    <a:pt x="1082751" y="174586"/>
                  </a:moveTo>
                  <a:lnTo>
                    <a:pt x="1082027" y="170180"/>
                  </a:lnTo>
                  <a:lnTo>
                    <a:pt x="1080376" y="158991"/>
                  </a:lnTo>
                  <a:lnTo>
                    <a:pt x="1079703" y="155600"/>
                  </a:lnTo>
                  <a:lnTo>
                    <a:pt x="1028636" y="173164"/>
                  </a:lnTo>
                  <a:lnTo>
                    <a:pt x="989952" y="180098"/>
                  </a:lnTo>
                  <a:lnTo>
                    <a:pt x="949121" y="183908"/>
                  </a:lnTo>
                  <a:lnTo>
                    <a:pt x="943762" y="184061"/>
                  </a:lnTo>
                  <a:lnTo>
                    <a:pt x="930541" y="184061"/>
                  </a:lnTo>
                  <a:lnTo>
                    <a:pt x="930440" y="183502"/>
                  </a:lnTo>
                  <a:lnTo>
                    <a:pt x="928916" y="175006"/>
                  </a:lnTo>
                  <a:lnTo>
                    <a:pt x="928839" y="67462"/>
                  </a:lnTo>
                  <a:lnTo>
                    <a:pt x="929182" y="49491"/>
                  </a:lnTo>
                  <a:lnTo>
                    <a:pt x="929754" y="42037"/>
                  </a:lnTo>
                  <a:lnTo>
                    <a:pt x="929868" y="39662"/>
                  </a:lnTo>
                  <a:lnTo>
                    <a:pt x="930198" y="37630"/>
                  </a:lnTo>
                  <a:lnTo>
                    <a:pt x="928839" y="37287"/>
                  </a:lnTo>
                  <a:lnTo>
                    <a:pt x="928166" y="37287"/>
                  </a:lnTo>
                  <a:lnTo>
                    <a:pt x="908850" y="35255"/>
                  </a:lnTo>
                  <a:lnTo>
                    <a:pt x="903414" y="35255"/>
                  </a:lnTo>
                  <a:lnTo>
                    <a:pt x="905459" y="42037"/>
                  </a:lnTo>
                  <a:lnTo>
                    <a:pt x="907821" y="60350"/>
                  </a:lnTo>
                  <a:lnTo>
                    <a:pt x="907821" y="187807"/>
                  </a:lnTo>
                  <a:lnTo>
                    <a:pt x="914603" y="205435"/>
                  </a:lnTo>
                  <a:lnTo>
                    <a:pt x="924102" y="205435"/>
                  </a:lnTo>
                  <a:lnTo>
                    <a:pt x="940422" y="204787"/>
                  </a:lnTo>
                  <a:lnTo>
                    <a:pt x="997432" y="198170"/>
                  </a:lnTo>
                  <a:lnTo>
                    <a:pt x="1050124" y="186334"/>
                  </a:lnTo>
                  <a:lnTo>
                    <a:pt x="1067892" y="180695"/>
                  </a:lnTo>
                  <a:lnTo>
                    <a:pt x="1082751" y="174586"/>
                  </a:lnTo>
                  <a:close/>
                </a:path>
                <a:path w="1119504" h="313689">
                  <a:moveTo>
                    <a:pt x="1119365" y="685"/>
                  </a:moveTo>
                  <a:lnTo>
                    <a:pt x="1116990" y="685"/>
                  </a:lnTo>
                  <a:lnTo>
                    <a:pt x="1097661" y="0"/>
                  </a:lnTo>
                  <a:lnTo>
                    <a:pt x="1094270" y="0"/>
                  </a:lnTo>
                  <a:lnTo>
                    <a:pt x="1092581" y="1701"/>
                  </a:lnTo>
                  <a:lnTo>
                    <a:pt x="1093254" y="3390"/>
                  </a:lnTo>
                  <a:lnTo>
                    <a:pt x="1094955" y="6781"/>
                  </a:lnTo>
                  <a:lnTo>
                    <a:pt x="1096645" y="28816"/>
                  </a:lnTo>
                  <a:lnTo>
                    <a:pt x="1096645" y="288150"/>
                  </a:lnTo>
                  <a:lnTo>
                    <a:pt x="1098003" y="288150"/>
                  </a:lnTo>
                  <a:lnTo>
                    <a:pt x="1115288" y="287134"/>
                  </a:lnTo>
                  <a:lnTo>
                    <a:pt x="1116990" y="286791"/>
                  </a:lnTo>
                  <a:lnTo>
                    <a:pt x="1118006" y="284759"/>
                  </a:lnTo>
                  <a:lnTo>
                    <a:pt x="1118108" y="28816"/>
                  </a:lnTo>
                  <a:lnTo>
                    <a:pt x="1118349" y="15938"/>
                  </a:lnTo>
                  <a:lnTo>
                    <a:pt x="1119365" y="3390"/>
                  </a:lnTo>
                  <a:lnTo>
                    <a:pt x="1119365" y="68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696833" y="2892685"/>
              <a:ext cx="1237615" cy="0"/>
            </a:xfrm>
            <a:custGeom>
              <a:avLst/>
              <a:gdLst/>
              <a:ahLst/>
              <a:cxnLst/>
              <a:rect l="l" t="t" r="r" b="b"/>
              <a:pathLst>
                <a:path w="1237615" h="0">
                  <a:moveTo>
                    <a:pt x="0" y="0"/>
                  </a:moveTo>
                  <a:lnTo>
                    <a:pt x="1152677" y="0"/>
                  </a:lnTo>
                </a:path>
                <a:path w="1237615" h="0">
                  <a:moveTo>
                    <a:pt x="1152525" y="0"/>
                  </a:moveTo>
                  <a:lnTo>
                    <a:pt x="123735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948619" y="2560306"/>
              <a:ext cx="562610" cy="315595"/>
            </a:xfrm>
            <a:custGeom>
              <a:avLst/>
              <a:gdLst/>
              <a:ahLst/>
              <a:cxnLst/>
              <a:rect l="l" t="t" r="r" b="b"/>
              <a:pathLst>
                <a:path w="562609" h="315594">
                  <a:moveTo>
                    <a:pt x="162039" y="41021"/>
                  </a:moveTo>
                  <a:lnTo>
                    <a:pt x="160108" y="40055"/>
                  </a:lnTo>
                  <a:lnTo>
                    <a:pt x="159321" y="39662"/>
                  </a:lnTo>
                  <a:lnTo>
                    <a:pt x="138645" y="32880"/>
                  </a:lnTo>
                  <a:lnTo>
                    <a:pt x="136944" y="33566"/>
                  </a:lnTo>
                  <a:lnTo>
                    <a:pt x="127457" y="35598"/>
                  </a:lnTo>
                  <a:lnTo>
                    <a:pt x="123393" y="35941"/>
                  </a:lnTo>
                  <a:lnTo>
                    <a:pt x="114465" y="36931"/>
                  </a:lnTo>
                  <a:lnTo>
                    <a:pt x="107899" y="37566"/>
                  </a:lnTo>
                  <a:lnTo>
                    <a:pt x="100482" y="38100"/>
                  </a:lnTo>
                  <a:lnTo>
                    <a:pt x="77406" y="39509"/>
                  </a:lnTo>
                  <a:lnTo>
                    <a:pt x="65671" y="40055"/>
                  </a:lnTo>
                  <a:lnTo>
                    <a:pt x="29768" y="40055"/>
                  </a:lnTo>
                  <a:lnTo>
                    <a:pt x="23088" y="39662"/>
                  </a:lnTo>
                  <a:lnTo>
                    <a:pt x="23672" y="39662"/>
                  </a:lnTo>
                  <a:lnTo>
                    <a:pt x="15925" y="38989"/>
                  </a:lnTo>
                  <a:lnTo>
                    <a:pt x="14236" y="38646"/>
                  </a:lnTo>
                  <a:lnTo>
                    <a:pt x="14122" y="38823"/>
                  </a:lnTo>
                  <a:lnTo>
                    <a:pt x="14008" y="38989"/>
                  </a:lnTo>
                  <a:lnTo>
                    <a:pt x="12877" y="40678"/>
                  </a:lnTo>
                  <a:lnTo>
                    <a:pt x="13220" y="41363"/>
                  </a:lnTo>
                  <a:lnTo>
                    <a:pt x="14566" y="47129"/>
                  </a:lnTo>
                  <a:lnTo>
                    <a:pt x="15925" y="52209"/>
                  </a:lnTo>
                  <a:lnTo>
                    <a:pt x="17284" y="55943"/>
                  </a:lnTo>
                  <a:lnTo>
                    <a:pt x="17284" y="56273"/>
                  </a:lnTo>
                  <a:lnTo>
                    <a:pt x="17627" y="56616"/>
                  </a:lnTo>
                  <a:lnTo>
                    <a:pt x="18300" y="58305"/>
                  </a:lnTo>
                  <a:lnTo>
                    <a:pt x="20332" y="60680"/>
                  </a:lnTo>
                  <a:lnTo>
                    <a:pt x="23723" y="60350"/>
                  </a:lnTo>
                  <a:lnTo>
                    <a:pt x="58978" y="57289"/>
                  </a:lnTo>
                  <a:lnTo>
                    <a:pt x="128816" y="53225"/>
                  </a:lnTo>
                  <a:lnTo>
                    <a:pt x="132537" y="53225"/>
                  </a:lnTo>
                  <a:lnTo>
                    <a:pt x="131927" y="56616"/>
                  </a:lnTo>
                  <a:lnTo>
                    <a:pt x="131826" y="57289"/>
                  </a:lnTo>
                  <a:lnTo>
                    <a:pt x="116255" y="104749"/>
                  </a:lnTo>
                  <a:lnTo>
                    <a:pt x="91770" y="142786"/>
                  </a:lnTo>
                  <a:lnTo>
                    <a:pt x="60756" y="178282"/>
                  </a:lnTo>
                  <a:lnTo>
                    <a:pt x="26416" y="207772"/>
                  </a:lnTo>
                  <a:lnTo>
                    <a:pt x="2374" y="222389"/>
                  </a:lnTo>
                  <a:lnTo>
                    <a:pt x="0" y="224421"/>
                  </a:lnTo>
                  <a:lnTo>
                    <a:pt x="1346" y="225767"/>
                  </a:lnTo>
                  <a:lnTo>
                    <a:pt x="9486" y="233235"/>
                  </a:lnTo>
                  <a:lnTo>
                    <a:pt x="12204" y="235610"/>
                  </a:lnTo>
                  <a:lnTo>
                    <a:pt x="17627" y="234924"/>
                  </a:lnTo>
                  <a:lnTo>
                    <a:pt x="58280" y="206248"/>
                  </a:lnTo>
                  <a:lnTo>
                    <a:pt x="93814" y="171094"/>
                  </a:lnTo>
                  <a:lnTo>
                    <a:pt x="120954" y="134759"/>
                  </a:lnTo>
                  <a:lnTo>
                    <a:pt x="144729" y="92570"/>
                  </a:lnTo>
                  <a:lnTo>
                    <a:pt x="158851" y="53225"/>
                  </a:lnTo>
                  <a:lnTo>
                    <a:pt x="161696" y="44069"/>
                  </a:lnTo>
                  <a:lnTo>
                    <a:pt x="162039" y="41021"/>
                  </a:lnTo>
                  <a:close/>
                </a:path>
                <a:path w="562609" h="315594">
                  <a:moveTo>
                    <a:pt x="232879" y="685"/>
                  </a:moveTo>
                  <a:lnTo>
                    <a:pt x="230517" y="685"/>
                  </a:lnTo>
                  <a:lnTo>
                    <a:pt x="211188" y="0"/>
                  </a:lnTo>
                  <a:lnTo>
                    <a:pt x="207797" y="0"/>
                  </a:lnTo>
                  <a:lnTo>
                    <a:pt x="206108" y="1701"/>
                  </a:lnTo>
                  <a:lnTo>
                    <a:pt x="206781" y="3390"/>
                  </a:lnTo>
                  <a:lnTo>
                    <a:pt x="208483" y="6781"/>
                  </a:lnTo>
                  <a:lnTo>
                    <a:pt x="210172" y="28816"/>
                  </a:lnTo>
                  <a:lnTo>
                    <a:pt x="210172" y="288150"/>
                  </a:lnTo>
                  <a:lnTo>
                    <a:pt x="211531" y="288150"/>
                  </a:lnTo>
                  <a:lnTo>
                    <a:pt x="228815" y="287134"/>
                  </a:lnTo>
                  <a:lnTo>
                    <a:pt x="230517" y="286791"/>
                  </a:lnTo>
                  <a:lnTo>
                    <a:pt x="231533" y="284759"/>
                  </a:lnTo>
                  <a:lnTo>
                    <a:pt x="231635" y="28816"/>
                  </a:lnTo>
                  <a:lnTo>
                    <a:pt x="231863" y="15938"/>
                  </a:lnTo>
                  <a:lnTo>
                    <a:pt x="232879" y="3390"/>
                  </a:lnTo>
                  <a:lnTo>
                    <a:pt x="232879" y="685"/>
                  </a:lnTo>
                  <a:close/>
                </a:path>
                <a:path w="562609" h="315594">
                  <a:moveTo>
                    <a:pt x="493763" y="243281"/>
                  </a:moveTo>
                  <a:lnTo>
                    <a:pt x="476745" y="215277"/>
                  </a:lnTo>
                  <a:lnTo>
                    <a:pt x="473405" y="212293"/>
                  </a:lnTo>
                  <a:lnTo>
                    <a:pt x="472897" y="212039"/>
                  </a:lnTo>
                  <a:lnTo>
                    <a:pt x="472897" y="241033"/>
                  </a:lnTo>
                  <a:lnTo>
                    <a:pt x="472821" y="257975"/>
                  </a:lnTo>
                  <a:lnTo>
                    <a:pt x="448462" y="292544"/>
                  </a:lnTo>
                  <a:lnTo>
                    <a:pt x="419671" y="297637"/>
                  </a:lnTo>
                  <a:lnTo>
                    <a:pt x="406488" y="297484"/>
                  </a:lnTo>
                  <a:lnTo>
                    <a:pt x="368058" y="275844"/>
                  </a:lnTo>
                  <a:lnTo>
                    <a:pt x="366268" y="264858"/>
                  </a:lnTo>
                  <a:lnTo>
                    <a:pt x="366115" y="257975"/>
                  </a:lnTo>
                  <a:lnTo>
                    <a:pt x="391071" y="220916"/>
                  </a:lnTo>
                  <a:lnTo>
                    <a:pt x="428625" y="215277"/>
                  </a:lnTo>
                  <a:lnTo>
                    <a:pt x="434263" y="215557"/>
                  </a:lnTo>
                  <a:lnTo>
                    <a:pt x="439432" y="216801"/>
                  </a:lnTo>
                  <a:lnTo>
                    <a:pt x="446620" y="219329"/>
                  </a:lnTo>
                  <a:lnTo>
                    <a:pt x="458660" y="223735"/>
                  </a:lnTo>
                  <a:lnTo>
                    <a:pt x="472897" y="241033"/>
                  </a:lnTo>
                  <a:lnTo>
                    <a:pt x="472897" y="212039"/>
                  </a:lnTo>
                  <a:lnTo>
                    <a:pt x="432562" y="199910"/>
                  </a:lnTo>
                  <a:lnTo>
                    <a:pt x="424319" y="199910"/>
                  </a:lnTo>
                  <a:lnTo>
                    <a:pt x="382727" y="207810"/>
                  </a:lnTo>
                  <a:lnTo>
                    <a:pt x="349110" y="235864"/>
                  </a:lnTo>
                  <a:lnTo>
                    <a:pt x="344919" y="247980"/>
                  </a:lnTo>
                  <a:lnTo>
                    <a:pt x="345020" y="268973"/>
                  </a:lnTo>
                  <a:lnTo>
                    <a:pt x="370255" y="303834"/>
                  </a:lnTo>
                  <a:lnTo>
                    <a:pt x="397040" y="314312"/>
                  </a:lnTo>
                  <a:lnTo>
                    <a:pt x="396582" y="314312"/>
                  </a:lnTo>
                  <a:lnTo>
                    <a:pt x="405434" y="315150"/>
                  </a:lnTo>
                  <a:lnTo>
                    <a:pt x="431126" y="315150"/>
                  </a:lnTo>
                  <a:lnTo>
                    <a:pt x="473341" y="299224"/>
                  </a:lnTo>
                  <a:lnTo>
                    <a:pt x="493763" y="264858"/>
                  </a:lnTo>
                  <a:lnTo>
                    <a:pt x="493763" y="243281"/>
                  </a:lnTo>
                  <a:close/>
                </a:path>
                <a:path w="562609" h="315594">
                  <a:moveTo>
                    <a:pt x="509511" y="98996"/>
                  </a:moveTo>
                  <a:lnTo>
                    <a:pt x="509168" y="96951"/>
                  </a:lnTo>
                  <a:lnTo>
                    <a:pt x="508254" y="86448"/>
                  </a:lnTo>
                  <a:lnTo>
                    <a:pt x="508139" y="85090"/>
                  </a:lnTo>
                  <a:lnTo>
                    <a:pt x="508050" y="84137"/>
                  </a:lnTo>
                  <a:lnTo>
                    <a:pt x="507961" y="83032"/>
                  </a:lnTo>
                  <a:lnTo>
                    <a:pt x="507809" y="81356"/>
                  </a:lnTo>
                  <a:lnTo>
                    <a:pt x="507466" y="79667"/>
                  </a:lnTo>
                  <a:lnTo>
                    <a:pt x="505434" y="77978"/>
                  </a:lnTo>
                  <a:lnTo>
                    <a:pt x="493572" y="80340"/>
                  </a:lnTo>
                  <a:lnTo>
                    <a:pt x="469722" y="83032"/>
                  </a:lnTo>
                  <a:lnTo>
                    <a:pt x="463105" y="83654"/>
                  </a:lnTo>
                  <a:lnTo>
                    <a:pt x="455536" y="84137"/>
                  </a:lnTo>
                  <a:lnTo>
                    <a:pt x="436956" y="85090"/>
                  </a:lnTo>
                  <a:lnTo>
                    <a:pt x="390512" y="86448"/>
                  </a:lnTo>
                  <a:lnTo>
                    <a:pt x="366788" y="86448"/>
                  </a:lnTo>
                  <a:lnTo>
                    <a:pt x="358317" y="86106"/>
                  </a:lnTo>
                  <a:lnTo>
                    <a:pt x="352894" y="85763"/>
                  </a:lnTo>
                  <a:lnTo>
                    <a:pt x="349504" y="79667"/>
                  </a:lnTo>
                  <a:lnTo>
                    <a:pt x="349504" y="77978"/>
                  </a:lnTo>
                  <a:lnTo>
                    <a:pt x="349631" y="27584"/>
                  </a:lnTo>
                  <a:lnTo>
                    <a:pt x="349923" y="20320"/>
                  </a:lnTo>
                  <a:lnTo>
                    <a:pt x="350405" y="11874"/>
                  </a:lnTo>
                  <a:lnTo>
                    <a:pt x="350520" y="7467"/>
                  </a:lnTo>
                  <a:lnTo>
                    <a:pt x="349161" y="7124"/>
                  </a:lnTo>
                  <a:lnTo>
                    <a:pt x="348488" y="6781"/>
                  </a:lnTo>
                  <a:lnTo>
                    <a:pt x="338988" y="6108"/>
                  </a:lnTo>
                  <a:lnTo>
                    <a:pt x="328815" y="5092"/>
                  </a:lnTo>
                  <a:lnTo>
                    <a:pt x="323735" y="5092"/>
                  </a:lnTo>
                  <a:lnTo>
                    <a:pt x="325767" y="11874"/>
                  </a:lnTo>
                  <a:lnTo>
                    <a:pt x="328142" y="30175"/>
                  </a:lnTo>
                  <a:lnTo>
                    <a:pt x="328142" y="90170"/>
                  </a:lnTo>
                  <a:lnTo>
                    <a:pt x="337629" y="103733"/>
                  </a:lnTo>
                  <a:lnTo>
                    <a:pt x="465480" y="100495"/>
                  </a:lnTo>
                  <a:lnTo>
                    <a:pt x="482612" y="100342"/>
                  </a:lnTo>
                  <a:lnTo>
                    <a:pt x="506793" y="100342"/>
                  </a:lnTo>
                  <a:lnTo>
                    <a:pt x="509511" y="98996"/>
                  </a:lnTo>
                  <a:close/>
                </a:path>
                <a:path w="562609" h="315594">
                  <a:moveTo>
                    <a:pt x="562051" y="164071"/>
                  </a:moveTo>
                  <a:lnTo>
                    <a:pt x="561987" y="163144"/>
                  </a:lnTo>
                  <a:lnTo>
                    <a:pt x="561708" y="159334"/>
                  </a:lnTo>
                  <a:lnTo>
                    <a:pt x="560527" y="150698"/>
                  </a:lnTo>
                  <a:lnTo>
                    <a:pt x="560501" y="150456"/>
                  </a:lnTo>
                  <a:lnTo>
                    <a:pt x="560400" y="149707"/>
                  </a:lnTo>
                  <a:lnTo>
                    <a:pt x="560311" y="149059"/>
                  </a:lnTo>
                  <a:lnTo>
                    <a:pt x="560222" y="148463"/>
                  </a:lnTo>
                  <a:lnTo>
                    <a:pt x="560133" y="147789"/>
                  </a:lnTo>
                  <a:lnTo>
                    <a:pt x="560044" y="147129"/>
                  </a:lnTo>
                  <a:lnTo>
                    <a:pt x="559676" y="144411"/>
                  </a:lnTo>
                  <a:lnTo>
                    <a:pt x="559333" y="142722"/>
                  </a:lnTo>
                  <a:lnTo>
                    <a:pt x="557301" y="140690"/>
                  </a:lnTo>
                  <a:lnTo>
                    <a:pt x="545096" y="143065"/>
                  </a:lnTo>
                  <a:lnTo>
                    <a:pt x="519366" y="145211"/>
                  </a:lnTo>
                  <a:lnTo>
                    <a:pt x="512305" y="145732"/>
                  </a:lnTo>
                  <a:lnTo>
                    <a:pt x="470903" y="147789"/>
                  </a:lnTo>
                  <a:lnTo>
                    <a:pt x="437121" y="149059"/>
                  </a:lnTo>
                  <a:lnTo>
                    <a:pt x="393255" y="150177"/>
                  </a:lnTo>
                  <a:lnTo>
                    <a:pt x="395109" y="150177"/>
                  </a:lnTo>
                  <a:lnTo>
                    <a:pt x="378320" y="150456"/>
                  </a:lnTo>
                  <a:lnTo>
                    <a:pt x="362800" y="150456"/>
                  </a:lnTo>
                  <a:lnTo>
                    <a:pt x="341464" y="150698"/>
                  </a:lnTo>
                  <a:lnTo>
                    <a:pt x="330708" y="150698"/>
                  </a:lnTo>
                  <a:lnTo>
                    <a:pt x="319722" y="150456"/>
                  </a:lnTo>
                  <a:lnTo>
                    <a:pt x="320395" y="150456"/>
                  </a:lnTo>
                  <a:lnTo>
                    <a:pt x="294132" y="149453"/>
                  </a:lnTo>
                  <a:lnTo>
                    <a:pt x="286956" y="149059"/>
                  </a:lnTo>
                  <a:lnTo>
                    <a:pt x="280682" y="148463"/>
                  </a:lnTo>
                  <a:lnTo>
                    <a:pt x="272288" y="147383"/>
                  </a:lnTo>
                  <a:lnTo>
                    <a:pt x="272503" y="147383"/>
                  </a:lnTo>
                  <a:lnTo>
                    <a:pt x="271195" y="147129"/>
                  </a:lnTo>
                  <a:lnTo>
                    <a:pt x="269862" y="149453"/>
                  </a:lnTo>
                  <a:lnTo>
                    <a:pt x="269938" y="149707"/>
                  </a:lnTo>
                  <a:lnTo>
                    <a:pt x="270179" y="150177"/>
                  </a:lnTo>
                  <a:lnTo>
                    <a:pt x="270294" y="150698"/>
                  </a:lnTo>
                  <a:lnTo>
                    <a:pt x="271526" y="155943"/>
                  </a:lnTo>
                  <a:lnTo>
                    <a:pt x="273545" y="163347"/>
                  </a:lnTo>
                  <a:lnTo>
                    <a:pt x="273646" y="163614"/>
                  </a:lnTo>
                  <a:lnTo>
                    <a:pt x="274878" y="167005"/>
                  </a:lnTo>
                  <a:lnTo>
                    <a:pt x="275602" y="169164"/>
                  </a:lnTo>
                  <a:lnTo>
                    <a:pt x="278307" y="171196"/>
                  </a:lnTo>
                  <a:lnTo>
                    <a:pt x="282041" y="170853"/>
                  </a:lnTo>
                  <a:lnTo>
                    <a:pt x="291096" y="169849"/>
                  </a:lnTo>
                  <a:lnTo>
                    <a:pt x="299008" y="169164"/>
                  </a:lnTo>
                  <a:lnTo>
                    <a:pt x="299224" y="169164"/>
                  </a:lnTo>
                  <a:lnTo>
                    <a:pt x="308305" y="168617"/>
                  </a:lnTo>
                  <a:lnTo>
                    <a:pt x="352717" y="166497"/>
                  </a:lnTo>
                  <a:lnTo>
                    <a:pt x="476008" y="163347"/>
                  </a:lnTo>
                  <a:lnTo>
                    <a:pt x="491794" y="163347"/>
                  </a:lnTo>
                  <a:lnTo>
                    <a:pt x="504355" y="163144"/>
                  </a:lnTo>
                  <a:lnTo>
                    <a:pt x="543852" y="163144"/>
                  </a:lnTo>
                  <a:lnTo>
                    <a:pt x="548919" y="163347"/>
                  </a:lnTo>
                  <a:lnTo>
                    <a:pt x="553250" y="163614"/>
                  </a:lnTo>
                  <a:lnTo>
                    <a:pt x="552780" y="163614"/>
                  </a:lnTo>
                  <a:lnTo>
                    <a:pt x="562051" y="1640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934044" y="2892685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 h="0">
                  <a:moveTo>
                    <a:pt x="0" y="0"/>
                  </a:moveTo>
                  <a:lnTo>
                    <a:pt x="57313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0238" y="3232471"/>
              <a:ext cx="401759" cy="212823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0206558" y="3250031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5" h="170179">
                  <a:moveTo>
                    <a:pt x="196164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0180"/>
                  </a:lnTo>
                  <a:lnTo>
                    <a:pt x="196164" y="17018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450" y="3232471"/>
              <a:ext cx="176629" cy="21620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0641368" y="3239871"/>
              <a:ext cx="195580" cy="205740"/>
            </a:xfrm>
            <a:custGeom>
              <a:avLst/>
              <a:gdLst/>
              <a:ahLst/>
              <a:cxnLst/>
              <a:rect l="l" t="t" r="r" b="b"/>
              <a:pathLst>
                <a:path w="195579" h="205739">
                  <a:moveTo>
                    <a:pt x="171805" y="50800"/>
                  </a:moveTo>
                  <a:lnTo>
                    <a:pt x="43675" y="50800"/>
                  </a:lnTo>
                  <a:lnTo>
                    <a:pt x="43675" y="15240"/>
                  </a:lnTo>
                  <a:lnTo>
                    <a:pt x="169392" y="15240"/>
                  </a:lnTo>
                  <a:lnTo>
                    <a:pt x="169392" y="0"/>
                  </a:lnTo>
                  <a:lnTo>
                    <a:pt x="26060" y="0"/>
                  </a:lnTo>
                  <a:lnTo>
                    <a:pt x="26060" y="15240"/>
                  </a:lnTo>
                  <a:lnTo>
                    <a:pt x="26060" y="50800"/>
                  </a:lnTo>
                  <a:lnTo>
                    <a:pt x="26060" y="66040"/>
                  </a:lnTo>
                  <a:lnTo>
                    <a:pt x="171805" y="66040"/>
                  </a:lnTo>
                  <a:lnTo>
                    <a:pt x="171805" y="50800"/>
                  </a:lnTo>
                  <a:close/>
                </a:path>
                <a:path w="195579" h="205739">
                  <a:moveTo>
                    <a:pt x="176149" y="191770"/>
                  </a:moveTo>
                  <a:lnTo>
                    <a:pt x="41503" y="191770"/>
                  </a:lnTo>
                  <a:lnTo>
                    <a:pt x="41503" y="167640"/>
                  </a:lnTo>
                  <a:lnTo>
                    <a:pt x="169633" y="167640"/>
                  </a:lnTo>
                  <a:lnTo>
                    <a:pt x="169633" y="154940"/>
                  </a:lnTo>
                  <a:lnTo>
                    <a:pt x="169633" y="132080"/>
                  </a:lnTo>
                  <a:lnTo>
                    <a:pt x="169633" y="118110"/>
                  </a:lnTo>
                  <a:lnTo>
                    <a:pt x="23647" y="118110"/>
                  </a:lnTo>
                  <a:lnTo>
                    <a:pt x="23647" y="132080"/>
                  </a:lnTo>
                  <a:lnTo>
                    <a:pt x="152260" y="132080"/>
                  </a:lnTo>
                  <a:lnTo>
                    <a:pt x="152260" y="154940"/>
                  </a:lnTo>
                  <a:lnTo>
                    <a:pt x="24371" y="154940"/>
                  </a:lnTo>
                  <a:lnTo>
                    <a:pt x="24371" y="167640"/>
                  </a:lnTo>
                  <a:lnTo>
                    <a:pt x="24371" y="191770"/>
                  </a:lnTo>
                  <a:lnTo>
                    <a:pt x="24371" y="205740"/>
                  </a:lnTo>
                  <a:lnTo>
                    <a:pt x="176149" y="205740"/>
                  </a:lnTo>
                  <a:lnTo>
                    <a:pt x="176149" y="191770"/>
                  </a:lnTo>
                  <a:close/>
                </a:path>
                <a:path w="195579" h="205739">
                  <a:moveTo>
                    <a:pt x="194970" y="84061"/>
                  </a:moveTo>
                  <a:lnTo>
                    <a:pt x="0" y="84061"/>
                  </a:lnTo>
                  <a:lnTo>
                    <a:pt x="0" y="98539"/>
                  </a:lnTo>
                  <a:lnTo>
                    <a:pt x="194970" y="98539"/>
                  </a:lnTo>
                  <a:lnTo>
                    <a:pt x="194970" y="8406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58543" y="3236332"/>
              <a:ext cx="194967" cy="2094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38504" y="3231023"/>
              <a:ext cx="194485" cy="21475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3876" y="3232712"/>
              <a:ext cx="168425" cy="21620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1150" y="3232471"/>
              <a:ext cx="413582" cy="2159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9862" y="3635350"/>
              <a:ext cx="399828" cy="2159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18142" y="3635350"/>
              <a:ext cx="178077" cy="21523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6839" y="3649104"/>
              <a:ext cx="194967" cy="201965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0703281" y="3646271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60">
                  <a:moveTo>
                    <a:pt x="170345" y="0"/>
                  </a:moveTo>
                  <a:lnTo>
                    <a:pt x="153225" y="0"/>
                  </a:lnTo>
                  <a:lnTo>
                    <a:pt x="153225" y="13970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53225" y="1397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45" y="74930"/>
                  </a:lnTo>
                  <a:lnTo>
                    <a:pt x="170345" y="60020"/>
                  </a:lnTo>
                  <a:lnTo>
                    <a:pt x="170345" y="59690"/>
                  </a:lnTo>
                  <a:lnTo>
                    <a:pt x="170345" y="13970"/>
                  </a:lnTo>
                  <a:lnTo>
                    <a:pt x="170345" y="0"/>
                  </a:lnTo>
                  <a:close/>
                </a:path>
                <a:path w="196215" h="200660">
                  <a:moveTo>
                    <a:pt x="174205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05" y="200660"/>
                  </a:lnTo>
                  <a:lnTo>
                    <a:pt x="174205" y="185420"/>
                  </a:lnTo>
                  <a:close/>
                </a:path>
                <a:path w="196215" h="200660">
                  <a:moveTo>
                    <a:pt x="196164" y="100076"/>
                  </a:moveTo>
                  <a:lnTo>
                    <a:pt x="0" y="100076"/>
                  </a:lnTo>
                  <a:lnTo>
                    <a:pt x="0" y="114554"/>
                  </a:lnTo>
                  <a:lnTo>
                    <a:pt x="90487" y="114554"/>
                  </a:lnTo>
                  <a:lnTo>
                    <a:pt x="90487" y="159677"/>
                  </a:lnTo>
                  <a:lnTo>
                    <a:pt x="108102" y="159677"/>
                  </a:lnTo>
                  <a:lnTo>
                    <a:pt x="108102" y="114554"/>
                  </a:lnTo>
                  <a:lnTo>
                    <a:pt x="196164" y="114554"/>
                  </a:lnTo>
                  <a:lnTo>
                    <a:pt x="196164" y="10007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84403" y="3635109"/>
              <a:ext cx="176387" cy="21620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13153" y="3635109"/>
              <a:ext cx="164323" cy="21620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9944" y="3635350"/>
              <a:ext cx="198828" cy="21571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99689" y="3635350"/>
              <a:ext cx="410445" cy="21571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33058" y="3633178"/>
              <a:ext cx="198345" cy="21499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63255" y="3635591"/>
              <a:ext cx="162151" cy="21547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75838" y="3635350"/>
              <a:ext cx="192072" cy="21620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9745065" y="3805465"/>
              <a:ext cx="3073400" cy="1288415"/>
            </a:xfrm>
            <a:custGeom>
              <a:avLst/>
              <a:gdLst/>
              <a:ahLst/>
              <a:cxnLst/>
              <a:rect l="l" t="t" r="r" b="b"/>
              <a:pathLst>
                <a:path w="3073400" h="1288414">
                  <a:moveTo>
                    <a:pt x="247370" y="1075690"/>
                  </a:moveTo>
                  <a:lnTo>
                    <a:pt x="188036" y="1046543"/>
                  </a:lnTo>
                  <a:lnTo>
                    <a:pt x="154152" y="1033665"/>
                  </a:lnTo>
                  <a:lnTo>
                    <a:pt x="158915" y="1025779"/>
                  </a:lnTo>
                  <a:lnTo>
                    <a:pt x="161772" y="1020191"/>
                  </a:lnTo>
                  <a:lnTo>
                    <a:pt x="163880" y="1014209"/>
                  </a:lnTo>
                  <a:lnTo>
                    <a:pt x="166255" y="1005522"/>
                  </a:lnTo>
                  <a:lnTo>
                    <a:pt x="166357" y="1005179"/>
                  </a:lnTo>
                  <a:lnTo>
                    <a:pt x="174155" y="1004849"/>
                  </a:lnTo>
                  <a:lnTo>
                    <a:pt x="193814" y="1004849"/>
                  </a:lnTo>
                  <a:lnTo>
                    <a:pt x="235508" y="1005179"/>
                  </a:lnTo>
                  <a:lnTo>
                    <a:pt x="240258" y="1005179"/>
                  </a:lnTo>
                  <a:lnTo>
                    <a:pt x="240195" y="1004849"/>
                  </a:lnTo>
                  <a:lnTo>
                    <a:pt x="239572" y="1001458"/>
                  </a:lnTo>
                  <a:lnTo>
                    <a:pt x="238899" y="995019"/>
                  </a:lnTo>
                  <a:lnTo>
                    <a:pt x="238556" y="992301"/>
                  </a:lnTo>
                  <a:lnTo>
                    <a:pt x="238125" y="989990"/>
                  </a:lnTo>
                  <a:lnTo>
                    <a:pt x="238048" y="989571"/>
                  </a:lnTo>
                  <a:lnTo>
                    <a:pt x="237921" y="988910"/>
                  </a:lnTo>
                  <a:lnTo>
                    <a:pt x="237858" y="988568"/>
                  </a:lnTo>
                  <a:lnTo>
                    <a:pt x="237782" y="988123"/>
                  </a:lnTo>
                  <a:lnTo>
                    <a:pt x="237667" y="987539"/>
                  </a:lnTo>
                  <a:lnTo>
                    <a:pt x="237540" y="986878"/>
                  </a:lnTo>
                  <a:lnTo>
                    <a:pt x="237490" y="986536"/>
                  </a:lnTo>
                  <a:lnTo>
                    <a:pt x="237185" y="984758"/>
                  </a:lnTo>
                  <a:lnTo>
                    <a:pt x="236867" y="983145"/>
                  </a:lnTo>
                  <a:lnTo>
                    <a:pt x="234149" y="982129"/>
                  </a:lnTo>
                  <a:lnTo>
                    <a:pt x="233133" y="982472"/>
                  </a:lnTo>
                  <a:lnTo>
                    <a:pt x="224802" y="983869"/>
                  </a:lnTo>
                  <a:lnTo>
                    <a:pt x="179997" y="988123"/>
                  </a:lnTo>
                  <a:lnTo>
                    <a:pt x="137325" y="989850"/>
                  </a:lnTo>
                  <a:lnTo>
                    <a:pt x="128879" y="989990"/>
                  </a:lnTo>
                  <a:lnTo>
                    <a:pt x="83185" y="989990"/>
                  </a:lnTo>
                  <a:lnTo>
                    <a:pt x="63207" y="989571"/>
                  </a:lnTo>
                  <a:lnTo>
                    <a:pt x="63779" y="989571"/>
                  </a:lnTo>
                  <a:lnTo>
                    <a:pt x="55499" y="988910"/>
                  </a:lnTo>
                  <a:lnTo>
                    <a:pt x="53809" y="988568"/>
                  </a:lnTo>
                  <a:lnTo>
                    <a:pt x="52451" y="990612"/>
                  </a:lnTo>
                  <a:lnTo>
                    <a:pt x="52793" y="991285"/>
                  </a:lnTo>
                  <a:lnTo>
                    <a:pt x="54152" y="997051"/>
                  </a:lnTo>
                  <a:lnTo>
                    <a:pt x="55499" y="1002474"/>
                  </a:lnTo>
                  <a:lnTo>
                    <a:pt x="56730" y="1005865"/>
                  </a:lnTo>
                  <a:lnTo>
                    <a:pt x="56857" y="1006538"/>
                  </a:lnTo>
                  <a:lnTo>
                    <a:pt x="57873" y="1008570"/>
                  </a:lnTo>
                  <a:lnTo>
                    <a:pt x="59905" y="1011288"/>
                  </a:lnTo>
                  <a:lnTo>
                    <a:pt x="63639" y="1010615"/>
                  </a:lnTo>
                  <a:lnTo>
                    <a:pt x="69405" y="1009929"/>
                  </a:lnTo>
                  <a:lnTo>
                    <a:pt x="90754" y="1008570"/>
                  </a:lnTo>
                  <a:lnTo>
                    <a:pt x="112115" y="1006881"/>
                  </a:lnTo>
                  <a:lnTo>
                    <a:pt x="117538" y="1006538"/>
                  </a:lnTo>
                  <a:lnTo>
                    <a:pt x="120256" y="1006195"/>
                  </a:lnTo>
                  <a:lnTo>
                    <a:pt x="133134" y="1005865"/>
                  </a:lnTo>
                  <a:lnTo>
                    <a:pt x="141947" y="1005522"/>
                  </a:lnTo>
                  <a:lnTo>
                    <a:pt x="141871" y="1005865"/>
                  </a:lnTo>
                  <a:lnTo>
                    <a:pt x="141795" y="1006195"/>
                  </a:lnTo>
                  <a:lnTo>
                    <a:pt x="141719" y="1006538"/>
                  </a:lnTo>
                  <a:lnTo>
                    <a:pt x="110083" y="1053655"/>
                  </a:lnTo>
                  <a:lnTo>
                    <a:pt x="66179" y="1081024"/>
                  </a:lnTo>
                  <a:lnTo>
                    <a:pt x="41452" y="1089533"/>
                  </a:lnTo>
                  <a:lnTo>
                    <a:pt x="41122" y="1089533"/>
                  </a:lnTo>
                  <a:lnTo>
                    <a:pt x="39903" y="1089939"/>
                  </a:lnTo>
                  <a:lnTo>
                    <a:pt x="38214" y="1090955"/>
                  </a:lnTo>
                  <a:lnTo>
                    <a:pt x="39179" y="1092555"/>
                  </a:lnTo>
                  <a:lnTo>
                    <a:pt x="45669" y="1100442"/>
                  </a:lnTo>
                  <a:lnTo>
                    <a:pt x="48387" y="1104176"/>
                  </a:lnTo>
                  <a:lnTo>
                    <a:pt x="54152" y="1104506"/>
                  </a:lnTo>
                  <a:lnTo>
                    <a:pt x="56184" y="1103160"/>
                  </a:lnTo>
                  <a:lnTo>
                    <a:pt x="71462" y="1097051"/>
                  </a:lnTo>
                  <a:lnTo>
                    <a:pt x="118846" y="1071283"/>
                  </a:lnTo>
                  <a:lnTo>
                    <a:pt x="144653" y="1046543"/>
                  </a:lnTo>
                  <a:lnTo>
                    <a:pt x="153149" y="1049413"/>
                  </a:lnTo>
                  <a:lnTo>
                    <a:pt x="192011" y="1067066"/>
                  </a:lnTo>
                  <a:lnTo>
                    <a:pt x="227977" y="1089533"/>
                  </a:lnTo>
                  <a:lnTo>
                    <a:pt x="234492" y="1095362"/>
                  </a:lnTo>
                  <a:lnTo>
                    <a:pt x="236524" y="1097051"/>
                  </a:lnTo>
                  <a:lnTo>
                    <a:pt x="237883" y="1094676"/>
                  </a:lnTo>
                  <a:lnTo>
                    <a:pt x="240588" y="1090612"/>
                  </a:lnTo>
                  <a:lnTo>
                    <a:pt x="244665" y="1082141"/>
                  </a:lnTo>
                  <a:lnTo>
                    <a:pt x="246354" y="1078407"/>
                  </a:lnTo>
                  <a:lnTo>
                    <a:pt x="247370" y="1075690"/>
                  </a:lnTo>
                  <a:close/>
                </a:path>
                <a:path w="3073400" h="1288414">
                  <a:moveTo>
                    <a:pt x="288048" y="1143495"/>
                  </a:moveTo>
                  <a:lnTo>
                    <a:pt x="286727" y="1132903"/>
                  </a:lnTo>
                  <a:lnTo>
                    <a:pt x="286639" y="1132154"/>
                  </a:lnTo>
                  <a:lnTo>
                    <a:pt x="286512" y="1131214"/>
                  </a:lnTo>
                  <a:lnTo>
                    <a:pt x="286397" y="1130274"/>
                  </a:lnTo>
                  <a:lnTo>
                    <a:pt x="286308" y="1129512"/>
                  </a:lnTo>
                  <a:lnTo>
                    <a:pt x="286232" y="1128903"/>
                  </a:lnTo>
                  <a:lnTo>
                    <a:pt x="283641" y="1123492"/>
                  </a:lnTo>
                  <a:lnTo>
                    <a:pt x="280250" y="1124165"/>
                  </a:lnTo>
                  <a:lnTo>
                    <a:pt x="273456" y="1125372"/>
                  </a:lnTo>
                  <a:lnTo>
                    <a:pt x="234670" y="1128903"/>
                  </a:lnTo>
                  <a:lnTo>
                    <a:pt x="216141" y="1129931"/>
                  </a:lnTo>
                  <a:lnTo>
                    <a:pt x="216471" y="1129931"/>
                  </a:lnTo>
                  <a:lnTo>
                    <a:pt x="162255" y="1131824"/>
                  </a:lnTo>
                  <a:lnTo>
                    <a:pt x="162712" y="1131824"/>
                  </a:lnTo>
                  <a:lnTo>
                    <a:pt x="113487" y="1132903"/>
                  </a:lnTo>
                  <a:lnTo>
                    <a:pt x="59486" y="1132903"/>
                  </a:lnTo>
                  <a:lnTo>
                    <a:pt x="46786" y="1132700"/>
                  </a:lnTo>
                  <a:lnTo>
                    <a:pt x="48069" y="1132700"/>
                  </a:lnTo>
                  <a:lnTo>
                    <a:pt x="25006" y="1132154"/>
                  </a:lnTo>
                  <a:lnTo>
                    <a:pt x="17005" y="1131824"/>
                  </a:lnTo>
                  <a:lnTo>
                    <a:pt x="10185" y="1131214"/>
                  </a:lnTo>
                  <a:lnTo>
                    <a:pt x="10350" y="1131214"/>
                  </a:lnTo>
                  <a:lnTo>
                    <a:pt x="2959" y="1130274"/>
                  </a:lnTo>
                  <a:lnTo>
                    <a:pt x="1270" y="1129931"/>
                  </a:lnTo>
                  <a:lnTo>
                    <a:pt x="0" y="1132154"/>
                  </a:lnTo>
                  <a:lnTo>
                    <a:pt x="101" y="1132700"/>
                  </a:lnTo>
                  <a:lnTo>
                    <a:pt x="203" y="1132903"/>
                  </a:lnTo>
                  <a:lnTo>
                    <a:pt x="1600" y="1138745"/>
                  </a:lnTo>
                  <a:lnTo>
                    <a:pt x="3632" y="1146543"/>
                  </a:lnTo>
                  <a:lnTo>
                    <a:pt x="4991" y="1150277"/>
                  </a:lnTo>
                  <a:lnTo>
                    <a:pt x="5676" y="1152309"/>
                  </a:lnTo>
                  <a:lnTo>
                    <a:pt x="8382" y="1154341"/>
                  </a:lnTo>
                  <a:lnTo>
                    <a:pt x="23609" y="1152994"/>
                  </a:lnTo>
                  <a:lnTo>
                    <a:pt x="33274" y="1152309"/>
                  </a:lnTo>
                  <a:lnTo>
                    <a:pt x="44818" y="1151686"/>
                  </a:lnTo>
                  <a:lnTo>
                    <a:pt x="98475" y="1149362"/>
                  </a:lnTo>
                  <a:lnTo>
                    <a:pt x="138214" y="1148575"/>
                  </a:lnTo>
                  <a:lnTo>
                    <a:pt x="138214" y="1261808"/>
                  </a:lnTo>
                  <a:lnTo>
                    <a:pt x="140931" y="1261808"/>
                  </a:lnTo>
                  <a:lnTo>
                    <a:pt x="148386" y="1261122"/>
                  </a:lnTo>
                  <a:lnTo>
                    <a:pt x="155841" y="1260792"/>
                  </a:lnTo>
                  <a:lnTo>
                    <a:pt x="157200" y="1260792"/>
                  </a:lnTo>
                  <a:lnTo>
                    <a:pt x="158902" y="1260449"/>
                  </a:lnTo>
                  <a:lnTo>
                    <a:pt x="159918" y="1258417"/>
                  </a:lnTo>
                  <a:lnTo>
                    <a:pt x="159918" y="1148575"/>
                  </a:lnTo>
                  <a:lnTo>
                    <a:pt x="159918" y="1148245"/>
                  </a:lnTo>
                  <a:lnTo>
                    <a:pt x="185661" y="1147711"/>
                  </a:lnTo>
                  <a:lnTo>
                    <a:pt x="286169" y="1147711"/>
                  </a:lnTo>
                  <a:lnTo>
                    <a:pt x="288048" y="1145184"/>
                  </a:lnTo>
                  <a:lnTo>
                    <a:pt x="288048" y="1143495"/>
                  </a:lnTo>
                  <a:close/>
                </a:path>
                <a:path w="3073400" h="1288414">
                  <a:moveTo>
                    <a:pt x="554240" y="984707"/>
                  </a:moveTo>
                  <a:lnTo>
                    <a:pt x="554151" y="984123"/>
                  </a:lnTo>
                  <a:lnTo>
                    <a:pt x="551929" y="983488"/>
                  </a:lnTo>
                  <a:lnTo>
                    <a:pt x="531926" y="979424"/>
                  </a:lnTo>
                  <a:lnTo>
                    <a:pt x="529551" y="979754"/>
                  </a:lnTo>
                  <a:lnTo>
                    <a:pt x="528878" y="980097"/>
                  </a:lnTo>
                  <a:lnTo>
                    <a:pt x="528878" y="998740"/>
                  </a:lnTo>
                  <a:lnTo>
                    <a:pt x="528878" y="1002131"/>
                  </a:lnTo>
                  <a:lnTo>
                    <a:pt x="525487" y="1068235"/>
                  </a:lnTo>
                  <a:lnTo>
                    <a:pt x="465112" y="1071079"/>
                  </a:lnTo>
                  <a:lnTo>
                    <a:pt x="448246" y="1071486"/>
                  </a:lnTo>
                  <a:lnTo>
                    <a:pt x="412254" y="1071486"/>
                  </a:lnTo>
                  <a:lnTo>
                    <a:pt x="412140" y="1068235"/>
                  </a:lnTo>
                  <a:lnTo>
                    <a:pt x="409892" y="1001458"/>
                  </a:lnTo>
                  <a:lnTo>
                    <a:pt x="525818" y="998740"/>
                  </a:lnTo>
                  <a:lnTo>
                    <a:pt x="528878" y="998740"/>
                  </a:lnTo>
                  <a:lnTo>
                    <a:pt x="528878" y="980097"/>
                  </a:lnTo>
                  <a:lnTo>
                    <a:pt x="528193" y="980097"/>
                  </a:lnTo>
                  <a:lnTo>
                    <a:pt x="522439" y="981113"/>
                  </a:lnTo>
                  <a:lnTo>
                    <a:pt x="494131" y="982789"/>
                  </a:lnTo>
                  <a:lnTo>
                    <a:pt x="467791" y="983830"/>
                  </a:lnTo>
                  <a:lnTo>
                    <a:pt x="430136" y="984707"/>
                  </a:lnTo>
                  <a:lnTo>
                    <a:pt x="401205" y="984707"/>
                  </a:lnTo>
                  <a:lnTo>
                    <a:pt x="386156" y="983830"/>
                  </a:lnTo>
                  <a:lnTo>
                    <a:pt x="382765" y="983830"/>
                  </a:lnTo>
                  <a:lnTo>
                    <a:pt x="382765" y="987221"/>
                  </a:lnTo>
                  <a:lnTo>
                    <a:pt x="383451" y="988568"/>
                  </a:lnTo>
                  <a:lnTo>
                    <a:pt x="385140" y="990942"/>
                  </a:lnTo>
                  <a:lnTo>
                    <a:pt x="389547" y="1010272"/>
                  </a:lnTo>
                  <a:lnTo>
                    <a:pt x="389585" y="1011288"/>
                  </a:lnTo>
                  <a:lnTo>
                    <a:pt x="389890" y="1019086"/>
                  </a:lnTo>
                  <a:lnTo>
                    <a:pt x="391477" y="1050124"/>
                  </a:lnTo>
                  <a:lnTo>
                    <a:pt x="393166" y="1081798"/>
                  </a:lnTo>
                  <a:lnTo>
                    <a:pt x="393280" y="1089253"/>
                  </a:lnTo>
                  <a:lnTo>
                    <a:pt x="395312" y="1089939"/>
                  </a:lnTo>
                  <a:lnTo>
                    <a:pt x="395986" y="1089939"/>
                  </a:lnTo>
                  <a:lnTo>
                    <a:pt x="413283" y="1088580"/>
                  </a:lnTo>
                  <a:lnTo>
                    <a:pt x="419722" y="1088237"/>
                  </a:lnTo>
                  <a:lnTo>
                    <a:pt x="451358" y="1087755"/>
                  </a:lnTo>
                  <a:lnTo>
                    <a:pt x="449148" y="1087755"/>
                  </a:lnTo>
                  <a:lnTo>
                    <a:pt x="511454" y="1086370"/>
                  </a:lnTo>
                  <a:lnTo>
                    <a:pt x="516496" y="1086370"/>
                  </a:lnTo>
                  <a:lnTo>
                    <a:pt x="529894" y="1086205"/>
                  </a:lnTo>
                  <a:lnTo>
                    <a:pt x="544131" y="1086205"/>
                  </a:lnTo>
                  <a:lnTo>
                    <a:pt x="544474" y="1081798"/>
                  </a:lnTo>
                  <a:lnTo>
                    <a:pt x="545503" y="1071486"/>
                  </a:lnTo>
                  <a:lnTo>
                    <a:pt x="545541" y="1071079"/>
                  </a:lnTo>
                  <a:lnTo>
                    <a:pt x="545655" y="1069936"/>
                  </a:lnTo>
                  <a:lnTo>
                    <a:pt x="545757" y="1068920"/>
                  </a:lnTo>
                  <a:lnTo>
                    <a:pt x="545820" y="1068235"/>
                  </a:lnTo>
                  <a:lnTo>
                    <a:pt x="547179" y="1048575"/>
                  </a:lnTo>
                  <a:lnTo>
                    <a:pt x="548881" y="1028915"/>
                  </a:lnTo>
                  <a:lnTo>
                    <a:pt x="550227" y="1016038"/>
                  </a:lnTo>
                  <a:lnTo>
                    <a:pt x="550913" y="1011288"/>
                  </a:lnTo>
                  <a:lnTo>
                    <a:pt x="551014" y="1010272"/>
                  </a:lnTo>
                  <a:lnTo>
                    <a:pt x="552221" y="998740"/>
                  </a:lnTo>
                  <a:lnTo>
                    <a:pt x="552602" y="995019"/>
                  </a:lnTo>
                  <a:lnTo>
                    <a:pt x="553961" y="987552"/>
                  </a:lnTo>
                  <a:lnTo>
                    <a:pt x="553999" y="987221"/>
                  </a:lnTo>
                  <a:lnTo>
                    <a:pt x="554240" y="984707"/>
                  </a:lnTo>
                  <a:close/>
                </a:path>
                <a:path w="3073400" h="1288414">
                  <a:moveTo>
                    <a:pt x="567524" y="1272984"/>
                  </a:moveTo>
                  <a:lnTo>
                    <a:pt x="567182" y="1269263"/>
                  </a:lnTo>
                  <a:lnTo>
                    <a:pt x="565099" y="1257566"/>
                  </a:lnTo>
                  <a:lnTo>
                    <a:pt x="565010" y="1257020"/>
                  </a:lnTo>
                  <a:lnTo>
                    <a:pt x="564896" y="1256385"/>
                  </a:lnTo>
                  <a:lnTo>
                    <a:pt x="564819" y="1255966"/>
                  </a:lnTo>
                  <a:lnTo>
                    <a:pt x="564756" y="1255598"/>
                  </a:lnTo>
                  <a:lnTo>
                    <a:pt x="564654" y="1255064"/>
                  </a:lnTo>
                  <a:lnTo>
                    <a:pt x="564464" y="1254010"/>
                  </a:lnTo>
                  <a:lnTo>
                    <a:pt x="564134" y="1252308"/>
                  </a:lnTo>
                  <a:lnTo>
                    <a:pt x="562102" y="1250276"/>
                  </a:lnTo>
                  <a:lnTo>
                    <a:pt x="550227" y="1252651"/>
                  </a:lnTo>
                  <a:lnTo>
                    <a:pt x="526732" y="1255064"/>
                  </a:lnTo>
                  <a:lnTo>
                    <a:pt x="468947" y="1257566"/>
                  </a:lnTo>
                  <a:lnTo>
                    <a:pt x="446836" y="1257566"/>
                  </a:lnTo>
                  <a:lnTo>
                    <a:pt x="432257" y="1257401"/>
                  </a:lnTo>
                  <a:lnTo>
                    <a:pt x="421589" y="1257020"/>
                  </a:lnTo>
                  <a:lnTo>
                    <a:pt x="421970" y="1257020"/>
                  </a:lnTo>
                  <a:lnTo>
                    <a:pt x="416331" y="1256715"/>
                  </a:lnTo>
                  <a:lnTo>
                    <a:pt x="411924" y="1250276"/>
                  </a:lnTo>
                  <a:lnTo>
                    <a:pt x="411975" y="1208925"/>
                  </a:lnTo>
                  <a:lnTo>
                    <a:pt x="412267" y="1198753"/>
                  </a:lnTo>
                  <a:lnTo>
                    <a:pt x="412496" y="1193330"/>
                  </a:lnTo>
                  <a:lnTo>
                    <a:pt x="412597" y="1187907"/>
                  </a:lnTo>
                  <a:lnTo>
                    <a:pt x="410908" y="1187564"/>
                  </a:lnTo>
                  <a:lnTo>
                    <a:pt x="410222" y="1187564"/>
                  </a:lnTo>
                  <a:lnTo>
                    <a:pt x="401078" y="1186891"/>
                  </a:lnTo>
                  <a:lnTo>
                    <a:pt x="391248" y="1186548"/>
                  </a:lnTo>
                  <a:lnTo>
                    <a:pt x="386156" y="1186548"/>
                  </a:lnTo>
                  <a:lnTo>
                    <a:pt x="386257" y="1186891"/>
                  </a:lnTo>
                  <a:lnTo>
                    <a:pt x="388188" y="1193330"/>
                  </a:lnTo>
                  <a:lnTo>
                    <a:pt x="390563" y="1208925"/>
                  </a:lnTo>
                  <a:lnTo>
                    <a:pt x="390563" y="1256385"/>
                  </a:lnTo>
                  <a:lnTo>
                    <a:pt x="402704" y="1274584"/>
                  </a:lnTo>
                  <a:lnTo>
                    <a:pt x="453974" y="1274584"/>
                  </a:lnTo>
                  <a:lnTo>
                    <a:pt x="534276" y="1272984"/>
                  </a:lnTo>
                  <a:lnTo>
                    <a:pt x="567524" y="1272984"/>
                  </a:lnTo>
                  <a:close/>
                </a:path>
                <a:path w="3073400" h="1288414">
                  <a:moveTo>
                    <a:pt x="611924" y="1145527"/>
                  </a:moveTo>
                  <a:lnTo>
                    <a:pt x="611860" y="1144600"/>
                  </a:lnTo>
                  <a:lnTo>
                    <a:pt x="611593" y="1140777"/>
                  </a:lnTo>
                  <a:lnTo>
                    <a:pt x="610412" y="1132154"/>
                  </a:lnTo>
                  <a:lnTo>
                    <a:pt x="610374" y="1131900"/>
                  </a:lnTo>
                  <a:lnTo>
                    <a:pt x="610273" y="1131150"/>
                  </a:lnTo>
                  <a:lnTo>
                    <a:pt x="610184" y="1130503"/>
                  </a:lnTo>
                  <a:lnTo>
                    <a:pt x="610108" y="1129906"/>
                  </a:lnTo>
                  <a:lnTo>
                    <a:pt x="610019" y="1129233"/>
                  </a:lnTo>
                  <a:lnTo>
                    <a:pt x="609930" y="1128572"/>
                  </a:lnTo>
                  <a:lnTo>
                    <a:pt x="609561" y="1125867"/>
                  </a:lnTo>
                  <a:lnTo>
                    <a:pt x="609219" y="1124165"/>
                  </a:lnTo>
                  <a:lnTo>
                    <a:pt x="607187" y="1122133"/>
                  </a:lnTo>
                  <a:lnTo>
                    <a:pt x="594982" y="1124508"/>
                  </a:lnTo>
                  <a:lnTo>
                    <a:pt x="569239" y="1126667"/>
                  </a:lnTo>
                  <a:lnTo>
                    <a:pt x="562178" y="1127175"/>
                  </a:lnTo>
                  <a:lnTo>
                    <a:pt x="520776" y="1129233"/>
                  </a:lnTo>
                  <a:lnTo>
                    <a:pt x="486994" y="1130503"/>
                  </a:lnTo>
                  <a:lnTo>
                    <a:pt x="443141" y="1131633"/>
                  </a:lnTo>
                  <a:lnTo>
                    <a:pt x="444995" y="1131633"/>
                  </a:lnTo>
                  <a:lnTo>
                    <a:pt x="428193" y="1131900"/>
                  </a:lnTo>
                  <a:lnTo>
                    <a:pt x="412686" y="1131900"/>
                  </a:lnTo>
                  <a:lnTo>
                    <a:pt x="391337" y="1132154"/>
                  </a:lnTo>
                  <a:lnTo>
                    <a:pt x="380593" y="1132154"/>
                  </a:lnTo>
                  <a:lnTo>
                    <a:pt x="369608" y="1131900"/>
                  </a:lnTo>
                  <a:lnTo>
                    <a:pt x="370281" y="1131900"/>
                  </a:lnTo>
                  <a:lnTo>
                    <a:pt x="344004" y="1130909"/>
                  </a:lnTo>
                  <a:lnTo>
                    <a:pt x="336829" y="1130503"/>
                  </a:lnTo>
                  <a:lnTo>
                    <a:pt x="330568" y="1129906"/>
                  </a:lnTo>
                  <a:lnTo>
                    <a:pt x="322160" y="1128839"/>
                  </a:lnTo>
                  <a:lnTo>
                    <a:pt x="322376" y="1128839"/>
                  </a:lnTo>
                  <a:lnTo>
                    <a:pt x="321068" y="1128572"/>
                  </a:lnTo>
                  <a:lnTo>
                    <a:pt x="319735" y="1130909"/>
                  </a:lnTo>
                  <a:lnTo>
                    <a:pt x="319811" y="1131150"/>
                  </a:lnTo>
                  <a:lnTo>
                    <a:pt x="320052" y="1131633"/>
                  </a:lnTo>
                  <a:lnTo>
                    <a:pt x="320179" y="1132154"/>
                  </a:lnTo>
                  <a:lnTo>
                    <a:pt x="321411" y="1137386"/>
                  </a:lnTo>
                  <a:lnTo>
                    <a:pt x="323430" y="1144803"/>
                  </a:lnTo>
                  <a:lnTo>
                    <a:pt x="324751" y="1148461"/>
                  </a:lnTo>
                  <a:lnTo>
                    <a:pt x="325475" y="1150620"/>
                  </a:lnTo>
                  <a:lnTo>
                    <a:pt x="328193" y="1152652"/>
                  </a:lnTo>
                  <a:lnTo>
                    <a:pt x="331914" y="1152309"/>
                  </a:lnTo>
                  <a:lnTo>
                    <a:pt x="340969" y="1151305"/>
                  </a:lnTo>
                  <a:lnTo>
                    <a:pt x="348881" y="1150620"/>
                  </a:lnTo>
                  <a:lnTo>
                    <a:pt x="349110" y="1150620"/>
                  </a:lnTo>
                  <a:lnTo>
                    <a:pt x="358190" y="1150073"/>
                  </a:lnTo>
                  <a:lnTo>
                    <a:pt x="402602" y="1147940"/>
                  </a:lnTo>
                  <a:lnTo>
                    <a:pt x="435991" y="1146886"/>
                  </a:lnTo>
                  <a:lnTo>
                    <a:pt x="442087" y="1146543"/>
                  </a:lnTo>
                  <a:lnTo>
                    <a:pt x="457352" y="1146543"/>
                  </a:lnTo>
                  <a:lnTo>
                    <a:pt x="465823" y="1146213"/>
                  </a:lnTo>
                  <a:lnTo>
                    <a:pt x="465823" y="1216380"/>
                  </a:lnTo>
                  <a:lnTo>
                    <a:pt x="467182" y="1216380"/>
                  </a:lnTo>
                  <a:lnTo>
                    <a:pt x="484466" y="1215364"/>
                  </a:lnTo>
                  <a:lnTo>
                    <a:pt x="487184" y="1215021"/>
                  </a:lnTo>
                  <a:lnTo>
                    <a:pt x="487184" y="1146213"/>
                  </a:lnTo>
                  <a:lnTo>
                    <a:pt x="487184" y="1145527"/>
                  </a:lnTo>
                  <a:lnTo>
                    <a:pt x="480707" y="1145527"/>
                  </a:lnTo>
                  <a:lnTo>
                    <a:pt x="524586" y="1144803"/>
                  </a:lnTo>
                  <a:lnTo>
                    <a:pt x="541667" y="1144803"/>
                  </a:lnTo>
                  <a:lnTo>
                    <a:pt x="554240" y="1144600"/>
                  </a:lnTo>
                  <a:lnTo>
                    <a:pt x="593725" y="1144600"/>
                  </a:lnTo>
                  <a:lnTo>
                    <a:pt x="598792" y="1144803"/>
                  </a:lnTo>
                  <a:lnTo>
                    <a:pt x="610641" y="1145527"/>
                  </a:lnTo>
                  <a:lnTo>
                    <a:pt x="611924" y="1145527"/>
                  </a:lnTo>
                  <a:close/>
                </a:path>
                <a:path w="3073400" h="1288414">
                  <a:moveTo>
                    <a:pt x="777494" y="976376"/>
                  </a:moveTo>
                  <a:lnTo>
                    <a:pt x="759523" y="976376"/>
                  </a:lnTo>
                  <a:lnTo>
                    <a:pt x="648677" y="1264513"/>
                  </a:lnTo>
                  <a:lnTo>
                    <a:pt x="666305" y="1264513"/>
                  </a:lnTo>
                  <a:lnTo>
                    <a:pt x="777494" y="976376"/>
                  </a:lnTo>
                  <a:close/>
                </a:path>
                <a:path w="3073400" h="1288414">
                  <a:moveTo>
                    <a:pt x="941362" y="1008913"/>
                  </a:moveTo>
                  <a:lnTo>
                    <a:pt x="939673" y="1008240"/>
                  </a:lnTo>
                  <a:lnTo>
                    <a:pt x="919327" y="1007897"/>
                  </a:lnTo>
                  <a:lnTo>
                    <a:pt x="917968" y="1007897"/>
                  </a:lnTo>
                  <a:lnTo>
                    <a:pt x="916279" y="1009586"/>
                  </a:lnTo>
                  <a:lnTo>
                    <a:pt x="916952" y="1011288"/>
                  </a:lnTo>
                  <a:lnTo>
                    <a:pt x="919111" y="1015593"/>
                  </a:lnTo>
                  <a:lnTo>
                    <a:pt x="920165" y="1020102"/>
                  </a:lnTo>
                  <a:lnTo>
                    <a:pt x="920229" y="1020445"/>
                  </a:lnTo>
                  <a:lnTo>
                    <a:pt x="920521" y="1026198"/>
                  </a:lnTo>
                  <a:lnTo>
                    <a:pt x="920648" y="1038745"/>
                  </a:lnTo>
                  <a:lnTo>
                    <a:pt x="920686" y="1068235"/>
                  </a:lnTo>
                  <a:lnTo>
                    <a:pt x="920686" y="1087564"/>
                  </a:lnTo>
                  <a:lnTo>
                    <a:pt x="920686" y="1148918"/>
                  </a:lnTo>
                  <a:lnTo>
                    <a:pt x="878992" y="1150950"/>
                  </a:lnTo>
                  <a:lnTo>
                    <a:pt x="862838" y="1151140"/>
                  </a:lnTo>
                  <a:lnTo>
                    <a:pt x="849337" y="1151140"/>
                  </a:lnTo>
                  <a:lnTo>
                    <a:pt x="845769" y="1150950"/>
                  </a:lnTo>
                  <a:lnTo>
                    <a:pt x="845756" y="1148918"/>
                  </a:lnTo>
                  <a:lnTo>
                    <a:pt x="845426" y="1088910"/>
                  </a:lnTo>
                  <a:lnTo>
                    <a:pt x="851192" y="1088580"/>
                  </a:lnTo>
                  <a:lnTo>
                    <a:pt x="870851" y="1087894"/>
                  </a:lnTo>
                  <a:lnTo>
                    <a:pt x="893902" y="1087564"/>
                  </a:lnTo>
                  <a:lnTo>
                    <a:pt x="920686" y="1087564"/>
                  </a:lnTo>
                  <a:lnTo>
                    <a:pt x="920686" y="1068235"/>
                  </a:lnTo>
                  <a:lnTo>
                    <a:pt x="910170" y="1068920"/>
                  </a:lnTo>
                  <a:lnTo>
                    <a:pt x="881126" y="1069886"/>
                  </a:lnTo>
                  <a:lnTo>
                    <a:pt x="883627" y="1069886"/>
                  </a:lnTo>
                  <a:lnTo>
                    <a:pt x="854227" y="1070267"/>
                  </a:lnTo>
                  <a:lnTo>
                    <a:pt x="845426" y="1070267"/>
                  </a:lnTo>
                  <a:lnTo>
                    <a:pt x="845527" y="1038745"/>
                  </a:lnTo>
                  <a:lnTo>
                    <a:pt x="845769" y="1026198"/>
                  </a:lnTo>
                  <a:lnTo>
                    <a:pt x="845985" y="1020445"/>
                  </a:lnTo>
                  <a:lnTo>
                    <a:pt x="846112" y="1015022"/>
                  </a:lnTo>
                  <a:lnTo>
                    <a:pt x="844410" y="1014336"/>
                  </a:lnTo>
                  <a:lnTo>
                    <a:pt x="843737" y="1014336"/>
                  </a:lnTo>
                  <a:lnTo>
                    <a:pt x="825766" y="1013663"/>
                  </a:lnTo>
                  <a:lnTo>
                    <a:pt x="820686" y="1013663"/>
                  </a:lnTo>
                  <a:lnTo>
                    <a:pt x="821702" y="1016711"/>
                  </a:lnTo>
                  <a:lnTo>
                    <a:pt x="822718" y="1020102"/>
                  </a:lnTo>
                  <a:lnTo>
                    <a:pt x="822769" y="1020445"/>
                  </a:lnTo>
                  <a:lnTo>
                    <a:pt x="825423" y="1038745"/>
                  </a:lnTo>
                  <a:lnTo>
                    <a:pt x="825423" y="1047902"/>
                  </a:lnTo>
                  <a:lnTo>
                    <a:pt x="825830" y="1090231"/>
                  </a:lnTo>
                  <a:lnTo>
                    <a:pt x="825931" y="1103490"/>
                  </a:lnTo>
                  <a:lnTo>
                    <a:pt x="826033" y="1116444"/>
                  </a:lnTo>
                  <a:lnTo>
                    <a:pt x="826109" y="1152309"/>
                  </a:lnTo>
                  <a:lnTo>
                    <a:pt x="825766" y="1165186"/>
                  </a:lnTo>
                  <a:lnTo>
                    <a:pt x="825766" y="1170952"/>
                  </a:lnTo>
                  <a:lnTo>
                    <a:pt x="827798" y="1171625"/>
                  </a:lnTo>
                  <a:lnTo>
                    <a:pt x="829157" y="1171625"/>
                  </a:lnTo>
                  <a:lnTo>
                    <a:pt x="836612" y="1170609"/>
                  </a:lnTo>
                  <a:lnTo>
                    <a:pt x="845083" y="1169936"/>
                  </a:lnTo>
                  <a:lnTo>
                    <a:pt x="847128" y="1169936"/>
                  </a:lnTo>
                  <a:lnTo>
                    <a:pt x="854227" y="1169543"/>
                  </a:lnTo>
                  <a:lnTo>
                    <a:pt x="859459" y="1169301"/>
                  </a:lnTo>
                  <a:lnTo>
                    <a:pt x="907313" y="1168247"/>
                  </a:lnTo>
                  <a:lnTo>
                    <a:pt x="936955" y="1168247"/>
                  </a:lnTo>
                  <a:lnTo>
                    <a:pt x="940689" y="1166202"/>
                  </a:lnTo>
                  <a:lnTo>
                    <a:pt x="940689" y="1151140"/>
                  </a:lnTo>
                  <a:lnTo>
                    <a:pt x="940689" y="1087564"/>
                  </a:lnTo>
                  <a:lnTo>
                    <a:pt x="940689" y="1070267"/>
                  </a:lnTo>
                  <a:lnTo>
                    <a:pt x="940777" y="1038745"/>
                  </a:lnTo>
                  <a:lnTo>
                    <a:pt x="941362" y="1020445"/>
                  </a:lnTo>
                  <a:lnTo>
                    <a:pt x="941362" y="1008913"/>
                  </a:lnTo>
                  <a:close/>
                </a:path>
                <a:path w="3073400" h="1288414">
                  <a:moveTo>
                    <a:pt x="1058659" y="974001"/>
                  </a:moveTo>
                  <a:lnTo>
                    <a:pt x="1056957" y="973315"/>
                  </a:lnTo>
                  <a:lnTo>
                    <a:pt x="1036955" y="972985"/>
                  </a:lnTo>
                  <a:lnTo>
                    <a:pt x="1035608" y="972985"/>
                  </a:lnTo>
                  <a:lnTo>
                    <a:pt x="1033907" y="974674"/>
                  </a:lnTo>
                  <a:lnTo>
                    <a:pt x="1034592" y="976376"/>
                  </a:lnTo>
                  <a:lnTo>
                    <a:pt x="1036281" y="979754"/>
                  </a:lnTo>
                  <a:lnTo>
                    <a:pt x="1036396" y="982129"/>
                  </a:lnTo>
                  <a:lnTo>
                    <a:pt x="1036459" y="983488"/>
                  </a:lnTo>
                  <a:lnTo>
                    <a:pt x="1036535" y="985189"/>
                  </a:lnTo>
                  <a:lnTo>
                    <a:pt x="1036586" y="986205"/>
                  </a:lnTo>
                  <a:lnTo>
                    <a:pt x="1036701" y="988568"/>
                  </a:lnTo>
                  <a:lnTo>
                    <a:pt x="1037297" y="1001458"/>
                  </a:lnTo>
                  <a:lnTo>
                    <a:pt x="1037297" y="1091628"/>
                  </a:lnTo>
                  <a:lnTo>
                    <a:pt x="1028827" y="1092301"/>
                  </a:lnTo>
                  <a:lnTo>
                    <a:pt x="996276" y="1092301"/>
                  </a:lnTo>
                  <a:lnTo>
                    <a:pt x="996276" y="994676"/>
                  </a:lnTo>
                  <a:lnTo>
                    <a:pt x="996861" y="986205"/>
                  </a:lnTo>
                  <a:lnTo>
                    <a:pt x="996962" y="982814"/>
                  </a:lnTo>
                  <a:lnTo>
                    <a:pt x="995260" y="982129"/>
                  </a:lnTo>
                  <a:lnTo>
                    <a:pt x="975258" y="981798"/>
                  </a:lnTo>
                  <a:lnTo>
                    <a:pt x="973912" y="981798"/>
                  </a:lnTo>
                  <a:lnTo>
                    <a:pt x="972210" y="983488"/>
                  </a:lnTo>
                  <a:lnTo>
                    <a:pt x="972896" y="985189"/>
                  </a:lnTo>
                  <a:lnTo>
                    <a:pt x="974585" y="988568"/>
                  </a:lnTo>
                  <a:lnTo>
                    <a:pt x="975944" y="1010272"/>
                  </a:lnTo>
                  <a:lnTo>
                    <a:pt x="975944" y="1252308"/>
                  </a:lnTo>
                  <a:lnTo>
                    <a:pt x="978992" y="1252308"/>
                  </a:lnTo>
                  <a:lnTo>
                    <a:pt x="991539" y="1251635"/>
                  </a:lnTo>
                  <a:lnTo>
                    <a:pt x="993571" y="1251292"/>
                  </a:lnTo>
                  <a:lnTo>
                    <a:pt x="995260" y="1250950"/>
                  </a:lnTo>
                  <a:lnTo>
                    <a:pt x="996276" y="1248587"/>
                  </a:lnTo>
                  <a:lnTo>
                    <a:pt x="996276" y="1111631"/>
                  </a:lnTo>
                  <a:lnTo>
                    <a:pt x="1004417" y="1110945"/>
                  </a:lnTo>
                  <a:lnTo>
                    <a:pt x="1026795" y="1110615"/>
                  </a:lnTo>
                  <a:lnTo>
                    <a:pt x="1037297" y="1110615"/>
                  </a:lnTo>
                  <a:lnTo>
                    <a:pt x="1037297" y="1261122"/>
                  </a:lnTo>
                  <a:lnTo>
                    <a:pt x="1040015" y="1261122"/>
                  </a:lnTo>
                  <a:lnTo>
                    <a:pt x="1046797" y="1260449"/>
                  </a:lnTo>
                  <a:lnTo>
                    <a:pt x="1053909" y="1260106"/>
                  </a:lnTo>
                  <a:lnTo>
                    <a:pt x="1054925" y="1260106"/>
                  </a:lnTo>
                  <a:lnTo>
                    <a:pt x="1056627" y="1259763"/>
                  </a:lnTo>
                  <a:lnTo>
                    <a:pt x="1057643" y="1257731"/>
                  </a:lnTo>
                  <a:lnTo>
                    <a:pt x="1057643" y="1110615"/>
                  </a:lnTo>
                  <a:lnTo>
                    <a:pt x="1057643" y="1092301"/>
                  </a:lnTo>
                  <a:lnTo>
                    <a:pt x="1057656" y="1001458"/>
                  </a:lnTo>
                  <a:lnTo>
                    <a:pt x="1058278" y="981798"/>
                  </a:lnTo>
                  <a:lnTo>
                    <a:pt x="1058633" y="976376"/>
                  </a:lnTo>
                  <a:lnTo>
                    <a:pt x="1058659" y="974001"/>
                  </a:lnTo>
                  <a:close/>
                </a:path>
                <a:path w="3073400" h="1288414">
                  <a:moveTo>
                    <a:pt x="1339659" y="1216253"/>
                  </a:moveTo>
                  <a:lnTo>
                    <a:pt x="1322654" y="1188262"/>
                  </a:lnTo>
                  <a:lnTo>
                    <a:pt x="1319314" y="1185278"/>
                  </a:lnTo>
                  <a:lnTo>
                    <a:pt x="1318806" y="1185024"/>
                  </a:lnTo>
                  <a:lnTo>
                    <a:pt x="1318806" y="1214005"/>
                  </a:lnTo>
                  <a:lnTo>
                    <a:pt x="1318729" y="1230960"/>
                  </a:lnTo>
                  <a:lnTo>
                    <a:pt x="1294371" y="1265516"/>
                  </a:lnTo>
                  <a:lnTo>
                    <a:pt x="1265580" y="1270622"/>
                  </a:lnTo>
                  <a:lnTo>
                    <a:pt x="1252397" y="1270457"/>
                  </a:lnTo>
                  <a:lnTo>
                    <a:pt x="1213967" y="1248816"/>
                  </a:lnTo>
                  <a:lnTo>
                    <a:pt x="1212176" y="1237830"/>
                  </a:lnTo>
                  <a:lnTo>
                    <a:pt x="1212024" y="1230960"/>
                  </a:lnTo>
                  <a:lnTo>
                    <a:pt x="1236980" y="1193901"/>
                  </a:lnTo>
                  <a:lnTo>
                    <a:pt x="1274533" y="1188262"/>
                  </a:lnTo>
                  <a:lnTo>
                    <a:pt x="1280172" y="1188542"/>
                  </a:lnTo>
                  <a:lnTo>
                    <a:pt x="1285341" y="1189774"/>
                  </a:lnTo>
                  <a:lnTo>
                    <a:pt x="1292529" y="1192314"/>
                  </a:lnTo>
                  <a:lnTo>
                    <a:pt x="1304569" y="1196721"/>
                  </a:lnTo>
                  <a:lnTo>
                    <a:pt x="1318806" y="1214005"/>
                  </a:lnTo>
                  <a:lnTo>
                    <a:pt x="1318806" y="1185024"/>
                  </a:lnTo>
                  <a:lnTo>
                    <a:pt x="1278470" y="1172883"/>
                  </a:lnTo>
                  <a:lnTo>
                    <a:pt x="1270228" y="1172883"/>
                  </a:lnTo>
                  <a:lnTo>
                    <a:pt x="1228623" y="1180782"/>
                  </a:lnTo>
                  <a:lnTo>
                    <a:pt x="1195019" y="1208836"/>
                  </a:lnTo>
                  <a:lnTo>
                    <a:pt x="1190828" y="1220952"/>
                  </a:lnTo>
                  <a:lnTo>
                    <a:pt x="1190929" y="1241945"/>
                  </a:lnTo>
                  <a:lnTo>
                    <a:pt x="1216164" y="1276807"/>
                  </a:lnTo>
                  <a:lnTo>
                    <a:pt x="1242949" y="1287297"/>
                  </a:lnTo>
                  <a:lnTo>
                    <a:pt x="1242491" y="1287297"/>
                  </a:lnTo>
                  <a:lnTo>
                    <a:pt x="1251331" y="1288122"/>
                  </a:lnTo>
                  <a:lnTo>
                    <a:pt x="1277035" y="1288122"/>
                  </a:lnTo>
                  <a:lnTo>
                    <a:pt x="1319250" y="1272209"/>
                  </a:lnTo>
                  <a:lnTo>
                    <a:pt x="1320774" y="1270622"/>
                  </a:lnTo>
                  <a:lnTo>
                    <a:pt x="1324038" y="1267244"/>
                  </a:lnTo>
                  <a:lnTo>
                    <a:pt x="1329982" y="1259090"/>
                  </a:lnTo>
                  <a:lnTo>
                    <a:pt x="1335671" y="1250772"/>
                  </a:lnTo>
                  <a:lnTo>
                    <a:pt x="1338592" y="1244688"/>
                  </a:lnTo>
                  <a:lnTo>
                    <a:pt x="1339659" y="1237830"/>
                  </a:lnTo>
                  <a:lnTo>
                    <a:pt x="1339659" y="1216253"/>
                  </a:lnTo>
                  <a:close/>
                </a:path>
                <a:path w="3073400" h="1288414">
                  <a:moveTo>
                    <a:pt x="1371346" y="1062469"/>
                  </a:moveTo>
                  <a:lnTo>
                    <a:pt x="1328978" y="1039939"/>
                  </a:lnTo>
                  <a:lnTo>
                    <a:pt x="1284389" y="1022934"/>
                  </a:lnTo>
                  <a:lnTo>
                    <a:pt x="1266596" y="1016711"/>
                  </a:lnTo>
                  <a:lnTo>
                    <a:pt x="1272362" y="1008913"/>
                  </a:lnTo>
                  <a:lnTo>
                    <a:pt x="1283881" y="988910"/>
                  </a:lnTo>
                  <a:lnTo>
                    <a:pt x="1287272" y="982472"/>
                  </a:lnTo>
                  <a:lnTo>
                    <a:pt x="1289304" y="979754"/>
                  </a:lnTo>
                  <a:lnTo>
                    <a:pt x="1286256" y="978408"/>
                  </a:lnTo>
                  <a:lnTo>
                    <a:pt x="1265580" y="969924"/>
                  </a:lnTo>
                  <a:lnTo>
                    <a:pt x="1261846" y="968235"/>
                  </a:lnTo>
                  <a:lnTo>
                    <a:pt x="1261173" y="971969"/>
                  </a:lnTo>
                  <a:lnTo>
                    <a:pt x="1260487" y="978408"/>
                  </a:lnTo>
                  <a:lnTo>
                    <a:pt x="1252702" y="998740"/>
                  </a:lnTo>
                  <a:lnTo>
                    <a:pt x="1246936" y="1007897"/>
                  </a:lnTo>
                  <a:lnTo>
                    <a:pt x="1241996" y="1015949"/>
                  </a:lnTo>
                  <a:lnTo>
                    <a:pt x="1237996" y="1021461"/>
                  </a:lnTo>
                  <a:lnTo>
                    <a:pt x="1209090" y="1048346"/>
                  </a:lnTo>
                  <a:lnTo>
                    <a:pt x="1171333" y="1071562"/>
                  </a:lnTo>
                  <a:lnTo>
                    <a:pt x="1147267" y="1081455"/>
                  </a:lnTo>
                  <a:lnTo>
                    <a:pt x="1149299" y="1084503"/>
                  </a:lnTo>
                  <a:lnTo>
                    <a:pt x="1155407" y="1091285"/>
                  </a:lnTo>
                  <a:lnTo>
                    <a:pt x="1158455" y="1095019"/>
                  </a:lnTo>
                  <a:lnTo>
                    <a:pt x="1163535" y="1094676"/>
                  </a:lnTo>
                  <a:lnTo>
                    <a:pt x="1165580" y="1094003"/>
                  </a:lnTo>
                  <a:lnTo>
                    <a:pt x="1165910" y="1093660"/>
                  </a:lnTo>
                  <a:lnTo>
                    <a:pt x="1181760" y="1086548"/>
                  </a:lnTo>
                  <a:lnTo>
                    <a:pt x="1216253" y="1065530"/>
                  </a:lnTo>
                  <a:lnTo>
                    <a:pt x="1246454" y="1041361"/>
                  </a:lnTo>
                  <a:lnTo>
                    <a:pt x="1256423" y="1029931"/>
                  </a:lnTo>
                  <a:lnTo>
                    <a:pt x="1262913" y="1031989"/>
                  </a:lnTo>
                  <a:lnTo>
                    <a:pt x="1301343" y="1048169"/>
                  </a:lnTo>
                  <a:lnTo>
                    <a:pt x="1349654" y="1075016"/>
                  </a:lnTo>
                  <a:lnTo>
                    <a:pt x="1357452" y="1081798"/>
                  </a:lnTo>
                  <a:lnTo>
                    <a:pt x="1359484" y="1083487"/>
                  </a:lnTo>
                  <a:lnTo>
                    <a:pt x="1360830" y="1081125"/>
                  </a:lnTo>
                  <a:lnTo>
                    <a:pt x="1366596" y="1072642"/>
                  </a:lnTo>
                  <a:lnTo>
                    <a:pt x="1369987" y="1065530"/>
                  </a:lnTo>
                  <a:lnTo>
                    <a:pt x="1371346" y="1062469"/>
                  </a:lnTo>
                  <a:close/>
                </a:path>
                <a:path w="3073400" h="1288414">
                  <a:moveTo>
                    <a:pt x="1407960" y="1143838"/>
                  </a:moveTo>
                  <a:lnTo>
                    <a:pt x="1407883" y="1142898"/>
                  </a:lnTo>
                  <a:lnTo>
                    <a:pt x="1407617" y="1139088"/>
                  </a:lnTo>
                  <a:lnTo>
                    <a:pt x="1406436" y="1130452"/>
                  </a:lnTo>
                  <a:lnTo>
                    <a:pt x="1406372" y="1129919"/>
                  </a:lnTo>
                  <a:lnTo>
                    <a:pt x="1406271" y="1129245"/>
                  </a:lnTo>
                  <a:lnTo>
                    <a:pt x="1406194" y="1128649"/>
                  </a:lnTo>
                  <a:lnTo>
                    <a:pt x="1406067" y="1127760"/>
                  </a:lnTo>
                  <a:lnTo>
                    <a:pt x="1406004" y="1127226"/>
                  </a:lnTo>
                  <a:lnTo>
                    <a:pt x="1405877" y="1126337"/>
                  </a:lnTo>
                  <a:lnTo>
                    <a:pt x="1405813" y="1125829"/>
                  </a:lnTo>
                  <a:lnTo>
                    <a:pt x="1405724" y="1125245"/>
                  </a:lnTo>
                  <a:lnTo>
                    <a:pt x="1405610" y="1124343"/>
                  </a:lnTo>
                  <a:lnTo>
                    <a:pt x="1405585" y="1124165"/>
                  </a:lnTo>
                  <a:lnTo>
                    <a:pt x="1405242" y="1122476"/>
                  </a:lnTo>
                  <a:lnTo>
                    <a:pt x="1403210" y="1120444"/>
                  </a:lnTo>
                  <a:lnTo>
                    <a:pt x="1399819" y="1121117"/>
                  </a:lnTo>
                  <a:lnTo>
                    <a:pt x="1393634" y="1122121"/>
                  </a:lnTo>
                  <a:lnTo>
                    <a:pt x="1388440" y="1122794"/>
                  </a:lnTo>
                  <a:lnTo>
                    <a:pt x="1381442" y="1123429"/>
                  </a:lnTo>
                  <a:lnTo>
                    <a:pt x="1349311" y="1125829"/>
                  </a:lnTo>
                  <a:lnTo>
                    <a:pt x="1272565" y="1129245"/>
                  </a:lnTo>
                  <a:lnTo>
                    <a:pt x="1272362" y="1129245"/>
                  </a:lnTo>
                  <a:lnTo>
                    <a:pt x="1272476" y="1126337"/>
                  </a:lnTo>
                  <a:lnTo>
                    <a:pt x="1272590" y="1123429"/>
                  </a:lnTo>
                  <a:lnTo>
                    <a:pt x="1272717" y="1120444"/>
                  </a:lnTo>
                  <a:lnTo>
                    <a:pt x="1273035" y="1112647"/>
                  </a:lnTo>
                  <a:lnTo>
                    <a:pt x="1273429" y="1101801"/>
                  </a:lnTo>
                  <a:lnTo>
                    <a:pt x="1274292" y="1083487"/>
                  </a:lnTo>
                  <a:lnTo>
                    <a:pt x="1274394" y="1078064"/>
                  </a:lnTo>
                  <a:lnTo>
                    <a:pt x="1248295" y="1078064"/>
                  </a:lnTo>
                  <a:lnTo>
                    <a:pt x="1251000" y="1084846"/>
                  </a:lnTo>
                  <a:lnTo>
                    <a:pt x="1253032" y="1101801"/>
                  </a:lnTo>
                  <a:lnTo>
                    <a:pt x="1253032" y="1129601"/>
                  </a:lnTo>
                  <a:lnTo>
                    <a:pt x="1240193" y="1129919"/>
                  </a:lnTo>
                  <a:lnTo>
                    <a:pt x="1241374" y="1129919"/>
                  </a:lnTo>
                  <a:lnTo>
                    <a:pt x="1217104" y="1130249"/>
                  </a:lnTo>
                  <a:lnTo>
                    <a:pt x="1205268" y="1130249"/>
                  </a:lnTo>
                  <a:lnTo>
                    <a:pt x="1187373" y="1130452"/>
                  </a:lnTo>
                  <a:lnTo>
                    <a:pt x="1176616" y="1130452"/>
                  </a:lnTo>
                  <a:lnTo>
                    <a:pt x="1167396" y="1130249"/>
                  </a:lnTo>
                  <a:lnTo>
                    <a:pt x="1126591" y="1128217"/>
                  </a:lnTo>
                  <a:lnTo>
                    <a:pt x="1117104" y="1126883"/>
                  </a:lnTo>
                  <a:lnTo>
                    <a:pt x="1115745" y="1129245"/>
                  </a:lnTo>
                  <a:lnTo>
                    <a:pt x="1116076" y="1129919"/>
                  </a:lnTo>
                  <a:lnTo>
                    <a:pt x="1116152" y="1130249"/>
                  </a:lnTo>
                  <a:lnTo>
                    <a:pt x="1116203" y="1130452"/>
                  </a:lnTo>
                  <a:lnTo>
                    <a:pt x="1117434" y="1135697"/>
                  </a:lnTo>
                  <a:lnTo>
                    <a:pt x="1119454" y="1143101"/>
                  </a:lnTo>
                  <a:lnTo>
                    <a:pt x="1119555" y="1143368"/>
                  </a:lnTo>
                  <a:lnTo>
                    <a:pt x="1120787" y="1146759"/>
                  </a:lnTo>
                  <a:lnTo>
                    <a:pt x="1121511" y="1148918"/>
                  </a:lnTo>
                  <a:lnTo>
                    <a:pt x="1124216" y="1150950"/>
                  </a:lnTo>
                  <a:lnTo>
                    <a:pt x="1127950" y="1150620"/>
                  </a:lnTo>
                  <a:lnTo>
                    <a:pt x="1136992" y="1149616"/>
                  </a:lnTo>
                  <a:lnTo>
                    <a:pt x="1144917" y="1148918"/>
                  </a:lnTo>
                  <a:lnTo>
                    <a:pt x="1145133" y="1148918"/>
                  </a:lnTo>
                  <a:lnTo>
                    <a:pt x="1154214" y="1148372"/>
                  </a:lnTo>
                  <a:lnTo>
                    <a:pt x="1198626" y="1146251"/>
                  </a:lnTo>
                  <a:lnTo>
                    <a:pt x="1321917" y="1143101"/>
                  </a:lnTo>
                  <a:lnTo>
                    <a:pt x="1337703" y="1143101"/>
                  </a:lnTo>
                  <a:lnTo>
                    <a:pt x="1350264" y="1142898"/>
                  </a:lnTo>
                  <a:lnTo>
                    <a:pt x="1389761" y="1142898"/>
                  </a:lnTo>
                  <a:lnTo>
                    <a:pt x="1394828" y="1143101"/>
                  </a:lnTo>
                  <a:lnTo>
                    <a:pt x="1399159" y="1143368"/>
                  </a:lnTo>
                  <a:lnTo>
                    <a:pt x="1398689" y="1143368"/>
                  </a:lnTo>
                  <a:lnTo>
                    <a:pt x="1407960" y="1143838"/>
                  </a:lnTo>
                  <a:close/>
                </a:path>
                <a:path w="3073400" h="1288414">
                  <a:moveTo>
                    <a:pt x="3072790" y="6273"/>
                  </a:moveTo>
                  <a:lnTo>
                    <a:pt x="3066034" y="0"/>
                  </a:lnTo>
                  <a:lnTo>
                    <a:pt x="3049867" y="0"/>
                  </a:lnTo>
                  <a:lnTo>
                    <a:pt x="3043110" y="6273"/>
                  </a:lnTo>
                  <a:lnTo>
                    <a:pt x="3043110" y="25095"/>
                  </a:lnTo>
                  <a:lnTo>
                    <a:pt x="3049867" y="31369"/>
                  </a:lnTo>
                  <a:lnTo>
                    <a:pt x="3057829" y="31369"/>
                  </a:lnTo>
                  <a:lnTo>
                    <a:pt x="3066034" y="31369"/>
                  </a:lnTo>
                  <a:lnTo>
                    <a:pt x="3072790" y="25095"/>
                  </a:lnTo>
                  <a:lnTo>
                    <a:pt x="3072790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729725" y="5110820"/>
              <a:ext cx="1544955" cy="0"/>
            </a:xfrm>
            <a:custGeom>
              <a:avLst/>
              <a:gdLst/>
              <a:ahLst/>
              <a:cxnLst/>
              <a:rect l="l" t="t" r="r" b="b"/>
              <a:pathLst>
                <a:path w="1544954" h="0">
                  <a:moveTo>
                    <a:pt x="0" y="0"/>
                  </a:moveTo>
                  <a:lnTo>
                    <a:pt x="1439760" y="0"/>
                  </a:lnTo>
                </a:path>
                <a:path w="1544954" h="0">
                  <a:moveTo>
                    <a:pt x="1439618" y="0"/>
                  </a:moveTo>
                  <a:lnTo>
                    <a:pt x="154468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290884" y="4769294"/>
              <a:ext cx="561340" cy="319405"/>
            </a:xfrm>
            <a:custGeom>
              <a:avLst/>
              <a:gdLst/>
              <a:ahLst/>
              <a:cxnLst/>
              <a:rect l="l" t="t" r="r" b="b"/>
              <a:pathLst>
                <a:path w="561340" h="319404">
                  <a:moveTo>
                    <a:pt x="198920" y="4470"/>
                  </a:moveTo>
                  <a:lnTo>
                    <a:pt x="198856" y="4178"/>
                  </a:lnTo>
                  <a:lnTo>
                    <a:pt x="198742" y="3619"/>
                  </a:lnTo>
                  <a:lnTo>
                    <a:pt x="198589" y="3022"/>
                  </a:lnTo>
                  <a:lnTo>
                    <a:pt x="197281" y="2032"/>
                  </a:lnTo>
                  <a:lnTo>
                    <a:pt x="194564" y="2374"/>
                  </a:lnTo>
                  <a:lnTo>
                    <a:pt x="186359" y="3022"/>
                  </a:lnTo>
                  <a:lnTo>
                    <a:pt x="186982" y="3022"/>
                  </a:lnTo>
                  <a:lnTo>
                    <a:pt x="176809" y="3619"/>
                  </a:lnTo>
                  <a:lnTo>
                    <a:pt x="167347" y="3924"/>
                  </a:lnTo>
                  <a:lnTo>
                    <a:pt x="155244" y="4178"/>
                  </a:lnTo>
                  <a:lnTo>
                    <a:pt x="156425" y="4178"/>
                  </a:lnTo>
                  <a:lnTo>
                    <a:pt x="136829" y="4470"/>
                  </a:lnTo>
                  <a:lnTo>
                    <a:pt x="125958" y="4178"/>
                  </a:lnTo>
                  <a:lnTo>
                    <a:pt x="114388" y="3022"/>
                  </a:lnTo>
                  <a:lnTo>
                    <a:pt x="96939" y="673"/>
                  </a:lnTo>
                  <a:lnTo>
                    <a:pt x="95237" y="0"/>
                  </a:lnTo>
                  <a:lnTo>
                    <a:pt x="92532" y="5765"/>
                  </a:lnTo>
                  <a:lnTo>
                    <a:pt x="131508" y="22377"/>
                  </a:lnTo>
                  <a:lnTo>
                    <a:pt x="136258" y="23050"/>
                  </a:lnTo>
                  <a:lnTo>
                    <a:pt x="147104" y="23723"/>
                  </a:lnTo>
                  <a:lnTo>
                    <a:pt x="173545" y="23050"/>
                  </a:lnTo>
                  <a:lnTo>
                    <a:pt x="194564" y="20675"/>
                  </a:lnTo>
                  <a:lnTo>
                    <a:pt x="198628" y="19316"/>
                  </a:lnTo>
                  <a:lnTo>
                    <a:pt x="198742" y="16268"/>
                  </a:lnTo>
                  <a:lnTo>
                    <a:pt x="198843" y="13220"/>
                  </a:lnTo>
                  <a:lnTo>
                    <a:pt x="198920" y="4470"/>
                  </a:lnTo>
                  <a:close/>
                </a:path>
                <a:path w="561340" h="319404">
                  <a:moveTo>
                    <a:pt x="246773" y="110515"/>
                  </a:moveTo>
                  <a:lnTo>
                    <a:pt x="243039" y="107454"/>
                  </a:lnTo>
                  <a:lnTo>
                    <a:pt x="241007" y="106781"/>
                  </a:lnTo>
                  <a:lnTo>
                    <a:pt x="231609" y="102755"/>
                  </a:lnTo>
                  <a:lnTo>
                    <a:pt x="188099" y="89217"/>
                  </a:lnTo>
                  <a:lnTo>
                    <a:pt x="152869" y="81356"/>
                  </a:lnTo>
                  <a:lnTo>
                    <a:pt x="160324" y="71183"/>
                  </a:lnTo>
                  <a:lnTo>
                    <a:pt x="160439" y="70840"/>
                  </a:lnTo>
                  <a:lnTo>
                    <a:pt x="163372" y="62039"/>
                  </a:lnTo>
                  <a:lnTo>
                    <a:pt x="163715" y="61023"/>
                  </a:lnTo>
                  <a:lnTo>
                    <a:pt x="172529" y="60680"/>
                  </a:lnTo>
                  <a:lnTo>
                    <a:pt x="188125" y="60337"/>
                  </a:lnTo>
                  <a:lnTo>
                    <a:pt x="193548" y="60337"/>
                  </a:lnTo>
                  <a:lnTo>
                    <a:pt x="235585" y="60680"/>
                  </a:lnTo>
                  <a:lnTo>
                    <a:pt x="240334" y="60680"/>
                  </a:lnTo>
                  <a:lnTo>
                    <a:pt x="240271" y="60337"/>
                  </a:lnTo>
                  <a:lnTo>
                    <a:pt x="239649" y="56946"/>
                  </a:lnTo>
                  <a:lnTo>
                    <a:pt x="238455" y="46901"/>
                  </a:lnTo>
                  <a:lnTo>
                    <a:pt x="238379" y="46304"/>
                  </a:lnTo>
                  <a:lnTo>
                    <a:pt x="238277" y="45427"/>
                  </a:lnTo>
                  <a:lnTo>
                    <a:pt x="238163" y="44475"/>
                  </a:lnTo>
                  <a:lnTo>
                    <a:pt x="238112" y="43980"/>
                  </a:lnTo>
                  <a:lnTo>
                    <a:pt x="238036" y="43370"/>
                  </a:lnTo>
                  <a:lnTo>
                    <a:pt x="237959" y="42710"/>
                  </a:lnTo>
                  <a:lnTo>
                    <a:pt x="237858" y="42367"/>
                  </a:lnTo>
                  <a:lnTo>
                    <a:pt x="237274" y="40335"/>
                  </a:lnTo>
                  <a:lnTo>
                    <a:pt x="236943" y="38646"/>
                  </a:lnTo>
                  <a:lnTo>
                    <a:pt x="234226" y="37960"/>
                  </a:lnTo>
                  <a:lnTo>
                    <a:pt x="186931" y="43370"/>
                  </a:lnTo>
                  <a:lnTo>
                    <a:pt x="136410" y="46037"/>
                  </a:lnTo>
                  <a:lnTo>
                    <a:pt x="104178" y="46901"/>
                  </a:lnTo>
                  <a:lnTo>
                    <a:pt x="86004" y="46901"/>
                  </a:lnTo>
                  <a:lnTo>
                    <a:pt x="60934" y="46304"/>
                  </a:lnTo>
                  <a:lnTo>
                    <a:pt x="62331" y="46304"/>
                  </a:lnTo>
                  <a:lnTo>
                    <a:pt x="57277" y="46037"/>
                  </a:lnTo>
                  <a:lnTo>
                    <a:pt x="57861" y="46037"/>
                  </a:lnTo>
                  <a:lnTo>
                    <a:pt x="52692" y="45681"/>
                  </a:lnTo>
                  <a:lnTo>
                    <a:pt x="53467" y="45681"/>
                  </a:lnTo>
                  <a:lnTo>
                    <a:pt x="52184" y="45427"/>
                  </a:lnTo>
                  <a:lnTo>
                    <a:pt x="50825" y="47459"/>
                  </a:lnTo>
                  <a:lnTo>
                    <a:pt x="51168" y="48133"/>
                  </a:lnTo>
                  <a:lnTo>
                    <a:pt x="53886" y="58978"/>
                  </a:lnTo>
                  <a:lnTo>
                    <a:pt x="55232" y="62712"/>
                  </a:lnTo>
                  <a:lnTo>
                    <a:pt x="55232" y="63055"/>
                  </a:lnTo>
                  <a:lnTo>
                    <a:pt x="55575" y="63385"/>
                  </a:lnTo>
                  <a:lnTo>
                    <a:pt x="55689" y="63728"/>
                  </a:lnTo>
                  <a:lnTo>
                    <a:pt x="56248" y="65430"/>
                  </a:lnTo>
                  <a:lnTo>
                    <a:pt x="58293" y="67792"/>
                  </a:lnTo>
                  <a:lnTo>
                    <a:pt x="61683" y="67119"/>
                  </a:lnTo>
                  <a:lnTo>
                    <a:pt x="67437" y="66446"/>
                  </a:lnTo>
                  <a:lnTo>
                    <a:pt x="107784" y="63728"/>
                  </a:lnTo>
                  <a:lnTo>
                    <a:pt x="138963" y="62039"/>
                  </a:lnTo>
                  <a:lnTo>
                    <a:pt x="135013" y="70840"/>
                  </a:lnTo>
                  <a:lnTo>
                    <a:pt x="102501" y="100558"/>
                  </a:lnTo>
                  <a:lnTo>
                    <a:pt x="64935" y="117055"/>
                  </a:lnTo>
                  <a:lnTo>
                    <a:pt x="45072" y="121361"/>
                  </a:lnTo>
                  <a:lnTo>
                    <a:pt x="44729" y="121361"/>
                  </a:lnTo>
                  <a:lnTo>
                    <a:pt x="43713" y="121704"/>
                  </a:lnTo>
                  <a:lnTo>
                    <a:pt x="42011" y="122720"/>
                  </a:lnTo>
                  <a:lnTo>
                    <a:pt x="43027" y="124409"/>
                  </a:lnTo>
                  <a:lnTo>
                    <a:pt x="48120" y="134239"/>
                  </a:lnTo>
                  <a:lnTo>
                    <a:pt x="50152" y="137972"/>
                  </a:lnTo>
                  <a:lnTo>
                    <a:pt x="56248" y="137972"/>
                  </a:lnTo>
                  <a:lnTo>
                    <a:pt x="58623" y="137287"/>
                  </a:lnTo>
                  <a:lnTo>
                    <a:pt x="58966" y="137287"/>
                  </a:lnTo>
                  <a:lnTo>
                    <a:pt x="104736" y="120345"/>
                  </a:lnTo>
                  <a:lnTo>
                    <a:pt x="142354" y="93560"/>
                  </a:lnTo>
                  <a:lnTo>
                    <a:pt x="152527" y="95592"/>
                  </a:lnTo>
                  <a:lnTo>
                    <a:pt x="199669" y="111836"/>
                  </a:lnTo>
                  <a:lnTo>
                    <a:pt x="234899" y="129832"/>
                  </a:lnTo>
                  <a:lnTo>
                    <a:pt x="236943" y="131533"/>
                  </a:lnTo>
                  <a:lnTo>
                    <a:pt x="238290" y="129159"/>
                  </a:lnTo>
                  <a:lnTo>
                    <a:pt x="241007" y="125082"/>
                  </a:lnTo>
                  <a:lnTo>
                    <a:pt x="244741" y="116268"/>
                  </a:lnTo>
                  <a:lnTo>
                    <a:pt x="244792" y="116116"/>
                  </a:lnTo>
                  <a:lnTo>
                    <a:pt x="245757" y="113220"/>
                  </a:lnTo>
                  <a:lnTo>
                    <a:pt x="246773" y="110515"/>
                  </a:lnTo>
                  <a:close/>
                </a:path>
                <a:path w="561340" h="319404">
                  <a:moveTo>
                    <a:pt x="292188" y="169837"/>
                  </a:moveTo>
                  <a:lnTo>
                    <a:pt x="292125" y="168897"/>
                  </a:lnTo>
                  <a:lnTo>
                    <a:pt x="291858" y="165087"/>
                  </a:lnTo>
                  <a:lnTo>
                    <a:pt x="290677" y="156464"/>
                  </a:lnTo>
                  <a:lnTo>
                    <a:pt x="290639" y="156210"/>
                  </a:lnTo>
                  <a:lnTo>
                    <a:pt x="290537" y="155460"/>
                  </a:lnTo>
                  <a:lnTo>
                    <a:pt x="290449" y="154813"/>
                  </a:lnTo>
                  <a:lnTo>
                    <a:pt x="290372" y="154216"/>
                  </a:lnTo>
                  <a:lnTo>
                    <a:pt x="290283" y="153543"/>
                  </a:lnTo>
                  <a:lnTo>
                    <a:pt x="290195" y="152882"/>
                  </a:lnTo>
                  <a:lnTo>
                    <a:pt x="289826" y="150177"/>
                  </a:lnTo>
                  <a:lnTo>
                    <a:pt x="289483" y="148475"/>
                  </a:lnTo>
                  <a:lnTo>
                    <a:pt x="287451" y="146443"/>
                  </a:lnTo>
                  <a:lnTo>
                    <a:pt x="275247" y="148818"/>
                  </a:lnTo>
                  <a:lnTo>
                    <a:pt x="249504" y="150977"/>
                  </a:lnTo>
                  <a:lnTo>
                    <a:pt x="242443" y="151485"/>
                  </a:lnTo>
                  <a:lnTo>
                    <a:pt x="201053" y="153543"/>
                  </a:lnTo>
                  <a:lnTo>
                    <a:pt x="167271" y="154813"/>
                  </a:lnTo>
                  <a:lnTo>
                    <a:pt x="123405" y="155930"/>
                  </a:lnTo>
                  <a:lnTo>
                    <a:pt x="125260" y="155930"/>
                  </a:lnTo>
                  <a:lnTo>
                    <a:pt x="108458" y="156210"/>
                  </a:lnTo>
                  <a:lnTo>
                    <a:pt x="92951" y="156210"/>
                  </a:lnTo>
                  <a:lnTo>
                    <a:pt x="71615" y="156464"/>
                  </a:lnTo>
                  <a:lnTo>
                    <a:pt x="60858" y="156464"/>
                  </a:lnTo>
                  <a:lnTo>
                    <a:pt x="49872" y="156210"/>
                  </a:lnTo>
                  <a:lnTo>
                    <a:pt x="50546" y="156210"/>
                  </a:lnTo>
                  <a:lnTo>
                    <a:pt x="24269" y="155219"/>
                  </a:lnTo>
                  <a:lnTo>
                    <a:pt x="17094" y="154813"/>
                  </a:lnTo>
                  <a:lnTo>
                    <a:pt x="10833" y="154216"/>
                  </a:lnTo>
                  <a:lnTo>
                    <a:pt x="2425" y="153149"/>
                  </a:lnTo>
                  <a:lnTo>
                    <a:pt x="2654" y="153149"/>
                  </a:lnTo>
                  <a:lnTo>
                    <a:pt x="1333" y="152882"/>
                  </a:lnTo>
                  <a:lnTo>
                    <a:pt x="0" y="155219"/>
                  </a:lnTo>
                  <a:lnTo>
                    <a:pt x="76" y="155460"/>
                  </a:lnTo>
                  <a:lnTo>
                    <a:pt x="317" y="155930"/>
                  </a:lnTo>
                  <a:lnTo>
                    <a:pt x="444" y="156464"/>
                  </a:lnTo>
                  <a:lnTo>
                    <a:pt x="1676" y="161696"/>
                  </a:lnTo>
                  <a:lnTo>
                    <a:pt x="3695" y="169100"/>
                  </a:lnTo>
                  <a:lnTo>
                    <a:pt x="5016" y="172770"/>
                  </a:lnTo>
                  <a:lnTo>
                    <a:pt x="5740" y="174917"/>
                  </a:lnTo>
                  <a:lnTo>
                    <a:pt x="8458" y="176949"/>
                  </a:lnTo>
                  <a:lnTo>
                    <a:pt x="12179" y="176618"/>
                  </a:lnTo>
                  <a:lnTo>
                    <a:pt x="21234" y="175615"/>
                  </a:lnTo>
                  <a:lnTo>
                    <a:pt x="29146" y="174917"/>
                  </a:lnTo>
                  <a:lnTo>
                    <a:pt x="29375" y="174917"/>
                  </a:lnTo>
                  <a:lnTo>
                    <a:pt x="38455" y="174371"/>
                  </a:lnTo>
                  <a:lnTo>
                    <a:pt x="82867" y="172250"/>
                  </a:lnTo>
                  <a:lnTo>
                    <a:pt x="116255" y="171196"/>
                  </a:lnTo>
                  <a:lnTo>
                    <a:pt x="121005" y="170853"/>
                  </a:lnTo>
                  <a:lnTo>
                    <a:pt x="131851" y="170853"/>
                  </a:lnTo>
                  <a:lnTo>
                    <a:pt x="137617" y="170510"/>
                  </a:lnTo>
                  <a:lnTo>
                    <a:pt x="137693" y="176949"/>
                  </a:lnTo>
                  <a:lnTo>
                    <a:pt x="137947" y="195935"/>
                  </a:lnTo>
                  <a:lnTo>
                    <a:pt x="138036" y="204749"/>
                  </a:lnTo>
                  <a:lnTo>
                    <a:pt x="138125" y="205435"/>
                  </a:lnTo>
                  <a:lnTo>
                    <a:pt x="138239" y="206400"/>
                  </a:lnTo>
                  <a:lnTo>
                    <a:pt x="138290" y="206781"/>
                  </a:lnTo>
                  <a:lnTo>
                    <a:pt x="124853" y="206971"/>
                  </a:lnTo>
                  <a:lnTo>
                    <a:pt x="107784" y="206971"/>
                  </a:lnTo>
                  <a:lnTo>
                    <a:pt x="78371" y="206400"/>
                  </a:lnTo>
                  <a:lnTo>
                    <a:pt x="73939" y="206171"/>
                  </a:lnTo>
                  <a:lnTo>
                    <a:pt x="69138" y="205765"/>
                  </a:lnTo>
                  <a:lnTo>
                    <a:pt x="67437" y="205435"/>
                  </a:lnTo>
                  <a:lnTo>
                    <a:pt x="66090" y="207467"/>
                  </a:lnTo>
                  <a:lnTo>
                    <a:pt x="66421" y="208140"/>
                  </a:lnTo>
                  <a:lnTo>
                    <a:pt x="68872" y="220345"/>
                  </a:lnTo>
                  <a:lnTo>
                    <a:pt x="69469" y="223062"/>
                  </a:lnTo>
                  <a:lnTo>
                    <a:pt x="72186" y="224751"/>
                  </a:lnTo>
                  <a:lnTo>
                    <a:pt x="75234" y="224409"/>
                  </a:lnTo>
                  <a:lnTo>
                    <a:pt x="135521" y="221907"/>
                  </a:lnTo>
                  <a:lnTo>
                    <a:pt x="197281" y="220345"/>
                  </a:lnTo>
                  <a:lnTo>
                    <a:pt x="208127" y="220345"/>
                  </a:lnTo>
                  <a:lnTo>
                    <a:pt x="176796" y="250177"/>
                  </a:lnTo>
                  <a:lnTo>
                    <a:pt x="140792" y="251053"/>
                  </a:lnTo>
                  <a:lnTo>
                    <a:pt x="94691" y="251053"/>
                  </a:lnTo>
                  <a:lnTo>
                    <a:pt x="73329" y="250469"/>
                  </a:lnTo>
                  <a:lnTo>
                    <a:pt x="74434" y="250469"/>
                  </a:lnTo>
                  <a:lnTo>
                    <a:pt x="71170" y="250177"/>
                  </a:lnTo>
                  <a:lnTo>
                    <a:pt x="68795" y="249834"/>
                  </a:lnTo>
                  <a:lnTo>
                    <a:pt x="66763" y="253225"/>
                  </a:lnTo>
                  <a:lnTo>
                    <a:pt x="67437" y="254241"/>
                  </a:lnTo>
                  <a:lnTo>
                    <a:pt x="71170" y="264414"/>
                  </a:lnTo>
                  <a:lnTo>
                    <a:pt x="71170" y="302044"/>
                  </a:lnTo>
                  <a:lnTo>
                    <a:pt x="82296" y="313842"/>
                  </a:lnTo>
                  <a:lnTo>
                    <a:pt x="80467" y="313842"/>
                  </a:lnTo>
                  <a:lnTo>
                    <a:pt x="92862" y="314248"/>
                  </a:lnTo>
                  <a:lnTo>
                    <a:pt x="209181" y="312547"/>
                  </a:lnTo>
                  <a:lnTo>
                    <a:pt x="243713" y="312547"/>
                  </a:lnTo>
                  <a:lnTo>
                    <a:pt x="246087" y="309841"/>
                  </a:lnTo>
                  <a:lnTo>
                    <a:pt x="246087" y="308140"/>
                  </a:lnTo>
                  <a:lnTo>
                    <a:pt x="244640" y="297484"/>
                  </a:lnTo>
                  <a:lnTo>
                    <a:pt x="244614" y="297294"/>
                  </a:lnTo>
                  <a:lnTo>
                    <a:pt x="244487" y="296392"/>
                  </a:lnTo>
                  <a:lnTo>
                    <a:pt x="244386" y="295605"/>
                  </a:lnTo>
                  <a:lnTo>
                    <a:pt x="244271" y="294843"/>
                  </a:lnTo>
                  <a:lnTo>
                    <a:pt x="244195" y="294246"/>
                  </a:lnTo>
                  <a:lnTo>
                    <a:pt x="244055" y="293230"/>
                  </a:lnTo>
                  <a:lnTo>
                    <a:pt x="243713" y="291528"/>
                  </a:lnTo>
                  <a:lnTo>
                    <a:pt x="241681" y="289496"/>
                  </a:lnTo>
                  <a:lnTo>
                    <a:pt x="238290" y="290182"/>
                  </a:lnTo>
                  <a:lnTo>
                    <a:pt x="229819" y="292214"/>
                  </a:lnTo>
                  <a:lnTo>
                    <a:pt x="212407" y="294246"/>
                  </a:lnTo>
                  <a:lnTo>
                    <a:pt x="212623" y="294246"/>
                  </a:lnTo>
                  <a:lnTo>
                    <a:pt x="206425" y="294843"/>
                  </a:lnTo>
                  <a:lnTo>
                    <a:pt x="200939" y="295186"/>
                  </a:lnTo>
                  <a:lnTo>
                    <a:pt x="192532" y="295605"/>
                  </a:lnTo>
                  <a:lnTo>
                    <a:pt x="179412" y="296392"/>
                  </a:lnTo>
                  <a:lnTo>
                    <a:pt x="170243" y="296837"/>
                  </a:lnTo>
                  <a:lnTo>
                    <a:pt x="165366" y="296964"/>
                  </a:lnTo>
                  <a:lnTo>
                    <a:pt x="168681" y="296964"/>
                  </a:lnTo>
                  <a:lnTo>
                    <a:pt x="132168" y="297484"/>
                  </a:lnTo>
                  <a:lnTo>
                    <a:pt x="121132" y="297484"/>
                  </a:lnTo>
                  <a:lnTo>
                    <a:pt x="110769" y="297294"/>
                  </a:lnTo>
                  <a:lnTo>
                    <a:pt x="111823" y="297294"/>
                  </a:lnTo>
                  <a:lnTo>
                    <a:pt x="100330" y="296964"/>
                  </a:lnTo>
                  <a:lnTo>
                    <a:pt x="94564" y="296621"/>
                  </a:lnTo>
                  <a:lnTo>
                    <a:pt x="92532" y="294246"/>
                  </a:lnTo>
                  <a:lnTo>
                    <a:pt x="92532" y="266788"/>
                  </a:lnTo>
                  <a:lnTo>
                    <a:pt x="100050" y="266395"/>
                  </a:lnTo>
                  <a:lnTo>
                    <a:pt x="105664" y="266153"/>
                  </a:lnTo>
                  <a:lnTo>
                    <a:pt x="122364" y="265772"/>
                  </a:lnTo>
                  <a:lnTo>
                    <a:pt x="214083" y="264756"/>
                  </a:lnTo>
                  <a:lnTo>
                    <a:pt x="225069" y="264756"/>
                  </a:lnTo>
                  <a:lnTo>
                    <a:pt x="227101" y="262724"/>
                  </a:lnTo>
                  <a:lnTo>
                    <a:pt x="227444" y="259334"/>
                  </a:lnTo>
                  <a:lnTo>
                    <a:pt x="228104" y="251053"/>
                  </a:lnTo>
                  <a:lnTo>
                    <a:pt x="228130" y="250647"/>
                  </a:lnTo>
                  <a:lnTo>
                    <a:pt x="228244" y="249161"/>
                  </a:lnTo>
                  <a:lnTo>
                    <a:pt x="228333" y="248145"/>
                  </a:lnTo>
                  <a:lnTo>
                    <a:pt x="229831" y="227495"/>
                  </a:lnTo>
                  <a:lnTo>
                    <a:pt x="230263" y="222338"/>
                  </a:lnTo>
                  <a:lnTo>
                    <a:pt x="230390" y="221157"/>
                  </a:lnTo>
                  <a:lnTo>
                    <a:pt x="230466" y="220345"/>
                  </a:lnTo>
                  <a:lnTo>
                    <a:pt x="230505" y="220002"/>
                  </a:lnTo>
                  <a:lnTo>
                    <a:pt x="230860" y="216611"/>
                  </a:lnTo>
                  <a:lnTo>
                    <a:pt x="231813" y="208140"/>
                  </a:lnTo>
                  <a:lnTo>
                    <a:pt x="231851" y="206971"/>
                  </a:lnTo>
                  <a:lnTo>
                    <a:pt x="231851" y="206400"/>
                  </a:lnTo>
                  <a:lnTo>
                    <a:pt x="231851" y="205092"/>
                  </a:lnTo>
                  <a:lnTo>
                    <a:pt x="229819" y="204749"/>
                  </a:lnTo>
                  <a:lnTo>
                    <a:pt x="212534" y="202374"/>
                  </a:lnTo>
                  <a:lnTo>
                    <a:pt x="211175" y="202044"/>
                  </a:lnTo>
                  <a:lnTo>
                    <a:pt x="208800" y="202374"/>
                  </a:lnTo>
                  <a:lnTo>
                    <a:pt x="208127" y="202717"/>
                  </a:lnTo>
                  <a:lnTo>
                    <a:pt x="207441" y="202717"/>
                  </a:lnTo>
                  <a:lnTo>
                    <a:pt x="195237" y="204304"/>
                  </a:lnTo>
                  <a:lnTo>
                    <a:pt x="186093" y="205219"/>
                  </a:lnTo>
                  <a:lnTo>
                    <a:pt x="176263" y="205765"/>
                  </a:lnTo>
                  <a:lnTo>
                    <a:pt x="176682" y="205765"/>
                  </a:lnTo>
                  <a:lnTo>
                    <a:pt x="159753" y="206400"/>
                  </a:lnTo>
                  <a:lnTo>
                    <a:pt x="158635" y="206400"/>
                  </a:lnTo>
                  <a:lnTo>
                    <a:pt x="158750" y="205435"/>
                  </a:lnTo>
                  <a:lnTo>
                    <a:pt x="158864" y="204304"/>
                  </a:lnTo>
                  <a:lnTo>
                    <a:pt x="158965" y="203390"/>
                  </a:lnTo>
                  <a:lnTo>
                    <a:pt x="159042" y="202044"/>
                  </a:lnTo>
                  <a:lnTo>
                    <a:pt x="159308" y="196621"/>
                  </a:lnTo>
                  <a:lnTo>
                    <a:pt x="159308" y="170510"/>
                  </a:lnTo>
                  <a:lnTo>
                    <a:pt x="159308" y="170180"/>
                  </a:lnTo>
                  <a:lnTo>
                    <a:pt x="234302" y="168897"/>
                  </a:lnTo>
                  <a:lnTo>
                    <a:pt x="273989" y="168897"/>
                  </a:lnTo>
                  <a:lnTo>
                    <a:pt x="279057" y="169100"/>
                  </a:lnTo>
                  <a:lnTo>
                    <a:pt x="285419" y="169494"/>
                  </a:lnTo>
                  <a:lnTo>
                    <a:pt x="292188" y="169837"/>
                  </a:lnTo>
                  <a:close/>
                </a:path>
                <a:path w="561340" h="319404">
                  <a:moveTo>
                    <a:pt x="493014" y="161366"/>
                  </a:moveTo>
                  <a:lnTo>
                    <a:pt x="492887" y="160667"/>
                  </a:lnTo>
                  <a:lnTo>
                    <a:pt x="492798" y="160197"/>
                  </a:lnTo>
                  <a:lnTo>
                    <a:pt x="492671" y="159499"/>
                  </a:lnTo>
                  <a:lnTo>
                    <a:pt x="492340" y="157632"/>
                  </a:lnTo>
                  <a:lnTo>
                    <a:pt x="492252" y="157086"/>
                  </a:lnTo>
                  <a:lnTo>
                    <a:pt x="490639" y="146100"/>
                  </a:lnTo>
                  <a:lnTo>
                    <a:pt x="489966" y="144411"/>
                  </a:lnTo>
                  <a:lnTo>
                    <a:pt x="447484" y="154952"/>
                  </a:lnTo>
                  <a:lnTo>
                    <a:pt x="407187" y="160197"/>
                  </a:lnTo>
                  <a:lnTo>
                    <a:pt x="377418" y="162039"/>
                  </a:lnTo>
                  <a:lnTo>
                    <a:pt x="367931" y="161366"/>
                  </a:lnTo>
                  <a:lnTo>
                    <a:pt x="366229" y="161023"/>
                  </a:lnTo>
                  <a:lnTo>
                    <a:pt x="363855" y="158648"/>
                  </a:lnTo>
                  <a:lnTo>
                    <a:pt x="363855" y="112547"/>
                  </a:lnTo>
                  <a:lnTo>
                    <a:pt x="367931" y="112204"/>
                  </a:lnTo>
                  <a:lnTo>
                    <a:pt x="408266" y="109829"/>
                  </a:lnTo>
                  <a:lnTo>
                    <a:pt x="447929" y="108483"/>
                  </a:lnTo>
                  <a:lnTo>
                    <a:pt x="454710" y="108483"/>
                  </a:lnTo>
                  <a:lnTo>
                    <a:pt x="455142" y="104749"/>
                  </a:lnTo>
                  <a:lnTo>
                    <a:pt x="456438" y="94919"/>
                  </a:lnTo>
                  <a:lnTo>
                    <a:pt x="456488" y="94576"/>
                  </a:lnTo>
                  <a:lnTo>
                    <a:pt x="456577" y="93903"/>
                  </a:lnTo>
                  <a:lnTo>
                    <a:pt x="456666" y="93218"/>
                  </a:lnTo>
                  <a:lnTo>
                    <a:pt x="460806" y="62039"/>
                  </a:lnTo>
                  <a:lnTo>
                    <a:pt x="460933" y="61023"/>
                  </a:lnTo>
                  <a:lnTo>
                    <a:pt x="461492" y="56273"/>
                  </a:lnTo>
                  <a:lnTo>
                    <a:pt x="461556" y="55930"/>
                  </a:lnTo>
                  <a:lnTo>
                    <a:pt x="463219" y="48133"/>
                  </a:lnTo>
                  <a:lnTo>
                    <a:pt x="464883" y="40335"/>
                  </a:lnTo>
                  <a:lnTo>
                    <a:pt x="465556" y="36271"/>
                  </a:lnTo>
                  <a:lnTo>
                    <a:pt x="466102" y="34912"/>
                  </a:lnTo>
                  <a:lnTo>
                    <a:pt x="466229" y="34582"/>
                  </a:lnTo>
                  <a:lnTo>
                    <a:pt x="463524" y="33896"/>
                  </a:lnTo>
                  <a:lnTo>
                    <a:pt x="448602" y="29832"/>
                  </a:lnTo>
                  <a:lnTo>
                    <a:pt x="448271" y="29832"/>
                  </a:lnTo>
                  <a:lnTo>
                    <a:pt x="447586" y="29489"/>
                  </a:lnTo>
                  <a:lnTo>
                    <a:pt x="446913" y="29489"/>
                  </a:lnTo>
                  <a:lnTo>
                    <a:pt x="444881" y="29146"/>
                  </a:lnTo>
                  <a:lnTo>
                    <a:pt x="394690" y="33896"/>
                  </a:lnTo>
                  <a:lnTo>
                    <a:pt x="362839" y="34912"/>
                  </a:lnTo>
                  <a:lnTo>
                    <a:pt x="344538" y="34912"/>
                  </a:lnTo>
                  <a:lnTo>
                    <a:pt x="342163" y="34582"/>
                  </a:lnTo>
                  <a:lnTo>
                    <a:pt x="341147" y="34251"/>
                  </a:lnTo>
                  <a:lnTo>
                    <a:pt x="339788" y="35928"/>
                  </a:lnTo>
                  <a:lnTo>
                    <a:pt x="340131" y="36614"/>
                  </a:lnTo>
                  <a:lnTo>
                    <a:pt x="343560" y="48755"/>
                  </a:lnTo>
                  <a:lnTo>
                    <a:pt x="344195" y="50850"/>
                  </a:lnTo>
                  <a:lnTo>
                    <a:pt x="344538" y="51866"/>
                  </a:lnTo>
                  <a:lnTo>
                    <a:pt x="346227" y="53555"/>
                  </a:lnTo>
                  <a:lnTo>
                    <a:pt x="377075" y="50850"/>
                  </a:lnTo>
                  <a:lnTo>
                    <a:pt x="424522" y="48514"/>
                  </a:lnTo>
                  <a:lnTo>
                    <a:pt x="438772" y="48133"/>
                  </a:lnTo>
                  <a:lnTo>
                    <a:pt x="440474" y="48133"/>
                  </a:lnTo>
                  <a:lnTo>
                    <a:pt x="440359" y="53898"/>
                  </a:lnTo>
                  <a:lnTo>
                    <a:pt x="440283" y="56273"/>
                  </a:lnTo>
                  <a:lnTo>
                    <a:pt x="440131" y="61023"/>
                  </a:lnTo>
                  <a:lnTo>
                    <a:pt x="440055" y="62039"/>
                  </a:lnTo>
                  <a:lnTo>
                    <a:pt x="438772" y="79997"/>
                  </a:lnTo>
                  <a:lnTo>
                    <a:pt x="437426" y="90855"/>
                  </a:lnTo>
                  <a:lnTo>
                    <a:pt x="436067" y="91528"/>
                  </a:lnTo>
                  <a:lnTo>
                    <a:pt x="418439" y="93218"/>
                  </a:lnTo>
                  <a:lnTo>
                    <a:pt x="388035" y="94373"/>
                  </a:lnTo>
                  <a:lnTo>
                    <a:pt x="367245" y="94919"/>
                  </a:lnTo>
                  <a:lnTo>
                    <a:pt x="346570" y="94919"/>
                  </a:lnTo>
                  <a:lnTo>
                    <a:pt x="342506" y="94576"/>
                  </a:lnTo>
                  <a:lnTo>
                    <a:pt x="337756" y="93903"/>
                  </a:lnTo>
                  <a:lnTo>
                    <a:pt x="339445" y="97967"/>
                  </a:lnTo>
                  <a:lnTo>
                    <a:pt x="341820" y="104749"/>
                  </a:lnTo>
                  <a:lnTo>
                    <a:pt x="341858" y="105422"/>
                  </a:lnTo>
                  <a:lnTo>
                    <a:pt x="342506" y="120002"/>
                  </a:lnTo>
                  <a:lnTo>
                    <a:pt x="342506" y="167805"/>
                  </a:lnTo>
                  <a:lnTo>
                    <a:pt x="350634" y="181698"/>
                  </a:lnTo>
                  <a:lnTo>
                    <a:pt x="358089" y="182041"/>
                  </a:lnTo>
                  <a:lnTo>
                    <a:pt x="373176" y="181698"/>
                  </a:lnTo>
                  <a:lnTo>
                    <a:pt x="370840" y="181698"/>
                  </a:lnTo>
                  <a:lnTo>
                    <a:pt x="374980" y="181533"/>
                  </a:lnTo>
                  <a:lnTo>
                    <a:pt x="419696" y="177126"/>
                  </a:lnTo>
                  <a:lnTo>
                    <a:pt x="473100" y="167411"/>
                  </a:lnTo>
                  <a:lnTo>
                    <a:pt x="488950" y="162712"/>
                  </a:lnTo>
                  <a:lnTo>
                    <a:pt x="490982" y="162039"/>
                  </a:lnTo>
                  <a:lnTo>
                    <a:pt x="493014" y="161366"/>
                  </a:lnTo>
                  <a:close/>
                </a:path>
                <a:path w="561340" h="319404">
                  <a:moveTo>
                    <a:pt x="561149" y="213563"/>
                  </a:moveTo>
                  <a:lnTo>
                    <a:pt x="561073" y="212140"/>
                  </a:lnTo>
                  <a:lnTo>
                    <a:pt x="561009" y="211810"/>
                  </a:lnTo>
                  <a:lnTo>
                    <a:pt x="560920" y="211378"/>
                  </a:lnTo>
                  <a:lnTo>
                    <a:pt x="560819" y="210858"/>
                  </a:lnTo>
                  <a:lnTo>
                    <a:pt x="559117" y="210515"/>
                  </a:lnTo>
                  <a:lnTo>
                    <a:pt x="539115" y="207467"/>
                  </a:lnTo>
                  <a:lnTo>
                    <a:pt x="537425" y="207124"/>
                  </a:lnTo>
                  <a:lnTo>
                    <a:pt x="536067" y="207467"/>
                  </a:lnTo>
                  <a:lnTo>
                    <a:pt x="535393" y="207467"/>
                  </a:lnTo>
                  <a:lnTo>
                    <a:pt x="534708" y="207797"/>
                  </a:lnTo>
                  <a:lnTo>
                    <a:pt x="534377" y="207797"/>
                  </a:lnTo>
                  <a:lnTo>
                    <a:pt x="527596" y="209499"/>
                  </a:lnTo>
                  <a:lnTo>
                    <a:pt x="503224" y="211378"/>
                  </a:lnTo>
                  <a:lnTo>
                    <a:pt x="496620" y="211810"/>
                  </a:lnTo>
                  <a:lnTo>
                    <a:pt x="468388" y="212890"/>
                  </a:lnTo>
                  <a:lnTo>
                    <a:pt x="468769" y="212890"/>
                  </a:lnTo>
                  <a:lnTo>
                    <a:pt x="459155" y="213169"/>
                  </a:lnTo>
                  <a:lnTo>
                    <a:pt x="464248" y="213169"/>
                  </a:lnTo>
                  <a:lnTo>
                    <a:pt x="423176" y="213563"/>
                  </a:lnTo>
                  <a:lnTo>
                    <a:pt x="422338" y="213563"/>
                  </a:lnTo>
                  <a:lnTo>
                    <a:pt x="393014" y="212890"/>
                  </a:lnTo>
                  <a:lnTo>
                    <a:pt x="387019" y="212140"/>
                  </a:lnTo>
                  <a:lnTo>
                    <a:pt x="387235" y="212140"/>
                  </a:lnTo>
                  <a:lnTo>
                    <a:pt x="385889" y="211886"/>
                  </a:lnTo>
                  <a:lnTo>
                    <a:pt x="384530" y="213906"/>
                  </a:lnTo>
                  <a:lnTo>
                    <a:pt x="384873" y="214579"/>
                  </a:lnTo>
                  <a:lnTo>
                    <a:pt x="388264" y="229158"/>
                  </a:lnTo>
                  <a:lnTo>
                    <a:pt x="388264" y="229501"/>
                  </a:lnTo>
                  <a:lnTo>
                    <a:pt x="388607" y="229831"/>
                  </a:lnTo>
                  <a:lnTo>
                    <a:pt x="389280" y="231533"/>
                  </a:lnTo>
                  <a:lnTo>
                    <a:pt x="391312" y="233908"/>
                  </a:lnTo>
                  <a:lnTo>
                    <a:pt x="394703" y="233565"/>
                  </a:lnTo>
                  <a:lnTo>
                    <a:pt x="403186" y="232892"/>
                  </a:lnTo>
                  <a:lnTo>
                    <a:pt x="423176" y="231533"/>
                  </a:lnTo>
                  <a:lnTo>
                    <a:pt x="431660" y="230860"/>
                  </a:lnTo>
                  <a:lnTo>
                    <a:pt x="438772" y="230517"/>
                  </a:lnTo>
                  <a:lnTo>
                    <a:pt x="525221" y="227799"/>
                  </a:lnTo>
                  <a:lnTo>
                    <a:pt x="536067" y="227799"/>
                  </a:lnTo>
                  <a:lnTo>
                    <a:pt x="537083" y="229158"/>
                  </a:lnTo>
                  <a:lnTo>
                    <a:pt x="537083" y="319328"/>
                  </a:lnTo>
                  <a:lnTo>
                    <a:pt x="538441" y="319328"/>
                  </a:lnTo>
                  <a:lnTo>
                    <a:pt x="554037" y="318655"/>
                  </a:lnTo>
                  <a:lnTo>
                    <a:pt x="555726" y="318312"/>
                  </a:lnTo>
                  <a:lnTo>
                    <a:pt x="558774" y="316953"/>
                  </a:lnTo>
                  <a:lnTo>
                    <a:pt x="558774" y="312889"/>
                  </a:lnTo>
                  <a:lnTo>
                    <a:pt x="559117" y="250850"/>
                  </a:lnTo>
                  <a:lnTo>
                    <a:pt x="559117" y="242722"/>
                  </a:lnTo>
                  <a:lnTo>
                    <a:pt x="559892" y="227799"/>
                  </a:lnTo>
                  <a:lnTo>
                    <a:pt x="560133" y="223062"/>
                  </a:lnTo>
                  <a:lnTo>
                    <a:pt x="561149" y="213563"/>
                  </a:lnTo>
                  <a:close/>
                </a:path>
                <a:path w="561340" h="319404">
                  <a:moveTo>
                    <a:pt x="561149" y="9486"/>
                  </a:moveTo>
                  <a:lnTo>
                    <a:pt x="559460" y="9486"/>
                  </a:lnTo>
                  <a:lnTo>
                    <a:pt x="554037" y="9156"/>
                  </a:lnTo>
                  <a:lnTo>
                    <a:pt x="536067" y="9156"/>
                  </a:lnTo>
                  <a:lnTo>
                    <a:pt x="534377" y="10845"/>
                  </a:lnTo>
                  <a:lnTo>
                    <a:pt x="535051" y="12547"/>
                  </a:lnTo>
                  <a:lnTo>
                    <a:pt x="536740" y="15925"/>
                  </a:lnTo>
                  <a:lnTo>
                    <a:pt x="538365" y="36614"/>
                  </a:lnTo>
                  <a:lnTo>
                    <a:pt x="538441" y="53898"/>
                  </a:lnTo>
                  <a:lnTo>
                    <a:pt x="528612" y="54571"/>
                  </a:lnTo>
                  <a:lnTo>
                    <a:pt x="504202" y="55257"/>
                  </a:lnTo>
                  <a:lnTo>
                    <a:pt x="483184" y="54241"/>
                  </a:lnTo>
                  <a:lnTo>
                    <a:pt x="477761" y="53555"/>
                  </a:lnTo>
                  <a:lnTo>
                    <a:pt x="474713" y="52882"/>
                  </a:lnTo>
                  <a:lnTo>
                    <a:pt x="474789" y="53225"/>
                  </a:lnTo>
                  <a:lnTo>
                    <a:pt x="474865" y="53555"/>
                  </a:lnTo>
                  <a:lnTo>
                    <a:pt x="474929" y="53898"/>
                  </a:lnTo>
                  <a:lnTo>
                    <a:pt x="475005" y="54241"/>
                  </a:lnTo>
                  <a:lnTo>
                    <a:pt x="475081" y="54571"/>
                  </a:lnTo>
                  <a:lnTo>
                    <a:pt x="475386" y="55930"/>
                  </a:lnTo>
                  <a:lnTo>
                    <a:pt x="475437" y="56273"/>
                  </a:lnTo>
                  <a:lnTo>
                    <a:pt x="477761" y="71869"/>
                  </a:lnTo>
                  <a:lnTo>
                    <a:pt x="479793" y="73228"/>
                  </a:lnTo>
                  <a:lnTo>
                    <a:pt x="491655" y="72199"/>
                  </a:lnTo>
                  <a:lnTo>
                    <a:pt x="511314" y="70853"/>
                  </a:lnTo>
                  <a:lnTo>
                    <a:pt x="538441" y="69837"/>
                  </a:lnTo>
                  <a:lnTo>
                    <a:pt x="538441" y="109499"/>
                  </a:lnTo>
                  <a:lnTo>
                    <a:pt x="528269" y="110172"/>
                  </a:lnTo>
                  <a:lnTo>
                    <a:pt x="503529" y="110515"/>
                  </a:lnTo>
                  <a:lnTo>
                    <a:pt x="481825" y="109829"/>
                  </a:lnTo>
                  <a:lnTo>
                    <a:pt x="476059" y="109156"/>
                  </a:lnTo>
                  <a:lnTo>
                    <a:pt x="473011" y="108483"/>
                  </a:lnTo>
                  <a:lnTo>
                    <a:pt x="473697" y="111531"/>
                  </a:lnTo>
                  <a:lnTo>
                    <a:pt x="473798" y="112204"/>
                  </a:lnTo>
                  <a:lnTo>
                    <a:pt x="473849" y="112547"/>
                  </a:lnTo>
                  <a:lnTo>
                    <a:pt x="475729" y="125082"/>
                  </a:lnTo>
                  <a:lnTo>
                    <a:pt x="476402" y="127127"/>
                  </a:lnTo>
                  <a:lnTo>
                    <a:pt x="478104" y="128816"/>
                  </a:lnTo>
                  <a:lnTo>
                    <a:pt x="489966" y="127800"/>
                  </a:lnTo>
                  <a:lnTo>
                    <a:pt x="509625" y="126441"/>
                  </a:lnTo>
                  <a:lnTo>
                    <a:pt x="538441" y="125082"/>
                  </a:lnTo>
                  <a:lnTo>
                    <a:pt x="538441" y="189153"/>
                  </a:lnTo>
                  <a:lnTo>
                    <a:pt x="539800" y="189153"/>
                  </a:lnTo>
                  <a:lnTo>
                    <a:pt x="557085" y="188137"/>
                  </a:lnTo>
                  <a:lnTo>
                    <a:pt x="558774" y="187807"/>
                  </a:lnTo>
                  <a:lnTo>
                    <a:pt x="559803" y="185762"/>
                  </a:lnTo>
                  <a:lnTo>
                    <a:pt x="559803" y="125082"/>
                  </a:lnTo>
                  <a:lnTo>
                    <a:pt x="559803" y="110515"/>
                  </a:lnTo>
                  <a:lnTo>
                    <a:pt x="559803" y="69837"/>
                  </a:lnTo>
                  <a:lnTo>
                    <a:pt x="559803" y="55257"/>
                  </a:lnTo>
                  <a:lnTo>
                    <a:pt x="559904" y="37630"/>
                  </a:lnTo>
                  <a:lnTo>
                    <a:pt x="560019" y="31191"/>
                  </a:lnTo>
                  <a:lnTo>
                    <a:pt x="560133" y="24739"/>
                  </a:lnTo>
                  <a:lnTo>
                    <a:pt x="561124" y="12547"/>
                  </a:lnTo>
                  <a:lnTo>
                    <a:pt x="561149" y="94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1274260" y="5110820"/>
              <a:ext cx="725170" cy="0"/>
            </a:xfrm>
            <a:custGeom>
              <a:avLst/>
              <a:gdLst/>
              <a:ahLst/>
              <a:cxnLst/>
              <a:rect l="l" t="t" r="r" b="b"/>
              <a:pathLst>
                <a:path w="725170" h="0">
                  <a:moveTo>
                    <a:pt x="0" y="0"/>
                  </a:moveTo>
                  <a:lnTo>
                    <a:pt x="620020" y="0"/>
                  </a:lnTo>
                </a:path>
                <a:path w="725170" h="0">
                  <a:moveTo>
                    <a:pt x="619867" y="0"/>
                  </a:moveTo>
                  <a:lnTo>
                    <a:pt x="724938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2027193" y="4778440"/>
              <a:ext cx="244475" cy="316865"/>
            </a:xfrm>
            <a:custGeom>
              <a:avLst/>
              <a:gdLst/>
              <a:ahLst/>
              <a:cxnLst/>
              <a:rect l="l" t="t" r="r" b="b"/>
              <a:pathLst>
                <a:path w="244475" h="316864">
                  <a:moveTo>
                    <a:pt x="137225" y="26780"/>
                  </a:moveTo>
                  <a:lnTo>
                    <a:pt x="37967" y="26780"/>
                  </a:lnTo>
                  <a:lnTo>
                    <a:pt x="64303" y="25742"/>
                  </a:lnTo>
                  <a:lnTo>
                    <a:pt x="89155" y="24407"/>
                  </a:lnTo>
                  <a:lnTo>
                    <a:pt x="107800" y="23051"/>
                  </a:lnTo>
                  <a:lnTo>
                    <a:pt x="111868" y="22373"/>
                  </a:lnTo>
                  <a:lnTo>
                    <a:pt x="112546" y="22373"/>
                  </a:lnTo>
                  <a:lnTo>
                    <a:pt x="113224" y="22034"/>
                  </a:lnTo>
                  <a:lnTo>
                    <a:pt x="115597" y="21695"/>
                  </a:lnTo>
                  <a:lnTo>
                    <a:pt x="134919" y="25424"/>
                  </a:lnTo>
                  <a:lnTo>
                    <a:pt x="137292" y="26102"/>
                  </a:lnTo>
                  <a:lnTo>
                    <a:pt x="137225" y="26780"/>
                  </a:lnTo>
                  <a:close/>
                </a:path>
                <a:path w="244475" h="316864">
                  <a:moveTo>
                    <a:pt x="12881" y="149157"/>
                  </a:moveTo>
                  <a:lnTo>
                    <a:pt x="11186" y="149157"/>
                  </a:lnTo>
                  <a:lnTo>
                    <a:pt x="9152" y="148479"/>
                  </a:lnTo>
                  <a:lnTo>
                    <a:pt x="9112" y="126445"/>
                  </a:lnTo>
                  <a:lnTo>
                    <a:pt x="8329" y="100286"/>
                  </a:lnTo>
                  <a:lnTo>
                    <a:pt x="8029" y="91719"/>
                  </a:lnTo>
                  <a:lnTo>
                    <a:pt x="6822" y="62714"/>
                  </a:lnTo>
                  <a:lnTo>
                    <a:pt x="6440" y="52544"/>
                  </a:lnTo>
                  <a:lnTo>
                    <a:pt x="3445" y="34238"/>
                  </a:lnTo>
                  <a:lnTo>
                    <a:pt x="3389" y="33899"/>
                  </a:lnTo>
                  <a:lnTo>
                    <a:pt x="1355" y="31187"/>
                  </a:lnTo>
                  <a:lnTo>
                    <a:pt x="0" y="29153"/>
                  </a:lnTo>
                  <a:lnTo>
                    <a:pt x="1525" y="26102"/>
                  </a:lnTo>
                  <a:lnTo>
                    <a:pt x="1593" y="25967"/>
                  </a:lnTo>
                  <a:lnTo>
                    <a:pt x="1705" y="25742"/>
                  </a:lnTo>
                  <a:lnTo>
                    <a:pt x="1546" y="25742"/>
                  </a:lnTo>
                  <a:lnTo>
                    <a:pt x="4067" y="26102"/>
                  </a:lnTo>
                  <a:lnTo>
                    <a:pt x="9491" y="26441"/>
                  </a:lnTo>
                  <a:lnTo>
                    <a:pt x="20678" y="26780"/>
                  </a:lnTo>
                  <a:lnTo>
                    <a:pt x="137225" y="26780"/>
                  </a:lnTo>
                  <a:lnTo>
                    <a:pt x="136987" y="29153"/>
                  </a:lnTo>
                  <a:lnTo>
                    <a:pt x="136953" y="29492"/>
                  </a:lnTo>
                  <a:lnTo>
                    <a:pt x="136324" y="33899"/>
                  </a:lnTo>
                  <a:lnTo>
                    <a:pt x="136275" y="34238"/>
                  </a:lnTo>
                  <a:lnTo>
                    <a:pt x="135615" y="40679"/>
                  </a:lnTo>
                  <a:lnTo>
                    <a:pt x="109495" y="40679"/>
                  </a:lnTo>
                  <a:lnTo>
                    <a:pt x="27119" y="43730"/>
                  </a:lnTo>
                  <a:lnTo>
                    <a:pt x="28747" y="126445"/>
                  </a:lnTo>
                  <a:lnTo>
                    <a:pt x="28814" y="129834"/>
                  </a:lnTo>
                  <a:lnTo>
                    <a:pt x="131225" y="129834"/>
                  </a:lnTo>
                  <a:lnTo>
                    <a:pt x="130851" y="141021"/>
                  </a:lnTo>
                  <a:lnTo>
                    <a:pt x="130851" y="145089"/>
                  </a:lnTo>
                  <a:lnTo>
                    <a:pt x="104749" y="145089"/>
                  </a:lnTo>
                  <a:lnTo>
                    <a:pt x="80680" y="145767"/>
                  </a:lnTo>
                  <a:lnTo>
                    <a:pt x="32882" y="147462"/>
                  </a:lnTo>
                  <a:lnTo>
                    <a:pt x="25763" y="147801"/>
                  </a:lnTo>
                  <a:lnTo>
                    <a:pt x="12881" y="149157"/>
                  </a:lnTo>
                  <a:close/>
                </a:path>
                <a:path w="244475" h="316864">
                  <a:moveTo>
                    <a:pt x="131225" y="129834"/>
                  </a:moveTo>
                  <a:lnTo>
                    <a:pt x="34577" y="129834"/>
                  </a:lnTo>
                  <a:lnTo>
                    <a:pt x="57290" y="129495"/>
                  </a:lnTo>
                  <a:lnTo>
                    <a:pt x="83053" y="128479"/>
                  </a:lnTo>
                  <a:lnTo>
                    <a:pt x="105766" y="127123"/>
                  </a:lnTo>
                  <a:lnTo>
                    <a:pt x="111529" y="126445"/>
                  </a:lnTo>
                  <a:lnTo>
                    <a:pt x="112316" y="62714"/>
                  </a:lnTo>
                  <a:lnTo>
                    <a:pt x="112441" y="52544"/>
                  </a:lnTo>
                  <a:lnTo>
                    <a:pt x="112546" y="40679"/>
                  </a:lnTo>
                  <a:lnTo>
                    <a:pt x="135615" y="40679"/>
                  </a:lnTo>
                  <a:lnTo>
                    <a:pt x="134919" y="47459"/>
                  </a:lnTo>
                  <a:lnTo>
                    <a:pt x="134241" y="59663"/>
                  </a:lnTo>
                  <a:lnTo>
                    <a:pt x="134015" y="61697"/>
                  </a:lnTo>
                  <a:lnTo>
                    <a:pt x="133902" y="62714"/>
                  </a:lnTo>
                  <a:lnTo>
                    <a:pt x="133304" y="74186"/>
                  </a:lnTo>
                  <a:lnTo>
                    <a:pt x="133007" y="80386"/>
                  </a:lnTo>
                  <a:lnTo>
                    <a:pt x="132615" y="89886"/>
                  </a:lnTo>
                  <a:lnTo>
                    <a:pt x="131342" y="126445"/>
                  </a:lnTo>
                  <a:lnTo>
                    <a:pt x="131225" y="129834"/>
                  </a:lnTo>
                  <a:close/>
                </a:path>
                <a:path w="244475" h="316864">
                  <a:moveTo>
                    <a:pt x="130851" y="145767"/>
                  </a:moveTo>
                  <a:lnTo>
                    <a:pt x="125767" y="145428"/>
                  </a:lnTo>
                  <a:lnTo>
                    <a:pt x="122377" y="145089"/>
                  </a:lnTo>
                  <a:lnTo>
                    <a:pt x="130851" y="145089"/>
                  </a:lnTo>
                  <a:lnTo>
                    <a:pt x="130851" y="145767"/>
                  </a:lnTo>
                  <a:close/>
                </a:path>
                <a:path w="244475" h="316864">
                  <a:moveTo>
                    <a:pt x="233982" y="219514"/>
                  </a:moveTo>
                  <a:lnTo>
                    <a:pt x="96131" y="219514"/>
                  </a:lnTo>
                  <a:lnTo>
                    <a:pt x="106729" y="219311"/>
                  </a:lnTo>
                  <a:lnTo>
                    <a:pt x="117874" y="219311"/>
                  </a:lnTo>
                  <a:lnTo>
                    <a:pt x="126360" y="219181"/>
                  </a:lnTo>
                  <a:lnTo>
                    <a:pt x="170683" y="216850"/>
                  </a:lnTo>
                  <a:lnTo>
                    <a:pt x="212253" y="212803"/>
                  </a:lnTo>
                  <a:lnTo>
                    <a:pt x="229838" y="209837"/>
                  </a:lnTo>
                  <a:lnTo>
                    <a:pt x="232550" y="210854"/>
                  </a:lnTo>
                  <a:lnTo>
                    <a:pt x="232889" y="212549"/>
                  </a:lnTo>
                  <a:lnTo>
                    <a:pt x="232972" y="213704"/>
                  </a:lnTo>
                  <a:lnTo>
                    <a:pt x="233519" y="216850"/>
                  </a:lnTo>
                  <a:lnTo>
                    <a:pt x="233619" y="217425"/>
                  </a:lnTo>
                  <a:lnTo>
                    <a:pt x="233744" y="218143"/>
                  </a:lnTo>
                  <a:lnTo>
                    <a:pt x="233863" y="218829"/>
                  </a:lnTo>
                  <a:lnTo>
                    <a:pt x="233982" y="219514"/>
                  </a:lnTo>
                  <a:close/>
                </a:path>
                <a:path w="244475" h="316864">
                  <a:moveTo>
                    <a:pt x="55256" y="238652"/>
                  </a:moveTo>
                  <a:lnTo>
                    <a:pt x="53222" y="236279"/>
                  </a:lnTo>
                  <a:lnTo>
                    <a:pt x="52544" y="234584"/>
                  </a:lnTo>
                  <a:lnTo>
                    <a:pt x="52205" y="234245"/>
                  </a:lnTo>
                  <a:lnTo>
                    <a:pt x="52205" y="233906"/>
                  </a:lnTo>
                  <a:lnTo>
                    <a:pt x="49832" y="227126"/>
                  </a:lnTo>
                  <a:lnTo>
                    <a:pt x="48137" y="219668"/>
                  </a:lnTo>
                  <a:lnTo>
                    <a:pt x="48060" y="219514"/>
                  </a:lnTo>
                  <a:lnTo>
                    <a:pt x="47958" y="219311"/>
                  </a:lnTo>
                  <a:lnTo>
                    <a:pt x="47905" y="218829"/>
                  </a:lnTo>
                  <a:lnTo>
                    <a:pt x="49224" y="216850"/>
                  </a:lnTo>
                  <a:lnTo>
                    <a:pt x="48624" y="216850"/>
                  </a:lnTo>
                  <a:lnTo>
                    <a:pt x="50849" y="217295"/>
                  </a:lnTo>
                  <a:lnTo>
                    <a:pt x="60341" y="218312"/>
                  </a:lnTo>
                  <a:lnTo>
                    <a:pt x="82152" y="219311"/>
                  </a:lnTo>
                  <a:lnTo>
                    <a:pt x="81136" y="219311"/>
                  </a:lnTo>
                  <a:lnTo>
                    <a:pt x="88721" y="219514"/>
                  </a:lnTo>
                  <a:lnTo>
                    <a:pt x="233982" y="219514"/>
                  </a:lnTo>
                  <a:lnTo>
                    <a:pt x="234245" y="221024"/>
                  </a:lnTo>
                  <a:lnTo>
                    <a:pt x="234826" y="227126"/>
                  </a:lnTo>
                  <a:lnTo>
                    <a:pt x="234923" y="228143"/>
                  </a:lnTo>
                  <a:lnTo>
                    <a:pt x="235539" y="231533"/>
                  </a:lnTo>
                  <a:lnTo>
                    <a:pt x="185091" y="231533"/>
                  </a:lnTo>
                  <a:lnTo>
                    <a:pt x="169497" y="231872"/>
                  </a:lnTo>
                  <a:lnTo>
                    <a:pt x="161700" y="232211"/>
                  </a:lnTo>
                  <a:lnTo>
                    <a:pt x="161387" y="233228"/>
                  </a:lnTo>
                  <a:lnTo>
                    <a:pt x="136953" y="233228"/>
                  </a:lnTo>
                  <a:lnTo>
                    <a:pt x="110851" y="234245"/>
                  </a:lnTo>
                  <a:lnTo>
                    <a:pt x="58646" y="238313"/>
                  </a:lnTo>
                  <a:lnTo>
                    <a:pt x="55256" y="238652"/>
                  </a:lnTo>
                  <a:close/>
                </a:path>
                <a:path w="244475" h="316864">
                  <a:moveTo>
                    <a:pt x="235601" y="231872"/>
                  </a:moveTo>
                  <a:lnTo>
                    <a:pt x="230855" y="231872"/>
                  </a:lnTo>
                  <a:lnTo>
                    <a:pt x="192549" y="231533"/>
                  </a:lnTo>
                  <a:lnTo>
                    <a:pt x="235539" y="231533"/>
                  </a:lnTo>
                  <a:lnTo>
                    <a:pt x="235601" y="231872"/>
                  </a:lnTo>
                  <a:close/>
                </a:path>
                <a:path w="244475" h="316864">
                  <a:moveTo>
                    <a:pt x="48476" y="316621"/>
                  </a:moveTo>
                  <a:lnTo>
                    <a:pt x="46442" y="314926"/>
                  </a:lnTo>
                  <a:lnTo>
                    <a:pt x="38306" y="305095"/>
                  </a:lnTo>
                  <a:lnTo>
                    <a:pt x="37628" y="304417"/>
                  </a:lnTo>
                  <a:lnTo>
                    <a:pt x="38239" y="302277"/>
                  </a:lnTo>
                  <a:lnTo>
                    <a:pt x="38306" y="302044"/>
                  </a:lnTo>
                  <a:lnTo>
                    <a:pt x="39323" y="301705"/>
                  </a:lnTo>
                  <a:lnTo>
                    <a:pt x="79134" y="287006"/>
                  </a:lnTo>
                  <a:lnTo>
                    <a:pt x="114271" y="264437"/>
                  </a:lnTo>
                  <a:lnTo>
                    <a:pt x="136953" y="233228"/>
                  </a:lnTo>
                  <a:lnTo>
                    <a:pt x="161387" y="233228"/>
                  </a:lnTo>
                  <a:lnTo>
                    <a:pt x="160448" y="236279"/>
                  </a:lnTo>
                  <a:lnTo>
                    <a:pt x="160344" y="236618"/>
                  </a:lnTo>
                  <a:lnTo>
                    <a:pt x="155937" y="244754"/>
                  </a:lnTo>
                  <a:lnTo>
                    <a:pt x="153225" y="249161"/>
                  </a:lnTo>
                  <a:lnTo>
                    <a:pt x="163734" y="253568"/>
                  </a:lnTo>
                  <a:lnTo>
                    <a:pt x="182540" y="261703"/>
                  </a:lnTo>
                  <a:lnTo>
                    <a:pt x="144072" y="261703"/>
                  </a:lnTo>
                  <a:lnTo>
                    <a:pt x="135476" y="271521"/>
                  </a:lnTo>
                  <a:lnTo>
                    <a:pt x="92482" y="300134"/>
                  </a:lnTo>
                  <a:lnTo>
                    <a:pt x="54917" y="315604"/>
                  </a:lnTo>
                  <a:lnTo>
                    <a:pt x="52544" y="316282"/>
                  </a:lnTo>
                  <a:lnTo>
                    <a:pt x="48476" y="316621"/>
                  </a:lnTo>
                  <a:close/>
                </a:path>
                <a:path w="244475" h="316864">
                  <a:moveTo>
                    <a:pt x="229838" y="313570"/>
                  </a:moveTo>
                  <a:lnTo>
                    <a:pt x="194188" y="287006"/>
                  </a:lnTo>
                  <a:lnTo>
                    <a:pt x="157018" y="266894"/>
                  </a:lnTo>
                  <a:lnTo>
                    <a:pt x="144072" y="261703"/>
                  </a:lnTo>
                  <a:lnTo>
                    <a:pt x="182540" y="261703"/>
                  </a:lnTo>
                  <a:lnTo>
                    <a:pt x="188798" y="264437"/>
                  </a:lnTo>
                  <a:lnTo>
                    <a:pt x="213566" y="275602"/>
                  </a:lnTo>
                  <a:lnTo>
                    <a:pt x="233567" y="285433"/>
                  </a:lnTo>
                  <a:lnTo>
                    <a:pt x="238991" y="288823"/>
                  </a:lnTo>
                  <a:lnTo>
                    <a:pt x="240664" y="289827"/>
                  </a:lnTo>
                  <a:lnTo>
                    <a:pt x="244076" y="293908"/>
                  </a:lnTo>
                  <a:lnTo>
                    <a:pt x="242042" y="296620"/>
                  </a:lnTo>
                  <a:lnTo>
                    <a:pt x="229838" y="313570"/>
                  </a:lnTo>
                  <a:close/>
                </a:path>
                <a:path w="244475" h="316864">
                  <a:moveTo>
                    <a:pt x="203057" y="164412"/>
                  </a:moveTo>
                  <a:lnTo>
                    <a:pt x="201701" y="164412"/>
                  </a:lnTo>
                  <a:lnTo>
                    <a:pt x="201701" y="28475"/>
                  </a:lnTo>
                  <a:lnTo>
                    <a:pt x="200006" y="6779"/>
                  </a:lnTo>
                  <a:lnTo>
                    <a:pt x="198311" y="3389"/>
                  </a:lnTo>
                  <a:lnTo>
                    <a:pt x="197633" y="1694"/>
                  </a:lnTo>
                  <a:lnTo>
                    <a:pt x="199328" y="0"/>
                  </a:lnTo>
                  <a:lnTo>
                    <a:pt x="216956" y="0"/>
                  </a:lnTo>
                  <a:lnTo>
                    <a:pt x="222719" y="338"/>
                  </a:lnTo>
                  <a:lnTo>
                    <a:pt x="224414" y="338"/>
                  </a:lnTo>
                  <a:lnTo>
                    <a:pt x="224387" y="3389"/>
                  </a:lnTo>
                  <a:lnTo>
                    <a:pt x="223397" y="15593"/>
                  </a:lnTo>
                  <a:lnTo>
                    <a:pt x="223163" y="28475"/>
                  </a:lnTo>
                  <a:lnTo>
                    <a:pt x="223058" y="161022"/>
                  </a:lnTo>
                  <a:lnTo>
                    <a:pt x="222041" y="163056"/>
                  </a:lnTo>
                  <a:lnTo>
                    <a:pt x="220346" y="163395"/>
                  </a:lnTo>
                  <a:lnTo>
                    <a:pt x="203057" y="164412"/>
                  </a:lnTo>
                  <a:close/>
                </a:path>
                <a:path w="244475" h="316864">
                  <a:moveTo>
                    <a:pt x="144411" y="197633"/>
                  </a:moveTo>
                  <a:lnTo>
                    <a:pt x="134241" y="197294"/>
                  </a:lnTo>
                  <a:lnTo>
                    <a:pt x="122377" y="196616"/>
                  </a:lnTo>
                  <a:lnTo>
                    <a:pt x="99325" y="192888"/>
                  </a:lnTo>
                  <a:lnTo>
                    <a:pt x="91528" y="188481"/>
                  </a:lnTo>
                  <a:lnTo>
                    <a:pt x="90172" y="187803"/>
                  </a:lnTo>
                  <a:lnTo>
                    <a:pt x="91189" y="181362"/>
                  </a:lnTo>
                  <a:lnTo>
                    <a:pt x="94240" y="175599"/>
                  </a:lnTo>
                  <a:lnTo>
                    <a:pt x="95935" y="176277"/>
                  </a:lnTo>
                  <a:lnTo>
                    <a:pt x="111007" y="178422"/>
                  </a:lnTo>
                  <a:lnTo>
                    <a:pt x="121169" y="179455"/>
                  </a:lnTo>
                  <a:lnTo>
                    <a:pt x="131045" y="179661"/>
                  </a:lnTo>
                  <a:lnTo>
                    <a:pt x="192123" y="179661"/>
                  </a:lnTo>
                  <a:lnTo>
                    <a:pt x="192145" y="181362"/>
                  </a:lnTo>
                  <a:lnTo>
                    <a:pt x="191871" y="187125"/>
                  </a:lnTo>
                  <a:lnTo>
                    <a:pt x="190910" y="192888"/>
                  </a:lnTo>
                  <a:lnTo>
                    <a:pt x="190854" y="193227"/>
                  </a:lnTo>
                  <a:lnTo>
                    <a:pt x="189159" y="193905"/>
                  </a:lnTo>
                  <a:lnTo>
                    <a:pt x="187125" y="194582"/>
                  </a:lnTo>
                  <a:lnTo>
                    <a:pt x="168480" y="196616"/>
                  </a:lnTo>
                  <a:lnTo>
                    <a:pt x="144411" y="197633"/>
                  </a:lnTo>
                  <a:close/>
                </a:path>
                <a:path w="244475" h="316864">
                  <a:moveTo>
                    <a:pt x="192123" y="179661"/>
                  </a:moveTo>
                  <a:lnTo>
                    <a:pt x="131045" y="179661"/>
                  </a:lnTo>
                  <a:lnTo>
                    <a:pt x="159361" y="178909"/>
                  </a:lnTo>
                  <a:lnTo>
                    <a:pt x="170826" y="178422"/>
                  </a:lnTo>
                  <a:lnTo>
                    <a:pt x="169862" y="178422"/>
                  </a:lnTo>
                  <a:lnTo>
                    <a:pt x="176507" y="177945"/>
                  </a:lnTo>
                  <a:lnTo>
                    <a:pt x="187464" y="176955"/>
                  </a:lnTo>
                  <a:lnTo>
                    <a:pt x="190176" y="176616"/>
                  </a:lnTo>
                  <a:lnTo>
                    <a:pt x="191532" y="177294"/>
                  </a:lnTo>
                  <a:lnTo>
                    <a:pt x="191694" y="177945"/>
                  </a:lnTo>
                  <a:lnTo>
                    <a:pt x="191814" y="178422"/>
                  </a:lnTo>
                  <a:lnTo>
                    <a:pt x="191935" y="178909"/>
                  </a:lnTo>
                  <a:lnTo>
                    <a:pt x="192040" y="179328"/>
                  </a:lnTo>
                  <a:lnTo>
                    <a:pt x="192123" y="17966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1999056" y="5110820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 h="0">
                  <a:moveTo>
                    <a:pt x="0" y="0"/>
                  </a:moveTo>
                  <a:lnTo>
                    <a:pt x="294827" y="0"/>
                  </a:lnTo>
                </a:path>
                <a:path w="400050" h="0">
                  <a:moveTo>
                    <a:pt x="294684" y="0"/>
                  </a:moveTo>
                  <a:lnTo>
                    <a:pt x="39975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2408142" y="4778450"/>
              <a:ext cx="567055" cy="310515"/>
            </a:xfrm>
            <a:custGeom>
              <a:avLst/>
              <a:gdLst/>
              <a:ahLst/>
              <a:cxnLst/>
              <a:rect l="l" t="t" r="r" b="b"/>
              <a:pathLst>
                <a:path w="567054" h="310514">
                  <a:moveTo>
                    <a:pt x="182714" y="142367"/>
                  </a:moveTo>
                  <a:lnTo>
                    <a:pt x="181368" y="137960"/>
                  </a:lnTo>
                  <a:lnTo>
                    <a:pt x="180009" y="136944"/>
                  </a:lnTo>
                  <a:lnTo>
                    <a:pt x="175945" y="133223"/>
                  </a:lnTo>
                  <a:lnTo>
                    <a:pt x="140804" y="105816"/>
                  </a:lnTo>
                  <a:lnTo>
                    <a:pt x="101701" y="77622"/>
                  </a:lnTo>
                  <a:lnTo>
                    <a:pt x="114922" y="51181"/>
                  </a:lnTo>
                  <a:lnTo>
                    <a:pt x="123063" y="30505"/>
                  </a:lnTo>
                  <a:lnTo>
                    <a:pt x="124752" y="23723"/>
                  </a:lnTo>
                  <a:lnTo>
                    <a:pt x="125425" y="20675"/>
                  </a:lnTo>
                  <a:lnTo>
                    <a:pt x="123736" y="19989"/>
                  </a:lnTo>
                  <a:lnTo>
                    <a:pt x="118656" y="18300"/>
                  </a:lnTo>
                  <a:lnTo>
                    <a:pt x="104749" y="14236"/>
                  </a:lnTo>
                  <a:lnTo>
                    <a:pt x="101028" y="13550"/>
                  </a:lnTo>
                  <a:lnTo>
                    <a:pt x="97637" y="13220"/>
                  </a:lnTo>
                  <a:lnTo>
                    <a:pt x="97536" y="18300"/>
                  </a:lnTo>
                  <a:lnTo>
                    <a:pt x="97409" y="20675"/>
                  </a:lnTo>
                  <a:lnTo>
                    <a:pt x="97294" y="23050"/>
                  </a:lnTo>
                  <a:lnTo>
                    <a:pt x="92214" y="45758"/>
                  </a:lnTo>
                  <a:lnTo>
                    <a:pt x="88480" y="54914"/>
                  </a:lnTo>
                  <a:lnTo>
                    <a:pt x="84353" y="66001"/>
                  </a:lnTo>
                  <a:lnTo>
                    <a:pt x="60833" y="104597"/>
                  </a:lnTo>
                  <a:lnTo>
                    <a:pt x="28549" y="140284"/>
                  </a:lnTo>
                  <a:lnTo>
                    <a:pt x="2717" y="159994"/>
                  </a:lnTo>
                  <a:lnTo>
                    <a:pt x="0" y="162039"/>
                  </a:lnTo>
                  <a:lnTo>
                    <a:pt x="1358" y="163385"/>
                  </a:lnTo>
                  <a:lnTo>
                    <a:pt x="9829" y="170853"/>
                  </a:lnTo>
                  <a:lnTo>
                    <a:pt x="12890" y="173901"/>
                  </a:lnTo>
                  <a:lnTo>
                    <a:pt x="18313" y="171869"/>
                  </a:lnTo>
                  <a:lnTo>
                    <a:pt x="20002" y="170510"/>
                  </a:lnTo>
                  <a:lnTo>
                    <a:pt x="20345" y="170167"/>
                  </a:lnTo>
                  <a:lnTo>
                    <a:pt x="35902" y="158089"/>
                  </a:lnTo>
                  <a:lnTo>
                    <a:pt x="64579" y="129489"/>
                  </a:lnTo>
                  <a:lnTo>
                    <a:pt x="93903" y="90843"/>
                  </a:lnTo>
                  <a:lnTo>
                    <a:pt x="102717" y="96951"/>
                  </a:lnTo>
                  <a:lnTo>
                    <a:pt x="138366" y="129019"/>
                  </a:lnTo>
                  <a:lnTo>
                    <a:pt x="164414" y="157289"/>
                  </a:lnTo>
                  <a:lnTo>
                    <a:pt x="166116" y="160337"/>
                  </a:lnTo>
                  <a:lnTo>
                    <a:pt x="177977" y="148475"/>
                  </a:lnTo>
                  <a:lnTo>
                    <a:pt x="180682" y="145084"/>
                  </a:lnTo>
                  <a:lnTo>
                    <a:pt x="182714" y="142367"/>
                  </a:lnTo>
                  <a:close/>
                </a:path>
                <a:path w="567054" h="310514">
                  <a:moveTo>
                    <a:pt x="236283" y="201358"/>
                  </a:moveTo>
                  <a:lnTo>
                    <a:pt x="236194" y="199936"/>
                  </a:lnTo>
                  <a:lnTo>
                    <a:pt x="236131" y="199605"/>
                  </a:lnTo>
                  <a:lnTo>
                    <a:pt x="236054" y="199174"/>
                  </a:lnTo>
                  <a:lnTo>
                    <a:pt x="235940" y="198640"/>
                  </a:lnTo>
                  <a:lnTo>
                    <a:pt x="234251" y="198310"/>
                  </a:lnTo>
                  <a:lnTo>
                    <a:pt x="214249" y="195262"/>
                  </a:lnTo>
                  <a:lnTo>
                    <a:pt x="212547" y="194919"/>
                  </a:lnTo>
                  <a:lnTo>
                    <a:pt x="211201" y="195262"/>
                  </a:lnTo>
                  <a:lnTo>
                    <a:pt x="210515" y="195262"/>
                  </a:lnTo>
                  <a:lnTo>
                    <a:pt x="209842" y="195592"/>
                  </a:lnTo>
                  <a:lnTo>
                    <a:pt x="209499" y="195592"/>
                  </a:lnTo>
                  <a:lnTo>
                    <a:pt x="202717" y="197294"/>
                  </a:lnTo>
                  <a:lnTo>
                    <a:pt x="178346" y="199174"/>
                  </a:lnTo>
                  <a:lnTo>
                    <a:pt x="171742" y="199605"/>
                  </a:lnTo>
                  <a:lnTo>
                    <a:pt x="143510" y="200685"/>
                  </a:lnTo>
                  <a:lnTo>
                    <a:pt x="143903" y="200685"/>
                  </a:lnTo>
                  <a:lnTo>
                    <a:pt x="134289" y="200952"/>
                  </a:lnTo>
                  <a:lnTo>
                    <a:pt x="139369" y="200952"/>
                  </a:lnTo>
                  <a:lnTo>
                    <a:pt x="98310" y="201358"/>
                  </a:lnTo>
                  <a:lnTo>
                    <a:pt x="97472" y="201358"/>
                  </a:lnTo>
                  <a:lnTo>
                    <a:pt x="68135" y="200685"/>
                  </a:lnTo>
                  <a:lnTo>
                    <a:pt x="62141" y="199936"/>
                  </a:lnTo>
                  <a:lnTo>
                    <a:pt x="62357" y="199936"/>
                  </a:lnTo>
                  <a:lnTo>
                    <a:pt x="61010" y="199669"/>
                  </a:lnTo>
                  <a:lnTo>
                    <a:pt x="59664" y="201701"/>
                  </a:lnTo>
                  <a:lnTo>
                    <a:pt x="60007" y="202374"/>
                  </a:lnTo>
                  <a:lnTo>
                    <a:pt x="63398" y="216954"/>
                  </a:lnTo>
                  <a:lnTo>
                    <a:pt x="63398" y="217297"/>
                  </a:lnTo>
                  <a:lnTo>
                    <a:pt x="63728" y="217627"/>
                  </a:lnTo>
                  <a:lnTo>
                    <a:pt x="64414" y="219329"/>
                  </a:lnTo>
                  <a:lnTo>
                    <a:pt x="66446" y="221703"/>
                  </a:lnTo>
                  <a:lnTo>
                    <a:pt x="69837" y="221361"/>
                  </a:lnTo>
                  <a:lnTo>
                    <a:pt x="78308" y="220675"/>
                  </a:lnTo>
                  <a:lnTo>
                    <a:pt x="98310" y="219329"/>
                  </a:lnTo>
                  <a:lnTo>
                    <a:pt x="106781" y="218643"/>
                  </a:lnTo>
                  <a:lnTo>
                    <a:pt x="113906" y="218313"/>
                  </a:lnTo>
                  <a:lnTo>
                    <a:pt x="200342" y="215595"/>
                  </a:lnTo>
                  <a:lnTo>
                    <a:pt x="211201" y="215595"/>
                  </a:lnTo>
                  <a:lnTo>
                    <a:pt x="212217" y="216954"/>
                  </a:lnTo>
                  <a:lnTo>
                    <a:pt x="212217" y="310172"/>
                  </a:lnTo>
                  <a:lnTo>
                    <a:pt x="213575" y="310172"/>
                  </a:lnTo>
                  <a:lnTo>
                    <a:pt x="229158" y="309499"/>
                  </a:lnTo>
                  <a:lnTo>
                    <a:pt x="230860" y="309156"/>
                  </a:lnTo>
                  <a:lnTo>
                    <a:pt x="233908" y="307797"/>
                  </a:lnTo>
                  <a:lnTo>
                    <a:pt x="233908" y="303733"/>
                  </a:lnTo>
                  <a:lnTo>
                    <a:pt x="234251" y="238645"/>
                  </a:lnTo>
                  <a:lnTo>
                    <a:pt x="234251" y="230517"/>
                  </a:lnTo>
                  <a:lnTo>
                    <a:pt x="235013" y="215595"/>
                  </a:lnTo>
                  <a:lnTo>
                    <a:pt x="235267" y="210845"/>
                  </a:lnTo>
                  <a:lnTo>
                    <a:pt x="236283" y="201358"/>
                  </a:lnTo>
                  <a:close/>
                </a:path>
                <a:path w="567054" h="310514">
                  <a:moveTo>
                    <a:pt x="293916" y="102031"/>
                  </a:moveTo>
                  <a:lnTo>
                    <a:pt x="292900" y="88811"/>
                  </a:lnTo>
                  <a:lnTo>
                    <a:pt x="292735" y="87795"/>
                  </a:lnTo>
                  <a:lnTo>
                    <a:pt x="291871" y="82029"/>
                  </a:lnTo>
                  <a:lnTo>
                    <a:pt x="288823" y="82372"/>
                  </a:lnTo>
                  <a:lnTo>
                    <a:pt x="284086" y="83731"/>
                  </a:lnTo>
                  <a:lnTo>
                    <a:pt x="265430" y="86106"/>
                  </a:lnTo>
                  <a:lnTo>
                    <a:pt x="244081" y="87795"/>
                  </a:lnTo>
                  <a:lnTo>
                    <a:pt x="234924" y="87795"/>
                  </a:lnTo>
                  <a:lnTo>
                    <a:pt x="235026" y="28473"/>
                  </a:lnTo>
                  <a:lnTo>
                    <a:pt x="235267" y="15582"/>
                  </a:lnTo>
                  <a:lnTo>
                    <a:pt x="236258" y="3390"/>
                  </a:lnTo>
                  <a:lnTo>
                    <a:pt x="236283" y="330"/>
                  </a:lnTo>
                  <a:lnTo>
                    <a:pt x="234581" y="330"/>
                  </a:lnTo>
                  <a:lnTo>
                    <a:pt x="229158" y="0"/>
                  </a:lnTo>
                  <a:lnTo>
                    <a:pt x="211201" y="0"/>
                  </a:lnTo>
                  <a:lnTo>
                    <a:pt x="209499" y="1689"/>
                  </a:lnTo>
                  <a:lnTo>
                    <a:pt x="210185" y="3390"/>
                  </a:lnTo>
                  <a:lnTo>
                    <a:pt x="211874" y="6769"/>
                  </a:lnTo>
                  <a:lnTo>
                    <a:pt x="213575" y="28473"/>
                  </a:lnTo>
                  <a:lnTo>
                    <a:pt x="213575" y="175933"/>
                  </a:lnTo>
                  <a:lnTo>
                    <a:pt x="214922" y="175933"/>
                  </a:lnTo>
                  <a:lnTo>
                    <a:pt x="232219" y="174917"/>
                  </a:lnTo>
                  <a:lnTo>
                    <a:pt x="233908" y="174574"/>
                  </a:lnTo>
                  <a:lnTo>
                    <a:pt x="234924" y="172542"/>
                  </a:lnTo>
                  <a:lnTo>
                    <a:pt x="234924" y="105422"/>
                  </a:lnTo>
                  <a:lnTo>
                    <a:pt x="244424" y="104749"/>
                  </a:lnTo>
                  <a:lnTo>
                    <a:pt x="266458" y="104749"/>
                  </a:lnTo>
                  <a:lnTo>
                    <a:pt x="286118" y="105079"/>
                  </a:lnTo>
                  <a:lnTo>
                    <a:pt x="290855" y="105765"/>
                  </a:lnTo>
                  <a:lnTo>
                    <a:pt x="293916" y="105765"/>
                  </a:lnTo>
                  <a:lnTo>
                    <a:pt x="293916" y="104749"/>
                  </a:lnTo>
                  <a:lnTo>
                    <a:pt x="293916" y="102031"/>
                  </a:lnTo>
                  <a:close/>
                </a:path>
                <a:path w="567054" h="310514">
                  <a:moveTo>
                    <a:pt x="468261" y="189115"/>
                  </a:moveTo>
                  <a:lnTo>
                    <a:pt x="464223" y="184073"/>
                  </a:lnTo>
                  <a:lnTo>
                    <a:pt x="460832" y="179997"/>
                  </a:lnTo>
                  <a:lnTo>
                    <a:pt x="446252" y="164744"/>
                  </a:lnTo>
                  <a:lnTo>
                    <a:pt x="411746" y="130848"/>
                  </a:lnTo>
                  <a:lnTo>
                    <a:pt x="406400" y="125590"/>
                  </a:lnTo>
                  <a:lnTo>
                    <a:pt x="397103" y="116611"/>
                  </a:lnTo>
                  <a:lnTo>
                    <a:pt x="402323" y="104406"/>
                  </a:lnTo>
                  <a:lnTo>
                    <a:pt x="405218" y="96799"/>
                  </a:lnTo>
                  <a:lnTo>
                    <a:pt x="412953" y="56273"/>
                  </a:lnTo>
                  <a:lnTo>
                    <a:pt x="413029" y="55257"/>
                  </a:lnTo>
                  <a:lnTo>
                    <a:pt x="452691" y="55257"/>
                  </a:lnTo>
                  <a:lnTo>
                    <a:pt x="459143" y="55587"/>
                  </a:lnTo>
                  <a:lnTo>
                    <a:pt x="463880" y="55587"/>
                  </a:lnTo>
                  <a:lnTo>
                    <a:pt x="463816" y="55257"/>
                  </a:lnTo>
                  <a:lnTo>
                    <a:pt x="463207" y="51866"/>
                  </a:lnTo>
                  <a:lnTo>
                    <a:pt x="462521" y="46443"/>
                  </a:lnTo>
                  <a:lnTo>
                    <a:pt x="462191" y="44069"/>
                  </a:lnTo>
                  <a:lnTo>
                    <a:pt x="461518" y="40716"/>
                  </a:lnTo>
                  <a:lnTo>
                    <a:pt x="461479" y="40500"/>
                  </a:lnTo>
                  <a:lnTo>
                    <a:pt x="461378" y="39992"/>
                  </a:lnTo>
                  <a:lnTo>
                    <a:pt x="461111" y="38646"/>
                  </a:lnTo>
                  <a:lnTo>
                    <a:pt x="460832" y="36944"/>
                  </a:lnTo>
                  <a:lnTo>
                    <a:pt x="460489" y="35255"/>
                  </a:lnTo>
                  <a:lnTo>
                    <a:pt x="457784" y="34569"/>
                  </a:lnTo>
                  <a:lnTo>
                    <a:pt x="456768" y="34569"/>
                  </a:lnTo>
                  <a:lnTo>
                    <a:pt x="417106" y="38646"/>
                  </a:lnTo>
                  <a:lnTo>
                    <a:pt x="367868" y="40716"/>
                  </a:lnTo>
                  <a:lnTo>
                    <a:pt x="355447" y="40716"/>
                  </a:lnTo>
                  <a:lnTo>
                    <a:pt x="340144" y="39992"/>
                  </a:lnTo>
                  <a:lnTo>
                    <a:pt x="330657" y="39319"/>
                  </a:lnTo>
                  <a:lnTo>
                    <a:pt x="327609" y="39319"/>
                  </a:lnTo>
                  <a:lnTo>
                    <a:pt x="327698" y="39992"/>
                  </a:lnTo>
                  <a:lnTo>
                    <a:pt x="327812" y="40716"/>
                  </a:lnTo>
                  <a:lnTo>
                    <a:pt x="327952" y="41694"/>
                  </a:lnTo>
                  <a:lnTo>
                    <a:pt x="329298" y="47459"/>
                  </a:lnTo>
                  <a:lnTo>
                    <a:pt x="330314" y="52197"/>
                  </a:lnTo>
                  <a:lnTo>
                    <a:pt x="331546" y="55587"/>
                  </a:lnTo>
                  <a:lnTo>
                    <a:pt x="331673" y="56273"/>
                  </a:lnTo>
                  <a:lnTo>
                    <a:pt x="332016" y="56603"/>
                  </a:lnTo>
                  <a:lnTo>
                    <a:pt x="332130" y="56946"/>
                  </a:lnTo>
                  <a:lnTo>
                    <a:pt x="332689" y="58635"/>
                  </a:lnTo>
                  <a:lnTo>
                    <a:pt x="334721" y="61010"/>
                  </a:lnTo>
                  <a:lnTo>
                    <a:pt x="338112" y="60337"/>
                  </a:lnTo>
                  <a:lnTo>
                    <a:pt x="346595" y="59321"/>
                  </a:lnTo>
                  <a:lnTo>
                    <a:pt x="376428" y="56946"/>
                  </a:lnTo>
                  <a:lnTo>
                    <a:pt x="378460" y="56946"/>
                  </a:lnTo>
                  <a:lnTo>
                    <a:pt x="384556" y="56603"/>
                  </a:lnTo>
                  <a:lnTo>
                    <a:pt x="388632" y="56273"/>
                  </a:lnTo>
                  <a:lnTo>
                    <a:pt x="388505" y="58635"/>
                  </a:lnTo>
                  <a:lnTo>
                    <a:pt x="388391" y="61010"/>
                  </a:lnTo>
                  <a:lnTo>
                    <a:pt x="376732" y="111150"/>
                  </a:lnTo>
                  <a:lnTo>
                    <a:pt x="357949" y="147116"/>
                  </a:lnTo>
                  <a:lnTo>
                    <a:pt x="329882" y="184073"/>
                  </a:lnTo>
                  <a:lnTo>
                    <a:pt x="309981" y="201701"/>
                  </a:lnTo>
                  <a:lnTo>
                    <a:pt x="311340" y="203047"/>
                  </a:lnTo>
                  <a:lnTo>
                    <a:pt x="320154" y="209156"/>
                  </a:lnTo>
                  <a:lnTo>
                    <a:pt x="323875" y="211531"/>
                  </a:lnTo>
                  <a:lnTo>
                    <a:pt x="328968" y="210515"/>
                  </a:lnTo>
                  <a:lnTo>
                    <a:pt x="330657" y="208813"/>
                  </a:lnTo>
                  <a:lnTo>
                    <a:pt x="343420" y="197142"/>
                  </a:lnTo>
                  <a:lnTo>
                    <a:pt x="375234" y="157302"/>
                  </a:lnTo>
                  <a:lnTo>
                    <a:pt x="390664" y="130848"/>
                  </a:lnTo>
                  <a:lnTo>
                    <a:pt x="396519" y="136347"/>
                  </a:lnTo>
                  <a:lnTo>
                    <a:pt x="422338" y="166103"/>
                  </a:lnTo>
                  <a:lnTo>
                    <a:pt x="446938" y="201701"/>
                  </a:lnTo>
                  <a:lnTo>
                    <a:pt x="446938" y="202031"/>
                  </a:lnTo>
                  <a:lnTo>
                    <a:pt x="448627" y="203733"/>
                  </a:lnTo>
                  <a:lnTo>
                    <a:pt x="465442" y="191757"/>
                  </a:lnTo>
                  <a:lnTo>
                    <a:pt x="468261" y="189115"/>
                  </a:lnTo>
                  <a:close/>
                </a:path>
                <a:path w="567054" h="310514">
                  <a:moveTo>
                    <a:pt x="515073" y="9829"/>
                  </a:moveTo>
                  <a:lnTo>
                    <a:pt x="513372" y="9144"/>
                  </a:lnTo>
                  <a:lnTo>
                    <a:pt x="493369" y="8813"/>
                  </a:lnTo>
                  <a:lnTo>
                    <a:pt x="492023" y="8813"/>
                  </a:lnTo>
                  <a:lnTo>
                    <a:pt x="490321" y="10502"/>
                  </a:lnTo>
                  <a:lnTo>
                    <a:pt x="491007" y="12204"/>
                  </a:lnTo>
                  <a:lnTo>
                    <a:pt x="492696" y="15582"/>
                  </a:lnTo>
                  <a:lnTo>
                    <a:pt x="493941" y="35572"/>
                  </a:lnTo>
                  <a:lnTo>
                    <a:pt x="494055" y="104063"/>
                  </a:lnTo>
                  <a:lnTo>
                    <a:pt x="462191" y="105079"/>
                  </a:lnTo>
                  <a:lnTo>
                    <a:pt x="443547" y="104749"/>
                  </a:lnTo>
                  <a:lnTo>
                    <a:pt x="438124" y="104063"/>
                  </a:lnTo>
                  <a:lnTo>
                    <a:pt x="436422" y="103733"/>
                  </a:lnTo>
                  <a:lnTo>
                    <a:pt x="436308" y="104063"/>
                  </a:lnTo>
                  <a:lnTo>
                    <a:pt x="436194" y="104406"/>
                  </a:lnTo>
                  <a:lnTo>
                    <a:pt x="436079" y="104749"/>
                  </a:lnTo>
                  <a:lnTo>
                    <a:pt x="435978" y="105079"/>
                  </a:lnTo>
                  <a:lnTo>
                    <a:pt x="435749" y="105765"/>
                  </a:lnTo>
                  <a:lnTo>
                    <a:pt x="435749" y="106438"/>
                  </a:lnTo>
                  <a:lnTo>
                    <a:pt x="438454" y="121018"/>
                  </a:lnTo>
                  <a:lnTo>
                    <a:pt x="438454" y="121361"/>
                  </a:lnTo>
                  <a:lnTo>
                    <a:pt x="438797" y="121691"/>
                  </a:lnTo>
                  <a:lnTo>
                    <a:pt x="438861" y="122034"/>
                  </a:lnTo>
                  <a:lnTo>
                    <a:pt x="439140" y="123393"/>
                  </a:lnTo>
                  <a:lnTo>
                    <a:pt x="440829" y="124739"/>
                  </a:lnTo>
                  <a:lnTo>
                    <a:pt x="471335" y="122034"/>
                  </a:lnTo>
                  <a:lnTo>
                    <a:pt x="494055" y="121018"/>
                  </a:lnTo>
                  <a:lnTo>
                    <a:pt x="494055" y="279323"/>
                  </a:lnTo>
                  <a:lnTo>
                    <a:pt x="496760" y="279323"/>
                  </a:lnTo>
                  <a:lnTo>
                    <a:pt x="503542" y="278650"/>
                  </a:lnTo>
                  <a:lnTo>
                    <a:pt x="510667" y="278307"/>
                  </a:lnTo>
                  <a:lnTo>
                    <a:pt x="511683" y="278307"/>
                  </a:lnTo>
                  <a:lnTo>
                    <a:pt x="513372" y="277964"/>
                  </a:lnTo>
                  <a:lnTo>
                    <a:pt x="514388" y="275932"/>
                  </a:lnTo>
                  <a:lnTo>
                    <a:pt x="514388" y="121018"/>
                  </a:lnTo>
                  <a:lnTo>
                    <a:pt x="514388" y="105079"/>
                  </a:lnTo>
                  <a:lnTo>
                    <a:pt x="514388" y="21691"/>
                  </a:lnTo>
                  <a:lnTo>
                    <a:pt x="515048" y="12204"/>
                  </a:lnTo>
                  <a:lnTo>
                    <a:pt x="515073" y="9829"/>
                  </a:lnTo>
                  <a:close/>
                </a:path>
                <a:path w="567054" h="310514">
                  <a:moveTo>
                    <a:pt x="566597" y="1016"/>
                  </a:moveTo>
                  <a:lnTo>
                    <a:pt x="564908" y="330"/>
                  </a:lnTo>
                  <a:lnTo>
                    <a:pt x="544906" y="0"/>
                  </a:lnTo>
                  <a:lnTo>
                    <a:pt x="543547" y="0"/>
                  </a:lnTo>
                  <a:lnTo>
                    <a:pt x="541858" y="1689"/>
                  </a:lnTo>
                  <a:lnTo>
                    <a:pt x="542531" y="3390"/>
                  </a:lnTo>
                  <a:lnTo>
                    <a:pt x="544220" y="6769"/>
                  </a:lnTo>
                  <a:lnTo>
                    <a:pt x="545236" y="28473"/>
                  </a:lnTo>
                  <a:lnTo>
                    <a:pt x="545236" y="288137"/>
                  </a:lnTo>
                  <a:lnTo>
                    <a:pt x="547954" y="288137"/>
                  </a:lnTo>
                  <a:lnTo>
                    <a:pt x="554736" y="287464"/>
                  </a:lnTo>
                  <a:lnTo>
                    <a:pt x="561848" y="287121"/>
                  </a:lnTo>
                  <a:lnTo>
                    <a:pt x="562864" y="287121"/>
                  </a:lnTo>
                  <a:lnTo>
                    <a:pt x="564565" y="286778"/>
                  </a:lnTo>
                  <a:lnTo>
                    <a:pt x="565581" y="284746"/>
                  </a:lnTo>
                  <a:lnTo>
                    <a:pt x="565607" y="28473"/>
                  </a:lnTo>
                  <a:lnTo>
                    <a:pt x="565924" y="13220"/>
                  </a:lnTo>
                  <a:lnTo>
                    <a:pt x="566572" y="3390"/>
                  </a:lnTo>
                  <a:lnTo>
                    <a:pt x="566597" y="10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2398658" y="5110820"/>
              <a:ext cx="617220" cy="0"/>
            </a:xfrm>
            <a:custGeom>
              <a:avLst/>
              <a:gdLst/>
              <a:ahLst/>
              <a:cxnLst/>
              <a:rect l="l" t="t" r="r" b="b"/>
              <a:pathLst>
                <a:path w="617219" h="0">
                  <a:moveTo>
                    <a:pt x="0" y="0"/>
                  </a:moveTo>
                  <a:lnTo>
                    <a:pt x="61674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996" y="5464360"/>
              <a:ext cx="194967" cy="20196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9959429" y="5460542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60">
                  <a:moveTo>
                    <a:pt x="170357" y="0"/>
                  </a:moveTo>
                  <a:lnTo>
                    <a:pt x="153225" y="0"/>
                  </a:lnTo>
                  <a:lnTo>
                    <a:pt x="153225" y="15240"/>
                  </a:lnTo>
                  <a:lnTo>
                    <a:pt x="153225" y="60960"/>
                  </a:lnTo>
                  <a:lnTo>
                    <a:pt x="42951" y="60960"/>
                  </a:lnTo>
                  <a:lnTo>
                    <a:pt x="42951" y="15240"/>
                  </a:lnTo>
                  <a:lnTo>
                    <a:pt x="153225" y="1524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5240"/>
                  </a:lnTo>
                  <a:lnTo>
                    <a:pt x="25577" y="6096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1010"/>
                  </a:lnTo>
                  <a:lnTo>
                    <a:pt x="170357" y="15240"/>
                  </a:lnTo>
                  <a:lnTo>
                    <a:pt x="170357" y="14922"/>
                  </a:lnTo>
                  <a:lnTo>
                    <a:pt x="170357" y="0"/>
                  </a:lnTo>
                  <a:close/>
                </a:path>
                <a:path w="196215" h="200660">
                  <a:moveTo>
                    <a:pt x="174218" y="186690"/>
                  </a:moveTo>
                  <a:lnTo>
                    <a:pt x="42951" y="186690"/>
                  </a:lnTo>
                  <a:lnTo>
                    <a:pt x="42951" y="139700"/>
                  </a:lnTo>
                  <a:lnTo>
                    <a:pt x="25336" y="139700"/>
                  </a:lnTo>
                  <a:lnTo>
                    <a:pt x="25336" y="18669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6690"/>
                  </a:lnTo>
                  <a:close/>
                </a:path>
                <a:path w="196215" h="200660">
                  <a:moveTo>
                    <a:pt x="196176" y="101066"/>
                  </a:moveTo>
                  <a:lnTo>
                    <a:pt x="0" y="101066"/>
                  </a:lnTo>
                  <a:lnTo>
                    <a:pt x="0" y="115544"/>
                  </a:lnTo>
                  <a:lnTo>
                    <a:pt x="90487" y="115544"/>
                  </a:lnTo>
                  <a:lnTo>
                    <a:pt x="90487" y="160667"/>
                  </a:lnTo>
                  <a:lnTo>
                    <a:pt x="108102" y="160667"/>
                  </a:lnTo>
                  <a:lnTo>
                    <a:pt x="108102" y="115544"/>
                  </a:lnTo>
                  <a:lnTo>
                    <a:pt x="196176" y="115544"/>
                  </a:lnTo>
                  <a:lnTo>
                    <a:pt x="196176" y="10106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78054" y="5451089"/>
              <a:ext cx="198345" cy="21065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0456583" y="5468162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5" h="170179">
                  <a:moveTo>
                    <a:pt x="196176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0180"/>
                  </a:lnTo>
                  <a:lnTo>
                    <a:pt x="196176" y="170180"/>
                  </a:lnTo>
                  <a:lnTo>
                    <a:pt x="196176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74484" y="5450606"/>
              <a:ext cx="176629" cy="21620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88740" y="5450606"/>
              <a:ext cx="202705" cy="2159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71155" y="5458328"/>
              <a:ext cx="194967" cy="20823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7251" y="5450606"/>
              <a:ext cx="246122" cy="24298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28269" y="5462188"/>
              <a:ext cx="195933" cy="201241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47850" y="5451089"/>
              <a:ext cx="179283" cy="215478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2162358" y="5450852"/>
              <a:ext cx="306705" cy="243204"/>
            </a:xfrm>
            <a:custGeom>
              <a:avLst/>
              <a:gdLst/>
              <a:ahLst/>
              <a:cxnLst/>
              <a:rect l="l" t="t" r="r" b="b"/>
              <a:pathLst>
                <a:path w="306704" h="243204">
                  <a:moveTo>
                    <a:pt x="38366" y="194246"/>
                  </a:moveTo>
                  <a:lnTo>
                    <a:pt x="37134" y="184023"/>
                  </a:lnTo>
                  <a:lnTo>
                    <a:pt x="33629" y="176364"/>
                  </a:lnTo>
                  <a:lnTo>
                    <a:pt x="28079" y="171538"/>
                  </a:lnTo>
                  <a:lnTo>
                    <a:pt x="20751" y="169875"/>
                  </a:lnTo>
                  <a:lnTo>
                    <a:pt x="12788" y="169875"/>
                  </a:lnTo>
                  <a:lnTo>
                    <a:pt x="5549" y="175183"/>
                  </a:lnTo>
                  <a:lnTo>
                    <a:pt x="5549" y="193522"/>
                  </a:lnTo>
                  <a:lnTo>
                    <a:pt x="12547" y="198589"/>
                  </a:lnTo>
                  <a:lnTo>
                    <a:pt x="22440" y="198589"/>
                  </a:lnTo>
                  <a:lnTo>
                    <a:pt x="23406" y="198348"/>
                  </a:lnTo>
                  <a:lnTo>
                    <a:pt x="21653" y="208737"/>
                  </a:lnTo>
                  <a:lnTo>
                    <a:pt x="16954" y="217741"/>
                  </a:lnTo>
                  <a:lnTo>
                    <a:pt x="9626" y="225259"/>
                  </a:lnTo>
                  <a:lnTo>
                    <a:pt x="0" y="231165"/>
                  </a:lnTo>
                  <a:lnTo>
                    <a:pt x="5067" y="242747"/>
                  </a:lnTo>
                  <a:lnTo>
                    <a:pt x="18719" y="234518"/>
                  </a:lnTo>
                  <a:lnTo>
                    <a:pt x="29222" y="223469"/>
                  </a:lnTo>
                  <a:lnTo>
                    <a:pt x="35979" y="209931"/>
                  </a:lnTo>
                  <a:lnTo>
                    <a:pt x="38366" y="194246"/>
                  </a:lnTo>
                  <a:close/>
                </a:path>
                <a:path w="306704" h="243204">
                  <a:moveTo>
                    <a:pt x="213271" y="74460"/>
                  </a:moveTo>
                  <a:lnTo>
                    <a:pt x="148120" y="74460"/>
                  </a:lnTo>
                  <a:lnTo>
                    <a:pt x="148120" y="21120"/>
                  </a:lnTo>
                  <a:lnTo>
                    <a:pt x="131229" y="21120"/>
                  </a:lnTo>
                  <a:lnTo>
                    <a:pt x="131229" y="74460"/>
                  </a:lnTo>
                  <a:lnTo>
                    <a:pt x="131229" y="88430"/>
                  </a:lnTo>
                  <a:lnTo>
                    <a:pt x="131229" y="146850"/>
                  </a:lnTo>
                  <a:lnTo>
                    <a:pt x="131229" y="160820"/>
                  </a:lnTo>
                  <a:lnTo>
                    <a:pt x="213271" y="160820"/>
                  </a:lnTo>
                  <a:lnTo>
                    <a:pt x="213271" y="146850"/>
                  </a:lnTo>
                  <a:lnTo>
                    <a:pt x="148120" y="146850"/>
                  </a:lnTo>
                  <a:lnTo>
                    <a:pt x="148120" y="88430"/>
                  </a:lnTo>
                  <a:lnTo>
                    <a:pt x="196862" y="88430"/>
                  </a:lnTo>
                  <a:lnTo>
                    <a:pt x="196862" y="146469"/>
                  </a:lnTo>
                  <a:lnTo>
                    <a:pt x="213271" y="146469"/>
                  </a:lnTo>
                  <a:lnTo>
                    <a:pt x="213271" y="88430"/>
                  </a:lnTo>
                  <a:lnTo>
                    <a:pt x="213271" y="74460"/>
                  </a:lnTo>
                  <a:close/>
                </a:path>
                <a:path w="306704" h="243204">
                  <a:moveTo>
                    <a:pt x="213271" y="20510"/>
                  </a:moveTo>
                  <a:lnTo>
                    <a:pt x="196862" y="20510"/>
                  </a:lnTo>
                  <a:lnTo>
                    <a:pt x="196862" y="74079"/>
                  </a:lnTo>
                  <a:lnTo>
                    <a:pt x="213271" y="74079"/>
                  </a:lnTo>
                  <a:lnTo>
                    <a:pt x="213271" y="20510"/>
                  </a:lnTo>
                  <a:close/>
                </a:path>
                <a:path w="306704" h="243204">
                  <a:moveTo>
                    <a:pt x="306171" y="0"/>
                  </a:moveTo>
                  <a:lnTo>
                    <a:pt x="289280" y="0"/>
                  </a:lnTo>
                  <a:lnTo>
                    <a:pt x="289280" y="85890"/>
                  </a:lnTo>
                  <a:lnTo>
                    <a:pt x="258394" y="85890"/>
                  </a:lnTo>
                  <a:lnTo>
                    <a:pt x="258394" y="4610"/>
                  </a:lnTo>
                  <a:lnTo>
                    <a:pt x="241744" y="4610"/>
                  </a:lnTo>
                  <a:lnTo>
                    <a:pt x="241744" y="85890"/>
                  </a:lnTo>
                  <a:lnTo>
                    <a:pt x="241744" y="101130"/>
                  </a:lnTo>
                  <a:lnTo>
                    <a:pt x="241744" y="205270"/>
                  </a:lnTo>
                  <a:lnTo>
                    <a:pt x="258394" y="205270"/>
                  </a:lnTo>
                  <a:lnTo>
                    <a:pt x="258394" y="101130"/>
                  </a:lnTo>
                  <a:lnTo>
                    <a:pt x="289280" y="101130"/>
                  </a:lnTo>
                  <a:lnTo>
                    <a:pt x="289280" y="215722"/>
                  </a:lnTo>
                  <a:lnTo>
                    <a:pt x="306171" y="215722"/>
                  </a:lnTo>
                  <a:lnTo>
                    <a:pt x="306171" y="101130"/>
                  </a:lnTo>
                  <a:lnTo>
                    <a:pt x="306171" y="100622"/>
                  </a:lnTo>
                  <a:lnTo>
                    <a:pt x="306171" y="85902"/>
                  </a:lnTo>
                  <a:lnTo>
                    <a:pt x="306171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503043" y="5453985"/>
              <a:ext cx="194967" cy="21209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782233" y="5450848"/>
              <a:ext cx="199793" cy="21523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008569" y="5450606"/>
              <a:ext cx="174216" cy="215960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3217043" y="5456732"/>
              <a:ext cx="196215" cy="207010"/>
            </a:xfrm>
            <a:custGeom>
              <a:avLst/>
              <a:gdLst/>
              <a:ahLst/>
              <a:cxnLst/>
              <a:rect l="l" t="t" r="r" b="b"/>
              <a:pathLst>
                <a:path w="196215" h="207010">
                  <a:moveTo>
                    <a:pt x="174218" y="64770"/>
                  </a:moveTo>
                  <a:lnTo>
                    <a:pt x="42710" y="6477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397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3970"/>
                  </a:lnTo>
                  <a:lnTo>
                    <a:pt x="152984" y="1397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4770"/>
                  </a:lnTo>
                  <a:lnTo>
                    <a:pt x="25336" y="77470"/>
                  </a:lnTo>
                  <a:lnTo>
                    <a:pt x="174218" y="77470"/>
                  </a:lnTo>
                  <a:lnTo>
                    <a:pt x="174218" y="64770"/>
                  </a:lnTo>
                  <a:close/>
                </a:path>
                <a:path w="196215" h="207010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2720"/>
                  </a:lnTo>
                  <a:lnTo>
                    <a:pt x="171081" y="172720"/>
                  </a:lnTo>
                  <a:lnTo>
                    <a:pt x="171081" y="16002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60020"/>
                  </a:lnTo>
                  <a:lnTo>
                    <a:pt x="24130" y="160020"/>
                  </a:lnTo>
                  <a:lnTo>
                    <a:pt x="24130" y="172720"/>
                  </a:lnTo>
                  <a:lnTo>
                    <a:pt x="24130" y="193040"/>
                  </a:lnTo>
                  <a:lnTo>
                    <a:pt x="24130" y="207010"/>
                  </a:lnTo>
                  <a:lnTo>
                    <a:pt x="178079" y="207010"/>
                  </a:lnTo>
                  <a:lnTo>
                    <a:pt x="178079" y="193040"/>
                  </a:lnTo>
                  <a:close/>
                </a:path>
                <a:path w="196215" h="207010">
                  <a:moveTo>
                    <a:pt x="195694" y="94742"/>
                  </a:moveTo>
                  <a:lnTo>
                    <a:pt x="0" y="94742"/>
                  </a:lnTo>
                  <a:lnTo>
                    <a:pt x="0" y="108496"/>
                  </a:lnTo>
                  <a:lnTo>
                    <a:pt x="195694" y="108496"/>
                  </a:lnTo>
                  <a:lnTo>
                    <a:pt x="195694" y="947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97278" y="5449159"/>
              <a:ext cx="194485" cy="21475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22649" y="5450848"/>
              <a:ext cx="168425" cy="21620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932095" y="5448435"/>
              <a:ext cx="198345" cy="21499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162292" y="5450848"/>
              <a:ext cx="162151" cy="21547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74874" y="5450606"/>
              <a:ext cx="192072" cy="216201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14587215" y="5620721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4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42996" y="5867239"/>
              <a:ext cx="194967" cy="201965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9959429" y="5864402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60">
                  <a:moveTo>
                    <a:pt x="170357" y="0"/>
                  </a:moveTo>
                  <a:lnTo>
                    <a:pt x="153225" y="0"/>
                  </a:lnTo>
                  <a:lnTo>
                    <a:pt x="153225" y="13970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53225" y="1397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032"/>
                  </a:lnTo>
                  <a:lnTo>
                    <a:pt x="170357" y="5969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196215" h="200660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196215" h="200660">
                  <a:moveTo>
                    <a:pt x="196176" y="100088"/>
                  </a:moveTo>
                  <a:lnTo>
                    <a:pt x="0" y="100088"/>
                  </a:lnTo>
                  <a:lnTo>
                    <a:pt x="0" y="114566"/>
                  </a:lnTo>
                  <a:lnTo>
                    <a:pt x="90487" y="114566"/>
                  </a:lnTo>
                  <a:lnTo>
                    <a:pt x="90487" y="159689"/>
                  </a:lnTo>
                  <a:lnTo>
                    <a:pt x="108102" y="159689"/>
                  </a:lnTo>
                  <a:lnTo>
                    <a:pt x="108102" y="114566"/>
                  </a:lnTo>
                  <a:lnTo>
                    <a:pt x="196176" y="114566"/>
                  </a:lnTo>
                  <a:lnTo>
                    <a:pt x="196176" y="10008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50793" y="5853727"/>
              <a:ext cx="171320" cy="21547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60480" y="5853727"/>
              <a:ext cx="173492" cy="21571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36631" y="5853486"/>
              <a:ext cx="399828" cy="2159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172896" y="5853486"/>
              <a:ext cx="198828" cy="21571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52784" y="5853486"/>
              <a:ext cx="410445" cy="21571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886153" y="5851314"/>
              <a:ext cx="198345" cy="21499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116350" y="5853727"/>
              <a:ext cx="162151" cy="21547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328933" y="5853486"/>
              <a:ext cx="192072" cy="216201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12541274" y="6023600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5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2019" y="6686232"/>
              <a:ext cx="167375" cy="167375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2206421" y="6580454"/>
              <a:ext cx="3526154" cy="365760"/>
            </a:xfrm>
            <a:custGeom>
              <a:avLst/>
              <a:gdLst/>
              <a:ahLst/>
              <a:cxnLst/>
              <a:rect l="l" t="t" r="r" b="b"/>
              <a:pathLst>
                <a:path w="3526154" h="365759">
                  <a:moveTo>
                    <a:pt x="202907" y="180009"/>
                  </a:moveTo>
                  <a:lnTo>
                    <a:pt x="200545" y="174866"/>
                  </a:lnTo>
                  <a:lnTo>
                    <a:pt x="198958" y="173685"/>
                  </a:lnTo>
                  <a:lnTo>
                    <a:pt x="194614" y="169735"/>
                  </a:lnTo>
                  <a:lnTo>
                    <a:pt x="148361" y="136956"/>
                  </a:lnTo>
                  <a:lnTo>
                    <a:pt x="116408" y="115963"/>
                  </a:lnTo>
                  <a:lnTo>
                    <a:pt x="109347" y="111709"/>
                  </a:lnTo>
                  <a:lnTo>
                    <a:pt x="114211" y="101434"/>
                  </a:lnTo>
                  <a:lnTo>
                    <a:pt x="125514" y="64782"/>
                  </a:lnTo>
                  <a:lnTo>
                    <a:pt x="126326" y="58026"/>
                  </a:lnTo>
                  <a:lnTo>
                    <a:pt x="126390" y="57238"/>
                  </a:lnTo>
                  <a:lnTo>
                    <a:pt x="126504" y="55651"/>
                  </a:lnTo>
                  <a:lnTo>
                    <a:pt x="126631" y="54076"/>
                  </a:lnTo>
                  <a:lnTo>
                    <a:pt x="126720" y="52895"/>
                  </a:lnTo>
                  <a:lnTo>
                    <a:pt x="131851" y="52895"/>
                  </a:lnTo>
                  <a:lnTo>
                    <a:pt x="140538" y="52501"/>
                  </a:lnTo>
                  <a:lnTo>
                    <a:pt x="144487" y="52501"/>
                  </a:lnTo>
                  <a:lnTo>
                    <a:pt x="156324" y="52108"/>
                  </a:lnTo>
                  <a:lnTo>
                    <a:pt x="180009" y="52501"/>
                  </a:lnTo>
                  <a:lnTo>
                    <a:pt x="192252" y="52895"/>
                  </a:lnTo>
                  <a:lnTo>
                    <a:pt x="198170" y="52895"/>
                  </a:lnTo>
                  <a:lnTo>
                    <a:pt x="198094" y="52501"/>
                  </a:lnTo>
                  <a:lnTo>
                    <a:pt x="198031" y="52108"/>
                  </a:lnTo>
                  <a:lnTo>
                    <a:pt x="197383" y="48552"/>
                  </a:lnTo>
                  <a:lnTo>
                    <a:pt x="196596" y="41846"/>
                  </a:lnTo>
                  <a:lnTo>
                    <a:pt x="196202" y="38684"/>
                  </a:lnTo>
                  <a:lnTo>
                    <a:pt x="196113" y="38290"/>
                  </a:lnTo>
                  <a:lnTo>
                    <a:pt x="195884" y="37109"/>
                  </a:lnTo>
                  <a:lnTo>
                    <a:pt x="195808" y="36703"/>
                  </a:lnTo>
                  <a:lnTo>
                    <a:pt x="195719" y="36309"/>
                  </a:lnTo>
                  <a:lnTo>
                    <a:pt x="195643" y="35915"/>
                  </a:lnTo>
                  <a:lnTo>
                    <a:pt x="195567" y="35521"/>
                  </a:lnTo>
                  <a:lnTo>
                    <a:pt x="195008" y="32766"/>
                  </a:lnTo>
                  <a:lnTo>
                    <a:pt x="194932" y="32296"/>
                  </a:lnTo>
                  <a:lnTo>
                    <a:pt x="194830" y="31635"/>
                  </a:lnTo>
                  <a:lnTo>
                    <a:pt x="194614" y="30391"/>
                  </a:lnTo>
                  <a:lnTo>
                    <a:pt x="194221" y="28422"/>
                  </a:lnTo>
                  <a:lnTo>
                    <a:pt x="191071" y="27228"/>
                  </a:lnTo>
                  <a:lnTo>
                    <a:pt x="189877" y="27635"/>
                  </a:lnTo>
                  <a:lnTo>
                    <a:pt x="181597" y="28816"/>
                  </a:lnTo>
                  <a:lnTo>
                    <a:pt x="159194" y="31635"/>
                  </a:lnTo>
                  <a:lnTo>
                    <a:pt x="153098" y="32296"/>
                  </a:lnTo>
                  <a:lnTo>
                    <a:pt x="147256" y="32766"/>
                  </a:lnTo>
                  <a:lnTo>
                    <a:pt x="147421" y="32766"/>
                  </a:lnTo>
                  <a:lnTo>
                    <a:pt x="104609" y="35521"/>
                  </a:lnTo>
                  <a:lnTo>
                    <a:pt x="84480" y="36309"/>
                  </a:lnTo>
                  <a:lnTo>
                    <a:pt x="56451" y="37109"/>
                  </a:lnTo>
                  <a:lnTo>
                    <a:pt x="34747" y="36703"/>
                  </a:lnTo>
                  <a:lnTo>
                    <a:pt x="23685" y="35915"/>
                  </a:lnTo>
                  <a:lnTo>
                    <a:pt x="21717" y="35915"/>
                  </a:lnTo>
                  <a:lnTo>
                    <a:pt x="20142" y="38290"/>
                  </a:lnTo>
                  <a:lnTo>
                    <a:pt x="20535" y="39077"/>
                  </a:lnTo>
                  <a:lnTo>
                    <a:pt x="22110" y="45783"/>
                  </a:lnTo>
                  <a:lnTo>
                    <a:pt x="23291" y="50914"/>
                  </a:lnTo>
                  <a:lnTo>
                    <a:pt x="24879" y="55257"/>
                  </a:lnTo>
                  <a:lnTo>
                    <a:pt x="24879" y="55651"/>
                  </a:lnTo>
                  <a:lnTo>
                    <a:pt x="25273" y="56045"/>
                  </a:lnTo>
                  <a:lnTo>
                    <a:pt x="26060" y="58026"/>
                  </a:lnTo>
                  <a:lnTo>
                    <a:pt x="28422" y="60782"/>
                  </a:lnTo>
                  <a:lnTo>
                    <a:pt x="32372" y="60388"/>
                  </a:lnTo>
                  <a:lnTo>
                    <a:pt x="42240" y="59601"/>
                  </a:lnTo>
                  <a:lnTo>
                    <a:pt x="58039" y="57238"/>
                  </a:lnTo>
                  <a:lnTo>
                    <a:pt x="98298" y="54076"/>
                  </a:lnTo>
                  <a:lnTo>
                    <a:pt x="98196" y="56451"/>
                  </a:lnTo>
                  <a:lnTo>
                    <a:pt x="98120" y="58026"/>
                  </a:lnTo>
                  <a:lnTo>
                    <a:pt x="97993" y="60782"/>
                  </a:lnTo>
                  <a:lnTo>
                    <a:pt x="86258" y="104013"/>
                  </a:lnTo>
                  <a:lnTo>
                    <a:pt x="66357" y="140741"/>
                  </a:lnTo>
                  <a:lnTo>
                    <a:pt x="41579" y="170129"/>
                  </a:lnTo>
                  <a:lnTo>
                    <a:pt x="3162" y="199351"/>
                  </a:lnTo>
                  <a:lnTo>
                    <a:pt x="2768" y="199745"/>
                  </a:lnTo>
                  <a:lnTo>
                    <a:pt x="0" y="201714"/>
                  </a:lnTo>
                  <a:lnTo>
                    <a:pt x="1587" y="203288"/>
                  </a:lnTo>
                  <a:lnTo>
                    <a:pt x="11455" y="211975"/>
                  </a:lnTo>
                  <a:lnTo>
                    <a:pt x="15405" y="215138"/>
                  </a:lnTo>
                  <a:lnTo>
                    <a:pt x="21717" y="213169"/>
                  </a:lnTo>
                  <a:lnTo>
                    <a:pt x="23685" y="211582"/>
                  </a:lnTo>
                  <a:lnTo>
                    <a:pt x="40182" y="199618"/>
                  </a:lnTo>
                  <a:lnTo>
                    <a:pt x="70472" y="170129"/>
                  </a:lnTo>
                  <a:lnTo>
                    <a:pt x="101066" y="127508"/>
                  </a:lnTo>
                  <a:lnTo>
                    <a:pt x="108839" y="132715"/>
                  </a:lnTo>
                  <a:lnTo>
                    <a:pt x="139230" y="156324"/>
                  </a:lnTo>
                  <a:lnTo>
                    <a:pt x="167906" y="182168"/>
                  </a:lnTo>
                  <a:lnTo>
                    <a:pt x="183172" y="200533"/>
                  </a:lnTo>
                  <a:lnTo>
                    <a:pt x="186334" y="198551"/>
                  </a:lnTo>
                  <a:lnTo>
                    <a:pt x="189090" y="196189"/>
                  </a:lnTo>
                  <a:lnTo>
                    <a:pt x="198958" y="184746"/>
                  </a:lnTo>
                  <a:lnTo>
                    <a:pt x="200939" y="182765"/>
                  </a:lnTo>
                  <a:lnTo>
                    <a:pt x="202907" y="180009"/>
                  </a:lnTo>
                  <a:close/>
                </a:path>
                <a:path w="3526154" h="365759">
                  <a:moveTo>
                    <a:pt x="273443" y="281863"/>
                  </a:moveTo>
                  <a:lnTo>
                    <a:pt x="252425" y="245922"/>
                  </a:lnTo>
                  <a:lnTo>
                    <a:pt x="247434" y="242062"/>
                  </a:lnTo>
                  <a:lnTo>
                    <a:pt x="247434" y="285026"/>
                  </a:lnTo>
                  <a:lnTo>
                    <a:pt x="247370" y="287439"/>
                  </a:lnTo>
                  <a:lnTo>
                    <a:pt x="247116" y="294487"/>
                  </a:lnTo>
                  <a:lnTo>
                    <a:pt x="247015" y="296456"/>
                  </a:lnTo>
                  <a:lnTo>
                    <a:pt x="246392" y="308597"/>
                  </a:lnTo>
                  <a:lnTo>
                    <a:pt x="218846" y="338505"/>
                  </a:lnTo>
                  <a:lnTo>
                    <a:pt x="202260" y="343877"/>
                  </a:lnTo>
                  <a:lnTo>
                    <a:pt x="203695" y="343877"/>
                  </a:lnTo>
                  <a:lnTo>
                    <a:pt x="189191" y="344525"/>
                  </a:lnTo>
                  <a:lnTo>
                    <a:pt x="177317" y="344525"/>
                  </a:lnTo>
                  <a:lnTo>
                    <a:pt x="139712" y="328282"/>
                  </a:lnTo>
                  <a:lnTo>
                    <a:pt x="126847" y="304901"/>
                  </a:lnTo>
                  <a:lnTo>
                    <a:pt x="126847" y="287439"/>
                  </a:lnTo>
                  <a:lnTo>
                    <a:pt x="157111" y="252831"/>
                  </a:lnTo>
                  <a:lnTo>
                    <a:pt x="187515" y="245922"/>
                  </a:lnTo>
                  <a:lnTo>
                    <a:pt x="196608" y="245922"/>
                  </a:lnTo>
                  <a:lnTo>
                    <a:pt x="234924" y="261785"/>
                  </a:lnTo>
                  <a:lnTo>
                    <a:pt x="247434" y="285026"/>
                  </a:lnTo>
                  <a:lnTo>
                    <a:pt x="247434" y="242062"/>
                  </a:lnTo>
                  <a:lnTo>
                    <a:pt x="211074" y="227939"/>
                  </a:lnTo>
                  <a:lnTo>
                    <a:pt x="201904" y="227101"/>
                  </a:lnTo>
                  <a:lnTo>
                    <a:pt x="174358" y="227101"/>
                  </a:lnTo>
                  <a:lnTo>
                    <a:pt x="133286" y="241871"/>
                  </a:lnTo>
                  <a:lnTo>
                    <a:pt x="106451" y="270751"/>
                  </a:lnTo>
                  <a:lnTo>
                    <a:pt x="101638" y="285026"/>
                  </a:lnTo>
                  <a:lnTo>
                    <a:pt x="101663" y="308597"/>
                  </a:lnTo>
                  <a:lnTo>
                    <a:pt x="124206" y="346570"/>
                  </a:lnTo>
                  <a:lnTo>
                    <a:pt x="162090" y="364007"/>
                  </a:lnTo>
                  <a:lnTo>
                    <a:pt x="161937" y="364007"/>
                  </a:lnTo>
                  <a:lnTo>
                    <a:pt x="171627" y="364998"/>
                  </a:lnTo>
                  <a:lnTo>
                    <a:pt x="171323" y="364998"/>
                  </a:lnTo>
                  <a:lnTo>
                    <a:pt x="186334" y="365137"/>
                  </a:lnTo>
                  <a:lnTo>
                    <a:pt x="229946" y="356069"/>
                  </a:lnTo>
                  <a:lnTo>
                    <a:pt x="250101" y="344525"/>
                  </a:lnTo>
                  <a:lnTo>
                    <a:pt x="254101" y="340461"/>
                  </a:lnTo>
                  <a:lnTo>
                    <a:pt x="272770" y="306997"/>
                  </a:lnTo>
                  <a:lnTo>
                    <a:pt x="272834" y="304901"/>
                  </a:lnTo>
                  <a:lnTo>
                    <a:pt x="273177" y="294487"/>
                  </a:lnTo>
                  <a:lnTo>
                    <a:pt x="273443" y="281863"/>
                  </a:lnTo>
                  <a:close/>
                </a:path>
                <a:path w="3526154" h="365759">
                  <a:moveTo>
                    <a:pt x="338315" y="123164"/>
                  </a:moveTo>
                  <a:lnTo>
                    <a:pt x="337908" y="118033"/>
                  </a:lnTo>
                  <a:lnTo>
                    <a:pt x="337515" y="107759"/>
                  </a:lnTo>
                  <a:lnTo>
                    <a:pt x="337210" y="105791"/>
                  </a:lnTo>
                  <a:lnTo>
                    <a:pt x="336334" y="99872"/>
                  </a:lnTo>
                  <a:lnTo>
                    <a:pt x="332778" y="100266"/>
                  </a:lnTo>
                  <a:lnTo>
                    <a:pt x="327253" y="101841"/>
                  </a:lnTo>
                  <a:lnTo>
                    <a:pt x="305549" y="104216"/>
                  </a:lnTo>
                  <a:lnTo>
                    <a:pt x="280276" y="105791"/>
                  </a:lnTo>
                  <a:lnTo>
                    <a:pt x="269621" y="105791"/>
                  </a:lnTo>
                  <a:lnTo>
                    <a:pt x="269748" y="33451"/>
                  </a:lnTo>
                  <a:lnTo>
                    <a:pt x="269849" y="28067"/>
                  </a:lnTo>
                  <a:lnTo>
                    <a:pt x="269951" y="22504"/>
                  </a:lnTo>
                  <a:lnTo>
                    <a:pt x="270141" y="17691"/>
                  </a:lnTo>
                  <a:lnTo>
                    <a:pt x="270510" y="12166"/>
                  </a:lnTo>
                  <a:lnTo>
                    <a:pt x="271170" y="3949"/>
                  </a:lnTo>
                  <a:lnTo>
                    <a:pt x="271195" y="393"/>
                  </a:lnTo>
                  <a:lnTo>
                    <a:pt x="269227" y="393"/>
                  </a:lnTo>
                  <a:lnTo>
                    <a:pt x="262915" y="0"/>
                  </a:lnTo>
                  <a:lnTo>
                    <a:pt x="241985" y="0"/>
                  </a:lnTo>
                  <a:lnTo>
                    <a:pt x="240017" y="1968"/>
                  </a:lnTo>
                  <a:lnTo>
                    <a:pt x="240804" y="3949"/>
                  </a:lnTo>
                  <a:lnTo>
                    <a:pt x="242773" y="7886"/>
                  </a:lnTo>
                  <a:lnTo>
                    <a:pt x="244335" y="28067"/>
                  </a:lnTo>
                  <a:lnTo>
                    <a:pt x="244627" y="33451"/>
                  </a:lnTo>
                  <a:lnTo>
                    <a:pt x="244754" y="221449"/>
                  </a:lnTo>
                  <a:lnTo>
                    <a:pt x="246329" y="221449"/>
                  </a:lnTo>
                  <a:lnTo>
                    <a:pt x="266458" y="220268"/>
                  </a:lnTo>
                  <a:lnTo>
                    <a:pt x="268439" y="219875"/>
                  </a:lnTo>
                  <a:lnTo>
                    <a:pt x="269621" y="217500"/>
                  </a:lnTo>
                  <a:lnTo>
                    <a:pt x="269621" y="127101"/>
                  </a:lnTo>
                  <a:lnTo>
                    <a:pt x="280670" y="126314"/>
                  </a:lnTo>
                  <a:lnTo>
                    <a:pt x="306336" y="126314"/>
                  </a:lnTo>
                  <a:lnTo>
                    <a:pt x="329234" y="126707"/>
                  </a:lnTo>
                  <a:lnTo>
                    <a:pt x="334759" y="127508"/>
                  </a:lnTo>
                  <a:lnTo>
                    <a:pt x="338315" y="127508"/>
                  </a:lnTo>
                  <a:lnTo>
                    <a:pt x="338315" y="126314"/>
                  </a:lnTo>
                  <a:lnTo>
                    <a:pt x="338315" y="123164"/>
                  </a:lnTo>
                  <a:close/>
                </a:path>
                <a:path w="3526154" h="365759">
                  <a:moveTo>
                    <a:pt x="543191" y="29997"/>
                  </a:moveTo>
                  <a:lnTo>
                    <a:pt x="541210" y="29210"/>
                  </a:lnTo>
                  <a:lnTo>
                    <a:pt x="516343" y="28816"/>
                  </a:lnTo>
                  <a:lnTo>
                    <a:pt x="514769" y="28816"/>
                  </a:lnTo>
                  <a:lnTo>
                    <a:pt x="512787" y="30784"/>
                  </a:lnTo>
                  <a:lnTo>
                    <a:pt x="513575" y="32766"/>
                  </a:lnTo>
                  <a:lnTo>
                    <a:pt x="516089" y="37782"/>
                  </a:lnTo>
                  <a:lnTo>
                    <a:pt x="517385" y="43370"/>
                  </a:lnTo>
                  <a:lnTo>
                    <a:pt x="517398" y="43815"/>
                  </a:lnTo>
                  <a:lnTo>
                    <a:pt x="517855" y="53022"/>
                  </a:lnTo>
                  <a:lnTo>
                    <a:pt x="517918" y="103416"/>
                  </a:lnTo>
                  <a:lnTo>
                    <a:pt x="517918" y="126707"/>
                  </a:lnTo>
                  <a:lnTo>
                    <a:pt x="517918" y="204482"/>
                  </a:lnTo>
                  <a:lnTo>
                    <a:pt x="507695" y="205409"/>
                  </a:lnTo>
                  <a:lnTo>
                    <a:pt x="498233" y="205955"/>
                  </a:lnTo>
                  <a:lnTo>
                    <a:pt x="435787" y="207289"/>
                  </a:lnTo>
                  <a:lnTo>
                    <a:pt x="422490" y="207441"/>
                  </a:lnTo>
                  <a:lnTo>
                    <a:pt x="415264" y="207289"/>
                  </a:lnTo>
                  <a:lnTo>
                    <a:pt x="409359" y="206844"/>
                  </a:lnTo>
                  <a:lnTo>
                    <a:pt x="409359" y="204482"/>
                  </a:lnTo>
                  <a:lnTo>
                    <a:pt x="408965" y="128295"/>
                  </a:lnTo>
                  <a:lnTo>
                    <a:pt x="425691" y="127520"/>
                  </a:lnTo>
                  <a:lnTo>
                    <a:pt x="457847" y="126568"/>
                  </a:lnTo>
                  <a:lnTo>
                    <a:pt x="453275" y="126568"/>
                  </a:lnTo>
                  <a:lnTo>
                    <a:pt x="486829" y="126047"/>
                  </a:lnTo>
                  <a:lnTo>
                    <a:pt x="506412" y="126047"/>
                  </a:lnTo>
                  <a:lnTo>
                    <a:pt x="517918" y="126707"/>
                  </a:lnTo>
                  <a:lnTo>
                    <a:pt x="517918" y="103416"/>
                  </a:lnTo>
                  <a:lnTo>
                    <a:pt x="450659" y="106629"/>
                  </a:lnTo>
                  <a:lnTo>
                    <a:pt x="439508" y="106781"/>
                  </a:lnTo>
                  <a:lnTo>
                    <a:pt x="427405" y="106629"/>
                  </a:lnTo>
                  <a:lnTo>
                    <a:pt x="408965" y="106184"/>
                  </a:lnTo>
                  <a:lnTo>
                    <a:pt x="409092" y="65519"/>
                  </a:lnTo>
                  <a:lnTo>
                    <a:pt x="409359" y="50520"/>
                  </a:lnTo>
                  <a:lnTo>
                    <a:pt x="409638" y="43370"/>
                  </a:lnTo>
                  <a:lnTo>
                    <a:pt x="409765" y="37109"/>
                  </a:lnTo>
                  <a:lnTo>
                    <a:pt x="407784" y="36309"/>
                  </a:lnTo>
                  <a:lnTo>
                    <a:pt x="406996" y="36309"/>
                  </a:lnTo>
                  <a:lnTo>
                    <a:pt x="384886" y="35521"/>
                  </a:lnTo>
                  <a:lnTo>
                    <a:pt x="378968" y="35521"/>
                  </a:lnTo>
                  <a:lnTo>
                    <a:pt x="381317" y="43370"/>
                  </a:lnTo>
                  <a:lnTo>
                    <a:pt x="381393" y="43815"/>
                  </a:lnTo>
                  <a:lnTo>
                    <a:pt x="384492" y="65519"/>
                  </a:lnTo>
                  <a:lnTo>
                    <a:pt x="384492" y="76187"/>
                  </a:lnTo>
                  <a:lnTo>
                    <a:pt x="384860" y="126047"/>
                  </a:lnTo>
                  <a:lnTo>
                    <a:pt x="384886" y="230530"/>
                  </a:lnTo>
                  <a:lnTo>
                    <a:pt x="387261" y="231317"/>
                  </a:lnTo>
                  <a:lnTo>
                    <a:pt x="388835" y="231317"/>
                  </a:lnTo>
                  <a:lnTo>
                    <a:pt x="397916" y="230136"/>
                  </a:lnTo>
                  <a:lnTo>
                    <a:pt x="409867" y="229184"/>
                  </a:lnTo>
                  <a:lnTo>
                    <a:pt x="427558" y="229184"/>
                  </a:lnTo>
                  <a:lnTo>
                    <a:pt x="446951" y="228727"/>
                  </a:lnTo>
                  <a:lnTo>
                    <a:pt x="439178" y="228727"/>
                  </a:lnTo>
                  <a:lnTo>
                    <a:pt x="492404" y="228142"/>
                  </a:lnTo>
                  <a:lnTo>
                    <a:pt x="490486" y="228142"/>
                  </a:lnTo>
                  <a:lnTo>
                    <a:pt x="524929" y="227380"/>
                  </a:lnTo>
                  <a:lnTo>
                    <a:pt x="538048" y="227380"/>
                  </a:lnTo>
                  <a:lnTo>
                    <a:pt x="542391" y="225005"/>
                  </a:lnTo>
                  <a:lnTo>
                    <a:pt x="542391" y="207441"/>
                  </a:lnTo>
                  <a:lnTo>
                    <a:pt x="542391" y="126047"/>
                  </a:lnTo>
                  <a:lnTo>
                    <a:pt x="542391" y="106781"/>
                  </a:lnTo>
                  <a:lnTo>
                    <a:pt x="542518" y="65519"/>
                  </a:lnTo>
                  <a:lnTo>
                    <a:pt x="543191" y="43815"/>
                  </a:lnTo>
                  <a:lnTo>
                    <a:pt x="543191" y="29997"/>
                  </a:lnTo>
                  <a:close/>
                </a:path>
                <a:path w="3526154" h="365759">
                  <a:moveTo>
                    <a:pt x="699503" y="163423"/>
                  </a:moveTo>
                  <a:lnTo>
                    <a:pt x="698322" y="148031"/>
                  </a:lnTo>
                  <a:lnTo>
                    <a:pt x="698144" y="146850"/>
                  </a:lnTo>
                  <a:lnTo>
                    <a:pt x="697141" y="140131"/>
                  </a:lnTo>
                  <a:lnTo>
                    <a:pt x="693585" y="140525"/>
                  </a:lnTo>
                  <a:lnTo>
                    <a:pt x="688060" y="142113"/>
                  </a:lnTo>
                  <a:lnTo>
                    <a:pt x="666343" y="144868"/>
                  </a:lnTo>
                  <a:lnTo>
                    <a:pt x="641477" y="146850"/>
                  </a:lnTo>
                  <a:lnTo>
                    <a:pt x="630821" y="146850"/>
                  </a:lnTo>
                  <a:lnTo>
                    <a:pt x="630948" y="33820"/>
                  </a:lnTo>
                  <a:lnTo>
                    <a:pt x="631050" y="28371"/>
                  </a:lnTo>
                  <a:lnTo>
                    <a:pt x="631151" y="22898"/>
                  </a:lnTo>
                  <a:lnTo>
                    <a:pt x="631342" y="18084"/>
                  </a:lnTo>
                  <a:lnTo>
                    <a:pt x="631710" y="12560"/>
                  </a:lnTo>
                  <a:lnTo>
                    <a:pt x="632396" y="3949"/>
                  </a:lnTo>
                  <a:lnTo>
                    <a:pt x="632396" y="787"/>
                  </a:lnTo>
                  <a:lnTo>
                    <a:pt x="629640" y="787"/>
                  </a:lnTo>
                  <a:lnTo>
                    <a:pt x="607136" y="0"/>
                  </a:lnTo>
                  <a:lnTo>
                    <a:pt x="603186" y="0"/>
                  </a:lnTo>
                  <a:lnTo>
                    <a:pt x="601218" y="1968"/>
                  </a:lnTo>
                  <a:lnTo>
                    <a:pt x="602005" y="3949"/>
                  </a:lnTo>
                  <a:lnTo>
                    <a:pt x="603973" y="7886"/>
                  </a:lnTo>
                  <a:lnTo>
                    <a:pt x="605536" y="28371"/>
                  </a:lnTo>
                  <a:lnTo>
                    <a:pt x="605828" y="33820"/>
                  </a:lnTo>
                  <a:lnTo>
                    <a:pt x="605955" y="335534"/>
                  </a:lnTo>
                  <a:lnTo>
                    <a:pt x="607529" y="335534"/>
                  </a:lnTo>
                  <a:lnTo>
                    <a:pt x="627659" y="334352"/>
                  </a:lnTo>
                  <a:lnTo>
                    <a:pt x="629640" y="333959"/>
                  </a:lnTo>
                  <a:lnTo>
                    <a:pt x="630821" y="331584"/>
                  </a:lnTo>
                  <a:lnTo>
                    <a:pt x="630821" y="167373"/>
                  </a:lnTo>
                  <a:lnTo>
                    <a:pt x="642264" y="166979"/>
                  </a:lnTo>
                  <a:lnTo>
                    <a:pt x="690029" y="166979"/>
                  </a:lnTo>
                  <a:lnTo>
                    <a:pt x="695960" y="167767"/>
                  </a:lnTo>
                  <a:lnTo>
                    <a:pt x="699503" y="167767"/>
                  </a:lnTo>
                  <a:lnTo>
                    <a:pt x="699503" y="166979"/>
                  </a:lnTo>
                  <a:lnTo>
                    <a:pt x="699503" y="163423"/>
                  </a:lnTo>
                  <a:close/>
                </a:path>
                <a:path w="3526154" h="365759">
                  <a:moveTo>
                    <a:pt x="1007808" y="22098"/>
                  </a:moveTo>
                  <a:lnTo>
                    <a:pt x="1004036" y="20840"/>
                  </a:lnTo>
                  <a:lnTo>
                    <a:pt x="1003896" y="20840"/>
                  </a:lnTo>
                  <a:lnTo>
                    <a:pt x="980973" y="16179"/>
                  </a:lnTo>
                  <a:lnTo>
                    <a:pt x="977811" y="15392"/>
                  </a:lnTo>
                  <a:lnTo>
                    <a:pt x="974648" y="16179"/>
                  </a:lnTo>
                  <a:lnTo>
                    <a:pt x="969137" y="17348"/>
                  </a:lnTo>
                  <a:lnTo>
                    <a:pt x="930313" y="20840"/>
                  </a:lnTo>
                  <a:lnTo>
                    <a:pt x="852627" y="23114"/>
                  </a:lnTo>
                  <a:lnTo>
                    <a:pt x="836193" y="23114"/>
                  </a:lnTo>
                  <a:lnTo>
                    <a:pt x="807796" y="22453"/>
                  </a:lnTo>
                  <a:lnTo>
                    <a:pt x="801217" y="22098"/>
                  </a:lnTo>
                  <a:lnTo>
                    <a:pt x="801522" y="22098"/>
                  </a:lnTo>
                  <a:lnTo>
                    <a:pt x="795832" y="21704"/>
                  </a:lnTo>
                  <a:lnTo>
                    <a:pt x="793851" y="21323"/>
                  </a:lnTo>
                  <a:lnTo>
                    <a:pt x="792276" y="23685"/>
                  </a:lnTo>
                  <a:lnTo>
                    <a:pt x="792670" y="24472"/>
                  </a:lnTo>
                  <a:lnTo>
                    <a:pt x="794639" y="31572"/>
                  </a:lnTo>
                  <a:lnTo>
                    <a:pt x="795832" y="37503"/>
                  </a:lnTo>
                  <a:lnTo>
                    <a:pt x="797801" y="41846"/>
                  </a:lnTo>
                  <a:lnTo>
                    <a:pt x="797801" y="42240"/>
                  </a:lnTo>
                  <a:lnTo>
                    <a:pt x="798195" y="42633"/>
                  </a:lnTo>
                  <a:lnTo>
                    <a:pt x="798982" y="45389"/>
                  </a:lnTo>
                  <a:lnTo>
                    <a:pt x="801357" y="47764"/>
                  </a:lnTo>
                  <a:lnTo>
                    <a:pt x="805700" y="46977"/>
                  </a:lnTo>
                  <a:lnTo>
                    <a:pt x="812012" y="46177"/>
                  </a:lnTo>
                  <a:lnTo>
                    <a:pt x="831748" y="44208"/>
                  </a:lnTo>
                  <a:lnTo>
                    <a:pt x="851484" y="42633"/>
                  </a:lnTo>
                  <a:lnTo>
                    <a:pt x="857808" y="42633"/>
                  </a:lnTo>
                  <a:lnTo>
                    <a:pt x="866089" y="42240"/>
                  </a:lnTo>
                  <a:lnTo>
                    <a:pt x="962418" y="39077"/>
                  </a:lnTo>
                  <a:lnTo>
                    <a:pt x="974255" y="39077"/>
                  </a:lnTo>
                  <a:lnTo>
                    <a:pt x="975042" y="40259"/>
                  </a:lnTo>
                  <a:lnTo>
                    <a:pt x="974928" y="45389"/>
                  </a:lnTo>
                  <a:lnTo>
                    <a:pt x="974826" y="46977"/>
                  </a:lnTo>
                  <a:lnTo>
                    <a:pt x="974775" y="47764"/>
                  </a:lnTo>
                  <a:lnTo>
                    <a:pt x="974534" y="51701"/>
                  </a:lnTo>
                  <a:lnTo>
                    <a:pt x="967447" y="94246"/>
                  </a:lnTo>
                  <a:lnTo>
                    <a:pt x="957656" y="134759"/>
                  </a:lnTo>
                  <a:lnTo>
                    <a:pt x="955306" y="142113"/>
                  </a:lnTo>
                  <a:lnTo>
                    <a:pt x="954519" y="144868"/>
                  </a:lnTo>
                  <a:lnTo>
                    <a:pt x="956487" y="146050"/>
                  </a:lnTo>
                  <a:lnTo>
                    <a:pt x="961224" y="146050"/>
                  </a:lnTo>
                  <a:lnTo>
                    <a:pt x="980973" y="133819"/>
                  </a:lnTo>
                  <a:lnTo>
                    <a:pt x="984910" y="122364"/>
                  </a:lnTo>
                  <a:lnTo>
                    <a:pt x="994778" y="81546"/>
                  </a:lnTo>
                  <a:lnTo>
                    <a:pt x="1001496" y="51701"/>
                  </a:lnTo>
                  <a:lnTo>
                    <a:pt x="1004404" y="39077"/>
                  </a:lnTo>
                  <a:lnTo>
                    <a:pt x="1006233" y="31178"/>
                  </a:lnTo>
                  <a:lnTo>
                    <a:pt x="1007021" y="25260"/>
                  </a:lnTo>
                  <a:lnTo>
                    <a:pt x="1007554" y="23114"/>
                  </a:lnTo>
                  <a:lnTo>
                    <a:pt x="1007668" y="22656"/>
                  </a:lnTo>
                  <a:lnTo>
                    <a:pt x="1007719" y="22453"/>
                  </a:lnTo>
                  <a:lnTo>
                    <a:pt x="1007808" y="22098"/>
                  </a:lnTo>
                  <a:close/>
                </a:path>
                <a:path w="3526154" h="365759">
                  <a:moveTo>
                    <a:pt x="1064653" y="182372"/>
                  </a:moveTo>
                  <a:lnTo>
                    <a:pt x="1063117" y="170040"/>
                  </a:lnTo>
                  <a:lnTo>
                    <a:pt x="1063053" y="169545"/>
                  </a:lnTo>
                  <a:lnTo>
                    <a:pt x="1062951" y="168783"/>
                  </a:lnTo>
                  <a:lnTo>
                    <a:pt x="1062863" y="168071"/>
                  </a:lnTo>
                  <a:lnTo>
                    <a:pt x="1062291" y="163423"/>
                  </a:lnTo>
                  <a:lnTo>
                    <a:pt x="1062215" y="163029"/>
                  </a:lnTo>
                  <a:lnTo>
                    <a:pt x="1061897" y="161455"/>
                  </a:lnTo>
                  <a:lnTo>
                    <a:pt x="1059522" y="159080"/>
                  </a:lnTo>
                  <a:lnTo>
                    <a:pt x="1055573" y="159867"/>
                  </a:lnTo>
                  <a:lnTo>
                    <a:pt x="1047648" y="161277"/>
                  </a:lnTo>
                  <a:lnTo>
                    <a:pt x="1002487" y="165379"/>
                  </a:lnTo>
                  <a:lnTo>
                    <a:pt x="980909" y="166585"/>
                  </a:lnTo>
                  <a:lnTo>
                    <a:pt x="981303" y="166585"/>
                  </a:lnTo>
                  <a:lnTo>
                    <a:pt x="918159" y="168783"/>
                  </a:lnTo>
                  <a:lnTo>
                    <a:pt x="918705" y="168783"/>
                  </a:lnTo>
                  <a:lnTo>
                    <a:pt x="861377" y="170040"/>
                  </a:lnTo>
                  <a:lnTo>
                    <a:pt x="798487" y="170040"/>
                  </a:lnTo>
                  <a:lnTo>
                    <a:pt x="783704" y="169799"/>
                  </a:lnTo>
                  <a:lnTo>
                    <a:pt x="785202" y="169799"/>
                  </a:lnTo>
                  <a:lnTo>
                    <a:pt x="758342" y="169164"/>
                  </a:lnTo>
                  <a:lnTo>
                    <a:pt x="749020" y="168783"/>
                  </a:lnTo>
                  <a:lnTo>
                    <a:pt x="741083" y="168071"/>
                  </a:lnTo>
                  <a:lnTo>
                    <a:pt x="741286" y="168071"/>
                  </a:lnTo>
                  <a:lnTo>
                    <a:pt x="732663" y="166979"/>
                  </a:lnTo>
                  <a:lnTo>
                    <a:pt x="730694" y="166585"/>
                  </a:lnTo>
                  <a:lnTo>
                    <a:pt x="729221" y="169164"/>
                  </a:lnTo>
                  <a:lnTo>
                    <a:pt x="729208" y="169545"/>
                  </a:lnTo>
                  <a:lnTo>
                    <a:pt x="729462" y="170040"/>
                  </a:lnTo>
                  <a:lnTo>
                    <a:pt x="731088" y="176847"/>
                  </a:lnTo>
                  <a:lnTo>
                    <a:pt x="733463" y="185928"/>
                  </a:lnTo>
                  <a:lnTo>
                    <a:pt x="735037" y="190271"/>
                  </a:lnTo>
                  <a:lnTo>
                    <a:pt x="735825" y="192633"/>
                  </a:lnTo>
                  <a:lnTo>
                    <a:pt x="738987" y="195008"/>
                  </a:lnTo>
                  <a:lnTo>
                    <a:pt x="756716" y="193446"/>
                  </a:lnTo>
                  <a:lnTo>
                    <a:pt x="767969" y="192633"/>
                  </a:lnTo>
                  <a:lnTo>
                    <a:pt x="781405" y="191922"/>
                  </a:lnTo>
                  <a:lnTo>
                    <a:pt x="843889" y="189204"/>
                  </a:lnTo>
                  <a:lnTo>
                    <a:pt x="890181" y="188290"/>
                  </a:lnTo>
                  <a:lnTo>
                    <a:pt x="890181" y="336321"/>
                  </a:lnTo>
                  <a:lnTo>
                    <a:pt x="893330" y="336321"/>
                  </a:lnTo>
                  <a:lnTo>
                    <a:pt x="902017" y="335534"/>
                  </a:lnTo>
                  <a:lnTo>
                    <a:pt x="910704" y="335140"/>
                  </a:lnTo>
                  <a:lnTo>
                    <a:pt x="912279" y="335140"/>
                  </a:lnTo>
                  <a:lnTo>
                    <a:pt x="914260" y="334746"/>
                  </a:lnTo>
                  <a:lnTo>
                    <a:pt x="915441" y="332384"/>
                  </a:lnTo>
                  <a:lnTo>
                    <a:pt x="915441" y="188290"/>
                  </a:lnTo>
                  <a:lnTo>
                    <a:pt x="915441" y="187896"/>
                  </a:lnTo>
                  <a:lnTo>
                    <a:pt x="945426" y="187274"/>
                  </a:lnTo>
                  <a:lnTo>
                    <a:pt x="1062456" y="187274"/>
                  </a:lnTo>
                  <a:lnTo>
                    <a:pt x="1064653" y="184340"/>
                  </a:lnTo>
                  <a:lnTo>
                    <a:pt x="1064653" y="182372"/>
                  </a:lnTo>
                  <a:close/>
                </a:path>
                <a:path w="3526154" h="365759">
                  <a:moveTo>
                    <a:pt x="1331899" y="203288"/>
                  </a:moveTo>
                  <a:lnTo>
                    <a:pt x="1331061" y="198158"/>
                  </a:lnTo>
                  <a:lnTo>
                    <a:pt x="1329143" y="185140"/>
                  </a:lnTo>
                  <a:lnTo>
                    <a:pt x="1328356" y="181190"/>
                  </a:lnTo>
                  <a:lnTo>
                    <a:pt x="1268895" y="201637"/>
                  </a:lnTo>
                  <a:lnTo>
                    <a:pt x="1223848" y="209715"/>
                  </a:lnTo>
                  <a:lnTo>
                    <a:pt x="1183614" y="213677"/>
                  </a:lnTo>
                  <a:lnTo>
                    <a:pt x="1170063" y="214325"/>
                  </a:lnTo>
                  <a:lnTo>
                    <a:pt x="1154658" y="214325"/>
                  </a:lnTo>
                  <a:lnTo>
                    <a:pt x="1154544" y="213677"/>
                  </a:lnTo>
                  <a:lnTo>
                    <a:pt x="1152779" y="203784"/>
                  </a:lnTo>
                  <a:lnTo>
                    <a:pt x="1152690" y="78549"/>
                  </a:lnTo>
                  <a:lnTo>
                    <a:pt x="1153083" y="57632"/>
                  </a:lnTo>
                  <a:lnTo>
                    <a:pt x="1153744" y="48945"/>
                  </a:lnTo>
                  <a:lnTo>
                    <a:pt x="1153871" y="46177"/>
                  </a:lnTo>
                  <a:lnTo>
                    <a:pt x="1154264" y="43815"/>
                  </a:lnTo>
                  <a:lnTo>
                    <a:pt x="1152690" y="43421"/>
                  </a:lnTo>
                  <a:lnTo>
                    <a:pt x="1151902" y="43421"/>
                  </a:lnTo>
                  <a:lnTo>
                    <a:pt x="1129398" y="41046"/>
                  </a:lnTo>
                  <a:lnTo>
                    <a:pt x="1123086" y="41046"/>
                  </a:lnTo>
                  <a:lnTo>
                    <a:pt x="1125448" y="48945"/>
                  </a:lnTo>
                  <a:lnTo>
                    <a:pt x="1128217" y="70256"/>
                  </a:lnTo>
                  <a:lnTo>
                    <a:pt x="1128217" y="218694"/>
                  </a:lnTo>
                  <a:lnTo>
                    <a:pt x="1136103" y="239217"/>
                  </a:lnTo>
                  <a:lnTo>
                    <a:pt x="1147165" y="239217"/>
                  </a:lnTo>
                  <a:lnTo>
                    <a:pt x="1166164" y="238467"/>
                  </a:lnTo>
                  <a:lnTo>
                    <a:pt x="1232560" y="230746"/>
                  </a:lnTo>
                  <a:lnTo>
                    <a:pt x="1293914" y="216979"/>
                  </a:lnTo>
                  <a:lnTo>
                    <a:pt x="1314602" y="210400"/>
                  </a:lnTo>
                  <a:lnTo>
                    <a:pt x="1331899" y="203288"/>
                  </a:lnTo>
                  <a:close/>
                </a:path>
                <a:path w="3526154" h="365759">
                  <a:moveTo>
                    <a:pt x="1374533" y="787"/>
                  </a:moveTo>
                  <a:lnTo>
                    <a:pt x="1371777" y="787"/>
                  </a:lnTo>
                  <a:lnTo>
                    <a:pt x="1349273" y="0"/>
                  </a:lnTo>
                  <a:lnTo>
                    <a:pt x="1345323" y="0"/>
                  </a:lnTo>
                  <a:lnTo>
                    <a:pt x="1343355" y="1968"/>
                  </a:lnTo>
                  <a:lnTo>
                    <a:pt x="1344142" y="3949"/>
                  </a:lnTo>
                  <a:lnTo>
                    <a:pt x="1346111" y="7886"/>
                  </a:lnTo>
                  <a:lnTo>
                    <a:pt x="1347673" y="28371"/>
                  </a:lnTo>
                  <a:lnTo>
                    <a:pt x="1347965" y="33820"/>
                  </a:lnTo>
                  <a:lnTo>
                    <a:pt x="1348092" y="335534"/>
                  </a:lnTo>
                  <a:lnTo>
                    <a:pt x="1349667" y="335534"/>
                  </a:lnTo>
                  <a:lnTo>
                    <a:pt x="1369796" y="334352"/>
                  </a:lnTo>
                  <a:lnTo>
                    <a:pt x="1371777" y="333959"/>
                  </a:lnTo>
                  <a:lnTo>
                    <a:pt x="1372958" y="331584"/>
                  </a:lnTo>
                  <a:lnTo>
                    <a:pt x="1373085" y="33820"/>
                  </a:lnTo>
                  <a:lnTo>
                    <a:pt x="1373187" y="28371"/>
                  </a:lnTo>
                  <a:lnTo>
                    <a:pt x="1373289" y="22898"/>
                  </a:lnTo>
                  <a:lnTo>
                    <a:pt x="1373479" y="18084"/>
                  </a:lnTo>
                  <a:lnTo>
                    <a:pt x="1373847" y="12560"/>
                  </a:lnTo>
                  <a:lnTo>
                    <a:pt x="1374533" y="3949"/>
                  </a:lnTo>
                  <a:lnTo>
                    <a:pt x="1374533" y="787"/>
                  </a:lnTo>
                  <a:close/>
                </a:path>
                <a:path w="3526154" h="365759">
                  <a:moveTo>
                    <a:pt x="1692160" y="177634"/>
                  </a:moveTo>
                  <a:lnTo>
                    <a:pt x="1569796" y="177634"/>
                  </a:lnTo>
                  <a:lnTo>
                    <a:pt x="1569796" y="201320"/>
                  </a:lnTo>
                  <a:lnTo>
                    <a:pt x="1692160" y="201320"/>
                  </a:lnTo>
                  <a:lnTo>
                    <a:pt x="1692160" y="177634"/>
                  </a:lnTo>
                  <a:close/>
                </a:path>
                <a:path w="3526154" h="365759">
                  <a:moveTo>
                    <a:pt x="2063978" y="165798"/>
                  </a:moveTo>
                  <a:lnTo>
                    <a:pt x="2062391" y="160655"/>
                  </a:lnTo>
                  <a:lnTo>
                    <a:pt x="2060816" y="159473"/>
                  </a:lnTo>
                  <a:lnTo>
                    <a:pt x="2056079" y="155130"/>
                  </a:lnTo>
                  <a:lnTo>
                    <a:pt x="2015172" y="123215"/>
                  </a:lnTo>
                  <a:lnTo>
                    <a:pt x="1969630" y="90398"/>
                  </a:lnTo>
                  <a:lnTo>
                    <a:pt x="1985022" y="59601"/>
                  </a:lnTo>
                  <a:lnTo>
                    <a:pt x="1994496" y="35521"/>
                  </a:lnTo>
                  <a:lnTo>
                    <a:pt x="1996478" y="27635"/>
                  </a:lnTo>
                  <a:lnTo>
                    <a:pt x="1997265" y="24079"/>
                  </a:lnTo>
                  <a:lnTo>
                    <a:pt x="1995284" y="23291"/>
                  </a:lnTo>
                  <a:lnTo>
                    <a:pt x="1989366" y="21310"/>
                  </a:lnTo>
                  <a:lnTo>
                    <a:pt x="1973186" y="16573"/>
                  </a:lnTo>
                  <a:lnTo>
                    <a:pt x="1968842" y="15786"/>
                  </a:lnTo>
                  <a:lnTo>
                    <a:pt x="1964893" y="15392"/>
                  </a:lnTo>
                  <a:lnTo>
                    <a:pt x="1964778" y="21310"/>
                  </a:lnTo>
                  <a:lnTo>
                    <a:pt x="1964677" y="23291"/>
                  </a:lnTo>
                  <a:lnTo>
                    <a:pt x="1964639" y="24079"/>
                  </a:lnTo>
                  <a:lnTo>
                    <a:pt x="1964499" y="26835"/>
                  </a:lnTo>
                  <a:lnTo>
                    <a:pt x="1958581" y="53289"/>
                  </a:lnTo>
                  <a:lnTo>
                    <a:pt x="1954237" y="63944"/>
                  </a:lnTo>
                  <a:lnTo>
                    <a:pt x="1949437" y="76847"/>
                  </a:lnTo>
                  <a:lnTo>
                    <a:pt x="1922043" y="121793"/>
                  </a:lnTo>
                  <a:lnTo>
                    <a:pt x="1896211" y="151384"/>
                  </a:lnTo>
                  <a:lnTo>
                    <a:pt x="1867446" y="177558"/>
                  </a:lnTo>
                  <a:lnTo>
                    <a:pt x="1854365" y="186321"/>
                  </a:lnTo>
                  <a:lnTo>
                    <a:pt x="1851202" y="188683"/>
                  </a:lnTo>
                  <a:lnTo>
                    <a:pt x="1852777" y="190271"/>
                  </a:lnTo>
                  <a:lnTo>
                    <a:pt x="1862645" y="198958"/>
                  </a:lnTo>
                  <a:lnTo>
                    <a:pt x="1866201" y="202501"/>
                  </a:lnTo>
                  <a:lnTo>
                    <a:pt x="1872526" y="200139"/>
                  </a:lnTo>
                  <a:lnTo>
                    <a:pt x="1874494" y="198551"/>
                  </a:lnTo>
                  <a:lnTo>
                    <a:pt x="1874888" y="198158"/>
                  </a:lnTo>
                  <a:lnTo>
                    <a:pt x="1893011" y="184099"/>
                  </a:lnTo>
                  <a:lnTo>
                    <a:pt x="1926399" y="150787"/>
                  </a:lnTo>
                  <a:lnTo>
                    <a:pt x="1952472" y="118478"/>
                  </a:lnTo>
                  <a:lnTo>
                    <a:pt x="1960549" y="105791"/>
                  </a:lnTo>
                  <a:lnTo>
                    <a:pt x="1966671" y="110058"/>
                  </a:lnTo>
                  <a:lnTo>
                    <a:pt x="1998751" y="137147"/>
                  </a:lnTo>
                  <a:lnTo>
                    <a:pt x="2036737" y="175272"/>
                  </a:lnTo>
                  <a:lnTo>
                    <a:pt x="2044636" y="186715"/>
                  </a:lnTo>
                  <a:lnTo>
                    <a:pt x="2058454" y="172897"/>
                  </a:lnTo>
                  <a:lnTo>
                    <a:pt x="2061603" y="168948"/>
                  </a:lnTo>
                  <a:lnTo>
                    <a:pt x="2063978" y="165798"/>
                  </a:lnTo>
                  <a:close/>
                </a:path>
                <a:path w="3526154" h="365759">
                  <a:moveTo>
                    <a:pt x="2126348" y="234162"/>
                  </a:moveTo>
                  <a:lnTo>
                    <a:pt x="2126246" y="232816"/>
                  </a:lnTo>
                  <a:lnTo>
                    <a:pt x="2126170" y="232435"/>
                  </a:lnTo>
                  <a:lnTo>
                    <a:pt x="2126069" y="231940"/>
                  </a:lnTo>
                  <a:lnTo>
                    <a:pt x="2125954" y="231317"/>
                  </a:lnTo>
                  <a:lnTo>
                    <a:pt x="2123973" y="230924"/>
                  </a:lnTo>
                  <a:lnTo>
                    <a:pt x="2100681" y="227380"/>
                  </a:lnTo>
                  <a:lnTo>
                    <a:pt x="2098713" y="226974"/>
                  </a:lnTo>
                  <a:lnTo>
                    <a:pt x="2097138" y="227380"/>
                  </a:lnTo>
                  <a:lnTo>
                    <a:pt x="2096350" y="227380"/>
                  </a:lnTo>
                  <a:lnTo>
                    <a:pt x="2095550" y="227774"/>
                  </a:lnTo>
                  <a:lnTo>
                    <a:pt x="2095157" y="227774"/>
                  </a:lnTo>
                  <a:lnTo>
                    <a:pt x="2090318" y="228930"/>
                  </a:lnTo>
                  <a:lnTo>
                    <a:pt x="2086038" y="229666"/>
                  </a:lnTo>
                  <a:lnTo>
                    <a:pt x="2079891" y="230289"/>
                  </a:lnTo>
                  <a:lnTo>
                    <a:pt x="2058885" y="231940"/>
                  </a:lnTo>
                  <a:lnTo>
                    <a:pt x="2051189" y="232435"/>
                  </a:lnTo>
                  <a:lnTo>
                    <a:pt x="2018322" y="233692"/>
                  </a:lnTo>
                  <a:lnTo>
                    <a:pt x="2018779" y="233692"/>
                  </a:lnTo>
                  <a:lnTo>
                    <a:pt x="2007577" y="234010"/>
                  </a:lnTo>
                  <a:lnTo>
                    <a:pt x="1998713" y="234162"/>
                  </a:lnTo>
                  <a:lnTo>
                    <a:pt x="1950694" y="234162"/>
                  </a:lnTo>
                  <a:lnTo>
                    <a:pt x="1930552" y="233692"/>
                  </a:lnTo>
                  <a:lnTo>
                    <a:pt x="1923567" y="232816"/>
                  </a:lnTo>
                  <a:lnTo>
                    <a:pt x="1923821" y="232816"/>
                  </a:lnTo>
                  <a:lnTo>
                    <a:pt x="1922259" y="232511"/>
                  </a:lnTo>
                  <a:lnTo>
                    <a:pt x="1920684" y="234873"/>
                  </a:lnTo>
                  <a:lnTo>
                    <a:pt x="1921078" y="235661"/>
                  </a:lnTo>
                  <a:lnTo>
                    <a:pt x="1925027" y="252641"/>
                  </a:lnTo>
                  <a:lnTo>
                    <a:pt x="1925027" y="253034"/>
                  </a:lnTo>
                  <a:lnTo>
                    <a:pt x="1925421" y="253428"/>
                  </a:lnTo>
                  <a:lnTo>
                    <a:pt x="1926209" y="255397"/>
                  </a:lnTo>
                  <a:lnTo>
                    <a:pt x="1928571" y="258165"/>
                  </a:lnTo>
                  <a:lnTo>
                    <a:pt x="1932520" y="257771"/>
                  </a:lnTo>
                  <a:lnTo>
                    <a:pt x="1942388" y="256984"/>
                  </a:lnTo>
                  <a:lnTo>
                    <a:pt x="1965680" y="255397"/>
                  </a:lnTo>
                  <a:lnTo>
                    <a:pt x="1975548" y="254609"/>
                  </a:lnTo>
                  <a:lnTo>
                    <a:pt x="1983841" y="254215"/>
                  </a:lnTo>
                  <a:lnTo>
                    <a:pt x="2084501" y="251053"/>
                  </a:lnTo>
                  <a:lnTo>
                    <a:pt x="2097138" y="251053"/>
                  </a:lnTo>
                  <a:lnTo>
                    <a:pt x="2098319" y="252641"/>
                  </a:lnTo>
                  <a:lnTo>
                    <a:pt x="2098319" y="361200"/>
                  </a:lnTo>
                  <a:lnTo>
                    <a:pt x="2099894" y="361200"/>
                  </a:lnTo>
                  <a:lnTo>
                    <a:pt x="2118055" y="360400"/>
                  </a:lnTo>
                  <a:lnTo>
                    <a:pt x="2120036" y="360006"/>
                  </a:lnTo>
                  <a:lnTo>
                    <a:pt x="2123579" y="358432"/>
                  </a:lnTo>
                  <a:lnTo>
                    <a:pt x="2123579" y="353695"/>
                  </a:lnTo>
                  <a:lnTo>
                    <a:pt x="2123973" y="277901"/>
                  </a:lnTo>
                  <a:lnTo>
                    <a:pt x="2123973" y="268427"/>
                  </a:lnTo>
                  <a:lnTo>
                    <a:pt x="2124875" y="251053"/>
                  </a:lnTo>
                  <a:lnTo>
                    <a:pt x="2125167" y="245529"/>
                  </a:lnTo>
                  <a:lnTo>
                    <a:pt x="2126221" y="235661"/>
                  </a:lnTo>
                  <a:lnTo>
                    <a:pt x="2126348" y="234162"/>
                  </a:lnTo>
                  <a:close/>
                </a:path>
                <a:path w="3526154" h="365759">
                  <a:moveTo>
                    <a:pt x="2193455" y="118821"/>
                  </a:moveTo>
                  <a:lnTo>
                    <a:pt x="2192274" y="103416"/>
                  </a:lnTo>
                  <a:lnTo>
                    <a:pt x="2192083" y="102235"/>
                  </a:lnTo>
                  <a:lnTo>
                    <a:pt x="2191093" y="95529"/>
                  </a:lnTo>
                  <a:lnTo>
                    <a:pt x="2187537" y="95923"/>
                  </a:lnTo>
                  <a:lnTo>
                    <a:pt x="2182012" y="97497"/>
                  </a:lnTo>
                  <a:lnTo>
                    <a:pt x="2160295" y="100266"/>
                  </a:lnTo>
                  <a:lnTo>
                    <a:pt x="2135428" y="102235"/>
                  </a:lnTo>
                  <a:lnTo>
                    <a:pt x="2124773" y="102235"/>
                  </a:lnTo>
                  <a:lnTo>
                    <a:pt x="2124887" y="33451"/>
                  </a:lnTo>
                  <a:lnTo>
                    <a:pt x="2126310" y="3949"/>
                  </a:lnTo>
                  <a:lnTo>
                    <a:pt x="2126348" y="393"/>
                  </a:lnTo>
                  <a:lnTo>
                    <a:pt x="2124367" y="393"/>
                  </a:lnTo>
                  <a:lnTo>
                    <a:pt x="2118055" y="0"/>
                  </a:lnTo>
                  <a:lnTo>
                    <a:pt x="2097138" y="0"/>
                  </a:lnTo>
                  <a:lnTo>
                    <a:pt x="2095157" y="1968"/>
                  </a:lnTo>
                  <a:lnTo>
                    <a:pt x="2095957" y="3949"/>
                  </a:lnTo>
                  <a:lnTo>
                    <a:pt x="2097925" y="7886"/>
                  </a:lnTo>
                  <a:lnTo>
                    <a:pt x="2099487" y="28067"/>
                  </a:lnTo>
                  <a:lnTo>
                    <a:pt x="2099779" y="33451"/>
                  </a:lnTo>
                  <a:lnTo>
                    <a:pt x="2099894" y="204876"/>
                  </a:lnTo>
                  <a:lnTo>
                    <a:pt x="2101481" y="204876"/>
                  </a:lnTo>
                  <a:lnTo>
                    <a:pt x="2121611" y="203695"/>
                  </a:lnTo>
                  <a:lnTo>
                    <a:pt x="2123579" y="203288"/>
                  </a:lnTo>
                  <a:lnTo>
                    <a:pt x="2124773" y="200926"/>
                  </a:lnTo>
                  <a:lnTo>
                    <a:pt x="2124773" y="122770"/>
                  </a:lnTo>
                  <a:lnTo>
                    <a:pt x="2135822" y="121970"/>
                  </a:lnTo>
                  <a:lnTo>
                    <a:pt x="2161476" y="121970"/>
                  </a:lnTo>
                  <a:lnTo>
                    <a:pt x="2184374" y="122364"/>
                  </a:lnTo>
                  <a:lnTo>
                    <a:pt x="2189899" y="123164"/>
                  </a:lnTo>
                  <a:lnTo>
                    <a:pt x="2193455" y="123164"/>
                  </a:lnTo>
                  <a:lnTo>
                    <a:pt x="2193455" y="121970"/>
                  </a:lnTo>
                  <a:lnTo>
                    <a:pt x="2193455" y="118821"/>
                  </a:lnTo>
                  <a:close/>
                </a:path>
                <a:path w="3526154" h="365759">
                  <a:moveTo>
                    <a:pt x="2396718" y="220218"/>
                  </a:moveTo>
                  <a:lnTo>
                    <a:pt x="2370747" y="191579"/>
                  </a:lnTo>
                  <a:lnTo>
                    <a:pt x="2330907" y="152374"/>
                  </a:lnTo>
                  <a:lnTo>
                    <a:pt x="2324684" y="146253"/>
                  </a:lnTo>
                  <a:lnTo>
                    <a:pt x="2313851" y="135788"/>
                  </a:lnTo>
                  <a:lnTo>
                    <a:pt x="2319934" y="121577"/>
                  </a:lnTo>
                  <a:lnTo>
                    <a:pt x="2323300" y="112725"/>
                  </a:lnTo>
                  <a:lnTo>
                    <a:pt x="2331897" y="70573"/>
                  </a:lnTo>
                  <a:lnTo>
                    <a:pt x="2332012" y="69075"/>
                  </a:lnTo>
                  <a:lnTo>
                    <a:pt x="2332088" y="68287"/>
                  </a:lnTo>
                  <a:lnTo>
                    <a:pt x="2332317" y="65519"/>
                  </a:lnTo>
                  <a:lnTo>
                    <a:pt x="2332405" y="64338"/>
                  </a:lnTo>
                  <a:lnTo>
                    <a:pt x="2378595" y="64338"/>
                  </a:lnTo>
                  <a:lnTo>
                    <a:pt x="2386101" y="64731"/>
                  </a:lnTo>
                  <a:lnTo>
                    <a:pt x="2391626" y="64731"/>
                  </a:lnTo>
                  <a:lnTo>
                    <a:pt x="2391549" y="64338"/>
                  </a:lnTo>
                  <a:lnTo>
                    <a:pt x="2390838" y="60388"/>
                  </a:lnTo>
                  <a:lnTo>
                    <a:pt x="2390038" y="54076"/>
                  </a:lnTo>
                  <a:lnTo>
                    <a:pt x="2389644" y="51320"/>
                  </a:lnTo>
                  <a:lnTo>
                    <a:pt x="2388870" y="47421"/>
                  </a:lnTo>
                  <a:lnTo>
                    <a:pt x="2388819" y="47167"/>
                  </a:lnTo>
                  <a:lnTo>
                    <a:pt x="2388705" y="46583"/>
                  </a:lnTo>
                  <a:lnTo>
                    <a:pt x="2388578" y="45948"/>
                  </a:lnTo>
                  <a:lnTo>
                    <a:pt x="2388463" y="45389"/>
                  </a:lnTo>
                  <a:lnTo>
                    <a:pt x="2388387" y="44894"/>
                  </a:lnTo>
                  <a:lnTo>
                    <a:pt x="2388298" y="44424"/>
                  </a:lnTo>
                  <a:lnTo>
                    <a:pt x="2388184" y="43713"/>
                  </a:lnTo>
                  <a:lnTo>
                    <a:pt x="2388070" y="43027"/>
                  </a:lnTo>
                  <a:lnTo>
                    <a:pt x="2387676" y="41046"/>
                  </a:lnTo>
                  <a:lnTo>
                    <a:pt x="2384514" y="40259"/>
                  </a:lnTo>
                  <a:lnTo>
                    <a:pt x="2383332" y="40259"/>
                  </a:lnTo>
                  <a:lnTo>
                    <a:pt x="2342680" y="44424"/>
                  </a:lnTo>
                  <a:lnTo>
                    <a:pt x="2337143" y="44894"/>
                  </a:lnTo>
                  <a:lnTo>
                    <a:pt x="2331618" y="45224"/>
                  </a:lnTo>
                  <a:lnTo>
                    <a:pt x="2279815" y="47421"/>
                  </a:lnTo>
                  <a:lnTo>
                    <a:pt x="2265349" y="47421"/>
                  </a:lnTo>
                  <a:lnTo>
                    <a:pt x="2247531" y="46583"/>
                  </a:lnTo>
                  <a:lnTo>
                    <a:pt x="2236482" y="45783"/>
                  </a:lnTo>
                  <a:lnTo>
                    <a:pt x="2232926" y="45783"/>
                  </a:lnTo>
                  <a:lnTo>
                    <a:pt x="2233041" y="46583"/>
                  </a:lnTo>
                  <a:lnTo>
                    <a:pt x="2233168" y="47421"/>
                  </a:lnTo>
                  <a:lnTo>
                    <a:pt x="2233320" y="48552"/>
                  </a:lnTo>
                  <a:lnTo>
                    <a:pt x="2234908" y="55257"/>
                  </a:lnTo>
                  <a:lnTo>
                    <a:pt x="2236089" y="60782"/>
                  </a:lnTo>
                  <a:lnTo>
                    <a:pt x="2237663" y="65125"/>
                  </a:lnTo>
                  <a:lnTo>
                    <a:pt x="2237663" y="65519"/>
                  </a:lnTo>
                  <a:lnTo>
                    <a:pt x="2238057" y="65925"/>
                  </a:lnTo>
                  <a:lnTo>
                    <a:pt x="2238857" y="68287"/>
                  </a:lnTo>
                  <a:lnTo>
                    <a:pt x="2241219" y="71056"/>
                  </a:lnTo>
                  <a:lnTo>
                    <a:pt x="2245169" y="70256"/>
                  </a:lnTo>
                  <a:lnTo>
                    <a:pt x="2255037" y="69075"/>
                  </a:lnTo>
                  <a:lnTo>
                    <a:pt x="2289772" y="66319"/>
                  </a:lnTo>
                  <a:lnTo>
                    <a:pt x="2292146" y="66319"/>
                  </a:lnTo>
                  <a:lnTo>
                    <a:pt x="2299246" y="65925"/>
                  </a:lnTo>
                  <a:lnTo>
                    <a:pt x="2303983" y="65519"/>
                  </a:lnTo>
                  <a:lnTo>
                    <a:pt x="2303945" y="66319"/>
                  </a:lnTo>
                  <a:lnTo>
                    <a:pt x="2303856" y="68287"/>
                  </a:lnTo>
                  <a:lnTo>
                    <a:pt x="2303742" y="70573"/>
                  </a:lnTo>
                  <a:lnTo>
                    <a:pt x="2303716" y="71056"/>
                  </a:lnTo>
                  <a:lnTo>
                    <a:pt x="2303399" y="77597"/>
                  </a:lnTo>
                  <a:lnTo>
                    <a:pt x="2290127" y="129438"/>
                  </a:lnTo>
                  <a:lnTo>
                    <a:pt x="2268258" y="171323"/>
                  </a:lnTo>
                  <a:lnTo>
                    <a:pt x="2235581" y="214350"/>
                  </a:lnTo>
                  <a:lnTo>
                    <a:pt x="2212403" y="234873"/>
                  </a:lnTo>
                  <a:lnTo>
                    <a:pt x="2213978" y="236448"/>
                  </a:lnTo>
                  <a:lnTo>
                    <a:pt x="2224240" y="243560"/>
                  </a:lnTo>
                  <a:lnTo>
                    <a:pt x="2228583" y="246329"/>
                  </a:lnTo>
                  <a:lnTo>
                    <a:pt x="2234514" y="245135"/>
                  </a:lnTo>
                  <a:lnTo>
                    <a:pt x="2236482" y="243166"/>
                  </a:lnTo>
                  <a:lnTo>
                    <a:pt x="2251354" y="229565"/>
                  </a:lnTo>
                  <a:lnTo>
                    <a:pt x="2278519" y="196977"/>
                  </a:lnTo>
                  <a:lnTo>
                    <a:pt x="2299703" y="165061"/>
                  </a:lnTo>
                  <a:lnTo>
                    <a:pt x="2306358" y="152374"/>
                  </a:lnTo>
                  <a:lnTo>
                    <a:pt x="2313178" y="158775"/>
                  </a:lnTo>
                  <a:lnTo>
                    <a:pt x="2343239" y="193421"/>
                  </a:lnTo>
                  <a:lnTo>
                    <a:pt x="2368054" y="228244"/>
                  </a:lnTo>
                  <a:lnTo>
                    <a:pt x="2371890" y="234873"/>
                  </a:lnTo>
                  <a:lnTo>
                    <a:pt x="2371890" y="235267"/>
                  </a:lnTo>
                  <a:lnTo>
                    <a:pt x="2373858" y="237248"/>
                  </a:lnTo>
                  <a:lnTo>
                    <a:pt x="2393442" y="223304"/>
                  </a:lnTo>
                  <a:lnTo>
                    <a:pt x="2396718" y="220218"/>
                  </a:lnTo>
                  <a:close/>
                </a:path>
                <a:path w="3526154" h="365759">
                  <a:moveTo>
                    <a:pt x="2451227" y="11442"/>
                  </a:moveTo>
                  <a:lnTo>
                    <a:pt x="2449258" y="10655"/>
                  </a:lnTo>
                  <a:lnTo>
                    <a:pt x="2425966" y="10261"/>
                  </a:lnTo>
                  <a:lnTo>
                    <a:pt x="2424392" y="10261"/>
                  </a:lnTo>
                  <a:lnTo>
                    <a:pt x="2422410" y="12230"/>
                  </a:lnTo>
                  <a:lnTo>
                    <a:pt x="2423198" y="14211"/>
                  </a:lnTo>
                  <a:lnTo>
                    <a:pt x="2425179" y="18161"/>
                  </a:lnTo>
                  <a:lnTo>
                    <a:pt x="2426424" y="38328"/>
                  </a:lnTo>
                  <a:lnTo>
                    <a:pt x="2426538" y="41046"/>
                  </a:lnTo>
                  <a:lnTo>
                    <a:pt x="2426665" y="51320"/>
                  </a:lnTo>
                  <a:lnTo>
                    <a:pt x="2426754" y="121183"/>
                  </a:lnTo>
                  <a:lnTo>
                    <a:pt x="2389644" y="122364"/>
                  </a:lnTo>
                  <a:lnTo>
                    <a:pt x="2367940" y="121970"/>
                  </a:lnTo>
                  <a:lnTo>
                    <a:pt x="2361615" y="121183"/>
                  </a:lnTo>
                  <a:lnTo>
                    <a:pt x="2359647" y="120789"/>
                  </a:lnTo>
                  <a:lnTo>
                    <a:pt x="2358860" y="123164"/>
                  </a:lnTo>
                  <a:lnTo>
                    <a:pt x="2358860" y="123952"/>
                  </a:lnTo>
                  <a:lnTo>
                    <a:pt x="2362009" y="140919"/>
                  </a:lnTo>
                  <a:lnTo>
                    <a:pt x="2362009" y="141312"/>
                  </a:lnTo>
                  <a:lnTo>
                    <a:pt x="2362416" y="141719"/>
                  </a:lnTo>
                  <a:lnTo>
                    <a:pt x="2362492" y="142113"/>
                  </a:lnTo>
                  <a:lnTo>
                    <a:pt x="2362809" y="143687"/>
                  </a:lnTo>
                  <a:lnTo>
                    <a:pt x="2364778" y="145262"/>
                  </a:lnTo>
                  <a:lnTo>
                    <a:pt x="2400300" y="142113"/>
                  </a:lnTo>
                  <a:lnTo>
                    <a:pt x="2426754" y="140919"/>
                  </a:lnTo>
                  <a:lnTo>
                    <a:pt x="2426754" y="325272"/>
                  </a:lnTo>
                  <a:lnTo>
                    <a:pt x="2429916" y="325272"/>
                  </a:lnTo>
                  <a:lnTo>
                    <a:pt x="2437803" y="324485"/>
                  </a:lnTo>
                  <a:lnTo>
                    <a:pt x="2446096" y="324091"/>
                  </a:lnTo>
                  <a:lnTo>
                    <a:pt x="2447277" y="324091"/>
                  </a:lnTo>
                  <a:lnTo>
                    <a:pt x="2449258" y="323697"/>
                  </a:lnTo>
                  <a:lnTo>
                    <a:pt x="2450439" y="321322"/>
                  </a:lnTo>
                  <a:lnTo>
                    <a:pt x="2450439" y="140919"/>
                  </a:lnTo>
                  <a:lnTo>
                    <a:pt x="2450439" y="122364"/>
                  </a:lnTo>
                  <a:lnTo>
                    <a:pt x="2450439" y="25260"/>
                  </a:lnTo>
                  <a:lnTo>
                    <a:pt x="2451201" y="14211"/>
                  </a:lnTo>
                  <a:lnTo>
                    <a:pt x="2451227" y="11442"/>
                  </a:lnTo>
                  <a:close/>
                </a:path>
                <a:path w="3526154" h="365759">
                  <a:moveTo>
                    <a:pt x="2511234" y="1181"/>
                  </a:moveTo>
                  <a:lnTo>
                    <a:pt x="2509253" y="393"/>
                  </a:lnTo>
                  <a:lnTo>
                    <a:pt x="2485974" y="0"/>
                  </a:lnTo>
                  <a:lnTo>
                    <a:pt x="2484386" y="0"/>
                  </a:lnTo>
                  <a:lnTo>
                    <a:pt x="2482418" y="1968"/>
                  </a:lnTo>
                  <a:lnTo>
                    <a:pt x="2483205" y="3949"/>
                  </a:lnTo>
                  <a:lnTo>
                    <a:pt x="2485174" y="7886"/>
                  </a:lnTo>
                  <a:lnTo>
                    <a:pt x="2486114" y="28067"/>
                  </a:lnTo>
                  <a:lnTo>
                    <a:pt x="2486291" y="33451"/>
                  </a:lnTo>
                  <a:lnTo>
                    <a:pt x="2486368" y="335534"/>
                  </a:lnTo>
                  <a:lnTo>
                    <a:pt x="2489517" y="335534"/>
                  </a:lnTo>
                  <a:lnTo>
                    <a:pt x="2497417" y="334746"/>
                  </a:lnTo>
                  <a:lnTo>
                    <a:pt x="2505710" y="334352"/>
                  </a:lnTo>
                  <a:lnTo>
                    <a:pt x="2506891" y="334352"/>
                  </a:lnTo>
                  <a:lnTo>
                    <a:pt x="2508859" y="333959"/>
                  </a:lnTo>
                  <a:lnTo>
                    <a:pt x="2510053" y="331584"/>
                  </a:lnTo>
                  <a:lnTo>
                    <a:pt x="2510066" y="33451"/>
                  </a:lnTo>
                  <a:lnTo>
                    <a:pt x="2510180" y="28067"/>
                  </a:lnTo>
                  <a:lnTo>
                    <a:pt x="2510447" y="15392"/>
                  </a:lnTo>
                  <a:lnTo>
                    <a:pt x="2511209" y="3949"/>
                  </a:lnTo>
                  <a:lnTo>
                    <a:pt x="2511234" y="1181"/>
                  </a:lnTo>
                  <a:close/>
                </a:path>
                <a:path w="3526154" h="365759">
                  <a:moveTo>
                    <a:pt x="2635580" y="293687"/>
                  </a:moveTo>
                  <a:lnTo>
                    <a:pt x="2631630" y="279082"/>
                  </a:lnTo>
                  <a:lnTo>
                    <a:pt x="2627287" y="273164"/>
                  </a:lnTo>
                  <a:lnTo>
                    <a:pt x="2626106" y="271589"/>
                  </a:lnTo>
                  <a:lnTo>
                    <a:pt x="2622943" y="272376"/>
                  </a:lnTo>
                  <a:lnTo>
                    <a:pt x="2622156" y="272770"/>
                  </a:lnTo>
                  <a:lnTo>
                    <a:pt x="2621762" y="272770"/>
                  </a:lnTo>
                  <a:lnTo>
                    <a:pt x="2598470" y="278688"/>
                  </a:lnTo>
                  <a:lnTo>
                    <a:pt x="2596108" y="279082"/>
                  </a:lnTo>
                  <a:lnTo>
                    <a:pt x="2596108" y="282638"/>
                  </a:lnTo>
                  <a:lnTo>
                    <a:pt x="2597289" y="283819"/>
                  </a:lnTo>
                  <a:lnTo>
                    <a:pt x="2602420" y="289750"/>
                  </a:lnTo>
                  <a:lnTo>
                    <a:pt x="2607551" y="307111"/>
                  </a:lnTo>
                  <a:lnTo>
                    <a:pt x="2607551" y="326847"/>
                  </a:lnTo>
                  <a:lnTo>
                    <a:pt x="2597289" y="348170"/>
                  </a:lnTo>
                  <a:lnTo>
                    <a:pt x="2587421" y="353695"/>
                  </a:lnTo>
                  <a:lnTo>
                    <a:pt x="2585047" y="354876"/>
                  </a:lnTo>
                  <a:lnTo>
                    <a:pt x="2586634" y="356463"/>
                  </a:lnTo>
                  <a:lnTo>
                    <a:pt x="2594914" y="364350"/>
                  </a:lnTo>
                  <a:lnTo>
                    <a:pt x="2596108" y="365544"/>
                  </a:lnTo>
                  <a:lnTo>
                    <a:pt x="2597683" y="365137"/>
                  </a:lnTo>
                  <a:lnTo>
                    <a:pt x="2625509" y="337908"/>
                  </a:lnTo>
                  <a:lnTo>
                    <a:pt x="2631440" y="326847"/>
                  </a:lnTo>
                  <a:lnTo>
                    <a:pt x="2634323" y="319747"/>
                  </a:lnTo>
                  <a:lnTo>
                    <a:pt x="2635427" y="312369"/>
                  </a:lnTo>
                  <a:lnTo>
                    <a:pt x="2635504" y="307111"/>
                  </a:lnTo>
                  <a:lnTo>
                    <a:pt x="2635580" y="293687"/>
                  </a:lnTo>
                  <a:close/>
                </a:path>
                <a:path w="3526154" h="365759">
                  <a:moveTo>
                    <a:pt x="3101263" y="119608"/>
                  </a:moveTo>
                  <a:lnTo>
                    <a:pt x="3065551" y="98653"/>
                  </a:lnTo>
                  <a:lnTo>
                    <a:pt x="2992704" y="70662"/>
                  </a:lnTo>
                  <a:lnTo>
                    <a:pt x="2998254" y="61480"/>
                  </a:lnTo>
                  <a:lnTo>
                    <a:pt x="3001581" y="54965"/>
                  </a:lnTo>
                  <a:lnTo>
                    <a:pt x="3004032" y="48006"/>
                  </a:lnTo>
                  <a:lnTo>
                    <a:pt x="3006801" y="37896"/>
                  </a:lnTo>
                  <a:lnTo>
                    <a:pt x="3006915" y="37503"/>
                  </a:lnTo>
                  <a:lnTo>
                    <a:pt x="3015996" y="37109"/>
                  </a:lnTo>
                  <a:lnTo>
                    <a:pt x="3038894" y="37109"/>
                  </a:lnTo>
                  <a:lnTo>
                    <a:pt x="3087446" y="37503"/>
                  </a:lnTo>
                  <a:lnTo>
                    <a:pt x="3092970" y="37503"/>
                  </a:lnTo>
                  <a:lnTo>
                    <a:pt x="3092894" y="37109"/>
                  </a:lnTo>
                  <a:lnTo>
                    <a:pt x="3092183" y="33159"/>
                  </a:lnTo>
                  <a:lnTo>
                    <a:pt x="3091396" y="25654"/>
                  </a:lnTo>
                  <a:lnTo>
                    <a:pt x="3091002" y="22491"/>
                  </a:lnTo>
                  <a:lnTo>
                    <a:pt x="3090519" y="19926"/>
                  </a:lnTo>
                  <a:lnTo>
                    <a:pt x="3090392" y="19291"/>
                  </a:lnTo>
                  <a:lnTo>
                    <a:pt x="3090291" y="18745"/>
                  </a:lnTo>
                  <a:lnTo>
                    <a:pt x="3090176" y="18148"/>
                  </a:lnTo>
                  <a:lnTo>
                    <a:pt x="3090087" y="17640"/>
                  </a:lnTo>
                  <a:lnTo>
                    <a:pt x="3089745" y="15786"/>
                  </a:lnTo>
                  <a:lnTo>
                    <a:pt x="3089402" y="13716"/>
                  </a:lnTo>
                  <a:lnTo>
                    <a:pt x="3089021" y="11836"/>
                  </a:lnTo>
                  <a:lnTo>
                    <a:pt x="3085871" y="10655"/>
                  </a:lnTo>
                  <a:lnTo>
                    <a:pt x="3084677" y="11049"/>
                  </a:lnTo>
                  <a:lnTo>
                    <a:pt x="3074974" y="12674"/>
                  </a:lnTo>
                  <a:lnTo>
                    <a:pt x="3032290" y="16941"/>
                  </a:lnTo>
                  <a:lnTo>
                    <a:pt x="2984157" y="19291"/>
                  </a:lnTo>
                  <a:lnTo>
                    <a:pt x="2949079" y="19926"/>
                  </a:lnTo>
                  <a:lnTo>
                    <a:pt x="2916339" y="19926"/>
                  </a:lnTo>
                  <a:lnTo>
                    <a:pt x="2888805" y="19291"/>
                  </a:lnTo>
                  <a:lnTo>
                    <a:pt x="2883827" y="19011"/>
                  </a:lnTo>
                  <a:lnTo>
                    <a:pt x="2877832" y="18554"/>
                  </a:lnTo>
                  <a:lnTo>
                    <a:pt x="2875864" y="18148"/>
                  </a:lnTo>
                  <a:lnTo>
                    <a:pt x="2874276" y="20523"/>
                  </a:lnTo>
                  <a:lnTo>
                    <a:pt x="2874670" y="21310"/>
                  </a:lnTo>
                  <a:lnTo>
                    <a:pt x="2876245" y="28028"/>
                  </a:lnTo>
                  <a:lnTo>
                    <a:pt x="2877832" y="34340"/>
                  </a:lnTo>
                  <a:lnTo>
                    <a:pt x="2879407" y="38684"/>
                  </a:lnTo>
                  <a:lnTo>
                    <a:pt x="2879407" y="39077"/>
                  </a:lnTo>
                  <a:lnTo>
                    <a:pt x="2880588" y="41440"/>
                  </a:lnTo>
                  <a:lnTo>
                    <a:pt x="2882963" y="44602"/>
                  </a:lnTo>
                  <a:lnTo>
                    <a:pt x="2887307" y="43815"/>
                  </a:lnTo>
                  <a:lnTo>
                    <a:pt x="2894012" y="43027"/>
                  </a:lnTo>
                  <a:lnTo>
                    <a:pt x="2918879" y="41440"/>
                  </a:lnTo>
                  <a:lnTo>
                    <a:pt x="2943758" y="39471"/>
                  </a:lnTo>
                  <a:lnTo>
                    <a:pt x="2950070" y="39077"/>
                  </a:lnTo>
                  <a:lnTo>
                    <a:pt x="2953232" y="38684"/>
                  </a:lnTo>
                  <a:lnTo>
                    <a:pt x="2968231" y="38290"/>
                  </a:lnTo>
                  <a:lnTo>
                    <a:pt x="2978493" y="37896"/>
                  </a:lnTo>
                  <a:lnTo>
                    <a:pt x="2978404" y="38290"/>
                  </a:lnTo>
                  <a:lnTo>
                    <a:pt x="2978315" y="38684"/>
                  </a:lnTo>
                  <a:lnTo>
                    <a:pt x="2978226" y="39077"/>
                  </a:lnTo>
                  <a:lnTo>
                    <a:pt x="2978137" y="39471"/>
                  </a:lnTo>
                  <a:lnTo>
                    <a:pt x="2974365" y="56083"/>
                  </a:lnTo>
                  <a:lnTo>
                    <a:pt x="2941383" y="93941"/>
                  </a:lnTo>
                  <a:lnTo>
                    <a:pt x="2908274" y="118122"/>
                  </a:lnTo>
                  <a:lnTo>
                    <a:pt x="2861475" y="135712"/>
                  </a:lnTo>
                  <a:lnTo>
                    <a:pt x="2861081" y="135712"/>
                  </a:lnTo>
                  <a:lnTo>
                    <a:pt x="2859671" y="136182"/>
                  </a:lnTo>
                  <a:lnTo>
                    <a:pt x="2857703" y="137375"/>
                  </a:lnTo>
                  <a:lnTo>
                    <a:pt x="2858820" y="139242"/>
                  </a:lnTo>
                  <a:lnTo>
                    <a:pt x="2866377" y="148424"/>
                  </a:lnTo>
                  <a:lnTo>
                    <a:pt x="2869539" y="152768"/>
                  </a:lnTo>
                  <a:lnTo>
                    <a:pt x="2876245" y="153162"/>
                  </a:lnTo>
                  <a:lnTo>
                    <a:pt x="2878620" y="151587"/>
                  </a:lnTo>
                  <a:lnTo>
                    <a:pt x="2896412" y="144475"/>
                  </a:lnTo>
                  <a:lnTo>
                    <a:pt x="2935655" y="123952"/>
                  </a:lnTo>
                  <a:lnTo>
                    <a:pt x="2970276" y="98907"/>
                  </a:lnTo>
                  <a:lnTo>
                    <a:pt x="2981655" y="85661"/>
                  </a:lnTo>
                  <a:lnTo>
                    <a:pt x="2991535" y="88988"/>
                  </a:lnTo>
                  <a:lnTo>
                    <a:pt x="3029039" y="105676"/>
                  </a:lnTo>
                  <a:lnTo>
                    <a:pt x="3066084" y="126657"/>
                  </a:lnTo>
                  <a:lnTo>
                    <a:pt x="3086265" y="142506"/>
                  </a:lnTo>
                  <a:lnTo>
                    <a:pt x="3088627" y="144475"/>
                  </a:lnTo>
                  <a:lnTo>
                    <a:pt x="3090202" y="141719"/>
                  </a:lnTo>
                  <a:lnTo>
                    <a:pt x="3093364" y="136982"/>
                  </a:lnTo>
                  <a:lnTo>
                    <a:pt x="3098101" y="127101"/>
                  </a:lnTo>
                  <a:lnTo>
                    <a:pt x="3100082" y="122770"/>
                  </a:lnTo>
                  <a:lnTo>
                    <a:pt x="3101263" y="119608"/>
                  </a:lnTo>
                  <a:close/>
                </a:path>
                <a:path w="3526154" h="365759">
                  <a:moveTo>
                    <a:pt x="3148634" y="198551"/>
                  </a:moveTo>
                  <a:lnTo>
                    <a:pt x="3147085" y="186220"/>
                  </a:lnTo>
                  <a:lnTo>
                    <a:pt x="3147022" y="185724"/>
                  </a:lnTo>
                  <a:lnTo>
                    <a:pt x="3146933" y="184962"/>
                  </a:lnTo>
                  <a:lnTo>
                    <a:pt x="3146844" y="184251"/>
                  </a:lnTo>
                  <a:lnTo>
                    <a:pt x="3146260" y="179603"/>
                  </a:lnTo>
                  <a:lnTo>
                    <a:pt x="3146183" y="179222"/>
                  </a:lnTo>
                  <a:lnTo>
                    <a:pt x="3145866" y="177634"/>
                  </a:lnTo>
                  <a:lnTo>
                    <a:pt x="3143504" y="175272"/>
                  </a:lnTo>
                  <a:lnTo>
                    <a:pt x="3139554" y="176060"/>
                  </a:lnTo>
                  <a:lnTo>
                    <a:pt x="3131629" y="177457"/>
                  </a:lnTo>
                  <a:lnTo>
                    <a:pt x="3086468" y="181559"/>
                  </a:lnTo>
                  <a:lnTo>
                    <a:pt x="3064891" y="182765"/>
                  </a:lnTo>
                  <a:lnTo>
                    <a:pt x="3065284" y="182765"/>
                  </a:lnTo>
                  <a:lnTo>
                    <a:pt x="3002140" y="184962"/>
                  </a:lnTo>
                  <a:lnTo>
                    <a:pt x="3002673" y="184962"/>
                  </a:lnTo>
                  <a:lnTo>
                    <a:pt x="2945358" y="186220"/>
                  </a:lnTo>
                  <a:lnTo>
                    <a:pt x="2882468" y="186220"/>
                  </a:lnTo>
                  <a:lnTo>
                    <a:pt x="2867685" y="185991"/>
                  </a:lnTo>
                  <a:lnTo>
                    <a:pt x="2869184" y="185991"/>
                  </a:lnTo>
                  <a:lnTo>
                    <a:pt x="2842323" y="185356"/>
                  </a:lnTo>
                  <a:lnTo>
                    <a:pt x="2833001" y="184962"/>
                  </a:lnTo>
                  <a:lnTo>
                    <a:pt x="2825064" y="184251"/>
                  </a:lnTo>
                  <a:lnTo>
                    <a:pt x="2825254" y="184251"/>
                  </a:lnTo>
                  <a:lnTo>
                    <a:pt x="2816644" y="183159"/>
                  </a:lnTo>
                  <a:lnTo>
                    <a:pt x="2814675" y="182765"/>
                  </a:lnTo>
                  <a:lnTo>
                    <a:pt x="2813189" y="185356"/>
                  </a:lnTo>
                  <a:lnTo>
                    <a:pt x="2813189" y="185724"/>
                  </a:lnTo>
                  <a:lnTo>
                    <a:pt x="2813431" y="186220"/>
                  </a:lnTo>
                  <a:lnTo>
                    <a:pt x="2815069" y="193027"/>
                  </a:lnTo>
                  <a:lnTo>
                    <a:pt x="2817431" y="202107"/>
                  </a:lnTo>
                  <a:lnTo>
                    <a:pt x="2819006" y="206451"/>
                  </a:lnTo>
                  <a:lnTo>
                    <a:pt x="2819806" y="208826"/>
                  </a:lnTo>
                  <a:lnTo>
                    <a:pt x="2822956" y="211188"/>
                  </a:lnTo>
                  <a:lnTo>
                    <a:pt x="2840685" y="209626"/>
                  </a:lnTo>
                  <a:lnTo>
                    <a:pt x="2851937" y="208826"/>
                  </a:lnTo>
                  <a:lnTo>
                    <a:pt x="2865386" y="208102"/>
                  </a:lnTo>
                  <a:lnTo>
                    <a:pt x="2927870" y="205397"/>
                  </a:lnTo>
                  <a:lnTo>
                    <a:pt x="2974149" y="204482"/>
                  </a:lnTo>
                  <a:lnTo>
                    <a:pt x="2974149" y="336321"/>
                  </a:lnTo>
                  <a:lnTo>
                    <a:pt x="2977311" y="336321"/>
                  </a:lnTo>
                  <a:lnTo>
                    <a:pt x="2985998" y="335534"/>
                  </a:lnTo>
                  <a:lnTo>
                    <a:pt x="2994672" y="335140"/>
                  </a:lnTo>
                  <a:lnTo>
                    <a:pt x="2996260" y="335140"/>
                  </a:lnTo>
                  <a:lnTo>
                    <a:pt x="2998228" y="334746"/>
                  </a:lnTo>
                  <a:lnTo>
                    <a:pt x="2999409" y="332384"/>
                  </a:lnTo>
                  <a:lnTo>
                    <a:pt x="2999409" y="204482"/>
                  </a:lnTo>
                  <a:lnTo>
                    <a:pt x="2999409" y="204089"/>
                  </a:lnTo>
                  <a:lnTo>
                    <a:pt x="3029394" y="203466"/>
                  </a:lnTo>
                  <a:lnTo>
                    <a:pt x="3146437" y="203466"/>
                  </a:lnTo>
                  <a:lnTo>
                    <a:pt x="3148634" y="200533"/>
                  </a:lnTo>
                  <a:lnTo>
                    <a:pt x="3148634" y="198551"/>
                  </a:lnTo>
                  <a:close/>
                </a:path>
                <a:path w="3526154" h="365759">
                  <a:moveTo>
                    <a:pt x="3458845" y="13652"/>
                  </a:moveTo>
                  <a:lnTo>
                    <a:pt x="3458730" y="12979"/>
                  </a:lnTo>
                  <a:lnTo>
                    <a:pt x="3456140" y="12230"/>
                  </a:lnTo>
                  <a:lnTo>
                    <a:pt x="3432860" y="7493"/>
                  </a:lnTo>
                  <a:lnTo>
                    <a:pt x="3430092" y="7886"/>
                  </a:lnTo>
                  <a:lnTo>
                    <a:pt x="3429304" y="8280"/>
                  </a:lnTo>
                  <a:lnTo>
                    <a:pt x="3429304" y="29997"/>
                  </a:lnTo>
                  <a:lnTo>
                    <a:pt x="3429304" y="33947"/>
                  </a:lnTo>
                  <a:lnTo>
                    <a:pt x="3425355" y="110921"/>
                  </a:lnTo>
                  <a:lnTo>
                    <a:pt x="3419437" y="111709"/>
                  </a:lnTo>
                  <a:lnTo>
                    <a:pt x="3361753" y="114058"/>
                  </a:lnTo>
                  <a:lnTo>
                    <a:pt x="3335413" y="114706"/>
                  </a:lnTo>
                  <a:lnTo>
                    <a:pt x="3293503" y="114706"/>
                  </a:lnTo>
                  <a:lnTo>
                    <a:pt x="3293491" y="114236"/>
                  </a:lnTo>
                  <a:lnTo>
                    <a:pt x="3293376" y="110921"/>
                  </a:lnTo>
                  <a:lnTo>
                    <a:pt x="3290747" y="33159"/>
                  </a:lnTo>
                  <a:lnTo>
                    <a:pt x="3425748" y="29997"/>
                  </a:lnTo>
                  <a:lnTo>
                    <a:pt x="3429304" y="29997"/>
                  </a:lnTo>
                  <a:lnTo>
                    <a:pt x="3429304" y="8280"/>
                  </a:lnTo>
                  <a:lnTo>
                    <a:pt x="3428517" y="8280"/>
                  </a:lnTo>
                  <a:lnTo>
                    <a:pt x="3421799" y="9474"/>
                  </a:lnTo>
                  <a:lnTo>
                    <a:pt x="3388842" y="11417"/>
                  </a:lnTo>
                  <a:lnTo>
                    <a:pt x="3358159" y="12623"/>
                  </a:lnTo>
                  <a:lnTo>
                    <a:pt x="3314319" y="13652"/>
                  </a:lnTo>
                  <a:lnTo>
                    <a:pt x="3280638" y="13652"/>
                  </a:lnTo>
                  <a:lnTo>
                    <a:pt x="3263112" y="12623"/>
                  </a:lnTo>
                  <a:lnTo>
                    <a:pt x="3259163" y="12623"/>
                  </a:lnTo>
                  <a:lnTo>
                    <a:pt x="3259163" y="16573"/>
                  </a:lnTo>
                  <a:lnTo>
                    <a:pt x="3259950" y="18161"/>
                  </a:lnTo>
                  <a:lnTo>
                    <a:pt x="3261931" y="20916"/>
                  </a:lnTo>
                  <a:lnTo>
                    <a:pt x="3267062" y="43421"/>
                  </a:lnTo>
                  <a:lnTo>
                    <a:pt x="3267100" y="44602"/>
                  </a:lnTo>
                  <a:lnTo>
                    <a:pt x="3267456" y="53682"/>
                  </a:lnTo>
                  <a:lnTo>
                    <a:pt x="3269297" y="89827"/>
                  </a:lnTo>
                  <a:lnTo>
                    <a:pt x="3271278" y="126707"/>
                  </a:lnTo>
                  <a:lnTo>
                    <a:pt x="3271405" y="135394"/>
                  </a:lnTo>
                  <a:lnTo>
                    <a:pt x="3273768" y="136182"/>
                  </a:lnTo>
                  <a:lnTo>
                    <a:pt x="3274555" y="136182"/>
                  </a:lnTo>
                  <a:lnTo>
                    <a:pt x="3294684" y="134607"/>
                  </a:lnTo>
                  <a:lnTo>
                    <a:pt x="3302190" y="134213"/>
                  </a:lnTo>
                  <a:lnTo>
                    <a:pt x="3417989" y="131838"/>
                  </a:lnTo>
                  <a:lnTo>
                    <a:pt x="3447072" y="131838"/>
                  </a:lnTo>
                  <a:lnTo>
                    <a:pt x="3447465" y="126707"/>
                  </a:lnTo>
                  <a:lnTo>
                    <a:pt x="3448634" y="114706"/>
                  </a:lnTo>
                  <a:lnTo>
                    <a:pt x="3448685" y="114236"/>
                  </a:lnTo>
                  <a:lnTo>
                    <a:pt x="3448812" y="112890"/>
                  </a:lnTo>
                  <a:lnTo>
                    <a:pt x="3448913" y="111709"/>
                  </a:lnTo>
                  <a:lnTo>
                    <a:pt x="3448989" y="110921"/>
                  </a:lnTo>
                  <a:lnTo>
                    <a:pt x="3449345" y="106337"/>
                  </a:lnTo>
                  <a:lnTo>
                    <a:pt x="3452660" y="64681"/>
                  </a:lnTo>
                  <a:lnTo>
                    <a:pt x="3454958" y="44602"/>
                  </a:lnTo>
                  <a:lnTo>
                    <a:pt x="3455085" y="43421"/>
                  </a:lnTo>
                  <a:lnTo>
                    <a:pt x="3456482" y="29997"/>
                  </a:lnTo>
                  <a:lnTo>
                    <a:pt x="3456940" y="25654"/>
                  </a:lnTo>
                  <a:lnTo>
                    <a:pt x="3458514" y="16967"/>
                  </a:lnTo>
                  <a:lnTo>
                    <a:pt x="3458553" y="16573"/>
                  </a:lnTo>
                  <a:lnTo>
                    <a:pt x="3458845" y="13652"/>
                  </a:lnTo>
                  <a:close/>
                </a:path>
                <a:path w="3526154" h="365759">
                  <a:moveTo>
                    <a:pt x="3474301" y="349351"/>
                  </a:moveTo>
                  <a:lnTo>
                    <a:pt x="3473907" y="345008"/>
                  </a:lnTo>
                  <a:lnTo>
                    <a:pt x="3471443" y="331165"/>
                  </a:lnTo>
                  <a:lnTo>
                    <a:pt x="3471405" y="330949"/>
                  </a:lnTo>
                  <a:lnTo>
                    <a:pt x="3471316" y="330403"/>
                  </a:lnTo>
                  <a:lnTo>
                    <a:pt x="3470745" y="327253"/>
                  </a:lnTo>
                  <a:lnTo>
                    <a:pt x="3470351" y="325272"/>
                  </a:lnTo>
                  <a:lnTo>
                    <a:pt x="3467989" y="322910"/>
                  </a:lnTo>
                  <a:lnTo>
                    <a:pt x="3458070" y="324866"/>
                  </a:lnTo>
                  <a:lnTo>
                    <a:pt x="3453257" y="325640"/>
                  </a:lnTo>
                  <a:lnTo>
                    <a:pt x="3413099" y="329526"/>
                  </a:lnTo>
                  <a:lnTo>
                    <a:pt x="3369881" y="331165"/>
                  </a:lnTo>
                  <a:lnTo>
                    <a:pt x="3317532" y="331165"/>
                  </a:lnTo>
                  <a:lnTo>
                    <a:pt x="3309543" y="330949"/>
                  </a:lnTo>
                  <a:lnTo>
                    <a:pt x="3310178" y="330949"/>
                  </a:lnTo>
                  <a:lnTo>
                    <a:pt x="3304324" y="330746"/>
                  </a:lnTo>
                  <a:lnTo>
                    <a:pt x="3304806" y="330746"/>
                  </a:lnTo>
                  <a:lnTo>
                    <a:pt x="3298240" y="330403"/>
                  </a:lnTo>
                  <a:lnTo>
                    <a:pt x="3293110" y="322910"/>
                  </a:lnTo>
                  <a:lnTo>
                    <a:pt x="3293173" y="274739"/>
                  </a:lnTo>
                  <a:lnTo>
                    <a:pt x="3293503" y="262902"/>
                  </a:lnTo>
                  <a:lnTo>
                    <a:pt x="3293783" y="256590"/>
                  </a:lnTo>
                  <a:lnTo>
                    <a:pt x="3293897" y="250266"/>
                  </a:lnTo>
                  <a:lnTo>
                    <a:pt x="3291929" y="249872"/>
                  </a:lnTo>
                  <a:lnTo>
                    <a:pt x="3291141" y="249872"/>
                  </a:lnTo>
                  <a:lnTo>
                    <a:pt x="3280473" y="249085"/>
                  </a:lnTo>
                  <a:lnTo>
                    <a:pt x="3269030" y="248691"/>
                  </a:lnTo>
                  <a:lnTo>
                    <a:pt x="3263112" y="248691"/>
                  </a:lnTo>
                  <a:lnTo>
                    <a:pt x="3263227" y="249085"/>
                  </a:lnTo>
                  <a:lnTo>
                    <a:pt x="3265474" y="256590"/>
                  </a:lnTo>
                  <a:lnTo>
                    <a:pt x="3268243" y="274739"/>
                  </a:lnTo>
                  <a:lnTo>
                    <a:pt x="3268357" y="323354"/>
                  </a:lnTo>
                  <a:lnTo>
                    <a:pt x="3269132" y="329323"/>
                  </a:lnTo>
                  <a:lnTo>
                    <a:pt x="3269221" y="329526"/>
                  </a:lnTo>
                  <a:lnTo>
                    <a:pt x="3271240" y="334251"/>
                  </a:lnTo>
                  <a:lnTo>
                    <a:pt x="3275342" y="340664"/>
                  </a:lnTo>
                  <a:lnTo>
                    <a:pt x="3282365" y="351205"/>
                  </a:lnTo>
                  <a:lnTo>
                    <a:pt x="3342081" y="351205"/>
                  </a:lnTo>
                  <a:lnTo>
                    <a:pt x="3435591" y="349351"/>
                  </a:lnTo>
                  <a:lnTo>
                    <a:pt x="3474301" y="349351"/>
                  </a:lnTo>
                  <a:close/>
                </a:path>
                <a:path w="3526154" h="365759">
                  <a:moveTo>
                    <a:pt x="3526015" y="200926"/>
                  </a:moveTo>
                  <a:lnTo>
                    <a:pt x="3525939" y="199834"/>
                  </a:lnTo>
                  <a:lnTo>
                    <a:pt x="3525621" y="195402"/>
                  </a:lnTo>
                  <a:lnTo>
                    <a:pt x="3524250" y="185343"/>
                  </a:lnTo>
                  <a:lnTo>
                    <a:pt x="3524212" y="185064"/>
                  </a:lnTo>
                  <a:lnTo>
                    <a:pt x="3524097" y="184188"/>
                  </a:lnTo>
                  <a:lnTo>
                    <a:pt x="3523996" y="183438"/>
                  </a:lnTo>
                  <a:lnTo>
                    <a:pt x="3523894" y="182740"/>
                  </a:lnTo>
                  <a:lnTo>
                    <a:pt x="3523792" y="181952"/>
                  </a:lnTo>
                  <a:lnTo>
                    <a:pt x="3523678" y="181190"/>
                  </a:lnTo>
                  <a:lnTo>
                    <a:pt x="3523259" y="178028"/>
                  </a:lnTo>
                  <a:lnTo>
                    <a:pt x="3522853" y="176060"/>
                  </a:lnTo>
                  <a:lnTo>
                    <a:pt x="3520490" y="173685"/>
                  </a:lnTo>
                  <a:lnTo>
                    <a:pt x="3516541" y="174472"/>
                  </a:lnTo>
                  <a:lnTo>
                    <a:pt x="3510318" y="175641"/>
                  </a:lnTo>
                  <a:lnTo>
                    <a:pt x="3468090" y="179565"/>
                  </a:lnTo>
                  <a:lnTo>
                    <a:pt x="3419881" y="181952"/>
                  </a:lnTo>
                  <a:lnTo>
                    <a:pt x="3380168" y="183438"/>
                  </a:lnTo>
                  <a:lnTo>
                    <a:pt x="3380536" y="183438"/>
                  </a:lnTo>
                  <a:lnTo>
                    <a:pt x="3312058" y="185064"/>
                  </a:lnTo>
                  <a:lnTo>
                    <a:pt x="3293999" y="185064"/>
                  </a:lnTo>
                  <a:lnTo>
                    <a:pt x="3269145" y="185343"/>
                  </a:lnTo>
                  <a:lnTo>
                    <a:pt x="3256623" y="185343"/>
                  </a:lnTo>
                  <a:lnTo>
                    <a:pt x="3243834" y="185064"/>
                  </a:lnTo>
                  <a:lnTo>
                    <a:pt x="3244621" y="185064"/>
                  </a:lnTo>
                  <a:lnTo>
                    <a:pt x="3214027" y="183908"/>
                  </a:lnTo>
                  <a:lnTo>
                    <a:pt x="3214306" y="183908"/>
                  </a:lnTo>
                  <a:lnTo>
                    <a:pt x="3205670" y="183438"/>
                  </a:lnTo>
                  <a:lnTo>
                    <a:pt x="3198368" y="182740"/>
                  </a:lnTo>
                  <a:lnTo>
                    <a:pt x="3188589" y="181495"/>
                  </a:lnTo>
                  <a:lnTo>
                    <a:pt x="3188843" y="181495"/>
                  </a:lnTo>
                  <a:lnTo>
                    <a:pt x="3187319" y="181190"/>
                  </a:lnTo>
                  <a:lnTo>
                    <a:pt x="3185769" y="183908"/>
                  </a:lnTo>
                  <a:lnTo>
                    <a:pt x="3185858" y="184188"/>
                  </a:lnTo>
                  <a:lnTo>
                    <a:pt x="3186138" y="184746"/>
                  </a:lnTo>
                  <a:lnTo>
                    <a:pt x="3186214" y="185064"/>
                  </a:lnTo>
                  <a:lnTo>
                    <a:pt x="3186277" y="185343"/>
                  </a:lnTo>
                  <a:lnTo>
                    <a:pt x="3187712" y="191452"/>
                  </a:lnTo>
                  <a:lnTo>
                    <a:pt x="3190062" y="200075"/>
                  </a:lnTo>
                  <a:lnTo>
                    <a:pt x="3191662" y="204482"/>
                  </a:lnTo>
                  <a:lnTo>
                    <a:pt x="3192449" y="206844"/>
                  </a:lnTo>
                  <a:lnTo>
                    <a:pt x="3195612" y="209219"/>
                  </a:lnTo>
                  <a:lnTo>
                    <a:pt x="3199955" y="208826"/>
                  </a:lnTo>
                  <a:lnTo>
                    <a:pt x="3210496" y="207657"/>
                  </a:lnTo>
                  <a:lnTo>
                    <a:pt x="3219704" y="206844"/>
                  </a:lnTo>
                  <a:lnTo>
                    <a:pt x="3219970" y="206844"/>
                  </a:lnTo>
                  <a:lnTo>
                    <a:pt x="3230537" y="206209"/>
                  </a:lnTo>
                  <a:lnTo>
                    <a:pt x="3282251" y="203733"/>
                  </a:lnTo>
                  <a:lnTo>
                    <a:pt x="3321139" y="202501"/>
                  </a:lnTo>
                  <a:lnTo>
                    <a:pt x="3328251" y="202107"/>
                  </a:lnTo>
                  <a:lnTo>
                    <a:pt x="3346005" y="202107"/>
                  </a:lnTo>
                  <a:lnTo>
                    <a:pt x="3355873" y="201714"/>
                  </a:lnTo>
                  <a:lnTo>
                    <a:pt x="3355873" y="283425"/>
                  </a:lnTo>
                  <a:lnTo>
                    <a:pt x="3357461" y="283425"/>
                  </a:lnTo>
                  <a:lnTo>
                    <a:pt x="3377590" y="282244"/>
                  </a:lnTo>
                  <a:lnTo>
                    <a:pt x="3380752" y="281851"/>
                  </a:lnTo>
                  <a:lnTo>
                    <a:pt x="3380752" y="201714"/>
                  </a:lnTo>
                  <a:lnTo>
                    <a:pt x="3380752" y="200926"/>
                  </a:lnTo>
                  <a:lnTo>
                    <a:pt x="3373209" y="200926"/>
                  </a:lnTo>
                  <a:lnTo>
                    <a:pt x="3424313" y="200075"/>
                  </a:lnTo>
                  <a:lnTo>
                    <a:pt x="3444202" y="200075"/>
                  </a:lnTo>
                  <a:lnTo>
                    <a:pt x="3458832" y="199834"/>
                  </a:lnTo>
                  <a:lnTo>
                    <a:pt x="3504819" y="199834"/>
                  </a:lnTo>
                  <a:lnTo>
                    <a:pt x="3510724" y="200075"/>
                  </a:lnTo>
                  <a:lnTo>
                    <a:pt x="3524516" y="200926"/>
                  </a:lnTo>
                  <a:lnTo>
                    <a:pt x="3526015" y="20092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765319" y="7141777"/>
              <a:ext cx="326112" cy="235601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0094144" y="7136692"/>
              <a:ext cx="227965" cy="295275"/>
            </a:xfrm>
            <a:custGeom>
              <a:avLst/>
              <a:gdLst/>
              <a:ahLst/>
              <a:cxnLst/>
              <a:rect l="l" t="t" r="r" b="b"/>
              <a:pathLst>
                <a:path w="227965" h="295275">
                  <a:moveTo>
                    <a:pt x="208065" y="294732"/>
                  </a:moveTo>
                  <a:lnTo>
                    <a:pt x="185212" y="294732"/>
                  </a:lnTo>
                  <a:lnTo>
                    <a:pt x="175980" y="293378"/>
                  </a:lnTo>
                  <a:lnTo>
                    <a:pt x="134360" y="274924"/>
                  </a:lnTo>
                  <a:lnTo>
                    <a:pt x="98647" y="245093"/>
                  </a:lnTo>
                  <a:lnTo>
                    <a:pt x="81054" y="243273"/>
                  </a:lnTo>
                  <a:lnTo>
                    <a:pt x="46611" y="226279"/>
                  </a:lnTo>
                  <a:lnTo>
                    <a:pt x="19606" y="199201"/>
                  </a:lnTo>
                  <a:lnTo>
                    <a:pt x="1525" y="156001"/>
                  </a:lnTo>
                  <a:lnTo>
                    <a:pt x="0" y="122716"/>
                  </a:lnTo>
                  <a:lnTo>
                    <a:pt x="198" y="103931"/>
                  </a:lnTo>
                  <a:lnTo>
                    <a:pt x="14746" y="58137"/>
                  </a:lnTo>
                  <a:lnTo>
                    <a:pt x="40345" y="24505"/>
                  </a:lnTo>
                  <a:lnTo>
                    <a:pt x="83241" y="1885"/>
                  </a:lnTo>
                  <a:lnTo>
                    <a:pt x="116614" y="0"/>
                  </a:lnTo>
                  <a:lnTo>
                    <a:pt x="136405" y="235"/>
                  </a:lnTo>
                  <a:lnTo>
                    <a:pt x="149094" y="1885"/>
                  </a:lnTo>
                  <a:lnTo>
                    <a:pt x="160161" y="6364"/>
                  </a:lnTo>
                  <a:lnTo>
                    <a:pt x="175090" y="15085"/>
                  </a:lnTo>
                  <a:lnTo>
                    <a:pt x="181316" y="18983"/>
                  </a:lnTo>
                  <a:lnTo>
                    <a:pt x="116614" y="18983"/>
                  </a:lnTo>
                  <a:lnTo>
                    <a:pt x="99851" y="19179"/>
                  </a:lnTo>
                  <a:lnTo>
                    <a:pt x="99645" y="19179"/>
                  </a:lnTo>
                  <a:lnTo>
                    <a:pt x="88918" y="20551"/>
                  </a:lnTo>
                  <a:lnTo>
                    <a:pt x="54180" y="39408"/>
                  </a:lnTo>
                  <a:lnTo>
                    <a:pt x="26968" y="81552"/>
                  </a:lnTo>
                  <a:lnTo>
                    <a:pt x="23595" y="91634"/>
                  </a:lnTo>
                  <a:lnTo>
                    <a:pt x="23496" y="91931"/>
                  </a:lnTo>
                  <a:lnTo>
                    <a:pt x="22238" y="103735"/>
                  </a:lnTo>
                  <a:lnTo>
                    <a:pt x="22217" y="103931"/>
                  </a:lnTo>
                  <a:lnTo>
                    <a:pt x="22034" y="122716"/>
                  </a:lnTo>
                  <a:lnTo>
                    <a:pt x="22206" y="141111"/>
                  </a:lnTo>
                  <a:lnTo>
                    <a:pt x="39733" y="191020"/>
                  </a:lnTo>
                  <a:lnTo>
                    <a:pt x="76051" y="221281"/>
                  </a:lnTo>
                  <a:lnTo>
                    <a:pt x="110851" y="226787"/>
                  </a:lnTo>
                  <a:lnTo>
                    <a:pt x="177421" y="226787"/>
                  </a:lnTo>
                  <a:lnTo>
                    <a:pt x="165453" y="234963"/>
                  </a:lnTo>
                  <a:lnTo>
                    <a:pt x="155323" y="240114"/>
                  </a:lnTo>
                  <a:lnTo>
                    <a:pt x="143762" y="242881"/>
                  </a:lnTo>
                  <a:lnTo>
                    <a:pt x="125767" y="245093"/>
                  </a:lnTo>
                  <a:lnTo>
                    <a:pt x="137038" y="254622"/>
                  </a:lnTo>
                  <a:lnTo>
                    <a:pt x="174958" y="273669"/>
                  </a:lnTo>
                  <a:lnTo>
                    <a:pt x="189143" y="276836"/>
                  </a:lnTo>
                  <a:lnTo>
                    <a:pt x="224008" y="276836"/>
                  </a:lnTo>
                  <a:lnTo>
                    <a:pt x="227126" y="286450"/>
                  </a:lnTo>
                  <a:lnTo>
                    <a:pt x="227804" y="288145"/>
                  </a:lnTo>
                  <a:lnTo>
                    <a:pt x="226109" y="288823"/>
                  </a:lnTo>
                  <a:lnTo>
                    <a:pt x="218614" y="292351"/>
                  </a:lnTo>
                  <a:lnTo>
                    <a:pt x="213185" y="294162"/>
                  </a:lnTo>
                  <a:lnTo>
                    <a:pt x="208065" y="294732"/>
                  </a:lnTo>
                  <a:close/>
                </a:path>
                <a:path w="227965" h="295275">
                  <a:moveTo>
                    <a:pt x="177421" y="226787"/>
                  </a:moveTo>
                  <a:lnTo>
                    <a:pt x="110851" y="226787"/>
                  </a:lnTo>
                  <a:lnTo>
                    <a:pt x="127840" y="226583"/>
                  </a:lnTo>
                  <a:lnTo>
                    <a:pt x="138712" y="225156"/>
                  </a:lnTo>
                  <a:lnTo>
                    <a:pt x="173281" y="205825"/>
                  </a:lnTo>
                  <a:lnTo>
                    <a:pt x="200229" y="163284"/>
                  </a:lnTo>
                  <a:lnTo>
                    <a:pt x="205091" y="122716"/>
                  </a:lnTo>
                  <a:lnTo>
                    <a:pt x="204924" y="103931"/>
                  </a:lnTo>
                  <a:lnTo>
                    <a:pt x="204922" y="103735"/>
                  </a:lnTo>
                  <a:lnTo>
                    <a:pt x="203764" y="91931"/>
                  </a:lnTo>
                  <a:lnTo>
                    <a:pt x="203735" y="91634"/>
                  </a:lnTo>
                  <a:lnTo>
                    <a:pt x="200618" y="81552"/>
                  </a:lnTo>
                  <a:lnTo>
                    <a:pt x="200515" y="81218"/>
                  </a:lnTo>
                  <a:lnTo>
                    <a:pt x="182273" y="45404"/>
                  </a:lnTo>
                  <a:lnTo>
                    <a:pt x="142822" y="20551"/>
                  </a:lnTo>
                  <a:lnTo>
                    <a:pt x="116614" y="18983"/>
                  </a:lnTo>
                  <a:lnTo>
                    <a:pt x="181316" y="18983"/>
                  </a:lnTo>
                  <a:lnTo>
                    <a:pt x="213566" y="57798"/>
                  </a:lnTo>
                  <a:lnTo>
                    <a:pt x="226914" y="100726"/>
                  </a:lnTo>
                  <a:lnTo>
                    <a:pt x="227126" y="122716"/>
                  </a:lnTo>
                  <a:lnTo>
                    <a:pt x="226946" y="141111"/>
                  </a:lnTo>
                  <a:lnTo>
                    <a:pt x="214583" y="183057"/>
                  </a:lnTo>
                  <a:lnTo>
                    <a:pt x="192583" y="215878"/>
                  </a:lnTo>
                  <a:lnTo>
                    <a:pt x="179158" y="225601"/>
                  </a:lnTo>
                  <a:lnTo>
                    <a:pt x="177421" y="226787"/>
                  </a:lnTo>
                  <a:close/>
                </a:path>
                <a:path w="227965" h="295275">
                  <a:moveTo>
                    <a:pt x="224008" y="276836"/>
                  </a:moveTo>
                  <a:lnTo>
                    <a:pt x="205443" y="276836"/>
                  </a:lnTo>
                  <a:lnTo>
                    <a:pt x="216278" y="274924"/>
                  </a:lnTo>
                  <a:lnTo>
                    <a:pt x="222380" y="271873"/>
                  </a:lnTo>
                  <a:lnTo>
                    <a:pt x="224008" y="27683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729725" y="7452123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40" h="0">
                  <a:moveTo>
                    <a:pt x="0" y="0"/>
                  </a:moveTo>
                  <a:lnTo>
                    <a:pt x="58653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40583" y="7792150"/>
              <a:ext cx="185798" cy="21571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68126" y="7791908"/>
              <a:ext cx="167942" cy="21620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177572" y="7792150"/>
              <a:ext cx="175664" cy="21547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405355" y="7792150"/>
              <a:ext cx="171803" cy="21571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619628" y="7791908"/>
              <a:ext cx="167942" cy="216201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829314" y="7792391"/>
              <a:ext cx="181696" cy="21065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5998" y="7795769"/>
              <a:ext cx="194967" cy="209445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26356" y="7792150"/>
              <a:ext cx="176146" cy="21571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542799" y="7796010"/>
              <a:ext cx="194726" cy="211617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759484" y="7791908"/>
              <a:ext cx="182420" cy="21571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739377" y="8195029"/>
              <a:ext cx="415754" cy="215719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0239693" y="8203171"/>
              <a:ext cx="412750" cy="204470"/>
            </a:xfrm>
            <a:custGeom>
              <a:avLst/>
              <a:gdLst/>
              <a:ahLst/>
              <a:cxnLst/>
              <a:rect l="l" t="t" r="r" b="b"/>
              <a:pathLst>
                <a:path w="412750" h="204470">
                  <a:moveTo>
                    <a:pt x="169862" y="0"/>
                  </a:moveTo>
                  <a:lnTo>
                    <a:pt x="25095" y="0"/>
                  </a:lnTo>
                  <a:lnTo>
                    <a:pt x="25095" y="13970"/>
                  </a:lnTo>
                  <a:lnTo>
                    <a:pt x="25095" y="57150"/>
                  </a:lnTo>
                  <a:lnTo>
                    <a:pt x="25095" y="71120"/>
                  </a:lnTo>
                  <a:lnTo>
                    <a:pt x="169862" y="71120"/>
                  </a:lnTo>
                  <a:lnTo>
                    <a:pt x="169862" y="57251"/>
                  </a:lnTo>
                  <a:lnTo>
                    <a:pt x="169862" y="14541"/>
                  </a:lnTo>
                  <a:lnTo>
                    <a:pt x="152730" y="14541"/>
                  </a:lnTo>
                  <a:lnTo>
                    <a:pt x="152730" y="57150"/>
                  </a:lnTo>
                  <a:lnTo>
                    <a:pt x="42468" y="57150"/>
                  </a:lnTo>
                  <a:lnTo>
                    <a:pt x="42468" y="13970"/>
                  </a:lnTo>
                  <a:lnTo>
                    <a:pt x="169862" y="13970"/>
                  </a:lnTo>
                  <a:lnTo>
                    <a:pt x="169862" y="0"/>
                  </a:lnTo>
                  <a:close/>
                </a:path>
                <a:path w="412750" h="204470">
                  <a:moveTo>
                    <a:pt x="195199" y="93687"/>
                  </a:moveTo>
                  <a:lnTo>
                    <a:pt x="0" y="93687"/>
                  </a:lnTo>
                  <a:lnTo>
                    <a:pt x="0" y="108165"/>
                  </a:lnTo>
                  <a:lnTo>
                    <a:pt x="88785" y="108165"/>
                  </a:lnTo>
                  <a:lnTo>
                    <a:pt x="88785" y="134620"/>
                  </a:lnTo>
                  <a:lnTo>
                    <a:pt x="24371" y="134620"/>
                  </a:lnTo>
                  <a:lnTo>
                    <a:pt x="24371" y="149860"/>
                  </a:lnTo>
                  <a:lnTo>
                    <a:pt x="24371" y="190500"/>
                  </a:lnTo>
                  <a:lnTo>
                    <a:pt x="24371" y="204470"/>
                  </a:lnTo>
                  <a:lnTo>
                    <a:pt x="173723" y="204470"/>
                  </a:lnTo>
                  <a:lnTo>
                    <a:pt x="173723" y="190500"/>
                  </a:lnTo>
                  <a:lnTo>
                    <a:pt x="41744" y="190500"/>
                  </a:lnTo>
                  <a:lnTo>
                    <a:pt x="41744" y="149860"/>
                  </a:lnTo>
                  <a:lnTo>
                    <a:pt x="171551" y="149860"/>
                  </a:lnTo>
                  <a:lnTo>
                    <a:pt x="171551" y="134620"/>
                  </a:lnTo>
                  <a:lnTo>
                    <a:pt x="106400" y="134620"/>
                  </a:lnTo>
                  <a:lnTo>
                    <a:pt x="106400" y="108165"/>
                  </a:lnTo>
                  <a:lnTo>
                    <a:pt x="195199" y="108165"/>
                  </a:lnTo>
                  <a:lnTo>
                    <a:pt x="195199" y="93687"/>
                  </a:lnTo>
                  <a:close/>
                </a:path>
                <a:path w="412750" h="204470">
                  <a:moveTo>
                    <a:pt x="389928" y="57150"/>
                  </a:moveTo>
                  <a:lnTo>
                    <a:pt x="261315" y="57150"/>
                  </a:lnTo>
                  <a:lnTo>
                    <a:pt x="261315" y="0"/>
                  </a:lnTo>
                  <a:lnTo>
                    <a:pt x="243700" y="0"/>
                  </a:lnTo>
                  <a:lnTo>
                    <a:pt x="243700" y="57150"/>
                  </a:lnTo>
                  <a:lnTo>
                    <a:pt x="243700" y="72390"/>
                  </a:lnTo>
                  <a:lnTo>
                    <a:pt x="389928" y="72390"/>
                  </a:lnTo>
                  <a:lnTo>
                    <a:pt x="389928" y="57150"/>
                  </a:lnTo>
                  <a:close/>
                </a:path>
                <a:path w="412750" h="204470">
                  <a:moveTo>
                    <a:pt x="391375" y="187960"/>
                  </a:moveTo>
                  <a:lnTo>
                    <a:pt x="260108" y="187960"/>
                  </a:lnTo>
                  <a:lnTo>
                    <a:pt x="260108" y="139700"/>
                  </a:lnTo>
                  <a:lnTo>
                    <a:pt x="242493" y="139700"/>
                  </a:lnTo>
                  <a:lnTo>
                    <a:pt x="242493" y="187960"/>
                  </a:lnTo>
                  <a:lnTo>
                    <a:pt x="242493" y="201930"/>
                  </a:lnTo>
                  <a:lnTo>
                    <a:pt x="391375" y="201930"/>
                  </a:lnTo>
                  <a:lnTo>
                    <a:pt x="391375" y="187960"/>
                  </a:lnTo>
                  <a:close/>
                </a:path>
                <a:path w="412750" h="204470">
                  <a:moveTo>
                    <a:pt x="412610" y="102133"/>
                  </a:moveTo>
                  <a:lnTo>
                    <a:pt x="216916" y="102133"/>
                  </a:lnTo>
                  <a:lnTo>
                    <a:pt x="216916" y="116852"/>
                  </a:lnTo>
                  <a:lnTo>
                    <a:pt x="412610" y="116852"/>
                  </a:lnTo>
                  <a:lnTo>
                    <a:pt x="412610" y="10213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40009" y="8194788"/>
              <a:ext cx="180972" cy="213306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10953306" y="8205711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59">
                  <a:moveTo>
                    <a:pt x="170357" y="0"/>
                  </a:moveTo>
                  <a:lnTo>
                    <a:pt x="153225" y="0"/>
                  </a:lnTo>
                  <a:lnTo>
                    <a:pt x="153225" y="13970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53225" y="1397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020"/>
                  </a:lnTo>
                  <a:lnTo>
                    <a:pt x="170357" y="5969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196215" h="200659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196215" h="200659">
                  <a:moveTo>
                    <a:pt x="196176" y="100076"/>
                  </a:moveTo>
                  <a:lnTo>
                    <a:pt x="0" y="100076"/>
                  </a:lnTo>
                  <a:lnTo>
                    <a:pt x="0" y="114554"/>
                  </a:lnTo>
                  <a:lnTo>
                    <a:pt x="90487" y="114554"/>
                  </a:lnTo>
                  <a:lnTo>
                    <a:pt x="90487" y="159677"/>
                  </a:lnTo>
                  <a:lnTo>
                    <a:pt x="108102" y="159677"/>
                  </a:lnTo>
                  <a:lnTo>
                    <a:pt x="108102" y="114554"/>
                  </a:lnTo>
                  <a:lnTo>
                    <a:pt x="196176" y="114554"/>
                  </a:lnTo>
                  <a:lnTo>
                    <a:pt x="196176" y="10007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171207" y="8198649"/>
              <a:ext cx="194967" cy="20944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461712" y="8216504"/>
              <a:ext cx="124991" cy="179766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1630368" y="8194281"/>
              <a:ext cx="252729" cy="212090"/>
            </a:xfrm>
            <a:custGeom>
              <a:avLst/>
              <a:gdLst/>
              <a:ahLst/>
              <a:cxnLst/>
              <a:rect l="l" t="t" r="r" b="b"/>
              <a:pathLst>
                <a:path w="252729" h="212090">
                  <a:moveTo>
                    <a:pt x="20027" y="22225"/>
                  </a:moveTo>
                  <a:lnTo>
                    <a:pt x="0" y="22225"/>
                  </a:lnTo>
                  <a:lnTo>
                    <a:pt x="0" y="198856"/>
                  </a:lnTo>
                  <a:lnTo>
                    <a:pt x="20027" y="198856"/>
                  </a:lnTo>
                  <a:lnTo>
                    <a:pt x="20027" y="22225"/>
                  </a:lnTo>
                  <a:close/>
                </a:path>
                <a:path w="252729" h="212090">
                  <a:moveTo>
                    <a:pt x="160705" y="34531"/>
                  </a:moveTo>
                  <a:lnTo>
                    <a:pt x="143573" y="34531"/>
                  </a:lnTo>
                  <a:lnTo>
                    <a:pt x="143573" y="105232"/>
                  </a:lnTo>
                  <a:lnTo>
                    <a:pt x="160705" y="105232"/>
                  </a:lnTo>
                  <a:lnTo>
                    <a:pt x="160705" y="34531"/>
                  </a:lnTo>
                  <a:close/>
                </a:path>
                <a:path w="252729" h="212090">
                  <a:moveTo>
                    <a:pt x="160705" y="20320"/>
                  </a:moveTo>
                  <a:lnTo>
                    <a:pt x="62255" y="20320"/>
                  </a:lnTo>
                  <a:lnTo>
                    <a:pt x="62255" y="34290"/>
                  </a:lnTo>
                  <a:lnTo>
                    <a:pt x="62255" y="105410"/>
                  </a:lnTo>
                  <a:lnTo>
                    <a:pt x="62255" y="119380"/>
                  </a:lnTo>
                  <a:lnTo>
                    <a:pt x="160705" y="119380"/>
                  </a:lnTo>
                  <a:lnTo>
                    <a:pt x="160705" y="105410"/>
                  </a:lnTo>
                  <a:lnTo>
                    <a:pt x="79387" y="105410"/>
                  </a:lnTo>
                  <a:lnTo>
                    <a:pt x="79387" y="34290"/>
                  </a:lnTo>
                  <a:lnTo>
                    <a:pt x="160705" y="34290"/>
                  </a:lnTo>
                  <a:lnTo>
                    <a:pt x="160705" y="20320"/>
                  </a:lnTo>
                  <a:close/>
                </a:path>
                <a:path w="252729" h="212090">
                  <a:moveTo>
                    <a:pt x="229717" y="196850"/>
                  </a:moveTo>
                  <a:lnTo>
                    <a:pt x="104000" y="196850"/>
                  </a:lnTo>
                  <a:lnTo>
                    <a:pt x="104000" y="143510"/>
                  </a:lnTo>
                  <a:lnTo>
                    <a:pt x="86385" y="143510"/>
                  </a:lnTo>
                  <a:lnTo>
                    <a:pt x="86385" y="196850"/>
                  </a:lnTo>
                  <a:lnTo>
                    <a:pt x="86385" y="212090"/>
                  </a:lnTo>
                  <a:lnTo>
                    <a:pt x="229717" y="212090"/>
                  </a:lnTo>
                  <a:lnTo>
                    <a:pt x="229717" y="196850"/>
                  </a:lnTo>
                  <a:close/>
                </a:path>
                <a:path w="252729" h="212090">
                  <a:moveTo>
                    <a:pt x="252158" y="67310"/>
                  </a:moveTo>
                  <a:lnTo>
                    <a:pt x="219824" y="67310"/>
                  </a:lnTo>
                  <a:lnTo>
                    <a:pt x="219824" y="0"/>
                  </a:lnTo>
                  <a:lnTo>
                    <a:pt x="202209" y="0"/>
                  </a:lnTo>
                  <a:lnTo>
                    <a:pt x="202209" y="67310"/>
                  </a:lnTo>
                  <a:lnTo>
                    <a:pt x="202209" y="81280"/>
                  </a:lnTo>
                  <a:lnTo>
                    <a:pt x="202209" y="158750"/>
                  </a:lnTo>
                  <a:lnTo>
                    <a:pt x="219824" y="158750"/>
                  </a:lnTo>
                  <a:lnTo>
                    <a:pt x="219824" y="81280"/>
                  </a:lnTo>
                  <a:lnTo>
                    <a:pt x="252158" y="81280"/>
                  </a:lnTo>
                  <a:lnTo>
                    <a:pt x="252158" y="673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964083" y="8195029"/>
              <a:ext cx="176146" cy="215719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180526" y="8198890"/>
              <a:ext cx="194726" cy="211617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396245" y="8194788"/>
              <a:ext cx="202689" cy="21596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18480" y="8194788"/>
              <a:ext cx="193520" cy="215236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831786" y="8197201"/>
              <a:ext cx="195209" cy="21041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062949" y="8195029"/>
              <a:ext cx="162151" cy="215478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275531" y="8194788"/>
              <a:ext cx="192072" cy="21620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3487873" y="8364902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4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79017" y="517602"/>
            <a:ext cx="16758285" cy="9251950"/>
            <a:chOff x="679017" y="517602"/>
            <a:chExt cx="1675828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2946026"/>
              <a:ext cx="16548735" cy="6483985"/>
            </a:xfrm>
            <a:custGeom>
              <a:avLst/>
              <a:gdLst/>
              <a:ahLst/>
              <a:cxnLst/>
              <a:rect l="l" t="t" r="r" b="b"/>
              <a:pathLst>
                <a:path w="16548735" h="6483984">
                  <a:moveTo>
                    <a:pt x="0" y="6483723"/>
                  </a:moveTo>
                  <a:lnTo>
                    <a:pt x="16548500" y="6483723"/>
                  </a:lnTo>
                  <a:lnTo>
                    <a:pt x="16548500" y="0"/>
                  </a:lnTo>
                  <a:lnTo>
                    <a:pt x="0" y="0"/>
                  </a:lnTo>
                  <a:lnTo>
                    <a:pt x="0" y="6483723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2481" y="536652"/>
              <a:ext cx="16548735" cy="2409825"/>
            </a:xfrm>
            <a:custGeom>
              <a:avLst/>
              <a:gdLst/>
              <a:ahLst/>
              <a:cxnLst/>
              <a:rect l="l" t="t" r="r" b="b"/>
              <a:pathLst>
                <a:path w="16548735" h="2409825">
                  <a:moveTo>
                    <a:pt x="16548500" y="2409374"/>
                  </a:moveTo>
                  <a:lnTo>
                    <a:pt x="0" y="2409374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2409374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02481" y="536652"/>
              <a:ext cx="16548735" cy="2409825"/>
            </a:xfrm>
            <a:custGeom>
              <a:avLst/>
              <a:gdLst/>
              <a:ahLst/>
              <a:cxnLst/>
              <a:rect l="l" t="t" r="r" b="b"/>
              <a:pathLst>
                <a:path w="16548735" h="2409825">
                  <a:moveTo>
                    <a:pt x="0" y="0"/>
                  </a:moveTo>
                  <a:lnTo>
                    <a:pt x="0" y="2409374"/>
                  </a:lnTo>
                  <a:lnTo>
                    <a:pt x="16548500" y="2409374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843787" y="1237411"/>
              <a:ext cx="3235325" cy="1153160"/>
            </a:xfrm>
            <a:custGeom>
              <a:avLst/>
              <a:gdLst/>
              <a:ahLst/>
              <a:cxnLst/>
              <a:rect l="l" t="t" r="r" b="b"/>
              <a:pathLst>
                <a:path w="3235325" h="1153160">
                  <a:moveTo>
                    <a:pt x="866013" y="777049"/>
                  </a:moveTo>
                  <a:lnTo>
                    <a:pt x="858481" y="775792"/>
                  </a:lnTo>
                  <a:lnTo>
                    <a:pt x="848067" y="773582"/>
                  </a:lnTo>
                  <a:lnTo>
                    <a:pt x="840943" y="772185"/>
                  </a:lnTo>
                  <a:lnTo>
                    <a:pt x="833818" y="771029"/>
                  </a:lnTo>
                  <a:lnTo>
                    <a:pt x="789559" y="764514"/>
                  </a:lnTo>
                  <a:lnTo>
                    <a:pt x="783285" y="763257"/>
                  </a:lnTo>
                  <a:lnTo>
                    <a:pt x="778281" y="764514"/>
                  </a:lnTo>
                  <a:lnTo>
                    <a:pt x="775766" y="764514"/>
                  </a:lnTo>
                  <a:lnTo>
                    <a:pt x="773264" y="765771"/>
                  </a:lnTo>
                  <a:lnTo>
                    <a:pt x="772007" y="765771"/>
                  </a:lnTo>
                  <a:lnTo>
                    <a:pt x="759002" y="768718"/>
                  </a:lnTo>
                  <a:lnTo>
                    <a:pt x="747877" y="770623"/>
                  </a:lnTo>
                  <a:lnTo>
                    <a:pt x="733437" y="772185"/>
                  </a:lnTo>
                  <a:lnTo>
                    <a:pt x="733653" y="772185"/>
                  </a:lnTo>
                  <a:lnTo>
                    <a:pt x="680593" y="776757"/>
                  </a:lnTo>
                  <a:lnTo>
                    <a:pt x="661327" y="778141"/>
                  </a:lnTo>
                  <a:lnTo>
                    <a:pt x="548525" y="783158"/>
                  </a:lnTo>
                  <a:lnTo>
                    <a:pt x="429234" y="785660"/>
                  </a:lnTo>
                  <a:lnTo>
                    <a:pt x="424827" y="785698"/>
                  </a:lnTo>
                  <a:lnTo>
                    <a:pt x="320040" y="785660"/>
                  </a:lnTo>
                  <a:lnTo>
                    <a:pt x="252768" y="783805"/>
                  </a:lnTo>
                  <a:lnTo>
                    <a:pt x="211785" y="779551"/>
                  </a:lnTo>
                  <a:lnTo>
                    <a:pt x="206768" y="787069"/>
                  </a:lnTo>
                  <a:lnTo>
                    <a:pt x="208026" y="789584"/>
                  </a:lnTo>
                  <a:lnTo>
                    <a:pt x="220560" y="842213"/>
                  </a:lnTo>
                  <a:lnTo>
                    <a:pt x="223062" y="849744"/>
                  </a:lnTo>
                  <a:lnTo>
                    <a:pt x="230581" y="859764"/>
                  </a:lnTo>
                  <a:lnTo>
                    <a:pt x="244373" y="858507"/>
                  </a:lnTo>
                  <a:lnTo>
                    <a:pt x="276402" y="856081"/>
                  </a:lnTo>
                  <a:lnTo>
                    <a:pt x="348945" y="852170"/>
                  </a:lnTo>
                  <a:lnTo>
                    <a:pt x="380974" y="849744"/>
                  </a:lnTo>
                  <a:lnTo>
                    <a:pt x="629602" y="839863"/>
                  </a:lnTo>
                  <a:lnTo>
                    <a:pt x="749719" y="837209"/>
                  </a:lnTo>
                  <a:lnTo>
                    <a:pt x="779526" y="837209"/>
                  </a:lnTo>
                  <a:lnTo>
                    <a:pt x="779526" y="1153007"/>
                  </a:lnTo>
                  <a:lnTo>
                    <a:pt x="788504" y="1153007"/>
                  </a:lnTo>
                  <a:lnTo>
                    <a:pt x="792772" y="1152804"/>
                  </a:lnTo>
                  <a:lnTo>
                    <a:pt x="832713" y="1149515"/>
                  </a:lnTo>
                  <a:lnTo>
                    <a:pt x="837577" y="1149273"/>
                  </a:lnTo>
                  <a:lnTo>
                    <a:pt x="840943" y="1149273"/>
                  </a:lnTo>
                  <a:lnTo>
                    <a:pt x="850963" y="1146771"/>
                  </a:lnTo>
                  <a:lnTo>
                    <a:pt x="858481" y="1139253"/>
                  </a:lnTo>
                  <a:lnTo>
                    <a:pt x="858481" y="1127975"/>
                  </a:lnTo>
                  <a:lnTo>
                    <a:pt x="859739" y="927442"/>
                  </a:lnTo>
                  <a:lnTo>
                    <a:pt x="860539" y="882230"/>
                  </a:lnTo>
                  <a:lnTo>
                    <a:pt x="862812" y="837209"/>
                  </a:lnTo>
                  <a:lnTo>
                    <a:pt x="866013" y="787069"/>
                  </a:lnTo>
                  <a:lnTo>
                    <a:pt x="866013" y="785799"/>
                  </a:lnTo>
                  <a:lnTo>
                    <a:pt x="866013" y="777049"/>
                  </a:lnTo>
                  <a:close/>
                </a:path>
                <a:path w="3235325" h="1153160">
                  <a:moveTo>
                    <a:pt x="1079398" y="630504"/>
                  </a:moveTo>
                  <a:lnTo>
                    <a:pt x="1079373" y="629818"/>
                  </a:lnTo>
                  <a:lnTo>
                    <a:pt x="1079068" y="620382"/>
                  </a:lnTo>
                  <a:lnTo>
                    <a:pt x="1074712" y="588479"/>
                  </a:lnTo>
                  <a:lnTo>
                    <a:pt x="1074610" y="587705"/>
                  </a:lnTo>
                  <a:lnTo>
                    <a:pt x="1074483" y="586790"/>
                  </a:lnTo>
                  <a:lnTo>
                    <a:pt x="1074369" y="585914"/>
                  </a:lnTo>
                  <a:lnTo>
                    <a:pt x="1074280" y="585292"/>
                  </a:lnTo>
                  <a:lnTo>
                    <a:pt x="1073937" y="582790"/>
                  </a:lnTo>
                  <a:lnTo>
                    <a:pt x="1073886" y="582396"/>
                  </a:lnTo>
                  <a:lnTo>
                    <a:pt x="1071549" y="565238"/>
                  </a:lnTo>
                  <a:lnTo>
                    <a:pt x="1070292" y="558977"/>
                  </a:lnTo>
                  <a:lnTo>
                    <a:pt x="1062774" y="551446"/>
                  </a:lnTo>
                  <a:lnTo>
                    <a:pt x="1050239" y="553961"/>
                  </a:lnTo>
                  <a:lnTo>
                    <a:pt x="1027379" y="557669"/>
                  </a:lnTo>
                  <a:lnTo>
                    <a:pt x="982827" y="562508"/>
                  </a:lnTo>
                  <a:lnTo>
                    <a:pt x="866013" y="571347"/>
                  </a:lnTo>
                  <a:lnTo>
                    <a:pt x="683412" y="580047"/>
                  </a:lnTo>
                  <a:lnTo>
                    <a:pt x="585266" y="582790"/>
                  </a:lnTo>
                  <a:lnTo>
                    <a:pt x="585343" y="580186"/>
                  </a:lnTo>
                  <a:lnTo>
                    <a:pt x="585444" y="576516"/>
                  </a:lnTo>
                  <a:lnTo>
                    <a:pt x="585533" y="573265"/>
                  </a:lnTo>
                  <a:lnTo>
                    <a:pt x="585647" y="569201"/>
                  </a:lnTo>
                  <a:lnTo>
                    <a:pt x="585736" y="565861"/>
                  </a:lnTo>
                  <a:lnTo>
                    <a:pt x="585825" y="562508"/>
                  </a:lnTo>
                  <a:lnTo>
                    <a:pt x="585901" y="560146"/>
                  </a:lnTo>
                  <a:lnTo>
                    <a:pt x="585965" y="557669"/>
                  </a:lnTo>
                  <a:lnTo>
                    <a:pt x="586066" y="553961"/>
                  </a:lnTo>
                  <a:lnTo>
                    <a:pt x="586143" y="551446"/>
                  </a:lnTo>
                  <a:lnTo>
                    <a:pt x="590207" y="404812"/>
                  </a:lnTo>
                  <a:lnTo>
                    <a:pt x="590283" y="402310"/>
                  </a:lnTo>
                  <a:lnTo>
                    <a:pt x="768413" y="399808"/>
                  </a:lnTo>
                  <a:lnTo>
                    <a:pt x="817130" y="399808"/>
                  </a:lnTo>
                  <a:lnTo>
                    <a:pt x="818375" y="383514"/>
                  </a:lnTo>
                  <a:lnTo>
                    <a:pt x="821321" y="353999"/>
                  </a:lnTo>
                  <a:lnTo>
                    <a:pt x="822083" y="345897"/>
                  </a:lnTo>
                  <a:lnTo>
                    <a:pt x="822210" y="344652"/>
                  </a:lnTo>
                  <a:lnTo>
                    <a:pt x="822274" y="343903"/>
                  </a:lnTo>
                  <a:lnTo>
                    <a:pt x="822401" y="342633"/>
                  </a:lnTo>
                  <a:lnTo>
                    <a:pt x="823125" y="334860"/>
                  </a:lnTo>
                  <a:lnTo>
                    <a:pt x="823252" y="333375"/>
                  </a:lnTo>
                  <a:lnTo>
                    <a:pt x="824369" y="319887"/>
                  </a:lnTo>
                  <a:lnTo>
                    <a:pt x="827405" y="279438"/>
                  </a:lnTo>
                  <a:lnTo>
                    <a:pt x="828484" y="265620"/>
                  </a:lnTo>
                  <a:lnTo>
                    <a:pt x="833424" y="210527"/>
                  </a:lnTo>
                  <a:lnTo>
                    <a:pt x="839685" y="146634"/>
                  </a:lnTo>
                  <a:lnTo>
                    <a:pt x="841184" y="136029"/>
                  </a:lnTo>
                  <a:lnTo>
                    <a:pt x="842276" y="127520"/>
                  </a:lnTo>
                  <a:lnTo>
                    <a:pt x="843483" y="116674"/>
                  </a:lnTo>
                  <a:lnTo>
                    <a:pt x="847051" y="82715"/>
                  </a:lnTo>
                  <a:lnTo>
                    <a:pt x="847217" y="81191"/>
                  </a:lnTo>
                  <a:lnTo>
                    <a:pt x="848690" y="69240"/>
                  </a:lnTo>
                  <a:lnTo>
                    <a:pt x="848766" y="68821"/>
                  </a:lnTo>
                  <a:lnTo>
                    <a:pt x="850620" y="57264"/>
                  </a:lnTo>
                  <a:lnTo>
                    <a:pt x="853478" y="41363"/>
                  </a:lnTo>
                  <a:lnTo>
                    <a:pt x="853605" y="40106"/>
                  </a:lnTo>
                  <a:lnTo>
                    <a:pt x="854481" y="31318"/>
                  </a:lnTo>
                  <a:lnTo>
                    <a:pt x="854595" y="30086"/>
                  </a:lnTo>
                  <a:lnTo>
                    <a:pt x="854722" y="28829"/>
                  </a:lnTo>
                  <a:lnTo>
                    <a:pt x="845959" y="26314"/>
                  </a:lnTo>
                  <a:lnTo>
                    <a:pt x="772007" y="11277"/>
                  </a:lnTo>
                  <a:lnTo>
                    <a:pt x="763231" y="12534"/>
                  </a:lnTo>
                  <a:lnTo>
                    <a:pt x="760730" y="13792"/>
                  </a:lnTo>
                  <a:lnTo>
                    <a:pt x="760730" y="82715"/>
                  </a:lnTo>
                  <a:lnTo>
                    <a:pt x="760730" y="95250"/>
                  </a:lnTo>
                  <a:lnTo>
                    <a:pt x="748195" y="333375"/>
                  </a:lnTo>
                  <a:lnTo>
                    <a:pt x="546265" y="343331"/>
                  </a:lnTo>
                  <a:lnTo>
                    <a:pt x="442239" y="345757"/>
                  </a:lnTo>
                  <a:lnTo>
                    <a:pt x="423456" y="345897"/>
                  </a:lnTo>
                  <a:lnTo>
                    <a:pt x="329590" y="345897"/>
                  </a:lnTo>
                  <a:lnTo>
                    <a:pt x="329476" y="342633"/>
                  </a:lnTo>
                  <a:lnTo>
                    <a:pt x="329374" y="339648"/>
                  </a:lnTo>
                  <a:lnTo>
                    <a:pt x="329272" y="336638"/>
                  </a:lnTo>
                  <a:lnTo>
                    <a:pt x="329158" y="333375"/>
                  </a:lnTo>
                  <a:lnTo>
                    <a:pt x="320827" y="92748"/>
                  </a:lnTo>
                  <a:lnTo>
                    <a:pt x="749452" y="82715"/>
                  </a:lnTo>
                  <a:lnTo>
                    <a:pt x="760730" y="82715"/>
                  </a:lnTo>
                  <a:lnTo>
                    <a:pt x="760730" y="13792"/>
                  </a:lnTo>
                  <a:lnTo>
                    <a:pt x="758228" y="13792"/>
                  </a:lnTo>
                  <a:lnTo>
                    <a:pt x="745109" y="16014"/>
                  </a:lnTo>
                  <a:lnTo>
                    <a:pt x="733158" y="17475"/>
                  </a:lnTo>
                  <a:lnTo>
                    <a:pt x="632269" y="23736"/>
                  </a:lnTo>
                  <a:lnTo>
                    <a:pt x="501294" y="28676"/>
                  </a:lnTo>
                  <a:lnTo>
                    <a:pt x="370484" y="31178"/>
                  </a:lnTo>
                  <a:lnTo>
                    <a:pt x="348335" y="31318"/>
                  </a:lnTo>
                  <a:lnTo>
                    <a:pt x="306374" y="31318"/>
                  </a:lnTo>
                  <a:lnTo>
                    <a:pt x="297954" y="31178"/>
                  </a:lnTo>
                  <a:lnTo>
                    <a:pt x="289064" y="30810"/>
                  </a:lnTo>
                  <a:lnTo>
                    <a:pt x="233095" y="27571"/>
                  </a:lnTo>
                  <a:lnTo>
                    <a:pt x="220560" y="27571"/>
                  </a:lnTo>
                  <a:lnTo>
                    <a:pt x="220560" y="40106"/>
                  </a:lnTo>
                  <a:lnTo>
                    <a:pt x="223062" y="45123"/>
                  </a:lnTo>
                  <a:lnTo>
                    <a:pt x="226809" y="50749"/>
                  </a:lnTo>
                  <a:lnTo>
                    <a:pt x="229565" y="57264"/>
                  </a:lnTo>
                  <a:lnTo>
                    <a:pt x="242201" y="110769"/>
                  </a:lnTo>
                  <a:lnTo>
                    <a:pt x="246875" y="157911"/>
                  </a:lnTo>
                  <a:lnTo>
                    <a:pt x="251269" y="226923"/>
                  </a:lnTo>
                  <a:lnTo>
                    <a:pt x="253771" y="268211"/>
                  </a:lnTo>
                  <a:lnTo>
                    <a:pt x="257441" y="345897"/>
                  </a:lnTo>
                  <a:lnTo>
                    <a:pt x="259092" y="385546"/>
                  </a:lnTo>
                  <a:lnTo>
                    <a:pt x="259410" y="411086"/>
                  </a:lnTo>
                  <a:lnTo>
                    <a:pt x="266928" y="413588"/>
                  </a:lnTo>
                  <a:lnTo>
                    <a:pt x="269430" y="413588"/>
                  </a:lnTo>
                  <a:lnTo>
                    <a:pt x="333349" y="408571"/>
                  </a:lnTo>
                  <a:lnTo>
                    <a:pt x="348576" y="407847"/>
                  </a:lnTo>
                  <a:lnTo>
                    <a:pt x="361162" y="407403"/>
                  </a:lnTo>
                  <a:lnTo>
                    <a:pt x="507568" y="404812"/>
                  </a:lnTo>
                  <a:lnTo>
                    <a:pt x="507644" y="408571"/>
                  </a:lnTo>
                  <a:lnTo>
                    <a:pt x="507746" y="413588"/>
                  </a:lnTo>
                  <a:lnTo>
                    <a:pt x="511327" y="585292"/>
                  </a:lnTo>
                  <a:lnTo>
                    <a:pt x="486575" y="585914"/>
                  </a:lnTo>
                  <a:lnTo>
                    <a:pt x="487146" y="585914"/>
                  </a:lnTo>
                  <a:lnTo>
                    <a:pt x="368655" y="587705"/>
                  </a:lnTo>
                  <a:lnTo>
                    <a:pt x="330962" y="587705"/>
                  </a:lnTo>
                  <a:lnTo>
                    <a:pt x="264795" y="588479"/>
                  </a:lnTo>
                  <a:lnTo>
                    <a:pt x="225044" y="588479"/>
                  </a:lnTo>
                  <a:lnTo>
                    <a:pt x="93040" y="584009"/>
                  </a:lnTo>
                  <a:lnTo>
                    <a:pt x="40081" y="580186"/>
                  </a:lnTo>
                  <a:lnTo>
                    <a:pt x="4991" y="575271"/>
                  </a:lnTo>
                  <a:lnTo>
                    <a:pt x="0" y="584009"/>
                  </a:lnTo>
                  <a:lnTo>
                    <a:pt x="609" y="585292"/>
                  </a:lnTo>
                  <a:lnTo>
                    <a:pt x="1193" y="586473"/>
                  </a:lnTo>
                  <a:lnTo>
                    <a:pt x="1282" y="586790"/>
                  </a:lnTo>
                  <a:lnTo>
                    <a:pt x="12255" y="629818"/>
                  </a:lnTo>
                  <a:lnTo>
                    <a:pt x="18770" y="649211"/>
                  </a:lnTo>
                  <a:lnTo>
                    <a:pt x="21285" y="656729"/>
                  </a:lnTo>
                  <a:lnTo>
                    <a:pt x="31305" y="664248"/>
                  </a:lnTo>
                  <a:lnTo>
                    <a:pt x="45097" y="662990"/>
                  </a:lnTo>
                  <a:lnTo>
                    <a:pt x="78562" y="659295"/>
                  </a:lnTo>
                  <a:lnTo>
                    <a:pt x="106032" y="656882"/>
                  </a:lnTo>
                  <a:lnTo>
                    <a:pt x="142201" y="654710"/>
                  </a:lnTo>
                  <a:lnTo>
                    <a:pt x="306412" y="646861"/>
                  </a:lnTo>
                  <a:lnTo>
                    <a:pt x="744270" y="635584"/>
                  </a:lnTo>
                  <a:lnTo>
                    <a:pt x="772096" y="635419"/>
                  </a:lnTo>
                  <a:lnTo>
                    <a:pt x="808355" y="635419"/>
                  </a:lnTo>
                  <a:lnTo>
                    <a:pt x="894486" y="634187"/>
                  </a:lnTo>
                  <a:lnTo>
                    <a:pt x="987552" y="634187"/>
                  </a:lnTo>
                  <a:lnTo>
                    <a:pt x="1013040" y="634479"/>
                  </a:lnTo>
                  <a:lnTo>
                    <a:pt x="1031760" y="635228"/>
                  </a:lnTo>
                  <a:lnTo>
                    <a:pt x="1055255" y="636676"/>
                  </a:lnTo>
                  <a:lnTo>
                    <a:pt x="1069721" y="637133"/>
                  </a:lnTo>
                  <a:lnTo>
                    <a:pt x="1077036" y="635584"/>
                  </a:lnTo>
                  <a:lnTo>
                    <a:pt x="1077099" y="635419"/>
                  </a:lnTo>
                  <a:lnTo>
                    <a:pt x="1077201" y="635228"/>
                  </a:lnTo>
                  <a:lnTo>
                    <a:pt x="1077683" y="634187"/>
                  </a:lnTo>
                  <a:lnTo>
                    <a:pt x="1079398" y="630504"/>
                  </a:lnTo>
                  <a:close/>
                </a:path>
                <a:path w="3235325" h="1153160">
                  <a:moveTo>
                    <a:pt x="2708351" y="67678"/>
                  </a:moveTo>
                  <a:lnTo>
                    <a:pt x="2707983" y="65798"/>
                  </a:lnTo>
                  <a:lnTo>
                    <a:pt x="2707881" y="65328"/>
                  </a:lnTo>
                  <a:lnTo>
                    <a:pt x="2707094" y="61417"/>
                  </a:lnTo>
                  <a:lnTo>
                    <a:pt x="2702090" y="57658"/>
                  </a:lnTo>
                  <a:lnTo>
                    <a:pt x="2692057" y="58902"/>
                  </a:lnTo>
                  <a:lnTo>
                    <a:pt x="2669362" y="60312"/>
                  </a:lnTo>
                  <a:lnTo>
                    <a:pt x="2557983" y="65328"/>
                  </a:lnTo>
                  <a:lnTo>
                    <a:pt x="2533434" y="65798"/>
                  </a:lnTo>
                  <a:lnTo>
                    <a:pt x="2507831" y="65328"/>
                  </a:lnTo>
                  <a:lnTo>
                    <a:pt x="2431338" y="62293"/>
                  </a:lnTo>
                  <a:lnTo>
                    <a:pt x="2380678" y="56692"/>
                  </a:lnTo>
                  <a:lnTo>
                    <a:pt x="2338628" y="47625"/>
                  </a:lnTo>
                  <a:lnTo>
                    <a:pt x="2326094" y="70180"/>
                  </a:lnTo>
                  <a:lnTo>
                    <a:pt x="2321090" y="93992"/>
                  </a:lnTo>
                  <a:lnTo>
                    <a:pt x="2326094" y="97764"/>
                  </a:lnTo>
                  <a:lnTo>
                    <a:pt x="2336736" y="105841"/>
                  </a:lnTo>
                  <a:lnTo>
                    <a:pt x="2374976" y="119062"/>
                  </a:lnTo>
                  <a:lnTo>
                    <a:pt x="2419032" y="128054"/>
                  </a:lnTo>
                  <a:lnTo>
                    <a:pt x="2467254" y="133946"/>
                  </a:lnTo>
                  <a:lnTo>
                    <a:pt x="2486520" y="136613"/>
                  </a:lnTo>
                  <a:lnTo>
                    <a:pt x="2511882" y="138036"/>
                  </a:lnTo>
                  <a:lnTo>
                    <a:pt x="2529598" y="138569"/>
                  </a:lnTo>
                  <a:lnTo>
                    <a:pt x="2548026" y="138290"/>
                  </a:lnTo>
                  <a:lnTo>
                    <a:pt x="2602865" y="136080"/>
                  </a:lnTo>
                  <a:lnTo>
                    <a:pt x="2677376" y="128397"/>
                  </a:lnTo>
                  <a:lnTo>
                    <a:pt x="2707182" y="119062"/>
                  </a:lnTo>
                  <a:lnTo>
                    <a:pt x="2708084" y="93687"/>
                  </a:lnTo>
                  <a:lnTo>
                    <a:pt x="2708275" y="87109"/>
                  </a:lnTo>
                  <a:lnTo>
                    <a:pt x="2708351" y="67678"/>
                  </a:lnTo>
                  <a:close/>
                </a:path>
                <a:path w="3235325" h="1153160">
                  <a:moveTo>
                    <a:pt x="2823654" y="310819"/>
                  </a:moveTo>
                  <a:lnTo>
                    <a:pt x="2821152" y="297027"/>
                  </a:lnTo>
                  <a:lnTo>
                    <a:pt x="2818638" y="275729"/>
                  </a:lnTo>
                  <a:lnTo>
                    <a:pt x="2817393" y="265696"/>
                  </a:lnTo>
                  <a:lnTo>
                    <a:pt x="2816123" y="259384"/>
                  </a:lnTo>
                  <a:lnTo>
                    <a:pt x="2816085" y="259194"/>
                  </a:lnTo>
                  <a:lnTo>
                    <a:pt x="2815983" y="258635"/>
                  </a:lnTo>
                  <a:lnTo>
                    <a:pt x="2815869" y="258114"/>
                  </a:lnTo>
                  <a:lnTo>
                    <a:pt x="2815755" y="257556"/>
                  </a:lnTo>
                  <a:lnTo>
                    <a:pt x="2813634" y="246900"/>
                  </a:lnTo>
                  <a:lnTo>
                    <a:pt x="2812377" y="239382"/>
                  </a:lnTo>
                  <a:lnTo>
                    <a:pt x="2811119" y="233121"/>
                  </a:lnTo>
                  <a:lnTo>
                    <a:pt x="2801099" y="230606"/>
                  </a:lnTo>
                  <a:lnTo>
                    <a:pt x="2797340" y="230606"/>
                  </a:lnTo>
                  <a:lnTo>
                    <a:pt x="2678417" y="245554"/>
                  </a:lnTo>
                  <a:lnTo>
                    <a:pt x="2658922" y="247688"/>
                  </a:lnTo>
                  <a:lnTo>
                    <a:pt x="2640495" y="249110"/>
                  </a:lnTo>
                  <a:lnTo>
                    <a:pt x="2483853" y="258114"/>
                  </a:lnTo>
                  <a:lnTo>
                    <a:pt x="2460828" y="259041"/>
                  </a:lnTo>
                  <a:lnTo>
                    <a:pt x="2446083" y="259245"/>
                  </a:lnTo>
                  <a:lnTo>
                    <a:pt x="2337930" y="259194"/>
                  </a:lnTo>
                  <a:lnTo>
                    <a:pt x="2320747" y="258635"/>
                  </a:lnTo>
                  <a:lnTo>
                    <a:pt x="2263508" y="255600"/>
                  </a:lnTo>
                  <a:lnTo>
                    <a:pt x="2228342" y="253161"/>
                  </a:lnTo>
                  <a:lnTo>
                    <a:pt x="2217064" y="253161"/>
                  </a:lnTo>
                  <a:lnTo>
                    <a:pt x="2218309" y="261937"/>
                  </a:lnTo>
                  <a:lnTo>
                    <a:pt x="2221242" y="274408"/>
                  </a:lnTo>
                  <a:lnTo>
                    <a:pt x="2222931" y="281838"/>
                  </a:lnTo>
                  <a:lnTo>
                    <a:pt x="2224036" y="287147"/>
                  </a:lnTo>
                  <a:lnTo>
                    <a:pt x="2227084" y="303301"/>
                  </a:lnTo>
                  <a:lnTo>
                    <a:pt x="2232101" y="317080"/>
                  </a:lnTo>
                  <a:lnTo>
                    <a:pt x="2232101" y="318338"/>
                  </a:lnTo>
                  <a:lnTo>
                    <a:pt x="2233358" y="319595"/>
                  </a:lnTo>
                  <a:lnTo>
                    <a:pt x="2235860" y="327113"/>
                  </a:lnTo>
                  <a:lnTo>
                    <a:pt x="2243378" y="335889"/>
                  </a:lnTo>
                  <a:lnTo>
                    <a:pt x="2255913" y="333375"/>
                  </a:lnTo>
                  <a:lnTo>
                    <a:pt x="2287168" y="329780"/>
                  </a:lnTo>
                  <a:lnTo>
                    <a:pt x="2299703" y="328625"/>
                  </a:lnTo>
                  <a:lnTo>
                    <a:pt x="2336190" y="325640"/>
                  </a:lnTo>
                  <a:lnTo>
                    <a:pt x="2348738" y="324764"/>
                  </a:lnTo>
                  <a:lnTo>
                    <a:pt x="2379992" y="323354"/>
                  </a:lnTo>
                  <a:lnTo>
                    <a:pt x="2489022" y="317080"/>
                  </a:lnTo>
                  <a:lnTo>
                    <a:pt x="2488908" y="318338"/>
                  </a:lnTo>
                  <a:lnTo>
                    <a:pt x="2488793" y="319595"/>
                  </a:lnTo>
                  <a:lnTo>
                    <a:pt x="2486495" y="344830"/>
                  </a:lnTo>
                  <a:lnTo>
                    <a:pt x="2475801" y="388112"/>
                  </a:lnTo>
                  <a:lnTo>
                    <a:pt x="2449030" y="459409"/>
                  </a:lnTo>
                  <a:lnTo>
                    <a:pt x="2423312" y="510324"/>
                  </a:lnTo>
                  <a:lnTo>
                    <a:pt x="2399411" y="548944"/>
                  </a:lnTo>
                  <a:lnTo>
                    <a:pt x="2374950" y="587578"/>
                  </a:lnTo>
                  <a:lnTo>
                    <a:pt x="2334730" y="639013"/>
                  </a:lnTo>
                  <a:lnTo>
                    <a:pt x="2300401" y="675525"/>
                  </a:lnTo>
                  <a:lnTo>
                    <a:pt x="2265553" y="711771"/>
                  </a:lnTo>
                  <a:lnTo>
                    <a:pt x="2211844" y="756069"/>
                  </a:lnTo>
                  <a:lnTo>
                    <a:pt x="2168182" y="784567"/>
                  </a:lnTo>
                  <a:lnTo>
                    <a:pt x="2159406" y="789584"/>
                  </a:lnTo>
                  <a:lnTo>
                    <a:pt x="2166924" y="798347"/>
                  </a:lnTo>
                  <a:lnTo>
                    <a:pt x="2173198" y="804621"/>
                  </a:lnTo>
                  <a:lnTo>
                    <a:pt x="2193252" y="817156"/>
                  </a:lnTo>
                  <a:lnTo>
                    <a:pt x="2199513" y="822159"/>
                  </a:lnTo>
                  <a:lnTo>
                    <a:pt x="2210790" y="828433"/>
                  </a:lnTo>
                  <a:lnTo>
                    <a:pt x="2229599" y="823417"/>
                  </a:lnTo>
                  <a:lnTo>
                    <a:pt x="2239619" y="817156"/>
                  </a:lnTo>
                  <a:lnTo>
                    <a:pt x="2290610" y="779056"/>
                  </a:lnTo>
                  <a:lnTo>
                    <a:pt x="2323274" y="752055"/>
                  </a:lnTo>
                  <a:lnTo>
                    <a:pt x="2351709" y="723303"/>
                  </a:lnTo>
                  <a:lnTo>
                    <a:pt x="2390013" y="679919"/>
                  </a:lnTo>
                  <a:lnTo>
                    <a:pt x="2427630" y="636397"/>
                  </a:lnTo>
                  <a:lnTo>
                    <a:pt x="2470912" y="577075"/>
                  </a:lnTo>
                  <a:lnTo>
                    <a:pt x="2496540" y="533908"/>
                  </a:lnTo>
                  <a:lnTo>
                    <a:pt x="2521229" y="552716"/>
                  </a:lnTo>
                  <a:lnTo>
                    <a:pt x="2558148" y="583514"/>
                  </a:lnTo>
                  <a:lnTo>
                    <a:pt x="2616733" y="636193"/>
                  </a:lnTo>
                  <a:lnTo>
                    <a:pt x="2655176" y="673354"/>
                  </a:lnTo>
                  <a:lnTo>
                    <a:pt x="2682036" y="701217"/>
                  </a:lnTo>
                  <a:lnTo>
                    <a:pt x="2708529" y="729005"/>
                  </a:lnTo>
                  <a:lnTo>
                    <a:pt x="2737548" y="763879"/>
                  </a:lnTo>
                  <a:lnTo>
                    <a:pt x="2757233" y="793343"/>
                  </a:lnTo>
                  <a:lnTo>
                    <a:pt x="2766009" y="788327"/>
                  </a:lnTo>
                  <a:lnTo>
                    <a:pt x="2802839" y="755726"/>
                  </a:lnTo>
                  <a:lnTo>
                    <a:pt x="2821152" y="729424"/>
                  </a:lnTo>
                  <a:lnTo>
                    <a:pt x="2814878" y="715632"/>
                  </a:lnTo>
                  <a:lnTo>
                    <a:pt x="2811119" y="709371"/>
                  </a:lnTo>
                  <a:lnTo>
                    <a:pt x="2809875" y="708113"/>
                  </a:lnTo>
                  <a:lnTo>
                    <a:pt x="2796082" y="693013"/>
                  </a:lnTo>
                  <a:lnTo>
                    <a:pt x="2767571" y="667054"/>
                  </a:lnTo>
                  <a:lnTo>
                    <a:pt x="2711246" y="621068"/>
                  </a:lnTo>
                  <a:lnTo>
                    <a:pt x="2668486" y="587971"/>
                  </a:lnTo>
                  <a:lnTo>
                    <a:pt x="2600261" y="537527"/>
                  </a:lnTo>
                  <a:lnTo>
                    <a:pt x="2595270" y="533908"/>
                  </a:lnTo>
                  <a:lnTo>
                    <a:pt x="2577388" y="520903"/>
                  </a:lnTo>
                  <a:lnTo>
                    <a:pt x="2555456" y="505447"/>
                  </a:lnTo>
                  <a:lnTo>
                    <a:pt x="2524112" y="483781"/>
                  </a:lnTo>
                  <a:lnTo>
                    <a:pt x="2538095" y="455561"/>
                  </a:lnTo>
                  <a:lnTo>
                    <a:pt x="2553373" y="418388"/>
                  </a:lnTo>
                  <a:lnTo>
                    <a:pt x="2569743" y="366395"/>
                  </a:lnTo>
                  <a:lnTo>
                    <a:pt x="2578963" y="317080"/>
                  </a:lnTo>
                  <a:lnTo>
                    <a:pt x="2579268" y="314579"/>
                  </a:lnTo>
                  <a:lnTo>
                    <a:pt x="2680779" y="312077"/>
                  </a:lnTo>
                  <a:lnTo>
                    <a:pt x="2695867" y="311353"/>
                  </a:lnTo>
                  <a:lnTo>
                    <a:pt x="2707487" y="310972"/>
                  </a:lnTo>
                  <a:lnTo>
                    <a:pt x="2723591" y="310819"/>
                  </a:lnTo>
                  <a:lnTo>
                    <a:pt x="2823654" y="310819"/>
                  </a:lnTo>
                  <a:close/>
                </a:path>
                <a:path w="3235325" h="1153160">
                  <a:moveTo>
                    <a:pt x="3234740" y="518871"/>
                  </a:moveTo>
                  <a:lnTo>
                    <a:pt x="3231464" y="476605"/>
                  </a:lnTo>
                  <a:lnTo>
                    <a:pt x="3230816" y="469988"/>
                  </a:lnTo>
                  <a:lnTo>
                    <a:pt x="3230321" y="466178"/>
                  </a:lnTo>
                  <a:lnTo>
                    <a:pt x="3230270" y="465836"/>
                  </a:lnTo>
                  <a:lnTo>
                    <a:pt x="3230143" y="464908"/>
                  </a:lnTo>
                  <a:lnTo>
                    <a:pt x="3229902" y="463092"/>
                  </a:lnTo>
                  <a:lnTo>
                    <a:pt x="3228365" y="452958"/>
                  </a:lnTo>
                  <a:lnTo>
                    <a:pt x="3227222" y="444919"/>
                  </a:lnTo>
                  <a:lnTo>
                    <a:pt x="3215944" y="446176"/>
                  </a:lnTo>
                  <a:lnTo>
                    <a:pt x="3205251" y="449148"/>
                  </a:lnTo>
                  <a:lnTo>
                    <a:pt x="3196272" y="451116"/>
                  </a:lnTo>
                  <a:lnTo>
                    <a:pt x="3143389" y="458165"/>
                  </a:lnTo>
                  <a:lnTo>
                    <a:pt x="3066631" y="464908"/>
                  </a:lnTo>
                  <a:lnTo>
                    <a:pt x="3036849" y="466178"/>
                  </a:lnTo>
                  <a:lnTo>
                    <a:pt x="3016669" y="466178"/>
                  </a:lnTo>
                  <a:lnTo>
                    <a:pt x="3016783" y="125984"/>
                  </a:lnTo>
                  <a:lnTo>
                    <a:pt x="3017710" y="72720"/>
                  </a:lnTo>
                  <a:lnTo>
                    <a:pt x="3021673" y="12534"/>
                  </a:lnTo>
                  <a:lnTo>
                    <a:pt x="3021673" y="2501"/>
                  </a:lnTo>
                  <a:lnTo>
                    <a:pt x="3012910" y="2501"/>
                  </a:lnTo>
                  <a:lnTo>
                    <a:pt x="2940177" y="0"/>
                  </a:lnTo>
                  <a:lnTo>
                    <a:pt x="2928937" y="0"/>
                  </a:lnTo>
                  <a:lnTo>
                    <a:pt x="2922663" y="6273"/>
                  </a:lnTo>
                  <a:lnTo>
                    <a:pt x="2925178" y="12534"/>
                  </a:lnTo>
                  <a:lnTo>
                    <a:pt x="2928848" y="20421"/>
                  </a:lnTo>
                  <a:lnTo>
                    <a:pt x="2931045" y="28587"/>
                  </a:lnTo>
                  <a:lnTo>
                    <a:pt x="2936379" y="90093"/>
                  </a:lnTo>
                  <a:lnTo>
                    <a:pt x="2937433" y="114007"/>
                  </a:lnTo>
                  <a:lnTo>
                    <a:pt x="2937662" y="125984"/>
                  </a:lnTo>
                  <a:lnTo>
                    <a:pt x="2937713" y="1065301"/>
                  </a:lnTo>
                  <a:lnTo>
                    <a:pt x="2942717" y="1065301"/>
                  </a:lnTo>
                  <a:lnTo>
                    <a:pt x="3006636" y="1061542"/>
                  </a:lnTo>
                  <a:lnTo>
                    <a:pt x="3012910" y="1060297"/>
                  </a:lnTo>
                  <a:lnTo>
                    <a:pt x="3016669" y="1052766"/>
                  </a:lnTo>
                  <a:lnTo>
                    <a:pt x="3016669" y="531406"/>
                  </a:lnTo>
                  <a:lnTo>
                    <a:pt x="3059074" y="530161"/>
                  </a:lnTo>
                  <a:lnTo>
                    <a:pt x="3188982" y="530161"/>
                  </a:lnTo>
                  <a:lnTo>
                    <a:pt x="3202546" y="530466"/>
                  </a:lnTo>
                  <a:lnTo>
                    <a:pt x="3212033" y="531202"/>
                  </a:lnTo>
                  <a:lnTo>
                    <a:pt x="3223463" y="532650"/>
                  </a:lnTo>
                  <a:lnTo>
                    <a:pt x="3234740" y="532650"/>
                  </a:lnTo>
                  <a:lnTo>
                    <a:pt x="3234740" y="530161"/>
                  </a:lnTo>
                  <a:lnTo>
                    <a:pt x="3234740" y="518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0259" y="1622946"/>
              <a:ext cx="505564" cy="22847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8765" y="1665410"/>
              <a:ext cx="386377" cy="18601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8084" y="1665410"/>
              <a:ext cx="220063" cy="1860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277376" y="1743234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5" h="2882265">
                  <a:moveTo>
                    <a:pt x="749604" y="2881845"/>
                  </a:moveTo>
                  <a:lnTo>
                    <a:pt x="1206852" y="2757569"/>
                  </a:lnTo>
                  <a:lnTo>
                    <a:pt x="457247" y="0"/>
                  </a:lnTo>
                  <a:lnTo>
                    <a:pt x="0" y="124275"/>
                  </a:lnTo>
                  <a:lnTo>
                    <a:pt x="749604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71488" y="1737802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754376" y="2892449"/>
                  </a:moveTo>
                  <a:lnTo>
                    <a:pt x="756448" y="2892449"/>
                  </a:lnTo>
                  <a:lnTo>
                    <a:pt x="1216959" y="2767304"/>
                  </a:lnTo>
                  <a:lnTo>
                    <a:pt x="1218647" y="2764381"/>
                  </a:lnTo>
                  <a:lnTo>
                    <a:pt x="1217863" y="2761578"/>
                  </a:lnTo>
                  <a:lnTo>
                    <a:pt x="467864" y="2712"/>
                  </a:lnTo>
                  <a:lnTo>
                    <a:pt x="466960" y="1566"/>
                  </a:lnTo>
                  <a:lnTo>
                    <a:pt x="464549" y="180"/>
                  </a:lnTo>
                  <a:lnTo>
                    <a:pt x="463102" y="0"/>
                  </a:lnTo>
                  <a:lnTo>
                    <a:pt x="419190" y="11932"/>
                  </a:lnTo>
                  <a:lnTo>
                    <a:pt x="459426" y="11932"/>
                  </a:lnTo>
                  <a:lnTo>
                    <a:pt x="1206261" y="2759228"/>
                  </a:lnTo>
                  <a:lnTo>
                    <a:pt x="759221" y="2880727"/>
                  </a:lnTo>
                  <a:lnTo>
                    <a:pt x="748268" y="2880727"/>
                  </a:lnTo>
                  <a:lnTo>
                    <a:pt x="750782" y="2889978"/>
                  </a:lnTo>
                  <a:lnTo>
                    <a:pt x="751687" y="2891123"/>
                  </a:lnTo>
                  <a:lnTo>
                    <a:pt x="753676" y="2892268"/>
                  </a:lnTo>
                  <a:lnTo>
                    <a:pt x="754376" y="2892449"/>
                  </a:lnTo>
                  <a:close/>
                </a:path>
                <a:path w="1219200" h="2893060">
                  <a:moveTo>
                    <a:pt x="748268" y="2880727"/>
                  </a:moveTo>
                  <a:lnTo>
                    <a:pt x="759221" y="2880727"/>
                  </a:lnTo>
                  <a:lnTo>
                    <a:pt x="12385" y="133432"/>
                  </a:lnTo>
                  <a:lnTo>
                    <a:pt x="459426" y="11932"/>
                  </a:lnTo>
                  <a:lnTo>
                    <a:pt x="419190" y="11932"/>
                  </a:lnTo>
                  <a:lnTo>
                    <a:pt x="1687" y="125386"/>
                  </a:lnTo>
                  <a:lnTo>
                    <a:pt x="0" y="128309"/>
                  </a:lnTo>
                  <a:lnTo>
                    <a:pt x="783" y="131112"/>
                  </a:lnTo>
                  <a:lnTo>
                    <a:pt x="748268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16948" y="2114926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0" y="2509238"/>
                  </a:moveTo>
                  <a:lnTo>
                    <a:pt x="342377" y="2509238"/>
                  </a:lnTo>
                  <a:lnTo>
                    <a:pt x="342377" y="0"/>
                  </a:lnTo>
                  <a:lnTo>
                    <a:pt x="0" y="0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910921" y="2108900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4" h="2521585">
                  <a:moveTo>
                    <a:pt x="2712" y="2521292"/>
                  </a:moveTo>
                  <a:lnTo>
                    <a:pt x="351719" y="2521292"/>
                  </a:lnTo>
                  <a:lnTo>
                    <a:pt x="354431" y="2518580"/>
                  </a:lnTo>
                  <a:lnTo>
                    <a:pt x="354431" y="2712"/>
                  </a:lnTo>
                  <a:lnTo>
                    <a:pt x="351719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342407" y="12053"/>
                  </a:lnTo>
                  <a:lnTo>
                    <a:pt x="342407" y="2509238"/>
                  </a:lnTo>
                  <a:lnTo>
                    <a:pt x="0" y="2509238"/>
                  </a:lnTo>
                  <a:lnTo>
                    <a:pt x="0" y="2518580"/>
                  </a:lnTo>
                  <a:lnTo>
                    <a:pt x="2712" y="2521292"/>
                  </a:lnTo>
                  <a:close/>
                </a:path>
                <a:path w="354964" h="2521585">
                  <a:moveTo>
                    <a:pt x="0" y="2509238"/>
                  </a:moveTo>
                  <a:lnTo>
                    <a:pt x="12054" y="2509238"/>
                  </a:lnTo>
                  <a:lnTo>
                    <a:pt x="12054" y="12053"/>
                  </a:lnTo>
                  <a:lnTo>
                    <a:pt x="0" y="12053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82788" y="1133861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4" h="3488690">
                  <a:moveTo>
                    <a:pt x="0" y="3488345"/>
                  </a:moveTo>
                  <a:lnTo>
                    <a:pt x="547665" y="348834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76791" y="1127835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70" h="3500754">
                  <a:moveTo>
                    <a:pt x="2682" y="3500398"/>
                  </a:moveTo>
                  <a:lnTo>
                    <a:pt x="556977" y="3500398"/>
                  </a:lnTo>
                  <a:lnTo>
                    <a:pt x="559689" y="349768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3488344"/>
                  </a:lnTo>
                  <a:lnTo>
                    <a:pt x="0" y="3488344"/>
                  </a:lnTo>
                  <a:lnTo>
                    <a:pt x="0" y="3497686"/>
                  </a:lnTo>
                  <a:lnTo>
                    <a:pt x="2682" y="3500398"/>
                  </a:lnTo>
                  <a:close/>
                </a:path>
                <a:path w="560070" h="3500754">
                  <a:moveTo>
                    <a:pt x="0" y="3488344"/>
                  </a:moveTo>
                  <a:lnTo>
                    <a:pt x="12024" y="3488344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730453" y="1732348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4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24426" y="1726321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70" h="2901950">
                  <a:moveTo>
                    <a:pt x="2712" y="2901911"/>
                  </a:moveTo>
                  <a:lnTo>
                    <a:pt x="557007" y="2901911"/>
                  </a:lnTo>
                  <a:lnTo>
                    <a:pt x="559719" y="2899199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23"/>
                  </a:lnTo>
                  <a:lnTo>
                    <a:pt x="547665" y="12023"/>
                  </a:lnTo>
                  <a:lnTo>
                    <a:pt x="547665" y="2889858"/>
                  </a:lnTo>
                  <a:lnTo>
                    <a:pt x="0" y="2889858"/>
                  </a:lnTo>
                  <a:lnTo>
                    <a:pt x="0" y="2899199"/>
                  </a:lnTo>
                  <a:lnTo>
                    <a:pt x="2712" y="2901911"/>
                  </a:lnTo>
                  <a:close/>
                </a:path>
                <a:path w="560070" h="2901950">
                  <a:moveTo>
                    <a:pt x="0" y="2889858"/>
                  </a:moveTo>
                  <a:lnTo>
                    <a:pt x="12054" y="2889858"/>
                  </a:lnTo>
                  <a:lnTo>
                    <a:pt x="12054" y="12023"/>
                  </a:lnTo>
                  <a:lnTo>
                    <a:pt x="0" y="12023"/>
                  </a:lnTo>
                  <a:lnTo>
                    <a:pt x="0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836925" y="2016087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79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11" y="2199365"/>
                  </a:lnTo>
                  <a:lnTo>
                    <a:pt x="22937" y="2239300"/>
                  </a:lnTo>
                  <a:lnTo>
                    <a:pt x="49159" y="2273193"/>
                  </a:lnTo>
                  <a:lnTo>
                    <a:pt x="83051" y="2299417"/>
                  </a:lnTo>
                  <a:lnTo>
                    <a:pt x="122990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69825" y="1734277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5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63828" y="1728250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69" h="2901950">
                  <a:moveTo>
                    <a:pt x="2682" y="2901941"/>
                  </a:moveTo>
                  <a:lnTo>
                    <a:pt x="556977" y="2901941"/>
                  </a:lnTo>
                  <a:lnTo>
                    <a:pt x="559689" y="2899229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2889888"/>
                  </a:lnTo>
                  <a:lnTo>
                    <a:pt x="0" y="2889888"/>
                  </a:lnTo>
                  <a:lnTo>
                    <a:pt x="0" y="2899229"/>
                  </a:lnTo>
                  <a:lnTo>
                    <a:pt x="2682" y="2901941"/>
                  </a:lnTo>
                  <a:close/>
                </a:path>
                <a:path w="560069" h="2901950">
                  <a:moveTo>
                    <a:pt x="0" y="2889888"/>
                  </a:moveTo>
                  <a:lnTo>
                    <a:pt x="12024" y="288988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76326" y="2018046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80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00" y="2199365"/>
                  </a:lnTo>
                  <a:lnTo>
                    <a:pt x="22924" y="2239300"/>
                  </a:lnTo>
                  <a:lnTo>
                    <a:pt x="49148" y="2273193"/>
                  </a:lnTo>
                  <a:lnTo>
                    <a:pt x="83045" y="2299417"/>
                  </a:lnTo>
                  <a:lnTo>
                    <a:pt x="122988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182788" y="1404945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4" h="111759">
                  <a:moveTo>
                    <a:pt x="0" y="111555"/>
                  </a:moveTo>
                  <a:lnTo>
                    <a:pt x="547665" y="11155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176791" y="1398918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70" h="123825">
                  <a:moveTo>
                    <a:pt x="2682" y="123608"/>
                  </a:moveTo>
                  <a:lnTo>
                    <a:pt x="556977" y="123608"/>
                  </a:lnTo>
                  <a:lnTo>
                    <a:pt x="559689" y="12089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111555"/>
                  </a:lnTo>
                  <a:lnTo>
                    <a:pt x="0" y="111555"/>
                  </a:lnTo>
                  <a:lnTo>
                    <a:pt x="0" y="120896"/>
                  </a:lnTo>
                  <a:lnTo>
                    <a:pt x="2682" y="123608"/>
                  </a:lnTo>
                  <a:close/>
                </a:path>
                <a:path w="560070" h="123825">
                  <a:moveTo>
                    <a:pt x="0" y="111555"/>
                  </a:moveTo>
                  <a:lnTo>
                    <a:pt x="12024" y="111555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635153" y="1296312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0" y="3325893"/>
                  </a:moveTo>
                  <a:lnTo>
                    <a:pt x="547665" y="3325893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629126" y="1290286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2712" y="3337947"/>
                  </a:moveTo>
                  <a:lnTo>
                    <a:pt x="557007" y="3337947"/>
                  </a:lnTo>
                  <a:lnTo>
                    <a:pt x="559719" y="3335235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30" y="12053"/>
                  </a:lnTo>
                  <a:lnTo>
                    <a:pt x="547665" y="12053"/>
                  </a:lnTo>
                  <a:lnTo>
                    <a:pt x="547665" y="3325893"/>
                  </a:lnTo>
                  <a:lnTo>
                    <a:pt x="0" y="3325893"/>
                  </a:lnTo>
                  <a:lnTo>
                    <a:pt x="0" y="3335235"/>
                  </a:lnTo>
                  <a:lnTo>
                    <a:pt x="2712" y="3337947"/>
                  </a:lnTo>
                  <a:close/>
                </a:path>
                <a:path w="560069" h="3338195">
                  <a:moveTo>
                    <a:pt x="0" y="3325893"/>
                  </a:moveTo>
                  <a:lnTo>
                    <a:pt x="12054" y="3325893"/>
                  </a:lnTo>
                  <a:lnTo>
                    <a:pt x="12054" y="12053"/>
                  </a:lnTo>
                  <a:lnTo>
                    <a:pt x="30" y="12053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635153" y="1554770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0" y="106342"/>
                  </a:moveTo>
                  <a:lnTo>
                    <a:pt x="547665" y="106342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629126" y="1548743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2712" y="118395"/>
                  </a:moveTo>
                  <a:lnTo>
                    <a:pt x="557007" y="118395"/>
                  </a:lnTo>
                  <a:lnTo>
                    <a:pt x="559719" y="115683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27" y="12023"/>
                  </a:lnTo>
                  <a:lnTo>
                    <a:pt x="547665" y="12023"/>
                  </a:lnTo>
                  <a:lnTo>
                    <a:pt x="547665" y="106342"/>
                  </a:lnTo>
                  <a:lnTo>
                    <a:pt x="2" y="106342"/>
                  </a:lnTo>
                  <a:lnTo>
                    <a:pt x="0" y="115683"/>
                  </a:lnTo>
                  <a:lnTo>
                    <a:pt x="2712" y="118395"/>
                  </a:lnTo>
                  <a:close/>
                </a:path>
                <a:path w="560069" h="118744">
                  <a:moveTo>
                    <a:pt x="2" y="106342"/>
                  </a:moveTo>
                  <a:lnTo>
                    <a:pt x="12054" y="106342"/>
                  </a:lnTo>
                  <a:lnTo>
                    <a:pt x="12054" y="12023"/>
                  </a:lnTo>
                  <a:lnTo>
                    <a:pt x="27" y="12023"/>
                  </a:lnTo>
                  <a:lnTo>
                    <a:pt x="2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347895" y="1626337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0" y="2995868"/>
                  </a:moveTo>
                  <a:lnTo>
                    <a:pt x="287258" y="2995868"/>
                  </a:lnTo>
                  <a:lnTo>
                    <a:pt x="287258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341868" y="1620311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682" y="3007922"/>
                  </a:moveTo>
                  <a:lnTo>
                    <a:pt x="296630" y="3007922"/>
                  </a:lnTo>
                  <a:lnTo>
                    <a:pt x="299342" y="3005210"/>
                  </a:lnTo>
                  <a:lnTo>
                    <a:pt x="299342" y="2712"/>
                  </a:lnTo>
                  <a:lnTo>
                    <a:pt x="296630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287258" y="12053"/>
                  </a:lnTo>
                  <a:lnTo>
                    <a:pt x="287258" y="2995868"/>
                  </a:lnTo>
                  <a:lnTo>
                    <a:pt x="0" y="2995868"/>
                  </a:lnTo>
                  <a:lnTo>
                    <a:pt x="0" y="3005210"/>
                  </a:lnTo>
                  <a:lnTo>
                    <a:pt x="2682" y="3007922"/>
                  </a:lnTo>
                  <a:close/>
                </a:path>
                <a:path w="299719" h="3007995">
                  <a:moveTo>
                    <a:pt x="0" y="2995868"/>
                  </a:moveTo>
                  <a:lnTo>
                    <a:pt x="12024" y="299586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257818" y="1626337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0" y="2995868"/>
                  </a:moveTo>
                  <a:lnTo>
                    <a:pt x="143629" y="2995868"/>
                  </a:lnTo>
                  <a:lnTo>
                    <a:pt x="143629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251761" y="1620311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10" h="3007995">
                  <a:moveTo>
                    <a:pt x="2712" y="3007922"/>
                  </a:moveTo>
                  <a:lnTo>
                    <a:pt x="152971" y="3007922"/>
                  </a:lnTo>
                  <a:lnTo>
                    <a:pt x="155683" y="3005210"/>
                  </a:lnTo>
                  <a:lnTo>
                    <a:pt x="155683" y="2712"/>
                  </a:lnTo>
                  <a:lnTo>
                    <a:pt x="152971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143659" y="12053"/>
                  </a:lnTo>
                  <a:lnTo>
                    <a:pt x="143659" y="2995868"/>
                  </a:lnTo>
                  <a:lnTo>
                    <a:pt x="30" y="2995868"/>
                  </a:lnTo>
                  <a:lnTo>
                    <a:pt x="30" y="3005210"/>
                  </a:lnTo>
                  <a:lnTo>
                    <a:pt x="2712" y="3007922"/>
                  </a:lnTo>
                  <a:close/>
                </a:path>
                <a:path w="156210" h="3007995">
                  <a:moveTo>
                    <a:pt x="30" y="2995868"/>
                  </a:moveTo>
                  <a:lnTo>
                    <a:pt x="12084" y="2995868"/>
                  </a:lnTo>
                  <a:lnTo>
                    <a:pt x="12084" y="12053"/>
                  </a:lnTo>
                  <a:lnTo>
                    <a:pt x="0" y="12053"/>
                  </a:lnTo>
                  <a:lnTo>
                    <a:pt x="3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3126784" y="1701160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4" h="2882265">
                  <a:moveTo>
                    <a:pt x="457247" y="2881845"/>
                  </a:moveTo>
                  <a:lnTo>
                    <a:pt x="0" y="2757569"/>
                  </a:lnTo>
                  <a:lnTo>
                    <a:pt x="749604" y="0"/>
                  </a:lnTo>
                  <a:lnTo>
                    <a:pt x="1206852" y="124275"/>
                  </a:lnTo>
                  <a:lnTo>
                    <a:pt x="457247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3120876" y="1695729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464270" y="2892449"/>
                  </a:moveTo>
                  <a:lnTo>
                    <a:pt x="462198" y="2892449"/>
                  </a:lnTo>
                  <a:lnTo>
                    <a:pt x="1687" y="2767304"/>
                  </a:lnTo>
                  <a:lnTo>
                    <a:pt x="0" y="2764381"/>
                  </a:lnTo>
                  <a:lnTo>
                    <a:pt x="783" y="2761578"/>
                  </a:lnTo>
                  <a:lnTo>
                    <a:pt x="750782" y="2712"/>
                  </a:lnTo>
                  <a:lnTo>
                    <a:pt x="751687" y="1566"/>
                  </a:lnTo>
                  <a:lnTo>
                    <a:pt x="754097" y="180"/>
                  </a:lnTo>
                  <a:lnTo>
                    <a:pt x="755544" y="0"/>
                  </a:lnTo>
                  <a:lnTo>
                    <a:pt x="799457" y="11932"/>
                  </a:lnTo>
                  <a:lnTo>
                    <a:pt x="759221" y="11932"/>
                  </a:lnTo>
                  <a:lnTo>
                    <a:pt x="12385" y="2759228"/>
                  </a:lnTo>
                  <a:lnTo>
                    <a:pt x="459426" y="2880727"/>
                  </a:lnTo>
                  <a:lnTo>
                    <a:pt x="470379" y="2880727"/>
                  </a:lnTo>
                  <a:lnTo>
                    <a:pt x="467864" y="2889978"/>
                  </a:lnTo>
                  <a:lnTo>
                    <a:pt x="466960" y="2891123"/>
                  </a:lnTo>
                  <a:lnTo>
                    <a:pt x="464971" y="2892268"/>
                  </a:lnTo>
                  <a:lnTo>
                    <a:pt x="464270" y="2892449"/>
                  </a:lnTo>
                  <a:close/>
                </a:path>
                <a:path w="1219200" h="2893060">
                  <a:moveTo>
                    <a:pt x="470379" y="2880727"/>
                  </a:moveTo>
                  <a:lnTo>
                    <a:pt x="459426" y="2880727"/>
                  </a:lnTo>
                  <a:lnTo>
                    <a:pt x="1206261" y="133432"/>
                  </a:lnTo>
                  <a:lnTo>
                    <a:pt x="759221" y="11932"/>
                  </a:lnTo>
                  <a:lnTo>
                    <a:pt x="799457" y="11932"/>
                  </a:lnTo>
                  <a:lnTo>
                    <a:pt x="1216959" y="125386"/>
                  </a:lnTo>
                  <a:lnTo>
                    <a:pt x="1218647" y="128309"/>
                  </a:lnTo>
                  <a:lnTo>
                    <a:pt x="1217863" y="131112"/>
                  </a:lnTo>
                  <a:lnTo>
                    <a:pt x="470379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351687" y="2072853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342377" y="2509238"/>
                  </a:moveTo>
                  <a:lnTo>
                    <a:pt x="0" y="2509238"/>
                  </a:lnTo>
                  <a:lnTo>
                    <a:pt x="0" y="0"/>
                  </a:lnTo>
                  <a:lnTo>
                    <a:pt x="342377" y="0"/>
                  </a:lnTo>
                  <a:lnTo>
                    <a:pt x="342377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6345661" y="2066826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5" h="2521585">
                  <a:moveTo>
                    <a:pt x="351719" y="2521292"/>
                  </a:moveTo>
                  <a:lnTo>
                    <a:pt x="2712" y="2521292"/>
                  </a:lnTo>
                  <a:lnTo>
                    <a:pt x="0" y="2518580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351719" y="0"/>
                  </a:lnTo>
                  <a:lnTo>
                    <a:pt x="354431" y="2712"/>
                  </a:lnTo>
                  <a:lnTo>
                    <a:pt x="354431" y="12053"/>
                  </a:lnTo>
                  <a:lnTo>
                    <a:pt x="12024" y="12053"/>
                  </a:lnTo>
                  <a:lnTo>
                    <a:pt x="12024" y="2509238"/>
                  </a:lnTo>
                  <a:lnTo>
                    <a:pt x="354431" y="2509238"/>
                  </a:lnTo>
                  <a:lnTo>
                    <a:pt x="354431" y="2518580"/>
                  </a:lnTo>
                  <a:lnTo>
                    <a:pt x="351719" y="2521292"/>
                  </a:lnTo>
                  <a:close/>
                </a:path>
                <a:path w="354965" h="2521585">
                  <a:moveTo>
                    <a:pt x="354431" y="2509238"/>
                  </a:moveTo>
                  <a:lnTo>
                    <a:pt x="342377" y="2509238"/>
                  </a:lnTo>
                  <a:lnTo>
                    <a:pt x="342377" y="12053"/>
                  </a:lnTo>
                  <a:lnTo>
                    <a:pt x="354431" y="12053"/>
                  </a:lnTo>
                  <a:lnTo>
                    <a:pt x="354431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4880559" y="1091788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5" h="3488690">
                  <a:moveTo>
                    <a:pt x="547665" y="3488345"/>
                  </a:moveTo>
                  <a:lnTo>
                    <a:pt x="0" y="3488345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4874532" y="1085761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69" h="3500754">
                  <a:moveTo>
                    <a:pt x="557007" y="3500398"/>
                  </a:moveTo>
                  <a:lnTo>
                    <a:pt x="2712" y="3500398"/>
                  </a:lnTo>
                  <a:lnTo>
                    <a:pt x="0" y="3497686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6977" y="0"/>
                  </a:lnTo>
                  <a:lnTo>
                    <a:pt x="559689" y="2712"/>
                  </a:lnTo>
                  <a:lnTo>
                    <a:pt x="559689" y="12053"/>
                  </a:lnTo>
                  <a:lnTo>
                    <a:pt x="12054" y="12053"/>
                  </a:lnTo>
                  <a:lnTo>
                    <a:pt x="12054" y="3488344"/>
                  </a:lnTo>
                  <a:lnTo>
                    <a:pt x="559689" y="3488344"/>
                  </a:lnTo>
                  <a:lnTo>
                    <a:pt x="559689" y="3497686"/>
                  </a:lnTo>
                  <a:lnTo>
                    <a:pt x="557007" y="3500398"/>
                  </a:lnTo>
                  <a:close/>
                </a:path>
                <a:path w="560069" h="3500754">
                  <a:moveTo>
                    <a:pt x="559689" y="3488344"/>
                  </a:moveTo>
                  <a:lnTo>
                    <a:pt x="547665" y="3488344"/>
                  </a:lnTo>
                  <a:lnTo>
                    <a:pt x="547665" y="12053"/>
                  </a:lnTo>
                  <a:lnTo>
                    <a:pt x="559689" y="12053"/>
                  </a:lnTo>
                  <a:lnTo>
                    <a:pt x="559689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4332894" y="1690274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5" h="2889885">
                  <a:moveTo>
                    <a:pt x="547665" y="2889888"/>
                  </a:moveTo>
                  <a:lnTo>
                    <a:pt x="0" y="2889888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326866" y="1684248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69" h="2901950">
                  <a:moveTo>
                    <a:pt x="557007" y="2901911"/>
                  </a:moveTo>
                  <a:lnTo>
                    <a:pt x="2712" y="2901911"/>
                  </a:lnTo>
                  <a:lnTo>
                    <a:pt x="0" y="2899199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7007" y="0"/>
                  </a:lnTo>
                  <a:lnTo>
                    <a:pt x="559719" y="2712"/>
                  </a:lnTo>
                  <a:lnTo>
                    <a:pt x="559719" y="12023"/>
                  </a:lnTo>
                  <a:lnTo>
                    <a:pt x="12054" y="12023"/>
                  </a:lnTo>
                  <a:lnTo>
                    <a:pt x="12054" y="2889858"/>
                  </a:lnTo>
                  <a:lnTo>
                    <a:pt x="559719" y="2889858"/>
                  </a:lnTo>
                  <a:lnTo>
                    <a:pt x="559719" y="2899199"/>
                  </a:lnTo>
                  <a:lnTo>
                    <a:pt x="557007" y="2901911"/>
                  </a:lnTo>
                  <a:close/>
                </a:path>
                <a:path w="560069" h="2901950">
                  <a:moveTo>
                    <a:pt x="559719" y="2889858"/>
                  </a:moveTo>
                  <a:lnTo>
                    <a:pt x="547665" y="2889858"/>
                  </a:lnTo>
                  <a:lnTo>
                    <a:pt x="547665" y="12023"/>
                  </a:lnTo>
                  <a:lnTo>
                    <a:pt x="559719" y="12023"/>
                  </a:lnTo>
                  <a:lnTo>
                    <a:pt x="559719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439396" y="1974014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80" h="2322829">
                  <a:moveTo>
                    <a:pt x="167346" y="2322349"/>
                  </a:moveTo>
                  <a:lnTo>
                    <a:pt x="122993" y="2316344"/>
                  </a:lnTo>
                  <a:lnTo>
                    <a:pt x="83055" y="2299417"/>
                  </a:lnTo>
                  <a:lnTo>
                    <a:pt x="49159" y="2273193"/>
                  </a:lnTo>
                  <a:lnTo>
                    <a:pt x="22933" y="2239300"/>
                  </a:lnTo>
                  <a:lnTo>
                    <a:pt x="6004" y="2199365"/>
                  </a:lnTo>
                  <a:lnTo>
                    <a:pt x="0" y="2155016"/>
                  </a:lnTo>
                  <a:lnTo>
                    <a:pt x="0" y="167332"/>
                  </a:lnTo>
                  <a:lnTo>
                    <a:pt x="6004" y="122983"/>
                  </a:lnTo>
                  <a:lnTo>
                    <a:pt x="22933" y="83048"/>
                  </a:lnTo>
                  <a:lnTo>
                    <a:pt x="49159" y="49155"/>
                  </a:lnTo>
                  <a:lnTo>
                    <a:pt x="83055" y="22931"/>
                  </a:lnTo>
                  <a:lnTo>
                    <a:pt x="122993" y="6004"/>
                  </a:lnTo>
                  <a:lnTo>
                    <a:pt x="167346" y="0"/>
                  </a:lnTo>
                  <a:lnTo>
                    <a:pt x="211699" y="6004"/>
                  </a:lnTo>
                  <a:lnTo>
                    <a:pt x="251637" y="22931"/>
                  </a:lnTo>
                  <a:lnTo>
                    <a:pt x="285532" y="49155"/>
                  </a:lnTo>
                  <a:lnTo>
                    <a:pt x="311758" y="83048"/>
                  </a:lnTo>
                  <a:lnTo>
                    <a:pt x="328687" y="122983"/>
                  </a:lnTo>
                  <a:lnTo>
                    <a:pt x="334692" y="167332"/>
                  </a:lnTo>
                  <a:lnTo>
                    <a:pt x="334692" y="2155016"/>
                  </a:lnTo>
                  <a:lnTo>
                    <a:pt x="328681" y="2199365"/>
                  </a:lnTo>
                  <a:lnTo>
                    <a:pt x="311754" y="2239300"/>
                  </a:lnTo>
                  <a:lnTo>
                    <a:pt x="285533" y="2273193"/>
                  </a:lnTo>
                  <a:lnTo>
                    <a:pt x="251640" y="2299417"/>
                  </a:lnTo>
                  <a:lnTo>
                    <a:pt x="211702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6693522" y="1692203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5" h="2889885">
                  <a:moveTo>
                    <a:pt x="547665" y="2889888"/>
                  </a:moveTo>
                  <a:lnTo>
                    <a:pt x="0" y="2889888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6687494" y="1686176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69" h="2901950">
                  <a:moveTo>
                    <a:pt x="557007" y="2901941"/>
                  </a:moveTo>
                  <a:lnTo>
                    <a:pt x="2712" y="2901941"/>
                  </a:lnTo>
                  <a:lnTo>
                    <a:pt x="0" y="2899229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6977" y="0"/>
                  </a:lnTo>
                  <a:lnTo>
                    <a:pt x="559689" y="2712"/>
                  </a:lnTo>
                  <a:lnTo>
                    <a:pt x="559689" y="12053"/>
                  </a:lnTo>
                  <a:lnTo>
                    <a:pt x="12054" y="12053"/>
                  </a:lnTo>
                  <a:lnTo>
                    <a:pt x="12054" y="2889888"/>
                  </a:lnTo>
                  <a:lnTo>
                    <a:pt x="559689" y="2889888"/>
                  </a:lnTo>
                  <a:lnTo>
                    <a:pt x="559689" y="2899229"/>
                  </a:lnTo>
                  <a:lnTo>
                    <a:pt x="557007" y="2901941"/>
                  </a:lnTo>
                  <a:close/>
                </a:path>
                <a:path w="560069" h="2901950">
                  <a:moveTo>
                    <a:pt x="559689" y="2889888"/>
                  </a:moveTo>
                  <a:lnTo>
                    <a:pt x="547665" y="2889888"/>
                  </a:lnTo>
                  <a:lnTo>
                    <a:pt x="547665" y="12053"/>
                  </a:lnTo>
                  <a:lnTo>
                    <a:pt x="559689" y="12053"/>
                  </a:lnTo>
                  <a:lnTo>
                    <a:pt x="559689" y="2889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6799993" y="1975973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80" h="2322829">
                  <a:moveTo>
                    <a:pt x="167346" y="2322349"/>
                  </a:moveTo>
                  <a:lnTo>
                    <a:pt x="122993" y="2316344"/>
                  </a:lnTo>
                  <a:lnTo>
                    <a:pt x="83055" y="2299417"/>
                  </a:lnTo>
                  <a:lnTo>
                    <a:pt x="49159" y="2273193"/>
                  </a:lnTo>
                  <a:lnTo>
                    <a:pt x="22933" y="2239300"/>
                  </a:lnTo>
                  <a:lnTo>
                    <a:pt x="6004" y="2199365"/>
                  </a:lnTo>
                  <a:lnTo>
                    <a:pt x="0" y="2155016"/>
                  </a:lnTo>
                  <a:lnTo>
                    <a:pt x="0" y="167332"/>
                  </a:lnTo>
                  <a:lnTo>
                    <a:pt x="6004" y="122983"/>
                  </a:lnTo>
                  <a:lnTo>
                    <a:pt x="22933" y="83048"/>
                  </a:lnTo>
                  <a:lnTo>
                    <a:pt x="49159" y="49155"/>
                  </a:lnTo>
                  <a:lnTo>
                    <a:pt x="83055" y="22931"/>
                  </a:lnTo>
                  <a:lnTo>
                    <a:pt x="122993" y="6004"/>
                  </a:lnTo>
                  <a:lnTo>
                    <a:pt x="167346" y="0"/>
                  </a:lnTo>
                  <a:lnTo>
                    <a:pt x="211699" y="6004"/>
                  </a:lnTo>
                  <a:lnTo>
                    <a:pt x="251637" y="22931"/>
                  </a:lnTo>
                  <a:lnTo>
                    <a:pt x="285532" y="49155"/>
                  </a:lnTo>
                  <a:lnTo>
                    <a:pt x="311758" y="83048"/>
                  </a:lnTo>
                  <a:lnTo>
                    <a:pt x="328687" y="122983"/>
                  </a:lnTo>
                  <a:lnTo>
                    <a:pt x="334692" y="167332"/>
                  </a:lnTo>
                  <a:lnTo>
                    <a:pt x="334692" y="2155016"/>
                  </a:lnTo>
                  <a:lnTo>
                    <a:pt x="328691" y="2199365"/>
                  </a:lnTo>
                  <a:lnTo>
                    <a:pt x="311768" y="2239300"/>
                  </a:lnTo>
                  <a:lnTo>
                    <a:pt x="285544" y="2273193"/>
                  </a:lnTo>
                  <a:lnTo>
                    <a:pt x="251647" y="2299417"/>
                  </a:lnTo>
                  <a:lnTo>
                    <a:pt x="211704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4880559" y="1362871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5" h="111759">
                  <a:moveTo>
                    <a:pt x="547665" y="111555"/>
                  </a:moveTo>
                  <a:lnTo>
                    <a:pt x="0" y="111555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874532" y="1356844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69" h="123825">
                  <a:moveTo>
                    <a:pt x="557007" y="123608"/>
                  </a:moveTo>
                  <a:lnTo>
                    <a:pt x="2712" y="123608"/>
                  </a:lnTo>
                  <a:lnTo>
                    <a:pt x="0" y="120896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6977" y="0"/>
                  </a:lnTo>
                  <a:lnTo>
                    <a:pt x="559689" y="2712"/>
                  </a:lnTo>
                  <a:lnTo>
                    <a:pt x="559689" y="12053"/>
                  </a:lnTo>
                  <a:lnTo>
                    <a:pt x="12054" y="12053"/>
                  </a:lnTo>
                  <a:lnTo>
                    <a:pt x="12054" y="111555"/>
                  </a:lnTo>
                  <a:lnTo>
                    <a:pt x="559689" y="111555"/>
                  </a:lnTo>
                  <a:lnTo>
                    <a:pt x="559689" y="120896"/>
                  </a:lnTo>
                  <a:lnTo>
                    <a:pt x="557007" y="123608"/>
                  </a:lnTo>
                  <a:close/>
                </a:path>
                <a:path w="560069" h="123825">
                  <a:moveTo>
                    <a:pt x="559689" y="111555"/>
                  </a:moveTo>
                  <a:lnTo>
                    <a:pt x="547665" y="111555"/>
                  </a:lnTo>
                  <a:lnTo>
                    <a:pt x="547665" y="12053"/>
                  </a:lnTo>
                  <a:lnTo>
                    <a:pt x="559689" y="12053"/>
                  </a:lnTo>
                  <a:lnTo>
                    <a:pt x="559689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428194" y="1254239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547665" y="3325893"/>
                  </a:moveTo>
                  <a:lnTo>
                    <a:pt x="0" y="3325893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5422167" y="1248212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557007" y="3337947"/>
                  </a:moveTo>
                  <a:lnTo>
                    <a:pt x="2712" y="3337947"/>
                  </a:lnTo>
                  <a:lnTo>
                    <a:pt x="0" y="3335235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6977" y="0"/>
                  </a:lnTo>
                  <a:lnTo>
                    <a:pt x="559689" y="2712"/>
                  </a:lnTo>
                  <a:lnTo>
                    <a:pt x="559689" y="12053"/>
                  </a:lnTo>
                  <a:lnTo>
                    <a:pt x="12054" y="12053"/>
                  </a:lnTo>
                  <a:lnTo>
                    <a:pt x="12054" y="3325893"/>
                  </a:lnTo>
                  <a:lnTo>
                    <a:pt x="559719" y="3325893"/>
                  </a:lnTo>
                  <a:lnTo>
                    <a:pt x="559719" y="3335235"/>
                  </a:lnTo>
                  <a:lnTo>
                    <a:pt x="557007" y="3337947"/>
                  </a:lnTo>
                  <a:close/>
                </a:path>
                <a:path w="560069" h="3338195">
                  <a:moveTo>
                    <a:pt x="559719" y="3325893"/>
                  </a:moveTo>
                  <a:lnTo>
                    <a:pt x="547665" y="3325893"/>
                  </a:lnTo>
                  <a:lnTo>
                    <a:pt x="547665" y="12053"/>
                  </a:lnTo>
                  <a:lnTo>
                    <a:pt x="559689" y="12053"/>
                  </a:lnTo>
                  <a:lnTo>
                    <a:pt x="559719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5428194" y="1512696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547665" y="106342"/>
                  </a:moveTo>
                  <a:lnTo>
                    <a:pt x="0" y="106342"/>
                  </a:lnTo>
                  <a:lnTo>
                    <a:pt x="0" y="0"/>
                  </a:lnTo>
                  <a:lnTo>
                    <a:pt x="547665" y="0"/>
                  </a:lnTo>
                  <a:lnTo>
                    <a:pt x="547665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422167" y="1506669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557007" y="118395"/>
                  </a:moveTo>
                  <a:lnTo>
                    <a:pt x="2712" y="118395"/>
                  </a:lnTo>
                  <a:lnTo>
                    <a:pt x="0" y="115683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556977" y="0"/>
                  </a:lnTo>
                  <a:lnTo>
                    <a:pt x="559689" y="2712"/>
                  </a:lnTo>
                  <a:lnTo>
                    <a:pt x="559691" y="12023"/>
                  </a:lnTo>
                  <a:lnTo>
                    <a:pt x="12054" y="12023"/>
                  </a:lnTo>
                  <a:lnTo>
                    <a:pt x="12054" y="106342"/>
                  </a:lnTo>
                  <a:lnTo>
                    <a:pt x="559717" y="106342"/>
                  </a:lnTo>
                  <a:lnTo>
                    <a:pt x="559719" y="115683"/>
                  </a:lnTo>
                  <a:lnTo>
                    <a:pt x="557007" y="118395"/>
                  </a:lnTo>
                  <a:close/>
                </a:path>
                <a:path w="560069" h="118744">
                  <a:moveTo>
                    <a:pt x="559717" y="106342"/>
                  </a:moveTo>
                  <a:lnTo>
                    <a:pt x="547665" y="106342"/>
                  </a:lnTo>
                  <a:lnTo>
                    <a:pt x="547665" y="12023"/>
                  </a:lnTo>
                  <a:lnTo>
                    <a:pt x="559691" y="12023"/>
                  </a:lnTo>
                  <a:lnTo>
                    <a:pt x="559717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5975858" y="1584264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287258" y="2995868"/>
                  </a:moveTo>
                  <a:lnTo>
                    <a:pt x="0" y="2995868"/>
                  </a:lnTo>
                  <a:lnTo>
                    <a:pt x="0" y="0"/>
                  </a:lnTo>
                  <a:lnTo>
                    <a:pt x="287258" y="0"/>
                  </a:lnTo>
                  <a:lnTo>
                    <a:pt x="287258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5969801" y="1578237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96660" y="3007922"/>
                  </a:moveTo>
                  <a:lnTo>
                    <a:pt x="2712" y="3007922"/>
                  </a:lnTo>
                  <a:lnTo>
                    <a:pt x="0" y="3005210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296630" y="0"/>
                  </a:lnTo>
                  <a:lnTo>
                    <a:pt x="299342" y="2712"/>
                  </a:lnTo>
                  <a:lnTo>
                    <a:pt x="299342" y="12053"/>
                  </a:lnTo>
                  <a:lnTo>
                    <a:pt x="12084" y="12053"/>
                  </a:lnTo>
                  <a:lnTo>
                    <a:pt x="12084" y="2995868"/>
                  </a:lnTo>
                  <a:lnTo>
                    <a:pt x="299342" y="2995868"/>
                  </a:lnTo>
                  <a:lnTo>
                    <a:pt x="299342" y="3005210"/>
                  </a:lnTo>
                  <a:lnTo>
                    <a:pt x="296660" y="3007922"/>
                  </a:lnTo>
                  <a:close/>
                </a:path>
                <a:path w="299719" h="3007995">
                  <a:moveTo>
                    <a:pt x="299342" y="2995868"/>
                  </a:moveTo>
                  <a:lnTo>
                    <a:pt x="287318" y="2995868"/>
                  </a:lnTo>
                  <a:lnTo>
                    <a:pt x="287318" y="12053"/>
                  </a:lnTo>
                  <a:lnTo>
                    <a:pt x="299342" y="12053"/>
                  </a:lnTo>
                  <a:lnTo>
                    <a:pt x="299342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6209565" y="1584264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143629" y="2995868"/>
                  </a:moveTo>
                  <a:lnTo>
                    <a:pt x="0" y="2995868"/>
                  </a:lnTo>
                  <a:lnTo>
                    <a:pt x="0" y="0"/>
                  </a:lnTo>
                  <a:lnTo>
                    <a:pt x="143629" y="0"/>
                  </a:lnTo>
                  <a:lnTo>
                    <a:pt x="143629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6203567" y="1578237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09" h="3007995">
                  <a:moveTo>
                    <a:pt x="152971" y="3007922"/>
                  </a:moveTo>
                  <a:lnTo>
                    <a:pt x="2712" y="3007922"/>
                  </a:lnTo>
                  <a:lnTo>
                    <a:pt x="0" y="3005210"/>
                  </a:lnTo>
                  <a:lnTo>
                    <a:pt x="0" y="2712"/>
                  </a:lnTo>
                  <a:lnTo>
                    <a:pt x="2712" y="0"/>
                  </a:lnTo>
                  <a:lnTo>
                    <a:pt x="152971" y="0"/>
                  </a:lnTo>
                  <a:lnTo>
                    <a:pt x="155683" y="2712"/>
                  </a:lnTo>
                  <a:lnTo>
                    <a:pt x="155683" y="12053"/>
                  </a:lnTo>
                  <a:lnTo>
                    <a:pt x="12024" y="12053"/>
                  </a:lnTo>
                  <a:lnTo>
                    <a:pt x="12024" y="2995868"/>
                  </a:lnTo>
                  <a:lnTo>
                    <a:pt x="155653" y="2995868"/>
                  </a:lnTo>
                  <a:lnTo>
                    <a:pt x="155653" y="3005210"/>
                  </a:lnTo>
                  <a:lnTo>
                    <a:pt x="152971" y="3007922"/>
                  </a:lnTo>
                  <a:close/>
                </a:path>
                <a:path w="156209" h="3007995">
                  <a:moveTo>
                    <a:pt x="155653" y="2995868"/>
                  </a:moveTo>
                  <a:lnTo>
                    <a:pt x="143598" y="2995868"/>
                  </a:lnTo>
                  <a:lnTo>
                    <a:pt x="143598" y="12053"/>
                  </a:lnTo>
                  <a:lnTo>
                    <a:pt x="155683" y="12053"/>
                  </a:lnTo>
                  <a:lnTo>
                    <a:pt x="155653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98067" y="2926976"/>
              <a:ext cx="16548735" cy="6503034"/>
            </a:xfrm>
            <a:custGeom>
              <a:avLst/>
              <a:gdLst/>
              <a:ahLst/>
              <a:cxnLst/>
              <a:rect l="l" t="t" r="r" b="b"/>
              <a:pathLst>
                <a:path w="16548735" h="6503034">
                  <a:moveTo>
                    <a:pt x="16548500" y="6502773"/>
                  </a:moveTo>
                  <a:lnTo>
                    <a:pt x="0" y="6502773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6502773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98067" y="2926976"/>
              <a:ext cx="16548735" cy="6503034"/>
            </a:xfrm>
            <a:custGeom>
              <a:avLst/>
              <a:gdLst/>
              <a:ahLst/>
              <a:cxnLst/>
              <a:rect l="l" t="t" r="r" b="b"/>
              <a:pathLst>
                <a:path w="16548735" h="6503034">
                  <a:moveTo>
                    <a:pt x="0" y="0"/>
                  </a:moveTo>
                  <a:lnTo>
                    <a:pt x="0" y="6502773"/>
                  </a:lnTo>
                  <a:lnTo>
                    <a:pt x="16548500" y="6502773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582640" y="4194992"/>
              <a:ext cx="410209" cy="407034"/>
            </a:xfrm>
            <a:custGeom>
              <a:avLst/>
              <a:gdLst/>
              <a:ahLst/>
              <a:cxnLst/>
              <a:rect l="l" t="t" r="r" b="b"/>
              <a:pathLst>
                <a:path w="410210" h="407035">
                  <a:moveTo>
                    <a:pt x="204899" y="406982"/>
                  </a:moveTo>
                  <a:lnTo>
                    <a:pt x="202958" y="391876"/>
                  </a:lnTo>
                  <a:lnTo>
                    <a:pt x="201353" y="350553"/>
                  </a:lnTo>
                  <a:lnTo>
                    <a:pt x="200241" y="289000"/>
                  </a:lnTo>
                  <a:lnTo>
                    <a:pt x="199774" y="213206"/>
                  </a:lnTo>
                  <a:lnTo>
                    <a:pt x="165856" y="246439"/>
                  </a:lnTo>
                  <a:lnTo>
                    <a:pt x="138078" y="273020"/>
                  </a:lnTo>
                  <a:lnTo>
                    <a:pt x="119094" y="290443"/>
                  </a:lnTo>
                  <a:lnTo>
                    <a:pt x="111558" y="296201"/>
                  </a:lnTo>
                  <a:lnTo>
                    <a:pt x="117369" y="288729"/>
                  </a:lnTo>
                  <a:lnTo>
                    <a:pt x="134911" y="269887"/>
                  </a:lnTo>
                  <a:lnTo>
                    <a:pt x="161671" y="242306"/>
                  </a:lnTo>
                  <a:lnTo>
                    <a:pt x="195135" y="208616"/>
                  </a:lnTo>
                  <a:lnTo>
                    <a:pt x="118811" y="208133"/>
                  </a:lnTo>
                  <a:lnTo>
                    <a:pt x="56826" y="207031"/>
                  </a:lnTo>
                  <a:lnTo>
                    <a:pt x="15211" y="205446"/>
                  </a:lnTo>
                  <a:lnTo>
                    <a:pt x="0" y="203515"/>
                  </a:lnTo>
                  <a:lnTo>
                    <a:pt x="15211" y="201581"/>
                  </a:lnTo>
                  <a:lnTo>
                    <a:pt x="56826" y="199990"/>
                  </a:lnTo>
                  <a:lnTo>
                    <a:pt x="118811" y="198887"/>
                  </a:lnTo>
                  <a:lnTo>
                    <a:pt x="195135" y="198414"/>
                  </a:lnTo>
                  <a:lnTo>
                    <a:pt x="161678" y="164720"/>
                  </a:lnTo>
                  <a:lnTo>
                    <a:pt x="134908" y="137131"/>
                  </a:lnTo>
                  <a:lnTo>
                    <a:pt x="117352" y="118281"/>
                  </a:lnTo>
                  <a:lnTo>
                    <a:pt x="111533" y="110805"/>
                  </a:lnTo>
                  <a:lnTo>
                    <a:pt x="119070" y="116559"/>
                  </a:lnTo>
                  <a:lnTo>
                    <a:pt x="138054" y="133979"/>
                  </a:lnTo>
                  <a:lnTo>
                    <a:pt x="165831" y="160567"/>
                  </a:lnTo>
                  <a:lnTo>
                    <a:pt x="199750" y="193824"/>
                  </a:lnTo>
                  <a:lnTo>
                    <a:pt x="200226" y="118012"/>
                  </a:lnTo>
                  <a:lnTo>
                    <a:pt x="201338" y="56444"/>
                  </a:lnTo>
                  <a:lnTo>
                    <a:pt x="202937" y="15109"/>
                  </a:lnTo>
                  <a:lnTo>
                    <a:pt x="204875" y="0"/>
                  </a:lnTo>
                  <a:lnTo>
                    <a:pt x="206813" y="15109"/>
                  </a:lnTo>
                  <a:lnTo>
                    <a:pt x="208412" y="56444"/>
                  </a:lnTo>
                  <a:lnTo>
                    <a:pt x="209524" y="118012"/>
                  </a:lnTo>
                  <a:lnTo>
                    <a:pt x="210000" y="193824"/>
                  </a:lnTo>
                  <a:lnTo>
                    <a:pt x="243922" y="160577"/>
                  </a:lnTo>
                  <a:lnTo>
                    <a:pt x="271706" y="133991"/>
                  </a:lnTo>
                  <a:lnTo>
                    <a:pt x="290690" y="116573"/>
                  </a:lnTo>
                  <a:lnTo>
                    <a:pt x="298217" y="110829"/>
                  </a:lnTo>
                  <a:lnTo>
                    <a:pt x="292416" y="118305"/>
                  </a:lnTo>
                  <a:lnTo>
                    <a:pt x="274872" y="137152"/>
                  </a:lnTo>
                  <a:lnTo>
                    <a:pt x="248106" y="164734"/>
                  </a:lnTo>
                  <a:lnTo>
                    <a:pt x="214639" y="198414"/>
                  </a:lnTo>
                  <a:lnTo>
                    <a:pt x="290963" y="198890"/>
                  </a:lnTo>
                  <a:lnTo>
                    <a:pt x="352948" y="199999"/>
                  </a:lnTo>
                  <a:lnTo>
                    <a:pt x="394563" y="201591"/>
                  </a:lnTo>
                  <a:lnTo>
                    <a:pt x="409775" y="203515"/>
                  </a:lnTo>
                  <a:lnTo>
                    <a:pt x="394563" y="205439"/>
                  </a:lnTo>
                  <a:lnTo>
                    <a:pt x="352948" y="207031"/>
                  </a:lnTo>
                  <a:lnTo>
                    <a:pt x="290963" y="208140"/>
                  </a:lnTo>
                  <a:lnTo>
                    <a:pt x="214639" y="208616"/>
                  </a:lnTo>
                  <a:lnTo>
                    <a:pt x="248110" y="242303"/>
                  </a:lnTo>
                  <a:lnTo>
                    <a:pt x="274884" y="269878"/>
                  </a:lnTo>
                  <a:lnTo>
                    <a:pt x="292436" y="288718"/>
                  </a:lnTo>
                  <a:lnTo>
                    <a:pt x="298241" y="296201"/>
                  </a:lnTo>
                  <a:lnTo>
                    <a:pt x="290718" y="290453"/>
                  </a:lnTo>
                  <a:lnTo>
                    <a:pt x="271739" y="273029"/>
                  </a:lnTo>
                  <a:lnTo>
                    <a:pt x="243957" y="246442"/>
                  </a:lnTo>
                  <a:lnTo>
                    <a:pt x="210024" y="213206"/>
                  </a:lnTo>
                  <a:lnTo>
                    <a:pt x="209548" y="288990"/>
                  </a:lnTo>
                  <a:lnTo>
                    <a:pt x="208436" y="350544"/>
                  </a:lnTo>
                  <a:lnTo>
                    <a:pt x="206838" y="391873"/>
                  </a:lnTo>
                  <a:lnTo>
                    <a:pt x="204899" y="40698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401945" y="5038286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2382" y="4225293"/>
              <a:ext cx="294428" cy="329630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3701399" y="4253841"/>
              <a:ext cx="83820" cy="263525"/>
            </a:xfrm>
            <a:custGeom>
              <a:avLst/>
              <a:gdLst/>
              <a:ahLst/>
              <a:cxnLst/>
              <a:rect l="l" t="t" r="r" b="b"/>
              <a:pathLst>
                <a:path w="83820" h="263525">
                  <a:moveTo>
                    <a:pt x="6434" y="50343"/>
                  </a:moveTo>
                  <a:lnTo>
                    <a:pt x="5637" y="47954"/>
                  </a:lnTo>
                  <a:lnTo>
                    <a:pt x="378" y="32553"/>
                  </a:lnTo>
                  <a:lnTo>
                    <a:pt x="0" y="30281"/>
                  </a:lnTo>
                  <a:lnTo>
                    <a:pt x="54885" y="4920"/>
                  </a:lnTo>
                  <a:lnTo>
                    <a:pt x="59049" y="0"/>
                  </a:lnTo>
                  <a:lnTo>
                    <a:pt x="83653" y="0"/>
                  </a:lnTo>
                  <a:lnTo>
                    <a:pt x="83653" y="27253"/>
                  </a:lnTo>
                  <a:lnTo>
                    <a:pt x="59049" y="27253"/>
                  </a:lnTo>
                  <a:lnTo>
                    <a:pt x="52262" y="31293"/>
                  </a:lnTo>
                  <a:lnTo>
                    <a:pt x="14895" y="47954"/>
                  </a:lnTo>
                  <a:lnTo>
                    <a:pt x="8327" y="49586"/>
                  </a:lnTo>
                  <a:lnTo>
                    <a:pt x="6434" y="50343"/>
                  </a:lnTo>
                  <a:close/>
                </a:path>
                <a:path w="83820" h="263525">
                  <a:moveTo>
                    <a:pt x="83653" y="263073"/>
                  </a:moveTo>
                  <a:lnTo>
                    <a:pt x="59049" y="263073"/>
                  </a:lnTo>
                  <a:lnTo>
                    <a:pt x="59049" y="27253"/>
                  </a:lnTo>
                  <a:lnTo>
                    <a:pt x="83653" y="27253"/>
                  </a:lnTo>
                  <a:lnTo>
                    <a:pt x="83653" y="2630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701399" y="4253841"/>
              <a:ext cx="83820" cy="263525"/>
            </a:xfrm>
            <a:custGeom>
              <a:avLst/>
              <a:gdLst/>
              <a:ahLst/>
              <a:cxnLst/>
              <a:rect l="l" t="t" r="r" b="b"/>
              <a:pathLst>
                <a:path w="83820" h="263525">
                  <a:moveTo>
                    <a:pt x="378" y="32553"/>
                  </a:moveTo>
                  <a:lnTo>
                    <a:pt x="0" y="30281"/>
                  </a:lnTo>
                  <a:lnTo>
                    <a:pt x="1892" y="29903"/>
                  </a:lnTo>
                  <a:lnTo>
                    <a:pt x="11734" y="27253"/>
                  </a:lnTo>
                  <a:lnTo>
                    <a:pt x="23279" y="22143"/>
                  </a:lnTo>
                  <a:lnTo>
                    <a:pt x="34824" y="17033"/>
                  </a:lnTo>
                  <a:lnTo>
                    <a:pt x="44855" y="10977"/>
                  </a:lnTo>
                  <a:lnTo>
                    <a:pt x="54885" y="4920"/>
                  </a:lnTo>
                  <a:lnTo>
                    <a:pt x="59049" y="0"/>
                  </a:lnTo>
                  <a:lnTo>
                    <a:pt x="81382" y="0"/>
                  </a:lnTo>
                  <a:lnTo>
                    <a:pt x="83653" y="0"/>
                  </a:lnTo>
                  <a:lnTo>
                    <a:pt x="83653" y="2271"/>
                  </a:lnTo>
                  <a:lnTo>
                    <a:pt x="83653" y="260802"/>
                  </a:lnTo>
                  <a:lnTo>
                    <a:pt x="83653" y="263073"/>
                  </a:lnTo>
                  <a:lnTo>
                    <a:pt x="81382" y="263073"/>
                  </a:lnTo>
                  <a:lnTo>
                    <a:pt x="61320" y="263073"/>
                  </a:lnTo>
                  <a:lnTo>
                    <a:pt x="59049" y="263073"/>
                  </a:lnTo>
                  <a:lnTo>
                    <a:pt x="59049" y="260802"/>
                  </a:lnTo>
                  <a:lnTo>
                    <a:pt x="59049" y="27253"/>
                  </a:lnTo>
                  <a:lnTo>
                    <a:pt x="52262" y="31293"/>
                  </a:lnTo>
                  <a:lnTo>
                    <a:pt x="14895" y="47954"/>
                  </a:lnTo>
                  <a:lnTo>
                    <a:pt x="8327" y="49586"/>
                  </a:lnTo>
                  <a:lnTo>
                    <a:pt x="6434" y="50343"/>
                  </a:lnTo>
                  <a:lnTo>
                    <a:pt x="5677" y="48072"/>
                  </a:lnTo>
                  <a:lnTo>
                    <a:pt x="378" y="32553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3117" y="4225293"/>
              <a:ext cx="332280" cy="35802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2041" y="4182033"/>
              <a:ext cx="1047946" cy="390448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4582630" y="4182033"/>
              <a:ext cx="3195955" cy="1881505"/>
            </a:xfrm>
            <a:custGeom>
              <a:avLst/>
              <a:gdLst/>
              <a:ahLst/>
              <a:cxnLst/>
              <a:rect l="l" t="t" r="r" b="b"/>
              <a:pathLst>
                <a:path w="3195954" h="1881504">
                  <a:moveTo>
                    <a:pt x="409778" y="1677784"/>
                  </a:moveTo>
                  <a:lnTo>
                    <a:pt x="394563" y="1675866"/>
                  </a:lnTo>
                  <a:lnTo>
                    <a:pt x="352958" y="1674266"/>
                  </a:lnTo>
                  <a:lnTo>
                    <a:pt x="290969" y="1673161"/>
                  </a:lnTo>
                  <a:lnTo>
                    <a:pt x="214642" y="1672691"/>
                  </a:lnTo>
                  <a:lnTo>
                    <a:pt x="248107" y="1639011"/>
                  </a:lnTo>
                  <a:lnTo>
                    <a:pt x="274878" y="1611426"/>
                  </a:lnTo>
                  <a:lnTo>
                    <a:pt x="292417" y="1592580"/>
                  </a:lnTo>
                  <a:lnTo>
                    <a:pt x="298221" y="1585099"/>
                  </a:lnTo>
                  <a:lnTo>
                    <a:pt x="290690" y="1590840"/>
                  </a:lnTo>
                  <a:lnTo>
                    <a:pt x="271716" y="1608264"/>
                  </a:lnTo>
                  <a:lnTo>
                    <a:pt x="243928" y="1634845"/>
                  </a:lnTo>
                  <a:lnTo>
                    <a:pt x="210007" y="1668094"/>
                  </a:lnTo>
                  <a:lnTo>
                    <a:pt x="209524" y="1592287"/>
                  </a:lnTo>
                  <a:lnTo>
                    <a:pt x="208419" y="1530718"/>
                  </a:lnTo>
                  <a:lnTo>
                    <a:pt x="206819" y="1489379"/>
                  </a:lnTo>
                  <a:lnTo>
                    <a:pt x="204876" y="1474266"/>
                  </a:lnTo>
                  <a:lnTo>
                    <a:pt x="202946" y="1489379"/>
                  </a:lnTo>
                  <a:lnTo>
                    <a:pt x="201345" y="1530718"/>
                  </a:lnTo>
                  <a:lnTo>
                    <a:pt x="200228" y="1592287"/>
                  </a:lnTo>
                  <a:lnTo>
                    <a:pt x="199758" y="1668094"/>
                  </a:lnTo>
                  <a:lnTo>
                    <a:pt x="165836" y="1634845"/>
                  </a:lnTo>
                  <a:lnTo>
                    <a:pt x="138061" y="1608251"/>
                  </a:lnTo>
                  <a:lnTo>
                    <a:pt x="119075" y="1590827"/>
                  </a:lnTo>
                  <a:lnTo>
                    <a:pt x="111544" y="1585074"/>
                  </a:lnTo>
                  <a:lnTo>
                    <a:pt x="117360" y="1592554"/>
                  </a:lnTo>
                  <a:lnTo>
                    <a:pt x="134912" y="1611401"/>
                  </a:lnTo>
                  <a:lnTo>
                    <a:pt x="161683" y="1638998"/>
                  </a:lnTo>
                  <a:lnTo>
                    <a:pt x="195135" y="1672691"/>
                  </a:lnTo>
                  <a:lnTo>
                    <a:pt x="118821" y="1673161"/>
                  </a:lnTo>
                  <a:lnTo>
                    <a:pt x="56832" y="1674266"/>
                  </a:lnTo>
                  <a:lnTo>
                    <a:pt x="15214" y="1675853"/>
                  </a:lnTo>
                  <a:lnTo>
                    <a:pt x="0" y="1677784"/>
                  </a:lnTo>
                  <a:lnTo>
                    <a:pt x="15214" y="1679714"/>
                  </a:lnTo>
                  <a:lnTo>
                    <a:pt x="56832" y="1681302"/>
                  </a:lnTo>
                  <a:lnTo>
                    <a:pt x="118821" y="1682407"/>
                  </a:lnTo>
                  <a:lnTo>
                    <a:pt x="195135" y="1682889"/>
                  </a:lnTo>
                  <a:lnTo>
                    <a:pt x="161671" y="1716582"/>
                  </a:lnTo>
                  <a:lnTo>
                    <a:pt x="134912" y="1744154"/>
                  </a:lnTo>
                  <a:lnTo>
                    <a:pt x="117373" y="1763001"/>
                  </a:lnTo>
                  <a:lnTo>
                    <a:pt x="111556" y="1770468"/>
                  </a:lnTo>
                  <a:lnTo>
                    <a:pt x="119100" y="1764715"/>
                  </a:lnTo>
                  <a:lnTo>
                    <a:pt x="138087" y="1747291"/>
                  </a:lnTo>
                  <a:lnTo>
                    <a:pt x="165862" y="1720710"/>
                  </a:lnTo>
                  <a:lnTo>
                    <a:pt x="199783" y="1687474"/>
                  </a:lnTo>
                  <a:lnTo>
                    <a:pt x="200240" y="1763268"/>
                  </a:lnTo>
                  <a:lnTo>
                    <a:pt x="201358" y="1824824"/>
                  </a:lnTo>
                  <a:lnTo>
                    <a:pt x="202958" y="1866150"/>
                  </a:lnTo>
                  <a:lnTo>
                    <a:pt x="204901" y="1881251"/>
                  </a:lnTo>
                  <a:lnTo>
                    <a:pt x="206844" y="1866150"/>
                  </a:lnTo>
                  <a:lnTo>
                    <a:pt x="208445" y="1824812"/>
                  </a:lnTo>
                  <a:lnTo>
                    <a:pt x="209550" y="1763268"/>
                  </a:lnTo>
                  <a:lnTo>
                    <a:pt x="210032" y="1687474"/>
                  </a:lnTo>
                  <a:lnTo>
                    <a:pt x="243967" y="1720710"/>
                  </a:lnTo>
                  <a:lnTo>
                    <a:pt x="271741" y="1747304"/>
                  </a:lnTo>
                  <a:lnTo>
                    <a:pt x="290728" y="1764728"/>
                  </a:lnTo>
                  <a:lnTo>
                    <a:pt x="298246" y="1770468"/>
                  </a:lnTo>
                  <a:lnTo>
                    <a:pt x="292442" y="1762988"/>
                  </a:lnTo>
                  <a:lnTo>
                    <a:pt x="274891" y="1744154"/>
                  </a:lnTo>
                  <a:lnTo>
                    <a:pt x="248119" y="1716570"/>
                  </a:lnTo>
                  <a:lnTo>
                    <a:pt x="214642" y="1682889"/>
                  </a:lnTo>
                  <a:lnTo>
                    <a:pt x="290969" y="1682407"/>
                  </a:lnTo>
                  <a:lnTo>
                    <a:pt x="352958" y="1681302"/>
                  </a:lnTo>
                  <a:lnTo>
                    <a:pt x="394563" y="1679714"/>
                  </a:lnTo>
                  <a:lnTo>
                    <a:pt x="409778" y="1677784"/>
                  </a:lnTo>
                  <a:close/>
                </a:path>
                <a:path w="3195954" h="1881504">
                  <a:moveTo>
                    <a:pt x="2290407" y="203974"/>
                  </a:moveTo>
                  <a:lnTo>
                    <a:pt x="2289975" y="201422"/>
                  </a:lnTo>
                  <a:lnTo>
                    <a:pt x="2289937" y="200990"/>
                  </a:lnTo>
                  <a:lnTo>
                    <a:pt x="2288743" y="188429"/>
                  </a:lnTo>
                  <a:lnTo>
                    <a:pt x="2288679" y="187731"/>
                  </a:lnTo>
                  <a:lnTo>
                    <a:pt x="2288552" y="186486"/>
                  </a:lnTo>
                  <a:lnTo>
                    <a:pt x="2288463" y="185534"/>
                  </a:lnTo>
                  <a:lnTo>
                    <a:pt x="2288375" y="184581"/>
                  </a:lnTo>
                  <a:lnTo>
                    <a:pt x="2288273" y="183489"/>
                  </a:lnTo>
                  <a:lnTo>
                    <a:pt x="2287994" y="182130"/>
                  </a:lnTo>
                  <a:lnTo>
                    <a:pt x="2287816" y="181343"/>
                  </a:lnTo>
                  <a:lnTo>
                    <a:pt x="2285288" y="179222"/>
                  </a:lnTo>
                  <a:lnTo>
                    <a:pt x="2274582" y="181343"/>
                  </a:lnTo>
                  <a:lnTo>
                    <a:pt x="2269528" y="182130"/>
                  </a:lnTo>
                  <a:lnTo>
                    <a:pt x="2263229" y="182816"/>
                  </a:lnTo>
                  <a:lnTo>
                    <a:pt x="2242718" y="184581"/>
                  </a:lnTo>
                  <a:lnTo>
                    <a:pt x="2235060" y="185127"/>
                  </a:lnTo>
                  <a:lnTo>
                    <a:pt x="2212746" y="186055"/>
                  </a:lnTo>
                  <a:lnTo>
                    <a:pt x="2204631" y="186486"/>
                  </a:lnTo>
                  <a:lnTo>
                    <a:pt x="2174049" y="187731"/>
                  </a:lnTo>
                  <a:lnTo>
                    <a:pt x="2146477" y="188429"/>
                  </a:lnTo>
                  <a:lnTo>
                    <a:pt x="2102662" y="188429"/>
                  </a:lnTo>
                  <a:lnTo>
                    <a:pt x="2096249" y="188188"/>
                  </a:lnTo>
                  <a:lnTo>
                    <a:pt x="2088997" y="187731"/>
                  </a:lnTo>
                  <a:lnTo>
                    <a:pt x="2089404" y="187731"/>
                  </a:lnTo>
                  <a:lnTo>
                    <a:pt x="2085149" y="180086"/>
                  </a:lnTo>
                  <a:lnTo>
                    <a:pt x="2085149" y="130581"/>
                  </a:lnTo>
                  <a:lnTo>
                    <a:pt x="2131923" y="129133"/>
                  </a:lnTo>
                  <a:lnTo>
                    <a:pt x="2270772" y="126746"/>
                  </a:lnTo>
                  <a:lnTo>
                    <a:pt x="2281021" y="126746"/>
                  </a:lnTo>
                  <a:lnTo>
                    <a:pt x="2283155" y="124612"/>
                  </a:lnTo>
                  <a:lnTo>
                    <a:pt x="2282723" y="122478"/>
                  </a:lnTo>
                  <a:lnTo>
                    <a:pt x="2281707" y="109918"/>
                  </a:lnTo>
                  <a:lnTo>
                    <a:pt x="2281618" y="108800"/>
                  </a:lnTo>
                  <a:lnTo>
                    <a:pt x="2281517" y="107543"/>
                  </a:lnTo>
                  <a:lnTo>
                    <a:pt x="2281440" y="106260"/>
                  </a:lnTo>
                  <a:lnTo>
                    <a:pt x="2281021" y="104127"/>
                  </a:lnTo>
                  <a:lnTo>
                    <a:pt x="2279307" y="101993"/>
                  </a:lnTo>
                  <a:lnTo>
                    <a:pt x="2274620" y="102844"/>
                  </a:lnTo>
                  <a:lnTo>
                    <a:pt x="2269109" y="103606"/>
                  </a:lnTo>
                  <a:lnTo>
                    <a:pt x="2222208" y="107061"/>
                  </a:lnTo>
                  <a:lnTo>
                    <a:pt x="2167750" y="109169"/>
                  </a:lnTo>
                  <a:lnTo>
                    <a:pt x="2121763" y="109918"/>
                  </a:lnTo>
                  <a:lnTo>
                    <a:pt x="2099919" y="109918"/>
                  </a:lnTo>
                  <a:lnTo>
                    <a:pt x="2085149" y="109677"/>
                  </a:lnTo>
                  <a:lnTo>
                    <a:pt x="2085149" y="58039"/>
                  </a:lnTo>
                  <a:lnTo>
                    <a:pt x="2232368" y="54622"/>
                  </a:lnTo>
                  <a:lnTo>
                    <a:pt x="2244750" y="54203"/>
                  </a:lnTo>
                  <a:lnTo>
                    <a:pt x="2282723" y="54203"/>
                  </a:lnTo>
                  <a:lnTo>
                    <a:pt x="2284006" y="52489"/>
                  </a:lnTo>
                  <a:lnTo>
                    <a:pt x="2285288" y="51206"/>
                  </a:lnTo>
                  <a:lnTo>
                    <a:pt x="2284857" y="49072"/>
                  </a:lnTo>
                  <a:lnTo>
                    <a:pt x="2284857" y="44805"/>
                  </a:lnTo>
                  <a:lnTo>
                    <a:pt x="2284438" y="43103"/>
                  </a:lnTo>
                  <a:lnTo>
                    <a:pt x="2283485" y="36918"/>
                  </a:lnTo>
                  <a:lnTo>
                    <a:pt x="2283383" y="36271"/>
                  </a:lnTo>
                  <a:lnTo>
                    <a:pt x="2282723" y="32004"/>
                  </a:lnTo>
                  <a:lnTo>
                    <a:pt x="2282279" y="29781"/>
                  </a:lnTo>
                  <a:lnTo>
                    <a:pt x="2281936" y="29781"/>
                  </a:lnTo>
                  <a:lnTo>
                    <a:pt x="2278888" y="29019"/>
                  </a:lnTo>
                  <a:lnTo>
                    <a:pt x="2277605" y="29019"/>
                  </a:lnTo>
                  <a:lnTo>
                    <a:pt x="2270899" y="29781"/>
                  </a:lnTo>
                  <a:lnTo>
                    <a:pt x="2265578" y="30327"/>
                  </a:lnTo>
                  <a:lnTo>
                    <a:pt x="2236825" y="32677"/>
                  </a:lnTo>
                  <a:lnTo>
                    <a:pt x="2228558" y="33210"/>
                  </a:lnTo>
                  <a:lnTo>
                    <a:pt x="2147532" y="36271"/>
                  </a:lnTo>
                  <a:lnTo>
                    <a:pt x="2147951" y="36271"/>
                  </a:lnTo>
                  <a:lnTo>
                    <a:pt x="2136711" y="36626"/>
                  </a:lnTo>
                  <a:lnTo>
                    <a:pt x="2120887" y="36918"/>
                  </a:lnTo>
                  <a:lnTo>
                    <a:pt x="2089581" y="36918"/>
                  </a:lnTo>
                  <a:lnTo>
                    <a:pt x="2079383" y="36626"/>
                  </a:lnTo>
                  <a:lnTo>
                    <a:pt x="2080488" y="36626"/>
                  </a:lnTo>
                  <a:lnTo>
                    <a:pt x="2057412" y="35420"/>
                  </a:lnTo>
                  <a:lnTo>
                    <a:pt x="2052726" y="35420"/>
                  </a:lnTo>
                  <a:lnTo>
                    <a:pt x="2050592" y="39268"/>
                  </a:lnTo>
                  <a:lnTo>
                    <a:pt x="2054009" y="46088"/>
                  </a:lnTo>
                  <a:lnTo>
                    <a:pt x="2055672" y="54622"/>
                  </a:lnTo>
                  <a:lnTo>
                    <a:pt x="2057374" y="63500"/>
                  </a:lnTo>
                  <a:lnTo>
                    <a:pt x="2058009" y="68364"/>
                  </a:lnTo>
                  <a:lnTo>
                    <a:pt x="2058238" y="73990"/>
                  </a:lnTo>
                  <a:lnTo>
                    <a:pt x="2058365" y="183946"/>
                  </a:lnTo>
                  <a:lnTo>
                    <a:pt x="2058466" y="185127"/>
                  </a:lnTo>
                  <a:lnTo>
                    <a:pt x="2058593" y="186486"/>
                  </a:lnTo>
                  <a:lnTo>
                    <a:pt x="2058720" y="187731"/>
                  </a:lnTo>
                  <a:lnTo>
                    <a:pt x="2058784" y="188429"/>
                  </a:lnTo>
                  <a:lnTo>
                    <a:pt x="2059012" y="190957"/>
                  </a:lnTo>
                  <a:lnTo>
                    <a:pt x="2060790" y="195732"/>
                  </a:lnTo>
                  <a:lnTo>
                    <a:pt x="2064245" y="200990"/>
                  </a:lnTo>
                  <a:lnTo>
                    <a:pt x="2070214" y="209524"/>
                  </a:lnTo>
                  <a:lnTo>
                    <a:pt x="2234742" y="205841"/>
                  </a:lnTo>
                  <a:lnTo>
                    <a:pt x="2256561" y="205689"/>
                  </a:lnTo>
                  <a:lnTo>
                    <a:pt x="2286990" y="205689"/>
                  </a:lnTo>
                  <a:lnTo>
                    <a:pt x="2290407" y="203974"/>
                  </a:lnTo>
                  <a:close/>
                </a:path>
                <a:path w="3195954" h="1881504">
                  <a:moveTo>
                    <a:pt x="2350579" y="302120"/>
                  </a:moveTo>
                  <a:lnTo>
                    <a:pt x="2348903" y="288785"/>
                  </a:lnTo>
                  <a:lnTo>
                    <a:pt x="2348839" y="288251"/>
                  </a:lnTo>
                  <a:lnTo>
                    <a:pt x="2348738" y="287426"/>
                  </a:lnTo>
                  <a:lnTo>
                    <a:pt x="2348636" y="286664"/>
                  </a:lnTo>
                  <a:lnTo>
                    <a:pt x="2348547" y="285902"/>
                  </a:lnTo>
                  <a:lnTo>
                    <a:pt x="2348496" y="285483"/>
                  </a:lnTo>
                  <a:lnTo>
                    <a:pt x="2348369" y="284518"/>
                  </a:lnTo>
                  <a:lnTo>
                    <a:pt x="2348280" y="283743"/>
                  </a:lnTo>
                  <a:lnTo>
                    <a:pt x="2348014" y="281635"/>
                  </a:lnTo>
                  <a:lnTo>
                    <a:pt x="2347925" y="281216"/>
                  </a:lnTo>
                  <a:lnTo>
                    <a:pt x="2347582" y="279501"/>
                  </a:lnTo>
                  <a:lnTo>
                    <a:pt x="2345029" y="276948"/>
                  </a:lnTo>
                  <a:lnTo>
                    <a:pt x="2285415" y="283743"/>
                  </a:lnTo>
                  <a:lnTo>
                    <a:pt x="2263229" y="285051"/>
                  </a:lnTo>
                  <a:lnTo>
                    <a:pt x="2263597" y="285051"/>
                  </a:lnTo>
                  <a:lnTo>
                    <a:pt x="2209012" y="287134"/>
                  </a:lnTo>
                  <a:lnTo>
                    <a:pt x="2198484" y="287426"/>
                  </a:lnTo>
                  <a:lnTo>
                    <a:pt x="2199068" y="287426"/>
                  </a:lnTo>
                  <a:lnTo>
                    <a:pt x="2138819" y="288785"/>
                  </a:lnTo>
                  <a:lnTo>
                    <a:pt x="2070963" y="288785"/>
                  </a:lnTo>
                  <a:lnTo>
                    <a:pt x="2054987" y="288531"/>
                  </a:lnTo>
                  <a:lnTo>
                    <a:pt x="2056599" y="288531"/>
                  </a:lnTo>
                  <a:lnTo>
                    <a:pt x="2027567" y="287845"/>
                  </a:lnTo>
                  <a:lnTo>
                    <a:pt x="2017496" y="287426"/>
                  </a:lnTo>
                  <a:lnTo>
                    <a:pt x="2008911" y="286664"/>
                  </a:lnTo>
                  <a:lnTo>
                    <a:pt x="2009114" y="286664"/>
                  </a:lnTo>
                  <a:lnTo>
                    <a:pt x="1999805" y="285483"/>
                  </a:lnTo>
                  <a:lnTo>
                    <a:pt x="1997671" y="285051"/>
                  </a:lnTo>
                  <a:lnTo>
                    <a:pt x="1996071" y="287845"/>
                  </a:lnTo>
                  <a:lnTo>
                    <a:pt x="1996071" y="288251"/>
                  </a:lnTo>
                  <a:lnTo>
                    <a:pt x="1996338" y="288785"/>
                  </a:lnTo>
                  <a:lnTo>
                    <a:pt x="1998103" y="296151"/>
                  </a:lnTo>
                  <a:lnTo>
                    <a:pt x="2000669" y="305968"/>
                  </a:lnTo>
                  <a:lnTo>
                    <a:pt x="2002370" y="310654"/>
                  </a:lnTo>
                  <a:lnTo>
                    <a:pt x="2003221" y="313220"/>
                  </a:lnTo>
                  <a:lnTo>
                    <a:pt x="2006638" y="315772"/>
                  </a:lnTo>
                  <a:lnTo>
                    <a:pt x="2011337" y="315353"/>
                  </a:lnTo>
                  <a:lnTo>
                    <a:pt x="2025764" y="313842"/>
                  </a:lnTo>
                  <a:lnTo>
                    <a:pt x="2037207" y="312902"/>
                  </a:lnTo>
                  <a:lnTo>
                    <a:pt x="2051596" y="312115"/>
                  </a:lnTo>
                  <a:lnTo>
                    <a:pt x="2115883" y="309460"/>
                  </a:lnTo>
                  <a:lnTo>
                    <a:pt x="2195741" y="307670"/>
                  </a:lnTo>
                  <a:lnTo>
                    <a:pt x="2214880" y="307378"/>
                  </a:lnTo>
                  <a:lnTo>
                    <a:pt x="2332139" y="307378"/>
                  </a:lnTo>
                  <a:lnTo>
                    <a:pt x="2342464" y="307670"/>
                  </a:lnTo>
                  <a:lnTo>
                    <a:pt x="2348014" y="307670"/>
                  </a:lnTo>
                  <a:lnTo>
                    <a:pt x="2348230" y="307378"/>
                  </a:lnTo>
                  <a:lnTo>
                    <a:pt x="2350579" y="304253"/>
                  </a:lnTo>
                  <a:lnTo>
                    <a:pt x="2350579" y="302120"/>
                  </a:lnTo>
                  <a:close/>
                </a:path>
                <a:path w="3195954" h="1881504">
                  <a:moveTo>
                    <a:pt x="2658567" y="54203"/>
                  </a:moveTo>
                  <a:lnTo>
                    <a:pt x="2655151" y="52489"/>
                  </a:lnTo>
                  <a:lnTo>
                    <a:pt x="2651747" y="51638"/>
                  </a:lnTo>
                  <a:lnTo>
                    <a:pt x="2635529" y="48221"/>
                  </a:lnTo>
                  <a:lnTo>
                    <a:pt x="2630411" y="46939"/>
                  </a:lnTo>
                  <a:lnTo>
                    <a:pt x="2627846" y="46088"/>
                  </a:lnTo>
                  <a:lnTo>
                    <a:pt x="2625712" y="46939"/>
                  </a:lnTo>
                  <a:lnTo>
                    <a:pt x="2615476" y="49504"/>
                  </a:lnTo>
                  <a:lnTo>
                    <a:pt x="2610345" y="50355"/>
                  </a:lnTo>
                  <a:lnTo>
                    <a:pt x="2594851" y="52489"/>
                  </a:lnTo>
                  <a:lnTo>
                    <a:pt x="2595029" y="52489"/>
                  </a:lnTo>
                  <a:lnTo>
                    <a:pt x="2583180" y="53797"/>
                  </a:lnTo>
                  <a:lnTo>
                    <a:pt x="2572397" y="54406"/>
                  </a:lnTo>
                  <a:lnTo>
                    <a:pt x="2543200" y="55130"/>
                  </a:lnTo>
                  <a:lnTo>
                    <a:pt x="2530373" y="55130"/>
                  </a:lnTo>
                  <a:lnTo>
                    <a:pt x="2519261" y="54571"/>
                  </a:lnTo>
                  <a:lnTo>
                    <a:pt x="2502814" y="53340"/>
                  </a:lnTo>
                  <a:lnTo>
                    <a:pt x="2498979" y="53340"/>
                  </a:lnTo>
                  <a:lnTo>
                    <a:pt x="2499093" y="54203"/>
                  </a:lnTo>
                  <a:lnTo>
                    <a:pt x="2499195" y="54838"/>
                  </a:lnTo>
                  <a:lnTo>
                    <a:pt x="2499233" y="55130"/>
                  </a:lnTo>
                  <a:lnTo>
                    <a:pt x="2499398" y="56337"/>
                  </a:lnTo>
                  <a:lnTo>
                    <a:pt x="2501531" y="63157"/>
                  </a:lnTo>
                  <a:lnTo>
                    <a:pt x="2502814" y="68275"/>
                  </a:lnTo>
                  <a:lnTo>
                    <a:pt x="2504402" y="72656"/>
                  </a:lnTo>
                  <a:lnTo>
                    <a:pt x="2504529" y="73406"/>
                  </a:lnTo>
                  <a:lnTo>
                    <a:pt x="2504948" y="74256"/>
                  </a:lnTo>
                  <a:lnTo>
                    <a:pt x="2505799" y="76390"/>
                  </a:lnTo>
                  <a:lnTo>
                    <a:pt x="2507932" y="78943"/>
                  </a:lnTo>
                  <a:lnTo>
                    <a:pt x="2540393" y="75717"/>
                  </a:lnTo>
                  <a:lnTo>
                    <a:pt x="2549385" y="74955"/>
                  </a:lnTo>
                  <a:lnTo>
                    <a:pt x="2579763" y="72656"/>
                  </a:lnTo>
                  <a:lnTo>
                    <a:pt x="2585936" y="72301"/>
                  </a:lnTo>
                  <a:lnTo>
                    <a:pt x="2619743" y="70840"/>
                  </a:lnTo>
                  <a:lnTo>
                    <a:pt x="2623578" y="70840"/>
                  </a:lnTo>
                  <a:lnTo>
                    <a:pt x="2623515" y="76771"/>
                  </a:lnTo>
                  <a:lnTo>
                    <a:pt x="2623388" y="78943"/>
                  </a:lnTo>
                  <a:lnTo>
                    <a:pt x="2622931" y="87287"/>
                  </a:lnTo>
                  <a:lnTo>
                    <a:pt x="2606624" y="136004"/>
                  </a:lnTo>
                  <a:lnTo>
                    <a:pt x="2584742" y="174104"/>
                  </a:lnTo>
                  <a:lnTo>
                    <a:pt x="2556484" y="212572"/>
                  </a:lnTo>
                  <a:lnTo>
                    <a:pt x="2526601" y="243928"/>
                  </a:lnTo>
                  <a:lnTo>
                    <a:pt x="2484894" y="275666"/>
                  </a:lnTo>
                  <a:lnTo>
                    <a:pt x="2482761" y="277368"/>
                  </a:lnTo>
                  <a:lnTo>
                    <a:pt x="2482761" y="278650"/>
                  </a:lnTo>
                  <a:lnTo>
                    <a:pt x="2483612" y="279501"/>
                  </a:lnTo>
                  <a:lnTo>
                    <a:pt x="2493861" y="288036"/>
                  </a:lnTo>
                  <a:lnTo>
                    <a:pt x="2497264" y="291033"/>
                  </a:lnTo>
                  <a:lnTo>
                    <a:pt x="2529687" y="269824"/>
                  </a:lnTo>
                  <a:lnTo>
                    <a:pt x="2571089" y="228092"/>
                  </a:lnTo>
                  <a:lnTo>
                    <a:pt x="2603042" y="188239"/>
                  </a:lnTo>
                  <a:lnTo>
                    <a:pt x="2627820" y="146875"/>
                  </a:lnTo>
                  <a:lnTo>
                    <a:pt x="2642920" y="111099"/>
                  </a:lnTo>
                  <a:lnTo>
                    <a:pt x="2654985" y="70840"/>
                  </a:lnTo>
                  <a:lnTo>
                    <a:pt x="2658148" y="58039"/>
                  </a:lnTo>
                  <a:lnTo>
                    <a:pt x="2658465" y="55130"/>
                  </a:lnTo>
                  <a:lnTo>
                    <a:pt x="2658567" y="54203"/>
                  </a:lnTo>
                  <a:close/>
                </a:path>
                <a:path w="3195954" h="1881504">
                  <a:moveTo>
                    <a:pt x="2792133" y="1282"/>
                  </a:moveTo>
                  <a:lnTo>
                    <a:pt x="2789999" y="431"/>
                  </a:lnTo>
                  <a:lnTo>
                    <a:pt x="2764828" y="0"/>
                  </a:lnTo>
                  <a:lnTo>
                    <a:pt x="2763113" y="0"/>
                  </a:lnTo>
                  <a:lnTo>
                    <a:pt x="2760980" y="2133"/>
                  </a:lnTo>
                  <a:lnTo>
                    <a:pt x="2761831" y="4267"/>
                  </a:lnTo>
                  <a:lnTo>
                    <a:pt x="2763964" y="8534"/>
                  </a:lnTo>
                  <a:lnTo>
                    <a:pt x="2764091" y="11099"/>
                  </a:lnTo>
                  <a:lnTo>
                    <a:pt x="2764193" y="13233"/>
                  </a:lnTo>
                  <a:lnTo>
                    <a:pt x="2764282" y="15367"/>
                  </a:lnTo>
                  <a:lnTo>
                    <a:pt x="2764345" y="16649"/>
                  </a:lnTo>
                  <a:lnTo>
                    <a:pt x="2764980" y="30340"/>
                  </a:lnTo>
                  <a:lnTo>
                    <a:pt x="2765171" y="36169"/>
                  </a:lnTo>
                  <a:lnTo>
                    <a:pt x="2765247" y="149352"/>
                  </a:lnTo>
                  <a:lnTo>
                    <a:pt x="2754579" y="150215"/>
                  </a:lnTo>
                  <a:lnTo>
                    <a:pt x="2713621" y="150215"/>
                  </a:lnTo>
                  <a:lnTo>
                    <a:pt x="2713621" y="27317"/>
                  </a:lnTo>
                  <a:lnTo>
                    <a:pt x="2714358" y="16649"/>
                  </a:lnTo>
                  <a:lnTo>
                    <a:pt x="2714472" y="12382"/>
                  </a:lnTo>
                  <a:lnTo>
                    <a:pt x="2712339" y="11531"/>
                  </a:lnTo>
                  <a:lnTo>
                    <a:pt x="2687155" y="11099"/>
                  </a:lnTo>
                  <a:lnTo>
                    <a:pt x="2685453" y="11099"/>
                  </a:lnTo>
                  <a:lnTo>
                    <a:pt x="2683319" y="13233"/>
                  </a:lnTo>
                  <a:lnTo>
                    <a:pt x="2684170" y="15367"/>
                  </a:lnTo>
                  <a:lnTo>
                    <a:pt x="2686304" y="19634"/>
                  </a:lnTo>
                  <a:lnTo>
                    <a:pt x="2687650" y="41440"/>
                  </a:lnTo>
                  <a:lnTo>
                    <a:pt x="2687904" y="47269"/>
                  </a:lnTo>
                  <a:lnTo>
                    <a:pt x="2688018" y="351624"/>
                  </a:lnTo>
                  <a:lnTo>
                    <a:pt x="2691854" y="351624"/>
                  </a:lnTo>
                  <a:lnTo>
                    <a:pt x="2707640" y="350774"/>
                  </a:lnTo>
                  <a:lnTo>
                    <a:pt x="2710205" y="350342"/>
                  </a:lnTo>
                  <a:lnTo>
                    <a:pt x="2712339" y="349910"/>
                  </a:lnTo>
                  <a:lnTo>
                    <a:pt x="2713621" y="346925"/>
                  </a:lnTo>
                  <a:lnTo>
                    <a:pt x="2713621" y="174536"/>
                  </a:lnTo>
                  <a:lnTo>
                    <a:pt x="2723858" y="173685"/>
                  </a:lnTo>
                  <a:lnTo>
                    <a:pt x="2752280" y="173253"/>
                  </a:lnTo>
                  <a:lnTo>
                    <a:pt x="2765247" y="173253"/>
                  </a:lnTo>
                  <a:lnTo>
                    <a:pt x="2765247" y="362712"/>
                  </a:lnTo>
                  <a:lnTo>
                    <a:pt x="2768663" y="362712"/>
                  </a:lnTo>
                  <a:lnTo>
                    <a:pt x="2777198" y="361861"/>
                  </a:lnTo>
                  <a:lnTo>
                    <a:pt x="2786164" y="361442"/>
                  </a:lnTo>
                  <a:lnTo>
                    <a:pt x="2787434" y="361442"/>
                  </a:lnTo>
                  <a:lnTo>
                    <a:pt x="2789567" y="361010"/>
                  </a:lnTo>
                  <a:lnTo>
                    <a:pt x="2790850" y="358444"/>
                  </a:lnTo>
                  <a:lnTo>
                    <a:pt x="2790850" y="173253"/>
                  </a:lnTo>
                  <a:lnTo>
                    <a:pt x="2790850" y="150215"/>
                  </a:lnTo>
                  <a:lnTo>
                    <a:pt x="2790875" y="36169"/>
                  </a:lnTo>
                  <a:lnTo>
                    <a:pt x="2791510" y="13233"/>
                  </a:lnTo>
                  <a:lnTo>
                    <a:pt x="2791561" y="12382"/>
                  </a:lnTo>
                  <a:lnTo>
                    <a:pt x="2791650" y="11099"/>
                  </a:lnTo>
                  <a:lnTo>
                    <a:pt x="2792107" y="4267"/>
                  </a:lnTo>
                  <a:lnTo>
                    <a:pt x="2792133" y="1282"/>
                  </a:lnTo>
                  <a:close/>
                </a:path>
                <a:path w="3195954" h="1881504">
                  <a:moveTo>
                    <a:pt x="3122041" y="89484"/>
                  </a:moveTo>
                  <a:lnTo>
                    <a:pt x="3101263" y="48564"/>
                  </a:lnTo>
                  <a:lnTo>
                    <a:pt x="3093643" y="40970"/>
                  </a:lnTo>
                  <a:lnTo>
                    <a:pt x="3093631" y="87934"/>
                  </a:lnTo>
                  <a:lnTo>
                    <a:pt x="3093555" y="89877"/>
                  </a:lnTo>
                  <a:lnTo>
                    <a:pt x="3088754" y="134366"/>
                  </a:lnTo>
                  <a:lnTo>
                    <a:pt x="3056394" y="163080"/>
                  </a:lnTo>
                  <a:lnTo>
                    <a:pt x="3014027" y="171119"/>
                  </a:lnTo>
                  <a:lnTo>
                    <a:pt x="3000044" y="171119"/>
                  </a:lnTo>
                  <a:lnTo>
                    <a:pt x="2991535" y="170357"/>
                  </a:lnTo>
                  <a:lnTo>
                    <a:pt x="2992691" y="170357"/>
                  </a:lnTo>
                  <a:lnTo>
                    <a:pt x="2985643" y="168211"/>
                  </a:lnTo>
                  <a:lnTo>
                    <a:pt x="2947886" y="140817"/>
                  </a:lnTo>
                  <a:lnTo>
                    <a:pt x="2938589" y="117843"/>
                  </a:lnTo>
                  <a:lnTo>
                    <a:pt x="2938919" y="106260"/>
                  </a:lnTo>
                  <a:lnTo>
                    <a:pt x="2939008" y="104978"/>
                  </a:lnTo>
                  <a:lnTo>
                    <a:pt x="2939554" y="96164"/>
                  </a:lnTo>
                  <a:lnTo>
                    <a:pt x="2958769" y="60413"/>
                  </a:lnTo>
                  <a:lnTo>
                    <a:pt x="2993593" y="42138"/>
                  </a:lnTo>
                  <a:lnTo>
                    <a:pt x="3017443" y="40970"/>
                  </a:lnTo>
                  <a:lnTo>
                    <a:pt x="3028607" y="41122"/>
                  </a:lnTo>
                  <a:lnTo>
                    <a:pt x="3037395" y="41122"/>
                  </a:lnTo>
                  <a:lnTo>
                    <a:pt x="3073768" y="58470"/>
                  </a:lnTo>
                  <a:lnTo>
                    <a:pt x="3093631" y="87934"/>
                  </a:lnTo>
                  <a:lnTo>
                    <a:pt x="3093631" y="40970"/>
                  </a:lnTo>
                  <a:lnTo>
                    <a:pt x="3058452" y="23710"/>
                  </a:lnTo>
                  <a:lnTo>
                    <a:pt x="3018726" y="19202"/>
                  </a:lnTo>
                  <a:lnTo>
                    <a:pt x="3001314" y="19634"/>
                  </a:lnTo>
                  <a:lnTo>
                    <a:pt x="2964954" y="31153"/>
                  </a:lnTo>
                  <a:lnTo>
                    <a:pt x="2926334" y="62090"/>
                  </a:lnTo>
                  <a:lnTo>
                    <a:pt x="2911246" y="104978"/>
                  </a:lnTo>
                  <a:lnTo>
                    <a:pt x="2911297" y="123253"/>
                  </a:lnTo>
                  <a:lnTo>
                    <a:pt x="2931998" y="163944"/>
                  </a:lnTo>
                  <a:lnTo>
                    <a:pt x="2974175" y="188379"/>
                  </a:lnTo>
                  <a:lnTo>
                    <a:pt x="2984411" y="191554"/>
                  </a:lnTo>
                  <a:lnTo>
                    <a:pt x="2984246" y="191554"/>
                  </a:lnTo>
                  <a:lnTo>
                    <a:pt x="2995752" y="192722"/>
                  </a:lnTo>
                  <a:lnTo>
                    <a:pt x="2995434" y="192722"/>
                  </a:lnTo>
                  <a:lnTo>
                    <a:pt x="3013176" y="192887"/>
                  </a:lnTo>
                  <a:lnTo>
                    <a:pt x="3053080" y="188379"/>
                  </a:lnTo>
                  <a:lnTo>
                    <a:pt x="3088932" y="171119"/>
                  </a:lnTo>
                  <a:lnTo>
                    <a:pt x="3113849" y="140144"/>
                  </a:lnTo>
                  <a:lnTo>
                    <a:pt x="3122028" y="91643"/>
                  </a:lnTo>
                  <a:lnTo>
                    <a:pt x="3122041" y="89484"/>
                  </a:lnTo>
                  <a:close/>
                </a:path>
                <a:path w="3195954" h="1881504">
                  <a:moveTo>
                    <a:pt x="3195383" y="306387"/>
                  </a:moveTo>
                  <a:lnTo>
                    <a:pt x="3193719" y="293077"/>
                  </a:lnTo>
                  <a:lnTo>
                    <a:pt x="3193656" y="292519"/>
                  </a:lnTo>
                  <a:lnTo>
                    <a:pt x="3193567" y="291858"/>
                  </a:lnTo>
                  <a:lnTo>
                    <a:pt x="3193453" y="290995"/>
                  </a:lnTo>
                  <a:lnTo>
                    <a:pt x="3193351" y="290169"/>
                  </a:lnTo>
                  <a:lnTo>
                    <a:pt x="3193250" y="289318"/>
                  </a:lnTo>
                  <a:lnTo>
                    <a:pt x="3193135" y="288442"/>
                  </a:lnTo>
                  <a:lnTo>
                    <a:pt x="3193046" y="287680"/>
                  </a:lnTo>
                  <a:lnTo>
                    <a:pt x="3192818" y="285902"/>
                  </a:lnTo>
                  <a:lnTo>
                    <a:pt x="3192716" y="285394"/>
                  </a:lnTo>
                  <a:lnTo>
                    <a:pt x="3192399" y="283768"/>
                  </a:lnTo>
                  <a:lnTo>
                    <a:pt x="3189833" y="281216"/>
                  </a:lnTo>
                  <a:lnTo>
                    <a:pt x="3185566" y="282067"/>
                  </a:lnTo>
                  <a:lnTo>
                    <a:pt x="3177273" y="283578"/>
                  </a:lnTo>
                  <a:lnTo>
                    <a:pt x="3170453" y="284543"/>
                  </a:lnTo>
                  <a:lnTo>
                    <a:pt x="3161411" y="285394"/>
                  </a:lnTo>
                  <a:lnTo>
                    <a:pt x="3120364" y="288442"/>
                  </a:lnTo>
                  <a:lnTo>
                    <a:pt x="3089554" y="290169"/>
                  </a:lnTo>
                  <a:lnTo>
                    <a:pt x="3089592" y="289750"/>
                  </a:lnTo>
                  <a:lnTo>
                    <a:pt x="3089719" y="288442"/>
                  </a:lnTo>
                  <a:lnTo>
                    <a:pt x="3089783" y="287680"/>
                  </a:lnTo>
                  <a:lnTo>
                    <a:pt x="3089884" y="286550"/>
                  </a:lnTo>
                  <a:lnTo>
                    <a:pt x="3089948" y="285902"/>
                  </a:lnTo>
                  <a:lnTo>
                    <a:pt x="3090062" y="284543"/>
                  </a:lnTo>
                  <a:lnTo>
                    <a:pt x="3090151" y="283578"/>
                  </a:lnTo>
                  <a:lnTo>
                    <a:pt x="3092970" y="252628"/>
                  </a:lnTo>
                  <a:lnTo>
                    <a:pt x="3093821" y="241528"/>
                  </a:lnTo>
                  <a:lnTo>
                    <a:pt x="3096387" y="221043"/>
                  </a:lnTo>
                  <a:lnTo>
                    <a:pt x="3097669" y="209956"/>
                  </a:lnTo>
                  <a:lnTo>
                    <a:pt x="3097669" y="209524"/>
                  </a:lnTo>
                  <a:lnTo>
                    <a:pt x="3098520" y="206540"/>
                  </a:lnTo>
                  <a:lnTo>
                    <a:pt x="3096387" y="205257"/>
                  </a:lnTo>
                  <a:lnTo>
                    <a:pt x="3095536" y="205257"/>
                  </a:lnTo>
                  <a:lnTo>
                    <a:pt x="3083153" y="204406"/>
                  </a:lnTo>
                  <a:lnTo>
                    <a:pt x="3070352" y="203974"/>
                  </a:lnTo>
                  <a:lnTo>
                    <a:pt x="3066516" y="203974"/>
                  </a:lnTo>
                  <a:lnTo>
                    <a:pt x="3063951" y="205257"/>
                  </a:lnTo>
                  <a:lnTo>
                    <a:pt x="3064802" y="208241"/>
                  </a:lnTo>
                  <a:lnTo>
                    <a:pt x="3066516" y="211226"/>
                  </a:lnTo>
                  <a:lnTo>
                    <a:pt x="3066580" y="212090"/>
                  </a:lnTo>
                  <a:lnTo>
                    <a:pt x="3067799" y="227025"/>
                  </a:lnTo>
                  <a:lnTo>
                    <a:pt x="3067697" y="231292"/>
                  </a:lnTo>
                  <a:lnTo>
                    <a:pt x="3067367" y="245795"/>
                  </a:lnTo>
                  <a:lnTo>
                    <a:pt x="3066846" y="255612"/>
                  </a:lnTo>
                  <a:lnTo>
                    <a:pt x="3064814" y="290995"/>
                  </a:lnTo>
                  <a:lnTo>
                    <a:pt x="3065780" y="290995"/>
                  </a:lnTo>
                  <a:lnTo>
                    <a:pt x="3005467" y="292887"/>
                  </a:lnTo>
                  <a:lnTo>
                    <a:pt x="2996107" y="293077"/>
                  </a:lnTo>
                  <a:lnTo>
                    <a:pt x="2973057" y="293077"/>
                  </a:lnTo>
                  <a:lnTo>
                    <a:pt x="2973044" y="292112"/>
                  </a:lnTo>
                  <a:lnTo>
                    <a:pt x="2972917" y="286550"/>
                  </a:lnTo>
                  <a:lnTo>
                    <a:pt x="2972790" y="281216"/>
                  </a:lnTo>
                  <a:lnTo>
                    <a:pt x="2972206" y="255612"/>
                  </a:lnTo>
                  <a:lnTo>
                    <a:pt x="2972143" y="253898"/>
                  </a:lnTo>
                  <a:lnTo>
                    <a:pt x="2972028" y="250913"/>
                  </a:lnTo>
                  <a:lnTo>
                    <a:pt x="2971825" y="245795"/>
                  </a:lnTo>
                  <a:lnTo>
                    <a:pt x="2971787" y="207822"/>
                  </a:lnTo>
                  <a:lnTo>
                    <a:pt x="2970072" y="207391"/>
                  </a:lnTo>
                  <a:lnTo>
                    <a:pt x="2941485" y="207391"/>
                  </a:lnTo>
                  <a:lnTo>
                    <a:pt x="2939783" y="207822"/>
                  </a:lnTo>
                  <a:lnTo>
                    <a:pt x="2937649" y="209524"/>
                  </a:lnTo>
                  <a:lnTo>
                    <a:pt x="2938500" y="212090"/>
                  </a:lnTo>
                  <a:lnTo>
                    <a:pt x="2940202" y="214642"/>
                  </a:lnTo>
                  <a:lnTo>
                    <a:pt x="2943618" y="231292"/>
                  </a:lnTo>
                  <a:lnTo>
                    <a:pt x="2946184" y="250913"/>
                  </a:lnTo>
                  <a:lnTo>
                    <a:pt x="2946273" y="252628"/>
                  </a:lnTo>
                  <a:lnTo>
                    <a:pt x="2946336" y="253898"/>
                  </a:lnTo>
                  <a:lnTo>
                    <a:pt x="2946425" y="255612"/>
                  </a:lnTo>
                  <a:lnTo>
                    <a:pt x="2946603" y="259029"/>
                  </a:lnTo>
                  <a:lnTo>
                    <a:pt x="2948736" y="293077"/>
                  </a:lnTo>
                  <a:lnTo>
                    <a:pt x="2916174" y="293077"/>
                  </a:lnTo>
                  <a:lnTo>
                    <a:pt x="2871774" y="292112"/>
                  </a:lnTo>
                  <a:lnTo>
                    <a:pt x="2842488" y="289318"/>
                  </a:lnTo>
                  <a:lnTo>
                    <a:pt x="2840888" y="292112"/>
                  </a:lnTo>
                  <a:lnTo>
                    <a:pt x="2840888" y="292519"/>
                  </a:lnTo>
                  <a:lnTo>
                    <a:pt x="2841167" y="293077"/>
                  </a:lnTo>
                  <a:lnTo>
                    <a:pt x="2842907" y="300418"/>
                  </a:lnTo>
                  <a:lnTo>
                    <a:pt x="2845473" y="310235"/>
                  </a:lnTo>
                  <a:lnTo>
                    <a:pt x="2847175" y="314921"/>
                  </a:lnTo>
                  <a:lnTo>
                    <a:pt x="2848038" y="317487"/>
                  </a:lnTo>
                  <a:lnTo>
                    <a:pt x="2851442" y="320040"/>
                  </a:lnTo>
                  <a:lnTo>
                    <a:pt x="2856141" y="319620"/>
                  </a:lnTo>
                  <a:lnTo>
                    <a:pt x="2870581" y="318109"/>
                  </a:lnTo>
                  <a:lnTo>
                    <a:pt x="2882011" y="317169"/>
                  </a:lnTo>
                  <a:lnTo>
                    <a:pt x="2896400" y="316382"/>
                  </a:lnTo>
                  <a:lnTo>
                    <a:pt x="2960687" y="313728"/>
                  </a:lnTo>
                  <a:lnTo>
                    <a:pt x="3040557" y="311937"/>
                  </a:lnTo>
                  <a:lnTo>
                    <a:pt x="3059684" y="311645"/>
                  </a:lnTo>
                  <a:lnTo>
                    <a:pt x="3176943" y="311645"/>
                  </a:lnTo>
                  <a:lnTo>
                    <a:pt x="3187281" y="311937"/>
                  </a:lnTo>
                  <a:lnTo>
                    <a:pt x="3192818" y="311937"/>
                  </a:lnTo>
                  <a:lnTo>
                    <a:pt x="3193046" y="311645"/>
                  </a:lnTo>
                  <a:lnTo>
                    <a:pt x="3195383" y="308521"/>
                  </a:lnTo>
                  <a:lnTo>
                    <a:pt x="3195383" y="30638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401945" y="6575793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5341" y="5686623"/>
              <a:ext cx="294428" cy="329630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3670733" y="5709492"/>
              <a:ext cx="173355" cy="273685"/>
            </a:xfrm>
            <a:custGeom>
              <a:avLst/>
              <a:gdLst/>
              <a:ahLst/>
              <a:cxnLst/>
              <a:rect l="l" t="t" r="r" b="b"/>
              <a:pathLst>
                <a:path w="173354" h="273685">
                  <a:moveTo>
                    <a:pt x="34824" y="57914"/>
                  </a:moveTo>
                  <a:lnTo>
                    <a:pt x="32553" y="57157"/>
                  </a:lnTo>
                  <a:lnTo>
                    <a:pt x="13626" y="51100"/>
                  </a:lnTo>
                  <a:lnTo>
                    <a:pt x="11355" y="50343"/>
                  </a:lnTo>
                  <a:lnTo>
                    <a:pt x="35803" y="16193"/>
                  </a:lnTo>
                  <a:lnTo>
                    <a:pt x="72794" y="733"/>
                  </a:lnTo>
                  <a:lnTo>
                    <a:pt x="80584" y="0"/>
                  </a:lnTo>
                  <a:lnTo>
                    <a:pt x="89710" y="0"/>
                  </a:lnTo>
                  <a:lnTo>
                    <a:pt x="130351" y="7106"/>
                  </a:lnTo>
                  <a:lnTo>
                    <a:pt x="146537" y="20818"/>
                  </a:lnTo>
                  <a:lnTo>
                    <a:pt x="90467" y="20818"/>
                  </a:lnTo>
                  <a:lnTo>
                    <a:pt x="78842" y="20972"/>
                  </a:lnTo>
                  <a:lnTo>
                    <a:pt x="40809" y="41164"/>
                  </a:lnTo>
                  <a:lnTo>
                    <a:pt x="34950" y="57157"/>
                  </a:lnTo>
                  <a:lnTo>
                    <a:pt x="34824" y="57914"/>
                  </a:lnTo>
                  <a:close/>
                </a:path>
                <a:path w="173354" h="273685">
                  <a:moveTo>
                    <a:pt x="76154" y="136197"/>
                  </a:moveTo>
                  <a:lnTo>
                    <a:pt x="54507" y="136197"/>
                  </a:lnTo>
                  <a:lnTo>
                    <a:pt x="54608" y="129833"/>
                  </a:lnTo>
                  <a:lnTo>
                    <a:pt x="54858" y="119613"/>
                  </a:lnTo>
                  <a:lnTo>
                    <a:pt x="54885" y="116112"/>
                  </a:lnTo>
                  <a:lnTo>
                    <a:pt x="77017" y="116112"/>
                  </a:lnTo>
                  <a:lnTo>
                    <a:pt x="84978" y="115449"/>
                  </a:lnTo>
                  <a:lnTo>
                    <a:pt x="121837" y="99158"/>
                  </a:lnTo>
                  <a:lnTo>
                    <a:pt x="136877" y="72768"/>
                  </a:lnTo>
                  <a:lnTo>
                    <a:pt x="136814" y="51100"/>
                  </a:lnTo>
                  <a:lnTo>
                    <a:pt x="110907" y="22238"/>
                  </a:lnTo>
                  <a:lnTo>
                    <a:pt x="102987" y="20972"/>
                  </a:lnTo>
                  <a:lnTo>
                    <a:pt x="101446" y="20972"/>
                  </a:lnTo>
                  <a:lnTo>
                    <a:pt x="90467" y="20818"/>
                  </a:lnTo>
                  <a:lnTo>
                    <a:pt x="146537" y="20818"/>
                  </a:lnTo>
                  <a:lnTo>
                    <a:pt x="153405" y="27020"/>
                  </a:lnTo>
                  <a:lnTo>
                    <a:pt x="161624" y="62077"/>
                  </a:lnTo>
                  <a:lnTo>
                    <a:pt x="161494" y="72768"/>
                  </a:lnTo>
                  <a:lnTo>
                    <a:pt x="143413" y="109180"/>
                  </a:lnTo>
                  <a:lnTo>
                    <a:pt x="129076" y="119613"/>
                  </a:lnTo>
                  <a:lnTo>
                    <a:pt x="141292" y="125149"/>
                  </a:lnTo>
                  <a:lnTo>
                    <a:pt x="148736" y="129833"/>
                  </a:lnTo>
                  <a:lnTo>
                    <a:pt x="150426" y="131726"/>
                  </a:lnTo>
                  <a:lnTo>
                    <a:pt x="101065" y="131726"/>
                  </a:lnTo>
                  <a:lnTo>
                    <a:pt x="90916" y="134352"/>
                  </a:lnTo>
                  <a:lnTo>
                    <a:pt x="83748" y="135700"/>
                  </a:lnTo>
                  <a:lnTo>
                    <a:pt x="76154" y="136197"/>
                  </a:lnTo>
                  <a:close/>
                </a:path>
                <a:path w="173354" h="273685">
                  <a:moveTo>
                    <a:pt x="144111" y="252389"/>
                  </a:moveTo>
                  <a:lnTo>
                    <a:pt x="80924" y="252389"/>
                  </a:lnTo>
                  <a:lnTo>
                    <a:pt x="94734" y="252191"/>
                  </a:lnTo>
                  <a:lnTo>
                    <a:pt x="107180" y="250159"/>
                  </a:lnTo>
                  <a:lnTo>
                    <a:pt x="106988" y="250159"/>
                  </a:lnTo>
                  <a:lnTo>
                    <a:pt x="116493" y="244810"/>
                  </a:lnTo>
                  <a:lnTo>
                    <a:pt x="128508" y="234306"/>
                  </a:lnTo>
                  <a:lnTo>
                    <a:pt x="139997" y="223352"/>
                  </a:lnTo>
                  <a:lnTo>
                    <a:pt x="145897" y="214812"/>
                  </a:lnTo>
                  <a:lnTo>
                    <a:pt x="148070" y="204284"/>
                  </a:lnTo>
                  <a:lnTo>
                    <a:pt x="148381" y="187369"/>
                  </a:lnTo>
                  <a:lnTo>
                    <a:pt x="148174" y="175084"/>
                  </a:lnTo>
                  <a:lnTo>
                    <a:pt x="127148" y="141414"/>
                  </a:lnTo>
                  <a:lnTo>
                    <a:pt x="120734" y="136197"/>
                  </a:lnTo>
                  <a:lnTo>
                    <a:pt x="120459" y="136197"/>
                  </a:lnTo>
                  <a:lnTo>
                    <a:pt x="113308" y="133725"/>
                  </a:lnTo>
                  <a:lnTo>
                    <a:pt x="101065" y="131726"/>
                  </a:lnTo>
                  <a:lnTo>
                    <a:pt x="150426" y="131726"/>
                  </a:lnTo>
                  <a:lnTo>
                    <a:pt x="171542" y="165556"/>
                  </a:lnTo>
                  <a:lnTo>
                    <a:pt x="172985" y="187369"/>
                  </a:lnTo>
                  <a:lnTo>
                    <a:pt x="172793" y="202116"/>
                  </a:lnTo>
                  <a:lnTo>
                    <a:pt x="153225" y="243290"/>
                  </a:lnTo>
                  <a:lnTo>
                    <a:pt x="147271" y="250159"/>
                  </a:lnTo>
                  <a:lnTo>
                    <a:pt x="144111" y="252389"/>
                  </a:lnTo>
                  <a:close/>
                </a:path>
                <a:path w="173354" h="273685">
                  <a:moveTo>
                    <a:pt x="92143" y="273498"/>
                  </a:moveTo>
                  <a:lnTo>
                    <a:pt x="61910" y="273498"/>
                  </a:lnTo>
                  <a:lnTo>
                    <a:pt x="54341" y="272797"/>
                  </a:lnTo>
                  <a:lnTo>
                    <a:pt x="16489" y="258839"/>
                  </a:lnTo>
                  <a:lnTo>
                    <a:pt x="0" y="244526"/>
                  </a:lnTo>
                  <a:lnTo>
                    <a:pt x="1514" y="242633"/>
                  </a:lnTo>
                  <a:lnTo>
                    <a:pt x="14005" y="229006"/>
                  </a:lnTo>
                  <a:lnTo>
                    <a:pt x="15519" y="226735"/>
                  </a:lnTo>
                  <a:lnTo>
                    <a:pt x="51819" y="250159"/>
                  </a:lnTo>
                  <a:lnTo>
                    <a:pt x="64659" y="252389"/>
                  </a:lnTo>
                  <a:lnTo>
                    <a:pt x="144111" y="252389"/>
                  </a:lnTo>
                  <a:lnTo>
                    <a:pt x="139231" y="255745"/>
                  </a:lnTo>
                  <a:lnTo>
                    <a:pt x="126425" y="262408"/>
                  </a:lnTo>
                  <a:lnTo>
                    <a:pt x="112980" y="268961"/>
                  </a:lnTo>
                  <a:lnTo>
                    <a:pt x="103218" y="272276"/>
                  </a:lnTo>
                  <a:lnTo>
                    <a:pt x="92143" y="27349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670733" y="5709492"/>
              <a:ext cx="173355" cy="273685"/>
            </a:xfrm>
            <a:custGeom>
              <a:avLst/>
              <a:gdLst/>
              <a:ahLst/>
              <a:cxnLst/>
              <a:rect l="l" t="t" r="r" b="b"/>
              <a:pathLst>
                <a:path w="173354" h="273685">
                  <a:moveTo>
                    <a:pt x="14005" y="229006"/>
                  </a:moveTo>
                  <a:lnTo>
                    <a:pt x="15519" y="226735"/>
                  </a:lnTo>
                  <a:lnTo>
                    <a:pt x="17033" y="229006"/>
                  </a:lnTo>
                  <a:lnTo>
                    <a:pt x="24258" y="236313"/>
                  </a:lnTo>
                  <a:lnTo>
                    <a:pt x="64659" y="252389"/>
                  </a:lnTo>
                  <a:lnTo>
                    <a:pt x="74947" y="252475"/>
                  </a:lnTo>
                  <a:lnTo>
                    <a:pt x="94734" y="252191"/>
                  </a:lnTo>
                  <a:lnTo>
                    <a:pt x="128508" y="234306"/>
                  </a:lnTo>
                  <a:lnTo>
                    <a:pt x="148381" y="187369"/>
                  </a:lnTo>
                  <a:lnTo>
                    <a:pt x="148174" y="175084"/>
                  </a:lnTo>
                  <a:lnTo>
                    <a:pt x="127148" y="141414"/>
                  </a:lnTo>
                  <a:lnTo>
                    <a:pt x="101065" y="131726"/>
                  </a:lnTo>
                  <a:lnTo>
                    <a:pt x="90916" y="134352"/>
                  </a:lnTo>
                  <a:lnTo>
                    <a:pt x="83748" y="135700"/>
                  </a:lnTo>
                  <a:lnTo>
                    <a:pt x="76154" y="136197"/>
                  </a:lnTo>
                  <a:lnTo>
                    <a:pt x="64727" y="136268"/>
                  </a:lnTo>
                  <a:lnTo>
                    <a:pt x="56778" y="136268"/>
                  </a:lnTo>
                  <a:lnTo>
                    <a:pt x="54507" y="136268"/>
                  </a:lnTo>
                  <a:lnTo>
                    <a:pt x="54507" y="133997"/>
                  </a:lnTo>
                  <a:lnTo>
                    <a:pt x="54885" y="118477"/>
                  </a:lnTo>
                  <a:lnTo>
                    <a:pt x="54885" y="116206"/>
                  </a:lnTo>
                  <a:lnTo>
                    <a:pt x="57157" y="116206"/>
                  </a:lnTo>
                  <a:lnTo>
                    <a:pt x="64727" y="116206"/>
                  </a:lnTo>
                  <a:lnTo>
                    <a:pt x="77017" y="116112"/>
                  </a:lnTo>
                  <a:lnTo>
                    <a:pt x="117247" y="103360"/>
                  </a:lnTo>
                  <a:lnTo>
                    <a:pt x="137025" y="62077"/>
                  </a:lnTo>
                  <a:lnTo>
                    <a:pt x="136830" y="51177"/>
                  </a:lnTo>
                  <a:lnTo>
                    <a:pt x="110907" y="22238"/>
                  </a:lnTo>
                  <a:lnTo>
                    <a:pt x="90467" y="20818"/>
                  </a:lnTo>
                  <a:lnTo>
                    <a:pt x="78842" y="20972"/>
                  </a:lnTo>
                  <a:lnTo>
                    <a:pt x="40809" y="41164"/>
                  </a:lnTo>
                  <a:lnTo>
                    <a:pt x="34824" y="57914"/>
                  </a:lnTo>
                  <a:lnTo>
                    <a:pt x="32553" y="57157"/>
                  </a:lnTo>
                  <a:lnTo>
                    <a:pt x="13626" y="51100"/>
                  </a:lnTo>
                  <a:lnTo>
                    <a:pt x="11355" y="50343"/>
                  </a:lnTo>
                  <a:lnTo>
                    <a:pt x="12112" y="48072"/>
                  </a:lnTo>
                  <a:lnTo>
                    <a:pt x="15140" y="39369"/>
                  </a:lnTo>
                  <a:lnTo>
                    <a:pt x="47105" y="9427"/>
                  </a:lnTo>
                  <a:lnTo>
                    <a:pt x="89710" y="0"/>
                  </a:lnTo>
                  <a:lnTo>
                    <a:pt x="109053" y="263"/>
                  </a:lnTo>
                  <a:lnTo>
                    <a:pt x="153405" y="27020"/>
                  </a:lnTo>
                  <a:lnTo>
                    <a:pt x="161629" y="61699"/>
                  </a:lnTo>
                  <a:lnTo>
                    <a:pt x="161493" y="72868"/>
                  </a:lnTo>
                  <a:lnTo>
                    <a:pt x="143413" y="109180"/>
                  </a:lnTo>
                  <a:lnTo>
                    <a:pt x="129076" y="119613"/>
                  </a:lnTo>
                  <a:lnTo>
                    <a:pt x="141292" y="125149"/>
                  </a:lnTo>
                  <a:lnTo>
                    <a:pt x="168114" y="157720"/>
                  </a:lnTo>
                  <a:lnTo>
                    <a:pt x="172985" y="187369"/>
                  </a:lnTo>
                  <a:lnTo>
                    <a:pt x="172793" y="202116"/>
                  </a:lnTo>
                  <a:lnTo>
                    <a:pt x="153225" y="243290"/>
                  </a:lnTo>
                  <a:lnTo>
                    <a:pt x="112980" y="268961"/>
                  </a:lnTo>
                  <a:lnTo>
                    <a:pt x="74947" y="273672"/>
                  </a:lnTo>
                  <a:lnTo>
                    <a:pt x="62613" y="273563"/>
                  </a:lnTo>
                  <a:lnTo>
                    <a:pt x="23737" y="262408"/>
                  </a:lnTo>
                  <a:lnTo>
                    <a:pt x="0" y="244526"/>
                  </a:lnTo>
                  <a:lnTo>
                    <a:pt x="1514" y="242633"/>
                  </a:lnTo>
                  <a:lnTo>
                    <a:pt x="14005" y="229006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157" y="5686623"/>
              <a:ext cx="332280" cy="358020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4582630" y="5643346"/>
              <a:ext cx="2860675" cy="2041525"/>
            </a:xfrm>
            <a:custGeom>
              <a:avLst/>
              <a:gdLst/>
              <a:ahLst/>
              <a:cxnLst/>
              <a:rect l="l" t="t" r="r" b="b"/>
              <a:pathLst>
                <a:path w="2860675" h="2041525">
                  <a:moveTo>
                    <a:pt x="409778" y="1837588"/>
                  </a:moveTo>
                  <a:lnTo>
                    <a:pt x="394563" y="1835658"/>
                  </a:lnTo>
                  <a:lnTo>
                    <a:pt x="352958" y="1834070"/>
                  </a:lnTo>
                  <a:lnTo>
                    <a:pt x="290969" y="1832952"/>
                  </a:lnTo>
                  <a:lnTo>
                    <a:pt x="214642" y="1832483"/>
                  </a:lnTo>
                  <a:lnTo>
                    <a:pt x="248107" y="1798802"/>
                  </a:lnTo>
                  <a:lnTo>
                    <a:pt x="274878" y="1771218"/>
                  </a:lnTo>
                  <a:lnTo>
                    <a:pt x="292417" y="1752371"/>
                  </a:lnTo>
                  <a:lnTo>
                    <a:pt x="298221" y="1744903"/>
                  </a:lnTo>
                  <a:lnTo>
                    <a:pt x="290690" y="1750644"/>
                  </a:lnTo>
                  <a:lnTo>
                    <a:pt x="271716" y="1768055"/>
                  </a:lnTo>
                  <a:lnTo>
                    <a:pt x="243928" y="1794649"/>
                  </a:lnTo>
                  <a:lnTo>
                    <a:pt x="210007" y="1827898"/>
                  </a:lnTo>
                  <a:lnTo>
                    <a:pt x="209524" y="1752079"/>
                  </a:lnTo>
                  <a:lnTo>
                    <a:pt x="208419" y="1690509"/>
                  </a:lnTo>
                  <a:lnTo>
                    <a:pt x="206819" y="1649183"/>
                  </a:lnTo>
                  <a:lnTo>
                    <a:pt x="204876" y="1634070"/>
                  </a:lnTo>
                  <a:lnTo>
                    <a:pt x="202946" y="1649183"/>
                  </a:lnTo>
                  <a:lnTo>
                    <a:pt x="201345" y="1690509"/>
                  </a:lnTo>
                  <a:lnTo>
                    <a:pt x="200228" y="1752079"/>
                  </a:lnTo>
                  <a:lnTo>
                    <a:pt x="199758" y="1827898"/>
                  </a:lnTo>
                  <a:lnTo>
                    <a:pt x="165836" y="1794637"/>
                  </a:lnTo>
                  <a:lnTo>
                    <a:pt x="138061" y="1768043"/>
                  </a:lnTo>
                  <a:lnTo>
                    <a:pt x="119075" y="1750631"/>
                  </a:lnTo>
                  <a:lnTo>
                    <a:pt x="111544" y="1744878"/>
                  </a:lnTo>
                  <a:lnTo>
                    <a:pt x="117360" y="1752346"/>
                  </a:lnTo>
                  <a:lnTo>
                    <a:pt x="134912" y="1771205"/>
                  </a:lnTo>
                  <a:lnTo>
                    <a:pt x="161683" y="1798789"/>
                  </a:lnTo>
                  <a:lnTo>
                    <a:pt x="195135" y="1832483"/>
                  </a:lnTo>
                  <a:lnTo>
                    <a:pt x="118821" y="1832952"/>
                  </a:lnTo>
                  <a:lnTo>
                    <a:pt x="56832" y="1834057"/>
                  </a:lnTo>
                  <a:lnTo>
                    <a:pt x="15214" y="1835645"/>
                  </a:lnTo>
                  <a:lnTo>
                    <a:pt x="0" y="1837588"/>
                  </a:lnTo>
                  <a:lnTo>
                    <a:pt x="15214" y="1839518"/>
                  </a:lnTo>
                  <a:lnTo>
                    <a:pt x="56832" y="1841093"/>
                  </a:lnTo>
                  <a:lnTo>
                    <a:pt x="118821" y="1842198"/>
                  </a:lnTo>
                  <a:lnTo>
                    <a:pt x="195135" y="1842681"/>
                  </a:lnTo>
                  <a:lnTo>
                    <a:pt x="161671" y="1876374"/>
                  </a:lnTo>
                  <a:lnTo>
                    <a:pt x="134912" y="1903958"/>
                  </a:lnTo>
                  <a:lnTo>
                    <a:pt x="117373" y="1922792"/>
                  </a:lnTo>
                  <a:lnTo>
                    <a:pt x="111556" y="1930273"/>
                  </a:lnTo>
                  <a:lnTo>
                    <a:pt x="119100" y="1924507"/>
                  </a:lnTo>
                  <a:lnTo>
                    <a:pt x="138087" y="1907082"/>
                  </a:lnTo>
                  <a:lnTo>
                    <a:pt x="165862" y="1880501"/>
                  </a:lnTo>
                  <a:lnTo>
                    <a:pt x="199783" y="1847278"/>
                  </a:lnTo>
                  <a:lnTo>
                    <a:pt x="200240" y="1923072"/>
                  </a:lnTo>
                  <a:lnTo>
                    <a:pt x="201358" y="1984616"/>
                  </a:lnTo>
                  <a:lnTo>
                    <a:pt x="202958" y="2025942"/>
                  </a:lnTo>
                  <a:lnTo>
                    <a:pt x="204901" y="2041055"/>
                  </a:lnTo>
                  <a:lnTo>
                    <a:pt x="206844" y="2025942"/>
                  </a:lnTo>
                  <a:lnTo>
                    <a:pt x="208445" y="1984616"/>
                  </a:lnTo>
                  <a:lnTo>
                    <a:pt x="209550" y="1923059"/>
                  </a:lnTo>
                  <a:lnTo>
                    <a:pt x="210032" y="1847278"/>
                  </a:lnTo>
                  <a:lnTo>
                    <a:pt x="243967" y="1880514"/>
                  </a:lnTo>
                  <a:lnTo>
                    <a:pt x="271741" y="1907095"/>
                  </a:lnTo>
                  <a:lnTo>
                    <a:pt x="290728" y="1924519"/>
                  </a:lnTo>
                  <a:lnTo>
                    <a:pt x="298246" y="1930273"/>
                  </a:lnTo>
                  <a:lnTo>
                    <a:pt x="292442" y="1922792"/>
                  </a:lnTo>
                  <a:lnTo>
                    <a:pt x="274891" y="1903945"/>
                  </a:lnTo>
                  <a:lnTo>
                    <a:pt x="248119" y="1876374"/>
                  </a:lnTo>
                  <a:lnTo>
                    <a:pt x="214642" y="1842681"/>
                  </a:lnTo>
                  <a:lnTo>
                    <a:pt x="290969" y="1842211"/>
                  </a:lnTo>
                  <a:lnTo>
                    <a:pt x="352958" y="1841093"/>
                  </a:lnTo>
                  <a:lnTo>
                    <a:pt x="394563" y="1839506"/>
                  </a:lnTo>
                  <a:lnTo>
                    <a:pt x="409778" y="1837588"/>
                  </a:lnTo>
                  <a:close/>
                </a:path>
                <a:path w="2860675" h="2041525">
                  <a:moveTo>
                    <a:pt x="1107109" y="51638"/>
                  </a:moveTo>
                  <a:lnTo>
                    <a:pt x="1104684" y="50419"/>
                  </a:lnTo>
                  <a:lnTo>
                    <a:pt x="1103693" y="49923"/>
                  </a:lnTo>
                  <a:lnTo>
                    <a:pt x="1077671" y="41389"/>
                  </a:lnTo>
                  <a:lnTo>
                    <a:pt x="1075537" y="42240"/>
                  </a:lnTo>
                  <a:lnTo>
                    <a:pt x="1063586" y="44805"/>
                  </a:lnTo>
                  <a:lnTo>
                    <a:pt x="1058468" y="45237"/>
                  </a:lnTo>
                  <a:lnTo>
                    <a:pt x="1047229" y="46494"/>
                  </a:lnTo>
                  <a:lnTo>
                    <a:pt x="1038974" y="47282"/>
                  </a:lnTo>
                  <a:lnTo>
                    <a:pt x="1029627" y="47967"/>
                  </a:lnTo>
                  <a:lnTo>
                    <a:pt x="1000582" y="49720"/>
                  </a:lnTo>
                  <a:lnTo>
                    <a:pt x="990638" y="50190"/>
                  </a:lnTo>
                  <a:lnTo>
                    <a:pt x="980744" y="50419"/>
                  </a:lnTo>
                  <a:lnTo>
                    <a:pt x="940625" y="50419"/>
                  </a:lnTo>
                  <a:lnTo>
                    <a:pt x="934427" y="50050"/>
                  </a:lnTo>
                  <a:lnTo>
                    <a:pt x="923201" y="49072"/>
                  </a:lnTo>
                  <a:lnTo>
                    <a:pt x="921067" y="48641"/>
                  </a:lnTo>
                  <a:lnTo>
                    <a:pt x="919353" y="51206"/>
                  </a:lnTo>
                  <a:lnTo>
                    <a:pt x="919784" y="52057"/>
                  </a:lnTo>
                  <a:lnTo>
                    <a:pt x="921486" y="59309"/>
                  </a:lnTo>
                  <a:lnTo>
                    <a:pt x="923201" y="65709"/>
                  </a:lnTo>
                  <a:lnTo>
                    <a:pt x="924902" y="70408"/>
                  </a:lnTo>
                  <a:lnTo>
                    <a:pt x="924902" y="70840"/>
                  </a:lnTo>
                  <a:lnTo>
                    <a:pt x="925334" y="71259"/>
                  </a:lnTo>
                  <a:lnTo>
                    <a:pt x="926185" y="73393"/>
                  </a:lnTo>
                  <a:lnTo>
                    <a:pt x="928738" y="76377"/>
                  </a:lnTo>
                  <a:lnTo>
                    <a:pt x="933005" y="75958"/>
                  </a:lnTo>
                  <a:lnTo>
                    <a:pt x="977392" y="72110"/>
                  </a:lnTo>
                  <a:lnTo>
                    <a:pt x="1065288" y="66992"/>
                  </a:lnTo>
                  <a:lnTo>
                    <a:pt x="1069987" y="66992"/>
                  </a:lnTo>
                  <a:lnTo>
                    <a:pt x="1069136" y="71691"/>
                  </a:lnTo>
                  <a:lnTo>
                    <a:pt x="1069073" y="72110"/>
                  </a:lnTo>
                  <a:lnTo>
                    <a:pt x="1055903" y="117563"/>
                  </a:lnTo>
                  <a:lnTo>
                    <a:pt x="1028598" y="165569"/>
                  </a:lnTo>
                  <a:lnTo>
                    <a:pt x="1003655" y="198361"/>
                  </a:lnTo>
                  <a:lnTo>
                    <a:pt x="971207" y="232879"/>
                  </a:lnTo>
                  <a:lnTo>
                    <a:pt x="936396" y="261531"/>
                  </a:lnTo>
                  <a:lnTo>
                    <a:pt x="906132" y="279933"/>
                  </a:lnTo>
                  <a:lnTo>
                    <a:pt x="903135" y="282486"/>
                  </a:lnTo>
                  <a:lnTo>
                    <a:pt x="904849" y="284200"/>
                  </a:lnTo>
                  <a:lnTo>
                    <a:pt x="915085" y="293585"/>
                  </a:lnTo>
                  <a:lnTo>
                    <a:pt x="918502" y="296570"/>
                  </a:lnTo>
                  <a:lnTo>
                    <a:pt x="925334" y="295719"/>
                  </a:lnTo>
                  <a:lnTo>
                    <a:pt x="964057" y="270332"/>
                  </a:lnTo>
                  <a:lnTo>
                    <a:pt x="993609" y="243230"/>
                  </a:lnTo>
                  <a:lnTo>
                    <a:pt x="1021232" y="215366"/>
                  </a:lnTo>
                  <a:lnTo>
                    <a:pt x="1055395" y="169633"/>
                  </a:lnTo>
                  <a:lnTo>
                    <a:pt x="1077455" y="131851"/>
                  </a:lnTo>
                  <a:lnTo>
                    <a:pt x="1096873" y="87045"/>
                  </a:lnTo>
                  <a:lnTo>
                    <a:pt x="1106690" y="55473"/>
                  </a:lnTo>
                  <a:lnTo>
                    <a:pt x="1107109" y="51638"/>
                  </a:lnTo>
                  <a:close/>
                </a:path>
                <a:path w="2860675" h="2041525">
                  <a:moveTo>
                    <a:pt x="1196301" y="850"/>
                  </a:moveTo>
                  <a:lnTo>
                    <a:pt x="1193304" y="850"/>
                  </a:lnTo>
                  <a:lnTo>
                    <a:pt x="1168984" y="0"/>
                  </a:lnTo>
                  <a:lnTo>
                    <a:pt x="1164717" y="0"/>
                  </a:lnTo>
                  <a:lnTo>
                    <a:pt x="1162583" y="2133"/>
                  </a:lnTo>
                  <a:lnTo>
                    <a:pt x="1163434" y="4267"/>
                  </a:lnTo>
                  <a:lnTo>
                    <a:pt x="1165567" y="8534"/>
                  </a:lnTo>
                  <a:lnTo>
                    <a:pt x="1167257" y="30670"/>
                  </a:lnTo>
                  <a:lnTo>
                    <a:pt x="1167320" y="31788"/>
                  </a:lnTo>
                  <a:lnTo>
                    <a:pt x="1167574" y="36563"/>
                  </a:lnTo>
                  <a:lnTo>
                    <a:pt x="1167688" y="42900"/>
                  </a:lnTo>
                  <a:lnTo>
                    <a:pt x="1167701" y="362712"/>
                  </a:lnTo>
                  <a:lnTo>
                    <a:pt x="1169416" y="362712"/>
                  </a:lnTo>
                  <a:lnTo>
                    <a:pt x="1191171" y="361429"/>
                  </a:lnTo>
                  <a:lnTo>
                    <a:pt x="1193304" y="361010"/>
                  </a:lnTo>
                  <a:lnTo>
                    <a:pt x="1194587" y="358444"/>
                  </a:lnTo>
                  <a:lnTo>
                    <a:pt x="1194676" y="42900"/>
                  </a:lnTo>
                  <a:lnTo>
                    <a:pt x="1194714" y="36563"/>
                  </a:lnTo>
                  <a:lnTo>
                    <a:pt x="1194828" y="30670"/>
                  </a:lnTo>
                  <a:lnTo>
                    <a:pt x="1194943" y="24765"/>
                  </a:lnTo>
                  <a:lnTo>
                    <a:pt x="1195146" y="19545"/>
                  </a:lnTo>
                  <a:lnTo>
                    <a:pt x="1195552" y="13576"/>
                  </a:lnTo>
                  <a:lnTo>
                    <a:pt x="1196301" y="4267"/>
                  </a:lnTo>
                  <a:lnTo>
                    <a:pt x="1196301" y="850"/>
                  </a:lnTo>
                  <a:close/>
                </a:path>
                <a:path w="2860675" h="2041525">
                  <a:moveTo>
                    <a:pt x="1438249" y="8102"/>
                  </a:moveTo>
                  <a:lnTo>
                    <a:pt x="1438084" y="7315"/>
                  </a:lnTo>
                  <a:lnTo>
                    <a:pt x="1437995" y="6832"/>
                  </a:lnTo>
                  <a:lnTo>
                    <a:pt x="1437894" y="6324"/>
                  </a:lnTo>
                  <a:lnTo>
                    <a:pt x="1437817" y="5969"/>
                  </a:lnTo>
                  <a:lnTo>
                    <a:pt x="1436116" y="4699"/>
                  </a:lnTo>
                  <a:lnTo>
                    <a:pt x="1432699" y="5118"/>
                  </a:lnTo>
                  <a:lnTo>
                    <a:pt x="1420241" y="5969"/>
                  </a:lnTo>
                  <a:lnTo>
                    <a:pt x="1390878" y="7315"/>
                  </a:lnTo>
                  <a:lnTo>
                    <a:pt x="1371663" y="7315"/>
                  </a:lnTo>
                  <a:lnTo>
                    <a:pt x="1349921" y="6616"/>
                  </a:lnTo>
                  <a:lnTo>
                    <a:pt x="1340599" y="5969"/>
                  </a:lnTo>
                  <a:lnTo>
                    <a:pt x="1341196" y="5969"/>
                  </a:lnTo>
                  <a:lnTo>
                    <a:pt x="1334147" y="4965"/>
                  </a:lnTo>
                  <a:lnTo>
                    <a:pt x="1323454" y="2984"/>
                  </a:lnTo>
                  <a:lnTo>
                    <a:pt x="1321320" y="2133"/>
                  </a:lnTo>
                  <a:lnTo>
                    <a:pt x="1317053" y="9385"/>
                  </a:lnTo>
                  <a:lnTo>
                    <a:pt x="1315783" y="17068"/>
                  </a:lnTo>
                  <a:lnTo>
                    <a:pt x="1317053" y="18351"/>
                  </a:lnTo>
                  <a:lnTo>
                    <a:pt x="1323035" y="23037"/>
                  </a:lnTo>
                  <a:lnTo>
                    <a:pt x="1340954" y="27736"/>
                  </a:lnTo>
                  <a:lnTo>
                    <a:pt x="1359725" y="29870"/>
                  </a:lnTo>
                  <a:lnTo>
                    <a:pt x="1366126" y="30721"/>
                  </a:lnTo>
                  <a:lnTo>
                    <a:pt x="1374495" y="31203"/>
                  </a:lnTo>
                  <a:lnTo>
                    <a:pt x="1388325" y="31203"/>
                  </a:lnTo>
                  <a:lnTo>
                    <a:pt x="1432267" y="27305"/>
                  </a:lnTo>
                  <a:lnTo>
                    <a:pt x="1438249" y="13233"/>
                  </a:lnTo>
                  <a:lnTo>
                    <a:pt x="1438249" y="8102"/>
                  </a:lnTo>
                  <a:close/>
                </a:path>
                <a:path w="2860675" h="2041525">
                  <a:moveTo>
                    <a:pt x="1484757" y="72542"/>
                  </a:moveTo>
                  <a:lnTo>
                    <a:pt x="1484680" y="71793"/>
                  </a:lnTo>
                  <a:lnTo>
                    <a:pt x="1484337" y="68275"/>
                  </a:lnTo>
                  <a:lnTo>
                    <a:pt x="1484236" y="65290"/>
                  </a:lnTo>
                  <a:lnTo>
                    <a:pt x="1483169" y="55257"/>
                  </a:lnTo>
                  <a:lnTo>
                    <a:pt x="1483106" y="54749"/>
                  </a:lnTo>
                  <a:lnTo>
                    <a:pt x="1483017" y="53975"/>
                  </a:lnTo>
                  <a:lnTo>
                    <a:pt x="1482166" y="49326"/>
                  </a:lnTo>
                  <a:lnTo>
                    <a:pt x="1481772" y="47371"/>
                  </a:lnTo>
                  <a:lnTo>
                    <a:pt x="1478356" y="46088"/>
                  </a:lnTo>
                  <a:lnTo>
                    <a:pt x="1477073" y="46507"/>
                  </a:lnTo>
                  <a:lnTo>
                    <a:pt x="1469631" y="47777"/>
                  </a:lnTo>
                  <a:lnTo>
                    <a:pt x="1427822" y="52006"/>
                  </a:lnTo>
                  <a:lnTo>
                    <a:pt x="1398231" y="53975"/>
                  </a:lnTo>
                  <a:lnTo>
                    <a:pt x="1398549" y="53975"/>
                  </a:lnTo>
                  <a:lnTo>
                    <a:pt x="1388668" y="54508"/>
                  </a:lnTo>
                  <a:lnTo>
                    <a:pt x="1382445" y="54749"/>
                  </a:lnTo>
                  <a:lnTo>
                    <a:pt x="1371257" y="55041"/>
                  </a:lnTo>
                  <a:lnTo>
                    <a:pt x="1357909" y="55257"/>
                  </a:lnTo>
                  <a:lnTo>
                    <a:pt x="1318983" y="55257"/>
                  </a:lnTo>
                  <a:lnTo>
                    <a:pt x="1298435" y="55041"/>
                  </a:lnTo>
                  <a:lnTo>
                    <a:pt x="1301775" y="55041"/>
                  </a:lnTo>
                  <a:lnTo>
                    <a:pt x="1293139" y="54749"/>
                  </a:lnTo>
                  <a:lnTo>
                    <a:pt x="1284262" y="53975"/>
                  </a:lnTo>
                  <a:lnTo>
                    <a:pt x="1272247" y="52489"/>
                  </a:lnTo>
                  <a:lnTo>
                    <a:pt x="1270114" y="52070"/>
                  </a:lnTo>
                  <a:lnTo>
                    <a:pt x="1268488" y="54508"/>
                  </a:lnTo>
                  <a:lnTo>
                    <a:pt x="1268476" y="54749"/>
                  </a:lnTo>
                  <a:lnTo>
                    <a:pt x="1268844" y="55473"/>
                  </a:lnTo>
                  <a:lnTo>
                    <a:pt x="1270977" y="65290"/>
                  </a:lnTo>
                  <a:lnTo>
                    <a:pt x="1273835" y="73482"/>
                  </a:lnTo>
                  <a:lnTo>
                    <a:pt x="1273962" y="74244"/>
                  </a:lnTo>
                  <a:lnTo>
                    <a:pt x="1274381" y="74676"/>
                  </a:lnTo>
                  <a:lnTo>
                    <a:pt x="1275245" y="76809"/>
                  </a:lnTo>
                  <a:lnTo>
                    <a:pt x="1277797" y="79375"/>
                  </a:lnTo>
                  <a:lnTo>
                    <a:pt x="1282065" y="78943"/>
                  </a:lnTo>
                  <a:lnTo>
                    <a:pt x="1292733" y="77660"/>
                  </a:lnTo>
                  <a:lnTo>
                    <a:pt x="1316202" y="75107"/>
                  </a:lnTo>
                  <a:lnTo>
                    <a:pt x="1327302" y="74676"/>
                  </a:lnTo>
                  <a:lnTo>
                    <a:pt x="1339176" y="73825"/>
                  </a:lnTo>
                  <a:lnTo>
                    <a:pt x="1339469" y="73825"/>
                  </a:lnTo>
                  <a:lnTo>
                    <a:pt x="1345247" y="73482"/>
                  </a:lnTo>
                  <a:lnTo>
                    <a:pt x="1353426" y="73152"/>
                  </a:lnTo>
                  <a:lnTo>
                    <a:pt x="1392402" y="72034"/>
                  </a:lnTo>
                  <a:lnTo>
                    <a:pt x="1395615" y="72034"/>
                  </a:lnTo>
                  <a:lnTo>
                    <a:pt x="1418196" y="71793"/>
                  </a:lnTo>
                  <a:lnTo>
                    <a:pt x="1465694" y="71793"/>
                  </a:lnTo>
                  <a:lnTo>
                    <a:pt x="1471218" y="72034"/>
                  </a:lnTo>
                  <a:lnTo>
                    <a:pt x="1479207" y="72542"/>
                  </a:lnTo>
                  <a:lnTo>
                    <a:pt x="1484757" y="72542"/>
                  </a:lnTo>
                  <a:close/>
                </a:path>
                <a:path w="2860675" h="2041525">
                  <a:moveTo>
                    <a:pt x="1508658" y="223596"/>
                  </a:moveTo>
                  <a:lnTo>
                    <a:pt x="1508556" y="223177"/>
                  </a:lnTo>
                  <a:lnTo>
                    <a:pt x="1508467" y="222745"/>
                  </a:lnTo>
                  <a:lnTo>
                    <a:pt x="1508366" y="222326"/>
                  </a:lnTo>
                  <a:lnTo>
                    <a:pt x="1507807" y="219760"/>
                  </a:lnTo>
                  <a:lnTo>
                    <a:pt x="1505673" y="209092"/>
                  </a:lnTo>
                  <a:lnTo>
                    <a:pt x="1505242" y="206108"/>
                  </a:lnTo>
                  <a:lnTo>
                    <a:pt x="1501825" y="206959"/>
                  </a:lnTo>
                  <a:lnTo>
                    <a:pt x="1435417" y="218605"/>
                  </a:lnTo>
                  <a:lnTo>
                    <a:pt x="1393444" y="222326"/>
                  </a:lnTo>
                  <a:lnTo>
                    <a:pt x="1393507" y="221030"/>
                  </a:lnTo>
                  <a:lnTo>
                    <a:pt x="1393571" y="219976"/>
                  </a:lnTo>
                  <a:lnTo>
                    <a:pt x="1393647" y="218605"/>
                  </a:lnTo>
                  <a:lnTo>
                    <a:pt x="1393774" y="216344"/>
                  </a:lnTo>
                  <a:lnTo>
                    <a:pt x="1395145" y="191592"/>
                  </a:lnTo>
                  <a:lnTo>
                    <a:pt x="1409954" y="188658"/>
                  </a:lnTo>
                  <a:lnTo>
                    <a:pt x="1445907" y="163372"/>
                  </a:lnTo>
                  <a:lnTo>
                    <a:pt x="1450797" y="156616"/>
                  </a:lnTo>
                  <a:lnTo>
                    <a:pt x="1452384" y="150088"/>
                  </a:lnTo>
                  <a:lnTo>
                    <a:pt x="1452448" y="124701"/>
                  </a:lnTo>
                  <a:lnTo>
                    <a:pt x="1450301" y="116255"/>
                  </a:lnTo>
                  <a:lnTo>
                    <a:pt x="1444472" y="109359"/>
                  </a:lnTo>
                  <a:lnTo>
                    <a:pt x="1437322" y="103771"/>
                  </a:lnTo>
                  <a:lnTo>
                    <a:pt x="1433131" y="100495"/>
                  </a:lnTo>
                  <a:lnTo>
                    <a:pt x="1427378" y="96393"/>
                  </a:lnTo>
                  <a:lnTo>
                    <a:pt x="1427378" y="128562"/>
                  </a:lnTo>
                  <a:lnTo>
                    <a:pt x="1427378" y="146380"/>
                  </a:lnTo>
                  <a:lnTo>
                    <a:pt x="1392809" y="173863"/>
                  </a:lnTo>
                  <a:lnTo>
                    <a:pt x="1366748" y="174879"/>
                  </a:lnTo>
                  <a:lnTo>
                    <a:pt x="1358747" y="174104"/>
                  </a:lnTo>
                  <a:lnTo>
                    <a:pt x="1331760" y="132016"/>
                  </a:lnTo>
                  <a:lnTo>
                    <a:pt x="1333169" y="126441"/>
                  </a:lnTo>
                  <a:lnTo>
                    <a:pt x="1366329" y="104775"/>
                  </a:lnTo>
                  <a:lnTo>
                    <a:pt x="1392389" y="103771"/>
                  </a:lnTo>
                  <a:lnTo>
                    <a:pt x="1400403" y="104546"/>
                  </a:lnTo>
                  <a:lnTo>
                    <a:pt x="1427378" y="128562"/>
                  </a:lnTo>
                  <a:lnTo>
                    <a:pt x="1427378" y="96393"/>
                  </a:lnTo>
                  <a:lnTo>
                    <a:pt x="1421244" y="91998"/>
                  </a:lnTo>
                  <a:lnTo>
                    <a:pt x="1411478" y="87655"/>
                  </a:lnTo>
                  <a:lnTo>
                    <a:pt x="1410614" y="87655"/>
                  </a:lnTo>
                  <a:lnTo>
                    <a:pt x="1399578" y="86537"/>
                  </a:lnTo>
                  <a:lnTo>
                    <a:pt x="1359408" y="88709"/>
                  </a:lnTo>
                  <a:lnTo>
                    <a:pt x="1321714" y="107429"/>
                  </a:lnTo>
                  <a:lnTo>
                    <a:pt x="1306118" y="132842"/>
                  </a:lnTo>
                  <a:lnTo>
                    <a:pt x="1306245" y="153492"/>
                  </a:lnTo>
                  <a:lnTo>
                    <a:pt x="1334655" y="184658"/>
                  </a:lnTo>
                  <a:lnTo>
                    <a:pt x="1368259" y="192874"/>
                  </a:lnTo>
                  <a:lnTo>
                    <a:pt x="1368691" y="223926"/>
                  </a:lnTo>
                  <a:lnTo>
                    <a:pt x="1371485" y="223926"/>
                  </a:lnTo>
                  <a:lnTo>
                    <a:pt x="1334122" y="225310"/>
                  </a:lnTo>
                  <a:lnTo>
                    <a:pt x="1323733" y="225463"/>
                  </a:lnTo>
                  <a:lnTo>
                    <a:pt x="1296924" y="225463"/>
                  </a:lnTo>
                  <a:lnTo>
                    <a:pt x="1256220" y="223926"/>
                  </a:lnTo>
                  <a:lnTo>
                    <a:pt x="1248778" y="222745"/>
                  </a:lnTo>
                  <a:lnTo>
                    <a:pt x="1247076" y="225310"/>
                  </a:lnTo>
                  <a:lnTo>
                    <a:pt x="1247152" y="225463"/>
                  </a:lnTo>
                  <a:lnTo>
                    <a:pt x="1247508" y="226161"/>
                  </a:lnTo>
                  <a:lnTo>
                    <a:pt x="1247609" y="226593"/>
                  </a:lnTo>
                  <a:lnTo>
                    <a:pt x="1249324" y="233413"/>
                  </a:lnTo>
                  <a:lnTo>
                    <a:pt x="1251343" y="241096"/>
                  </a:lnTo>
                  <a:lnTo>
                    <a:pt x="1251458" y="241414"/>
                  </a:lnTo>
                  <a:lnTo>
                    <a:pt x="1253045" y="245795"/>
                  </a:lnTo>
                  <a:lnTo>
                    <a:pt x="1254315" y="249605"/>
                  </a:lnTo>
                  <a:lnTo>
                    <a:pt x="1256893" y="251333"/>
                  </a:lnTo>
                  <a:lnTo>
                    <a:pt x="1276540" y="249605"/>
                  </a:lnTo>
                  <a:lnTo>
                    <a:pt x="1318145" y="246722"/>
                  </a:lnTo>
                  <a:lnTo>
                    <a:pt x="1359115" y="244830"/>
                  </a:lnTo>
                  <a:lnTo>
                    <a:pt x="1404188" y="241414"/>
                  </a:lnTo>
                  <a:lnTo>
                    <a:pt x="1450619" y="236347"/>
                  </a:lnTo>
                  <a:lnTo>
                    <a:pt x="1490141" y="230428"/>
                  </a:lnTo>
                  <a:lnTo>
                    <a:pt x="1506791" y="225463"/>
                  </a:lnTo>
                  <a:lnTo>
                    <a:pt x="1508658" y="223596"/>
                  </a:lnTo>
                  <a:close/>
                </a:path>
                <a:path w="2860675" h="2041525">
                  <a:moveTo>
                    <a:pt x="1550047" y="431"/>
                  </a:moveTo>
                  <a:lnTo>
                    <a:pt x="1547914" y="431"/>
                  </a:lnTo>
                  <a:lnTo>
                    <a:pt x="1541513" y="0"/>
                  </a:lnTo>
                  <a:lnTo>
                    <a:pt x="1518475" y="0"/>
                  </a:lnTo>
                  <a:lnTo>
                    <a:pt x="1516341" y="2133"/>
                  </a:lnTo>
                  <a:lnTo>
                    <a:pt x="1517192" y="4267"/>
                  </a:lnTo>
                  <a:lnTo>
                    <a:pt x="1519326" y="8534"/>
                  </a:lnTo>
                  <a:lnTo>
                    <a:pt x="1521002" y="30340"/>
                  </a:lnTo>
                  <a:lnTo>
                    <a:pt x="1521066" y="31369"/>
                  </a:lnTo>
                  <a:lnTo>
                    <a:pt x="1521320" y="36169"/>
                  </a:lnTo>
                  <a:lnTo>
                    <a:pt x="1521434" y="42468"/>
                  </a:lnTo>
                  <a:lnTo>
                    <a:pt x="1521460" y="249631"/>
                  </a:lnTo>
                  <a:lnTo>
                    <a:pt x="1523161" y="249631"/>
                  </a:lnTo>
                  <a:lnTo>
                    <a:pt x="1544929" y="248348"/>
                  </a:lnTo>
                  <a:lnTo>
                    <a:pt x="1547063" y="247929"/>
                  </a:lnTo>
                  <a:lnTo>
                    <a:pt x="1548345" y="245364"/>
                  </a:lnTo>
                  <a:lnTo>
                    <a:pt x="1548422" y="42468"/>
                  </a:lnTo>
                  <a:lnTo>
                    <a:pt x="1548472" y="36169"/>
                  </a:lnTo>
                  <a:lnTo>
                    <a:pt x="1550009" y="4267"/>
                  </a:lnTo>
                  <a:lnTo>
                    <a:pt x="1550047" y="431"/>
                  </a:lnTo>
                  <a:close/>
                </a:path>
                <a:path w="2860675" h="2041525">
                  <a:moveTo>
                    <a:pt x="1550504" y="276250"/>
                  </a:moveTo>
                  <a:lnTo>
                    <a:pt x="1550390" y="274802"/>
                  </a:lnTo>
                  <a:lnTo>
                    <a:pt x="1550301" y="274383"/>
                  </a:lnTo>
                  <a:lnTo>
                    <a:pt x="1550200" y="273862"/>
                  </a:lnTo>
                  <a:lnTo>
                    <a:pt x="1550123" y="273469"/>
                  </a:lnTo>
                  <a:lnTo>
                    <a:pt x="1550022" y="272999"/>
                  </a:lnTo>
                  <a:lnTo>
                    <a:pt x="1549552" y="272999"/>
                  </a:lnTo>
                  <a:lnTo>
                    <a:pt x="1547914" y="272669"/>
                  </a:lnTo>
                  <a:lnTo>
                    <a:pt x="1522742" y="268833"/>
                  </a:lnTo>
                  <a:lnTo>
                    <a:pt x="1520609" y="268401"/>
                  </a:lnTo>
                  <a:lnTo>
                    <a:pt x="1518894" y="268833"/>
                  </a:lnTo>
                  <a:lnTo>
                    <a:pt x="1518043" y="268833"/>
                  </a:lnTo>
                  <a:lnTo>
                    <a:pt x="1517192" y="269265"/>
                  </a:lnTo>
                  <a:lnTo>
                    <a:pt x="1516761" y="269265"/>
                  </a:lnTo>
                  <a:lnTo>
                    <a:pt x="1509509" y="270967"/>
                  </a:lnTo>
                  <a:lnTo>
                    <a:pt x="1485646" y="272999"/>
                  </a:lnTo>
                  <a:lnTo>
                    <a:pt x="1479130" y="273469"/>
                  </a:lnTo>
                  <a:lnTo>
                    <a:pt x="1451216" y="274802"/>
                  </a:lnTo>
                  <a:lnTo>
                    <a:pt x="1409039" y="276250"/>
                  </a:lnTo>
                  <a:lnTo>
                    <a:pt x="1355039" y="276250"/>
                  </a:lnTo>
                  <a:lnTo>
                    <a:pt x="1335836" y="275666"/>
                  </a:lnTo>
                  <a:lnTo>
                    <a:pt x="1329855" y="274802"/>
                  </a:lnTo>
                  <a:lnTo>
                    <a:pt x="1327721" y="274383"/>
                  </a:lnTo>
                  <a:lnTo>
                    <a:pt x="1326019" y="276936"/>
                  </a:lnTo>
                  <a:lnTo>
                    <a:pt x="1326451" y="277799"/>
                  </a:lnTo>
                  <a:lnTo>
                    <a:pt x="1330718" y="296138"/>
                  </a:lnTo>
                  <a:lnTo>
                    <a:pt x="1330718" y="296570"/>
                  </a:lnTo>
                  <a:lnTo>
                    <a:pt x="1331137" y="297002"/>
                  </a:lnTo>
                  <a:lnTo>
                    <a:pt x="1331988" y="299135"/>
                  </a:lnTo>
                  <a:lnTo>
                    <a:pt x="1334554" y="302120"/>
                  </a:lnTo>
                  <a:lnTo>
                    <a:pt x="1338821" y="301688"/>
                  </a:lnTo>
                  <a:lnTo>
                    <a:pt x="1349489" y="300837"/>
                  </a:lnTo>
                  <a:lnTo>
                    <a:pt x="1375524" y="299135"/>
                  </a:lnTo>
                  <a:lnTo>
                    <a:pt x="1386192" y="298272"/>
                  </a:lnTo>
                  <a:lnTo>
                    <a:pt x="1396212" y="297827"/>
                  </a:lnTo>
                  <a:lnTo>
                    <a:pt x="1505407" y="294436"/>
                  </a:lnTo>
                  <a:lnTo>
                    <a:pt x="1518894" y="294436"/>
                  </a:lnTo>
                  <a:lnTo>
                    <a:pt x="1520177" y="296138"/>
                  </a:lnTo>
                  <a:lnTo>
                    <a:pt x="1520177" y="390448"/>
                  </a:lnTo>
                  <a:lnTo>
                    <a:pt x="1521879" y="390448"/>
                  </a:lnTo>
                  <a:lnTo>
                    <a:pt x="1541513" y="389597"/>
                  </a:lnTo>
                  <a:lnTo>
                    <a:pt x="1543646" y="389166"/>
                  </a:lnTo>
                  <a:lnTo>
                    <a:pt x="1547482" y="387464"/>
                  </a:lnTo>
                  <a:lnTo>
                    <a:pt x="1547482" y="382346"/>
                  </a:lnTo>
                  <a:lnTo>
                    <a:pt x="1547914" y="323024"/>
                  </a:lnTo>
                  <a:lnTo>
                    <a:pt x="1547914" y="312788"/>
                  </a:lnTo>
                  <a:lnTo>
                    <a:pt x="1548866" y="294436"/>
                  </a:lnTo>
                  <a:lnTo>
                    <a:pt x="1549196" y="288036"/>
                  </a:lnTo>
                  <a:lnTo>
                    <a:pt x="1550504" y="276250"/>
                  </a:lnTo>
                  <a:close/>
                </a:path>
                <a:path w="2860675" h="2041525">
                  <a:moveTo>
                    <a:pt x="1908022" y="32854"/>
                  </a:moveTo>
                  <a:lnTo>
                    <a:pt x="1905025" y="32004"/>
                  </a:lnTo>
                  <a:lnTo>
                    <a:pt x="1880704" y="27305"/>
                  </a:lnTo>
                  <a:lnTo>
                    <a:pt x="1877720" y="27736"/>
                  </a:lnTo>
                  <a:lnTo>
                    <a:pt x="1876869" y="28168"/>
                  </a:lnTo>
                  <a:lnTo>
                    <a:pt x="1876869" y="51206"/>
                  </a:lnTo>
                  <a:lnTo>
                    <a:pt x="1876818" y="59740"/>
                  </a:lnTo>
                  <a:lnTo>
                    <a:pt x="1876729" y="66141"/>
                  </a:lnTo>
                  <a:lnTo>
                    <a:pt x="1876628" y="75107"/>
                  </a:lnTo>
                  <a:lnTo>
                    <a:pt x="1876577" y="78943"/>
                  </a:lnTo>
                  <a:lnTo>
                    <a:pt x="1875586" y="159169"/>
                  </a:lnTo>
                  <a:lnTo>
                    <a:pt x="1807552" y="162953"/>
                  </a:lnTo>
                  <a:lnTo>
                    <a:pt x="1778723" y="163436"/>
                  </a:lnTo>
                  <a:lnTo>
                    <a:pt x="1771472" y="163436"/>
                  </a:lnTo>
                  <a:lnTo>
                    <a:pt x="1771383" y="159169"/>
                  </a:lnTo>
                  <a:lnTo>
                    <a:pt x="1769338" y="55041"/>
                  </a:lnTo>
                  <a:lnTo>
                    <a:pt x="1873021" y="51206"/>
                  </a:lnTo>
                  <a:lnTo>
                    <a:pt x="1876869" y="51206"/>
                  </a:lnTo>
                  <a:lnTo>
                    <a:pt x="1876869" y="28168"/>
                  </a:lnTo>
                  <a:lnTo>
                    <a:pt x="1876018" y="28168"/>
                  </a:lnTo>
                  <a:lnTo>
                    <a:pt x="1870887" y="29019"/>
                  </a:lnTo>
                  <a:lnTo>
                    <a:pt x="1846948" y="30721"/>
                  </a:lnTo>
                  <a:lnTo>
                    <a:pt x="1824113" y="32004"/>
                  </a:lnTo>
                  <a:lnTo>
                    <a:pt x="1789772" y="33439"/>
                  </a:lnTo>
                  <a:lnTo>
                    <a:pt x="1783207" y="33629"/>
                  </a:lnTo>
                  <a:lnTo>
                    <a:pt x="1758581" y="33629"/>
                  </a:lnTo>
                  <a:lnTo>
                    <a:pt x="1747139" y="33286"/>
                  </a:lnTo>
                  <a:lnTo>
                    <a:pt x="1740319" y="32854"/>
                  </a:lnTo>
                  <a:lnTo>
                    <a:pt x="1737321" y="32448"/>
                  </a:lnTo>
                  <a:lnTo>
                    <a:pt x="1735201" y="36703"/>
                  </a:lnTo>
                  <a:lnTo>
                    <a:pt x="1736902" y="39255"/>
                  </a:lnTo>
                  <a:lnTo>
                    <a:pt x="1739468" y="42672"/>
                  </a:lnTo>
                  <a:lnTo>
                    <a:pt x="1739531" y="43103"/>
                  </a:lnTo>
                  <a:lnTo>
                    <a:pt x="1743303" y="66141"/>
                  </a:lnTo>
                  <a:lnTo>
                    <a:pt x="1743786" y="78943"/>
                  </a:lnTo>
                  <a:lnTo>
                    <a:pt x="1744814" y="103263"/>
                  </a:lnTo>
                  <a:lnTo>
                    <a:pt x="1746440" y="151930"/>
                  </a:lnTo>
                  <a:lnTo>
                    <a:pt x="1746719" y="186905"/>
                  </a:lnTo>
                  <a:lnTo>
                    <a:pt x="1749272" y="187756"/>
                  </a:lnTo>
                  <a:lnTo>
                    <a:pt x="1751406" y="187756"/>
                  </a:lnTo>
                  <a:lnTo>
                    <a:pt x="1767624" y="186055"/>
                  </a:lnTo>
                  <a:lnTo>
                    <a:pt x="1776590" y="185623"/>
                  </a:lnTo>
                  <a:lnTo>
                    <a:pt x="1837499" y="183489"/>
                  </a:lnTo>
                  <a:lnTo>
                    <a:pt x="1867255" y="182638"/>
                  </a:lnTo>
                  <a:lnTo>
                    <a:pt x="1889239" y="182638"/>
                  </a:lnTo>
                  <a:lnTo>
                    <a:pt x="1893506" y="183057"/>
                  </a:lnTo>
                  <a:lnTo>
                    <a:pt x="1899907" y="183489"/>
                  </a:lnTo>
                  <a:lnTo>
                    <a:pt x="1899907" y="182638"/>
                  </a:lnTo>
                  <a:lnTo>
                    <a:pt x="1899907" y="177520"/>
                  </a:lnTo>
                  <a:lnTo>
                    <a:pt x="1900377" y="163436"/>
                  </a:lnTo>
                  <a:lnTo>
                    <a:pt x="1900402" y="162737"/>
                  </a:lnTo>
                  <a:lnTo>
                    <a:pt x="1900529" y="159169"/>
                  </a:lnTo>
                  <a:lnTo>
                    <a:pt x="1902129" y="113144"/>
                  </a:lnTo>
                  <a:lnTo>
                    <a:pt x="1902523" y="103263"/>
                  </a:lnTo>
                  <a:lnTo>
                    <a:pt x="1902625" y="101193"/>
                  </a:lnTo>
                  <a:lnTo>
                    <a:pt x="1902993" y="93383"/>
                  </a:lnTo>
                  <a:lnTo>
                    <a:pt x="1903755" y="78943"/>
                  </a:lnTo>
                  <a:lnTo>
                    <a:pt x="1904174" y="75107"/>
                  </a:lnTo>
                  <a:lnTo>
                    <a:pt x="1905025" y="59740"/>
                  </a:lnTo>
                  <a:lnTo>
                    <a:pt x="1905901" y="51206"/>
                  </a:lnTo>
                  <a:lnTo>
                    <a:pt x="1906739" y="43103"/>
                  </a:lnTo>
                  <a:lnTo>
                    <a:pt x="1906803" y="42672"/>
                  </a:lnTo>
                  <a:lnTo>
                    <a:pt x="1907590" y="37122"/>
                  </a:lnTo>
                  <a:lnTo>
                    <a:pt x="1907628" y="36703"/>
                  </a:lnTo>
                  <a:lnTo>
                    <a:pt x="1907933" y="33629"/>
                  </a:lnTo>
                  <a:lnTo>
                    <a:pt x="1908022" y="32854"/>
                  </a:lnTo>
                  <a:close/>
                </a:path>
                <a:path w="2860675" h="2041525">
                  <a:moveTo>
                    <a:pt x="1977059" y="228295"/>
                  </a:moveTo>
                  <a:lnTo>
                    <a:pt x="1977034" y="226148"/>
                  </a:lnTo>
                  <a:lnTo>
                    <a:pt x="1976932" y="225729"/>
                  </a:lnTo>
                  <a:lnTo>
                    <a:pt x="1976297" y="223177"/>
                  </a:lnTo>
                  <a:lnTo>
                    <a:pt x="1974583" y="222326"/>
                  </a:lnTo>
                  <a:lnTo>
                    <a:pt x="1971167" y="222745"/>
                  </a:lnTo>
                  <a:lnTo>
                    <a:pt x="1957374" y="223989"/>
                  </a:lnTo>
                  <a:lnTo>
                    <a:pt x="1949018" y="224599"/>
                  </a:lnTo>
                  <a:lnTo>
                    <a:pt x="1950224" y="224599"/>
                  </a:lnTo>
                  <a:lnTo>
                    <a:pt x="1935797" y="225209"/>
                  </a:lnTo>
                  <a:lnTo>
                    <a:pt x="1900148" y="226148"/>
                  </a:lnTo>
                  <a:lnTo>
                    <a:pt x="1887715" y="225894"/>
                  </a:lnTo>
                  <a:lnTo>
                    <a:pt x="1874926" y="224599"/>
                  </a:lnTo>
                  <a:lnTo>
                    <a:pt x="1855952" y="221894"/>
                  </a:lnTo>
                  <a:lnTo>
                    <a:pt x="1853819" y="221043"/>
                  </a:lnTo>
                  <a:lnTo>
                    <a:pt x="1849983" y="228295"/>
                  </a:lnTo>
                  <a:lnTo>
                    <a:pt x="1848700" y="236397"/>
                  </a:lnTo>
                  <a:lnTo>
                    <a:pt x="1850415" y="237261"/>
                  </a:lnTo>
                  <a:lnTo>
                    <a:pt x="1856308" y="240499"/>
                  </a:lnTo>
                  <a:lnTo>
                    <a:pt x="1894446" y="247751"/>
                  </a:lnTo>
                  <a:lnTo>
                    <a:pt x="1894090" y="247751"/>
                  </a:lnTo>
                  <a:lnTo>
                    <a:pt x="1904174" y="248348"/>
                  </a:lnTo>
                  <a:lnTo>
                    <a:pt x="1909013" y="248500"/>
                  </a:lnTo>
                  <a:lnTo>
                    <a:pt x="1923173" y="248500"/>
                  </a:lnTo>
                  <a:lnTo>
                    <a:pt x="1941068" y="247751"/>
                  </a:lnTo>
                  <a:lnTo>
                    <a:pt x="1948713" y="247307"/>
                  </a:lnTo>
                  <a:lnTo>
                    <a:pt x="1948065" y="247307"/>
                  </a:lnTo>
                  <a:lnTo>
                    <a:pt x="1951990" y="246964"/>
                  </a:lnTo>
                  <a:lnTo>
                    <a:pt x="1970747" y="244932"/>
                  </a:lnTo>
                  <a:lnTo>
                    <a:pt x="1973300" y="244081"/>
                  </a:lnTo>
                  <a:lnTo>
                    <a:pt x="1975434" y="243230"/>
                  </a:lnTo>
                  <a:lnTo>
                    <a:pt x="1976716" y="235546"/>
                  </a:lnTo>
                  <a:lnTo>
                    <a:pt x="1977059" y="228295"/>
                  </a:lnTo>
                  <a:close/>
                </a:path>
                <a:path w="2860675" h="2041525">
                  <a:moveTo>
                    <a:pt x="2017687" y="431"/>
                  </a:moveTo>
                  <a:lnTo>
                    <a:pt x="2015553" y="431"/>
                  </a:lnTo>
                  <a:lnTo>
                    <a:pt x="2008301" y="0"/>
                  </a:lnTo>
                  <a:lnTo>
                    <a:pt x="1986102" y="0"/>
                  </a:lnTo>
                  <a:lnTo>
                    <a:pt x="1983968" y="2133"/>
                  </a:lnTo>
                  <a:lnTo>
                    <a:pt x="1984832" y="4267"/>
                  </a:lnTo>
                  <a:lnTo>
                    <a:pt x="1986965" y="8534"/>
                  </a:lnTo>
                  <a:lnTo>
                    <a:pt x="1988642" y="30340"/>
                  </a:lnTo>
                  <a:lnTo>
                    <a:pt x="1988705" y="31369"/>
                  </a:lnTo>
                  <a:lnTo>
                    <a:pt x="1988959" y="36169"/>
                  </a:lnTo>
                  <a:lnTo>
                    <a:pt x="1989074" y="42468"/>
                  </a:lnTo>
                  <a:lnTo>
                    <a:pt x="1989099" y="206959"/>
                  </a:lnTo>
                  <a:lnTo>
                    <a:pt x="1990801" y="206959"/>
                  </a:lnTo>
                  <a:lnTo>
                    <a:pt x="2012569" y="205676"/>
                  </a:lnTo>
                  <a:lnTo>
                    <a:pt x="2014702" y="205257"/>
                  </a:lnTo>
                  <a:lnTo>
                    <a:pt x="2015972" y="202692"/>
                  </a:lnTo>
                  <a:lnTo>
                    <a:pt x="2016061" y="42468"/>
                  </a:lnTo>
                  <a:lnTo>
                    <a:pt x="2016112" y="36169"/>
                  </a:lnTo>
                  <a:lnTo>
                    <a:pt x="2017649" y="4267"/>
                  </a:lnTo>
                  <a:lnTo>
                    <a:pt x="2017687" y="431"/>
                  </a:lnTo>
                  <a:close/>
                </a:path>
                <a:path w="2860675" h="2041525">
                  <a:moveTo>
                    <a:pt x="2042439" y="369963"/>
                  </a:moveTo>
                  <a:lnTo>
                    <a:pt x="2038134" y="364832"/>
                  </a:lnTo>
                  <a:lnTo>
                    <a:pt x="2036038" y="363562"/>
                  </a:lnTo>
                  <a:lnTo>
                    <a:pt x="2029206" y="359295"/>
                  </a:lnTo>
                  <a:lnTo>
                    <a:pt x="1972856" y="332867"/>
                  </a:lnTo>
                  <a:lnTo>
                    <a:pt x="1928075" y="313639"/>
                  </a:lnTo>
                  <a:lnTo>
                    <a:pt x="1931492" y="308089"/>
                  </a:lnTo>
                  <a:lnTo>
                    <a:pt x="1937029" y="297853"/>
                  </a:lnTo>
                  <a:lnTo>
                    <a:pt x="1938350" y="293585"/>
                  </a:lnTo>
                  <a:lnTo>
                    <a:pt x="1938743" y="292303"/>
                  </a:lnTo>
                  <a:lnTo>
                    <a:pt x="1948561" y="291871"/>
                  </a:lnTo>
                  <a:lnTo>
                    <a:pt x="1968182" y="291452"/>
                  </a:lnTo>
                  <a:lnTo>
                    <a:pt x="1977567" y="291452"/>
                  </a:lnTo>
                  <a:lnTo>
                    <a:pt x="2025789" y="291871"/>
                  </a:lnTo>
                  <a:lnTo>
                    <a:pt x="2031771" y="291871"/>
                  </a:lnTo>
                  <a:lnTo>
                    <a:pt x="2031682" y="291452"/>
                  </a:lnTo>
                  <a:lnTo>
                    <a:pt x="2030907" y="287185"/>
                  </a:lnTo>
                  <a:lnTo>
                    <a:pt x="2030793" y="285902"/>
                  </a:lnTo>
                  <a:lnTo>
                    <a:pt x="2030056" y="278218"/>
                  </a:lnTo>
                  <a:lnTo>
                    <a:pt x="2029726" y="276326"/>
                  </a:lnTo>
                  <a:lnTo>
                    <a:pt x="2029688" y="276059"/>
                  </a:lnTo>
                  <a:lnTo>
                    <a:pt x="2029574" y="275463"/>
                  </a:lnTo>
                  <a:lnTo>
                    <a:pt x="2029460" y="274751"/>
                  </a:lnTo>
                  <a:lnTo>
                    <a:pt x="2029371" y="274281"/>
                  </a:lnTo>
                  <a:lnTo>
                    <a:pt x="2029269" y="273685"/>
                  </a:lnTo>
                  <a:lnTo>
                    <a:pt x="2029142" y="272973"/>
                  </a:lnTo>
                  <a:lnTo>
                    <a:pt x="2028456" y="269011"/>
                  </a:lnTo>
                  <a:lnTo>
                    <a:pt x="2028355" y="267550"/>
                  </a:lnTo>
                  <a:lnTo>
                    <a:pt x="2027923" y="265417"/>
                  </a:lnTo>
                  <a:lnTo>
                    <a:pt x="2024507" y="264134"/>
                  </a:lnTo>
                  <a:lnTo>
                    <a:pt x="2023237" y="264566"/>
                  </a:lnTo>
                  <a:lnTo>
                    <a:pt x="2011222" y="266585"/>
                  </a:lnTo>
                  <a:lnTo>
                    <a:pt x="1960981" y="272046"/>
                  </a:lnTo>
                  <a:lnTo>
                    <a:pt x="1905419" y="275463"/>
                  </a:lnTo>
                  <a:lnTo>
                    <a:pt x="1883575" y="276059"/>
                  </a:lnTo>
                  <a:lnTo>
                    <a:pt x="1869541" y="276059"/>
                  </a:lnTo>
                  <a:lnTo>
                    <a:pt x="1856206" y="276326"/>
                  </a:lnTo>
                  <a:lnTo>
                    <a:pt x="1846872" y="276326"/>
                  </a:lnTo>
                  <a:lnTo>
                    <a:pt x="1837334" y="276059"/>
                  </a:lnTo>
                  <a:lnTo>
                    <a:pt x="1838553" y="276059"/>
                  </a:lnTo>
                  <a:lnTo>
                    <a:pt x="1818703" y="275145"/>
                  </a:lnTo>
                  <a:lnTo>
                    <a:pt x="1811947" y="274751"/>
                  </a:lnTo>
                  <a:lnTo>
                    <a:pt x="1806397" y="274281"/>
                  </a:lnTo>
                  <a:lnTo>
                    <a:pt x="1799209" y="273532"/>
                  </a:lnTo>
                  <a:lnTo>
                    <a:pt x="1797075" y="273100"/>
                  </a:lnTo>
                  <a:lnTo>
                    <a:pt x="1795360" y="275666"/>
                  </a:lnTo>
                  <a:lnTo>
                    <a:pt x="1795487" y="275907"/>
                  </a:lnTo>
                  <a:lnTo>
                    <a:pt x="1795564" y="276059"/>
                  </a:lnTo>
                  <a:lnTo>
                    <a:pt x="1795792" y="276517"/>
                  </a:lnTo>
                  <a:lnTo>
                    <a:pt x="1797926" y="285902"/>
                  </a:lnTo>
                  <a:lnTo>
                    <a:pt x="1800910" y="294436"/>
                  </a:lnTo>
                  <a:lnTo>
                    <a:pt x="1800910" y="294868"/>
                  </a:lnTo>
                  <a:lnTo>
                    <a:pt x="1801342" y="295287"/>
                  </a:lnTo>
                  <a:lnTo>
                    <a:pt x="1802193" y="297421"/>
                  </a:lnTo>
                  <a:lnTo>
                    <a:pt x="1804746" y="300405"/>
                  </a:lnTo>
                  <a:lnTo>
                    <a:pt x="1809013" y="299986"/>
                  </a:lnTo>
                  <a:lnTo>
                    <a:pt x="1874735" y="294868"/>
                  </a:lnTo>
                  <a:lnTo>
                    <a:pt x="1907590" y="293585"/>
                  </a:lnTo>
                  <a:lnTo>
                    <a:pt x="1904403" y="303428"/>
                  </a:lnTo>
                  <a:lnTo>
                    <a:pt x="1879041" y="332867"/>
                  </a:lnTo>
                  <a:lnTo>
                    <a:pt x="1842427" y="357111"/>
                  </a:lnTo>
                  <a:lnTo>
                    <a:pt x="1804797" y="373684"/>
                  </a:lnTo>
                  <a:lnTo>
                    <a:pt x="1784692" y="379780"/>
                  </a:lnTo>
                  <a:lnTo>
                    <a:pt x="1783410" y="380212"/>
                  </a:lnTo>
                  <a:lnTo>
                    <a:pt x="1783334" y="380504"/>
                  </a:lnTo>
                  <a:lnTo>
                    <a:pt x="1782559" y="383197"/>
                  </a:lnTo>
                  <a:lnTo>
                    <a:pt x="1783410" y="384048"/>
                  </a:lnTo>
                  <a:lnTo>
                    <a:pt x="1793659" y="396417"/>
                  </a:lnTo>
                  <a:lnTo>
                    <a:pt x="1796211" y="398551"/>
                  </a:lnTo>
                  <a:lnTo>
                    <a:pt x="1801342" y="398132"/>
                  </a:lnTo>
                  <a:lnTo>
                    <a:pt x="1838998" y="384289"/>
                  </a:lnTo>
                  <a:lnTo>
                    <a:pt x="1886483" y="357301"/>
                  </a:lnTo>
                  <a:lnTo>
                    <a:pt x="1916557" y="329425"/>
                  </a:lnTo>
                  <a:lnTo>
                    <a:pt x="1925523" y="332867"/>
                  </a:lnTo>
                  <a:lnTo>
                    <a:pt x="1963953" y="352094"/>
                  </a:lnTo>
                  <a:lnTo>
                    <a:pt x="2001850" y="375678"/>
                  </a:lnTo>
                  <a:lnTo>
                    <a:pt x="2024507" y="394716"/>
                  </a:lnTo>
                  <a:lnTo>
                    <a:pt x="2026640" y="391731"/>
                  </a:lnTo>
                  <a:lnTo>
                    <a:pt x="2039874" y="373380"/>
                  </a:lnTo>
                  <a:lnTo>
                    <a:pt x="2042439" y="369963"/>
                  </a:lnTo>
                  <a:close/>
                </a:path>
                <a:path w="2860675" h="2041525">
                  <a:moveTo>
                    <a:pt x="2394483" y="179222"/>
                  </a:moveTo>
                  <a:lnTo>
                    <a:pt x="2392781" y="174104"/>
                  </a:lnTo>
                  <a:lnTo>
                    <a:pt x="2391079" y="172389"/>
                  </a:lnTo>
                  <a:lnTo>
                    <a:pt x="2387396" y="168236"/>
                  </a:lnTo>
                  <a:lnTo>
                    <a:pt x="2355685" y="138849"/>
                  </a:lnTo>
                  <a:lnTo>
                    <a:pt x="2324468" y="111798"/>
                  </a:lnTo>
                  <a:lnTo>
                    <a:pt x="2304021" y="95580"/>
                  </a:lnTo>
                  <a:lnTo>
                    <a:pt x="2307437" y="89179"/>
                  </a:lnTo>
                  <a:lnTo>
                    <a:pt x="2313838" y="77660"/>
                  </a:lnTo>
                  <a:lnTo>
                    <a:pt x="2315972" y="72542"/>
                  </a:lnTo>
                  <a:lnTo>
                    <a:pt x="2318766" y="66408"/>
                  </a:lnTo>
                  <a:lnTo>
                    <a:pt x="2320696" y="61899"/>
                  </a:lnTo>
                  <a:lnTo>
                    <a:pt x="2322665" y="56794"/>
                  </a:lnTo>
                  <a:lnTo>
                    <a:pt x="2330475" y="35420"/>
                  </a:lnTo>
                  <a:lnTo>
                    <a:pt x="2333472" y="26885"/>
                  </a:lnTo>
                  <a:lnTo>
                    <a:pt x="2334742" y="23469"/>
                  </a:lnTo>
                  <a:lnTo>
                    <a:pt x="2299335" y="14503"/>
                  </a:lnTo>
                  <a:lnTo>
                    <a:pt x="2299246" y="20053"/>
                  </a:lnTo>
                  <a:lnTo>
                    <a:pt x="2299131" y="22186"/>
                  </a:lnTo>
                  <a:lnTo>
                    <a:pt x="2290991" y="60109"/>
                  </a:lnTo>
                  <a:lnTo>
                    <a:pt x="2272157" y="102412"/>
                  </a:lnTo>
                  <a:lnTo>
                    <a:pt x="2246414" y="135699"/>
                  </a:lnTo>
                  <a:lnTo>
                    <a:pt x="2218194" y="167119"/>
                  </a:lnTo>
                  <a:lnTo>
                    <a:pt x="2184539" y="189890"/>
                  </a:lnTo>
                  <a:lnTo>
                    <a:pt x="2184120" y="190322"/>
                  </a:lnTo>
                  <a:lnTo>
                    <a:pt x="2181123" y="192455"/>
                  </a:lnTo>
                  <a:lnTo>
                    <a:pt x="2182838" y="194157"/>
                  </a:lnTo>
                  <a:lnTo>
                    <a:pt x="2193506" y="204393"/>
                  </a:lnTo>
                  <a:lnTo>
                    <a:pt x="2197341" y="208241"/>
                  </a:lnTo>
                  <a:lnTo>
                    <a:pt x="2234438" y="182206"/>
                  </a:lnTo>
                  <a:lnTo>
                    <a:pt x="2269236" y="144233"/>
                  </a:lnTo>
                  <a:lnTo>
                    <a:pt x="2293785" y="111798"/>
                  </a:lnTo>
                  <a:lnTo>
                    <a:pt x="2301405" y="117970"/>
                  </a:lnTo>
                  <a:lnTo>
                    <a:pt x="2329688" y="146862"/>
                  </a:lnTo>
                  <a:lnTo>
                    <a:pt x="2356599" y="178295"/>
                  </a:lnTo>
                  <a:lnTo>
                    <a:pt x="2371877" y="199707"/>
                  </a:lnTo>
                  <a:lnTo>
                    <a:pt x="2375281" y="197573"/>
                  </a:lnTo>
                  <a:lnTo>
                    <a:pt x="2376995" y="196291"/>
                  </a:lnTo>
                  <a:lnTo>
                    <a:pt x="2384247" y="190322"/>
                  </a:lnTo>
                  <a:lnTo>
                    <a:pt x="2391499" y="183489"/>
                  </a:lnTo>
                  <a:lnTo>
                    <a:pt x="2392349" y="182206"/>
                  </a:lnTo>
                  <a:lnTo>
                    <a:pt x="2394483" y="179222"/>
                  </a:lnTo>
                  <a:close/>
                </a:path>
                <a:path w="2860675" h="2041525">
                  <a:moveTo>
                    <a:pt x="2491359" y="431"/>
                  </a:moveTo>
                  <a:lnTo>
                    <a:pt x="2489225" y="431"/>
                  </a:lnTo>
                  <a:lnTo>
                    <a:pt x="2481542" y="0"/>
                  </a:lnTo>
                  <a:lnTo>
                    <a:pt x="2459774" y="0"/>
                  </a:lnTo>
                  <a:lnTo>
                    <a:pt x="2457640" y="2133"/>
                  </a:lnTo>
                  <a:lnTo>
                    <a:pt x="2458491" y="4267"/>
                  </a:lnTo>
                  <a:lnTo>
                    <a:pt x="2460625" y="8534"/>
                  </a:lnTo>
                  <a:lnTo>
                    <a:pt x="2462314" y="30340"/>
                  </a:lnTo>
                  <a:lnTo>
                    <a:pt x="2462365" y="31369"/>
                  </a:lnTo>
                  <a:lnTo>
                    <a:pt x="2462593" y="35420"/>
                  </a:lnTo>
                  <a:lnTo>
                    <a:pt x="2462669" y="38392"/>
                  </a:lnTo>
                  <a:lnTo>
                    <a:pt x="2462758" y="81508"/>
                  </a:lnTo>
                  <a:lnTo>
                    <a:pt x="2447887" y="82334"/>
                  </a:lnTo>
                  <a:lnTo>
                    <a:pt x="2420416" y="83362"/>
                  </a:lnTo>
                  <a:lnTo>
                    <a:pt x="2394394" y="83362"/>
                  </a:lnTo>
                  <a:lnTo>
                    <a:pt x="2383815" y="83210"/>
                  </a:lnTo>
                  <a:lnTo>
                    <a:pt x="2376881" y="82334"/>
                  </a:lnTo>
                  <a:lnTo>
                    <a:pt x="2373579" y="81508"/>
                  </a:lnTo>
                  <a:lnTo>
                    <a:pt x="2373579" y="84912"/>
                  </a:lnTo>
                  <a:lnTo>
                    <a:pt x="2382545" y="109664"/>
                  </a:lnTo>
                  <a:lnTo>
                    <a:pt x="2387816" y="108712"/>
                  </a:lnTo>
                  <a:lnTo>
                    <a:pt x="2388082" y="108712"/>
                  </a:lnTo>
                  <a:lnTo>
                    <a:pt x="2397480" y="107530"/>
                  </a:lnTo>
                  <a:lnTo>
                    <a:pt x="2423934" y="104546"/>
                  </a:lnTo>
                  <a:lnTo>
                    <a:pt x="2434171" y="104114"/>
                  </a:lnTo>
                  <a:lnTo>
                    <a:pt x="2462758" y="102412"/>
                  </a:lnTo>
                  <a:lnTo>
                    <a:pt x="2462758" y="204393"/>
                  </a:lnTo>
                  <a:lnTo>
                    <a:pt x="2464473" y="204393"/>
                  </a:lnTo>
                  <a:lnTo>
                    <a:pt x="2486228" y="203123"/>
                  </a:lnTo>
                  <a:lnTo>
                    <a:pt x="2488361" y="202692"/>
                  </a:lnTo>
                  <a:lnTo>
                    <a:pt x="2489644" y="200126"/>
                  </a:lnTo>
                  <a:lnTo>
                    <a:pt x="2489695" y="102412"/>
                  </a:lnTo>
                  <a:lnTo>
                    <a:pt x="2489708" y="83362"/>
                  </a:lnTo>
                  <a:lnTo>
                    <a:pt x="2489771" y="36169"/>
                  </a:lnTo>
                  <a:lnTo>
                    <a:pt x="2489885" y="30340"/>
                  </a:lnTo>
                  <a:lnTo>
                    <a:pt x="2490000" y="24333"/>
                  </a:lnTo>
                  <a:lnTo>
                    <a:pt x="2490089" y="22186"/>
                  </a:lnTo>
                  <a:lnTo>
                    <a:pt x="2490165" y="20053"/>
                  </a:lnTo>
                  <a:lnTo>
                    <a:pt x="2490254" y="18351"/>
                  </a:lnTo>
                  <a:lnTo>
                    <a:pt x="2490609" y="13157"/>
                  </a:lnTo>
                  <a:lnTo>
                    <a:pt x="2491321" y="4267"/>
                  </a:lnTo>
                  <a:lnTo>
                    <a:pt x="2491359" y="431"/>
                  </a:lnTo>
                  <a:close/>
                </a:path>
                <a:path w="2860675" h="2041525">
                  <a:moveTo>
                    <a:pt x="2510980" y="377215"/>
                  </a:moveTo>
                  <a:lnTo>
                    <a:pt x="2510561" y="375081"/>
                  </a:lnTo>
                  <a:lnTo>
                    <a:pt x="2508821" y="362940"/>
                  </a:lnTo>
                  <a:lnTo>
                    <a:pt x="2508745" y="362432"/>
                  </a:lnTo>
                  <a:lnTo>
                    <a:pt x="2508618" y="361569"/>
                  </a:lnTo>
                  <a:lnTo>
                    <a:pt x="2507958" y="356984"/>
                  </a:lnTo>
                  <a:lnTo>
                    <a:pt x="2507564" y="355028"/>
                  </a:lnTo>
                  <a:lnTo>
                    <a:pt x="2505011" y="352475"/>
                  </a:lnTo>
                  <a:lnTo>
                    <a:pt x="2500744" y="353326"/>
                  </a:lnTo>
                  <a:lnTo>
                    <a:pt x="2494280" y="355028"/>
                  </a:lnTo>
                  <a:lnTo>
                    <a:pt x="2489225" y="356146"/>
                  </a:lnTo>
                  <a:lnTo>
                    <a:pt x="2414968" y="362127"/>
                  </a:lnTo>
                  <a:lnTo>
                    <a:pt x="2365806" y="362940"/>
                  </a:lnTo>
                  <a:lnTo>
                    <a:pt x="2351646" y="362940"/>
                  </a:lnTo>
                  <a:lnTo>
                    <a:pt x="2338501" y="362712"/>
                  </a:lnTo>
                  <a:lnTo>
                    <a:pt x="2339848" y="362712"/>
                  </a:lnTo>
                  <a:lnTo>
                    <a:pt x="2325357" y="362280"/>
                  </a:lnTo>
                  <a:lnTo>
                    <a:pt x="2318105" y="361861"/>
                  </a:lnTo>
                  <a:lnTo>
                    <a:pt x="2314270" y="356311"/>
                  </a:lnTo>
                  <a:lnTo>
                    <a:pt x="2314270" y="316204"/>
                  </a:lnTo>
                  <a:lnTo>
                    <a:pt x="2464524" y="312788"/>
                  </a:lnTo>
                  <a:lnTo>
                    <a:pt x="2480259" y="312788"/>
                  </a:lnTo>
                  <a:lnTo>
                    <a:pt x="2484526" y="310654"/>
                  </a:lnTo>
                  <a:lnTo>
                    <a:pt x="2484958" y="305955"/>
                  </a:lnTo>
                  <a:lnTo>
                    <a:pt x="2485644" y="295694"/>
                  </a:lnTo>
                  <a:lnTo>
                    <a:pt x="2485707" y="294843"/>
                  </a:lnTo>
                  <a:lnTo>
                    <a:pt x="2485821" y="293052"/>
                  </a:lnTo>
                  <a:lnTo>
                    <a:pt x="2485936" y="291452"/>
                  </a:lnTo>
                  <a:lnTo>
                    <a:pt x="2486228" y="287020"/>
                  </a:lnTo>
                  <a:lnTo>
                    <a:pt x="2489047" y="250913"/>
                  </a:lnTo>
                  <a:lnTo>
                    <a:pt x="2489136" y="250063"/>
                  </a:lnTo>
                  <a:lnTo>
                    <a:pt x="2489670" y="244779"/>
                  </a:lnTo>
                  <a:lnTo>
                    <a:pt x="2490927" y="233413"/>
                  </a:lnTo>
                  <a:lnTo>
                    <a:pt x="2490927" y="233197"/>
                  </a:lnTo>
                  <a:lnTo>
                    <a:pt x="2490825" y="231622"/>
                  </a:lnTo>
                  <a:lnTo>
                    <a:pt x="2490749" y="231228"/>
                  </a:lnTo>
                  <a:lnTo>
                    <a:pt x="2490647" y="230759"/>
                  </a:lnTo>
                  <a:lnTo>
                    <a:pt x="2490495" y="229997"/>
                  </a:lnTo>
                  <a:lnTo>
                    <a:pt x="2488361" y="229577"/>
                  </a:lnTo>
                  <a:lnTo>
                    <a:pt x="2466606" y="226161"/>
                  </a:lnTo>
                  <a:lnTo>
                    <a:pt x="2464892" y="225729"/>
                  </a:lnTo>
                  <a:lnTo>
                    <a:pt x="2461907" y="226161"/>
                  </a:lnTo>
                  <a:lnTo>
                    <a:pt x="2461056" y="226593"/>
                  </a:lnTo>
                  <a:lnTo>
                    <a:pt x="2460206" y="226593"/>
                  </a:lnTo>
                  <a:lnTo>
                    <a:pt x="2406218" y="231228"/>
                  </a:lnTo>
                  <a:lnTo>
                    <a:pt x="2374201" y="232562"/>
                  </a:lnTo>
                  <a:lnTo>
                    <a:pt x="2374608" y="232562"/>
                  </a:lnTo>
                  <a:lnTo>
                    <a:pt x="2363952" y="232905"/>
                  </a:lnTo>
                  <a:lnTo>
                    <a:pt x="2343924" y="233197"/>
                  </a:lnTo>
                  <a:lnTo>
                    <a:pt x="2316911" y="233197"/>
                  </a:lnTo>
                  <a:lnTo>
                    <a:pt x="2293785" y="232562"/>
                  </a:lnTo>
                  <a:lnTo>
                    <a:pt x="2286533" y="232130"/>
                  </a:lnTo>
                  <a:lnTo>
                    <a:pt x="2282253" y="231711"/>
                  </a:lnTo>
                  <a:lnTo>
                    <a:pt x="2283117" y="235127"/>
                  </a:lnTo>
                  <a:lnTo>
                    <a:pt x="2285669" y="250913"/>
                  </a:lnTo>
                  <a:lnTo>
                    <a:pt x="2285796" y="251333"/>
                  </a:lnTo>
                  <a:lnTo>
                    <a:pt x="2286508" y="253822"/>
                  </a:lnTo>
                  <a:lnTo>
                    <a:pt x="2286889" y="254330"/>
                  </a:lnTo>
                  <a:lnTo>
                    <a:pt x="2289086" y="256882"/>
                  </a:lnTo>
                  <a:lnTo>
                    <a:pt x="2293785" y="256463"/>
                  </a:lnTo>
                  <a:lnTo>
                    <a:pt x="2326640" y="254330"/>
                  </a:lnTo>
                  <a:lnTo>
                    <a:pt x="2333333" y="253822"/>
                  </a:lnTo>
                  <a:lnTo>
                    <a:pt x="2338590" y="253504"/>
                  </a:lnTo>
                  <a:lnTo>
                    <a:pt x="2413965" y="250913"/>
                  </a:lnTo>
                  <a:lnTo>
                    <a:pt x="2448420" y="250063"/>
                  </a:lnTo>
                  <a:lnTo>
                    <a:pt x="2461056" y="250063"/>
                  </a:lnTo>
                  <a:lnTo>
                    <a:pt x="2461907" y="251333"/>
                  </a:lnTo>
                  <a:lnTo>
                    <a:pt x="2461831" y="256882"/>
                  </a:lnTo>
                  <a:lnTo>
                    <a:pt x="2449512" y="293052"/>
                  </a:lnTo>
                  <a:lnTo>
                    <a:pt x="2388806" y="295694"/>
                  </a:lnTo>
                  <a:lnTo>
                    <a:pt x="2298420" y="295694"/>
                  </a:lnTo>
                  <a:lnTo>
                    <a:pt x="2286533" y="295287"/>
                  </a:lnTo>
                  <a:lnTo>
                    <a:pt x="2283536" y="295287"/>
                  </a:lnTo>
                  <a:lnTo>
                    <a:pt x="2283409" y="295541"/>
                  </a:lnTo>
                  <a:lnTo>
                    <a:pt x="2283345" y="295694"/>
                  </a:lnTo>
                  <a:lnTo>
                    <a:pt x="2281834" y="298704"/>
                  </a:lnTo>
                  <a:lnTo>
                    <a:pt x="2282685" y="300405"/>
                  </a:lnTo>
                  <a:lnTo>
                    <a:pt x="2285669" y="305955"/>
                  </a:lnTo>
                  <a:lnTo>
                    <a:pt x="2287384" y="319608"/>
                  </a:lnTo>
                  <a:lnTo>
                    <a:pt x="2287498" y="358940"/>
                  </a:lnTo>
                  <a:lnTo>
                    <a:pt x="2287587" y="359613"/>
                  </a:lnTo>
                  <a:lnTo>
                    <a:pt x="2287714" y="360578"/>
                  </a:lnTo>
                  <a:lnTo>
                    <a:pt x="2288336" y="365328"/>
                  </a:lnTo>
                  <a:lnTo>
                    <a:pt x="2290622" y="369862"/>
                  </a:lnTo>
                  <a:lnTo>
                    <a:pt x="2295067" y="375081"/>
                  </a:lnTo>
                  <a:lnTo>
                    <a:pt x="2302675" y="383540"/>
                  </a:lnTo>
                  <a:lnTo>
                    <a:pt x="2300363" y="383540"/>
                  </a:lnTo>
                  <a:lnTo>
                    <a:pt x="2315972" y="384048"/>
                  </a:lnTo>
                  <a:lnTo>
                    <a:pt x="2476830" y="380631"/>
                  </a:lnTo>
                  <a:lnTo>
                    <a:pt x="2507564" y="380631"/>
                  </a:lnTo>
                  <a:lnTo>
                    <a:pt x="2510980" y="377215"/>
                  </a:lnTo>
                  <a:close/>
                </a:path>
                <a:path w="2860675" h="2041525">
                  <a:moveTo>
                    <a:pt x="2795600" y="12369"/>
                  </a:moveTo>
                  <a:lnTo>
                    <a:pt x="2793466" y="11518"/>
                  </a:lnTo>
                  <a:lnTo>
                    <a:pt x="2768295" y="11099"/>
                  </a:lnTo>
                  <a:lnTo>
                    <a:pt x="2766593" y="11099"/>
                  </a:lnTo>
                  <a:lnTo>
                    <a:pt x="2764459" y="13233"/>
                  </a:lnTo>
                  <a:lnTo>
                    <a:pt x="2765310" y="15367"/>
                  </a:lnTo>
                  <a:lnTo>
                    <a:pt x="2767444" y="19634"/>
                  </a:lnTo>
                  <a:lnTo>
                    <a:pt x="2768790" y="41427"/>
                  </a:lnTo>
                  <a:lnTo>
                    <a:pt x="2768993" y="46088"/>
                  </a:lnTo>
                  <a:lnTo>
                    <a:pt x="2769108" y="90893"/>
                  </a:lnTo>
                  <a:lnTo>
                    <a:pt x="2769146" y="110947"/>
                  </a:lnTo>
                  <a:lnTo>
                    <a:pt x="2758986" y="111683"/>
                  </a:lnTo>
                  <a:lnTo>
                    <a:pt x="2751886" y="112064"/>
                  </a:lnTo>
                  <a:lnTo>
                    <a:pt x="2744508" y="112204"/>
                  </a:lnTo>
                  <a:lnTo>
                    <a:pt x="2722613" y="112204"/>
                  </a:lnTo>
                  <a:lnTo>
                    <a:pt x="2715945" y="112064"/>
                  </a:lnTo>
                  <a:lnTo>
                    <a:pt x="2710738" y="111683"/>
                  </a:lnTo>
                  <a:lnTo>
                    <a:pt x="2704287" y="110947"/>
                  </a:lnTo>
                  <a:lnTo>
                    <a:pt x="2706852" y="104978"/>
                  </a:lnTo>
                  <a:lnTo>
                    <a:pt x="2711539" y="90893"/>
                  </a:lnTo>
                  <a:lnTo>
                    <a:pt x="2717863" y="70840"/>
                  </a:lnTo>
                  <a:lnTo>
                    <a:pt x="2721356" y="59740"/>
                  </a:lnTo>
                  <a:lnTo>
                    <a:pt x="2721787" y="55905"/>
                  </a:lnTo>
                  <a:lnTo>
                    <a:pt x="2716657" y="53340"/>
                  </a:lnTo>
                  <a:lnTo>
                    <a:pt x="2700451" y="48641"/>
                  </a:lnTo>
                  <a:lnTo>
                    <a:pt x="2692768" y="46088"/>
                  </a:lnTo>
                  <a:lnTo>
                    <a:pt x="2690634" y="46939"/>
                  </a:lnTo>
                  <a:lnTo>
                    <a:pt x="2679115" y="49504"/>
                  </a:lnTo>
                  <a:lnTo>
                    <a:pt x="2673985" y="49923"/>
                  </a:lnTo>
                  <a:lnTo>
                    <a:pt x="2657538" y="51917"/>
                  </a:lnTo>
                  <a:lnTo>
                    <a:pt x="2646413" y="53073"/>
                  </a:lnTo>
                  <a:lnTo>
                    <a:pt x="2635529" y="53822"/>
                  </a:lnTo>
                  <a:lnTo>
                    <a:pt x="2604071" y="55321"/>
                  </a:lnTo>
                  <a:lnTo>
                    <a:pt x="2591384" y="55321"/>
                  </a:lnTo>
                  <a:lnTo>
                    <a:pt x="2582049" y="54800"/>
                  </a:lnTo>
                  <a:lnTo>
                    <a:pt x="2565603" y="53340"/>
                  </a:lnTo>
                  <a:lnTo>
                    <a:pt x="2563469" y="52908"/>
                  </a:lnTo>
                  <a:lnTo>
                    <a:pt x="2563368" y="53073"/>
                  </a:lnTo>
                  <a:lnTo>
                    <a:pt x="2561869" y="55321"/>
                  </a:lnTo>
                  <a:lnTo>
                    <a:pt x="2561679" y="55321"/>
                  </a:lnTo>
                  <a:lnTo>
                    <a:pt x="2562187" y="56324"/>
                  </a:lnTo>
                  <a:lnTo>
                    <a:pt x="2563901" y="63576"/>
                  </a:lnTo>
                  <a:lnTo>
                    <a:pt x="2565603" y="69557"/>
                  </a:lnTo>
                  <a:lnTo>
                    <a:pt x="2567241" y="74066"/>
                  </a:lnTo>
                  <a:lnTo>
                    <a:pt x="2567305" y="74650"/>
                  </a:lnTo>
                  <a:lnTo>
                    <a:pt x="2567736" y="75107"/>
                  </a:lnTo>
                  <a:lnTo>
                    <a:pt x="2568587" y="77241"/>
                  </a:lnTo>
                  <a:lnTo>
                    <a:pt x="2571153" y="80225"/>
                  </a:lnTo>
                  <a:lnTo>
                    <a:pt x="2575420" y="79794"/>
                  </a:lnTo>
                  <a:lnTo>
                    <a:pt x="2628811" y="75107"/>
                  </a:lnTo>
                  <a:lnTo>
                    <a:pt x="2657386" y="72301"/>
                  </a:lnTo>
                  <a:lnTo>
                    <a:pt x="2663672" y="71767"/>
                  </a:lnTo>
                  <a:lnTo>
                    <a:pt x="2670467" y="71348"/>
                  </a:lnTo>
                  <a:lnTo>
                    <a:pt x="2680817" y="70840"/>
                  </a:lnTo>
                  <a:lnTo>
                    <a:pt x="2684653" y="70840"/>
                  </a:lnTo>
                  <a:lnTo>
                    <a:pt x="2684576" y="77241"/>
                  </a:lnTo>
                  <a:lnTo>
                    <a:pt x="2684462" y="79794"/>
                  </a:lnTo>
                  <a:lnTo>
                    <a:pt x="2684437" y="80225"/>
                  </a:lnTo>
                  <a:lnTo>
                    <a:pt x="2684297" y="83235"/>
                  </a:lnTo>
                  <a:lnTo>
                    <a:pt x="2669908" y="127139"/>
                  </a:lnTo>
                  <a:lnTo>
                    <a:pt x="2651125" y="162445"/>
                  </a:lnTo>
                  <a:lnTo>
                    <a:pt x="2619667" y="207200"/>
                  </a:lnTo>
                  <a:lnTo>
                    <a:pt x="2592705" y="235978"/>
                  </a:lnTo>
                  <a:lnTo>
                    <a:pt x="2562847" y="261061"/>
                  </a:lnTo>
                  <a:lnTo>
                    <a:pt x="2548966" y="269265"/>
                  </a:lnTo>
                  <a:lnTo>
                    <a:pt x="2545969" y="271818"/>
                  </a:lnTo>
                  <a:lnTo>
                    <a:pt x="2547683" y="273532"/>
                  </a:lnTo>
                  <a:lnTo>
                    <a:pt x="2557919" y="282917"/>
                  </a:lnTo>
                  <a:lnTo>
                    <a:pt x="2564752" y="288036"/>
                  </a:lnTo>
                  <a:lnTo>
                    <a:pt x="2571153" y="282917"/>
                  </a:lnTo>
                  <a:lnTo>
                    <a:pt x="2592273" y="267652"/>
                  </a:lnTo>
                  <a:lnTo>
                    <a:pt x="2632811" y="227660"/>
                  </a:lnTo>
                  <a:lnTo>
                    <a:pt x="2657475" y="198158"/>
                  </a:lnTo>
                  <a:lnTo>
                    <a:pt x="2685034" y="152882"/>
                  </a:lnTo>
                  <a:lnTo>
                    <a:pt x="2700871" y="119913"/>
                  </a:lnTo>
                  <a:lnTo>
                    <a:pt x="2701302" y="124180"/>
                  </a:lnTo>
                  <a:lnTo>
                    <a:pt x="2703004" y="129717"/>
                  </a:lnTo>
                  <a:lnTo>
                    <a:pt x="2703004" y="130149"/>
                  </a:lnTo>
                  <a:lnTo>
                    <a:pt x="2703436" y="130581"/>
                  </a:lnTo>
                  <a:lnTo>
                    <a:pt x="2703512" y="131000"/>
                  </a:lnTo>
                  <a:lnTo>
                    <a:pt x="2703601" y="131432"/>
                  </a:lnTo>
                  <a:lnTo>
                    <a:pt x="2703855" y="132689"/>
                  </a:lnTo>
                  <a:lnTo>
                    <a:pt x="2705989" y="134416"/>
                  </a:lnTo>
                  <a:lnTo>
                    <a:pt x="2720924" y="133134"/>
                  </a:lnTo>
                  <a:lnTo>
                    <a:pt x="2745257" y="131432"/>
                  </a:lnTo>
                  <a:lnTo>
                    <a:pt x="2755493" y="131000"/>
                  </a:lnTo>
                  <a:lnTo>
                    <a:pt x="2769146" y="130581"/>
                  </a:lnTo>
                  <a:lnTo>
                    <a:pt x="2769146" y="192024"/>
                  </a:lnTo>
                  <a:lnTo>
                    <a:pt x="2763037" y="192455"/>
                  </a:lnTo>
                  <a:lnTo>
                    <a:pt x="2756243" y="192849"/>
                  </a:lnTo>
                  <a:lnTo>
                    <a:pt x="2730271" y="193878"/>
                  </a:lnTo>
                  <a:lnTo>
                    <a:pt x="2714206" y="193878"/>
                  </a:lnTo>
                  <a:lnTo>
                    <a:pt x="2693187" y="193306"/>
                  </a:lnTo>
                  <a:lnTo>
                    <a:pt x="2685084" y="192455"/>
                  </a:lnTo>
                  <a:lnTo>
                    <a:pt x="2682951" y="192024"/>
                  </a:lnTo>
                  <a:lnTo>
                    <a:pt x="2682100" y="194589"/>
                  </a:lnTo>
                  <a:lnTo>
                    <a:pt x="2682100" y="195440"/>
                  </a:lnTo>
                  <a:lnTo>
                    <a:pt x="2684653" y="212509"/>
                  </a:lnTo>
                  <a:lnTo>
                    <a:pt x="2684653" y="212928"/>
                  </a:lnTo>
                  <a:lnTo>
                    <a:pt x="2685084" y="213360"/>
                  </a:lnTo>
                  <a:lnTo>
                    <a:pt x="2685516" y="215493"/>
                  </a:lnTo>
                  <a:lnTo>
                    <a:pt x="2687650" y="217195"/>
                  </a:lnTo>
                  <a:lnTo>
                    <a:pt x="2702585" y="215925"/>
                  </a:lnTo>
                  <a:lnTo>
                    <a:pt x="2727325" y="214210"/>
                  </a:lnTo>
                  <a:lnTo>
                    <a:pt x="2769146" y="212509"/>
                  </a:lnTo>
                  <a:lnTo>
                    <a:pt x="2769146" y="351612"/>
                  </a:lnTo>
                  <a:lnTo>
                    <a:pt x="2772562" y="351612"/>
                  </a:lnTo>
                  <a:lnTo>
                    <a:pt x="2781096" y="350761"/>
                  </a:lnTo>
                  <a:lnTo>
                    <a:pt x="2790063" y="350342"/>
                  </a:lnTo>
                  <a:lnTo>
                    <a:pt x="2791333" y="350342"/>
                  </a:lnTo>
                  <a:lnTo>
                    <a:pt x="2793466" y="349910"/>
                  </a:lnTo>
                  <a:lnTo>
                    <a:pt x="2794749" y="347345"/>
                  </a:lnTo>
                  <a:lnTo>
                    <a:pt x="2794749" y="212509"/>
                  </a:lnTo>
                  <a:lnTo>
                    <a:pt x="2794749" y="193878"/>
                  </a:lnTo>
                  <a:lnTo>
                    <a:pt x="2794749" y="130581"/>
                  </a:lnTo>
                  <a:lnTo>
                    <a:pt x="2794749" y="119913"/>
                  </a:lnTo>
                  <a:lnTo>
                    <a:pt x="2794749" y="112204"/>
                  </a:lnTo>
                  <a:lnTo>
                    <a:pt x="2794749" y="27305"/>
                  </a:lnTo>
                  <a:lnTo>
                    <a:pt x="2795574" y="15367"/>
                  </a:lnTo>
                  <a:lnTo>
                    <a:pt x="2795600" y="12369"/>
                  </a:lnTo>
                  <a:close/>
                </a:path>
                <a:path w="2860675" h="2041525">
                  <a:moveTo>
                    <a:pt x="2860471" y="1282"/>
                  </a:moveTo>
                  <a:lnTo>
                    <a:pt x="2858338" y="431"/>
                  </a:lnTo>
                  <a:lnTo>
                    <a:pt x="2833154" y="0"/>
                  </a:lnTo>
                  <a:lnTo>
                    <a:pt x="2831452" y="0"/>
                  </a:lnTo>
                  <a:lnTo>
                    <a:pt x="2829318" y="2133"/>
                  </a:lnTo>
                  <a:lnTo>
                    <a:pt x="2830169" y="4267"/>
                  </a:lnTo>
                  <a:lnTo>
                    <a:pt x="2832303" y="8534"/>
                  </a:lnTo>
                  <a:lnTo>
                    <a:pt x="2833306" y="30340"/>
                  </a:lnTo>
                  <a:lnTo>
                    <a:pt x="2833497" y="36169"/>
                  </a:lnTo>
                  <a:lnTo>
                    <a:pt x="2833586" y="362712"/>
                  </a:lnTo>
                  <a:lnTo>
                    <a:pt x="2837002" y="362712"/>
                  </a:lnTo>
                  <a:lnTo>
                    <a:pt x="2845536" y="361861"/>
                  </a:lnTo>
                  <a:lnTo>
                    <a:pt x="2854490" y="361429"/>
                  </a:lnTo>
                  <a:lnTo>
                    <a:pt x="2855772" y="361429"/>
                  </a:lnTo>
                  <a:lnTo>
                    <a:pt x="2857906" y="361010"/>
                  </a:lnTo>
                  <a:lnTo>
                    <a:pt x="2859189" y="358444"/>
                  </a:lnTo>
                  <a:lnTo>
                    <a:pt x="2859201" y="36169"/>
                  </a:lnTo>
                  <a:lnTo>
                    <a:pt x="2859328" y="30340"/>
                  </a:lnTo>
                  <a:lnTo>
                    <a:pt x="2859608" y="16637"/>
                  </a:lnTo>
                  <a:lnTo>
                    <a:pt x="2860433" y="4267"/>
                  </a:lnTo>
                  <a:lnTo>
                    <a:pt x="2860471" y="128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401945" y="8101651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5341" y="7307731"/>
              <a:ext cx="294428" cy="32963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3674518" y="7336278"/>
              <a:ext cx="165735" cy="268605"/>
            </a:xfrm>
            <a:custGeom>
              <a:avLst/>
              <a:gdLst/>
              <a:ahLst/>
              <a:cxnLst/>
              <a:rect l="l" t="t" r="r" b="b"/>
              <a:pathLst>
                <a:path w="165735" h="268604">
                  <a:moveTo>
                    <a:pt x="31038" y="124534"/>
                  </a:moveTo>
                  <a:lnTo>
                    <a:pt x="23468" y="116585"/>
                  </a:lnTo>
                  <a:lnTo>
                    <a:pt x="29524" y="2271"/>
                  </a:lnTo>
                  <a:lnTo>
                    <a:pt x="29524" y="0"/>
                  </a:lnTo>
                  <a:lnTo>
                    <a:pt x="156330" y="0"/>
                  </a:lnTo>
                  <a:lnTo>
                    <a:pt x="156330" y="2271"/>
                  </a:lnTo>
                  <a:lnTo>
                    <a:pt x="156708" y="19304"/>
                  </a:lnTo>
                  <a:lnTo>
                    <a:pt x="156708" y="21575"/>
                  </a:lnTo>
                  <a:lnTo>
                    <a:pt x="52993" y="21575"/>
                  </a:lnTo>
                  <a:lnTo>
                    <a:pt x="48560" y="98416"/>
                  </a:lnTo>
                  <a:lnTo>
                    <a:pt x="48451" y="100308"/>
                  </a:lnTo>
                  <a:lnTo>
                    <a:pt x="101394" y="100308"/>
                  </a:lnTo>
                  <a:lnTo>
                    <a:pt x="108299" y="102488"/>
                  </a:lnTo>
                  <a:lnTo>
                    <a:pt x="120749" y="108068"/>
                  </a:lnTo>
                  <a:lnTo>
                    <a:pt x="132971" y="113935"/>
                  </a:lnTo>
                  <a:lnTo>
                    <a:pt x="140455" y="118809"/>
                  </a:lnTo>
                  <a:lnTo>
                    <a:pt x="141175" y="119613"/>
                  </a:lnTo>
                  <a:lnTo>
                    <a:pt x="57914" y="119613"/>
                  </a:lnTo>
                  <a:lnTo>
                    <a:pt x="39744" y="121884"/>
                  </a:lnTo>
                  <a:lnTo>
                    <a:pt x="31038" y="124534"/>
                  </a:lnTo>
                  <a:close/>
                </a:path>
                <a:path w="165735" h="268604">
                  <a:moveTo>
                    <a:pt x="101394" y="100308"/>
                  </a:moveTo>
                  <a:lnTo>
                    <a:pt x="48451" y="100308"/>
                  </a:lnTo>
                  <a:lnTo>
                    <a:pt x="55264" y="99173"/>
                  </a:lnTo>
                  <a:lnTo>
                    <a:pt x="67755" y="98416"/>
                  </a:lnTo>
                  <a:lnTo>
                    <a:pt x="73433" y="98416"/>
                  </a:lnTo>
                  <a:lnTo>
                    <a:pt x="89077" y="98566"/>
                  </a:lnTo>
                  <a:lnTo>
                    <a:pt x="99220" y="99622"/>
                  </a:lnTo>
                  <a:lnTo>
                    <a:pt x="101394" y="100308"/>
                  </a:lnTo>
                  <a:close/>
                </a:path>
                <a:path w="165735" h="268604">
                  <a:moveTo>
                    <a:pt x="137358" y="247042"/>
                  </a:moveTo>
                  <a:lnTo>
                    <a:pt x="85365" y="247042"/>
                  </a:lnTo>
                  <a:lnTo>
                    <a:pt x="92619" y="246111"/>
                  </a:lnTo>
                  <a:lnTo>
                    <a:pt x="99128" y="243582"/>
                  </a:lnTo>
                  <a:lnTo>
                    <a:pt x="131915" y="215379"/>
                  </a:lnTo>
                  <a:lnTo>
                    <a:pt x="140810" y="181691"/>
                  </a:lnTo>
                  <a:lnTo>
                    <a:pt x="140654" y="169223"/>
                  </a:lnTo>
                  <a:lnTo>
                    <a:pt x="119897" y="134091"/>
                  </a:lnTo>
                  <a:lnTo>
                    <a:pt x="77570" y="119613"/>
                  </a:lnTo>
                  <a:lnTo>
                    <a:pt x="141175" y="119613"/>
                  </a:lnTo>
                  <a:lnTo>
                    <a:pt x="163924" y="155454"/>
                  </a:lnTo>
                  <a:lnTo>
                    <a:pt x="165414" y="180934"/>
                  </a:lnTo>
                  <a:lnTo>
                    <a:pt x="165266" y="192863"/>
                  </a:lnTo>
                  <a:lnTo>
                    <a:pt x="146861" y="237082"/>
                  </a:lnTo>
                  <a:lnTo>
                    <a:pt x="140509" y="244700"/>
                  </a:lnTo>
                  <a:lnTo>
                    <a:pt x="137358" y="247042"/>
                  </a:lnTo>
                  <a:close/>
                </a:path>
                <a:path w="165735" h="268604">
                  <a:moveTo>
                    <a:pt x="87430" y="268568"/>
                  </a:moveTo>
                  <a:lnTo>
                    <a:pt x="58073" y="268568"/>
                  </a:lnTo>
                  <a:lnTo>
                    <a:pt x="51502" y="267970"/>
                  </a:lnTo>
                  <a:lnTo>
                    <a:pt x="15401" y="255527"/>
                  </a:lnTo>
                  <a:lnTo>
                    <a:pt x="0" y="242633"/>
                  </a:lnTo>
                  <a:lnTo>
                    <a:pt x="1135" y="240740"/>
                  </a:lnTo>
                  <a:lnTo>
                    <a:pt x="12112" y="225221"/>
                  </a:lnTo>
                  <a:lnTo>
                    <a:pt x="13248" y="223328"/>
                  </a:lnTo>
                  <a:lnTo>
                    <a:pt x="15519" y="224842"/>
                  </a:lnTo>
                  <a:lnTo>
                    <a:pt x="22542" y="231061"/>
                  </a:lnTo>
                  <a:lnTo>
                    <a:pt x="27703" y="234850"/>
                  </a:lnTo>
                  <a:lnTo>
                    <a:pt x="64121" y="247042"/>
                  </a:lnTo>
                  <a:lnTo>
                    <a:pt x="137358" y="247042"/>
                  </a:lnTo>
                  <a:lnTo>
                    <a:pt x="133482" y="249923"/>
                  </a:lnTo>
                  <a:lnTo>
                    <a:pt x="120938" y="257017"/>
                  </a:lnTo>
                  <a:lnTo>
                    <a:pt x="108112" y="263801"/>
                  </a:lnTo>
                  <a:lnTo>
                    <a:pt x="98534" y="267284"/>
                  </a:lnTo>
                  <a:lnTo>
                    <a:pt x="87430" y="2685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674518" y="7336278"/>
              <a:ext cx="165735" cy="269240"/>
            </a:xfrm>
            <a:custGeom>
              <a:avLst/>
              <a:gdLst/>
              <a:ahLst/>
              <a:cxnLst/>
              <a:rect l="l" t="t" r="r" b="b"/>
              <a:pathLst>
                <a:path w="165735" h="269240">
                  <a:moveTo>
                    <a:pt x="23468" y="116585"/>
                  </a:moveTo>
                  <a:lnTo>
                    <a:pt x="29524" y="2271"/>
                  </a:lnTo>
                  <a:lnTo>
                    <a:pt x="29524" y="0"/>
                  </a:lnTo>
                  <a:lnTo>
                    <a:pt x="31795" y="0"/>
                  </a:lnTo>
                  <a:lnTo>
                    <a:pt x="154059" y="0"/>
                  </a:lnTo>
                  <a:lnTo>
                    <a:pt x="156330" y="0"/>
                  </a:lnTo>
                  <a:lnTo>
                    <a:pt x="156330" y="2271"/>
                  </a:lnTo>
                  <a:lnTo>
                    <a:pt x="156708" y="19304"/>
                  </a:lnTo>
                  <a:lnTo>
                    <a:pt x="156708" y="21575"/>
                  </a:lnTo>
                  <a:lnTo>
                    <a:pt x="154437" y="21575"/>
                  </a:lnTo>
                  <a:lnTo>
                    <a:pt x="52993" y="21575"/>
                  </a:lnTo>
                  <a:lnTo>
                    <a:pt x="48451" y="100308"/>
                  </a:lnTo>
                  <a:lnTo>
                    <a:pt x="55264" y="99173"/>
                  </a:lnTo>
                  <a:lnTo>
                    <a:pt x="61510" y="98794"/>
                  </a:lnTo>
                  <a:lnTo>
                    <a:pt x="67755" y="98416"/>
                  </a:lnTo>
                  <a:lnTo>
                    <a:pt x="73433" y="98416"/>
                  </a:lnTo>
                  <a:lnTo>
                    <a:pt x="89077" y="98566"/>
                  </a:lnTo>
                  <a:lnTo>
                    <a:pt x="132971" y="113935"/>
                  </a:lnTo>
                  <a:lnTo>
                    <a:pt x="160384" y="147106"/>
                  </a:lnTo>
                  <a:lnTo>
                    <a:pt x="165414" y="180934"/>
                  </a:lnTo>
                  <a:lnTo>
                    <a:pt x="165234" y="195468"/>
                  </a:lnTo>
                  <a:lnTo>
                    <a:pt x="146861" y="237082"/>
                  </a:lnTo>
                  <a:lnTo>
                    <a:pt x="108112" y="263801"/>
                  </a:lnTo>
                  <a:lnTo>
                    <a:pt x="70026" y="268751"/>
                  </a:lnTo>
                  <a:lnTo>
                    <a:pt x="59017" y="268654"/>
                  </a:lnTo>
                  <a:lnTo>
                    <a:pt x="15401" y="255527"/>
                  </a:lnTo>
                  <a:lnTo>
                    <a:pt x="0" y="242633"/>
                  </a:lnTo>
                  <a:lnTo>
                    <a:pt x="1135" y="240740"/>
                  </a:lnTo>
                  <a:lnTo>
                    <a:pt x="12112" y="225221"/>
                  </a:lnTo>
                  <a:lnTo>
                    <a:pt x="13248" y="223328"/>
                  </a:lnTo>
                  <a:lnTo>
                    <a:pt x="15519" y="224842"/>
                  </a:lnTo>
                  <a:lnTo>
                    <a:pt x="22542" y="231061"/>
                  </a:lnTo>
                  <a:lnTo>
                    <a:pt x="58032" y="246442"/>
                  </a:lnTo>
                  <a:lnTo>
                    <a:pt x="74190" y="247175"/>
                  </a:lnTo>
                  <a:lnTo>
                    <a:pt x="85365" y="247042"/>
                  </a:lnTo>
                  <a:lnTo>
                    <a:pt x="122263" y="229361"/>
                  </a:lnTo>
                  <a:lnTo>
                    <a:pt x="140671" y="192863"/>
                  </a:lnTo>
                  <a:lnTo>
                    <a:pt x="140810" y="181691"/>
                  </a:lnTo>
                  <a:lnTo>
                    <a:pt x="140654" y="169223"/>
                  </a:lnTo>
                  <a:lnTo>
                    <a:pt x="119897" y="134091"/>
                  </a:lnTo>
                  <a:lnTo>
                    <a:pt x="78700" y="119719"/>
                  </a:lnTo>
                  <a:lnTo>
                    <a:pt x="66620" y="119613"/>
                  </a:lnTo>
                  <a:lnTo>
                    <a:pt x="57914" y="119613"/>
                  </a:lnTo>
                  <a:lnTo>
                    <a:pt x="48829" y="120748"/>
                  </a:lnTo>
                  <a:lnTo>
                    <a:pt x="39744" y="121884"/>
                  </a:lnTo>
                  <a:lnTo>
                    <a:pt x="31038" y="124534"/>
                  </a:lnTo>
                  <a:lnTo>
                    <a:pt x="23468" y="116585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157" y="7307731"/>
              <a:ext cx="332280" cy="358020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5470829" y="4195000"/>
              <a:ext cx="6829425" cy="3464560"/>
            </a:xfrm>
            <a:custGeom>
              <a:avLst/>
              <a:gdLst/>
              <a:ahLst/>
              <a:cxnLst/>
              <a:rect l="l" t="t" r="r" b="b"/>
              <a:pathLst>
                <a:path w="6829425" h="3464559">
                  <a:moveTo>
                    <a:pt x="245795" y="3299879"/>
                  </a:moveTo>
                  <a:lnTo>
                    <a:pt x="204368" y="3257867"/>
                  </a:lnTo>
                  <a:lnTo>
                    <a:pt x="162483" y="3223818"/>
                  </a:lnTo>
                  <a:lnTo>
                    <a:pt x="155600" y="3218383"/>
                  </a:lnTo>
                  <a:lnTo>
                    <a:pt x="153784" y="3216935"/>
                  </a:lnTo>
                  <a:lnTo>
                    <a:pt x="145326" y="3210471"/>
                  </a:lnTo>
                  <a:lnTo>
                    <a:pt x="133146" y="3201314"/>
                  </a:lnTo>
                  <a:lnTo>
                    <a:pt x="138264" y="3191065"/>
                  </a:lnTo>
                  <a:lnTo>
                    <a:pt x="146799" y="3171863"/>
                  </a:lnTo>
                  <a:lnTo>
                    <a:pt x="150215" y="3163328"/>
                  </a:lnTo>
                  <a:lnTo>
                    <a:pt x="152768" y="3156077"/>
                  </a:lnTo>
                  <a:lnTo>
                    <a:pt x="159600" y="3136023"/>
                  </a:lnTo>
                  <a:lnTo>
                    <a:pt x="166420" y="3116389"/>
                  </a:lnTo>
                  <a:lnTo>
                    <a:pt x="168135" y="3110420"/>
                  </a:lnTo>
                  <a:lnTo>
                    <a:pt x="168554" y="3106153"/>
                  </a:lnTo>
                  <a:lnTo>
                    <a:pt x="166420" y="3105721"/>
                  </a:lnTo>
                  <a:lnTo>
                    <a:pt x="136982" y="3098469"/>
                  </a:lnTo>
                  <a:lnTo>
                    <a:pt x="135699" y="3097619"/>
                  </a:lnTo>
                  <a:lnTo>
                    <a:pt x="133146" y="3099752"/>
                  </a:lnTo>
                  <a:lnTo>
                    <a:pt x="133146" y="3110420"/>
                  </a:lnTo>
                  <a:lnTo>
                    <a:pt x="128371" y="3134855"/>
                  </a:lnTo>
                  <a:lnTo>
                    <a:pt x="114871" y="3181045"/>
                  </a:lnTo>
                  <a:lnTo>
                    <a:pt x="88417" y="3227044"/>
                  </a:lnTo>
                  <a:lnTo>
                    <a:pt x="57188" y="3265957"/>
                  </a:lnTo>
                  <a:lnTo>
                    <a:pt x="20815" y="3301809"/>
                  </a:lnTo>
                  <a:lnTo>
                    <a:pt x="3416" y="3314814"/>
                  </a:lnTo>
                  <a:lnTo>
                    <a:pt x="2997" y="3315246"/>
                  </a:lnTo>
                  <a:lnTo>
                    <a:pt x="0" y="3317379"/>
                  </a:lnTo>
                  <a:lnTo>
                    <a:pt x="1714" y="3319081"/>
                  </a:lnTo>
                  <a:lnTo>
                    <a:pt x="13233" y="3328898"/>
                  </a:lnTo>
                  <a:lnTo>
                    <a:pt x="17068" y="3332746"/>
                  </a:lnTo>
                  <a:lnTo>
                    <a:pt x="58915" y="3301403"/>
                  </a:lnTo>
                  <a:lnTo>
                    <a:pt x="97790" y="3256394"/>
                  </a:lnTo>
                  <a:lnTo>
                    <a:pt x="123329" y="3218383"/>
                  </a:lnTo>
                  <a:lnTo>
                    <a:pt x="130708" y="3224009"/>
                  </a:lnTo>
                  <a:lnTo>
                    <a:pt x="164236" y="3253536"/>
                  </a:lnTo>
                  <a:lnTo>
                    <a:pt x="191731" y="3281426"/>
                  </a:lnTo>
                  <a:lnTo>
                    <a:pt x="217766" y="3312109"/>
                  </a:lnTo>
                  <a:lnTo>
                    <a:pt x="223608" y="3321215"/>
                  </a:lnTo>
                  <a:lnTo>
                    <a:pt x="226161" y="3319081"/>
                  </a:lnTo>
                  <a:lnTo>
                    <a:pt x="230860" y="3315246"/>
                  </a:lnTo>
                  <a:lnTo>
                    <a:pt x="239826" y="3307562"/>
                  </a:lnTo>
                  <a:lnTo>
                    <a:pt x="243662" y="3302876"/>
                  </a:lnTo>
                  <a:lnTo>
                    <a:pt x="245795" y="3299879"/>
                  </a:lnTo>
                  <a:close/>
                </a:path>
                <a:path w="6829425" h="3464559">
                  <a:moveTo>
                    <a:pt x="312369" y="3070314"/>
                  </a:moveTo>
                  <a:lnTo>
                    <a:pt x="309372" y="3070314"/>
                  </a:lnTo>
                  <a:lnTo>
                    <a:pt x="285051" y="3069450"/>
                  </a:lnTo>
                  <a:lnTo>
                    <a:pt x="280784" y="3069450"/>
                  </a:lnTo>
                  <a:lnTo>
                    <a:pt x="278650" y="3071584"/>
                  </a:lnTo>
                  <a:lnTo>
                    <a:pt x="279501" y="3073717"/>
                  </a:lnTo>
                  <a:lnTo>
                    <a:pt x="281635" y="3077984"/>
                  </a:lnTo>
                  <a:lnTo>
                    <a:pt x="283324" y="3100133"/>
                  </a:lnTo>
                  <a:lnTo>
                    <a:pt x="283387" y="3101251"/>
                  </a:lnTo>
                  <a:lnTo>
                    <a:pt x="283641" y="3106013"/>
                  </a:lnTo>
                  <a:lnTo>
                    <a:pt x="283756" y="3112351"/>
                  </a:lnTo>
                  <a:lnTo>
                    <a:pt x="283768" y="3432162"/>
                  </a:lnTo>
                  <a:lnTo>
                    <a:pt x="285483" y="3432162"/>
                  </a:lnTo>
                  <a:lnTo>
                    <a:pt x="307238" y="3430892"/>
                  </a:lnTo>
                  <a:lnTo>
                    <a:pt x="309372" y="3430460"/>
                  </a:lnTo>
                  <a:lnTo>
                    <a:pt x="310654" y="3427895"/>
                  </a:lnTo>
                  <a:lnTo>
                    <a:pt x="310743" y="3112351"/>
                  </a:lnTo>
                  <a:lnTo>
                    <a:pt x="310781" y="3106013"/>
                  </a:lnTo>
                  <a:lnTo>
                    <a:pt x="310896" y="3100133"/>
                  </a:lnTo>
                  <a:lnTo>
                    <a:pt x="311010" y="3094215"/>
                  </a:lnTo>
                  <a:lnTo>
                    <a:pt x="311213" y="3089008"/>
                  </a:lnTo>
                  <a:lnTo>
                    <a:pt x="311619" y="3083039"/>
                  </a:lnTo>
                  <a:lnTo>
                    <a:pt x="312369" y="3073717"/>
                  </a:lnTo>
                  <a:lnTo>
                    <a:pt x="312369" y="3070314"/>
                  </a:lnTo>
                  <a:close/>
                </a:path>
                <a:path w="6829425" h="3464559">
                  <a:moveTo>
                    <a:pt x="557682" y="3191497"/>
                  </a:moveTo>
                  <a:lnTo>
                    <a:pt x="545350" y="3143059"/>
                  </a:lnTo>
                  <a:lnTo>
                    <a:pt x="529132" y="3123717"/>
                  </a:lnTo>
                  <a:lnTo>
                    <a:pt x="529132" y="3188081"/>
                  </a:lnTo>
                  <a:lnTo>
                    <a:pt x="529082" y="3191497"/>
                  </a:lnTo>
                  <a:lnTo>
                    <a:pt x="511429" y="3233737"/>
                  </a:lnTo>
                  <a:lnTo>
                    <a:pt x="492798" y="3248672"/>
                  </a:lnTo>
                  <a:lnTo>
                    <a:pt x="493115" y="3248672"/>
                  </a:lnTo>
                  <a:lnTo>
                    <a:pt x="482828" y="3250908"/>
                  </a:lnTo>
                  <a:lnTo>
                    <a:pt x="467258" y="3251670"/>
                  </a:lnTo>
                  <a:lnTo>
                    <a:pt x="451434" y="3251911"/>
                  </a:lnTo>
                  <a:lnTo>
                    <a:pt x="441109" y="3250387"/>
                  </a:lnTo>
                  <a:lnTo>
                    <a:pt x="441375" y="3250387"/>
                  </a:lnTo>
                  <a:lnTo>
                    <a:pt x="433146" y="3245840"/>
                  </a:lnTo>
                  <a:lnTo>
                    <a:pt x="404393" y="3208591"/>
                  </a:lnTo>
                  <a:lnTo>
                    <a:pt x="404291" y="3202203"/>
                  </a:lnTo>
                  <a:lnTo>
                    <a:pt x="404114" y="3191497"/>
                  </a:lnTo>
                  <a:lnTo>
                    <a:pt x="422033" y="3146260"/>
                  </a:lnTo>
                  <a:lnTo>
                    <a:pt x="451548" y="3129038"/>
                  </a:lnTo>
                  <a:lnTo>
                    <a:pt x="452615" y="3129038"/>
                  </a:lnTo>
                  <a:lnTo>
                    <a:pt x="466839" y="3127921"/>
                  </a:lnTo>
                  <a:lnTo>
                    <a:pt x="511429" y="3141992"/>
                  </a:lnTo>
                  <a:lnTo>
                    <a:pt x="528980" y="3177387"/>
                  </a:lnTo>
                  <a:lnTo>
                    <a:pt x="529132" y="3188081"/>
                  </a:lnTo>
                  <a:lnTo>
                    <a:pt x="529132" y="3123717"/>
                  </a:lnTo>
                  <a:lnTo>
                    <a:pt x="524535" y="3120656"/>
                  </a:lnTo>
                  <a:lnTo>
                    <a:pt x="512495" y="3114687"/>
                  </a:lnTo>
                  <a:lnTo>
                    <a:pt x="500265" y="3109023"/>
                  </a:lnTo>
                  <a:lnTo>
                    <a:pt x="491324" y="3106153"/>
                  </a:lnTo>
                  <a:lnTo>
                    <a:pt x="490893" y="3106153"/>
                  </a:lnTo>
                  <a:lnTo>
                    <a:pt x="481888" y="3105391"/>
                  </a:lnTo>
                  <a:lnTo>
                    <a:pt x="471855" y="3105620"/>
                  </a:lnTo>
                  <a:lnTo>
                    <a:pt x="470890" y="3105620"/>
                  </a:lnTo>
                  <a:lnTo>
                    <a:pt x="452628" y="3106153"/>
                  </a:lnTo>
                  <a:lnTo>
                    <a:pt x="409663" y="3124974"/>
                  </a:lnTo>
                  <a:lnTo>
                    <a:pt x="381622" y="3159925"/>
                  </a:lnTo>
                  <a:lnTo>
                    <a:pt x="376415" y="3188081"/>
                  </a:lnTo>
                  <a:lnTo>
                    <a:pt x="376516" y="3202203"/>
                  </a:lnTo>
                  <a:lnTo>
                    <a:pt x="396227" y="3246031"/>
                  </a:lnTo>
                  <a:lnTo>
                    <a:pt x="434162" y="3269958"/>
                  </a:lnTo>
                  <a:lnTo>
                    <a:pt x="451624" y="3273856"/>
                  </a:lnTo>
                  <a:lnTo>
                    <a:pt x="466839" y="3273856"/>
                  </a:lnTo>
                  <a:lnTo>
                    <a:pt x="512064" y="3261690"/>
                  </a:lnTo>
                  <a:lnTo>
                    <a:pt x="545134" y="3231184"/>
                  </a:lnTo>
                  <a:lnTo>
                    <a:pt x="557530" y="3202203"/>
                  </a:lnTo>
                  <a:lnTo>
                    <a:pt x="557682" y="3191497"/>
                  </a:lnTo>
                  <a:close/>
                </a:path>
                <a:path w="6829425" h="3464559">
                  <a:moveTo>
                    <a:pt x="668680" y="3069882"/>
                  </a:moveTo>
                  <a:lnTo>
                    <a:pt x="666546" y="3069882"/>
                  </a:lnTo>
                  <a:lnTo>
                    <a:pt x="660996" y="3069450"/>
                  </a:lnTo>
                  <a:lnTo>
                    <a:pt x="637095" y="3069450"/>
                  </a:lnTo>
                  <a:lnTo>
                    <a:pt x="634961" y="3071584"/>
                  </a:lnTo>
                  <a:lnTo>
                    <a:pt x="635812" y="3073717"/>
                  </a:lnTo>
                  <a:lnTo>
                    <a:pt x="637946" y="3077984"/>
                  </a:lnTo>
                  <a:lnTo>
                    <a:pt x="639635" y="3099790"/>
                  </a:lnTo>
                  <a:lnTo>
                    <a:pt x="639686" y="3100819"/>
                  </a:lnTo>
                  <a:lnTo>
                    <a:pt x="639940" y="3105391"/>
                  </a:lnTo>
                  <a:lnTo>
                    <a:pt x="640054" y="3111093"/>
                  </a:lnTo>
                  <a:lnTo>
                    <a:pt x="640080" y="3136023"/>
                  </a:lnTo>
                  <a:lnTo>
                    <a:pt x="633768" y="3136455"/>
                  </a:lnTo>
                  <a:lnTo>
                    <a:pt x="633996" y="3136455"/>
                  </a:lnTo>
                  <a:lnTo>
                    <a:pt x="627341" y="3136823"/>
                  </a:lnTo>
                  <a:lnTo>
                    <a:pt x="606552" y="3137446"/>
                  </a:lnTo>
                  <a:lnTo>
                    <a:pt x="591578" y="3137446"/>
                  </a:lnTo>
                  <a:lnTo>
                    <a:pt x="570534" y="3136455"/>
                  </a:lnTo>
                  <a:lnTo>
                    <a:pt x="563702" y="3135592"/>
                  </a:lnTo>
                  <a:lnTo>
                    <a:pt x="559866" y="3134741"/>
                  </a:lnTo>
                  <a:lnTo>
                    <a:pt x="560717" y="3138589"/>
                  </a:lnTo>
                  <a:lnTo>
                    <a:pt x="563702" y="3158642"/>
                  </a:lnTo>
                  <a:lnTo>
                    <a:pt x="566267" y="3160344"/>
                  </a:lnTo>
                  <a:lnTo>
                    <a:pt x="582472" y="3158960"/>
                  </a:lnTo>
                  <a:lnTo>
                    <a:pt x="582739" y="3158960"/>
                  </a:lnTo>
                  <a:lnTo>
                    <a:pt x="605942" y="3157359"/>
                  </a:lnTo>
                  <a:lnTo>
                    <a:pt x="640080" y="3156077"/>
                  </a:lnTo>
                  <a:lnTo>
                    <a:pt x="640080" y="3226917"/>
                  </a:lnTo>
                  <a:lnTo>
                    <a:pt x="632434" y="3227413"/>
                  </a:lnTo>
                  <a:lnTo>
                    <a:pt x="626884" y="3227717"/>
                  </a:lnTo>
                  <a:lnTo>
                    <a:pt x="601802" y="3228429"/>
                  </a:lnTo>
                  <a:lnTo>
                    <a:pt x="589495" y="3228429"/>
                  </a:lnTo>
                  <a:lnTo>
                    <a:pt x="564857" y="3227717"/>
                  </a:lnTo>
                  <a:lnTo>
                    <a:pt x="566229" y="3227717"/>
                  </a:lnTo>
                  <a:lnTo>
                    <a:pt x="559435" y="3226917"/>
                  </a:lnTo>
                  <a:lnTo>
                    <a:pt x="555599" y="3226066"/>
                  </a:lnTo>
                  <a:lnTo>
                    <a:pt x="556450" y="3229902"/>
                  </a:lnTo>
                  <a:lnTo>
                    <a:pt x="559003" y="3246971"/>
                  </a:lnTo>
                  <a:lnTo>
                    <a:pt x="559866" y="3249536"/>
                  </a:lnTo>
                  <a:lnTo>
                    <a:pt x="562000" y="3251670"/>
                  </a:lnTo>
                  <a:lnTo>
                    <a:pt x="576935" y="3250387"/>
                  </a:lnTo>
                  <a:lnTo>
                    <a:pt x="601675" y="3248672"/>
                  </a:lnTo>
                  <a:lnTo>
                    <a:pt x="640080" y="3246971"/>
                  </a:lnTo>
                  <a:lnTo>
                    <a:pt x="640080" y="3348952"/>
                  </a:lnTo>
                  <a:lnTo>
                    <a:pt x="641794" y="3348952"/>
                  </a:lnTo>
                  <a:lnTo>
                    <a:pt x="663549" y="3347682"/>
                  </a:lnTo>
                  <a:lnTo>
                    <a:pt x="665683" y="3347250"/>
                  </a:lnTo>
                  <a:lnTo>
                    <a:pt x="666965" y="3344684"/>
                  </a:lnTo>
                  <a:lnTo>
                    <a:pt x="667004" y="3246971"/>
                  </a:lnTo>
                  <a:lnTo>
                    <a:pt x="667016" y="3228429"/>
                  </a:lnTo>
                  <a:lnTo>
                    <a:pt x="667042" y="3156077"/>
                  </a:lnTo>
                  <a:lnTo>
                    <a:pt x="667042" y="3137446"/>
                  </a:lnTo>
                  <a:lnTo>
                    <a:pt x="667092" y="3106153"/>
                  </a:lnTo>
                  <a:lnTo>
                    <a:pt x="668642" y="3073717"/>
                  </a:lnTo>
                  <a:lnTo>
                    <a:pt x="668680" y="3069882"/>
                  </a:lnTo>
                  <a:close/>
                </a:path>
                <a:path w="6829425" h="3464559">
                  <a:moveTo>
                    <a:pt x="692150" y="3441979"/>
                  </a:moveTo>
                  <a:lnTo>
                    <a:pt x="689737" y="3427869"/>
                  </a:lnTo>
                  <a:lnTo>
                    <a:pt x="689648" y="3427298"/>
                  </a:lnTo>
                  <a:lnTo>
                    <a:pt x="689546" y="3426701"/>
                  </a:lnTo>
                  <a:lnTo>
                    <a:pt x="688670" y="3421596"/>
                  </a:lnTo>
                  <a:lnTo>
                    <a:pt x="688301" y="3419792"/>
                  </a:lnTo>
                  <a:lnTo>
                    <a:pt x="685749" y="3417227"/>
                  </a:lnTo>
                  <a:lnTo>
                    <a:pt x="681482" y="3418090"/>
                  </a:lnTo>
                  <a:lnTo>
                    <a:pt x="675259" y="3419602"/>
                  </a:lnTo>
                  <a:lnTo>
                    <a:pt x="670115" y="3420618"/>
                  </a:lnTo>
                  <a:lnTo>
                    <a:pt x="625563" y="3425660"/>
                  </a:lnTo>
                  <a:lnTo>
                    <a:pt x="572998" y="3427869"/>
                  </a:lnTo>
                  <a:lnTo>
                    <a:pt x="525957" y="3427869"/>
                  </a:lnTo>
                  <a:lnTo>
                    <a:pt x="513346" y="3427476"/>
                  </a:lnTo>
                  <a:lnTo>
                    <a:pt x="506552" y="3427018"/>
                  </a:lnTo>
                  <a:lnTo>
                    <a:pt x="506933" y="3427018"/>
                  </a:lnTo>
                  <a:lnTo>
                    <a:pt x="501396" y="3418941"/>
                  </a:lnTo>
                  <a:lnTo>
                    <a:pt x="501459" y="3357918"/>
                  </a:lnTo>
                  <a:lnTo>
                    <a:pt x="501751" y="3347682"/>
                  </a:lnTo>
                  <a:lnTo>
                    <a:pt x="501865" y="3344684"/>
                  </a:lnTo>
                  <a:lnTo>
                    <a:pt x="502678" y="3335299"/>
                  </a:lnTo>
                  <a:lnTo>
                    <a:pt x="502678" y="3331032"/>
                  </a:lnTo>
                  <a:lnTo>
                    <a:pt x="500126" y="3331032"/>
                  </a:lnTo>
                  <a:lnTo>
                    <a:pt x="488594" y="3330181"/>
                  </a:lnTo>
                  <a:lnTo>
                    <a:pt x="476224" y="3329749"/>
                  </a:lnTo>
                  <a:lnTo>
                    <a:pt x="469392" y="3329749"/>
                  </a:lnTo>
                  <a:lnTo>
                    <a:pt x="471957" y="3338284"/>
                  </a:lnTo>
                  <a:lnTo>
                    <a:pt x="474522" y="3357918"/>
                  </a:lnTo>
                  <a:lnTo>
                    <a:pt x="474624" y="3421596"/>
                  </a:lnTo>
                  <a:lnTo>
                    <a:pt x="474662" y="3421926"/>
                  </a:lnTo>
                  <a:lnTo>
                    <a:pt x="474789" y="3422993"/>
                  </a:lnTo>
                  <a:lnTo>
                    <a:pt x="475361" y="3427869"/>
                  </a:lnTo>
                  <a:lnTo>
                    <a:pt x="477481" y="3433127"/>
                  </a:lnTo>
                  <a:lnTo>
                    <a:pt x="481558" y="3439210"/>
                  </a:lnTo>
                  <a:lnTo>
                    <a:pt x="488581" y="3449218"/>
                  </a:lnTo>
                  <a:lnTo>
                    <a:pt x="531812" y="3449218"/>
                  </a:lnTo>
                  <a:lnTo>
                    <a:pt x="551535" y="3449078"/>
                  </a:lnTo>
                  <a:lnTo>
                    <a:pt x="641477" y="3446830"/>
                  </a:lnTo>
                  <a:lnTo>
                    <a:pt x="661403" y="3446678"/>
                  </a:lnTo>
                  <a:lnTo>
                    <a:pt x="690016" y="3446678"/>
                  </a:lnTo>
                  <a:lnTo>
                    <a:pt x="692150" y="3444113"/>
                  </a:lnTo>
                  <a:lnTo>
                    <a:pt x="692150" y="3441979"/>
                  </a:lnTo>
                  <a:close/>
                </a:path>
                <a:path w="6829425" h="3464559">
                  <a:moveTo>
                    <a:pt x="1031227" y="3182531"/>
                  </a:moveTo>
                  <a:lnTo>
                    <a:pt x="1018908" y="3135172"/>
                  </a:lnTo>
                  <a:lnTo>
                    <a:pt x="1007389" y="3119971"/>
                  </a:lnTo>
                  <a:lnTo>
                    <a:pt x="1005522" y="3117913"/>
                  </a:lnTo>
                  <a:lnTo>
                    <a:pt x="1002258" y="3115792"/>
                  </a:lnTo>
                  <a:lnTo>
                    <a:pt x="1002258" y="3179127"/>
                  </a:lnTo>
                  <a:lnTo>
                    <a:pt x="1002207" y="3182531"/>
                  </a:lnTo>
                  <a:lnTo>
                    <a:pt x="984770" y="3223933"/>
                  </a:lnTo>
                  <a:lnTo>
                    <a:pt x="940816" y="3241421"/>
                  </a:lnTo>
                  <a:lnTo>
                    <a:pt x="924750" y="3241675"/>
                  </a:lnTo>
                  <a:lnTo>
                    <a:pt x="914704" y="3240227"/>
                  </a:lnTo>
                  <a:lnTo>
                    <a:pt x="880300" y="3209442"/>
                  </a:lnTo>
                  <a:lnTo>
                    <a:pt x="878268" y="3192983"/>
                  </a:lnTo>
                  <a:lnTo>
                    <a:pt x="878090" y="3182531"/>
                  </a:lnTo>
                  <a:lnTo>
                    <a:pt x="895794" y="3138157"/>
                  </a:lnTo>
                  <a:lnTo>
                    <a:pt x="939965" y="3120237"/>
                  </a:lnTo>
                  <a:lnTo>
                    <a:pt x="955776" y="3119971"/>
                  </a:lnTo>
                  <a:lnTo>
                    <a:pt x="965695" y="3121329"/>
                  </a:lnTo>
                  <a:lnTo>
                    <a:pt x="1000048" y="3150768"/>
                  </a:lnTo>
                  <a:lnTo>
                    <a:pt x="1000239" y="3151809"/>
                  </a:lnTo>
                  <a:lnTo>
                    <a:pt x="1001991" y="3161373"/>
                  </a:lnTo>
                  <a:lnTo>
                    <a:pt x="1002106" y="3168675"/>
                  </a:lnTo>
                  <a:lnTo>
                    <a:pt x="1002258" y="3179127"/>
                  </a:lnTo>
                  <a:lnTo>
                    <a:pt x="1002258" y="3115792"/>
                  </a:lnTo>
                  <a:lnTo>
                    <a:pt x="998080" y="3113062"/>
                  </a:lnTo>
                  <a:lnTo>
                    <a:pt x="986053" y="3107220"/>
                  </a:lnTo>
                  <a:lnTo>
                    <a:pt x="973823" y="3101683"/>
                  </a:lnTo>
                  <a:lnTo>
                    <a:pt x="964933" y="3098889"/>
                  </a:lnTo>
                  <a:lnTo>
                    <a:pt x="964666" y="3098889"/>
                  </a:lnTo>
                  <a:lnTo>
                    <a:pt x="955446" y="3098127"/>
                  </a:lnTo>
                  <a:lnTo>
                    <a:pt x="916571" y="3100260"/>
                  </a:lnTo>
                  <a:lnTo>
                    <a:pt x="875715" y="3122447"/>
                  </a:lnTo>
                  <a:lnTo>
                    <a:pt x="851471" y="3159658"/>
                  </a:lnTo>
                  <a:lnTo>
                    <a:pt x="849972" y="3179127"/>
                  </a:lnTo>
                  <a:lnTo>
                    <a:pt x="850061" y="3192983"/>
                  </a:lnTo>
                  <a:lnTo>
                    <a:pt x="869772" y="3235972"/>
                  </a:lnTo>
                  <a:lnTo>
                    <a:pt x="907376" y="3259378"/>
                  </a:lnTo>
                  <a:lnTo>
                    <a:pt x="924699" y="3263188"/>
                  </a:lnTo>
                  <a:lnTo>
                    <a:pt x="939965" y="3263188"/>
                  </a:lnTo>
                  <a:lnTo>
                    <a:pt x="985405" y="3251238"/>
                  </a:lnTo>
                  <a:lnTo>
                    <a:pt x="1001585" y="3241675"/>
                  </a:lnTo>
                  <a:lnTo>
                    <a:pt x="1005090" y="3239185"/>
                  </a:lnTo>
                  <a:lnTo>
                    <a:pt x="1029703" y="3202000"/>
                  </a:lnTo>
                  <a:lnTo>
                    <a:pt x="1031087" y="3192983"/>
                  </a:lnTo>
                  <a:lnTo>
                    <a:pt x="1031227" y="3182531"/>
                  </a:lnTo>
                  <a:close/>
                </a:path>
                <a:path w="6829425" h="3464559">
                  <a:moveTo>
                    <a:pt x="1142225" y="3069882"/>
                  </a:moveTo>
                  <a:lnTo>
                    <a:pt x="1140091" y="3069882"/>
                  </a:lnTo>
                  <a:lnTo>
                    <a:pt x="1133271" y="3069450"/>
                  </a:lnTo>
                  <a:lnTo>
                    <a:pt x="1110653" y="3069450"/>
                  </a:lnTo>
                  <a:lnTo>
                    <a:pt x="1108519" y="3071584"/>
                  </a:lnTo>
                  <a:lnTo>
                    <a:pt x="1109370" y="3073717"/>
                  </a:lnTo>
                  <a:lnTo>
                    <a:pt x="1111504" y="3077984"/>
                  </a:lnTo>
                  <a:lnTo>
                    <a:pt x="1113116" y="3098889"/>
                  </a:lnTo>
                  <a:lnTo>
                    <a:pt x="1113243" y="3100819"/>
                  </a:lnTo>
                  <a:lnTo>
                    <a:pt x="1113294" y="3101683"/>
                  </a:lnTo>
                  <a:lnTo>
                    <a:pt x="1113396" y="3103664"/>
                  </a:lnTo>
                  <a:lnTo>
                    <a:pt x="1113510" y="3105620"/>
                  </a:lnTo>
                  <a:lnTo>
                    <a:pt x="1113637" y="3121469"/>
                  </a:lnTo>
                  <a:lnTo>
                    <a:pt x="1113637" y="3127489"/>
                  </a:lnTo>
                  <a:lnTo>
                    <a:pt x="1107325" y="3127921"/>
                  </a:lnTo>
                  <a:lnTo>
                    <a:pt x="1107554" y="3127921"/>
                  </a:lnTo>
                  <a:lnTo>
                    <a:pt x="1100886" y="3128289"/>
                  </a:lnTo>
                  <a:lnTo>
                    <a:pt x="1079982" y="3128924"/>
                  </a:lnTo>
                  <a:lnTo>
                    <a:pt x="1065199" y="3128924"/>
                  </a:lnTo>
                  <a:lnTo>
                    <a:pt x="1044079" y="3127921"/>
                  </a:lnTo>
                  <a:lnTo>
                    <a:pt x="1037259" y="3127057"/>
                  </a:lnTo>
                  <a:lnTo>
                    <a:pt x="1033411" y="3126206"/>
                  </a:lnTo>
                  <a:lnTo>
                    <a:pt x="1034262" y="3130054"/>
                  </a:lnTo>
                  <a:lnTo>
                    <a:pt x="1037259" y="3150108"/>
                  </a:lnTo>
                  <a:lnTo>
                    <a:pt x="1039812" y="3151809"/>
                  </a:lnTo>
                  <a:lnTo>
                    <a:pt x="1054747" y="3150527"/>
                  </a:lnTo>
                  <a:lnTo>
                    <a:pt x="1079500" y="3148825"/>
                  </a:lnTo>
                  <a:lnTo>
                    <a:pt x="1113637" y="3147542"/>
                  </a:lnTo>
                  <a:lnTo>
                    <a:pt x="1113637" y="3209848"/>
                  </a:lnTo>
                  <a:lnTo>
                    <a:pt x="1105992" y="3210344"/>
                  </a:lnTo>
                  <a:lnTo>
                    <a:pt x="1100442" y="3210649"/>
                  </a:lnTo>
                  <a:lnTo>
                    <a:pt x="1075359" y="3211360"/>
                  </a:lnTo>
                  <a:lnTo>
                    <a:pt x="1063053" y="3211360"/>
                  </a:lnTo>
                  <a:lnTo>
                    <a:pt x="1038415" y="3210649"/>
                  </a:lnTo>
                  <a:lnTo>
                    <a:pt x="1039787" y="3210649"/>
                  </a:lnTo>
                  <a:lnTo>
                    <a:pt x="1032992" y="3209848"/>
                  </a:lnTo>
                  <a:lnTo>
                    <a:pt x="1029144" y="3208998"/>
                  </a:lnTo>
                  <a:lnTo>
                    <a:pt x="1029246" y="3209442"/>
                  </a:lnTo>
                  <a:lnTo>
                    <a:pt x="1029335" y="3209848"/>
                  </a:lnTo>
                  <a:lnTo>
                    <a:pt x="1029449" y="3210344"/>
                  </a:lnTo>
                  <a:lnTo>
                    <a:pt x="1029563" y="3210864"/>
                  </a:lnTo>
                  <a:lnTo>
                    <a:pt x="1029677" y="3211360"/>
                  </a:lnTo>
                  <a:lnTo>
                    <a:pt x="1029995" y="3212833"/>
                  </a:lnTo>
                  <a:lnTo>
                    <a:pt x="1032560" y="3229902"/>
                  </a:lnTo>
                  <a:lnTo>
                    <a:pt x="1033399" y="3232391"/>
                  </a:lnTo>
                  <a:lnTo>
                    <a:pt x="1034262" y="3233318"/>
                  </a:lnTo>
                  <a:lnTo>
                    <a:pt x="1035545" y="3234601"/>
                  </a:lnTo>
                  <a:lnTo>
                    <a:pt x="1050480" y="3233318"/>
                  </a:lnTo>
                  <a:lnTo>
                    <a:pt x="1075232" y="3231604"/>
                  </a:lnTo>
                  <a:lnTo>
                    <a:pt x="1113637" y="3229902"/>
                  </a:lnTo>
                  <a:lnTo>
                    <a:pt x="1113637" y="3308845"/>
                  </a:lnTo>
                  <a:lnTo>
                    <a:pt x="1115339" y="3308845"/>
                  </a:lnTo>
                  <a:lnTo>
                    <a:pt x="1137107" y="3307562"/>
                  </a:lnTo>
                  <a:lnTo>
                    <a:pt x="1139240" y="3307143"/>
                  </a:lnTo>
                  <a:lnTo>
                    <a:pt x="1140523" y="3304578"/>
                  </a:lnTo>
                  <a:lnTo>
                    <a:pt x="1140561" y="3229902"/>
                  </a:lnTo>
                  <a:lnTo>
                    <a:pt x="1140561" y="3211360"/>
                  </a:lnTo>
                  <a:lnTo>
                    <a:pt x="1140599" y="3147542"/>
                  </a:lnTo>
                  <a:lnTo>
                    <a:pt x="1140599" y="3128924"/>
                  </a:lnTo>
                  <a:lnTo>
                    <a:pt x="1140650" y="3105620"/>
                  </a:lnTo>
                  <a:lnTo>
                    <a:pt x="1142199" y="3073717"/>
                  </a:lnTo>
                  <a:lnTo>
                    <a:pt x="1142225" y="3069882"/>
                  </a:lnTo>
                  <a:close/>
                </a:path>
                <a:path w="6829425" h="3464559">
                  <a:moveTo>
                    <a:pt x="1144663" y="3374148"/>
                  </a:moveTo>
                  <a:lnTo>
                    <a:pt x="1125016" y="3338258"/>
                  </a:lnTo>
                  <a:lnTo>
                    <a:pt x="1116533" y="3331121"/>
                  </a:lnTo>
                  <a:lnTo>
                    <a:pt x="1116533" y="3377565"/>
                  </a:lnTo>
                  <a:lnTo>
                    <a:pt x="1116469" y="3380181"/>
                  </a:lnTo>
                  <a:lnTo>
                    <a:pt x="1116203" y="3387788"/>
                  </a:lnTo>
                  <a:lnTo>
                    <a:pt x="1116088" y="3389922"/>
                  </a:lnTo>
                  <a:lnTo>
                    <a:pt x="1115415" y="3403054"/>
                  </a:lnTo>
                  <a:lnTo>
                    <a:pt x="1085634" y="3435375"/>
                  </a:lnTo>
                  <a:lnTo>
                    <a:pt x="1067701" y="3441179"/>
                  </a:lnTo>
                  <a:lnTo>
                    <a:pt x="1069263" y="3441179"/>
                  </a:lnTo>
                  <a:lnTo>
                    <a:pt x="1053579" y="3441877"/>
                  </a:lnTo>
                  <a:lnTo>
                    <a:pt x="1040498" y="3441877"/>
                  </a:lnTo>
                  <a:lnTo>
                    <a:pt x="1004290" y="3428517"/>
                  </a:lnTo>
                  <a:lnTo>
                    <a:pt x="986053" y="3389922"/>
                  </a:lnTo>
                  <a:lnTo>
                    <a:pt x="986066" y="3388220"/>
                  </a:lnTo>
                  <a:lnTo>
                    <a:pt x="1004697" y="3350425"/>
                  </a:lnTo>
                  <a:lnTo>
                    <a:pt x="1040930" y="3335655"/>
                  </a:lnTo>
                  <a:lnTo>
                    <a:pt x="1051763" y="3335299"/>
                  </a:lnTo>
                  <a:lnTo>
                    <a:pt x="1061593" y="3335299"/>
                  </a:lnTo>
                  <a:lnTo>
                    <a:pt x="1098804" y="3348342"/>
                  </a:lnTo>
                  <a:lnTo>
                    <a:pt x="1116533" y="3377565"/>
                  </a:lnTo>
                  <a:lnTo>
                    <a:pt x="1116533" y="3331121"/>
                  </a:lnTo>
                  <a:lnTo>
                    <a:pt x="1077239" y="3315855"/>
                  </a:lnTo>
                  <a:lnTo>
                    <a:pt x="1052195" y="3314814"/>
                  </a:lnTo>
                  <a:lnTo>
                    <a:pt x="1039837" y="3314954"/>
                  </a:lnTo>
                  <a:lnTo>
                    <a:pt x="1037539" y="3314954"/>
                  </a:lnTo>
                  <a:lnTo>
                    <a:pt x="993140" y="3330905"/>
                  </a:lnTo>
                  <a:lnTo>
                    <a:pt x="964145" y="3362134"/>
                  </a:lnTo>
                  <a:lnTo>
                    <a:pt x="958938" y="3377565"/>
                  </a:lnTo>
                  <a:lnTo>
                    <a:pt x="958964" y="3403054"/>
                  </a:lnTo>
                  <a:lnTo>
                    <a:pt x="977582" y="3438093"/>
                  </a:lnTo>
                  <a:lnTo>
                    <a:pt x="1015085" y="3460026"/>
                  </a:lnTo>
                  <a:lnTo>
                    <a:pt x="1024293" y="3462947"/>
                  </a:lnTo>
                  <a:lnTo>
                    <a:pt x="1024115" y="3462947"/>
                  </a:lnTo>
                  <a:lnTo>
                    <a:pt x="1034580" y="3464014"/>
                  </a:lnTo>
                  <a:lnTo>
                    <a:pt x="1034262" y="3464014"/>
                  </a:lnTo>
                  <a:lnTo>
                    <a:pt x="1050480" y="3464166"/>
                  </a:lnTo>
                  <a:lnTo>
                    <a:pt x="1097635" y="3454362"/>
                  </a:lnTo>
                  <a:lnTo>
                    <a:pt x="1119416" y="3441877"/>
                  </a:lnTo>
                  <a:lnTo>
                    <a:pt x="1123734" y="3437496"/>
                  </a:lnTo>
                  <a:lnTo>
                    <a:pt x="1143914" y="3401314"/>
                  </a:lnTo>
                  <a:lnTo>
                    <a:pt x="1143990" y="3399053"/>
                  </a:lnTo>
                  <a:lnTo>
                    <a:pt x="1144371" y="3387788"/>
                  </a:lnTo>
                  <a:lnTo>
                    <a:pt x="1144663" y="3374148"/>
                  </a:lnTo>
                  <a:close/>
                </a:path>
                <a:path w="6829425" h="3464559">
                  <a:moveTo>
                    <a:pt x="1416177" y="3250387"/>
                  </a:moveTo>
                  <a:lnTo>
                    <a:pt x="1414043" y="3244837"/>
                  </a:lnTo>
                  <a:lnTo>
                    <a:pt x="1412341" y="3243554"/>
                  </a:lnTo>
                  <a:lnTo>
                    <a:pt x="1407642" y="3238868"/>
                  </a:lnTo>
                  <a:lnTo>
                    <a:pt x="1360170" y="3200831"/>
                  </a:lnTo>
                  <a:lnTo>
                    <a:pt x="1318895" y="3169729"/>
                  </a:lnTo>
                  <a:lnTo>
                    <a:pt x="1322298" y="3163760"/>
                  </a:lnTo>
                  <a:lnTo>
                    <a:pt x="1344066" y="3109569"/>
                  </a:lnTo>
                  <a:lnTo>
                    <a:pt x="1347050" y="3101035"/>
                  </a:lnTo>
                  <a:lnTo>
                    <a:pt x="1348333" y="3097619"/>
                  </a:lnTo>
                  <a:lnTo>
                    <a:pt x="1313345" y="3087801"/>
                  </a:lnTo>
                  <a:lnTo>
                    <a:pt x="1313281" y="3097619"/>
                  </a:lnTo>
                  <a:lnTo>
                    <a:pt x="1310779" y="3115119"/>
                  </a:lnTo>
                  <a:lnTo>
                    <a:pt x="1305661" y="3134322"/>
                  </a:lnTo>
                  <a:lnTo>
                    <a:pt x="1302245" y="3141573"/>
                  </a:lnTo>
                  <a:lnTo>
                    <a:pt x="1297305" y="3155531"/>
                  </a:lnTo>
                  <a:lnTo>
                    <a:pt x="1277493" y="3190430"/>
                  </a:lnTo>
                  <a:lnTo>
                    <a:pt x="1252029" y="3225050"/>
                  </a:lnTo>
                  <a:lnTo>
                    <a:pt x="1217460" y="3260598"/>
                  </a:lnTo>
                  <a:lnTo>
                    <a:pt x="1193863" y="3277273"/>
                  </a:lnTo>
                  <a:lnTo>
                    <a:pt x="1193431" y="3277692"/>
                  </a:lnTo>
                  <a:lnTo>
                    <a:pt x="1190447" y="3279825"/>
                  </a:lnTo>
                  <a:lnTo>
                    <a:pt x="1192149" y="3281540"/>
                  </a:lnTo>
                  <a:lnTo>
                    <a:pt x="1202817" y="3290925"/>
                  </a:lnTo>
                  <a:lnTo>
                    <a:pt x="1207084" y="3294342"/>
                  </a:lnTo>
                  <a:lnTo>
                    <a:pt x="1213916" y="3291776"/>
                  </a:lnTo>
                  <a:lnTo>
                    <a:pt x="1216050" y="3290074"/>
                  </a:lnTo>
                  <a:lnTo>
                    <a:pt x="1235887" y="3274847"/>
                  </a:lnTo>
                  <a:lnTo>
                    <a:pt x="1272374" y="3237585"/>
                  </a:lnTo>
                  <a:lnTo>
                    <a:pt x="1300886" y="3200831"/>
                  </a:lnTo>
                  <a:lnTo>
                    <a:pt x="1309497" y="3186798"/>
                  </a:lnTo>
                  <a:lnTo>
                    <a:pt x="1317904" y="3193211"/>
                  </a:lnTo>
                  <a:lnTo>
                    <a:pt x="1349667" y="3221558"/>
                  </a:lnTo>
                  <a:lnTo>
                    <a:pt x="1379118" y="3251504"/>
                  </a:lnTo>
                  <a:lnTo>
                    <a:pt x="1393990" y="3271723"/>
                  </a:lnTo>
                  <a:lnTo>
                    <a:pt x="1397406" y="3269589"/>
                  </a:lnTo>
                  <a:lnTo>
                    <a:pt x="1399971" y="3267024"/>
                  </a:lnTo>
                  <a:lnTo>
                    <a:pt x="1412341" y="3255937"/>
                  </a:lnTo>
                  <a:lnTo>
                    <a:pt x="1414043" y="3253371"/>
                  </a:lnTo>
                  <a:lnTo>
                    <a:pt x="1416177" y="3250387"/>
                  </a:lnTo>
                  <a:close/>
                </a:path>
                <a:path w="6829425" h="3464559">
                  <a:moveTo>
                    <a:pt x="1490306" y="3374148"/>
                  </a:moveTo>
                  <a:lnTo>
                    <a:pt x="1470660" y="3338258"/>
                  </a:lnTo>
                  <a:lnTo>
                    <a:pt x="1462176" y="3331121"/>
                  </a:lnTo>
                  <a:lnTo>
                    <a:pt x="1462176" y="3377565"/>
                  </a:lnTo>
                  <a:lnTo>
                    <a:pt x="1462112" y="3380181"/>
                  </a:lnTo>
                  <a:lnTo>
                    <a:pt x="1461846" y="3387788"/>
                  </a:lnTo>
                  <a:lnTo>
                    <a:pt x="1461731" y="3389922"/>
                  </a:lnTo>
                  <a:lnTo>
                    <a:pt x="1461058" y="3403054"/>
                  </a:lnTo>
                  <a:lnTo>
                    <a:pt x="1431277" y="3435375"/>
                  </a:lnTo>
                  <a:lnTo>
                    <a:pt x="1413344" y="3441179"/>
                  </a:lnTo>
                  <a:lnTo>
                    <a:pt x="1414907" y="3441179"/>
                  </a:lnTo>
                  <a:lnTo>
                    <a:pt x="1399222" y="3441877"/>
                  </a:lnTo>
                  <a:lnTo>
                    <a:pt x="1386382" y="3441877"/>
                  </a:lnTo>
                  <a:lnTo>
                    <a:pt x="1349959" y="3428517"/>
                  </a:lnTo>
                  <a:lnTo>
                    <a:pt x="1331696" y="3389922"/>
                  </a:lnTo>
                  <a:lnTo>
                    <a:pt x="1331709" y="3388220"/>
                  </a:lnTo>
                  <a:lnTo>
                    <a:pt x="1350365" y="3350425"/>
                  </a:lnTo>
                  <a:lnTo>
                    <a:pt x="1386814" y="3335655"/>
                  </a:lnTo>
                  <a:lnTo>
                    <a:pt x="1397406" y="3335299"/>
                  </a:lnTo>
                  <a:lnTo>
                    <a:pt x="1407236" y="3335299"/>
                  </a:lnTo>
                  <a:lnTo>
                    <a:pt x="1444447" y="3348342"/>
                  </a:lnTo>
                  <a:lnTo>
                    <a:pt x="1462176" y="3377565"/>
                  </a:lnTo>
                  <a:lnTo>
                    <a:pt x="1462176" y="3331121"/>
                  </a:lnTo>
                  <a:lnTo>
                    <a:pt x="1422882" y="3315855"/>
                  </a:lnTo>
                  <a:lnTo>
                    <a:pt x="1397838" y="3314814"/>
                  </a:lnTo>
                  <a:lnTo>
                    <a:pt x="1385481" y="3314954"/>
                  </a:lnTo>
                  <a:lnTo>
                    <a:pt x="1383182" y="3314954"/>
                  </a:lnTo>
                  <a:lnTo>
                    <a:pt x="1338783" y="3330905"/>
                  </a:lnTo>
                  <a:lnTo>
                    <a:pt x="1309789" y="3362134"/>
                  </a:lnTo>
                  <a:lnTo>
                    <a:pt x="1304582" y="3377565"/>
                  </a:lnTo>
                  <a:lnTo>
                    <a:pt x="1304607" y="3403054"/>
                  </a:lnTo>
                  <a:lnTo>
                    <a:pt x="1323225" y="3438093"/>
                  </a:lnTo>
                  <a:lnTo>
                    <a:pt x="1360728" y="3460026"/>
                  </a:lnTo>
                  <a:lnTo>
                    <a:pt x="1369936" y="3462947"/>
                  </a:lnTo>
                  <a:lnTo>
                    <a:pt x="1369758" y="3462947"/>
                  </a:lnTo>
                  <a:lnTo>
                    <a:pt x="1380223" y="3464014"/>
                  </a:lnTo>
                  <a:lnTo>
                    <a:pt x="1379905" y="3464014"/>
                  </a:lnTo>
                  <a:lnTo>
                    <a:pt x="1396123" y="3464166"/>
                  </a:lnTo>
                  <a:lnTo>
                    <a:pt x="1443278" y="3454362"/>
                  </a:lnTo>
                  <a:lnTo>
                    <a:pt x="1465059" y="3441877"/>
                  </a:lnTo>
                  <a:lnTo>
                    <a:pt x="1469377" y="3437496"/>
                  </a:lnTo>
                  <a:lnTo>
                    <a:pt x="1489557" y="3401314"/>
                  </a:lnTo>
                  <a:lnTo>
                    <a:pt x="1489633" y="3399053"/>
                  </a:lnTo>
                  <a:lnTo>
                    <a:pt x="1490014" y="3387788"/>
                  </a:lnTo>
                  <a:lnTo>
                    <a:pt x="1490306" y="3374148"/>
                  </a:lnTo>
                  <a:close/>
                </a:path>
                <a:path w="6829425" h="3464559">
                  <a:moveTo>
                    <a:pt x="1560410" y="3202597"/>
                  </a:moveTo>
                  <a:lnTo>
                    <a:pt x="1559991" y="3197047"/>
                  </a:lnTo>
                  <a:lnTo>
                    <a:pt x="1559560" y="3185947"/>
                  </a:lnTo>
                  <a:lnTo>
                    <a:pt x="1559229" y="3183813"/>
                  </a:lnTo>
                  <a:lnTo>
                    <a:pt x="1558277" y="3177413"/>
                  </a:lnTo>
                  <a:lnTo>
                    <a:pt x="1554441" y="3177844"/>
                  </a:lnTo>
                  <a:lnTo>
                    <a:pt x="1548460" y="3179546"/>
                  </a:lnTo>
                  <a:lnTo>
                    <a:pt x="1529727" y="3181578"/>
                  </a:lnTo>
                  <a:lnTo>
                    <a:pt x="1524762" y="3182061"/>
                  </a:lnTo>
                  <a:lnTo>
                    <a:pt x="1519415" y="3182455"/>
                  </a:lnTo>
                  <a:lnTo>
                    <a:pt x="1497685" y="3183813"/>
                  </a:lnTo>
                  <a:lnTo>
                    <a:pt x="1486166" y="3183813"/>
                  </a:lnTo>
                  <a:lnTo>
                    <a:pt x="1486166" y="3182061"/>
                  </a:lnTo>
                  <a:lnTo>
                    <a:pt x="1486293" y="3105620"/>
                  </a:lnTo>
                  <a:lnTo>
                    <a:pt x="1487843" y="3073717"/>
                  </a:lnTo>
                  <a:lnTo>
                    <a:pt x="1487868" y="3069882"/>
                  </a:lnTo>
                  <a:lnTo>
                    <a:pt x="1485734" y="3069882"/>
                  </a:lnTo>
                  <a:lnTo>
                    <a:pt x="1478915" y="3069450"/>
                  </a:lnTo>
                  <a:lnTo>
                    <a:pt x="1456296" y="3069450"/>
                  </a:lnTo>
                  <a:lnTo>
                    <a:pt x="1454162" y="3071584"/>
                  </a:lnTo>
                  <a:lnTo>
                    <a:pt x="1455013" y="3073717"/>
                  </a:lnTo>
                  <a:lnTo>
                    <a:pt x="1457147" y="3077984"/>
                  </a:lnTo>
                  <a:lnTo>
                    <a:pt x="1458836" y="3099790"/>
                  </a:lnTo>
                  <a:lnTo>
                    <a:pt x="1458887" y="3100819"/>
                  </a:lnTo>
                  <a:lnTo>
                    <a:pt x="1459153" y="3105620"/>
                  </a:lnTo>
                  <a:lnTo>
                    <a:pt x="1459268" y="3207283"/>
                  </a:lnTo>
                  <a:lnTo>
                    <a:pt x="1459280" y="3308845"/>
                  </a:lnTo>
                  <a:lnTo>
                    <a:pt x="1460982" y="3308845"/>
                  </a:lnTo>
                  <a:lnTo>
                    <a:pt x="1482750" y="3307562"/>
                  </a:lnTo>
                  <a:lnTo>
                    <a:pt x="1484884" y="3307143"/>
                  </a:lnTo>
                  <a:lnTo>
                    <a:pt x="1486166" y="3304578"/>
                  </a:lnTo>
                  <a:lnTo>
                    <a:pt x="1486166" y="3206864"/>
                  </a:lnTo>
                  <a:lnTo>
                    <a:pt x="1493291" y="3206369"/>
                  </a:lnTo>
                  <a:lnTo>
                    <a:pt x="1498358" y="3206115"/>
                  </a:lnTo>
                  <a:lnTo>
                    <a:pt x="1532039" y="3206115"/>
                  </a:lnTo>
                  <a:lnTo>
                    <a:pt x="1546733" y="3206369"/>
                  </a:lnTo>
                  <a:lnTo>
                    <a:pt x="1550136" y="3206369"/>
                  </a:lnTo>
                  <a:lnTo>
                    <a:pt x="1556575" y="3207283"/>
                  </a:lnTo>
                  <a:lnTo>
                    <a:pt x="1560410" y="3207283"/>
                  </a:lnTo>
                  <a:lnTo>
                    <a:pt x="1560410" y="3206115"/>
                  </a:lnTo>
                  <a:lnTo>
                    <a:pt x="1560410" y="3202597"/>
                  </a:lnTo>
                  <a:close/>
                </a:path>
                <a:path w="6829425" h="3464559">
                  <a:moveTo>
                    <a:pt x="6829311" y="203517"/>
                  </a:moveTo>
                  <a:lnTo>
                    <a:pt x="6814096" y="201587"/>
                  </a:lnTo>
                  <a:lnTo>
                    <a:pt x="6772478" y="199999"/>
                  </a:lnTo>
                  <a:lnTo>
                    <a:pt x="6710489" y="198894"/>
                  </a:lnTo>
                  <a:lnTo>
                    <a:pt x="6634175" y="198412"/>
                  </a:lnTo>
                  <a:lnTo>
                    <a:pt x="6667640" y="164731"/>
                  </a:lnTo>
                  <a:lnTo>
                    <a:pt x="6694398" y="137147"/>
                  </a:lnTo>
                  <a:lnTo>
                    <a:pt x="6711950" y="118300"/>
                  </a:lnTo>
                  <a:lnTo>
                    <a:pt x="6717741" y="110832"/>
                  </a:lnTo>
                  <a:lnTo>
                    <a:pt x="6710223" y="116573"/>
                  </a:lnTo>
                  <a:lnTo>
                    <a:pt x="6691236" y="133985"/>
                  </a:lnTo>
                  <a:lnTo>
                    <a:pt x="6663449" y="160578"/>
                  </a:lnTo>
                  <a:lnTo>
                    <a:pt x="6629527" y="193827"/>
                  </a:lnTo>
                  <a:lnTo>
                    <a:pt x="6629057" y="118008"/>
                  </a:lnTo>
                  <a:lnTo>
                    <a:pt x="6627939" y="56438"/>
                  </a:lnTo>
                  <a:lnTo>
                    <a:pt x="6626339" y="15113"/>
                  </a:lnTo>
                  <a:lnTo>
                    <a:pt x="6624409" y="0"/>
                  </a:lnTo>
                  <a:lnTo>
                    <a:pt x="6622466" y="15113"/>
                  </a:lnTo>
                  <a:lnTo>
                    <a:pt x="6620865" y="56438"/>
                  </a:lnTo>
                  <a:lnTo>
                    <a:pt x="6619761" y="118008"/>
                  </a:lnTo>
                  <a:lnTo>
                    <a:pt x="6619278" y="193827"/>
                  </a:lnTo>
                  <a:lnTo>
                    <a:pt x="6585356" y="160566"/>
                  </a:lnTo>
                  <a:lnTo>
                    <a:pt x="6557581" y="133972"/>
                  </a:lnTo>
                  <a:lnTo>
                    <a:pt x="6538595" y="116560"/>
                  </a:lnTo>
                  <a:lnTo>
                    <a:pt x="6531064" y="110807"/>
                  </a:lnTo>
                  <a:lnTo>
                    <a:pt x="6536880" y="118275"/>
                  </a:lnTo>
                  <a:lnTo>
                    <a:pt x="6554444" y="137134"/>
                  </a:lnTo>
                  <a:lnTo>
                    <a:pt x="6581203" y="164719"/>
                  </a:lnTo>
                  <a:lnTo>
                    <a:pt x="6614668" y="198412"/>
                  </a:lnTo>
                  <a:lnTo>
                    <a:pt x="6538341" y="198882"/>
                  </a:lnTo>
                  <a:lnTo>
                    <a:pt x="6476352" y="199986"/>
                  </a:lnTo>
                  <a:lnTo>
                    <a:pt x="6434747" y="201574"/>
                  </a:lnTo>
                  <a:lnTo>
                    <a:pt x="6419532" y="203517"/>
                  </a:lnTo>
                  <a:lnTo>
                    <a:pt x="6434747" y="205447"/>
                  </a:lnTo>
                  <a:lnTo>
                    <a:pt x="6476352" y="207035"/>
                  </a:lnTo>
                  <a:lnTo>
                    <a:pt x="6538341" y="208127"/>
                  </a:lnTo>
                  <a:lnTo>
                    <a:pt x="6614668" y="208610"/>
                  </a:lnTo>
                  <a:lnTo>
                    <a:pt x="6581203" y="242303"/>
                  </a:lnTo>
                  <a:lnTo>
                    <a:pt x="6554444" y="269887"/>
                  </a:lnTo>
                  <a:lnTo>
                    <a:pt x="6536893" y="288721"/>
                  </a:lnTo>
                  <a:lnTo>
                    <a:pt x="6531089" y="296202"/>
                  </a:lnTo>
                  <a:lnTo>
                    <a:pt x="6538620" y="290436"/>
                  </a:lnTo>
                  <a:lnTo>
                    <a:pt x="6557607" y="273024"/>
                  </a:lnTo>
                  <a:lnTo>
                    <a:pt x="6585382" y="246443"/>
                  </a:lnTo>
                  <a:lnTo>
                    <a:pt x="6619303" y="213207"/>
                  </a:lnTo>
                  <a:lnTo>
                    <a:pt x="6619773" y="289001"/>
                  </a:lnTo>
                  <a:lnTo>
                    <a:pt x="6620878" y="350558"/>
                  </a:lnTo>
                  <a:lnTo>
                    <a:pt x="6622491" y="391871"/>
                  </a:lnTo>
                  <a:lnTo>
                    <a:pt x="6624434" y="406984"/>
                  </a:lnTo>
                  <a:lnTo>
                    <a:pt x="6626365" y="391871"/>
                  </a:lnTo>
                  <a:lnTo>
                    <a:pt x="6627965" y="350545"/>
                  </a:lnTo>
                  <a:lnTo>
                    <a:pt x="6629082" y="288988"/>
                  </a:lnTo>
                  <a:lnTo>
                    <a:pt x="6629552" y="213207"/>
                  </a:lnTo>
                  <a:lnTo>
                    <a:pt x="6663487" y="246443"/>
                  </a:lnTo>
                  <a:lnTo>
                    <a:pt x="6691274" y="273024"/>
                  </a:lnTo>
                  <a:lnTo>
                    <a:pt x="6710248" y="290449"/>
                  </a:lnTo>
                  <a:lnTo>
                    <a:pt x="6717766" y="296202"/>
                  </a:lnTo>
                  <a:lnTo>
                    <a:pt x="6711963" y="288721"/>
                  </a:lnTo>
                  <a:lnTo>
                    <a:pt x="6694411" y="269875"/>
                  </a:lnTo>
                  <a:lnTo>
                    <a:pt x="6667640" y="242303"/>
                  </a:lnTo>
                  <a:lnTo>
                    <a:pt x="6634175" y="208610"/>
                  </a:lnTo>
                  <a:lnTo>
                    <a:pt x="6710489" y="208140"/>
                  </a:lnTo>
                  <a:lnTo>
                    <a:pt x="6772478" y="207035"/>
                  </a:lnTo>
                  <a:lnTo>
                    <a:pt x="6814096" y="205435"/>
                  </a:lnTo>
                  <a:lnTo>
                    <a:pt x="6829311" y="2035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709670" y="5038286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3067" y="4225316"/>
              <a:ext cx="294428" cy="329630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0986028" y="4248185"/>
              <a:ext cx="161925" cy="269240"/>
            </a:xfrm>
            <a:custGeom>
              <a:avLst/>
              <a:gdLst/>
              <a:ahLst/>
              <a:cxnLst/>
              <a:rect l="l" t="t" r="r" b="b"/>
              <a:pathLst>
                <a:path w="161925" h="269239">
                  <a:moveTo>
                    <a:pt x="24225" y="70026"/>
                  </a:moveTo>
                  <a:lnTo>
                    <a:pt x="21954" y="70026"/>
                  </a:lnTo>
                  <a:lnTo>
                    <a:pt x="2649" y="66620"/>
                  </a:lnTo>
                  <a:lnTo>
                    <a:pt x="0" y="66620"/>
                  </a:lnTo>
                  <a:lnTo>
                    <a:pt x="18586" y="26993"/>
                  </a:lnTo>
                  <a:lnTo>
                    <a:pt x="54057" y="2105"/>
                  </a:lnTo>
                  <a:lnTo>
                    <a:pt x="83275" y="0"/>
                  </a:lnTo>
                  <a:lnTo>
                    <a:pt x="100590" y="263"/>
                  </a:lnTo>
                  <a:lnTo>
                    <a:pt x="103433" y="263"/>
                  </a:lnTo>
                  <a:lnTo>
                    <a:pt x="116112" y="2484"/>
                  </a:lnTo>
                  <a:lnTo>
                    <a:pt x="125539" y="8383"/>
                  </a:lnTo>
                  <a:lnTo>
                    <a:pt x="137025" y="19872"/>
                  </a:lnTo>
                  <a:lnTo>
                    <a:pt x="137888" y="20818"/>
                  </a:lnTo>
                  <a:lnTo>
                    <a:pt x="79111" y="20818"/>
                  </a:lnTo>
                  <a:lnTo>
                    <a:pt x="66643" y="21226"/>
                  </a:lnTo>
                  <a:lnTo>
                    <a:pt x="31606" y="46653"/>
                  </a:lnTo>
                  <a:lnTo>
                    <a:pt x="24604" y="67377"/>
                  </a:lnTo>
                  <a:lnTo>
                    <a:pt x="24225" y="70026"/>
                  </a:lnTo>
                  <a:close/>
                </a:path>
                <a:path w="161925" h="269239">
                  <a:moveTo>
                    <a:pt x="4920" y="268751"/>
                  </a:moveTo>
                  <a:lnTo>
                    <a:pt x="2649" y="268751"/>
                  </a:lnTo>
                  <a:lnTo>
                    <a:pt x="2649" y="247554"/>
                  </a:lnTo>
                  <a:lnTo>
                    <a:pt x="7948" y="241876"/>
                  </a:lnTo>
                  <a:lnTo>
                    <a:pt x="31866" y="218313"/>
                  </a:lnTo>
                  <a:lnTo>
                    <a:pt x="55841" y="194327"/>
                  </a:lnTo>
                  <a:lnTo>
                    <a:pt x="62006" y="187913"/>
                  </a:lnTo>
                  <a:lnTo>
                    <a:pt x="68066" y="181179"/>
                  </a:lnTo>
                  <a:lnTo>
                    <a:pt x="76840" y="171092"/>
                  </a:lnTo>
                  <a:lnTo>
                    <a:pt x="91948" y="153899"/>
                  </a:lnTo>
                  <a:lnTo>
                    <a:pt x="117153" y="119991"/>
                  </a:lnTo>
                  <a:lnTo>
                    <a:pt x="131338" y="88160"/>
                  </a:lnTo>
                  <a:lnTo>
                    <a:pt x="131226" y="70026"/>
                  </a:lnTo>
                  <a:lnTo>
                    <a:pt x="131142" y="67377"/>
                  </a:lnTo>
                  <a:lnTo>
                    <a:pt x="131033" y="63970"/>
                  </a:lnTo>
                  <a:lnTo>
                    <a:pt x="110250" y="26993"/>
                  </a:lnTo>
                  <a:lnTo>
                    <a:pt x="94275" y="20818"/>
                  </a:lnTo>
                  <a:lnTo>
                    <a:pt x="137888" y="20818"/>
                  </a:lnTo>
                  <a:lnTo>
                    <a:pt x="147967" y="31863"/>
                  </a:lnTo>
                  <a:lnTo>
                    <a:pt x="153585" y="41282"/>
                  </a:lnTo>
                  <a:lnTo>
                    <a:pt x="155536" y="52330"/>
                  </a:lnTo>
                  <a:lnTo>
                    <a:pt x="155655" y="53008"/>
                  </a:lnTo>
                  <a:lnTo>
                    <a:pt x="155775" y="60658"/>
                  </a:lnTo>
                  <a:lnTo>
                    <a:pt x="155880" y="67377"/>
                  </a:lnTo>
                  <a:lnTo>
                    <a:pt x="155921" y="73812"/>
                  </a:lnTo>
                  <a:lnTo>
                    <a:pt x="140432" y="123966"/>
                  </a:lnTo>
                  <a:lnTo>
                    <a:pt x="110942" y="165352"/>
                  </a:lnTo>
                  <a:lnTo>
                    <a:pt x="84221" y="194658"/>
                  </a:lnTo>
                  <a:lnTo>
                    <a:pt x="57121" y="223148"/>
                  </a:lnTo>
                  <a:lnTo>
                    <a:pt x="51100" y="229503"/>
                  </a:lnTo>
                  <a:lnTo>
                    <a:pt x="44511" y="236603"/>
                  </a:lnTo>
                  <a:lnTo>
                    <a:pt x="34445" y="247554"/>
                  </a:lnTo>
                  <a:lnTo>
                    <a:pt x="161629" y="247554"/>
                  </a:lnTo>
                  <a:lnTo>
                    <a:pt x="161629" y="268373"/>
                  </a:lnTo>
                  <a:lnTo>
                    <a:pt x="4920" y="26875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986028" y="4248185"/>
              <a:ext cx="161925" cy="269240"/>
            </a:xfrm>
            <a:custGeom>
              <a:avLst/>
              <a:gdLst/>
              <a:ahLst/>
              <a:cxnLst/>
              <a:rect l="l" t="t" r="r" b="b"/>
              <a:pathLst>
                <a:path w="161925" h="269239">
                  <a:moveTo>
                    <a:pt x="2649" y="247554"/>
                  </a:moveTo>
                  <a:lnTo>
                    <a:pt x="7948" y="241876"/>
                  </a:lnTo>
                  <a:lnTo>
                    <a:pt x="19683" y="230331"/>
                  </a:lnTo>
                  <a:lnTo>
                    <a:pt x="26706" y="223417"/>
                  </a:lnTo>
                  <a:lnTo>
                    <a:pt x="55841" y="194327"/>
                  </a:lnTo>
                  <a:lnTo>
                    <a:pt x="76840" y="171092"/>
                  </a:lnTo>
                  <a:lnTo>
                    <a:pt x="91948" y="153899"/>
                  </a:lnTo>
                  <a:lnTo>
                    <a:pt x="117153" y="119991"/>
                  </a:lnTo>
                  <a:lnTo>
                    <a:pt x="131347" y="73812"/>
                  </a:lnTo>
                  <a:lnTo>
                    <a:pt x="130927" y="60658"/>
                  </a:lnTo>
                  <a:lnTo>
                    <a:pt x="110250" y="26993"/>
                  </a:lnTo>
                  <a:lnTo>
                    <a:pt x="79111" y="20818"/>
                  </a:lnTo>
                  <a:lnTo>
                    <a:pt x="66643" y="21226"/>
                  </a:lnTo>
                  <a:lnTo>
                    <a:pt x="31606" y="46653"/>
                  </a:lnTo>
                  <a:lnTo>
                    <a:pt x="24225" y="70026"/>
                  </a:lnTo>
                  <a:lnTo>
                    <a:pt x="21954" y="70026"/>
                  </a:lnTo>
                  <a:lnTo>
                    <a:pt x="2649" y="66620"/>
                  </a:lnTo>
                  <a:lnTo>
                    <a:pt x="0" y="66620"/>
                  </a:lnTo>
                  <a:lnTo>
                    <a:pt x="757" y="63970"/>
                  </a:lnTo>
                  <a:lnTo>
                    <a:pt x="6130" y="46200"/>
                  </a:lnTo>
                  <a:lnTo>
                    <a:pt x="31228" y="16844"/>
                  </a:lnTo>
                  <a:lnTo>
                    <a:pt x="83275" y="0"/>
                  </a:lnTo>
                  <a:lnTo>
                    <a:pt x="103703" y="310"/>
                  </a:lnTo>
                  <a:lnTo>
                    <a:pt x="137025" y="19872"/>
                  </a:lnTo>
                  <a:lnTo>
                    <a:pt x="155951" y="71919"/>
                  </a:lnTo>
                  <a:lnTo>
                    <a:pt x="155709" y="87211"/>
                  </a:lnTo>
                  <a:lnTo>
                    <a:pt x="140432" y="123966"/>
                  </a:lnTo>
                  <a:lnTo>
                    <a:pt x="110942" y="165352"/>
                  </a:lnTo>
                  <a:lnTo>
                    <a:pt x="84221" y="194658"/>
                  </a:lnTo>
                  <a:lnTo>
                    <a:pt x="65484" y="214433"/>
                  </a:lnTo>
                  <a:lnTo>
                    <a:pt x="57121" y="223148"/>
                  </a:lnTo>
                  <a:lnTo>
                    <a:pt x="51100" y="229503"/>
                  </a:lnTo>
                  <a:lnTo>
                    <a:pt x="44511" y="236603"/>
                  </a:lnTo>
                  <a:lnTo>
                    <a:pt x="34445" y="247554"/>
                  </a:lnTo>
                  <a:lnTo>
                    <a:pt x="159358" y="247554"/>
                  </a:lnTo>
                  <a:lnTo>
                    <a:pt x="161629" y="247554"/>
                  </a:lnTo>
                  <a:lnTo>
                    <a:pt x="161629" y="249825"/>
                  </a:lnTo>
                  <a:lnTo>
                    <a:pt x="161629" y="266102"/>
                  </a:lnTo>
                  <a:lnTo>
                    <a:pt x="161629" y="268373"/>
                  </a:lnTo>
                  <a:lnTo>
                    <a:pt x="159358" y="268373"/>
                  </a:lnTo>
                  <a:lnTo>
                    <a:pt x="4920" y="268751"/>
                  </a:lnTo>
                  <a:lnTo>
                    <a:pt x="2649" y="268751"/>
                  </a:lnTo>
                  <a:lnTo>
                    <a:pt x="2649" y="266480"/>
                  </a:lnTo>
                  <a:lnTo>
                    <a:pt x="2649" y="247554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7881" y="4225316"/>
              <a:ext cx="332280" cy="358020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1890362" y="4182033"/>
              <a:ext cx="2512695" cy="1881505"/>
            </a:xfrm>
            <a:custGeom>
              <a:avLst/>
              <a:gdLst/>
              <a:ahLst/>
              <a:cxnLst/>
              <a:rect l="l" t="t" r="r" b="b"/>
              <a:pathLst>
                <a:path w="2512694" h="1881504">
                  <a:moveTo>
                    <a:pt x="409778" y="1677784"/>
                  </a:moveTo>
                  <a:lnTo>
                    <a:pt x="394563" y="1675866"/>
                  </a:lnTo>
                  <a:lnTo>
                    <a:pt x="352945" y="1674266"/>
                  </a:lnTo>
                  <a:lnTo>
                    <a:pt x="290957" y="1673161"/>
                  </a:lnTo>
                  <a:lnTo>
                    <a:pt x="214642" y="1672691"/>
                  </a:lnTo>
                  <a:lnTo>
                    <a:pt x="248107" y="1639011"/>
                  </a:lnTo>
                  <a:lnTo>
                    <a:pt x="274866" y="1611426"/>
                  </a:lnTo>
                  <a:lnTo>
                    <a:pt x="292417" y="1592580"/>
                  </a:lnTo>
                  <a:lnTo>
                    <a:pt x="298208" y="1585099"/>
                  </a:lnTo>
                  <a:lnTo>
                    <a:pt x="290690" y="1590840"/>
                  </a:lnTo>
                  <a:lnTo>
                    <a:pt x="271703" y="1608264"/>
                  </a:lnTo>
                  <a:lnTo>
                    <a:pt x="243916" y="1634845"/>
                  </a:lnTo>
                  <a:lnTo>
                    <a:pt x="209994" y="1668094"/>
                  </a:lnTo>
                  <a:lnTo>
                    <a:pt x="209524" y="1592287"/>
                  </a:lnTo>
                  <a:lnTo>
                    <a:pt x="208407" y="1530718"/>
                  </a:lnTo>
                  <a:lnTo>
                    <a:pt x="206806" y="1489379"/>
                  </a:lnTo>
                  <a:lnTo>
                    <a:pt x="204876" y="1474266"/>
                  </a:lnTo>
                  <a:lnTo>
                    <a:pt x="202933" y="1489379"/>
                  </a:lnTo>
                  <a:lnTo>
                    <a:pt x="201333" y="1530718"/>
                  </a:lnTo>
                  <a:lnTo>
                    <a:pt x="200228" y="1592287"/>
                  </a:lnTo>
                  <a:lnTo>
                    <a:pt x="199745" y="1668094"/>
                  </a:lnTo>
                  <a:lnTo>
                    <a:pt x="165823" y="1634845"/>
                  </a:lnTo>
                  <a:lnTo>
                    <a:pt x="138049" y="1608251"/>
                  </a:lnTo>
                  <a:lnTo>
                    <a:pt x="119062" y="1590827"/>
                  </a:lnTo>
                  <a:lnTo>
                    <a:pt x="111531" y="1585074"/>
                  </a:lnTo>
                  <a:lnTo>
                    <a:pt x="117348" y="1592554"/>
                  </a:lnTo>
                  <a:lnTo>
                    <a:pt x="134912" y="1611401"/>
                  </a:lnTo>
                  <a:lnTo>
                    <a:pt x="161671" y="1638998"/>
                  </a:lnTo>
                  <a:lnTo>
                    <a:pt x="195135" y="1672691"/>
                  </a:lnTo>
                  <a:lnTo>
                    <a:pt x="118808" y="1673161"/>
                  </a:lnTo>
                  <a:lnTo>
                    <a:pt x="56819" y="1674266"/>
                  </a:lnTo>
                  <a:lnTo>
                    <a:pt x="15214" y="1675853"/>
                  </a:lnTo>
                  <a:lnTo>
                    <a:pt x="0" y="1677784"/>
                  </a:lnTo>
                  <a:lnTo>
                    <a:pt x="15214" y="1679714"/>
                  </a:lnTo>
                  <a:lnTo>
                    <a:pt x="56819" y="1681302"/>
                  </a:lnTo>
                  <a:lnTo>
                    <a:pt x="118808" y="1682407"/>
                  </a:lnTo>
                  <a:lnTo>
                    <a:pt x="195135" y="1682889"/>
                  </a:lnTo>
                  <a:lnTo>
                    <a:pt x="161671" y="1716582"/>
                  </a:lnTo>
                  <a:lnTo>
                    <a:pt x="134912" y="1744154"/>
                  </a:lnTo>
                  <a:lnTo>
                    <a:pt x="117360" y="1763001"/>
                  </a:lnTo>
                  <a:lnTo>
                    <a:pt x="111556" y="1770468"/>
                  </a:lnTo>
                  <a:lnTo>
                    <a:pt x="119087" y="1764715"/>
                  </a:lnTo>
                  <a:lnTo>
                    <a:pt x="138074" y="1747291"/>
                  </a:lnTo>
                  <a:lnTo>
                    <a:pt x="165849" y="1720710"/>
                  </a:lnTo>
                  <a:lnTo>
                    <a:pt x="199771" y="1687474"/>
                  </a:lnTo>
                  <a:lnTo>
                    <a:pt x="200240" y="1763268"/>
                  </a:lnTo>
                  <a:lnTo>
                    <a:pt x="201345" y="1824824"/>
                  </a:lnTo>
                  <a:lnTo>
                    <a:pt x="202958" y="1866150"/>
                  </a:lnTo>
                  <a:lnTo>
                    <a:pt x="204901" y="1881251"/>
                  </a:lnTo>
                  <a:lnTo>
                    <a:pt x="206832" y="1866150"/>
                  </a:lnTo>
                  <a:lnTo>
                    <a:pt x="208432" y="1824812"/>
                  </a:lnTo>
                  <a:lnTo>
                    <a:pt x="209550" y="1763268"/>
                  </a:lnTo>
                  <a:lnTo>
                    <a:pt x="210019" y="1687474"/>
                  </a:lnTo>
                  <a:lnTo>
                    <a:pt x="243954" y="1720710"/>
                  </a:lnTo>
                  <a:lnTo>
                    <a:pt x="271741" y="1747304"/>
                  </a:lnTo>
                  <a:lnTo>
                    <a:pt x="290715" y="1764728"/>
                  </a:lnTo>
                  <a:lnTo>
                    <a:pt x="298234" y="1770468"/>
                  </a:lnTo>
                  <a:lnTo>
                    <a:pt x="292430" y="1762988"/>
                  </a:lnTo>
                  <a:lnTo>
                    <a:pt x="274878" y="1744154"/>
                  </a:lnTo>
                  <a:lnTo>
                    <a:pt x="248107" y="1716570"/>
                  </a:lnTo>
                  <a:lnTo>
                    <a:pt x="214642" y="1682889"/>
                  </a:lnTo>
                  <a:lnTo>
                    <a:pt x="290957" y="1682407"/>
                  </a:lnTo>
                  <a:lnTo>
                    <a:pt x="352945" y="1681302"/>
                  </a:lnTo>
                  <a:lnTo>
                    <a:pt x="394563" y="1679714"/>
                  </a:lnTo>
                  <a:lnTo>
                    <a:pt x="409778" y="1677784"/>
                  </a:lnTo>
                  <a:close/>
                </a:path>
                <a:path w="2512694" h="1881504">
                  <a:moveTo>
                    <a:pt x="1093825" y="109245"/>
                  </a:moveTo>
                  <a:lnTo>
                    <a:pt x="1081506" y="62090"/>
                  </a:lnTo>
                  <a:lnTo>
                    <a:pt x="1070800" y="47955"/>
                  </a:lnTo>
                  <a:lnTo>
                    <a:pt x="1068133" y="45046"/>
                  </a:lnTo>
                  <a:lnTo>
                    <a:pt x="1064856" y="42938"/>
                  </a:lnTo>
                  <a:lnTo>
                    <a:pt x="1064856" y="105829"/>
                  </a:lnTo>
                  <a:lnTo>
                    <a:pt x="1064806" y="109245"/>
                  </a:lnTo>
                  <a:lnTo>
                    <a:pt x="1047369" y="149567"/>
                  </a:lnTo>
                  <a:lnTo>
                    <a:pt x="1004265" y="166852"/>
                  </a:lnTo>
                  <a:lnTo>
                    <a:pt x="988936" y="167106"/>
                  </a:lnTo>
                  <a:lnTo>
                    <a:pt x="979271" y="165709"/>
                  </a:lnTo>
                  <a:lnTo>
                    <a:pt x="945032" y="135724"/>
                  </a:lnTo>
                  <a:lnTo>
                    <a:pt x="943000" y="119684"/>
                  </a:lnTo>
                  <a:lnTo>
                    <a:pt x="942822" y="109245"/>
                  </a:lnTo>
                  <a:lnTo>
                    <a:pt x="960310" y="65722"/>
                  </a:lnTo>
                  <a:lnTo>
                    <a:pt x="1003833" y="48221"/>
                  </a:lnTo>
                  <a:lnTo>
                    <a:pt x="1018921" y="47955"/>
                  </a:lnTo>
                  <a:lnTo>
                    <a:pt x="1028458" y="49237"/>
                  </a:lnTo>
                  <a:lnTo>
                    <a:pt x="1062647" y="77558"/>
                  </a:lnTo>
                  <a:lnTo>
                    <a:pt x="1062863" y="78727"/>
                  </a:lnTo>
                  <a:lnTo>
                    <a:pt x="1064577" y="88099"/>
                  </a:lnTo>
                  <a:lnTo>
                    <a:pt x="1064704" y="95631"/>
                  </a:lnTo>
                  <a:lnTo>
                    <a:pt x="1064856" y="105829"/>
                  </a:lnTo>
                  <a:lnTo>
                    <a:pt x="1064856" y="42938"/>
                  </a:lnTo>
                  <a:lnTo>
                    <a:pt x="1060767" y="40284"/>
                  </a:lnTo>
                  <a:lnTo>
                    <a:pt x="1048854" y="34569"/>
                  </a:lnTo>
                  <a:lnTo>
                    <a:pt x="1036764" y="29159"/>
                  </a:lnTo>
                  <a:lnTo>
                    <a:pt x="1027899" y="26466"/>
                  </a:lnTo>
                  <a:lnTo>
                    <a:pt x="1027303" y="26466"/>
                  </a:lnTo>
                  <a:lnTo>
                    <a:pt x="1018641" y="25869"/>
                  </a:lnTo>
                  <a:lnTo>
                    <a:pt x="1004265" y="26466"/>
                  </a:lnTo>
                  <a:lnTo>
                    <a:pt x="989634" y="26885"/>
                  </a:lnTo>
                  <a:lnTo>
                    <a:pt x="980071" y="28219"/>
                  </a:lnTo>
                  <a:lnTo>
                    <a:pt x="939990" y="50012"/>
                  </a:lnTo>
                  <a:lnTo>
                    <a:pt x="916178" y="86766"/>
                  </a:lnTo>
                  <a:lnTo>
                    <a:pt x="914704" y="105829"/>
                  </a:lnTo>
                  <a:lnTo>
                    <a:pt x="914819" y="121881"/>
                  </a:lnTo>
                  <a:lnTo>
                    <a:pt x="934161" y="161912"/>
                  </a:lnTo>
                  <a:lnTo>
                    <a:pt x="971346" y="184899"/>
                  </a:lnTo>
                  <a:lnTo>
                    <a:pt x="988529" y="188620"/>
                  </a:lnTo>
                  <a:lnTo>
                    <a:pt x="1003833" y="188620"/>
                  </a:lnTo>
                  <a:lnTo>
                    <a:pt x="1048639" y="177088"/>
                  </a:lnTo>
                  <a:lnTo>
                    <a:pt x="1065720" y="167106"/>
                  </a:lnTo>
                  <a:lnTo>
                    <a:pt x="1068108" y="165442"/>
                  </a:lnTo>
                  <a:lnTo>
                    <a:pt x="1092327" y="128689"/>
                  </a:lnTo>
                  <a:lnTo>
                    <a:pt x="1093685" y="119684"/>
                  </a:lnTo>
                  <a:lnTo>
                    <a:pt x="1093825" y="109245"/>
                  </a:lnTo>
                  <a:close/>
                </a:path>
                <a:path w="2512694" h="1881504">
                  <a:moveTo>
                    <a:pt x="1206957" y="253263"/>
                  </a:moveTo>
                  <a:lnTo>
                    <a:pt x="1206855" y="251675"/>
                  </a:lnTo>
                  <a:lnTo>
                    <a:pt x="1206766" y="251269"/>
                  </a:lnTo>
                  <a:lnTo>
                    <a:pt x="1206665" y="250723"/>
                  </a:lnTo>
                  <a:lnTo>
                    <a:pt x="1206525" y="250063"/>
                  </a:lnTo>
                  <a:lnTo>
                    <a:pt x="1204391" y="249631"/>
                  </a:lnTo>
                  <a:lnTo>
                    <a:pt x="1179220" y="245795"/>
                  </a:lnTo>
                  <a:lnTo>
                    <a:pt x="1177086" y="245364"/>
                  </a:lnTo>
                  <a:lnTo>
                    <a:pt x="1175385" y="245795"/>
                  </a:lnTo>
                  <a:lnTo>
                    <a:pt x="1174521" y="245795"/>
                  </a:lnTo>
                  <a:lnTo>
                    <a:pt x="1173670" y="246227"/>
                  </a:lnTo>
                  <a:lnTo>
                    <a:pt x="1173251" y="246227"/>
                  </a:lnTo>
                  <a:lnTo>
                    <a:pt x="1168006" y="247484"/>
                  </a:lnTo>
                  <a:lnTo>
                    <a:pt x="1163383" y="248272"/>
                  </a:lnTo>
                  <a:lnTo>
                    <a:pt x="1156741" y="248958"/>
                  </a:lnTo>
                  <a:lnTo>
                    <a:pt x="1134033" y="250723"/>
                  </a:lnTo>
                  <a:lnTo>
                    <a:pt x="1125715" y="251269"/>
                  </a:lnTo>
                  <a:lnTo>
                    <a:pt x="1090180" y="252628"/>
                  </a:lnTo>
                  <a:lnTo>
                    <a:pt x="1090676" y="252628"/>
                  </a:lnTo>
                  <a:lnTo>
                    <a:pt x="1078572" y="252971"/>
                  </a:lnTo>
                  <a:lnTo>
                    <a:pt x="1055039" y="253263"/>
                  </a:lnTo>
                  <a:lnTo>
                    <a:pt x="1022997" y="253263"/>
                  </a:lnTo>
                  <a:lnTo>
                    <a:pt x="995299" y="252628"/>
                  </a:lnTo>
                  <a:lnTo>
                    <a:pt x="987755" y="251675"/>
                  </a:lnTo>
                  <a:lnTo>
                    <a:pt x="988021" y="251675"/>
                  </a:lnTo>
                  <a:lnTo>
                    <a:pt x="986332" y="251358"/>
                  </a:lnTo>
                  <a:lnTo>
                    <a:pt x="984631" y="253898"/>
                  </a:lnTo>
                  <a:lnTo>
                    <a:pt x="985062" y="254762"/>
                  </a:lnTo>
                  <a:lnTo>
                    <a:pt x="989330" y="273100"/>
                  </a:lnTo>
                  <a:lnTo>
                    <a:pt x="989330" y="273532"/>
                  </a:lnTo>
                  <a:lnTo>
                    <a:pt x="989761" y="273964"/>
                  </a:lnTo>
                  <a:lnTo>
                    <a:pt x="990612" y="276098"/>
                  </a:lnTo>
                  <a:lnTo>
                    <a:pt x="993165" y="279082"/>
                  </a:lnTo>
                  <a:lnTo>
                    <a:pt x="997432" y="278650"/>
                  </a:lnTo>
                  <a:lnTo>
                    <a:pt x="1008100" y="277799"/>
                  </a:lnTo>
                  <a:lnTo>
                    <a:pt x="1033284" y="276098"/>
                  </a:lnTo>
                  <a:lnTo>
                    <a:pt x="1043952" y="275234"/>
                  </a:lnTo>
                  <a:lnTo>
                    <a:pt x="1053947" y="274789"/>
                  </a:lnTo>
                  <a:lnTo>
                    <a:pt x="1161897" y="271399"/>
                  </a:lnTo>
                  <a:lnTo>
                    <a:pt x="1175385" y="271399"/>
                  </a:lnTo>
                  <a:lnTo>
                    <a:pt x="1176655" y="273100"/>
                  </a:lnTo>
                  <a:lnTo>
                    <a:pt x="1176655" y="390448"/>
                  </a:lnTo>
                  <a:lnTo>
                    <a:pt x="1178369" y="390448"/>
                  </a:lnTo>
                  <a:lnTo>
                    <a:pt x="1197991" y="389597"/>
                  </a:lnTo>
                  <a:lnTo>
                    <a:pt x="1200124" y="389178"/>
                  </a:lnTo>
                  <a:lnTo>
                    <a:pt x="1203972" y="387464"/>
                  </a:lnTo>
                  <a:lnTo>
                    <a:pt x="1203972" y="382346"/>
                  </a:lnTo>
                  <a:lnTo>
                    <a:pt x="1204391" y="300418"/>
                  </a:lnTo>
                  <a:lnTo>
                    <a:pt x="1204391" y="290169"/>
                  </a:lnTo>
                  <a:lnTo>
                    <a:pt x="1205369" y="271399"/>
                  </a:lnTo>
                  <a:lnTo>
                    <a:pt x="1205674" y="265430"/>
                  </a:lnTo>
                  <a:lnTo>
                    <a:pt x="1206906" y="253898"/>
                  </a:lnTo>
                  <a:lnTo>
                    <a:pt x="1206957" y="253263"/>
                  </a:lnTo>
                  <a:close/>
                </a:path>
                <a:path w="2512694" h="1881504">
                  <a:moveTo>
                    <a:pt x="1206957" y="431"/>
                  </a:moveTo>
                  <a:lnTo>
                    <a:pt x="1204823" y="431"/>
                  </a:lnTo>
                  <a:lnTo>
                    <a:pt x="1197991" y="0"/>
                  </a:lnTo>
                  <a:lnTo>
                    <a:pt x="1175385" y="0"/>
                  </a:lnTo>
                  <a:lnTo>
                    <a:pt x="1173251" y="2133"/>
                  </a:lnTo>
                  <a:lnTo>
                    <a:pt x="1174102" y="4267"/>
                  </a:lnTo>
                  <a:lnTo>
                    <a:pt x="1176235" y="8534"/>
                  </a:lnTo>
                  <a:lnTo>
                    <a:pt x="1177912" y="30340"/>
                  </a:lnTo>
                  <a:lnTo>
                    <a:pt x="1177988" y="31559"/>
                  </a:lnTo>
                  <a:lnTo>
                    <a:pt x="1178140" y="34569"/>
                  </a:lnTo>
                  <a:lnTo>
                    <a:pt x="1178267" y="37985"/>
                  </a:lnTo>
                  <a:lnTo>
                    <a:pt x="1178369" y="53771"/>
                  </a:lnTo>
                  <a:lnTo>
                    <a:pt x="1172057" y="54203"/>
                  </a:lnTo>
                  <a:lnTo>
                    <a:pt x="1172286" y="54203"/>
                  </a:lnTo>
                  <a:lnTo>
                    <a:pt x="1165618" y="54571"/>
                  </a:lnTo>
                  <a:lnTo>
                    <a:pt x="1144714" y="55206"/>
                  </a:lnTo>
                  <a:lnTo>
                    <a:pt x="1129931" y="55206"/>
                  </a:lnTo>
                  <a:lnTo>
                    <a:pt x="1108811" y="54203"/>
                  </a:lnTo>
                  <a:lnTo>
                    <a:pt x="1101890" y="53327"/>
                  </a:lnTo>
                  <a:lnTo>
                    <a:pt x="1098143" y="52489"/>
                  </a:lnTo>
                  <a:lnTo>
                    <a:pt x="1098994" y="56337"/>
                  </a:lnTo>
                  <a:lnTo>
                    <a:pt x="1099058" y="56730"/>
                  </a:lnTo>
                  <a:lnTo>
                    <a:pt x="1101979" y="76390"/>
                  </a:lnTo>
                  <a:lnTo>
                    <a:pt x="1104544" y="78092"/>
                  </a:lnTo>
                  <a:lnTo>
                    <a:pt x="1119479" y="76809"/>
                  </a:lnTo>
                  <a:lnTo>
                    <a:pt x="1144231" y="75107"/>
                  </a:lnTo>
                  <a:lnTo>
                    <a:pt x="1178369" y="73825"/>
                  </a:lnTo>
                  <a:lnTo>
                    <a:pt x="1178369" y="136131"/>
                  </a:lnTo>
                  <a:lnTo>
                    <a:pt x="1170711" y="136626"/>
                  </a:lnTo>
                  <a:lnTo>
                    <a:pt x="1165161" y="136931"/>
                  </a:lnTo>
                  <a:lnTo>
                    <a:pt x="1140091" y="137655"/>
                  </a:lnTo>
                  <a:lnTo>
                    <a:pt x="1127785" y="137655"/>
                  </a:lnTo>
                  <a:lnTo>
                    <a:pt x="1103147" y="136931"/>
                  </a:lnTo>
                  <a:lnTo>
                    <a:pt x="1104519" y="136931"/>
                  </a:lnTo>
                  <a:lnTo>
                    <a:pt x="1097711" y="136131"/>
                  </a:lnTo>
                  <a:lnTo>
                    <a:pt x="1093876" y="135280"/>
                  </a:lnTo>
                  <a:lnTo>
                    <a:pt x="1093978" y="135724"/>
                  </a:lnTo>
                  <a:lnTo>
                    <a:pt x="1094066" y="136131"/>
                  </a:lnTo>
                  <a:lnTo>
                    <a:pt x="1094181" y="136626"/>
                  </a:lnTo>
                  <a:lnTo>
                    <a:pt x="1094295" y="137147"/>
                  </a:lnTo>
                  <a:lnTo>
                    <a:pt x="1094397" y="137655"/>
                  </a:lnTo>
                  <a:lnTo>
                    <a:pt x="1094727" y="139115"/>
                  </a:lnTo>
                  <a:lnTo>
                    <a:pt x="1094803" y="139649"/>
                  </a:lnTo>
                  <a:lnTo>
                    <a:pt x="1094930" y="140423"/>
                  </a:lnTo>
                  <a:lnTo>
                    <a:pt x="1097292" y="156184"/>
                  </a:lnTo>
                  <a:lnTo>
                    <a:pt x="1098143" y="158750"/>
                  </a:lnTo>
                  <a:lnTo>
                    <a:pt x="1100277" y="160883"/>
                  </a:lnTo>
                  <a:lnTo>
                    <a:pt x="1115212" y="159600"/>
                  </a:lnTo>
                  <a:lnTo>
                    <a:pt x="1139964" y="157886"/>
                  </a:lnTo>
                  <a:lnTo>
                    <a:pt x="1178369" y="156184"/>
                  </a:lnTo>
                  <a:lnTo>
                    <a:pt x="1178369" y="221475"/>
                  </a:lnTo>
                  <a:lnTo>
                    <a:pt x="1180071" y="221475"/>
                  </a:lnTo>
                  <a:lnTo>
                    <a:pt x="1201839" y="220192"/>
                  </a:lnTo>
                  <a:lnTo>
                    <a:pt x="1203972" y="219760"/>
                  </a:lnTo>
                  <a:lnTo>
                    <a:pt x="1205255" y="217208"/>
                  </a:lnTo>
                  <a:lnTo>
                    <a:pt x="1205280" y="156184"/>
                  </a:lnTo>
                  <a:lnTo>
                    <a:pt x="1205293" y="137655"/>
                  </a:lnTo>
                  <a:lnTo>
                    <a:pt x="1205318" y="73825"/>
                  </a:lnTo>
                  <a:lnTo>
                    <a:pt x="1205484" y="30340"/>
                  </a:lnTo>
                  <a:lnTo>
                    <a:pt x="1206919" y="4267"/>
                  </a:lnTo>
                  <a:lnTo>
                    <a:pt x="1206957" y="431"/>
                  </a:lnTo>
                  <a:close/>
                </a:path>
                <a:path w="2512694" h="1881504">
                  <a:moveTo>
                    <a:pt x="1439519" y="14084"/>
                  </a:moveTo>
                  <a:lnTo>
                    <a:pt x="1437386" y="5549"/>
                  </a:lnTo>
                  <a:lnTo>
                    <a:pt x="1434211" y="5943"/>
                  </a:lnTo>
                  <a:lnTo>
                    <a:pt x="1434401" y="5943"/>
                  </a:lnTo>
                  <a:lnTo>
                    <a:pt x="1426743" y="6477"/>
                  </a:lnTo>
                  <a:lnTo>
                    <a:pt x="1420977" y="6781"/>
                  </a:lnTo>
                  <a:lnTo>
                    <a:pt x="1403324" y="7226"/>
                  </a:lnTo>
                  <a:lnTo>
                    <a:pt x="1389684" y="7493"/>
                  </a:lnTo>
                  <a:lnTo>
                    <a:pt x="1380858" y="7493"/>
                  </a:lnTo>
                  <a:lnTo>
                    <a:pt x="1336789" y="5257"/>
                  </a:lnTo>
                  <a:lnTo>
                    <a:pt x="1315770" y="1282"/>
                  </a:lnTo>
                  <a:lnTo>
                    <a:pt x="1311503" y="8534"/>
                  </a:lnTo>
                  <a:lnTo>
                    <a:pt x="1311414" y="8966"/>
                  </a:lnTo>
                  <a:lnTo>
                    <a:pt x="1309801" y="16649"/>
                  </a:lnTo>
                  <a:lnTo>
                    <a:pt x="1311503" y="17932"/>
                  </a:lnTo>
                  <a:lnTo>
                    <a:pt x="1317472" y="22199"/>
                  </a:lnTo>
                  <a:lnTo>
                    <a:pt x="1337106" y="27736"/>
                  </a:lnTo>
                  <a:lnTo>
                    <a:pt x="1362824" y="31470"/>
                  </a:lnTo>
                  <a:lnTo>
                    <a:pt x="1361668" y="31470"/>
                  </a:lnTo>
                  <a:lnTo>
                    <a:pt x="1371130" y="32004"/>
                  </a:lnTo>
                  <a:lnTo>
                    <a:pt x="1370444" y="32004"/>
                  </a:lnTo>
                  <a:lnTo>
                    <a:pt x="1377251" y="32245"/>
                  </a:lnTo>
                  <a:lnTo>
                    <a:pt x="1384503" y="32245"/>
                  </a:lnTo>
                  <a:lnTo>
                    <a:pt x="1403172" y="31737"/>
                  </a:lnTo>
                  <a:lnTo>
                    <a:pt x="1409166" y="31470"/>
                  </a:lnTo>
                  <a:lnTo>
                    <a:pt x="1414437" y="31051"/>
                  </a:lnTo>
                  <a:lnTo>
                    <a:pt x="1433550" y="29019"/>
                  </a:lnTo>
                  <a:lnTo>
                    <a:pt x="1438668" y="27317"/>
                  </a:lnTo>
                  <a:lnTo>
                    <a:pt x="1439519" y="14084"/>
                  </a:lnTo>
                  <a:close/>
                </a:path>
                <a:path w="2512694" h="1881504">
                  <a:moveTo>
                    <a:pt x="1455902" y="143598"/>
                  </a:moveTo>
                  <a:lnTo>
                    <a:pt x="1428419" y="109156"/>
                  </a:lnTo>
                  <a:lnTo>
                    <a:pt x="1428419" y="149352"/>
                  </a:lnTo>
                  <a:lnTo>
                    <a:pt x="1428305" y="160020"/>
                  </a:lnTo>
                  <a:lnTo>
                    <a:pt x="1406321" y="195262"/>
                  </a:lnTo>
                  <a:lnTo>
                    <a:pt x="1368336" y="201574"/>
                  </a:lnTo>
                  <a:lnTo>
                    <a:pt x="1362367" y="201041"/>
                  </a:lnTo>
                  <a:lnTo>
                    <a:pt x="1357147" y="199313"/>
                  </a:lnTo>
                  <a:lnTo>
                    <a:pt x="1350124" y="195872"/>
                  </a:lnTo>
                  <a:lnTo>
                    <a:pt x="1338389" y="189890"/>
                  </a:lnTo>
                  <a:lnTo>
                    <a:pt x="1325587" y="170268"/>
                  </a:lnTo>
                  <a:lnTo>
                    <a:pt x="1325600" y="159169"/>
                  </a:lnTo>
                  <a:lnTo>
                    <a:pt x="1325727" y="153187"/>
                  </a:lnTo>
                  <a:lnTo>
                    <a:pt x="1325778" y="150431"/>
                  </a:lnTo>
                  <a:lnTo>
                    <a:pt x="1352092" y="117297"/>
                  </a:lnTo>
                  <a:lnTo>
                    <a:pt x="1387817" y="114414"/>
                  </a:lnTo>
                  <a:lnTo>
                    <a:pt x="1394637" y="114947"/>
                  </a:lnTo>
                  <a:lnTo>
                    <a:pt x="1400048" y="117017"/>
                  </a:lnTo>
                  <a:lnTo>
                    <a:pt x="1406880" y="121196"/>
                  </a:lnTo>
                  <a:lnTo>
                    <a:pt x="1418183" y="128447"/>
                  </a:lnTo>
                  <a:lnTo>
                    <a:pt x="1428419" y="149352"/>
                  </a:lnTo>
                  <a:lnTo>
                    <a:pt x="1428419" y="109156"/>
                  </a:lnTo>
                  <a:lnTo>
                    <a:pt x="1423009" y="104787"/>
                  </a:lnTo>
                  <a:lnTo>
                    <a:pt x="1412684" y="99618"/>
                  </a:lnTo>
                  <a:lnTo>
                    <a:pt x="1399247" y="97929"/>
                  </a:lnTo>
                  <a:lnTo>
                    <a:pt x="1377213" y="98145"/>
                  </a:lnTo>
                  <a:lnTo>
                    <a:pt x="1331988" y="108813"/>
                  </a:lnTo>
                  <a:lnTo>
                    <a:pt x="1302791" y="141833"/>
                  </a:lnTo>
                  <a:lnTo>
                    <a:pt x="1299679" y="153187"/>
                  </a:lnTo>
                  <a:lnTo>
                    <a:pt x="1299692" y="169176"/>
                  </a:lnTo>
                  <a:lnTo>
                    <a:pt x="1318514" y="202514"/>
                  </a:lnTo>
                  <a:lnTo>
                    <a:pt x="1353083" y="220675"/>
                  </a:lnTo>
                  <a:lnTo>
                    <a:pt x="1361516" y="221475"/>
                  </a:lnTo>
                  <a:lnTo>
                    <a:pt x="1377645" y="221475"/>
                  </a:lnTo>
                  <a:lnTo>
                    <a:pt x="1420317" y="211226"/>
                  </a:lnTo>
                  <a:lnTo>
                    <a:pt x="1441018" y="195872"/>
                  </a:lnTo>
                  <a:lnTo>
                    <a:pt x="1446352" y="187756"/>
                  </a:lnTo>
                  <a:lnTo>
                    <a:pt x="1455801" y="153187"/>
                  </a:lnTo>
                  <a:lnTo>
                    <a:pt x="1455902" y="143598"/>
                  </a:lnTo>
                  <a:close/>
                </a:path>
                <a:path w="2512694" h="1881504">
                  <a:moveTo>
                    <a:pt x="1488998" y="80568"/>
                  </a:moveTo>
                  <a:lnTo>
                    <a:pt x="1488935" y="80225"/>
                  </a:lnTo>
                  <a:lnTo>
                    <a:pt x="1488236" y="76390"/>
                  </a:lnTo>
                  <a:lnTo>
                    <a:pt x="1488160" y="72123"/>
                  </a:lnTo>
                  <a:lnTo>
                    <a:pt x="1486966" y="61772"/>
                  </a:lnTo>
                  <a:lnTo>
                    <a:pt x="1486852" y="60794"/>
                  </a:lnTo>
                  <a:lnTo>
                    <a:pt x="1486725" y="60045"/>
                  </a:lnTo>
                  <a:lnTo>
                    <a:pt x="1486598" y="59321"/>
                  </a:lnTo>
                  <a:lnTo>
                    <a:pt x="1486535" y="58889"/>
                  </a:lnTo>
                  <a:lnTo>
                    <a:pt x="1486420" y="58254"/>
                  </a:lnTo>
                  <a:lnTo>
                    <a:pt x="1486027" y="55905"/>
                  </a:lnTo>
                  <a:lnTo>
                    <a:pt x="1485607" y="53771"/>
                  </a:lnTo>
                  <a:lnTo>
                    <a:pt x="1482191" y="52489"/>
                  </a:lnTo>
                  <a:lnTo>
                    <a:pt x="1480908" y="52920"/>
                  </a:lnTo>
                  <a:lnTo>
                    <a:pt x="1468666" y="54927"/>
                  </a:lnTo>
                  <a:lnTo>
                    <a:pt x="1420177" y="59321"/>
                  </a:lnTo>
                  <a:lnTo>
                    <a:pt x="1368158" y="61455"/>
                  </a:lnTo>
                  <a:lnTo>
                    <a:pt x="1368780" y="61455"/>
                  </a:lnTo>
                  <a:lnTo>
                    <a:pt x="1355458" y="61772"/>
                  </a:lnTo>
                  <a:lnTo>
                    <a:pt x="1303426" y="61772"/>
                  </a:lnTo>
                  <a:lnTo>
                    <a:pt x="1286256" y="61455"/>
                  </a:lnTo>
                  <a:lnTo>
                    <a:pt x="1290345" y="61455"/>
                  </a:lnTo>
                  <a:lnTo>
                    <a:pt x="1280312" y="60794"/>
                  </a:lnTo>
                  <a:lnTo>
                    <a:pt x="1265847" y="59321"/>
                  </a:lnTo>
                  <a:lnTo>
                    <a:pt x="1263713" y="58889"/>
                  </a:lnTo>
                  <a:lnTo>
                    <a:pt x="1261999" y="61455"/>
                  </a:lnTo>
                  <a:lnTo>
                    <a:pt x="1262430" y="62306"/>
                  </a:lnTo>
                  <a:lnTo>
                    <a:pt x="1264132" y="69557"/>
                  </a:lnTo>
                  <a:lnTo>
                    <a:pt x="1265847" y="76390"/>
                  </a:lnTo>
                  <a:lnTo>
                    <a:pt x="1267548" y="81076"/>
                  </a:lnTo>
                  <a:lnTo>
                    <a:pt x="1267548" y="81508"/>
                  </a:lnTo>
                  <a:lnTo>
                    <a:pt x="1267980" y="81940"/>
                  </a:lnTo>
                  <a:lnTo>
                    <a:pt x="1268831" y="84074"/>
                  </a:lnTo>
                  <a:lnTo>
                    <a:pt x="1271397" y="87058"/>
                  </a:lnTo>
                  <a:lnTo>
                    <a:pt x="1275664" y="86626"/>
                  </a:lnTo>
                  <a:lnTo>
                    <a:pt x="1286332" y="85775"/>
                  </a:lnTo>
                  <a:lnTo>
                    <a:pt x="1313637" y="84074"/>
                  </a:lnTo>
                  <a:lnTo>
                    <a:pt x="1324305" y="83210"/>
                  </a:lnTo>
                  <a:lnTo>
                    <a:pt x="1366977" y="81508"/>
                  </a:lnTo>
                  <a:lnTo>
                    <a:pt x="1407464" y="80568"/>
                  </a:lnTo>
                  <a:lnTo>
                    <a:pt x="1409458" y="80568"/>
                  </a:lnTo>
                  <a:lnTo>
                    <a:pt x="1435798" y="80225"/>
                  </a:lnTo>
                  <a:lnTo>
                    <a:pt x="1474939" y="80225"/>
                  </a:lnTo>
                  <a:lnTo>
                    <a:pt x="1481455" y="80568"/>
                  </a:lnTo>
                  <a:lnTo>
                    <a:pt x="1488998" y="80568"/>
                  </a:lnTo>
                  <a:close/>
                </a:path>
                <a:path w="2512694" h="1881504">
                  <a:moveTo>
                    <a:pt x="1580769" y="377228"/>
                  </a:moveTo>
                  <a:lnTo>
                    <a:pt x="1580337" y="375094"/>
                  </a:lnTo>
                  <a:lnTo>
                    <a:pt x="1578546" y="362534"/>
                  </a:lnTo>
                  <a:lnTo>
                    <a:pt x="1578470" y="362013"/>
                  </a:lnTo>
                  <a:lnTo>
                    <a:pt x="1578343" y="361149"/>
                  </a:lnTo>
                  <a:lnTo>
                    <a:pt x="1578267" y="360641"/>
                  </a:lnTo>
                  <a:lnTo>
                    <a:pt x="1578203" y="360159"/>
                  </a:lnTo>
                  <a:lnTo>
                    <a:pt x="1578127" y="359638"/>
                  </a:lnTo>
                  <a:lnTo>
                    <a:pt x="1578063" y="359168"/>
                  </a:lnTo>
                  <a:lnTo>
                    <a:pt x="1577962" y="358508"/>
                  </a:lnTo>
                  <a:lnTo>
                    <a:pt x="1577898" y="358025"/>
                  </a:lnTo>
                  <a:lnTo>
                    <a:pt x="1577771" y="357174"/>
                  </a:lnTo>
                  <a:lnTo>
                    <a:pt x="1577352" y="355041"/>
                  </a:lnTo>
                  <a:lnTo>
                    <a:pt x="1574787" y="352475"/>
                  </a:lnTo>
                  <a:lnTo>
                    <a:pt x="1570520" y="353326"/>
                  </a:lnTo>
                  <a:lnTo>
                    <a:pt x="1563636" y="354596"/>
                  </a:lnTo>
                  <a:lnTo>
                    <a:pt x="1523250" y="359638"/>
                  </a:lnTo>
                  <a:lnTo>
                    <a:pt x="1485023" y="361708"/>
                  </a:lnTo>
                  <a:lnTo>
                    <a:pt x="1438948" y="362534"/>
                  </a:lnTo>
                  <a:lnTo>
                    <a:pt x="1415897" y="362534"/>
                  </a:lnTo>
                  <a:lnTo>
                    <a:pt x="1399413" y="362292"/>
                  </a:lnTo>
                  <a:lnTo>
                    <a:pt x="1392148" y="361861"/>
                  </a:lnTo>
                  <a:lnTo>
                    <a:pt x="1388313" y="358025"/>
                  </a:lnTo>
                  <a:lnTo>
                    <a:pt x="1388313" y="324307"/>
                  </a:lnTo>
                  <a:lnTo>
                    <a:pt x="1535150" y="320903"/>
                  </a:lnTo>
                  <a:lnTo>
                    <a:pt x="1550898" y="320903"/>
                  </a:lnTo>
                  <a:lnTo>
                    <a:pt x="1555165" y="318770"/>
                  </a:lnTo>
                  <a:lnTo>
                    <a:pt x="1555584" y="314071"/>
                  </a:lnTo>
                  <a:lnTo>
                    <a:pt x="1556359" y="304469"/>
                  </a:lnTo>
                  <a:lnTo>
                    <a:pt x="1556473" y="302920"/>
                  </a:lnTo>
                  <a:lnTo>
                    <a:pt x="1556600" y="301269"/>
                  </a:lnTo>
                  <a:lnTo>
                    <a:pt x="1556626" y="300812"/>
                  </a:lnTo>
                  <a:lnTo>
                    <a:pt x="1556727" y="299567"/>
                  </a:lnTo>
                  <a:lnTo>
                    <a:pt x="1556816" y="298335"/>
                  </a:lnTo>
                  <a:lnTo>
                    <a:pt x="1557210" y="292049"/>
                  </a:lnTo>
                  <a:lnTo>
                    <a:pt x="1558251" y="273735"/>
                  </a:lnTo>
                  <a:lnTo>
                    <a:pt x="1558734" y="267081"/>
                  </a:lnTo>
                  <a:lnTo>
                    <a:pt x="1558810" y="266280"/>
                  </a:lnTo>
                  <a:lnTo>
                    <a:pt x="1558937" y="264998"/>
                  </a:lnTo>
                  <a:lnTo>
                    <a:pt x="1559458" y="259702"/>
                  </a:lnTo>
                  <a:lnTo>
                    <a:pt x="1560614" y="249212"/>
                  </a:lnTo>
                  <a:lnTo>
                    <a:pt x="1560703" y="248145"/>
                  </a:lnTo>
                  <a:lnTo>
                    <a:pt x="1560601" y="246557"/>
                  </a:lnTo>
                  <a:lnTo>
                    <a:pt x="1560525" y="246164"/>
                  </a:lnTo>
                  <a:lnTo>
                    <a:pt x="1560436" y="245694"/>
                  </a:lnTo>
                  <a:lnTo>
                    <a:pt x="1560283" y="244944"/>
                  </a:lnTo>
                  <a:lnTo>
                    <a:pt x="1558150" y="244513"/>
                  </a:lnTo>
                  <a:lnTo>
                    <a:pt x="1536382" y="241096"/>
                  </a:lnTo>
                  <a:lnTo>
                    <a:pt x="1534680" y="240677"/>
                  </a:lnTo>
                  <a:lnTo>
                    <a:pt x="1531696" y="241096"/>
                  </a:lnTo>
                  <a:lnTo>
                    <a:pt x="1530832" y="241528"/>
                  </a:lnTo>
                  <a:lnTo>
                    <a:pt x="1529981" y="241528"/>
                  </a:lnTo>
                  <a:lnTo>
                    <a:pt x="1476883" y="246164"/>
                  </a:lnTo>
                  <a:lnTo>
                    <a:pt x="1445806" y="247497"/>
                  </a:lnTo>
                  <a:lnTo>
                    <a:pt x="1446199" y="247497"/>
                  </a:lnTo>
                  <a:lnTo>
                    <a:pt x="1435862" y="247853"/>
                  </a:lnTo>
                  <a:lnTo>
                    <a:pt x="1416481" y="248145"/>
                  </a:lnTo>
                  <a:lnTo>
                    <a:pt x="1390307" y="248145"/>
                  </a:lnTo>
                  <a:lnTo>
                    <a:pt x="1367828" y="247497"/>
                  </a:lnTo>
                  <a:lnTo>
                    <a:pt x="1360576" y="247078"/>
                  </a:lnTo>
                  <a:lnTo>
                    <a:pt x="1358430" y="246646"/>
                  </a:lnTo>
                  <a:lnTo>
                    <a:pt x="1356741" y="249212"/>
                  </a:lnTo>
                  <a:lnTo>
                    <a:pt x="1357160" y="250063"/>
                  </a:lnTo>
                  <a:lnTo>
                    <a:pt x="1359700" y="265684"/>
                  </a:lnTo>
                  <a:lnTo>
                    <a:pt x="1359725" y="266280"/>
                  </a:lnTo>
                  <a:lnTo>
                    <a:pt x="1360144" y="266700"/>
                  </a:lnTo>
                  <a:lnTo>
                    <a:pt x="1360970" y="268757"/>
                  </a:lnTo>
                  <a:lnTo>
                    <a:pt x="1361363" y="269265"/>
                  </a:lnTo>
                  <a:lnTo>
                    <a:pt x="1363560" y="271830"/>
                  </a:lnTo>
                  <a:lnTo>
                    <a:pt x="1367828" y="271399"/>
                  </a:lnTo>
                  <a:lnTo>
                    <a:pt x="1400683" y="269265"/>
                  </a:lnTo>
                  <a:lnTo>
                    <a:pt x="1448155" y="267081"/>
                  </a:lnTo>
                  <a:lnTo>
                    <a:pt x="1518196" y="264998"/>
                  </a:lnTo>
                  <a:lnTo>
                    <a:pt x="1530832" y="264998"/>
                  </a:lnTo>
                  <a:lnTo>
                    <a:pt x="1531696" y="266280"/>
                  </a:lnTo>
                  <a:lnTo>
                    <a:pt x="1531632" y="273735"/>
                  </a:lnTo>
                  <a:lnTo>
                    <a:pt x="1485201" y="302920"/>
                  </a:lnTo>
                  <a:lnTo>
                    <a:pt x="1443837" y="304203"/>
                  </a:lnTo>
                  <a:lnTo>
                    <a:pt x="1447634" y="304203"/>
                  </a:lnTo>
                  <a:lnTo>
                    <a:pt x="1435468" y="304342"/>
                  </a:lnTo>
                  <a:lnTo>
                    <a:pt x="1423301" y="304469"/>
                  </a:lnTo>
                  <a:lnTo>
                    <a:pt x="1386395" y="304469"/>
                  </a:lnTo>
                  <a:lnTo>
                    <a:pt x="1365859" y="304203"/>
                  </a:lnTo>
                  <a:lnTo>
                    <a:pt x="1369428" y="304203"/>
                  </a:lnTo>
                  <a:lnTo>
                    <a:pt x="1361427" y="303403"/>
                  </a:lnTo>
                  <a:lnTo>
                    <a:pt x="1358430" y="302983"/>
                  </a:lnTo>
                  <a:lnTo>
                    <a:pt x="1355877" y="307238"/>
                  </a:lnTo>
                  <a:lnTo>
                    <a:pt x="1356741" y="308521"/>
                  </a:lnTo>
                  <a:lnTo>
                    <a:pt x="1359446" y="316128"/>
                  </a:lnTo>
                  <a:lnTo>
                    <a:pt x="1360843" y="321373"/>
                  </a:lnTo>
                  <a:lnTo>
                    <a:pt x="1360957" y="322630"/>
                  </a:lnTo>
                  <a:lnTo>
                    <a:pt x="1361084" y="323862"/>
                  </a:lnTo>
                  <a:lnTo>
                    <a:pt x="1361122" y="324307"/>
                  </a:lnTo>
                  <a:lnTo>
                    <a:pt x="1361351" y="326707"/>
                  </a:lnTo>
                  <a:lnTo>
                    <a:pt x="1361427" y="334556"/>
                  </a:lnTo>
                  <a:lnTo>
                    <a:pt x="1361554" y="360641"/>
                  </a:lnTo>
                  <a:lnTo>
                    <a:pt x="1361617" y="361149"/>
                  </a:lnTo>
                  <a:lnTo>
                    <a:pt x="1361732" y="362013"/>
                  </a:lnTo>
                  <a:lnTo>
                    <a:pt x="1361795" y="362534"/>
                  </a:lnTo>
                  <a:lnTo>
                    <a:pt x="1362392" y="366928"/>
                  </a:lnTo>
                  <a:lnTo>
                    <a:pt x="1364665" y="371221"/>
                  </a:lnTo>
                  <a:lnTo>
                    <a:pt x="1369110" y="375945"/>
                  </a:lnTo>
                  <a:lnTo>
                    <a:pt x="1376705" y="383540"/>
                  </a:lnTo>
                  <a:lnTo>
                    <a:pt x="1374101" y="383540"/>
                  </a:lnTo>
                  <a:lnTo>
                    <a:pt x="1390015" y="384048"/>
                  </a:lnTo>
                  <a:lnTo>
                    <a:pt x="1525905" y="380796"/>
                  </a:lnTo>
                  <a:lnTo>
                    <a:pt x="1547139" y="380644"/>
                  </a:lnTo>
                  <a:lnTo>
                    <a:pt x="1577352" y="380644"/>
                  </a:lnTo>
                  <a:lnTo>
                    <a:pt x="1580769" y="377228"/>
                  </a:lnTo>
                  <a:close/>
                </a:path>
                <a:path w="2512694" h="1881504">
                  <a:moveTo>
                    <a:pt x="1629410" y="145516"/>
                  </a:moveTo>
                  <a:lnTo>
                    <a:pt x="1628127" y="128879"/>
                  </a:lnTo>
                  <a:lnTo>
                    <a:pt x="1627936" y="127596"/>
                  </a:lnTo>
                  <a:lnTo>
                    <a:pt x="1627149" y="122478"/>
                  </a:lnTo>
                  <a:lnTo>
                    <a:pt x="1626844" y="120345"/>
                  </a:lnTo>
                  <a:lnTo>
                    <a:pt x="1623009" y="120764"/>
                  </a:lnTo>
                  <a:lnTo>
                    <a:pt x="1617040" y="122478"/>
                  </a:lnTo>
                  <a:lnTo>
                    <a:pt x="1593570" y="125463"/>
                  </a:lnTo>
                  <a:lnTo>
                    <a:pt x="1566684" y="127596"/>
                  </a:lnTo>
                  <a:lnTo>
                    <a:pt x="1555165" y="127596"/>
                  </a:lnTo>
                  <a:lnTo>
                    <a:pt x="1555165" y="125463"/>
                  </a:lnTo>
                  <a:lnTo>
                    <a:pt x="1555292" y="36169"/>
                  </a:lnTo>
                  <a:lnTo>
                    <a:pt x="1556829" y="4267"/>
                  </a:lnTo>
                  <a:lnTo>
                    <a:pt x="1556867" y="431"/>
                  </a:lnTo>
                  <a:lnTo>
                    <a:pt x="1554734" y="431"/>
                  </a:lnTo>
                  <a:lnTo>
                    <a:pt x="1547901" y="0"/>
                  </a:lnTo>
                  <a:lnTo>
                    <a:pt x="1525295" y="0"/>
                  </a:lnTo>
                  <a:lnTo>
                    <a:pt x="1523161" y="2133"/>
                  </a:lnTo>
                  <a:lnTo>
                    <a:pt x="1524012" y="4267"/>
                  </a:lnTo>
                  <a:lnTo>
                    <a:pt x="1526146" y="8534"/>
                  </a:lnTo>
                  <a:lnTo>
                    <a:pt x="1527822" y="30340"/>
                  </a:lnTo>
                  <a:lnTo>
                    <a:pt x="1527886" y="31369"/>
                  </a:lnTo>
                  <a:lnTo>
                    <a:pt x="1528140" y="36169"/>
                  </a:lnTo>
                  <a:lnTo>
                    <a:pt x="1528267" y="150215"/>
                  </a:lnTo>
                  <a:lnTo>
                    <a:pt x="1528279" y="219760"/>
                  </a:lnTo>
                  <a:lnTo>
                    <a:pt x="1529981" y="219760"/>
                  </a:lnTo>
                  <a:lnTo>
                    <a:pt x="1551749" y="218490"/>
                  </a:lnTo>
                  <a:lnTo>
                    <a:pt x="1553883" y="218059"/>
                  </a:lnTo>
                  <a:lnTo>
                    <a:pt x="1555165" y="215493"/>
                  </a:lnTo>
                  <a:lnTo>
                    <a:pt x="1555165" y="149783"/>
                  </a:lnTo>
                  <a:lnTo>
                    <a:pt x="1562277" y="149288"/>
                  </a:lnTo>
                  <a:lnTo>
                    <a:pt x="1567345" y="149034"/>
                  </a:lnTo>
                  <a:lnTo>
                    <a:pt x="1601038" y="149034"/>
                  </a:lnTo>
                  <a:lnTo>
                    <a:pt x="1615732" y="149288"/>
                  </a:lnTo>
                  <a:lnTo>
                    <a:pt x="1619123" y="149288"/>
                  </a:lnTo>
                  <a:lnTo>
                    <a:pt x="1625574" y="150215"/>
                  </a:lnTo>
                  <a:lnTo>
                    <a:pt x="1629410" y="150215"/>
                  </a:lnTo>
                  <a:lnTo>
                    <a:pt x="1629410" y="149034"/>
                  </a:lnTo>
                  <a:lnTo>
                    <a:pt x="1629410" y="145516"/>
                  </a:lnTo>
                  <a:close/>
                </a:path>
                <a:path w="2512694" h="1881504">
                  <a:moveTo>
                    <a:pt x="2049665" y="2565"/>
                  </a:moveTo>
                  <a:lnTo>
                    <a:pt x="2047113" y="2565"/>
                  </a:lnTo>
                  <a:lnTo>
                    <a:pt x="2020658" y="2133"/>
                  </a:lnTo>
                  <a:lnTo>
                    <a:pt x="2018944" y="2133"/>
                  </a:lnTo>
                  <a:lnTo>
                    <a:pt x="2016810" y="4267"/>
                  </a:lnTo>
                  <a:lnTo>
                    <a:pt x="2017661" y="6400"/>
                  </a:lnTo>
                  <a:lnTo>
                    <a:pt x="2019376" y="11099"/>
                  </a:lnTo>
                  <a:lnTo>
                    <a:pt x="2019477" y="11950"/>
                  </a:lnTo>
                  <a:lnTo>
                    <a:pt x="2020658" y="21132"/>
                  </a:lnTo>
                  <a:lnTo>
                    <a:pt x="2021395" y="27178"/>
                  </a:lnTo>
                  <a:lnTo>
                    <a:pt x="2021776" y="31927"/>
                  </a:lnTo>
                  <a:lnTo>
                    <a:pt x="2021916" y="37846"/>
                  </a:lnTo>
                  <a:lnTo>
                    <a:pt x="2021928" y="57607"/>
                  </a:lnTo>
                  <a:lnTo>
                    <a:pt x="2021928" y="79806"/>
                  </a:lnTo>
                  <a:lnTo>
                    <a:pt x="2021928" y="137414"/>
                  </a:lnTo>
                  <a:lnTo>
                    <a:pt x="1974507" y="140042"/>
                  </a:lnTo>
                  <a:lnTo>
                    <a:pt x="1950935" y="140614"/>
                  </a:lnTo>
                  <a:lnTo>
                    <a:pt x="1881162" y="140614"/>
                  </a:lnTo>
                  <a:lnTo>
                    <a:pt x="1871129" y="140322"/>
                  </a:lnTo>
                  <a:lnTo>
                    <a:pt x="1873859" y="140322"/>
                  </a:lnTo>
                  <a:lnTo>
                    <a:pt x="1873770" y="137414"/>
                  </a:lnTo>
                  <a:lnTo>
                    <a:pt x="1872157" y="82791"/>
                  </a:lnTo>
                  <a:lnTo>
                    <a:pt x="2021928" y="79806"/>
                  </a:lnTo>
                  <a:lnTo>
                    <a:pt x="2021928" y="57607"/>
                  </a:lnTo>
                  <a:lnTo>
                    <a:pt x="2012975" y="58369"/>
                  </a:lnTo>
                  <a:lnTo>
                    <a:pt x="2006231" y="58839"/>
                  </a:lnTo>
                  <a:lnTo>
                    <a:pt x="1964626" y="60540"/>
                  </a:lnTo>
                  <a:lnTo>
                    <a:pt x="1929434" y="61277"/>
                  </a:lnTo>
                  <a:lnTo>
                    <a:pt x="1878190" y="61277"/>
                  </a:lnTo>
                  <a:lnTo>
                    <a:pt x="1871726" y="61023"/>
                  </a:lnTo>
                  <a:lnTo>
                    <a:pt x="1871713" y="60769"/>
                  </a:lnTo>
                  <a:lnTo>
                    <a:pt x="1871599" y="57607"/>
                  </a:lnTo>
                  <a:lnTo>
                    <a:pt x="1871408" y="52705"/>
                  </a:lnTo>
                  <a:lnTo>
                    <a:pt x="1871472" y="39344"/>
                  </a:lnTo>
                  <a:lnTo>
                    <a:pt x="1871586" y="31927"/>
                  </a:lnTo>
                  <a:lnTo>
                    <a:pt x="1871662" y="27178"/>
                  </a:lnTo>
                  <a:lnTo>
                    <a:pt x="1871726" y="23050"/>
                  </a:lnTo>
                  <a:lnTo>
                    <a:pt x="1871802" y="21132"/>
                  </a:lnTo>
                  <a:lnTo>
                    <a:pt x="1872157" y="11950"/>
                  </a:lnTo>
                  <a:lnTo>
                    <a:pt x="1872157" y="8966"/>
                  </a:lnTo>
                  <a:lnTo>
                    <a:pt x="1837588" y="8966"/>
                  </a:lnTo>
                  <a:lnTo>
                    <a:pt x="1840153" y="17500"/>
                  </a:lnTo>
                  <a:lnTo>
                    <a:pt x="1842401" y="31927"/>
                  </a:lnTo>
                  <a:lnTo>
                    <a:pt x="1844840" y="64008"/>
                  </a:lnTo>
                  <a:lnTo>
                    <a:pt x="1845640" y="89458"/>
                  </a:lnTo>
                  <a:lnTo>
                    <a:pt x="1845868" y="98640"/>
                  </a:lnTo>
                  <a:lnTo>
                    <a:pt x="1846681" y="140614"/>
                  </a:lnTo>
                  <a:lnTo>
                    <a:pt x="1846973" y="159169"/>
                  </a:lnTo>
                  <a:lnTo>
                    <a:pt x="1846973" y="163436"/>
                  </a:lnTo>
                  <a:lnTo>
                    <a:pt x="1849539" y="164287"/>
                  </a:lnTo>
                  <a:lnTo>
                    <a:pt x="1850390" y="164287"/>
                  </a:lnTo>
                  <a:lnTo>
                    <a:pt x="1873859" y="162153"/>
                  </a:lnTo>
                  <a:lnTo>
                    <a:pt x="1995652" y="159600"/>
                  </a:lnTo>
                  <a:lnTo>
                    <a:pt x="2048395" y="159600"/>
                  </a:lnTo>
                  <a:lnTo>
                    <a:pt x="2048395" y="140614"/>
                  </a:lnTo>
                  <a:lnTo>
                    <a:pt x="2048395" y="79806"/>
                  </a:lnTo>
                  <a:lnTo>
                    <a:pt x="2048395" y="61277"/>
                  </a:lnTo>
                  <a:lnTo>
                    <a:pt x="2048395" y="31153"/>
                  </a:lnTo>
                  <a:lnTo>
                    <a:pt x="2049246" y="17500"/>
                  </a:lnTo>
                  <a:lnTo>
                    <a:pt x="2049564" y="8966"/>
                  </a:lnTo>
                  <a:lnTo>
                    <a:pt x="2049665" y="2565"/>
                  </a:lnTo>
                  <a:close/>
                </a:path>
                <a:path w="2512694" h="1881504">
                  <a:moveTo>
                    <a:pt x="2073135" y="377647"/>
                  </a:moveTo>
                  <a:lnTo>
                    <a:pt x="2072716" y="372960"/>
                  </a:lnTo>
                  <a:lnTo>
                    <a:pt x="2070100" y="358241"/>
                  </a:lnTo>
                  <a:lnTo>
                    <a:pt x="2070011" y="357759"/>
                  </a:lnTo>
                  <a:lnTo>
                    <a:pt x="2069909" y="357174"/>
                  </a:lnTo>
                  <a:lnTo>
                    <a:pt x="2069299" y="353758"/>
                  </a:lnTo>
                  <a:lnTo>
                    <a:pt x="2068868" y="351624"/>
                  </a:lnTo>
                  <a:lnTo>
                    <a:pt x="2066315" y="349059"/>
                  </a:lnTo>
                  <a:lnTo>
                    <a:pt x="2055583" y="351180"/>
                  </a:lnTo>
                  <a:lnTo>
                    <a:pt x="2050389" y="352018"/>
                  </a:lnTo>
                  <a:lnTo>
                    <a:pt x="2006981" y="356222"/>
                  </a:lnTo>
                  <a:lnTo>
                    <a:pt x="1987651" y="357174"/>
                  </a:lnTo>
                  <a:lnTo>
                    <a:pt x="1987918" y="357174"/>
                  </a:lnTo>
                  <a:lnTo>
                    <a:pt x="1978914" y="357543"/>
                  </a:lnTo>
                  <a:lnTo>
                    <a:pt x="1949056" y="358241"/>
                  </a:lnTo>
                  <a:lnTo>
                    <a:pt x="1921230" y="358241"/>
                  </a:lnTo>
                  <a:lnTo>
                    <a:pt x="1901304" y="358000"/>
                  </a:lnTo>
                  <a:lnTo>
                    <a:pt x="1903679" y="358000"/>
                  </a:lnTo>
                  <a:lnTo>
                    <a:pt x="1895043" y="357759"/>
                  </a:lnTo>
                  <a:lnTo>
                    <a:pt x="1895729" y="357759"/>
                  </a:lnTo>
                  <a:lnTo>
                    <a:pt x="1889391" y="357543"/>
                  </a:lnTo>
                  <a:lnTo>
                    <a:pt x="1889912" y="357543"/>
                  </a:lnTo>
                  <a:lnTo>
                    <a:pt x="1882825" y="357174"/>
                  </a:lnTo>
                  <a:lnTo>
                    <a:pt x="1877275" y="349059"/>
                  </a:lnTo>
                  <a:lnTo>
                    <a:pt x="1877339" y="302552"/>
                  </a:lnTo>
                  <a:lnTo>
                    <a:pt x="1877707" y="290601"/>
                  </a:lnTo>
                  <a:lnTo>
                    <a:pt x="1878126" y="280784"/>
                  </a:lnTo>
                  <a:lnTo>
                    <a:pt x="1878126" y="276948"/>
                  </a:lnTo>
                  <a:lnTo>
                    <a:pt x="1875993" y="276517"/>
                  </a:lnTo>
                  <a:lnTo>
                    <a:pt x="1875142" y="276517"/>
                  </a:lnTo>
                  <a:lnTo>
                    <a:pt x="1863623" y="275666"/>
                  </a:lnTo>
                  <a:lnTo>
                    <a:pt x="1851240" y="275234"/>
                  </a:lnTo>
                  <a:lnTo>
                    <a:pt x="1844840" y="275234"/>
                  </a:lnTo>
                  <a:lnTo>
                    <a:pt x="1847405" y="283768"/>
                  </a:lnTo>
                  <a:lnTo>
                    <a:pt x="1850390" y="302552"/>
                  </a:lnTo>
                  <a:lnTo>
                    <a:pt x="1850517" y="349542"/>
                  </a:lnTo>
                  <a:lnTo>
                    <a:pt x="1865668" y="379653"/>
                  </a:lnTo>
                  <a:lnTo>
                    <a:pt x="1930222" y="379653"/>
                  </a:lnTo>
                  <a:lnTo>
                    <a:pt x="2031288" y="377647"/>
                  </a:lnTo>
                  <a:lnTo>
                    <a:pt x="2073135" y="377647"/>
                  </a:lnTo>
                  <a:close/>
                </a:path>
                <a:path w="2512694" h="1881504">
                  <a:moveTo>
                    <a:pt x="2126907" y="230009"/>
                  </a:moveTo>
                  <a:lnTo>
                    <a:pt x="2126818" y="228828"/>
                  </a:lnTo>
                  <a:lnTo>
                    <a:pt x="2126475" y="224028"/>
                  </a:lnTo>
                  <a:lnTo>
                    <a:pt x="2125002" y="213169"/>
                  </a:lnTo>
                  <a:lnTo>
                    <a:pt x="2124926" y="212674"/>
                  </a:lnTo>
                  <a:lnTo>
                    <a:pt x="2124824" y="211912"/>
                  </a:lnTo>
                  <a:lnTo>
                    <a:pt x="2124722" y="211099"/>
                  </a:lnTo>
                  <a:lnTo>
                    <a:pt x="2124608" y="210350"/>
                  </a:lnTo>
                  <a:lnTo>
                    <a:pt x="2124494" y="209499"/>
                  </a:lnTo>
                  <a:lnTo>
                    <a:pt x="2124379" y="208673"/>
                  </a:lnTo>
                  <a:lnTo>
                    <a:pt x="2123922" y="205257"/>
                  </a:lnTo>
                  <a:lnTo>
                    <a:pt x="2123490" y="203123"/>
                  </a:lnTo>
                  <a:lnTo>
                    <a:pt x="2120938" y="200558"/>
                  </a:lnTo>
                  <a:lnTo>
                    <a:pt x="2116671" y="201422"/>
                  </a:lnTo>
                  <a:lnTo>
                    <a:pt x="2109940" y="202679"/>
                  </a:lnTo>
                  <a:lnTo>
                    <a:pt x="2064283" y="206908"/>
                  </a:lnTo>
                  <a:lnTo>
                    <a:pt x="2012175" y="209499"/>
                  </a:lnTo>
                  <a:lnTo>
                    <a:pt x="1969249" y="211099"/>
                  </a:lnTo>
                  <a:lnTo>
                    <a:pt x="1969655" y="211099"/>
                  </a:lnTo>
                  <a:lnTo>
                    <a:pt x="1895627" y="212864"/>
                  </a:lnTo>
                  <a:lnTo>
                    <a:pt x="1876094" y="212864"/>
                  </a:lnTo>
                  <a:lnTo>
                    <a:pt x="1849234" y="213169"/>
                  </a:lnTo>
                  <a:lnTo>
                    <a:pt x="1835708" y="213169"/>
                  </a:lnTo>
                  <a:lnTo>
                    <a:pt x="1821865" y="212864"/>
                  </a:lnTo>
                  <a:lnTo>
                    <a:pt x="1822729" y="212864"/>
                  </a:lnTo>
                  <a:lnTo>
                    <a:pt x="1789658" y="211607"/>
                  </a:lnTo>
                  <a:lnTo>
                    <a:pt x="1789963" y="211607"/>
                  </a:lnTo>
                  <a:lnTo>
                    <a:pt x="1780628" y="211099"/>
                  </a:lnTo>
                  <a:lnTo>
                    <a:pt x="1772729" y="210350"/>
                  </a:lnTo>
                  <a:lnTo>
                    <a:pt x="1762150" y="209003"/>
                  </a:lnTo>
                  <a:lnTo>
                    <a:pt x="1762429" y="209003"/>
                  </a:lnTo>
                  <a:lnTo>
                    <a:pt x="1760778" y="208673"/>
                  </a:lnTo>
                  <a:lnTo>
                    <a:pt x="1759102" y="211607"/>
                  </a:lnTo>
                  <a:lnTo>
                    <a:pt x="1759204" y="211912"/>
                  </a:lnTo>
                  <a:lnTo>
                    <a:pt x="1759496" y="212509"/>
                  </a:lnTo>
                  <a:lnTo>
                    <a:pt x="1759585" y="212864"/>
                  </a:lnTo>
                  <a:lnTo>
                    <a:pt x="1759661" y="213169"/>
                  </a:lnTo>
                  <a:lnTo>
                    <a:pt x="1761210" y="219760"/>
                  </a:lnTo>
                  <a:lnTo>
                    <a:pt x="1763750" y="229082"/>
                  </a:lnTo>
                  <a:lnTo>
                    <a:pt x="1765477" y="233845"/>
                  </a:lnTo>
                  <a:lnTo>
                    <a:pt x="1766328" y="236410"/>
                  </a:lnTo>
                  <a:lnTo>
                    <a:pt x="1769745" y="238963"/>
                  </a:lnTo>
                  <a:lnTo>
                    <a:pt x="1774431" y="238544"/>
                  </a:lnTo>
                  <a:lnTo>
                    <a:pt x="1785835" y="237286"/>
                  </a:lnTo>
                  <a:lnTo>
                    <a:pt x="1795792" y="236410"/>
                  </a:lnTo>
                  <a:lnTo>
                    <a:pt x="1796072" y="236410"/>
                  </a:lnTo>
                  <a:lnTo>
                    <a:pt x="1807502" y="235724"/>
                  </a:lnTo>
                  <a:lnTo>
                    <a:pt x="1863407" y="233045"/>
                  </a:lnTo>
                  <a:lnTo>
                    <a:pt x="1905444" y="231711"/>
                  </a:lnTo>
                  <a:lnTo>
                    <a:pt x="1913115" y="231292"/>
                  </a:lnTo>
                  <a:lnTo>
                    <a:pt x="1932317" y="231292"/>
                  </a:lnTo>
                  <a:lnTo>
                    <a:pt x="1942985" y="230860"/>
                  </a:lnTo>
                  <a:lnTo>
                    <a:pt x="1942985" y="310654"/>
                  </a:lnTo>
                  <a:lnTo>
                    <a:pt x="1944700" y="310654"/>
                  </a:lnTo>
                  <a:lnTo>
                    <a:pt x="1966455" y="309372"/>
                  </a:lnTo>
                  <a:lnTo>
                    <a:pt x="1969871" y="308952"/>
                  </a:lnTo>
                  <a:lnTo>
                    <a:pt x="1969871" y="230860"/>
                  </a:lnTo>
                  <a:lnTo>
                    <a:pt x="1969871" y="230009"/>
                  </a:lnTo>
                  <a:lnTo>
                    <a:pt x="1990496" y="229501"/>
                  </a:lnTo>
                  <a:lnTo>
                    <a:pt x="1992350" y="229501"/>
                  </a:lnTo>
                  <a:lnTo>
                    <a:pt x="2023884" y="229082"/>
                  </a:lnTo>
                  <a:lnTo>
                    <a:pt x="2038477" y="229082"/>
                  </a:lnTo>
                  <a:lnTo>
                    <a:pt x="2054288" y="228828"/>
                  </a:lnTo>
                  <a:lnTo>
                    <a:pt x="2103996" y="228828"/>
                  </a:lnTo>
                  <a:lnTo>
                    <a:pt x="2110371" y="229082"/>
                  </a:lnTo>
                  <a:lnTo>
                    <a:pt x="2117026" y="229501"/>
                  </a:lnTo>
                  <a:lnTo>
                    <a:pt x="2116709" y="229501"/>
                  </a:lnTo>
                  <a:lnTo>
                    <a:pt x="2126907" y="230009"/>
                  </a:lnTo>
                  <a:close/>
                </a:path>
                <a:path w="2512694" h="1881504">
                  <a:moveTo>
                    <a:pt x="2393607" y="162153"/>
                  </a:moveTo>
                  <a:lnTo>
                    <a:pt x="2393175" y="157886"/>
                  </a:lnTo>
                  <a:lnTo>
                    <a:pt x="2390190" y="142532"/>
                  </a:lnTo>
                  <a:lnTo>
                    <a:pt x="2389771" y="139966"/>
                  </a:lnTo>
                  <a:lnTo>
                    <a:pt x="2385504" y="141681"/>
                  </a:lnTo>
                  <a:lnTo>
                    <a:pt x="2374252" y="146951"/>
                  </a:lnTo>
                  <a:lnTo>
                    <a:pt x="2365972" y="150291"/>
                  </a:lnTo>
                  <a:lnTo>
                    <a:pt x="2327262" y="160464"/>
                  </a:lnTo>
                  <a:lnTo>
                    <a:pt x="2276144" y="168757"/>
                  </a:lnTo>
                  <a:lnTo>
                    <a:pt x="2231034" y="172275"/>
                  </a:lnTo>
                  <a:lnTo>
                    <a:pt x="2226259" y="172453"/>
                  </a:lnTo>
                  <a:lnTo>
                    <a:pt x="2216823" y="172453"/>
                  </a:lnTo>
                  <a:lnTo>
                    <a:pt x="2208834" y="171970"/>
                  </a:lnTo>
                  <a:lnTo>
                    <a:pt x="2206701" y="171551"/>
                  </a:lnTo>
                  <a:lnTo>
                    <a:pt x="2203716" y="168554"/>
                  </a:lnTo>
                  <a:lnTo>
                    <a:pt x="2203716" y="57607"/>
                  </a:lnTo>
                  <a:lnTo>
                    <a:pt x="2271280" y="54622"/>
                  </a:lnTo>
                  <a:lnTo>
                    <a:pt x="2337701" y="54622"/>
                  </a:lnTo>
                  <a:lnTo>
                    <a:pt x="2336850" y="49936"/>
                  </a:lnTo>
                  <a:lnTo>
                    <a:pt x="2336850" y="48221"/>
                  </a:lnTo>
                  <a:lnTo>
                    <a:pt x="2335568" y="37985"/>
                  </a:lnTo>
                  <a:lnTo>
                    <a:pt x="2335263" y="36093"/>
                  </a:lnTo>
                  <a:lnTo>
                    <a:pt x="2335174" y="35585"/>
                  </a:lnTo>
                  <a:lnTo>
                    <a:pt x="2335123" y="35293"/>
                  </a:lnTo>
                  <a:lnTo>
                    <a:pt x="2335009" y="34569"/>
                  </a:lnTo>
                  <a:lnTo>
                    <a:pt x="2334895" y="33934"/>
                  </a:lnTo>
                  <a:lnTo>
                    <a:pt x="2334603" y="32308"/>
                  </a:lnTo>
                  <a:lnTo>
                    <a:pt x="2334298" y="30734"/>
                  </a:lnTo>
                  <a:lnTo>
                    <a:pt x="2330881" y="29451"/>
                  </a:lnTo>
                  <a:lnTo>
                    <a:pt x="2329599" y="29870"/>
                  </a:lnTo>
                  <a:lnTo>
                    <a:pt x="2317153" y="31381"/>
                  </a:lnTo>
                  <a:lnTo>
                    <a:pt x="2271649" y="34798"/>
                  </a:lnTo>
                  <a:lnTo>
                    <a:pt x="2227237" y="36093"/>
                  </a:lnTo>
                  <a:lnTo>
                    <a:pt x="2198522" y="36093"/>
                  </a:lnTo>
                  <a:lnTo>
                    <a:pt x="2172563" y="34569"/>
                  </a:lnTo>
                  <a:lnTo>
                    <a:pt x="2170861" y="34569"/>
                  </a:lnTo>
                  <a:lnTo>
                    <a:pt x="2168296" y="38404"/>
                  </a:lnTo>
                  <a:lnTo>
                    <a:pt x="2169579" y="40538"/>
                  </a:lnTo>
                  <a:lnTo>
                    <a:pt x="2171712" y="43535"/>
                  </a:lnTo>
                  <a:lnTo>
                    <a:pt x="2173986" y="55079"/>
                  </a:lnTo>
                  <a:lnTo>
                    <a:pt x="2175751" y="64287"/>
                  </a:lnTo>
                  <a:lnTo>
                    <a:pt x="2176513" y="69697"/>
                  </a:lnTo>
                  <a:lnTo>
                    <a:pt x="2176792" y="75298"/>
                  </a:lnTo>
                  <a:lnTo>
                    <a:pt x="2176830" y="179222"/>
                  </a:lnTo>
                  <a:lnTo>
                    <a:pt x="2187054" y="197104"/>
                  </a:lnTo>
                  <a:lnTo>
                    <a:pt x="2212187" y="197104"/>
                  </a:lnTo>
                  <a:lnTo>
                    <a:pt x="2223084" y="196799"/>
                  </a:lnTo>
                  <a:lnTo>
                    <a:pt x="2267102" y="192697"/>
                  </a:lnTo>
                  <a:lnTo>
                    <a:pt x="2319820" y="184099"/>
                  </a:lnTo>
                  <a:lnTo>
                    <a:pt x="2365362" y="173024"/>
                  </a:lnTo>
                  <a:lnTo>
                    <a:pt x="2388908" y="164287"/>
                  </a:lnTo>
                  <a:lnTo>
                    <a:pt x="2393607" y="162153"/>
                  </a:lnTo>
                  <a:close/>
                </a:path>
                <a:path w="2512694" h="1881504">
                  <a:moveTo>
                    <a:pt x="2445245" y="248754"/>
                  </a:moveTo>
                  <a:lnTo>
                    <a:pt x="2445029" y="248754"/>
                  </a:lnTo>
                  <a:lnTo>
                    <a:pt x="2419210" y="245364"/>
                  </a:lnTo>
                  <a:lnTo>
                    <a:pt x="2417076" y="244944"/>
                  </a:lnTo>
                  <a:lnTo>
                    <a:pt x="2415375" y="245186"/>
                  </a:lnTo>
                  <a:lnTo>
                    <a:pt x="2415375" y="270116"/>
                  </a:lnTo>
                  <a:lnTo>
                    <a:pt x="2415286" y="281635"/>
                  </a:lnTo>
                  <a:lnTo>
                    <a:pt x="2415159" y="293166"/>
                  </a:lnTo>
                  <a:lnTo>
                    <a:pt x="2415121" y="297434"/>
                  </a:lnTo>
                  <a:lnTo>
                    <a:pt x="2414511" y="355041"/>
                  </a:lnTo>
                  <a:lnTo>
                    <a:pt x="2408110" y="355892"/>
                  </a:lnTo>
                  <a:lnTo>
                    <a:pt x="2342400" y="357568"/>
                  </a:lnTo>
                  <a:lnTo>
                    <a:pt x="2344166" y="357568"/>
                  </a:lnTo>
                  <a:lnTo>
                    <a:pt x="2324049" y="357809"/>
                  </a:lnTo>
                  <a:lnTo>
                    <a:pt x="2291410" y="357809"/>
                  </a:lnTo>
                  <a:lnTo>
                    <a:pt x="2275332" y="357568"/>
                  </a:lnTo>
                  <a:lnTo>
                    <a:pt x="2276741" y="357568"/>
                  </a:lnTo>
                  <a:lnTo>
                    <a:pt x="2271141" y="357174"/>
                  </a:lnTo>
                  <a:lnTo>
                    <a:pt x="2271141" y="270548"/>
                  </a:lnTo>
                  <a:lnTo>
                    <a:pt x="2411526" y="268833"/>
                  </a:lnTo>
                  <a:lnTo>
                    <a:pt x="2413660" y="268833"/>
                  </a:lnTo>
                  <a:lnTo>
                    <a:pt x="2415375" y="270116"/>
                  </a:lnTo>
                  <a:lnTo>
                    <a:pt x="2415375" y="245186"/>
                  </a:lnTo>
                  <a:lnTo>
                    <a:pt x="2414092" y="245364"/>
                  </a:lnTo>
                  <a:lnTo>
                    <a:pt x="2413241" y="245795"/>
                  </a:lnTo>
                  <a:lnTo>
                    <a:pt x="2412377" y="245795"/>
                  </a:lnTo>
                  <a:lnTo>
                    <a:pt x="2332672" y="249796"/>
                  </a:lnTo>
                  <a:lnTo>
                    <a:pt x="2274316" y="249796"/>
                  </a:lnTo>
                  <a:lnTo>
                    <a:pt x="2240838" y="248754"/>
                  </a:lnTo>
                  <a:lnTo>
                    <a:pt x="2238730" y="248754"/>
                  </a:lnTo>
                  <a:lnTo>
                    <a:pt x="2236571" y="252196"/>
                  </a:lnTo>
                  <a:lnTo>
                    <a:pt x="2238286" y="254762"/>
                  </a:lnTo>
                  <a:lnTo>
                    <a:pt x="2240419" y="257746"/>
                  </a:lnTo>
                  <a:lnTo>
                    <a:pt x="2245106" y="281635"/>
                  </a:lnTo>
                  <a:lnTo>
                    <a:pt x="2245182" y="297434"/>
                  </a:lnTo>
                  <a:lnTo>
                    <a:pt x="2245614" y="327063"/>
                  </a:lnTo>
                  <a:lnTo>
                    <a:pt x="2245957" y="353758"/>
                  </a:lnTo>
                  <a:lnTo>
                    <a:pt x="2245855" y="357809"/>
                  </a:lnTo>
                  <a:lnTo>
                    <a:pt x="2245537" y="370827"/>
                  </a:lnTo>
                  <a:lnTo>
                    <a:pt x="2245537" y="381063"/>
                  </a:lnTo>
                  <a:lnTo>
                    <a:pt x="2248090" y="381914"/>
                  </a:lnTo>
                  <a:lnTo>
                    <a:pt x="2248954" y="381914"/>
                  </a:lnTo>
                  <a:lnTo>
                    <a:pt x="2275408" y="380212"/>
                  </a:lnTo>
                  <a:lnTo>
                    <a:pt x="2292680" y="379971"/>
                  </a:lnTo>
                  <a:lnTo>
                    <a:pt x="2426957" y="379971"/>
                  </a:lnTo>
                  <a:lnTo>
                    <a:pt x="2434145" y="380212"/>
                  </a:lnTo>
                  <a:lnTo>
                    <a:pt x="2440546" y="380212"/>
                  </a:lnTo>
                  <a:lnTo>
                    <a:pt x="2440546" y="379971"/>
                  </a:lnTo>
                  <a:lnTo>
                    <a:pt x="2440609" y="370827"/>
                  </a:lnTo>
                  <a:lnTo>
                    <a:pt x="2440825" y="357809"/>
                  </a:lnTo>
                  <a:lnTo>
                    <a:pt x="2440889" y="353758"/>
                  </a:lnTo>
                  <a:lnTo>
                    <a:pt x="2441829" y="297434"/>
                  </a:lnTo>
                  <a:lnTo>
                    <a:pt x="2441854" y="292735"/>
                  </a:lnTo>
                  <a:lnTo>
                    <a:pt x="2442680" y="276517"/>
                  </a:lnTo>
                  <a:lnTo>
                    <a:pt x="2443238" y="268833"/>
                  </a:lnTo>
                  <a:lnTo>
                    <a:pt x="2444381" y="253479"/>
                  </a:lnTo>
                  <a:lnTo>
                    <a:pt x="2445054" y="249796"/>
                  </a:lnTo>
                  <a:lnTo>
                    <a:pt x="2445245" y="248754"/>
                  </a:lnTo>
                  <a:close/>
                </a:path>
                <a:path w="2512694" h="1881504">
                  <a:moveTo>
                    <a:pt x="2512657" y="128447"/>
                  </a:moveTo>
                  <a:lnTo>
                    <a:pt x="2511387" y="111810"/>
                  </a:lnTo>
                  <a:lnTo>
                    <a:pt x="2511183" y="110528"/>
                  </a:lnTo>
                  <a:lnTo>
                    <a:pt x="2510409" y="105410"/>
                  </a:lnTo>
                  <a:lnTo>
                    <a:pt x="2510104" y="103276"/>
                  </a:lnTo>
                  <a:lnTo>
                    <a:pt x="2506256" y="103695"/>
                  </a:lnTo>
                  <a:lnTo>
                    <a:pt x="2500287" y="105410"/>
                  </a:lnTo>
                  <a:lnTo>
                    <a:pt x="2476817" y="108394"/>
                  </a:lnTo>
                  <a:lnTo>
                    <a:pt x="2449931" y="110528"/>
                  </a:lnTo>
                  <a:lnTo>
                    <a:pt x="2438412" y="110528"/>
                  </a:lnTo>
                  <a:lnTo>
                    <a:pt x="2438412" y="108394"/>
                  </a:lnTo>
                  <a:lnTo>
                    <a:pt x="2438539" y="36169"/>
                  </a:lnTo>
                  <a:lnTo>
                    <a:pt x="2440089" y="4267"/>
                  </a:lnTo>
                  <a:lnTo>
                    <a:pt x="2440114" y="431"/>
                  </a:lnTo>
                  <a:lnTo>
                    <a:pt x="2437981" y="431"/>
                  </a:lnTo>
                  <a:lnTo>
                    <a:pt x="2431161" y="0"/>
                  </a:lnTo>
                  <a:lnTo>
                    <a:pt x="2408542" y="0"/>
                  </a:lnTo>
                  <a:lnTo>
                    <a:pt x="2406408" y="2133"/>
                  </a:lnTo>
                  <a:lnTo>
                    <a:pt x="2407259" y="4267"/>
                  </a:lnTo>
                  <a:lnTo>
                    <a:pt x="2409393" y="8534"/>
                  </a:lnTo>
                  <a:lnTo>
                    <a:pt x="2411082" y="30340"/>
                  </a:lnTo>
                  <a:lnTo>
                    <a:pt x="2411133" y="31369"/>
                  </a:lnTo>
                  <a:lnTo>
                    <a:pt x="2411399" y="36169"/>
                  </a:lnTo>
                  <a:lnTo>
                    <a:pt x="2411526" y="133146"/>
                  </a:lnTo>
                  <a:lnTo>
                    <a:pt x="2411526" y="221475"/>
                  </a:lnTo>
                  <a:lnTo>
                    <a:pt x="2413241" y="221475"/>
                  </a:lnTo>
                  <a:lnTo>
                    <a:pt x="2434996" y="220192"/>
                  </a:lnTo>
                  <a:lnTo>
                    <a:pt x="2437130" y="219760"/>
                  </a:lnTo>
                  <a:lnTo>
                    <a:pt x="2438412" y="217208"/>
                  </a:lnTo>
                  <a:lnTo>
                    <a:pt x="2438412" y="132715"/>
                  </a:lnTo>
                  <a:lnTo>
                    <a:pt x="2445537" y="132219"/>
                  </a:lnTo>
                  <a:lnTo>
                    <a:pt x="2450604" y="131965"/>
                  </a:lnTo>
                  <a:lnTo>
                    <a:pt x="2484285" y="131965"/>
                  </a:lnTo>
                  <a:lnTo>
                    <a:pt x="2498979" y="132219"/>
                  </a:lnTo>
                  <a:lnTo>
                    <a:pt x="2502382" y="132219"/>
                  </a:lnTo>
                  <a:lnTo>
                    <a:pt x="2508821" y="133146"/>
                  </a:lnTo>
                  <a:lnTo>
                    <a:pt x="2512657" y="133146"/>
                  </a:lnTo>
                  <a:lnTo>
                    <a:pt x="2512657" y="131965"/>
                  </a:lnTo>
                  <a:lnTo>
                    <a:pt x="2512657" y="12844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709670" y="6575793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3067" y="5686623"/>
              <a:ext cx="294428" cy="329630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10973537" y="5715170"/>
              <a:ext cx="189865" cy="274955"/>
            </a:xfrm>
            <a:custGeom>
              <a:avLst/>
              <a:gdLst/>
              <a:ahLst/>
              <a:cxnLst/>
              <a:rect l="l" t="t" r="r" b="b"/>
              <a:pathLst>
                <a:path w="189865" h="274954">
                  <a:moveTo>
                    <a:pt x="189261" y="191911"/>
                  </a:moveTo>
                  <a:lnTo>
                    <a:pt x="0" y="191911"/>
                  </a:lnTo>
                  <a:lnTo>
                    <a:pt x="0" y="170335"/>
                  </a:lnTo>
                  <a:lnTo>
                    <a:pt x="123777" y="1514"/>
                  </a:lnTo>
                  <a:lnTo>
                    <a:pt x="125291" y="0"/>
                  </a:lnTo>
                  <a:lnTo>
                    <a:pt x="149516" y="0"/>
                  </a:lnTo>
                  <a:lnTo>
                    <a:pt x="149516" y="32174"/>
                  </a:lnTo>
                  <a:lnTo>
                    <a:pt x="126426" y="32174"/>
                  </a:lnTo>
                  <a:lnTo>
                    <a:pt x="26875" y="170335"/>
                  </a:lnTo>
                  <a:lnTo>
                    <a:pt x="189261" y="170335"/>
                  </a:lnTo>
                  <a:lnTo>
                    <a:pt x="189261" y="191911"/>
                  </a:lnTo>
                  <a:close/>
                </a:path>
                <a:path w="189865" h="274954">
                  <a:moveTo>
                    <a:pt x="149516" y="170335"/>
                  </a:moveTo>
                  <a:lnTo>
                    <a:pt x="124912" y="170335"/>
                  </a:lnTo>
                  <a:lnTo>
                    <a:pt x="124912" y="62456"/>
                  </a:lnTo>
                  <a:lnTo>
                    <a:pt x="126426" y="32174"/>
                  </a:lnTo>
                  <a:lnTo>
                    <a:pt x="149516" y="32174"/>
                  </a:lnTo>
                  <a:lnTo>
                    <a:pt x="149516" y="170335"/>
                  </a:lnTo>
                  <a:close/>
                </a:path>
                <a:path w="189865" h="274954">
                  <a:moveTo>
                    <a:pt x="124912" y="274429"/>
                  </a:moveTo>
                  <a:lnTo>
                    <a:pt x="124912" y="191911"/>
                  </a:lnTo>
                  <a:lnTo>
                    <a:pt x="149516" y="191911"/>
                  </a:lnTo>
                  <a:lnTo>
                    <a:pt x="149516" y="268373"/>
                  </a:lnTo>
                  <a:lnTo>
                    <a:pt x="147624" y="269130"/>
                  </a:lnTo>
                  <a:lnTo>
                    <a:pt x="127562" y="273672"/>
                  </a:lnTo>
                  <a:lnTo>
                    <a:pt x="124912" y="27442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973537" y="5715170"/>
              <a:ext cx="189865" cy="274955"/>
            </a:xfrm>
            <a:custGeom>
              <a:avLst/>
              <a:gdLst/>
              <a:ahLst/>
              <a:cxnLst/>
              <a:rect l="l" t="t" r="r" b="b"/>
              <a:pathLst>
                <a:path w="189865" h="274954">
                  <a:moveTo>
                    <a:pt x="2271" y="191911"/>
                  </a:moveTo>
                  <a:lnTo>
                    <a:pt x="0" y="191911"/>
                  </a:lnTo>
                  <a:lnTo>
                    <a:pt x="0" y="189640"/>
                  </a:lnTo>
                  <a:lnTo>
                    <a:pt x="0" y="170335"/>
                  </a:lnTo>
                  <a:lnTo>
                    <a:pt x="123777" y="1514"/>
                  </a:lnTo>
                  <a:lnTo>
                    <a:pt x="125291" y="0"/>
                  </a:lnTo>
                  <a:lnTo>
                    <a:pt x="126805" y="0"/>
                  </a:lnTo>
                  <a:lnTo>
                    <a:pt x="147245" y="0"/>
                  </a:lnTo>
                  <a:lnTo>
                    <a:pt x="149516" y="0"/>
                  </a:lnTo>
                  <a:lnTo>
                    <a:pt x="149516" y="2271"/>
                  </a:lnTo>
                  <a:lnTo>
                    <a:pt x="149516" y="170335"/>
                  </a:lnTo>
                  <a:lnTo>
                    <a:pt x="186990" y="170335"/>
                  </a:lnTo>
                  <a:lnTo>
                    <a:pt x="189261" y="170335"/>
                  </a:lnTo>
                  <a:lnTo>
                    <a:pt x="189261" y="172606"/>
                  </a:lnTo>
                  <a:lnTo>
                    <a:pt x="189261" y="189640"/>
                  </a:lnTo>
                  <a:lnTo>
                    <a:pt x="189261" y="191911"/>
                  </a:lnTo>
                  <a:lnTo>
                    <a:pt x="186990" y="191911"/>
                  </a:lnTo>
                  <a:lnTo>
                    <a:pt x="149516" y="191911"/>
                  </a:lnTo>
                  <a:lnTo>
                    <a:pt x="149516" y="266859"/>
                  </a:lnTo>
                  <a:lnTo>
                    <a:pt x="149516" y="268373"/>
                  </a:lnTo>
                  <a:lnTo>
                    <a:pt x="147624" y="269130"/>
                  </a:lnTo>
                  <a:lnTo>
                    <a:pt x="127562" y="273672"/>
                  </a:lnTo>
                  <a:lnTo>
                    <a:pt x="124912" y="274429"/>
                  </a:lnTo>
                  <a:lnTo>
                    <a:pt x="124912" y="271779"/>
                  </a:lnTo>
                  <a:lnTo>
                    <a:pt x="124912" y="191911"/>
                  </a:lnTo>
                  <a:lnTo>
                    <a:pt x="2271" y="191911"/>
                  </a:lnTo>
                  <a:close/>
                </a:path>
                <a:path w="189865" h="274954">
                  <a:moveTo>
                    <a:pt x="124912" y="170335"/>
                  </a:moveTo>
                  <a:lnTo>
                    <a:pt x="124912" y="62456"/>
                  </a:lnTo>
                  <a:lnTo>
                    <a:pt x="126426" y="32174"/>
                  </a:lnTo>
                  <a:lnTo>
                    <a:pt x="26875" y="170335"/>
                  </a:lnTo>
                  <a:lnTo>
                    <a:pt x="124912" y="170335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7881" y="5686623"/>
              <a:ext cx="332280" cy="358020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11890362" y="5643346"/>
              <a:ext cx="2485390" cy="2041525"/>
            </a:xfrm>
            <a:custGeom>
              <a:avLst/>
              <a:gdLst/>
              <a:ahLst/>
              <a:cxnLst/>
              <a:rect l="l" t="t" r="r" b="b"/>
              <a:pathLst>
                <a:path w="2485390" h="2041525">
                  <a:moveTo>
                    <a:pt x="409778" y="1837588"/>
                  </a:moveTo>
                  <a:lnTo>
                    <a:pt x="394563" y="1835658"/>
                  </a:lnTo>
                  <a:lnTo>
                    <a:pt x="352945" y="1834070"/>
                  </a:lnTo>
                  <a:lnTo>
                    <a:pt x="290957" y="1832952"/>
                  </a:lnTo>
                  <a:lnTo>
                    <a:pt x="214642" y="1832483"/>
                  </a:lnTo>
                  <a:lnTo>
                    <a:pt x="248107" y="1798802"/>
                  </a:lnTo>
                  <a:lnTo>
                    <a:pt x="274866" y="1771218"/>
                  </a:lnTo>
                  <a:lnTo>
                    <a:pt x="292417" y="1752371"/>
                  </a:lnTo>
                  <a:lnTo>
                    <a:pt x="298208" y="1744903"/>
                  </a:lnTo>
                  <a:lnTo>
                    <a:pt x="290690" y="1750644"/>
                  </a:lnTo>
                  <a:lnTo>
                    <a:pt x="271703" y="1768055"/>
                  </a:lnTo>
                  <a:lnTo>
                    <a:pt x="243916" y="1794649"/>
                  </a:lnTo>
                  <a:lnTo>
                    <a:pt x="209994" y="1827898"/>
                  </a:lnTo>
                  <a:lnTo>
                    <a:pt x="209524" y="1752079"/>
                  </a:lnTo>
                  <a:lnTo>
                    <a:pt x="208407" y="1690509"/>
                  </a:lnTo>
                  <a:lnTo>
                    <a:pt x="206806" y="1649183"/>
                  </a:lnTo>
                  <a:lnTo>
                    <a:pt x="204876" y="1634070"/>
                  </a:lnTo>
                  <a:lnTo>
                    <a:pt x="202933" y="1649183"/>
                  </a:lnTo>
                  <a:lnTo>
                    <a:pt x="201333" y="1690509"/>
                  </a:lnTo>
                  <a:lnTo>
                    <a:pt x="200228" y="1752079"/>
                  </a:lnTo>
                  <a:lnTo>
                    <a:pt x="199745" y="1827898"/>
                  </a:lnTo>
                  <a:lnTo>
                    <a:pt x="165823" y="1794637"/>
                  </a:lnTo>
                  <a:lnTo>
                    <a:pt x="138049" y="1768043"/>
                  </a:lnTo>
                  <a:lnTo>
                    <a:pt x="119062" y="1750631"/>
                  </a:lnTo>
                  <a:lnTo>
                    <a:pt x="111531" y="1744878"/>
                  </a:lnTo>
                  <a:lnTo>
                    <a:pt x="117348" y="1752346"/>
                  </a:lnTo>
                  <a:lnTo>
                    <a:pt x="134912" y="1771205"/>
                  </a:lnTo>
                  <a:lnTo>
                    <a:pt x="161671" y="1798789"/>
                  </a:lnTo>
                  <a:lnTo>
                    <a:pt x="195135" y="1832483"/>
                  </a:lnTo>
                  <a:lnTo>
                    <a:pt x="118808" y="1832952"/>
                  </a:lnTo>
                  <a:lnTo>
                    <a:pt x="56819" y="1834057"/>
                  </a:lnTo>
                  <a:lnTo>
                    <a:pt x="15214" y="1835645"/>
                  </a:lnTo>
                  <a:lnTo>
                    <a:pt x="0" y="1837588"/>
                  </a:lnTo>
                  <a:lnTo>
                    <a:pt x="15214" y="1839518"/>
                  </a:lnTo>
                  <a:lnTo>
                    <a:pt x="56819" y="1841093"/>
                  </a:lnTo>
                  <a:lnTo>
                    <a:pt x="118808" y="1842198"/>
                  </a:lnTo>
                  <a:lnTo>
                    <a:pt x="195135" y="1842681"/>
                  </a:lnTo>
                  <a:lnTo>
                    <a:pt x="161671" y="1876374"/>
                  </a:lnTo>
                  <a:lnTo>
                    <a:pt x="134912" y="1903958"/>
                  </a:lnTo>
                  <a:lnTo>
                    <a:pt x="117360" y="1922792"/>
                  </a:lnTo>
                  <a:lnTo>
                    <a:pt x="111556" y="1930273"/>
                  </a:lnTo>
                  <a:lnTo>
                    <a:pt x="119087" y="1924507"/>
                  </a:lnTo>
                  <a:lnTo>
                    <a:pt x="138074" y="1907082"/>
                  </a:lnTo>
                  <a:lnTo>
                    <a:pt x="165849" y="1880501"/>
                  </a:lnTo>
                  <a:lnTo>
                    <a:pt x="199771" y="1847278"/>
                  </a:lnTo>
                  <a:lnTo>
                    <a:pt x="200240" y="1923072"/>
                  </a:lnTo>
                  <a:lnTo>
                    <a:pt x="201345" y="1984616"/>
                  </a:lnTo>
                  <a:lnTo>
                    <a:pt x="202958" y="2025942"/>
                  </a:lnTo>
                  <a:lnTo>
                    <a:pt x="204901" y="2041055"/>
                  </a:lnTo>
                  <a:lnTo>
                    <a:pt x="206832" y="2025942"/>
                  </a:lnTo>
                  <a:lnTo>
                    <a:pt x="208432" y="1984616"/>
                  </a:lnTo>
                  <a:lnTo>
                    <a:pt x="209550" y="1923059"/>
                  </a:lnTo>
                  <a:lnTo>
                    <a:pt x="210019" y="1847278"/>
                  </a:lnTo>
                  <a:lnTo>
                    <a:pt x="243954" y="1880514"/>
                  </a:lnTo>
                  <a:lnTo>
                    <a:pt x="271741" y="1907095"/>
                  </a:lnTo>
                  <a:lnTo>
                    <a:pt x="290715" y="1924519"/>
                  </a:lnTo>
                  <a:lnTo>
                    <a:pt x="298234" y="1930273"/>
                  </a:lnTo>
                  <a:lnTo>
                    <a:pt x="292430" y="1922792"/>
                  </a:lnTo>
                  <a:lnTo>
                    <a:pt x="274878" y="1903945"/>
                  </a:lnTo>
                  <a:lnTo>
                    <a:pt x="248107" y="1876374"/>
                  </a:lnTo>
                  <a:lnTo>
                    <a:pt x="214642" y="1842681"/>
                  </a:lnTo>
                  <a:lnTo>
                    <a:pt x="290957" y="1842211"/>
                  </a:lnTo>
                  <a:lnTo>
                    <a:pt x="352945" y="1841093"/>
                  </a:lnTo>
                  <a:lnTo>
                    <a:pt x="394563" y="1839506"/>
                  </a:lnTo>
                  <a:lnTo>
                    <a:pt x="409778" y="1837588"/>
                  </a:lnTo>
                  <a:close/>
                </a:path>
                <a:path w="2485390" h="2041525">
                  <a:moveTo>
                    <a:pt x="1215491" y="129298"/>
                  </a:moveTo>
                  <a:lnTo>
                    <a:pt x="1176896" y="106641"/>
                  </a:lnTo>
                  <a:lnTo>
                    <a:pt x="1140802" y="92595"/>
                  </a:lnTo>
                  <a:lnTo>
                    <a:pt x="1098143" y="76377"/>
                  </a:lnTo>
                  <a:lnTo>
                    <a:pt x="1104138" y="66459"/>
                  </a:lnTo>
                  <a:lnTo>
                    <a:pt x="1107744" y="59423"/>
                  </a:lnTo>
                  <a:lnTo>
                    <a:pt x="1110386" y="51904"/>
                  </a:lnTo>
                  <a:lnTo>
                    <a:pt x="1113383" y="40970"/>
                  </a:lnTo>
                  <a:lnTo>
                    <a:pt x="1113510" y="40538"/>
                  </a:lnTo>
                  <a:lnTo>
                    <a:pt x="1123315" y="40106"/>
                  </a:lnTo>
                  <a:lnTo>
                    <a:pt x="1148067" y="40106"/>
                  </a:lnTo>
                  <a:lnTo>
                    <a:pt x="1200556" y="40538"/>
                  </a:lnTo>
                  <a:lnTo>
                    <a:pt x="1206525" y="40538"/>
                  </a:lnTo>
                  <a:lnTo>
                    <a:pt x="1206449" y="40106"/>
                  </a:lnTo>
                  <a:lnTo>
                    <a:pt x="1205674" y="35839"/>
                  </a:lnTo>
                  <a:lnTo>
                    <a:pt x="1204823" y="27736"/>
                  </a:lnTo>
                  <a:lnTo>
                    <a:pt x="1204391" y="24320"/>
                  </a:lnTo>
                  <a:lnTo>
                    <a:pt x="1203871" y="21551"/>
                  </a:lnTo>
                  <a:lnTo>
                    <a:pt x="1203845" y="21412"/>
                  </a:lnTo>
                  <a:lnTo>
                    <a:pt x="1203744" y="20853"/>
                  </a:lnTo>
                  <a:lnTo>
                    <a:pt x="1203629" y="20269"/>
                  </a:lnTo>
                  <a:lnTo>
                    <a:pt x="1203515" y="19621"/>
                  </a:lnTo>
                  <a:lnTo>
                    <a:pt x="1203413" y="19075"/>
                  </a:lnTo>
                  <a:lnTo>
                    <a:pt x="1203045" y="17068"/>
                  </a:lnTo>
                  <a:lnTo>
                    <a:pt x="1202664" y="14833"/>
                  </a:lnTo>
                  <a:lnTo>
                    <a:pt x="1202258" y="12801"/>
                  </a:lnTo>
                  <a:lnTo>
                    <a:pt x="1198854" y="11518"/>
                  </a:lnTo>
                  <a:lnTo>
                    <a:pt x="1197571" y="11950"/>
                  </a:lnTo>
                  <a:lnTo>
                    <a:pt x="1187069" y="13703"/>
                  </a:lnTo>
                  <a:lnTo>
                    <a:pt x="1140929" y="18313"/>
                  </a:lnTo>
                  <a:lnTo>
                    <a:pt x="1088898" y="20853"/>
                  </a:lnTo>
                  <a:lnTo>
                    <a:pt x="1050988" y="21551"/>
                  </a:lnTo>
                  <a:lnTo>
                    <a:pt x="1015593" y="21551"/>
                  </a:lnTo>
                  <a:lnTo>
                    <a:pt x="985837" y="20853"/>
                  </a:lnTo>
                  <a:lnTo>
                    <a:pt x="980452" y="20561"/>
                  </a:lnTo>
                  <a:lnTo>
                    <a:pt x="973963" y="20053"/>
                  </a:lnTo>
                  <a:lnTo>
                    <a:pt x="971842" y="19621"/>
                  </a:lnTo>
                  <a:lnTo>
                    <a:pt x="970127" y="22186"/>
                  </a:lnTo>
                  <a:lnTo>
                    <a:pt x="970559" y="23037"/>
                  </a:lnTo>
                  <a:lnTo>
                    <a:pt x="972261" y="30302"/>
                  </a:lnTo>
                  <a:lnTo>
                    <a:pt x="973963" y="37122"/>
                  </a:lnTo>
                  <a:lnTo>
                    <a:pt x="975677" y="41821"/>
                  </a:lnTo>
                  <a:lnTo>
                    <a:pt x="975677" y="42240"/>
                  </a:lnTo>
                  <a:lnTo>
                    <a:pt x="976934" y="44780"/>
                  </a:lnTo>
                  <a:lnTo>
                    <a:pt x="979512" y="48221"/>
                  </a:lnTo>
                  <a:lnTo>
                    <a:pt x="984211" y="47371"/>
                  </a:lnTo>
                  <a:lnTo>
                    <a:pt x="991463" y="46507"/>
                  </a:lnTo>
                  <a:lnTo>
                    <a:pt x="1018349" y="44780"/>
                  </a:lnTo>
                  <a:lnTo>
                    <a:pt x="1045235" y="42672"/>
                  </a:lnTo>
                  <a:lnTo>
                    <a:pt x="1052055" y="42240"/>
                  </a:lnTo>
                  <a:lnTo>
                    <a:pt x="1055471" y="41821"/>
                  </a:lnTo>
                  <a:lnTo>
                    <a:pt x="1071689" y="41389"/>
                  </a:lnTo>
                  <a:lnTo>
                    <a:pt x="1082776" y="40970"/>
                  </a:lnTo>
                  <a:lnTo>
                    <a:pt x="1082687" y="41389"/>
                  </a:lnTo>
                  <a:lnTo>
                    <a:pt x="1082586" y="41821"/>
                  </a:lnTo>
                  <a:lnTo>
                    <a:pt x="1082484" y="42240"/>
                  </a:lnTo>
                  <a:lnTo>
                    <a:pt x="1082395" y="42672"/>
                  </a:lnTo>
                  <a:lnTo>
                    <a:pt x="1062012" y="85255"/>
                  </a:lnTo>
                  <a:lnTo>
                    <a:pt x="1022591" y="117627"/>
                  </a:lnTo>
                  <a:lnTo>
                    <a:pt x="987399" y="136004"/>
                  </a:lnTo>
                  <a:lnTo>
                    <a:pt x="956284" y="146710"/>
                  </a:lnTo>
                  <a:lnTo>
                    <a:pt x="955865" y="146710"/>
                  </a:lnTo>
                  <a:lnTo>
                    <a:pt x="954341" y="147218"/>
                  </a:lnTo>
                  <a:lnTo>
                    <a:pt x="952207" y="148501"/>
                  </a:lnTo>
                  <a:lnTo>
                    <a:pt x="953414" y="150520"/>
                  </a:lnTo>
                  <a:lnTo>
                    <a:pt x="955598" y="153187"/>
                  </a:lnTo>
                  <a:lnTo>
                    <a:pt x="961593" y="160451"/>
                  </a:lnTo>
                  <a:lnTo>
                    <a:pt x="965009" y="165138"/>
                  </a:lnTo>
                  <a:lnTo>
                    <a:pt x="972261" y="165569"/>
                  </a:lnTo>
                  <a:lnTo>
                    <a:pt x="974826" y="163855"/>
                  </a:lnTo>
                  <a:lnTo>
                    <a:pt x="994054" y="156184"/>
                  </a:lnTo>
                  <a:lnTo>
                    <a:pt x="1036485" y="133985"/>
                  </a:lnTo>
                  <a:lnTo>
                    <a:pt x="1073899" y="106921"/>
                  </a:lnTo>
                  <a:lnTo>
                    <a:pt x="1086192" y="92595"/>
                  </a:lnTo>
                  <a:lnTo>
                    <a:pt x="1096886" y="96202"/>
                  </a:lnTo>
                  <a:lnTo>
                    <a:pt x="1137424" y="114249"/>
                  </a:lnTo>
                  <a:lnTo>
                    <a:pt x="1177467" y="136918"/>
                  </a:lnTo>
                  <a:lnTo>
                    <a:pt x="1199273" y="154051"/>
                  </a:lnTo>
                  <a:lnTo>
                    <a:pt x="1201839" y="156184"/>
                  </a:lnTo>
                  <a:lnTo>
                    <a:pt x="1203540" y="153187"/>
                  </a:lnTo>
                  <a:lnTo>
                    <a:pt x="1206957" y="148069"/>
                  </a:lnTo>
                  <a:lnTo>
                    <a:pt x="1212075" y="137401"/>
                  </a:lnTo>
                  <a:lnTo>
                    <a:pt x="1214208" y="132715"/>
                  </a:lnTo>
                  <a:lnTo>
                    <a:pt x="1215491" y="129298"/>
                  </a:lnTo>
                  <a:close/>
                </a:path>
                <a:path w="2485390" h="2041525">
                  <a:moveTo>
                    <a:pt x="1266698" y="214642"/>
                  </a:moveTo>
                  <a:lnTo>
                    <a:pt x="1265034" y="201307"/>
                  </a:lnTo>
                  <a:lnTo>
                    <a:pt x="1264958" y="200774"/>
                  </a:lnTo>
                  <a:lnTo>
                    <a:pt x="1264856" y="199948"/>
                  </a:lnTo>
                  <a:lnTo>
                    <a:pt x="1264767" y="199174"/>
                  </a:lnTo>
                  <a:lnTo>
                    <a:pt x="1264666" y="198424"/>
                  </a:lnTo>
                  <a:lnTo>
                    <a:pt x="1264615" y="197993"/>
                  </a:lnTo>
                  <a:lnTo>
                    <a:pt x="1264500" y="197040"/>
                  </a:lnTo>
                  <a:lnTo>
                    <a:pt x="1264399" y="196265"/>
                  </a:lnTo>
                  <a:lnTo>
                    <a:pt x="1264132" y="194157"/>
                  </a:lnTo>
                  <a:lnTo>
                    <a:pt x="1264056" y="193738"/>
                  </a:lnTo>
                  <a:lnTo>
                    <a:pt x="1263713" y="192024"/>
                  </a:lnTo>
                  <a:lnTo>
                    <a:pt x="1261148" y="189458"/>
                  </a:lnTo>
                  <a:lnTo>
                    <a:pt x="1256880" y="190322"/>
                  </a:lnTo>
                  <a:lnTo>
                    <a:pt x="1248321" y="191833"/>
                  </a:lnTo>
                  <a:lnTo>
                    <a:pt x="1199502" y="196265"/>
                  </a:lnTo>
                  <a:lnTo>
                    <a:pt x="1176172" y="197573"/>
                  </a:lnTo>
                  <a:lnTo>
                    <a:pt x="1176566" y="197573"/>
                  </a:lnTo>
                  <a:lnTo>
                    <a:pt x="1108341" y="199948"/>
                  </a:lnTo>
                  <a:lnTo>
                    <a:pt x="1108925" y="199948"/>
                  </a:lnTo>
                  <a:lnTo>
                    <a:pt x="1046962" y="201307"/>
                  </a:lnTo>
                  <a:lnTo>
                    <a:pt x="978979" y="201307"/>
                  </a:lnTo>
                  <a:lnTo>
                    <a:pt x="963002" y="201053"/>
                  </a:lnTo>
                  <a:lnTo>
                    <a:pt x="964615" y="201053"/>
                  </a:lnTo>
                  <a:lnTo>
                    <a:pt x="935583" y="200367"/>
                  </a:lnTo>
                  <a:lnTo>
                    <a:pt x="925512" y="199948"/>
                  </a:lnTo>
                  <a:lnTo>
                    <a:pt x="916927" y="199174"/>
                  </a:lnTo>
                  <a:lnTo>
                    <a:pt x="917143" y="199174"/>
                  </a:lnTo>
                  <a:lnTo>
                    <a:pt x="907821" y="197993"/>
                  </a:lnTo>
                  <a:lnTo>
                    <a:pt x="905687" y="197573"/>
                  </a:lnTo>
                  <a:lnTo>
                    <a:pt x="904087" y="200367"/>
                  </a:lnTo>
                  <a:lnTo>
                    <a:pt x="904087" y="200774"/>
                  </a:lnTo>
                  <a:lnTo>
                    <a:pt x="904354" y="201307"/>
                  </a:lnTo>
                  <a:lnTo>
                    <a:pt x="906119" y="208661"/>
                  </a:lnTo>
                  <a:lnTo>
                    <a:pt x="908685" y="218478"/>
                  </a:lnTo>
                  <a:lnTo>
                    <a:pt x="910386" y="223177"/>
                  </a:lnTo>
                  <a:lnTo>
                    <a:pt x="911237" y="225729"/>
                  </a:lnTo>
                  <a:lnTo>
                    <a:pt x="914654" y="228295"/>
                  </a:lnTo>
                  <a:lnTo>
                    <a:pt x="933818" y="226606"/>
                  </a:lnTo>
                  <a:lnTo>
                    <a:pt x="945984" y="225729"/>
                  </a:lnTo>
                  <a:lnTo>
                    <a:pt x="960513" y="224955"/>
                  </a:lnTo>
                  <a:lnTo>
                    <a:pt x="1028052" y="222034"/>
                  </a:lnTo>
                  <a:lnTo>
                    <a:pt x="1078090" y="221043"/>
                  </a:lnTo>
                  <a:lnTo>
                    <a:pt x="1078090" y="363562"/>
                  </a:lnTo>
                  <a:lnTo>
                    <a:pt x="1081506" y="363562"/>
                  </a:lnTo>
                  <a:lnTo>
                    <a:pt x="1090891" y="362712"/>
                  </a:lnTo>
                  <a:lnTo>
                    <a:pt x="1100277" y="362280"/>
                  </a:lnTo>
                  <a:lnTo>
                    <a:pt x="1101979" y="362280"/>
                  </a:lnTo>
                  <a:lnTo>
                    <a:pt x="1104112" y="361861"/>
                  </a:lnTo>
                  <a:lnTo>
                    <a:pt x="1105395" y="359295"/>
                  </a:lnTo>
                  <a:lnTo>
                    <a:pt x="1105395" y="221043"/>
                  </a:lnTo>
                  <a:lnTo>
                    <a:pt x="1105395" y="220611"/>
                  </a:lnTo>
                  <a:lnTo>
                    <a:pt x="1130401" y="220103"/>
                  </a:lnTo>
                  <a:lnTo>
                    <a:pt x="1132586" y="220103"/>
                  </a:lnTo>
                  <a:lnTo>
                    <a:pt x="1147216" y="219938"/>
                  </a:lnTo>
                  <a:lnTo>
                    <a:pt x="1249895" y="219938"/>
                  </a:lnTo>
                  <a:lnTo>
                    <a:pt x="1255649" y="220103"/>
                  </a:lnTo>
                  <a:lnTo>
                    <a:pt x="1264196" y="220103"/>
                  </a:lnTo>
                  <a:lnTo>
                    <a:pt x="1264323" y="219938"/>
                  </a:lnTo>
                  <a:lnTo>
                    <a:pt x="1266698" y="216776"/>
                  </a:lnTo>
                  <a:lnTo>
                    <a:pt x="1266698" y="214642"/>
                  </a:lnTo>
                  <a:close/>
                </a:path>
                <a:path w="2485390" h="2041525">
                  <a:moveTo>
                    <a:pt x="1564601" y="89484"/>
                  </a:moveTo>
                  <a:lnTo>
                    <a:pt x="1543824" y="48564"/>
                  </a:lnTo>
                  <a:lnTo>
                    <a:pt x="1536204" y="40970"/>
                  </a:lnTo>
                  <a:lnTo>
                    <a:pt x="1536192" y="87922"/>
                  </a:lnTo>
                  <a:lnTo>
                    <a:pt x="1536115" y="89865"/>
                  </a:lnTo>
                  <a:lnTo>
                    <a:pt x="1531315" y="134366"/>
                  </a:lnTo>
                  <a:lnTo>
                    <a:pt x="1498955" y="163068"/>
                  </a:lnTo>
                  <a:lnTo>
                    <a:pt x="1456588" y="171119"/>
                  </a:lnTo>
                  <a:lnTo>
                    <a:pt x="1442593" y="171119"/>
                  </a:lnTo>
                  <a:lnTo>
                    <a:pt x="1434084" y="170357"/>
                  </a:lnTo>
                  <a:lnTo>
                    <a:pt x="1435252" y="170357"/>
                  </a:lnTo>
                  <a:lnTo>
                    <a:pt x="1428203" y="168198"/>
                  </a:lnTo>
                  <a:lnTo>
                    <a:pt x="1390446" y="140817"/>
                  </a:lnTo>
                  <a:lnTo>
                    <a:pt x="1381150" y="117830"/>
                  </a:lnTo>
                  <a:lnTo>
                    <a:pt x="1381480" y="106248"/>
                  </a:lnTo>
                  <a:lnTo>
                    <a:pt x="1381569" y="104978"/>
                  </a:lnTo>
                  <a:lnTo>
                    <a:pt x="1382115" y="96151"/>
                  </a:lnTo>
                  <a:lnTo>
                    <a:pt x="1401330" y="60413"/>
                  </a:lnTo>
                  <a:lnTo>
                    <a:pt x="1436154" y="42138"/>
                  </a:lnTo>
                  <a:lnTo>
                    <a:pt x="1460004" y="40970"/>
                  </a:lnTo>
                  <a:lnTo>
                    <a:pt x="1471168" y="41109"/>
                  </a:lnTo>
                  <a:lnTo>
                    <a:pt x="1479956" y="41109"/>
                  </a:lnTo>
                  <a:lnTo>
                    <a:pt x="1516329" y="58458"/>
                  </a:lnTo>
                  <a:lnTo>
                    <a:pt x="1536192" y="87922"/>
                  </a:lnTo>
                  <a:lnTo>
                    <a:pt x="1536192" y="40970"/>
                  </a:lnTo>
                  <a:lnTo>
                    <a:pt x="1501000" y="23698"/>
                  </a:lnTo>
                  <a:lnTo>
                    <a:pt x="1461287" y="19202"/>
                  </a:lnTo>
                  <a:lnTo>
                    <a:pt x="1443875" y="19634"/>
                  </a:lnTo>
                  <a:lnTo>
                    <a:pt x="1407515" y="31153"/>
                  </a:lnTo>
                  <a:lnTo>
                    <a:pt x="1368894" y="62090"/>
                  </a:lnTo>
                  <a:lnTo>
                    <a:pt x="1353807" y="104978"/>
                  </a:lnTo>
                  <a:lnTo>
                    <a:pt x="1353858" y="123253"/>
                  </a:lnTo>
                  <a:lnTo>
                    <a:pt x="1374559" y="163944"/>
                  </a:lnTo>
                  <a:lnTo>
                    <a:pt x="1416735" y="188379"/>
                  </a:lnTo>
                  <a:lnTo>
                    <a:pt x="1426972" y="191541"/>
                  </a:lnTo>
                  <a:lnTo>
                    <a:pt x="1426806" y="191541"/>
                  </a:lnTo>
                  <a:lnTo>
                    <a:pt x="1438313" y="192709"/>
                  </a:lnTo>
                  <a:lnTo>
                    <a:pt x="1437995" y="192709"/>
                  </a:lnTo>
                  <a:lnTo>
                    <a:pt x="1455737" y="192874"/>
                  </a:lnTo>
                  <a:lnTo>
                    <a:pt x="1495640" y="188379"/>
                  </a:lnTo>
                  <a:lnTo>
                    <a:pt x="1531493" y="171119"/>
                  </a:lnTo>
                  <a:lnTo>
                    <a:pt x="1556410" y="140131"/>
                  </a:lnTo>
                  <a:lnTo>
                    <a:pt x="1564589" y="91643"/>
                  </a:lnTo>
                  <a:lnTo>
                    <a:pt x="1564601" y="89484"/>
                  </a:lnTo>
                  <a:close/>
                </a:path>
                <a:path w="2485390" h="2041525">
                  <a:moveTo>
                    <a:pt x="1637944" y="306387"/>
                  </a:moveTo>
                  <a:lnTo>
                    <a:pt x="1636280" y="293077"/>
                  </a:lnTo>
                  <a:lnTo>
                    <a:pt x="1636204" y="292519"/>
                  </a:lnTo>
                  <a:lnTo>
                    <a:pt x="1636128" y="291846"/>
                  </a:lnTo>
                  <a:lnTo>
                    <a:pt x="1636014" y="290982"/>
                  </a:lnTo>
                  <a:lnTo>
                    <a:pt x="1635912" y="290169"/>
                  </a:lnTo>
                  <a:lnTo>
                    <a:pt x="1635810" y="289318"/>
                  </a:lnTo>
                  <a:lnTo>
                    <a:pt x="1635696" y="288442"/>
                  </a:lnTo>
                  <a:lnTo>
                    <a:pt x="1635607" y="287680"/>
                  </a:lnTo>
                  <a:lnTo>
                    <a:pt x="1635379" y="285902"/>
                  </a:lnTo>
                  <a:lnTo>
                    <a:pt x="1635277" y="285394"/>
                  </a:lnTo>
                  <a:lnTo>
                    <a:pt x="1634959" y="283768"/>
                  </a:lnTo>
                  <a:lnTo>
                    <a:pt x="1632394" y="281203"/>
                  </a:lnTo>
                  <a:lnTo>
                    <a:pt x="1628127" y="282067"/>
                  </a:lnTo>
                  <a:lnTo>
                    <a:pt x="1619834" y="283578"/>
                  </a:lnTo>
                  <a:lnTo>
                    <a:pt x="1613001" y="284543"/>
                  </a:lnTo>
                  <a:lnTo>
                    <a:pt x="1603971" y="285394"/>
                  </a:lnTo>
                  <a:lnTo>
                    <a:pt x="1562925" y="288442"/>
                  </a:lnTo>
                  <a:lnTo>
                    <a:pt x="1532115" y="290169"/>
                  </a:lnTo>
                  <a:lnTo>
                    <a:pt x="1532153" y="289737"/>
                  </a:lnTo>
                  <a:lnTo>
                    <a:pt x="1532280" y="288442"/>
                  </a:lnTo>
                  <a:lnTo>
                    <a:pt x="1532343" y="287680"/>
                  </a:lnTo>
                  <a:lnTo>
                    <a:pt x="1532445" y="286537"/>
                  </a:lnTo>
                  <a:lnTo>
                    <a:pt x="1532509" y="285902"/>
                  </a:lnTo>
                  <a:lnTo>
                    <a:pt x="1532623" y="284543"/>
                  </a:lnTo>
                  <a:lnTo>
                    <a:pt x="1532712" y="283578"/>
                  </a:lnTo>
                  <a:lnTo>
                    <a:pt x="1535531" y="252615"/>
                  </a:lnTo>
                  <a:lnTo>
                    <a:pt x="1536382" y="241528"/>
                  </a:lnTo>
                  <a:lnTo>
                    <a:pt x="1538947" y="221043"/>
                  </a:lnTo>
                  <a:lnTo>
                    <a:pt x="1540230" y="209943"/>
                  </a:lnTo>
                  <a:lnTo>
                    <a:pt x="1540230" y="209524"/>
                  </a:lnTo>
                  <a:lnTo>
                    <a:pt x="1541081" y="206527"/>
                  </a:lnTo>
                  <a:lnTo>
                    <a:pt x="1538947" y="205257"/>
                  </a:lnTo>
                  <a:lnTo>
                    <a:pt x="1538097" y="205257"/>
                  </a:lnTo>
                  <a:lnTo>
                    <a:pt x="1525714" y="204393"/>
                  </a:lnTo>
                  <a:lnTo>
                    <a:pt x="1512912" y="203974"/>
                  </a:lnTo>
                  <a:lnTo>
                    <a:pt x="1509077" y="203974"/>
                  </a:lnTo>
                  <a:lnTo>
                    <a:pt x="1506512" y="205257"/>
                  </a:lnTo>
                  <a:lnTo>
                    <a:pt x="1507363" y="208241"/>
                  </a:lnTo>
                  <a:lnTo>
                    <a:pt x="1509077" y="211226"/>
                  </a:lnTo>
                  <a:lnTo>
                    <a:pt x="1509141" y="212077"/>
                  </a:lnTo>
                  <a:lnTo>
                    <a:pt x="1510360" y="227012"/>
                  </a:lnTo>
                  <a:lnTo>
                    <a:pt x="1510258" y="231279"/>
                  </a:lnTo>
                  <a:lnTo>
                    <a:pt x="1509928" y="245795"/>
                  </a:lnTo>
                  <a:lnTo>
                    <a:pt x="1509407" y="255600"/>
                  </a:lnTo>
                  <a:lnTo>
                    <a:pt x="1507363" y="290982"/>
                  </a:lnTo>
                  <a:lnTo>
                    <a:pt x="1508340" y="290982"/>
                  </a:lnTo>
                  <a:lnTo>
                    <a:pt x="1448028" y="292887"/>
                  </a:lnTo>
                  <a:lnTo>
                    <a:pt x="1438668" y="293077"/>
                  </a:lnTo>
                  <a:lnTo>
                    <a:pt x="1415618" y="293077"/>
                  </a:lnTo>
                  <a:lnTo>
                    <a:pt x="1415592" y="292112"/>
                  </a:lnTo>
                  <a:lnTo>
                    <a:pt x="1415465" y="286537"/>
                  </a:lnTo>
                  <a:lnTo>
                    <a:pt x="1415351" y="281203"/>
                  </a:lnTo>
                  <a:lnTo>
                    <a:pt x="1414767" y="255600"/>
                  </a:lnTo>
                  <a:lnTo>
                    <a:pt x="1414703" y="253898"/>
                  </a:lnTo>
                  <a:lnTo>
                    <a:pt x="1414589" y="250913"/>
                  </a:lnTo>
                  <a:lnTo>
                    <a:pt x="1414386" y="245795"/>
                  </a:lnTo>
                  <a:lnTo>
                    <a:pt x="1414348" y="207810"/>
                  </a:lnTo>
                  <a:lnTo>
                    <a:pt x="1412633" y="207391"/>
                  </a:lnTo>
                  <a:lnTo>
                    <a:pt x="1384046" y="207391"/>
                  </a:lnTo>
                  <a:lnTo>
                    <a:pt x="1382344" y="207810"/>
                  </a:lnTo>
                  <a:lnTo>
                    <a:pt x="1380210" y="209524"/>
                  </a:lnTo>
                  <a:lnTo>
                    <a:pt x="1381061" y="212077"/>
                  </a:lnTo>
                  <a:lnTo>
                    <a:pt x="1382763" y="214642"/>
                  </a:lnTo>
                  <a:lnTo>
                    <a:pt x="1386179" y="231279"/>
                  </a:lnTo>
                  <a:lnTo>
                    <a:pt x="1388745" y="250913"/>
                  </a:lnTo>
                  <a:lnTo>
                    <a:pt x="1388833" y="252615"/>
                  </a:lnTo>
                  <a:lnTo>
                    <a:pt x="1388897" y="253898"/>
                  </a:lnTo>
                  <a:lnTo>
                    <a:pt x="1388986" y="255600"/>
                  </a:lnTo>
                  <a:lnTo>
                    <a:pt x="1389164" y="259016"/>
                  </a:lnTo>
                  <a:lnTo>
                    <a:pt x="1391297" y="293077"/>
                  </a:lnTo>
                  <a:lnTo>
                    <a:pt x="1358734" y="293077"/>
                  </a:lnTo>
                  <a:lnTo>
                    <a:pt x="1314335" y="292112"/>
                  </a:lnTo>
                  <a:lnTo>
                    <a:pt x="1285049" y="289318"/>
                  </a:lnTo>
                  <a:lnTo>
                    <a:pt x="1283449" y="292112"/>
                  </a:lnTo>
                  <a:lnTo>
                    <a:pt x="1283449" y="292519"/>
                  </a:lnTo>
                  <a:lnTo>
                    <a:pt x="1283728" y="293077"/>
                  </a:lnTo>
                  <a:lnTo>
                    <a:pt x="1285468" y="300405"/>
                  </a:lnTo>
                  <a:lnTo>
                    <a:pt x="1288034" y="310222"/>
                  </a:lnTo>
                  <a:lnTo>
                    <a:pt x="1289735" y="314921"/>
                  </a:lnTo>
                  <a:lnTo>
                    <a:pt x="1290599" y="317474"/>
                  </a:lnTo>
                  <a:lnTo>
                    <a:pt x="1294003" y="320040"/>
                  </a:lnTo>
                  <a:lnTo>
                    <a:pt x="1298702" y="319608"/>
                  </a:lnTo>
                  <a:lnTo>
                    <a:pt x="1313141" y="318109"/>
                  </a:lnTo>
                  <a:lnTo>
                    <a:pt x="1324571" y="317157"/>
                  </a:lnTo>
                  <a:lnTo>
                    <a:pt x="1338961" y="316369"/>
                  </a:lnTo>
                  <a:lnTo>
                    <a:pt x="1403248" y="313715"/>
                  </a:lnTo>
                  <a:lnTo>
                    <a:pt x="1483118" y="311937"/>
                  </a:lnTo>
                  <a:lnTo>
                    <a:pt x="1502244" y="311645"/>
                  </a:lnTo>
                  <a:lnTo>
                    <a:pt x="1619504" y="311645"/>
                  </a:lnTo>
                  <a:lnTo>
                    <a:pt x="1629841" y="311937"/>
                  </a:lnTo>
                  <a:lnTo>
                    <a:pt x="1635379" y="311937"/>
                  </a:lnTo>
                  <a:lnTo>
                    <a:pt x="1635607" y="311645"/>
                  </a:lnTo>
                  <a:lnTo>
                    <a:pt x="1637944" y="308521"/>
                  </a:lnTo>
                  <a:lnTo>
                    <a:pt x="1637944" y="306387"/>
                  </a:lnTo>
                  <a:close/>
                </a:path>
                <a:path w="2485390" h="2041525">
                  <a:moveTo>
                    <a:pt x="1973287" y="51638"/>
                  </a:moveTo>
                  <a:lnTo>
                    <a:pt x="1970862" y="50419"/>
                  </a:lnTo>
                  <a:lnTo>
                    <a:pt x="1969871" y="49923"/>
                  </a:lnTo>
                  <a:lnTo>
                    <a:pt x="1943849" y="41389"/>
                  </a:lnTo>
                  <a:lnTo>
                    <a:pt x="1941715" y="42240"/>
                  </a:lnTo>
                  <a:lnTo>
                    <a:pt x="1929765" y="44805"/>
                  </a:lnTo>
                  <a:lnTo>
                    <a:pt x="1924646" y="45237"/>
                  </a:lnTo>
                  <a:lnTo>
                    <a:pt x="1913407" y="46494"/>
                  </a:lnTo>
                  <a:lnTo>
                    <a:pt x="1905152" y="47282"/>
                  </a:lnTo>
                  <a:lnTo>
                    <a:pt x="1895805" y="47967"/>
                  </a:lnTo>
                  <a:lnTo>
                    <a:pt x="1866760" y="49720"/>
                  </a:lnTo>
                  <a:lnTo>
                    <a:pt x="1856816" y="50190"/>
                  </a:lnTo>
                  <a:lnTo>
                    <a:pt x="1846910" y="50419"/>
                  </a:lnTo>
                  <a:lnTo>
                    <a:pt x="1806790" y="50419"/>
                  </a:lnTo>
                  <a:lnTo>
                    <a:pt x="1800606" y="50050"/>
                  </a:lnTo>
                  <a:lnTo>
                    <a:pt x="1789366" y="49072"/>
                  </a:lnTo>
                  <a:lnTo>
                    <a:pt x="1787232" y="48641"/>
                  </a:lnTo>
                  <a:lnTo>
                    <a:pt x="1785531" y="51206"/>
                  </a:lnTo>
                  <a:lnTo>
                    <a:pt x="1785962" y="52057"/>
                  </a:lnTo>
                  <a:lnTo>
                    <a:pt x="1787664" y="59309"/>
                  </a:lnTo>
                  <a:lnTo>
                    <a:pt x="1789366" y="65709"/>
                  </a:lnTo>
                  <a:lnTo>
                    <a:pt x="1791081" y="70408"/>
                  </a:lnTo>
                  <a:lnTo>
                    <a:pt x="1791081" y="70840"/>
                  </a:lnTo>
                  <a:lnTo>
                    <a:pt x="1791500" y="71259"/>
                  </a:lnTo>
                  <a:lnTo>
                    <a:pt x="1792363" y="73393"/>
                  </a:lnTo>
                  <a:lnTo>
                    <a:pt x="1794916" y="76377"/>
                  </a:lnTo>
                  <a:lnTo>
                    <a:pt x="1799183" y="75958"/>
                  </a:lnTo>
                  <a:lnTo>
                    <a:pt x="1843570" y="72110"/>
                  </a:lnTo>
                  <a:lnTo>
                    <a:pt x="1931466" y="66992"/>
                  </a:lnTo>
                  <a:lnTo>
                    <a:pt x="1936165" y="66992"/>
                  </a:lnTo>
                  <a:lnTo>
                    <a:pt x="1935314" y="71691"/>
                  </a:lnTo>
                  <a:lnTo>
                    <a:pt x="1935251" y="72110"/>
                  </a:lnTo>
                  <a:lnTo>
                    <a:pt x="1922081" y="117563"/>
                  </a:lnTo>
                  <a:lnTo>
                    <a:pt x="1894776" y="165569"/>
                  </a:lnTo>
                  <a:lnTo>
                    <a:pt x="1869833" y="198361"/>
                  </a:lnTo>
                  <a:lnTo>
                    <a:pt x="1837372" y="232879"/>
                  </a:lnTo>
                  <a:lnTo>
                    <a:pt x="1802574" y="261531"/>
                  </a:lnTo>
                  <a:lnTo>
                    <a:pt x="1772297" y="279933"/>
                  </a:lnTo>
                  <a:lnTo>
                    <a:pt x="1769313" y="282486"/>
                  </a:lnTo>
                  <a:lnTo>
                    <a:pt x="1771027" y="284200"/>
                  </a:lnTo>
                  <a:lnTo>
                    <a:pt x="1781263" y="293585"/>
                  </a:lnTo>
                  <a:lnTo>
                    <a:pt x="1784680" y="296570"/>
                  </a:lnTo>
                  <a:lnTo>
                    <a:pt x="1791500" y="295719"/>
                  </a:lnTo>
                  <a:lnTo>
                    <a:pt x="1830235" y="270332"/>
                  </a:lnTo>
                  <a:lnTo>
                    <a:pt x="1859775" y="243230"/>
                  </a:lnTo>
                  <a:lnTo>
                    <a:pt x="1887410" y="215366"/>
                  </a:lnTo>
                  <a:lnTo>
                    <a:pt x="1921573" y="169633"/>
                  </a:lnTo>
                  <a:lnTo>
                    <a:pt x="1943633" y="131851"/>
                  </a:lnTo>
                  <a:lnTo>
                    <a:pt x="1963051" y="87045"/>
                  </a:lnTo>
                  <a:lnTo>
                    <a:pt x="1969274" y="66992"/>
                  </a:lnTo>
                  <a:lnTo>
                    <a:pt x="1972856" y="55473"/>
                  </a:lnTo>
                  <a:lnTo>
                    <a:pt x="1973287" y="51638"/>
                  </a:lnTo>
                  <a:close/>
                </a:path>
                <a:path w="2485390" h="2041525">
                  <a:moveTo>
                    <a:pt x="2062467" y="850"/>
                  </a:moveTo>
                  <a:lnTo>
                    <a:pt x="2059482" y="850"/>
                  </a:lnTo>
                  <a:lnTo>
                    <a:pt x="2035162" y="0"/>
                  </a:lnTo>
                  <a:lnTo>
                    <a:pt x="2030895" y="0"/>
                  </a:lnTo>
                  <a:lnTo>
                    <a:pt x="2028761" y="2133"/>
                  </a:lnTo>
                  <a:lnTo>
                    <a:pt x="2029612" y="4267"/>
                  </a:lnTo>
                  <a:lnTo>
                    <a:pt x="2031746" y="8534"/>
                  </a:lnTo>
                  <a:lnTo>
                    <a:pt x="2033435" y="30670"/>
                  </a:lnTo>
                  <a:lnTo>
                    <a:pt x="2033498" y="31788"/>
                  </a:lnTo>
                  <a:lnTo>
                    <a:pt x="2033752" y="36563"/>
                  </a:lnTo>
                  <a:lnTo>
                    <a:pt x="2033866" y="42900"/>
                  </a:lnTo>
                  <a:lnTo>
                    <a:pt x="2033879" y="362712"/>
                  </a:lnTo>
                  <a:lnTo>
                    <a:pt x="2035594" y="362712"/>
                  </a:lnTo>
                  <a:lnTo>
                    <a:pt x="2057349" y="361429"/>
                  </a:lnTo>
                  <a:lnTo>
                    <a:pt x="2059482" y="361010"/>
                  </a:lnTo>
                  <a:lnTo>
                    <a:pt x="2060765" y="358444"/>
                  </a:lnTo>
                  <a:lnTo>
                    <a:pt x="2060854" y="42900"/>
                  </a:lnTo>
                  <a:lnTo>
                    <a:pt x="2060892" y="36563"/>
                  </a:lnTo>
                  <a:lnTo>
                    <a:pt x="2061006" y="30670"/>
                  </a:lnTo>
                  <a:lnTo>
                    <a:pt x="2061121" y="24765"/>
                  </a:lnTo>
                  <a:lnTo>
                    <a:pt x="2061324" y="19545"/>
                  </a:lnTo>
                  <a:lnTo>
                    <a:pt x="2061730" y="13576"/>
                  </a:lnTo>
                  <a:lnTo>
                    <a:pt x="2062467" y="4267"/>
                  </a:lnTo>
                  <a:lnTo>
                    <a:pt x="2062467" y="850"/>
                  </a:lnTo>
                  <a:close/>
                </a:path>
                <a:path w="2485390" h="2041525">
                  <a:moveTo>
                    <a:pt x="2399385" y="306235"/>
                  </a:moveTo>
                  <a:lnTo>
                    <a:pt x="2379726" y="272542"/>
                  </a:lnTo>
                  <a:lnTo>
                    <a:pt x="2377973" y="270992"/>
                  </a:lnTo>
                  <a:lnTo>
                    <a:pt x="2373769" y="267233"/>
                  </a:lnTo>
                  <a:lnTo>
                    <a:pt x="2372944" y="266814"/>
                  </a:lnTo>
                  <a:lnTo>
                    <a:pt x="2372944" y="310032"/>
                  </a:lnTo>
                  <a:lnTo>
                    <a:pt x="2372830" y="336029"/>
                  </a:lnTo>
                  <a:lnTo>
                    <a:pt x="2342375" y="368236"/>
                  </a:lnTo>
                  <a:lnTo>
                    <a:pt x="2333625" y="372224"/>
                  </a:lnTo>
                  <a:lnTo>
                    <a:pt x="2333752" y="372224"/>
                  </a:lnTo>
                  <a:lnTo>
                    <a:pt x="2322957" y="373964"/>
                  </a:lnTo>
                  <a:lnTo>
                    <a:pt x="2306129" y="374662"/>
                  </a:lnTo>
                  <a:lnTo>
                    <a:pt x="2289543" y="374459"/>
                  </a:lnTo>
                  <a:lnTo>
                    <a:pt x="2246985" y="353745"/>
                  </a:lnTo>
                  <a:lnTo>
                    <a:pt x="2238908" y="333387"/>
                  </a:lnTo>
                  <a:lnTo>
                    <a:pt x="2238718" y="324739"/>
                  </a:lnTo>
                  <a:lnTo>
                    <a:pt x="2258339" y="286118"/>
                  </a:lnTo>
                  <a:lnTo>
                    <a:pt x="2307983" y="271335"/>
                  </a:lnTo>
                  <a:lnTo>
                    <a:pt x="2317407" y="270992"/>
                  </a:lnTo>
                  <a:lnTo>
                    <a:pt x="2324506" y="271335"/>
                  </a:lnTo>
                  <a:lnTo>
                    <a:pt x="2364168" y="292519"/>
                  </a:lnTo>
                  <a:lnTo>
                    <a:pt x="2372944" y="310032"/>
                  </a:lnTo>
                  <a:lnTo>
                    <a:pt x="2372944" y="266814"/>
                  </a:lnTo>
                  <a:lnTo>
                    <a:pt x="2332367" y="252323"/>
                  </a:lnTo>
                  <a:lnTo>
                    <a:pt x="2322360" y="251637"/>
                  </a:lnTo>
                  <a:lnTo>
                    <a:pt x="2306980" y="251764"/>
                  </a:lnTo>
                  <a:lnTo>
                    <a:pt x="2259622" y="261581"/>
                  </a:lnTo>
                  <a:lnTo>
                    <a:pt x="2224836" y="287185"/>
                  </a:lnTo>
                  <a:lnTo>
                    <a:pt x="2211895" y="320040"/>
                  </a:lnTo>
                  <a:lnTo>
                    <a:pt x="2212009" y="337566"/>
                  </a:lnTo>
                  <a:lnTo>
                    <a:pt x="2230666" y="372224"/>
                  </a:lnTo>
                  <a:lnTo>
                    <a:pt x="2268715" y="393065"/>
                  </a:lnTo>
                  <a:lnTo>
                    <a:pt x="2277630" y="395655"/>
                  </a:lnTo>
                  <a:lnTo>
                    <a:pt x="2277059" y="395655"/>
                  </a:lnTo>
                  <a:lnTo>
                    <a:pt x="2288197" y="396697"/>
                  </a:lnTo>
                  <a:lnTo>
                    <a:pt x="2287155" y="396697"/>
                  </a:lnTo>
                  <a:lnTo>
                    <a:pt x="2304427" y="396849"/>
                  </a:lnTo>
                  <a:lnTo>
                    <a:pt x="2353284" y="387248"/>
                  </a:lnTo>
                  <a:lnTo>
                    <a:pt x="2387206" y="360146"/>
                  </a:lnTo>
                  <a:lnTo>
                    <a:pt x="2399385" y="333387"/>
                  </a:lnTo>
                  <a:lnTo>
                    <a:pt x="2399385" y="306235"/>
                  </a:lnTo>
                  <a:close/>
                </a:path>
                <a:path w="2485390" h="2041525">
                  <a:moveTo>
                    <a:pt x="2419210" y="124599"/>
                  </a:moveTo>
                  <a:lnTo>
                    <a:pt x="2418778" y="122047"/>
                  </a:lnTo>
                  <a:lnTo>
                    <a:pt x="2417622" y="108635"/>
                  </a:lnTo>
                  <a:lnTo>
                    <a:pt x="2417597" y="108381"/>
                  </a:lnTo>
                  <a:lnTo>
                    <a:pt x="2417483" y="107111"/>
                  </a:lnTo>
                  <a:lnTo>
                    <a:pt x="2417381" y="105905"/>
                  </a:lnTo>
                  <a:lnTo>
                    <a:pt x="2417254" y="104521"/>
                  </a:lnTo>
                  <a:lnTo>
                    <a:pt x="2414092" y="98145"/>
                  </a:lnTo>
                  <a:lnTo>
                    <a:pt x="2403360" y="100266"/>
                  </a:lnTo>
                  <a:lnTo>
                    <a:pt x="2398141" y="101130"/>
                  </a:lnTo>
                  <a:lnTo>
                    <a:pt x="2351278" y="105905"/>
                  </a:lnTo>
                  <a:lnTo>
                    <a:pt x="2275763" y="108635"/>
                  </a:lnTo>
                  <a:lnTo>
                    <a:pt x="2235289" y="108635"/>
                  </a:lnTo>
                  <a:lnTo>
                    <a:pt x="2228888" y="108381"/>
                  </a:lnTo>
                  <a:lnTo>
                    <a:pt x="2222068" y="107962"/>
                  </a:lnTo>
                  <a:lnTo>
                    <a:pt x="2221966" y="107784"/>
                  </a:lnTo>
                  <a:lnTo>
                    <a:pt x="2217801" y="100266"/>
                  </a:lnTo>
                  <a:lnTo>
                    <a:pt x="2217915" y="37973"/>
                  </a:lnTo>
                  <a:lnTo>
                    <a:pt x="2217953" y="34721"/>
                  </a:lnTo>
                  <a:lnTo>
                    <a:pt x="2218334" y="25565"/>
                  </a:lnTo>
                  <a:lnTo>
                    <a:pt x="2219083" y="12369"/>
                  </a:lnTo>
                  <a:lnTo>
                    <a:pt x="2219083" y="9385"/>
                  </a:lnTo>
                  <a:lnTo>
                    <a:pt x="2217369" y="8966"/>
                  </a:lnTo>
                  <a:lnTo>
                    <a:pt x="2216518" y="8534"/>
                  </a:lnTo>
                  <a:lnTo>
                    <a:pt x="2204567" y="7683"/>
                  </a:lnTo>
                  <a:lnTo>
                    <a:pt x="2191766" y="6400"/>
                  </a:lnTo>
                  <a:lnTo>
                    <a:pt x="2185365" y="6400"/>
                  </a:lnTo>
                  <a:lnTo>
                    <a:pt x="2187930" y="14935"/>
                  </a:lnTo>
                  <a:lnTo>
                    <a:pt x="2190915" y="37973"/>
                  </a:lnTo>
                  <a:lnTo>
                    <a:pt x="2191042" y="105295"/>
                  </a:lnTo>
                  <a:lnTo>
                    <a:pt x="2191093" y="105905"/>
                  </a:lnTo>
                  <a:lnTo>
                    <a:pt x="2191207" y="107111"/>
                  </a:lnTo>
                  <a:lnTo>
                    <a:pt x="2191321" y="108381"/>
                  </a:lnTo>
                  <a:lnTo>
                    <a:pt x="2191347" y="108635"/>
                  </a:lnTo>
                  <a:lnTo>
                    <a:pt x="2191664" y="112014"/>
                  </a:lnTo>
                  <a:lnTo>
                    <a:pt x="2193429" y="116789"/>
                  </a:lnTo>
                  <a:lnTo>
                    <a:pt x="2196884" y="122047"/>
                  </a:lnTo>
                  <a:lnTo>
                    <a:pt x="2202865" y="130581"/>
                  </a:lnTo>
                  <a:lnTo>
                    <a:pt x="2363787" y="126492"/>
                  </a:lnTo>
                  <a:lnTo>
                    <a:pt x="2385364" y="126314"/>
                  </a:lnTo>
                  <a:lnTo>
                    <a:pt x="2415794" y="126314"/>
                  </a:lnTo>
                  <a:lnTo>
                    <a:pt x="2419210" y="124599"/>
                  </a:lnTo>
                  <a:close/>
                </a:path>
                <a:path w="2485390" h="2041525">
                  <a:moveTo>
                    <a:pt x="2485352" y="206527"/>
                  </a:moveTo>
                  <a:lnTo>
                    <a:pt x="2485263" y="205359"/>
                  </a:lnTo>
                  <a:lnTo>
                    <a:pt x="2484920" y="200558"/>
                  </a:lnTo>
                  <a:lnTo>
                    <a:pt x="2483447" y="189699"/>
                  </a:lnTo>
                  <a:lnTo>
                    <a:pt x="2483370" y="189191"/>
                  </a:lnTo>
                  <a:lnTo>
                    <a:pt x="2483269" y="188442"/>
                  </a:lnTo>
                  <a:lnTo>
                    <a:pt x="2483167" y="187629"/>
                  </a:lnTo>
                  <a:lnTo>
                    <a:pt x="2483053" y="186867"/>
                  </a:lnTo>
                  <a:lnTo>
                    <a:pt x="2482939" y="186029"/>
                  </a:lnTo>
                  <a:lnTo>
                    <a:pt x="2482824" y="185191"/>
                  </a:lnTo>
                  <a:lnTo>
                    <a:pt x="2482367" y="181787"/>
                  </a:lnTo>
                  <a:lnTo>
                    <a:pt x="2481935" y="179654"/>
                  </a:lnTo>
                  <a:lnTo>
                    <a:pt x="2479383" y="177088"/>
                  </a:lnTo>
                  <a:lnTo>
                    <a:pt x="2475115" y="177939"/>
                  </a:lnTo>
                  <a:lnTo>
                    <a:pt x="2468384" y="179197"/>
                  </a:lnTo>
                  <a:lnTo>
                    <a:pt x="2422728" y="183438"/>
                  </a:lnTo>
                  <a:lnTo>
                    <a:pt x="2370620" y="186029"/>
                  </a:lnTo>
                  <a:lnTo>
                    <a:pt x="2327694" y="187629"/>
                  </a:lnTo>
                  <a:lnTo>
                    <a:pt x="2328100" y="187629"/>
                  </a:lnTo>
                  <a:lnTo>
                    <a:pt x="2254072" y="189382"/>
                  </a:lnTo>
                  <a:lnTo>
                    <a:pt x="2234539" y="189382"/>
                  </a:lnTo>
                  <a:lnTo>
                    <a:pt x="2207679" y="189699"/>
                  </a:lnTo>
                  <a:lnTo>
                    <a:pt x="2194153" y="189699"/>
                  </a:lnTo>
                  <a:lnTo>
                    <a:pt x="2180310" y="189382"/>
                  </a:lnTo>
                  <a:lnTo>
                    <a:pt x="2181174" y="189382"/>
                  </a:lnTo>
                  <a:lnTo>
                    <a:pt x="2148103" y="188125"/>
                  </a:lnTo>
                  <a:lnTo>
                    <a:pt x="2148408" y="188125"/>
                  </a:lnTo>
                  <a:lnTo>
                    <a:pt x="2139073" y="187629"/>
                  </a:lnTo>
                  <a:lnTo>
                    <a:pt x="2131174" y="186867"/>
                  </a:lnTo>
                  <a:lnTo>
                    <a:pt x="2120595" y="185521"/>
                  </a:lnTo>
                  <a:lnTo>
                    <a:pt x="2120874" y="185521"/>
                  </a:lnTo>
                  <a:lnTo>
                    <a:pt x="2119223" y="185191"/>
                  </a:lnTo>
                  <a:lnTo>
                    <a:pt x="2117547" y="188125"/>
                  </a:lnTo>
                  <a:lnTo>
                    <a:pt x="2117648" y="188442"/>
                  </a:lnTo>
                  <a:lnTo>
                    <a:pt x="2117941" y="189039"/>
                  </a:lnTo>
                  <a:lnTo>
                    <a:pt x="2118029" y="189382"/>
                  </a:lnTo>
                  <a:lnTo>
                    <a:pt x="2118106" y="189699"/>
                  </a:lnTo>
                  <a:lnTo>
                    <a:pt x="2119655" y="196291"/>
                  </a:lnTo>
                  <a:lnTo>
                    <a:pt x="2122195" y="205613"/>
                  </a:lnTo>
                  <a:lnTo>
                    <a:pt x="2122309" y="205943"/>
                  </a:lnTo>
                  <a:lnTo>
                    <a:pt x="2122373" y="206108"/>
                  </a:lnTo>
                  <a:lnTo>
                    <a:pt x="2123922" y="210375"/>
                  </a:lnTo>
                  <a:lnTo>
                    <a:pt x="2124773" y="212928"/>
                  </a:lnTo>
                  <a:lnTo>
                    <a:pt x="2128189" y="215493"/>
                  </a:lnTo>
                  <a:lnTo>
                    <a:pt x="2132876" y="215061"/>
                  </a:lnTo>
                  <a:lnTo>
                    <a:pt x="2144280" y="213804"/>
                  </a:lnTo>
                  <a:lnTo>
                    <a:pt x="2154237" y="212928"/>
                  </a:lnTo>
                  <a:lnTo>
                    <a:pt x="2154517" y="212928"/>
                  </a:lnTo>
                  <a:lnTo>
                    <a:pt x="2165947" y="212242"/>
                  </a:lnTo>
                  <a:lnTo>
                    <a:pt x="2221852" y="209575"/>
                  </a:lnTo>
                  <a:lnTo>
                    <a:pt x="2377046" y="205613"/>
                  </a:lnTo>
                  <a:lnTo>
                    <a:pt x="2396921" y="205613"/>
                  </a:lnTo>
                  <a:lnTo>
                    <a:pt x="2412733" y="205359"/>
                  </a:lnTo>
                  <a:lnTo>
                    <a:pt x="2462441" y="205359"/>
                  </a:lnTo>
                  <a:lnTo>
                    <a:pt x="2468816" y="205613"/>
                  </a:lnTo>
                  <a:lnTo>
                    <a:pt x="2476817" y="206108"/>
                  </a:lnTo>
                  <a:lnTo>
                    <a:pt x="2485352" y="20652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709670" y="8101651"/>
              <a:ext cx="6482715" cy="0"/>
            </a:xfrm>
            <a:custGeom>
              <a:avLst/>
              <a:gdLst/>
              <a:ahLst/>
              <a:cxnLst/>
              <a:rect l="l" t="t" r="r" b="b"/>
              <a:pathLst>
                <a:path w="6482715" h="0">
                  <a:moveTo>
                    <a:pt x="0" y="0"/>
                  </a:moveTo>
                  <a:lnTo>
                    <a:pt x="6482345" y="0"/>
                  </a:lnTo>
                </a:path>
              </a:pathLst>
            </a:custGeom>
            <a:ln w="14287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43067" y="7307731"/>
              <a:ext cx="294428" cy="329630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0985053" y="7330600"/>
              <a:ext cx="168910" cy="274955"/>
            </a:xfrm>
            <a:custGeom>
              <a:avLst/>
              <a:gdLst/>
              <a:ahLst/>
              <a:cxnLst/>
              <a:rect l="l" t="t" r="r" b="b"/>
              <a:pathLst>
                <a:path w="168909" h="274954">
                  <a:moveTo>
                    <a:pt x="86143" y="274429"/>
                  </a:moveTo>
                  <a:lnTo>
                    <a:pt x="71902" y="274429"/>
                  </a:lnTo>
                  <a:lnTo>
                    <a:pt x="62840" y="273175"/>
                  </a:lnTo>
                  <a:lnTo>
                    <a:pt x="24301" y="247790"/>
                  </a:lnTo>
                  <a:lnTo>
                    <a:pt x="5083" y="207912"/>
                  </a:lnTo>
                  <a:lnTo>
                    <a:pt x="133" y="175256"/>
                  </a:lnTo>
                  <a:lnTo>
                    <a:pt x="71" y="171678"/>
                  </a:lnTo>
                  <a:lnTo>
                    <a:pt x="0" y="140242"/>
                  </a:lnTo>
                  <a:lnTo>
                    <a:pt x="454" y="132944"/>
                  </a:lnTo>
                  <a:lnTo>
                    <a:pt x="568" y="131122"/>
                  </a:lnTo>
                  <a:lnTo>
                    <a:pt x="667" y="129526"/>
                  </a:lnTo>
                  <a:lnTo>
                    <a:pt x="10512" y="84594"/>
                  </a:lnTo>
                  <a:lnTo>
                    <a:pt x="27093" y="50154"/>
                  </a:lnTo>
                  <a:lnTo>
                    <a:pt x="62864" y="13626"/>
                  </a:lnTo>
                  <a:lnTo>
                    <a:pt x="114911" y="0"/>
                  </a:lnTo>
                  <a:lnTo>
                    <a:pt x="124374" y="0"/>
                  </a:lnTo>
                  <a:lnTo>
                    <a:pt x="143300" y="3406"/>
                  </a:lnTo>
                  <a:lnTo>
                    <a:pt x="152384" y="7948"/>
                  </a:lnTo>
                  <a:lnTo>
                    <a:pt x="154277" y="9084"/>
                  </a:lnTo>
                  <a:lnTo>
                    <a:pt x="153520" y="10977"/>
                  </a:lnTo>
                  <a:lnTo>
                    <a:pt x="149302" y="20818"/>
                  </a:lnTo>
                  <a:lnTo>
                    <a:pt x="113396" y="20818"/>
                  </a:lnTo>
                  <a:lnTo>
                    <a:pt x="98433" y="21061"/>
                  </a:lnTo>
                  <a:lnTo>
                    <a:pt x="57396" y="45736"/>
                  </a:lnTo>
                  <a:lnTo>
                    <a:pt x="38260" y="79111"/>
                  </a:lnTo>
                  <a:lnTo>
                    <a:pt x="26309" y="120790"/>
                  </a:lnTo>
                  <a:lnTo>
                    <a:pt x="24917" y="140242"/>
                  </a:lnTo>
                  <a:lnTo>
                    <a:pt x="24822" y="141567"/>
                  </a:lnTo>
                  <a:lnTo>
                    <a:pt x="46900" y="141567"/>
                  </a:lnTo>
                  <a:lnTo>
                    <a:pt x="41622" y="145687"/>
                  </a:lnTo>
                  <a:lnTo>
                    <a:pt x="35586" y="152142"/>
                  </a:lnTo>
                  <a:lnTo>
                    <a:pt x="30935" y="160834"/>
                  </a:lnTo>
                  <a:lnTo>
                    <a:pt x="25200" y="175256"/>
                  </a:lnTo>
                  <a:lnTo>
                    <a:pt x="27418" y="198100"/>
                  </a:lnTo>
                  <a:lnTo>
                    <a:pt x="44505" y="233738"/>
                  </a:lnTo>
                  <a:lnTo>
                    <a:pt x="85386" y="253232"/>
                  </a:lnTo>
                  <a:lnTo>
                    <a:pt x="142495" y="253232"/>
                  </a:lnTo>
                  <a:lnTo>
                    <a:pt x="139349" y="255819"/>
                  </a:lnTo>
                  <a:lnTo>
                    <a:pt x="128348" y="262695"/>
                  </a:lnTo>
                  <a:lnTo>
                    <a:pt x="117149" y="269266"/>
                  </a:lnTo>
                  <a:lnTo>
                    <a:pt x="109020" y="272678"/>
                  </a:lnTo>
                  <a:lnTo>
                    <a:pt x="100003" y="274033"/>
                  </a:lnTo>
                  <a:lnTo>
                    <a:pt x="86143" y="274429"/>
                  </a:lnTo>
                  <a:close/>
                </a:path>
                <a:path w="168909" h="274954">
                  <a:moveTo>
                    <a:pt x="145949" y="29146"/>
                  </a:moveTo>
                  <a:lnTo>
                    <a:pt x="143300" y="28010"/>
                  </a:lnTo>
                  <a:lnTo>
                    <a:pt x="136108" y="23846"/>
                  </a:lnTo>
                  <a:lnTo>
                    <a:pt x="120967" y="20818"/>
                  </a:lnTo>
                  <a:lnTo>
                    <a:pt x="149302" y="20818"/>
                  </a:lnTo>
                  <a:lnTo>
                    <a:pt x="146707" y="26875"/>
                  </a:lnTo>
                  <a:lnTo>
                    <a:pt x="145949" y="29146"/>
                  </a:lnTo>
                  <a:close/>
                </a:path>
                <a:path w="168909" h="274954">
                  <a:moveTo>
                    <a:pt x="46900" y="141567"/>
                  </a:moveTo>
                  <a:lnTo>
                    <a:pt x="24822" y="141567"/>
                  </a:lnTo>
                  <a:lnTo>
                    <a:pt x="31869" y="131122"/>
                  </a:lnTo>
                  <a:lnTo>
                    <a:pt x="63488" y="107648"/>
                  </a:lnTo>
                  <a:lnTo>
                    <a:pt x="92578" y="103336"/>
                  </a:lnTo>
                  <a:lnTo>
                    <a:pt x="105862" y="103496"/>
                  </a:lnTo>
                  <a:lnTo>
                    <a:pt x="106757" y="103496"/>
                  </a:lnTo>
                  <a:lnTo>
                    <a:pt x="115168" y="104614"/>
                  </a:lnTo>
                  <a:lnTo>
                    <a:pt x="115658" y="104614"/>
                  </a:lnTo>
                  <a:lnTo>
                    <a:pt x="123531" y="107967"/>
                  </a:lnTo>
                  <a:lnTo>
                    <a:pt x="133647" y="114314"/>
                  </a:lnTo>
                  <a:lnTo>
                    <a:pt x="143525" y="120950"/>
                  </a:lnTo>
                  <a:lnTo>
                    <a:pt x="148429" y="125291"/>
                  </a:lnTo>
                  <a:lnTo>
                    <a:pt x="89928" y="125291"/>
                  </a:lnTo>
                  <a:lnTo>
                    <a:pt x="77191" y="125489"/>
                  </a:lnTo>
                  <a:lnTo>
                    <a:pt x="68944" y="126876"/>
                  </a:lnTo>
                  <a:lnTo>
                    <a:pt x="61583" y="130640"/>
                  </a:lnTo>
                  <a:lnTo>
                    <a:pt x="51508" y="137971"/>
                  </a:lnTo>
                  <a:lnTo>
                    <a:pt x="46900" y="141567"/>
                  </a:lnTo>
                  <a:close/>
                </a:path>
                <a:path w="168909" h="274954">
                  <a:moveTo>
                    <a:pt x="142495" y="253232"/>
                  </a:moveTo>
                  <a:lnTo>
                    <a:pt x="85386" y="253232"/>
                  </a:lnTo>
                  <a:lnTo>
                    <a:pt x="96094" y="253087"/>
                  </a:lnTo>
                  <a:lnTo>
                    <a:pt x="102916" y="252073"/>
                  </a:lnTo>
                  <a:lnTo>
                    <a:pt x="136865" y="218975"/>
                  </a:lnTo>
                  <a:lnTo>
                    <a:pt x="143736" y="195909"/>
                  </a:lnTo>
                  <a:lnTo>
                    <a:pt x="143689" y="185097"/>
                  </a:lnTo>
                  <a:lnTo>
                    <a:pt x="128159" y="140242"/>
                  </a:lnTo>
                  <a:lnTo>
                    <a:pt x="103329" y="125489"/>
                  </a:lnTo>
                  <a:lnTo>
                    <a:pt x="101450" y="125489"/>
                  </a:lnTo>
                  <a:lnTo>
                    <a:pt x="89928" y="125291"/>
                  </a:lnTo>
                  <a:lnTo>
                    <a:pt x="148429" y="125291"/>
                  </a:lnTo>
                  <a:lnTo>
                    <a:pt x="149498" y="126237"/>
                  </a:lnTo>
                  <a:lnTo>
                    <a:pt x="167170" y="162907"/>
                  </a:lnTo>
                  <a:lnTo>
                    <a:pt x="168333" y="200726"/>
                  </a:lnTo>
                  <a:lnTo>
                    <a:pt x="167390" y="209592"/>
                  </a:lnTo>
                  <a:lnTo>
                    <a:pt x="146091" y="250275"/>
                  </a:lnTo>
                  <a:lnTo>
                    <a:pt x="142495" y="25323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984893" y="7330600"/>
              <a:ext cx="168910" cy="274955"/>
            </a:xfrm>
            <a:custGeom>
              <a:avLst/>
              <a:gdLst/>
              <a:ahLst/>
              <a:cxnLst/>
              <a:rect l="l" t="t" r="r" b="b"/>
              <a:pathLst>
                <a:path w="168909" h="274954">
                  <a:moveTo>
                    <a:pt x="24982" y="141567"/>
                  </a:moveTo>
                  <a:lnTo>
                    <a:pt x="53561" y="113557"/>
                  </a:lnTo>
                  <a:lnTo>
                    <a:pt x="92738" y="103336"/>
                  </a:lnTo>
                  <a:lnTo>
                    <a:pt x="133808" y="114314"/>
                  </a:lnTo>
                  <a:lnTo>
                    <a:pt x="159547" y="143838"/>
                  </a:lnTo>
                  <a:lnTo>
                    <a:pt x="168442" y="185097"/>
                  </a:lnTo>
                  <a:lnTo>
                    <a:pt x="168493" y="200726"/>
                  </a:lnTo>
                  <a:lnTo>
                    <a:pt x="167425" y="210766"/>
                  </a:lnTo>
                  <a:lnTo>
                    <a:pt x="146252" y="250275"/>
                  </a:lnTo>
                  <a:lnTo>
                    <a:pt x="109180" y="272678"/>
                  </a:lnTo>
                  <a:lnTo>
                    <a:pt x="72212" y="274450"/>
                  </a:lnTo>
                  <a:lnTo>
                    <a:pt x="63000" y="273175"/>
                  </a:lnTo>
                  <a:lnTo>
                    <a:pt x="24462" y="247790"/>
                  </a:lnTo>
                  <a:lnTo>
                    <a:pt x="5243" y="207912"/>
                  </a:lnTo>
                  <a:lnTo>
                    <a:pt x="0" y="158222"/>
                  </a:lnTo>
                  <a:lnTo>
                    <a:pt x="103" y="141150"/>
                  </a:lnTo>
                  <a:lnTo>
                    <a:pt x="6624" y="101255"/>
                  </a:lnTo>
                  <a:lnTo>
                    <a:pt x="19053" y="63834"/>
                  </a:lnTo>
                  <a:lnTo>
                    <a:pt x="42229" y="28412"/>
                  </a:lnTo>
                  <a:lnTo>
                    <a:pt x="76080" y="5748"/>
                  </a:lnTo>
                  <a:lnTo>
                    <a:pt x="115071" y="0"/>
                  </a:lnTo>
                  <a:lnTo>
                    <a:pt x="124534" y="0"/>
                  </a:lnTo>
                  <a:lnTo>
                    <a:pt x="133997" y="1703"/>
                  </a:lnTo>
                  <a:lnTo>
                    <a:pt x="143460" y="3406"/>
                  </a:lnTo>
                  <a:lnTo>
                    <a:pt x="152544" y="7948"/>
                  </a:lnTo>
                  <a:lnTo>
                    <a:pt x="154437" y="9084"/>
                  </a:lnTo>
                  <a:lnTo>
                    <a:pt x="153680" y="10977"/>
                  </a:lnTo>
                  <a:lnTo>
                    <a:pt x="146867" y="26875"/>
                  </a:lnTo>
                  <a:lnTo>
                    <a:pt x="146110" y="29146"/>
                  </a:lnTo>
                  <a:lnTo>
                    <a:pt x="143460" y="28010"/>
                  </a:lnTo>
                  <a:lnTo>
                    <a:pt x="136268" y="23846"/>
                  </a:lnTo>
                  <a:lnTo>
                    <a:pt x="128697" y="22332"/>
                  </a:lnTo>
                  <a:lnTo>
                    <a:pt x="121127" y="20818"/>
                  </a:lnTo>
                  <a:lnTo>
                    <a:pt x="113557" y="20818"/>
                  </a:lnTo>
                  <a:lnTo>
                    <a:pt x="98593" y="21061"/>
                  </a:lnTo>
                  <a:lnTo>
                    <a:pt x="57556" y="45736"/>
                  </a:lnTo>
                  <a:lnTo>
                    <a:pt x="38420" y="79111"/>
                  </a:lnTo>
                  <a:lnTo>
                    <a:pt x="26470" y="120790"/>
                  </a:lnTo>
                  <a:lnTo>
                    <a:pt x="24982" y="141567"/>
                  </a:lnTo>
                  <a:close/>
                </a:path>
              </a:pathLst>
            </a:custGeom>
            <a:ln w="788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6311" y="7451948"/>
              <a:ext cx="126470" cy="135826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7881" y="7307731"/>
              <a:ext cx="332280" cy="358020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2795593" y="7264463"/>
              <a:ext cx="2023745" cy="398780"/>
            </a:xfrm>
            <a:custGeom>
              <a:avLst/>
              <a:gdLst/>
              <a:ahLst/>
              <a:cxnLst/>
              <a:rect l="l" t="t" r="r" b="b"/>
              <a:pathLst>
                <a:path w="2023744" h="398779">
                  <a:moveTo>
                    <a:pt x="193738" y="36830"/>
                  </a:moveTo>
                  <a:lnTo>
                    <a:pt x="189471" y="35560"/>
                  </a:lnTo>
                  <a:lnTo>
                    <a:pt x="188620" y="34290"/>
                  </a:lnTo>
                  <a:lnTo>
                    <a:pt x="185483" y="33020"/>
                  </a:lnTo>
                  <a:lnTo>
                    <a:pt x="179222" y="30480"/>
                  </a:lnTo>
                  <a:lnTo>
                    <a:pt x="168135" y="25400"/>
                  </a:lnTo>
                  <a:lnTo>
                    <a:pt x="164719" y="25400"/>
                  </a:lnTo>
                  <a:lnTo>
                    <a:pt x="162153" y="24130"/>
                  </a:lnTo>
                  <a:lnTo>
                    <a:pt x="160020" y="25400"/>
                  </a:lnTo>
                  <a:lnTo>
                    <a:pt x="159600" y="25400"/>
                  </a:lnTo>
                  <a:lnTo>
                    <a:pt x="142951" y="27940"/>
                  </a:lnTo>
                  <a:lnTo>
                    <a:pt x="131762" y="29210"/>
                  </a:lnTo>
                  <a:lnTo>
                    <a:pt x="123812" y="30480"/>
                  </a:lnTo>
                  <a:lnTo>
                    <a:pt x="115290" y="30480"/>
                  </a:lnTo>
                  <a:lnTo>
                    <a:pt x="89496" y="33020"/>
                  </a:lnTo>
                  <a:lnTo>
                    <a:pt x="29552" y="33020"/>
                  </a:lnTo>
                  <a:lnTo>
                    <a:pt x="18351" y="31750"/>
                  </a:lnTo>
                  <a:lnTo>
                    <a:pt x="16217" y="31750"/>
                  </a:lnTo>
                  <a:lnTo>
                    <a:pt x="14516" y="34290"/>
                  </a:lnTo>
                  <a:lnTo>
                    <a:pt x="14935" y="34290"/>
                  </a:lnTo>
                  <a:lnTo>
                    <a:pt x="16649" y="41910"/>
                  </a:lnTo>
                  <a:lnTo>
                    <a:pt x="18351" y="48260"/>
                  </a:lnTo>
                  <a:lnTo>
                    <a:pt x="20485" y="54610"/>
                  </a:lnTo>
                  <a:lnTo>
                    <a:pt x="23901" y="59690"/>
                  </a:lnTo>
                  <a:lnTo>
                    <a:pt x="28168" y="58420"/>
                  </a:lnTo>
                  <a:lnTo>
                    <a:pt x="36271" y="58420"/>
                  </a:lnTo>
                  <a:lnTo>
                    <a:pt x="62560" y="55880"/>
                  </a:lnTo>
                  <a:lnTo>
                    <a:pt x="67830" y="54610"/>
                  </a:lnTo>
                  <a:lnTo>
                    <a:pt x="80657" y="54610"/>
                  </a:lnTo>
                  <a:lnTo>
                    <a:pt x="127241" y="50800"/>
                  </a:lnTo>
                  <a:lnTo>
                    <a:pt x="134505" y="50800"/>
                  </a:lnTo>
                  <a:lnTo>
                    <a:pt x="141884" y="49530"/>
                  </a:lnTo>
                  <a:lnTo>
                    <a:pt x="156616" y="49530"/>
                  </a:lnTo>
                  <a:lnTo>
                    <a:pt x="156502" y="50800"/>
                  </a:lnTo>
                  <a:lnTo>
                    <a:pt x="156184" y="54610"/>
                  </a:lnTo>
                  <a:lnTo>
                    <a:pt x="138049" y="100330"/>
                  </a:lnTo>
                  <a:lnTo>
                    <a:pt x="114287" y="133350"/>
                  </a:lnTo>
                  <a:lnTo>
                    <a:pt x="101346" y="146050"/>
                  </a:lnTo>
                  <a:lnTo>
                    <a:pt x="88239" y="160020"/>
                  </a:lnTo>
                  <a:lnTo>
                    <a:pt x="78917" y="168910"/>
                  </a:lnTo>
                  <a:lnTo>
                    <a:pt x="38569" y="199390"/>
                  </a:lnTo>
                  <a:lnTo>
                    <a:pt x="17945" y="212090"/>
                  </a:lnTo>
                  <a:lnTo>
                    <a:pt x="2997" y="219710"/>
                  </a:lnTo>
                  <a:lnTo>
                    <a:pt x="0" y="222250"/>
                  </a:lnTo>
                  <a:lnTo>
                    <a:pt x="1714" y="223520"/>
                  </a:lnTo>
                  <a:lnTo>
                    <a:pt x="11099" y="233680"/>
                  </a:lnTo>
                  <a:lnTo>
                    <a:pt x="14516" y="236220"/>
                  </a:lnTo>
                  <a:lnTo>
                    <a:pt x="21336" y="236220"/>
                  </a:lnTo>
                  <a:lnTo>
                    <a:pt x="24752" y="233680"/>
                  </a:lnTo>
                  <a:lnTo>
                    <a:pt x="51638" y="218440"/>
                  </a:lnTo>
                  <a:lnTo>
                    <a:pt x="68605" y="208280"/>
                  </a:lnTo>
                  <a:lnTo>
                    <a:pt x="82842" y="196850"/>
                  </a:lnTo>
                  <a:lnTo>
                    <a:pt x="101561" y="179070"/>
                  </a:lnTo>
                  <a:lnTo>
                    <a:pt x="119875" y="162560"/>
                  </a:lnTo>
                  <a:lnTo>
                    <a:pt x="151917" y="123190"/>
                  </a:lnTo>
                  <a:lnTo>
                    <a:pt x="174599" y="86360"/>
                  </a:lnTo>
                  <a:lnTo>
                    <a:pt x="189471" y="49530"/>
                  </a:lnTo>
                  <a:lnTo>
                    <a:pt x="193738" y="36830"/>
                  </a:lnTo>
                  <a:close/>
                </a:path>
                <a:path w="2023744" h="398779">
                  <a:moveTo>
                    <a:pt x="297434" y="0"/>
                  </a:moveTo>
                  <a:lnTo>
                    <a:pt x="265849" y="0"/>
                  </a:lnTo>
                  <a:lnTo>
                    <a:pt x="263715" y="1270"/>
                  </a:lnTo>
                  <a:lnTo>
                    <a:pt x="264566" y="3810"/>
                  </a:lnTo>
                  <a:lnTo>
                    <a:pt x="266700" y="7620"/>
                  </a:lnTo>
                  <a:lnTo>
                    <a:pt x="268389" y="29210"/>
                  </a:lnTo>
                  <a:lnTo>
                    <a:pt x="268516" y="31750"/>
                  </a:lnTo>
                  <a:lnTo>
                    <a:pt x="268643" y="34290"/>
                  </a:lnTo>
                  <a:lnTo>
                    <a:pt x="268744" y="38100"/>
                  </a:lnTo>
                  <a:lnTo>
                    <a:pt x="268833" y="73660"/>
                  </a:lnTo>
                  <a:lnTo>
                    <a:pt x="261416" y="74930"/>
                  </a:lnTo>
                  <a:lnTo>
                    <a:pt x="249542" y="74930"/>
                  </a:lnTo>
                  <a:lnTo>
                    <a:pt x="229628" y="76200"/>
                  </a:lnTo>
                  <a:lnTo>
                    <a:pt x="216535" y="76200"/>
                  </a:lnTo>
                  <a:lnTo>
                    <a:pt x="192024" y="74930"/>
                  </a:lnTo>
                  <a:lnTo>
                    <a:pt x="183921" y="74930"/>
                  </a:lnTo>
                  <a:lnTo>
                    <a:pt x="181787" y="73660"/>
                  </a:lnTo>
                  <a:lnTo>
                    <a:pt x="180936" y="76200"/>
                  </a:lnTo>
                  <a:lnTo>
                    <a:pt x="180936" y="77470"/>
                  </a:lnTo>
                  <a:lnTo>
                    <a:pt x="183489" y="93980"/>
                  </a:lnTo>
                  <a:lnTo>
                    <a:pt x="183489" y="95250"/>
                  </a:lnTo>
                  <a:lnTo>
                    <a:pt x="183921" y="95250"/>
                  </a:lnTo>
                  <a:lnTo>
                    <a:pt x="184353" y="97790"/>
                  </a:lnTo>
                  <a:lnTo>
                    <a:pt x="186486" y="99060"/>
                  </a:lnTo>
                  <a:lnTo>
                    <a:pt x="191173" y="99060"/>
                  </a:lnTo>
                  <a:lnTo>
                    <a:pt x="201422" y="97790"/>
                  </a:lnTo>
                  <a:lnTo>
                    <a:pt x="226161" y="96520"/>
                  </a:lnTo>
                  <a:lnTo>
                    <a:pt x="236410" y="95250"/>
                  </a:lnTo>
                  <a:lnTo>
                    <a:pt x="268833" y="93980"/>
                  </a:lnTo>
                  <a:lnTo>
                    <a:pt x="268833" y="147320"/>
                  </a:lnTo>
                  <a:lnTo>
                    <a:pt x="259029" y="148590"/>
                  </a:lnTo>
                  <a:lnTo>
                    <a:pt x="237934" y="149860"/>
                  </a:lnTo>
                  <a:lnTo>
                    <a:pt x="204825" y="149860"/>
                  </a:lnTo>
                  <a:lnTo>
                    <a:pt x="181787" y="148590"/>
                  </a:lnTo>
                  <a:lnTo>
                    <a:pt x="175387" y="148590"/>
                  </a:lnTo>
                  <a:lnTo>
                    <a:pt x="173253" y="147320"/>
                  </a:lnTo>
                  <a:lnTo>
                    <a:pt x="172402" y="149860"/>
                  </a:lnTo>
                  <a:lnTo>
                    <a:pt x="172402" y="151130"/>
                  </a:lnTo>
                  <a:lnTo>
                    <a:pt x="174955" y="168910"/>
                  </a:lnTo>
                  <a:lnTo>
                    <a:pt x="175387" y="168910"/>
                  </a:lnTo>
                  <a:lnTo>
                    <a:pt x="175818" y="171450"/>
                  </a:lnTo>
                  <a:lnTo>
                    <a:pt x="177952" y="172720"/>
                  </a:lnTo>
                  <a:lnTo>
                    <a:pt x="182638" y="172720"/>
                  </a:lnTo>
                  <a:lnTo>
                    <a:pt x="192887" y="171450"/>
                  </a:lnTo>
                  <a:lnTo>
                    <a:pt x="217627" y="170180"/>
                  </a:lnTo>
                  <a:lnTo>
                    <a:pt x="227876" y="170180"/>
                  </a:lnTo>
                  <a:lnTo>
                    <a:pt x="268833" y="168910"/>
                  </a:lnTo>
                  <a:lnTo>
                    <a:pt x="268833" y="203200"/>
                  </a:lnTo>
                  <a:lnTo>
                    <a:pt x="270548" y="203200"/>
                  </a:lnTo>
                  <a:lnTo>
                    <a:pt x="292303" y="201930"/>
                  </a:lnTo>
                  <a:lnTo>
                    <a:pt x="294436" y="201930"/>
                  </a:lnTo>
                  <a:lnTo>
                    <a:pt x="295719" y="199390"/>
                  </a:lnTo>
                  <a:lnTo>
                    <a:pt x="295744" y="149860"/>
                  </a:lnTo>
                  <a:lnTo>
                    <a:pt x="295783" y="93980"/>
                  </a:lnTo>
                  <a:lnTo>
                    <a:pt x="295846" y="35560"/>
                  </a:lnTo>
                  <a:lnTo>
                    <a:pt x="297434" y="3810"/>
                  </a:lnTo>
                  <a:lnTo>
                    <a:pt x="297434" y="0"/>
                  </a:lnTo>
                  <a:close/>
                </a:path>
                <a:path w="2023744" h="398779">
                  <a:moveTo>
                    <a:pt x="317055" y="377190"/>
                  </a:moveTo>
                  <a:lnTo>
                    <a:pt x="316636" y="374650"/>
                  </a:lnTo>
                  <a:lnTo>
                    <a:pt x="314807" y="361950"/>
                  </a:lnTo>
                  <a:lnTo>
                    <a:pt x="314071" y="356870"/>
                  </a:lnTo>
                  <a:lnTo>
                    <a:pt x="313639" y="354330"/>
                  </a:lnTo>
                  <a:lnTo>
                    <a:pt x="311086" y="351790"/>
                  </a:lnTo>
                  <a:lnTo>
                    <a:pt x="306819" y="353060"/>
                  </a:lnTo>
                  <a:lnTo>
                    <a:pt x="300177" y="354330"/>
                  </a:lnTo>
                  <a:lnTo>
                    <a:pt x="295300" y="355600"/>
                  </a:lnTo>
                  <a:lnTo>
                    <a:pt x="289775" y="356870"/>
                  </a:lnTo>
                  <a:lnTo>
                    <a:pt x="281216" y="356870"/>
                  </a:lnTo>
                  <a:lnTo>
                    <a:pt x="272554" y="358140"/>
                  </a:lnTo>
                  <a:lnTo>
                    <a:pt x="266331" y="359410"/>
                  </a:lnTo>
                  <a:lnTo>
                    <a:pt x="249212" y="359410"/>
                  </a:lnTo>
                  <a:lnTo>
                    <a:pt x="232689" y="360680"/>
                  </a:lnTo>
                  <a:lnTo>
                    <a:pt x="221043" y="361950"/>
                  </a:lnTo>
                  <a:lnTo>
                    <a:pt x="131432" y="361950"/>
                  </a:lnTo>
                  <a:lnTo>
                    <a:pt x="124180" y="360680"/>
                  </a:lnTo>
                  <a:lnTo>
                    <a:pt x="120345" y="355600"/>
                  </a:lnTo>
                  <a:lnTo>
                    <a:pt x="120345" y="314960"/>
                  </a:lnTo>
                  <a:lnTo>
                    <a:pt x="138049" y="314960"/>
                  </a:lnTo>
                  <a:lnTo>
                    <a:pt x="172783" y="313690"/>
                  </a:lnTo>
                  <a:lnTo>
                    <a:pt x="218808" y="313690"/>
                  </a:lnTo>
                  <a:lnTo>
                    <a:pt x="261518" y="312420"/>
                  </a:lnTo>
                  <a:lnTo>
                    <a:pt x="286334" y="312420"/>
                  </a:lnTo>
                  <a:lnTo>
                    <a:pt x="290601" y="309880"/>
                  </a:lnTo>
                  <a:lnTo>
                    <a:pt x="291033" y="304800"/>
                  </a:lnTo>
                  <a:lnTo>
                    <a:pt x="291668" y="295910"/>
                  </a:lnTo>
                  <a:lnTo>
                    <a:pt x="291757" y="294640"/>
                  </a:lnTo>
                  <a:lnTo>
                    <a:pt x="291846" y="293370"/>
                  </a:lnTo>
                  <a:lnTo>
                    <a:pt x="291947" y="292100"/>
                  </a:lnTo>
                  <a:lnTo>
                    <a:pt x="292036" y="290830"/>
                  </a:lnTo>
                  <a:lnTo>
                    <a:pt x="292823" y="279400"/>
                  </a:lnTo>
                  <a:lnTo>
                    <a:pt x="294360" y="259080"/>
                  </a:lnTo>
                  <a:lnTo>
                    <a:pt x="294970" y="251460"/>
                  </a:lnTo>
                  <a:lnTo>
                    <a:pt x="295236" y="248920"/>
                  </a:lnTo>
                  <a:lnTo>
                    <a:pt x="295744" y="243840"/>
                  </a:lnTo>
                  <a:lnTo>
                    <a:pt x="297002" y="232410"/>
                  </a:lnTo>
                  <a:lnTo>
                    <a:pt x="297002" y="231140"/>
                  </a:lnTo>
                  <a:lnTo>
                    <a:pt x="296570" y="229870"/>
                  </a:lnTo>
                  <a:lnTo>
                    <a:pt x="294436" y="228600"/>
                  </a:lnTo>
                  <a:lnTo>
                    <a:pt x="272681" y="226060"/>
                  </a:lnTo>
                  <a:lnTo>
                    <a:pt x="270967" y="224790"/>
                  </a:lnTo>
                  <a:lnTo>
                    <a:pt x="267982" y="226060"/>
                  </a:lnTo>
                  <a:lnTo>
                    <a:pt x="266280" y="226060"/>
                  </a:lnTo>
                  <a:lnTo>
                    <a:pt x="257581" y="227330"/>
                  </a:lnTo>
                  <a:lnTo>
                    <a:pt x="251129" y="228600"/>
                  </a:lnTo>
                  <a:lnTo>
                    <a:pt x="243713" y="228600"/>
                  </a:lnTo>
                  <a:lnTo>
                    <a:pt x="232143" y="229870"/>
                  </a:lnTo>
                  <a:lnTo>
                    <a:pt x="220459" y="229870"/>
                  </a:lnTo>
                  <a:lnTo>
                    <a:pt x="212293" y="231140"/>
                  </a:lnTo>
                  <a:lnTo>
                    <a:pt x="203822" y="231140"/>
                  </a:lnTo>
                  <a:lnTo>
                    <a:pt x="178523" y="232410"/>
                  </a:lnTo>
                  <a:lnTo>
                    <a:pt x="99860" y="232410"/>
                  </a:lnTo>
                  <a:lnTo>
                    <a:pt x="92608" y="231140"/>
                  </a:lnTo>
                  <a:lnTo>
                    <a:pt x="88341" y="231140"/>
                  </a:lnTo>
                  <a:lnTo>
                    <a:pt x="89192" y="234950"/>
                  </a:lnTo>
                  <a:lnTo>
                    <a:pt x="91744" y="250190"/>
                  </a:lnTo>
                  <a:lnTo>
                    <a:pt x="92608" y="252730"/>
                  </a:lnTo>
                  <a:lnTo>
                    <a:pt x="95161" y="256540"/>
                  </a:lnTo>
                  <a:lnTo>
                    <a:pt x="99860" y="255270"/>
                  </a:lnTo>
                  <a:lnTo>
                    <a:pt x="132715" y="254000"/>
                  </a:lnTo>
                  <a:lnTo>
                    <a:pt x="139407" y="252730"/>
                  </a:lnTo>
                  <a:lnTo>
                    <a:pt x="151193" y="252730"/>
                  </a:lnTo>
                  <a:lnTo>
                    <a:pt x="179895" y="251460"/>
                  </a:lnTo>
                  <a:lnTo>
                    <a:pt x="219049" y="250190"/>
                  </a:lnTo>
                  <a:lnTo>
                    <a:pt x="247091" y="250190"/>
                  </a:lnTo>
                  <a:lnTo>
                    <a:pt x="253314" y="248920"/>
                  </a:lnTo>
                  <a:lnTo>
                    <a:pt x="267131" y="248920"/>
                  </a:lnTo>
                  <a:lnTo>
                    <a:pt x="267982" y="250190"/>
                  </a:lnTo>
                  <a:lnTo>
                    <a:pt x="267893" y="256540"/>
                  </a:lnTo>
                  <a:lnTo>
                    <a:pt x="267804" y="259080"/>
                  </a:lnTo>
                  <a:lnTo>
                    <a:pt x="266700" y="290830"/>
                  </a:lnTo>
                  <a:lnTo>
                    <a:pt x="260515" y="292100"/>
                  </a:lnTo>
                  <a:lnTo>
                    <a:pt x="255587" y="292100"/>
                  </a:lnTo>
                  <a:lnTo>
                    <a:pt x="249326" y="293370"/>
                  </a:lnTo>
                  <a:lnTo>
                    <a:pt x="228866" y="293370"/>
                  </a:lnTo>
                  <a:lnTo>
                    <a:pt x="221475" y="294640"/>
                  </a:lnTo>
                  <a:lnTo>
                    <a:pt x="188912" y="294640"/>
                  </a:lnTo>
                  <a:lnTo>
                    <a:pt x="180479" y="295910"/>
                  </a:lnTo>
                  <a:lnTo>
                    <a:pt x="121196" y="295910"/>
                  </a:lnTo>
                  <a:lnTo>
                    <a:pt x="110909" y="294640"/>
                  </a:lnTo>
                  <a:lnTo>
                    <a:pt x="89611" y="294640"/>
                  </a:lnTo>
                  <a:lnTo>
                    <a:pt x="87909" y="298450"/>
                  </a:lnTo>
                  <a:lnTo>
                    <a:pt x="88760" y="299720"/>
                  </a:lnTo>
                  <a:lnTo>
                    <a:pt x="91744" y="304800"/>
                  </a:lnTo>
                  <a:lnTo>
                    <a:pt x="93459" y="318770"/>
                  </a:lnTo>
                  <a:lnTo>
                    <a:pt x="93573" y="358140"/>
                  </a:lnTo>
                  <a:lnTo>
                    <a:pt x="94411" y="364490"/>
                  </a:lnTo>
                  <a:lnTo>
                    <a:pt x="96697" y="369570"/>
                  </a:lnTo>
                  <a:lnTo>
                    <a:pt x="101142" y="374650"/>
                  </a:lnTo>
                  <a:lnTo>
                    <a:pt x="108813" y="383540"/>
                  </a:lnTo>
                  <a:lnTo>
                    <a:pt x="138823" y="383540"/>
                  </a:lnTo>
                  <a:lnTo>
                    <a:pt x="150609" y="382270"/>
                  </a:lnTo>
                  <a:lnTo>
                    <a:pt x="163004" y="382270"/>
                  </a:lnTo>
                  <a:lnTo>
                    <a:pt x="264579" y="379730"/>
                  </a:lnTo>
                  <a:lnTo>
                    <a:pt x="313639" y="379730"/>
                  </a:lnTo>
                  <a:lnTo>
                    <a:pt x="317055" y="377190"/>
                  </a:lnTo>
                  <a:close/>
                </a:path>
                <a:path w="2023744" h="398779">
                  <a:moveTo>
                    <a:pt x="570928" y="41389"/>
                  </a:moveTo>
                  <a:lnTo>
                    <a:pt x="566394" y="40881"/>
                  </a:lnTo>
                  <a:lnTo>
                    <a:pt x="566750" y="40881"/>
                  </a:lnTo>
                  <a:lnTo>
                    <a:pt x="541515" y="35407"/>
                  </a:lnTo>
                  <a:lnTo>
                    <a:pt x="541083" y="35407"/>
                  </a:lnTo>
                  <a:lnTo>
                    <a:pt x="540232" y="34988"/>
                  </a:lnTo>
                  <a:lnTo>
                    <a:pt x="539381" y="34988"/>
                  </a:lnTo>
                  <a:lnTo>
                    <a:pt x="536816" y="34556"/>
                  </a:lnTo>
                  <a:lnTo>
                    <a:pt x="535114" y="35407"/>
                  </a:lnTo>
                  <a:lnTo>
                    <a:pt x="526910" y="36677"/>
                  </a:lnTo>
                  <a:lnTo>
                    <a:pt x="481926" y="40881"/>
                  </a:lnTo>
                  <a:lnTo>
                    <a:pt x="449414" y="42557"/>
                  </a:lnTo>
                  <a:lnTo>
                    <a:pt x="450011" y="42557"/>
                  </a:lnTo>
                  <a:lnTo>
                    <a:pt x="439534" y="42938"/>
                  </a:lnTo>
                  <a:lnTo>
                    <a:pt x="397840" y="42938"/>
                  </a:lnTo>
                  <a:lnTo>
                    <a:pt x="390766" y="42557"/>
                  </a:lnTo>
                  <a:lnTo>
                    <a:pt x="381063" y="41808"/>
                  </a:lnTo>
                  <a:lnTo>
                    <a:pt x="378929" y="41389"/>
                  </a:lnTo>
                  <a:lnTo>
                    <a:pt x="377228" y="43942"/>
                  </a:lnTo>
                  <a:lnTo>
                    <a:pt x="377647" y="44805"/>
                  </a:lnTo>
                  <a:lnTo>
                    <a:pt x="379361" y="52057"/>
                  </a:lnTo>
                  <a:lnTo>
                    <a:pt x="381063" y="58458"/>
                  </a:lnTo>
                  <a:lnTo>
                    <a:pt x="382778" y="63144"/>
                  </a:lnTo>
                  <a:lnTo>
                    <a:pt x="382778" y="63576"/>
                  </a:lnTo>
                  <a:lnTo>
                    <a:pt x="383197" y="64008"/>
                  </a:lnTo>
                  <a:lnTo>
                    <a:pt x="383311" y="64350"/>
                  </a:lnTo>
                  <a:lnTo>
                    <a:pt x="384048" y="66560"/>
                  </a:lnTo>
                  <a:lnTo>
                    <a:pt x="386613" y="69545"/>
                  </a:lnTo>
                  <a:lnTo>
                    <a:pt x="390880" y="68694"/>
                  </a:lnTo>
                  <a:lnTo>
                    <a:pt x="401548" y="67411"/>
                  </a:lnTo>
                  <a:lnTo>
                    <a:pt x="428853" y="65709"/>
                  </a:lnTo>
                  <a:lnTo>
                    <a:pt x="439521" y="64858"/>
                  </a:lnTo>
                  <a:lnTo>
                    <a:pt x="478091" y="62306"/>
                  </a:lnTo>
                  <a:lnTo>
                    <a:pt x="511213" y="60528"/>
                  </a:lnTo>
                  <a:lnTo>
                    <a:pt x="520153" y="60159"/>
                  </a:lnTo>
                  <a:lnTo>
                    <a:pt x="533831" y="60159"/>
                  </a:lnTo>
                  <a:lnTo>
                    <a:pt x="535533" y="61874"/>
                  </a:lnTo>
                  <a:lnTo>
                    <a:pt x="535508" y="72847"/>
                  </a:lnTo>
                  <a:lnTo>
                    <a:pt x="532104" y="113144"/>
                  </a:lnTo>
                  <a:lnTo>
                    <a:pt x="524789" y="160756"/>
                  </a:lnTo>
                  <a:lnTo>
                    <a:pt x="517194" y="195008"/>
                  </a:lnTo>
                  <a:lnTo>
                    <a:pt x="519328" y="196291"/>
                  </a:lnTo>
                  <a:lnTo>
                    <a:pt x="520598" y="196291"/>
                  </a:lnTo>
                  <a:lnTo>
                    <a:pt x="524446" y="195859"/>
                  </a:lnTo>
                  <a:lnTo>
                    <a:pt x="532549" y="195427"/>
                  </a:lnTo>
                  <a:lnTo>
                    <a:pt x="535965" y="194576"/>
                  </a:lnTo>
                  <a:lnTo>
                    <a:pt x="538099" y="194157"/>
                  </a:lnTo>
                  <a:lnTo>
                    <a:pt x="542366" y="190309"/>
                  </a:lnTo>
                  <a:lnTo>
                    <a:pt x="544499" y="182626"/>
                  </a:lnTo>
                  <a:lnTo>
                    <a:pt x="547484" y="173240"/>
                  </a:lnTo>
                  <a:lnTo>
                    <a:pt x="551561" y="151117"/>
                  </a:lnTo>
                  <a:lnTo>
                    <a:pt x="558584" y="109601"/>
                  </a:lnTo>
                  <a:lnTo>
                    <a:pt x="562051" y="87147"/>
                  </a:lnTo>
                  <a:lnTo>
                    <a:pt x="563702" y="78511"/>
                  </a:lnTo>
                  <a:lnTo>
                    <a:pt x="567270" y="60159"/>
                  </a:lnTo>
                  <a:lnTo>
                    <a:pt x="570649" y="42938"/>
                  </a:lnTo>
                  <a:lnTo>
                    <a:pt x="570725" y="42557"/>
                  </a:lnTo>
                  <a:lnTo>
                    <a:pt x="570826" y="42024"/>
                  </a:lnTo>
                  <a:lnTo>
                    <a:pt x="570928" y="41389"/>
                  </a:lnTo>
                  <a:close/>
                </a:path>
                <a:path w="2023744" h="398779">
                  <a:moveTo>
                    <a:pt x="603808" y="244081"/>
                  </a:moveTo>
                  <a:lnTo>
                    <a:pt x="602919" y="240030"/>
                  </a:lnTo>
                  <a:lnTo>
                    <a:pt x="600824" y="228295"/>
                  </a:lnTo>
                  <a:lnTo>
                    <a:pt x="599973" y="224878"/>
                  </a:lnTo>
                  <a:lnTo>
                    <a:pt x="538581" y="238480"/>
                  </a:lnTo>
                  <a:lnTo>
                    <a:pt x="488632" y="244297"/>
                  </a:lnTo>
                  <a:lnTo>
                    <a:pt x="456171" y="246634"/>
                  </a:lnTo>
                  <a:lnTo>
                    <a:pt x="456222" y="244297"/>
                  </a:lnTo>
                  <a:lnTo>
                    <a:pt x="456336" y="238480"/>
                  </a:lnTo>
                  <a:lnTo>
                    <a:pt x="456450" y="233413"/>
                  </a:lnTo>
                  <a:lnTo>
                    <a:pt x="456526" y="229425"/>
                  </a:lnTo>
                  <a:lnTo>
                    <a:pt x="456628" y="224878"/>
                  </a:lnTo>
                  <a:lnTo>
                    <a:pt x="457454" y="185623"/>
                  </a:lnTo>
                  <a:lnTo>
                    <a:pt x="457568" y="182626"/>
                  </a:lnTo>
                  <a:lnTo>
                    <a:pt x="457873" y="174523"/>
                  </a:lnTo>
                  <a:lnTo>
                    <a:pt x="457873" y="154038"/>
                  </a:lnTo>
                  <a:lnTo>
                    <a:pt x="458724" y="142951"/>
                  </a:lnTo>
                  <a:lnTo>
                    <a:pt x="458724" y="139103"/>
                  </a:lnTo>
                  <a:lnTo>
                    <a:pt x="457022" y="138684"/>
                  </a:lnTo>
                  <a:lnTo>
                    <a:pt x="456171" y="138684"/>
                  </a:lnTo>
                  <a:lnTo>
                    <a:pt x="433552" y="137820"/>
                  </a:lnTo>
                  <a:lnTo>
                    <a:pt x="426720" y="137820"/>
                  </a:lnTo>
                  <a:lnTo>
                    <a:pt x="430136" y="146354"/>
                  </a:lnTo>
                  <a:lnTo>
                    <a:pt x="432269" y="167690"/>
                  </a:lnTo>
                  <a:lnTo>
                    <a:pt x="432269" y="247383"/>
                  </a:lnTo>
                  <a:lnTo>
                    <a:pt x="436397" y="247383"/>
                  </a:lnTo>
                  <a:lnTo>
                    <a:pt x="406323" y="248132"/>
                  </a:lnTo>
                  <a:lnTo>
                    <a:pt x="379145" y="248132"/>
                  </a:lnTo>
                  <a:lnTo>
                    <a:pt x="365734" y="247980"/>
                  </a:lnTo>
                  <a:lnTo>
                    <a:pt x="359003" y="247789"/>
                  </a:lnTo>
                  <a:lnTo>
                    <a:pt x="354457" y="247383"/>
                  </a:lnTo>
                  <a:lnTo>
                    <a:pt x="349910" y="246634"/>
                  </a:lnTo>
                  <a:lnTo>
                    <a:pt x="347776" y="246214"/>
                  </a:lnTo>
                  <a:lnTo>
                    <a:pt x="346075" y="248767"/>
                  </a:lnTo>
                  <a:lnTo>
                    <a:pt x="346506" y="249631"/>
                  </a:lnTo>
                  <a:lnTo>
                    <a:pt x="348322" y="257302"/>
                  </a:lnTo>
                  <a:lnTo>
                    <a:pt x="350342" y="264985"/>
                  </a:lnTo>
                  <a:lnTo>
                    <a:pt x="352044" y="269684"/>
                  </a:lnTo>
                  <a:lnTo>
                    <a:pt x="353326" y="273519"/>
                  </a:lnTo>
                  <a:lnTo>
                    <a:pt x="355892" y="275234"/>
                  </a:lnTo>
                  <a:lnTo>
                    <a:pt x="375539" y="273519"/>
                  </a:lnTo>
                  <a:lnTo>
                    <a:pt x="450430" y="269151"/>
                  </a:lnTo>
                  <a:lnTo>
                    <a:pt x="458165" y="268643"/>
                  </a:lnTo>
                  <a:lnTo>
                    <a:pt x="503986" y="264007"/>
                  </a:lnTo>
                  <a:lnTo>
                    <a:pt x="550367" y="257302"/>
                  </a:lnTo>
                  <a:lnTo>
                    <a:pt x="588022" y="250532"/>
                  </a:lnTo>
                  <a:lnTo>
                    <a:pt x="600824" y="246634"/>
                  </a:lnTo>
                  <a:lnTo>
                    <a:pt x="603808" y="244081"/>
                  </a:lnTo>
                  <a:close/>
                </a:path>
                <a:path w="2023744" h="398779">
                  <a:moveTo>
                    <a:pt x="715619" y="187325"/>
                  </a:moveTo>
                  <a:lnTo>
                    <a:pt x="714336" y="170688"/>
                  </a:lnTo>
                  <a:lnTo>
                    <a:pt x="714133" y="169405"/>
                  </a:lnTo>
                  <a:lnTo>
                    <a:pt x="713359" y="164287"/>
                  </a:lnTo>
                  <a:lnTo>
                    <a:pt x="713054" y="162153"/>
                  </a:lnTo>
                  <a:lnTo>
                    <a:pt x="709218" y="162572"/>
                  </a:lnTo>
                  <a:lnTo>
                    <a:pt x="703237" y="164287"/>
                  </a:lnTo>
                  <a:lnTo>
                    <a:pt x="679767" y="167271"/>
                  </a:lnTo>
                  <a:lnTo>
                    <a:pt x="652881" y="169405"/>
                  </a:lnTo>
                  <a:lnTo>
                    <a:pt x="641362" y="169405"/>
                  </a:lnTo>
                  <a:lnTo>
                    <a:pt x="641362" y="165138"/>
                  </a:lnTo>
                  <a:lnTo>
                    <a:pt x="641489" y="36563"/>
                  </a:lnTo>
                  <a:lnTo>
                    <a:pt x="641604" y="30670"/>
                  </a:lnTo>
                  <a:lnTo>
                    <a:pt x="641718" y="24752"/>
                  </a:lnTo>
                  <a:lnTo>
                    <a:pt x="641921" y="19545"/>
                  </a:lnTo>
                  <a:lnTo>
                    <a:pt x="642327" y="13576"/>
                  </a:lnTo>
                  <a:lnTo>
                    <a:pt x="643077" y="4267"/>
                  </a:lnTo>
                  <a:lnTo>
                    <a:pt x="643077" y="850"/>
                  </a:lnTo>
                  <a:lnTo>
                    <a:pt x="640080" y="850"/>
                  </a:lnTo>
                  <a:lnTo>
                    <a:pt x="615759" y="0"/>
                  </a:lnTo>
                  <a:lnTo>
                    <a:pt x="611492" y="0"/>
                  </a:lnTo>
                  <a:lnTo>
                    <a:pt x="609358" y="2133"/>
                  </a:lnTo>
                  <a:lnTo>
                    <a:pt x="610209" y="4267"/>
                  </a:lnTo>
                  <a:lnTo>
                    <a:pt x="612343" y="8534"/>
                  </a:lnTo>
                  <a:lnTo>
                    <a:pt x="614032" y="30670"/>
                  </a:lnTo>
                  <a:lnTo>
                    <a:pt x="614095" y="31788"/>
                  </a:lnTo>
                  <a:lnTo>
                    <a:pt x="614349" y="36563"/>
                  </a:lnTo>
                  <a:lnTo>
                    <a:pt x="614476" y="192024"/>
                  </a:lnTo>
                  <a:lnTo>
                    <a:pt x="614476" y="362712"/>
                  </a:lnTo>
                  <a:lnTo>
                    <a:pt x="616191" y="362712"/>
                  </a:lnTo>
                  <a:lnTo>
                    <a:pt x="637946" y="361429"/>
                  </a:lnTo>
                  <a:lnTo>
                    <a:pt x="640080" y="360997"/>
                  </a:lnTo>
                  <a:lnTo>
                    <a:pt x="641362" y="358444"/>
                  </a:lnTo>
                  <a:lnTo>
                    <a:pt x="641362" y="191592"/>
                  </a:lnTo>
                  <a:lnTo>
                    <a:pt x="663549" y="191592"/>
                  </a:lnTo>
                  <a:lnTo>
                    <a:pt x="678421" y="191160"/>
                  </a:lnTo>
                  <a:lnTo>
                    <a:pt x="704519" y="191160"/>
                  </a:lnTo>
                  <a:lnTo>
                    <a:pt x="711771" y="192024"/>
                  </a:lnTo>
                  <a:lnTo>
                    <a:pt x="715619" y="192024"/>
                  </a:lnTo>
                  <a:lnTo>
                    <a:pt x="715619" y="191160"/>
                  </a:lnTo>
                  <a:lnTo>
                    <a:pt x="715619" y="187325"/>
                  </a:lnTo>
                  <a:close/>
                </a:path>
                <a:path w="2023744" h="398779">
                  <a:moveTo>
                    <a:pt x="1036828" y="32854"/>
                  </a:moveTo>
                  <a:lnTo>
                    <a:pt x="1033843" y="32004"/>
                  </a:lnTo>
                  <a:lnTo>
                    <a:pt x="1009523" y="27305"/>
                  </a:lnTo>
                  <a:lnTo>
                    <a:pt x="1006525" y="27736"/>
                  </a:lnTo>
                  <a:lnTo>
                    <a:pt x="1005674" y="28155"/>
                  </a:lnTo>
                  <a:lnTo>
                    <a:pt x="1005674" y="51206"/>
                  </a:lnTo>
                  <a:lnTo>
                    <a:pt x="1005624" y="59740"/>
                  </a:lnTo>
                  <a:lnTo>
                    <a:pt x="1005547" y="66141"/>
                  </a:lnTo>
                  <a:lnTo>
                    <a:pt x="1005433" y="75095"/>
                  </a:lnTo>
                  <a:lnTo>
                    <a:pt x="1005382" y="78943"/>
                  </a:lnTo>
                  <a:lnTo>
                    <a:pt x="1004392" y="159156"/>
                  </a:lnTo>
                  <a:lnTo>
                    <a:pt x="997140" y="160020"/>
                  </a:lnTo>
                  <a:lnTo>
                    <a:pt x="968311" y="161696"/>
                  </a:lnTo>
                  <a:lnTo>
                    <a:pt x="936358" y="162953"/>
                  </a:lnTo>
                  <a:lnTo>
                    <a:pt x="907529" y="163423"/>
                  </a:lnTo>
                  <a:lnTo>
                    <a:pt x="900277" y="163423"/>
                  </a:lnTo>
                  <a:lnTo>
                    <a:pt x="900188" y="159156"/>
                  </a:lnTo>
                  <a:lnTo>
                    <a:pt x="898144" y="55041"/>
                  </a:lnTo>
                  <a:lnTo>
                    <a:pt x="1001839" y="51206"/>
                  </a:lnTo>
                  <a:lnTo>
                    <a:pt x="1005674" y="51206"/>
                  </a:lnTo>
                  <a:lnTo>
                    <a:pt x="1005674" y="28155"/>
                  </a:lnTo>
                  <a:lnTo>
                    <a:pt x="1004824" y="28155"/>
                  </a:lnTo>
                  <a:lnTo>
                    <a:pt x="999705" y="29006"/>
                  </a:lnTo>
                  <a:lnTo>
                    <a:pt x="975753" y="30721"/>
                  </a:lnTo>
                  <a:lnTo>
                    <a:pt x="952919" y="32004"/>
                  </a:lnTo>
                  <a:lnTo>
                    <a:pt x="918591" y="33439"/>
                  </a:lnTo>
                  <a:lnTo>
                    <a:pt x="912012" y="33629"/>
                  </a:lnTo>
                  <a:lnTo>
                    <a:pt x="887399" y="33629"/>
                  </a:lnTo>
                  <a:lnTo>
                    <a:pt x="875957" y="33274"/>
                  </a:lnTo>
                  <a:lnTo>
                    <a:pt x="869124" y="32854"/>
                  </a:lnTo>
                  <a:lnTo>
                    <a:pt x="866127" y="32435"/>
                  </a:lnTo>
                  <a:lnTo>
                    <a:pt x="864006" y="36690"/>
                  </a:lnTo>
                  <a:lnTo>
                    <a:pt x="865708" y="39255"/>
                  </a:lnTo>
                  <a:lnTo>
                    <a:pt x="868273" y="42672"/>
                  </a:lnTo>
                  <a:lnTo>
                    <a:pt x="868349" y="43091"/>
                  </a:lnTo>
                  <a:lnTo>
                    <a:pt x="872109" y="66141"/>
                  </a:lnTo>
                  <a:lnTo>
                    <a:pt x="872591" y="78943"/>
                  </a:lnTo>
                  <a:lnTo>
                    <a:pt x="873620" y="103263"/>
                  </a:lnTo>
                  <a:lnTo>
                    <a:pt x="875258" y="151930"/>
                  </a:lnTo>
                  <a:lnTo>
                    <a:pt x="875525" y="186893"/>
                  </a:lnTo>
                  <a:lnTo>
                    <a:pt x="878090" y="187756"/>
                  </a:lnTo>
                  <a:lnTo>
                    <a:pt x="880224" y="187756"/>
                  </a:lnTo>
                  <a:lnTo>
                    <a:pt x="896442" y="186042"/>
                  </a:lnTo>
                  <a:lnTo>
                    <a:pt x="905395" y="185623"/>
                  </a:lnTo>
                  <a:lnTo>
                    <a:pt x="966304" y="183489"/>
                  </a:lnTo>
                  <a:lnTo>
                    <a:pt x="996061" y="182626"/>
                  </a:lnTo>
                  <a:lnTo>
                    <a:pt x="1018057" y="182626"/>
                  </a:lnTo>
                  <a:lnTo>
                    <a:pt x="1022324" y="183057"/>
                  </a:lnTo>
                  <a:lnTo>
                    <a:pt x="1028725" y="183489"/>
                  </a:lnTo>
                  <a:lnTo>
                    <a:pt x="1028725" y="182626"/>
                  </a:lnTo>
                  <a:lnTo>
                    <a:pt x="1028725" y="177507"/>
                  </a:lnTo>
                  <a:lnTo>
                    <a:pt x="1029195" y="163423"/>
                  </a:lnTo>
                  <a:lnTo>
                    <a:pt x="1029208" y="162737"/>
                  </a:lnTo>
                  <a:lnTo>
                    <a:pt x="1029335" y="159156"/>
                  </a:lnTo>
                  <a:lnTo>
                    <a:pt x="1030935" y="113144"/>
                  </a:lnTo>
                  <a:lnTo>
                    <a:pt x="1032992" y="75095"/>
                  </a:lnTo>
                  <a:lnTo>
                    <a:pt x="1033843" y="59740"/>
                  </a:lnTo>
                  <a:lnTo>
                    <a:pt x="1034719" y="51206"/>
                  </a:lnTo>
                  <a:lnTo>
                    <a:pt x="1035545" y="43091"/>
                  </a:lnTo>
                  <a:lnTo>
                    <a:pt x="1035608" y="42672"/>
                  </a:lnTo>
                  <a:lnTo>
                    <a:pt x="1036396" y="37122"/>
                  </a:lnTo>
                  <a:lnTo>
                    <a:pt x="1036447" y="36690"/>
                  </a:lnTo>
                  <a:lnTo>
                    <a:pt x="1036751" y="33629"/>
                  </a:lnTo>
                  <a:lnTo>
                    <a:pt x="1036828" y="32854"/>
                  </a:lnTo>
                  <a:close/>
                </a:path>
                <a:path w="2023744" h="398779">
                  <a:moveTo>
                    <a:pt x="1105877" y="228295"/>
                  </a:moveTo>
                  <a:lnTo>
                    <a:pt x="1105852" y="226148"/>
                  </a:lnTo>
                  <a:lnTo>
                    <a:pt x="1105738" y="225729"/>
                  </a:lnTo>
                  <a:lnTo>
                    <a:pt x="1105103" y="223164"/>
                  </a:lnTo>
                  <a:lnTo>
                    <a:pt x="1103401" y="222313"/>
                  </a:lnTo>
                  <a:lnTo>
                    <a:pt x="1099985" y="222745"/>
                  </a:lnTo>
                  <a:lnTo>
                    <a:pt x="1086192" y="223989"/>
                  </a:lnTo>
                  <a:lnTo>
                    <a:pt x="1077823" y="224586"/>
                  </a:lnTo>
                  <a:lnTo>
                    <a:pt x="1079042" y="224586"/>
                  </a:lnTo>
                  <a:lnTo>
                    <a:pt x="1064602" y="225209"/>
                  </a:lnTo>
                  <a:lnTo>
                    <a:pt x="1028966" y="226148"/>
                  </a:lnTo>
                  <a:lnTo>
                    <a:pt x="1016533" y="225894"/>
                  </a:lnTo>
                  <a:lnTo>
                    <a:pt x="1003744" y="224586"/>
                  </a:lnTo>
                  <a:lnTo>
                    <a:pt x="984770" y="221894"/>
                  </a:lnTo>
                  <a:lnTo>
                    <a:pt x="982637" y="221030"/>
                  </a:lnTo>
                  <a:lnTo>
                    <a:pt x="978789" y="228295"/>
                  </a:lnTo>
                  <a:lnTo>
                    <a:pt x="977519" y="236397"/>
                  </a:lnTo>
                  <a:lnTo>
                    <a:pt x="979220" y="237248"/>
                  </a:lnTo>
                  <a:lnTo>
                    <a:pt x="985126" y="240499"/>
                  </a:lnTo>
                  <a:lnTo>
                    <a:pt x="1023264" y="247738"/>
                  </a:lnTo>
                  <a:lnTo>
                    <a:pt x="1022896" y="247738"/>
                  </a:lnTo>
                  <a:lnTo>
                    <a:pt x="1032992" y="248348"/>
                  </a:lnTo>
                  <a:lnTo>
                    <a:pt x="1037831" y="248500"/>
                  </a:lnTo>
                  <a:lnTo>
                    <a:pt x="1051979" y="248500"/>
                  </a:lnTo>
                  <a:lnTo>
                    <a:pt x="1069873" y="247738"/>
                  </a:lnTo>
                  <a:lnTo>
                    <a:pt x="1077531" y="247307"/>
                  </a:lnTo>
                  <a:lnTo>
                    <a:pt x="1076883" y="247307"/>
                  </a:lnTo>
                  <a:lnTo>
                    <a:pt x="1080795" y="246964"/>
                  </a:lnTo>
                  <a:lnTo>
                    <a:pt x="1099553" y="244932"/>
                  </a:lnTo>
                  <a:lnTo>
                    <a:pt x="1102118" y="244081"/>
                  </a:lnTo>
                  <a:lnTo>
                    <a:pt x="1104252" y="243230"/>
                  </a:lnTo>
                  <a:lnTo>
                    <a:pt x="1105535" y="235546"/>
                  </a:lnTo>
                  <a:lnTo>
                    <a:pt x="1105877" y="228295"/>
                  </a:lnTo>
                  <a:close/>
                </a:path>
                <a:path w="2023744" h="398779">
                  <a:moveTo>
                    <a:pt x="1146492" y="419"/>
                  </a:moveTo>
                  <a:lnTo>
                    <a:pt x="1144358" y="419"/>
                  </a:lnTo>
                  <a:lnTo>
                    <a:pt x="1137107" y="0"/>
                  </a:lnTo>
                  <a:lnTo>
                    <a:pt x="1114920" y="0"/>
                  </a:lnTo>
                  <a:lnTo>
                    <a:pt x="1112786" y="2133"/>
                  </a:lnTo>
                  <a:lnTo>
                    <a:pt x="1113637" y="4267"/>
                  </a:lnTo>
                  <a:lnTo>
                    <a:pt x="1115771" y="8534"/>
                  </a:lnTo>
                  <a:lnTo>
                    <a:pt x="1117460" y="30327"/>
                  </a:lnTo>
                  <a:lnTo>
                    <a:pt x="1117511" y="31356"/>
                  </a:lnTo>
                  <a:lnTo>
                    <a:pt x="1117777" y="36156"/>
                  </a:lnTo>
                  <a:lnTo>
                    <a:pt x="1117892" y="42468"/>
                  </a:lnTo>
                  <a:lnTo>
                    <a:pt x="1117904" y="206959"/>
                  </a:lnTo>
                  <a:lnTo>
                    <a:pt x="1119606" y="206959"/>
                  </a:lnTo>
                  <a:lnTo>
                    <a:pt x="1141374" y="205676"/>
                  </a:lnTo>
                  <a:lnTo>
                    <a:pt x="1143508" y="205244"/>
                  </a:lnTo>
                  <a:lnTo>
                    <a:pt x="1144790" y="202692"/>
                  </a:lnTo>
                  <a:lnTo>
                    <a:pt x="1144879" y="42468"/>
                  </a:lnTo>
                  <a:lnTo>
                    <a:pt x="1144917" y="36156"/>
                  </a:lnTo>
                  <a:lnTo>
                    <a:pt x="1146467" y="4267"/>
                  </a:lnTo>
                  <a:lnTo>
                    <a:pt x="1146492" y="419"/>
                  </a:lnTo>
                  <a:close/>
                </a:path>
                <a:path w="2023744" h="398779">
                  <a:moveTo>
                    <a:pt x="1171244" y="369963"/>
                  </a:moveTo>
                  <a:lnTo>
                    <a:pt x="1166952" y="364820"/>
                  </a:lnTo>
                  <a:lnTo>
                    <a:pt x="1164844" y="363562"/>
                  </a:lnTo>
                  <a:lnTo>
                    <a:pt x="1158011" y="359295"/>
                  </a:lnTo>
                  <a:lnTo>
                    <a:pt x="1101661" y="332867"/>
                  </a:lnTo>
                  <a:lnTo>
                    <a:pt x="1056881" y="313639"/>
                  </a:lnTo>
                  <a:lnTo>
                    <a:pt x="1060297" y="308089"/>
                  </a:lnTo>
                  <a:lnTo>
                    <a:pt x="1065847" y="297840"/>
                  </a:lnTo>
                  <a:lnTo>
                    <a:pt x="1067155" y="293573"/>
                  </a:lnTo>
                  <a:lnTo>
                    <a:pt x="1067549" y="292303"/>
                  </a:lnTo>
                  <a:lnTo>
                    <a:pt x="1077366" y="291871"/>
                  </a:lnTo>
                  <a:lnTo>
                    <a:pt x="1097000" y="291439"/>
                  </a:lnTo>
                  <a:lnTo>
                    <a:pt x="1106385" y="291439"/>
                  </a:lnTo>
                  <a:lnTo>
                    <a:pt x="1154607" y="291871"/>
                  </a:lnTo>
                  <a:lnTo>
                    <a:pt x="1160576" y="291871"/>
                  </a:lnTo>
                  <a:lnTo>
                    <a:pt x="1160500" y="291439"/>
                  </a:lnTo>
                  <a:lnTo>
                    <a:pt x="1159725" y="287172"/>
                  </a:lnTo>
                  <a:lnTo>
                    <a:pt x="1159598" y="285902"/>
                  </a:lnTo>
                  <a:lnTo>
                    <a:pt x="1158875" y="278218"/>
                  </a:lnTo>
                  <a:lnTo>
                    <a:pt x="1158544" y="276313"/>
                  </a:lnTo>
                  <a:lnTo>
                    <a:pt x="1158494" y="276059"/>
                  </a:lnTo>
                  <a:lnTo>
                    <a:pt x="1158392" y="275450"/>
                  </a:lnTo>
                  <a:lnTo>
                    <a:pt x="1158265" y="274751"/>
                  </a:lnTo>
                  <a:lnTo>
                    <a:pt x="1158189" y="274281"/>
                  </a:lnTo>
                  <a:lnTo>
                    <a:pt x="1158087" y="273685"/>
                  </a:lnTo>
                  <a:lnTo>
                    <a:pt x="1157960" y="272961"/>
                  </a:lnTo>
                  <a:lnTo>
                    <a:pt x="1157262" y="268998"/>
                  </a:lnTo>
                  <a:lnTo>
                    <a:pt x="1157160" y="267550"/>
                  </a:lnTo>
                  <a:lnTo>
                    <a:pt x="1156741" y="265417"/>
                  </a:lnTo>
                  <a:lnTo>
                    <a:pt x="1153325" y="264134"/>
                  </a:lnTo>
                  <a:lnTo>
                    <a:pt x="1152042" y="264566"/>
                  </a:lnTo>
                  <a:lnTo>
                    <a:pt x="1140040" y="266573"/>
                  </a:lnTo>
                  <a:lnTo>
                    <a:pt x="1089799" y="272034"/>
                  </a:lnTo>
                  <a:lnTo>
                    <a:pt x="1034224" y="275450"/>
                  </a:lnTo>
                  <a:lnTo>
                    <a:pt x="1012380" y="276059"/>
                  </a:lnTo>
                  <a:lnTo>
                    <a:pt x="998359" y="276059"/>
                  </a:lnTo>
                  <a:lnTo>
                    <a:pt x="985012" y="276313"/>
                  </a:lnTo>
                  <a:lnTo>
                    <a:pt x="975690" y="276313"/>
                  </a:lnTo>
                  <a:lnTo>
                    <a:pt x="966139" y="276059"/>
                  </a:lnTo>
                  <a:lnTo>
                    <a:pt x="967371" y="276059"/>
                  </a:lnTo>
                  <a:lnTo>
                    <a:pt x="947521" y="275145"/>
                  </a:lnTo>
                  <a:lnTo>
                    <a:pt x="940765" y="274751"/>
                  </a:lnTo>
                  <a:lnTo>
                    <a:pt x="935215" y="274281"/>
                  </a:lnTo>
                  <a:lnTo>
                    <a:pt x="928014" y="273519"/>
                  </a:lnTo>
                  <a:lnTo>
                    <a:pt x="925880" y="273100"/>
                  </a:lnTo>
                  <a:lnTo>
                    <a:pt x="924179" y="275653"/>
                  </a:lnTo>
                  <a:lnTo>
                    <a:pt x="924293" y="275894"/>
                  </a:lnTo>
                  <a:lnTo>
                    <a:pt x="924382" y="276059"/>
                  </a:lnTo>
                  <a:lnTo>
                    <a:pt x="924598" y="276504"/>
                  </a:lnTo>
                  <a:lnTo>
                    <a:pt x="926731" y="285902"/>
                  </a:lnTo>
                  <a:lnTo>
                    <a:pt x="929716" y="294436"/>
                  </a:lnTo>
                  <a:lnTo>
                    <a:pt x="929716" y="294855"/>
                  </a:lnTo>
                  <a:lnTo>
                    <a:pt x="930148" y="295287"/>
                  </a:lnTo>
                  <a:lnTo>
                    <a:pt x="930998" y="297421"/>
                  </a:lnTo>
                  <a:lnTo>
                    <a:pt x="933564" y="300405"/>
                  </a:lnTo>
                  <a:lnTo>
                    <a:pt x="937831" y="299974"/>
                  </a:lnTo>
                  <a:lnTo>
                    <a:pt x="1003541" y="294855"/>
                  </a:lnTo>
                  <a:lnTo>
                    <a:pt x="1036396" y="293573"/>
                  </a:lnTo>
                  <a:lnTo>
                    <a:pt x="1033208" y="303428"/>
                  </a:lnTo>
                  <a:lnTo>
                    <a:pt x="1007846" y="332867"/>
                  </a:lnTo>
                  <a:lnTo>
                    <a:pt x="971245" y="357111"/>
                  </a:lnTo>
                  <a:lnTo>
                    <a:pt x="933615" y="373684"/>
                  </a:lnTo>
                  <a:lnTo>
                    <a:pt x="913511" y="379780"/>
                  </a:lnTo>
                  <a:lnTo>
                    <a:pt x="912228" y="380199"/>
                  </a:lnTo>
                  <a:lnTo>
                    <a:pt x="912139" y="380492"/>
                  </a:lnTo>
                  <a:lnTo>
                    <a:pt x="911377" y="383184"/>
                  </a:lnTo>
                  <a:lnTo>
                    <a:pt x="912228" y="384048"/>
                  </a:lnTo>
                  <a:lnTo>
                    <a:pt x="922464" y="396417"/>
                  </a:lnTo>
                  <a:lnTo>
                    <a:pt x="925029" y="398551"/>
                  </a:lnTo>
                  <a:lnTo>
                    <a:pt x="930148" y="398119"/>
                  </a:lnTo>
                  <a:lnTo>
                    <a:pt x="933132" y="397268"/>
                  </a:lnTo>
                  <a:lnTo>
                    <a:pt x="980427" y="377799"/>
                  </a:lnTo>
                  <a:lnTo>
                    <a:pt x="1015301" y="357301"/>
                  </a:lnTo>
                  <a:lnTo>
                    <a:pt x="1045362" y="329425"/>
                  </a:lnTo>
                  <a:lnTo>
                    <a:pt x="1054341" y="332867"/>
                  </a:lnTo>
                  <a:lnTo>
                    <a:pt x="1092758" y="352082"/>
                  </a:lnTo>
                  <a:lnTo>
                    <a:pt x="1130668" y="375666"/>
                  </a:lnTo>
                  <a:lnTo>
                    <a:pt x="1153325" y="394716"/>
                  </a:lnTo>
                  <a:lnTo>
                    <a:pt x="1155458" y="391718"/>
                  </a:lnTo>
                  <a:lnTo>
                    <a:pt x="1168679" y="373380"/>
                  </a:lnTo>
                  <a:lnTo>
                    <a:pt x="1171244" y="369963"/>
                  </a:lnTo>
                  <a:close/>
                </a:path>
                <a:path w="2023744" h="398779">
                  <a:moveTo>
                    <a:pt x="1510919" y="14935"/>
                  </a:moveTo>
                  <a:lnTo>
                    <a:pt x="1510690" y="13792"/>
                  </a:lnTo>
                  <a:lnTo>
                    <a:pt x="1510665" y="13614"/>
                  </a:lnTo>
                  <a:lnTo>
                    <a:pt x="1510538" y="13004"/>
                  </a:lnTo>
                  <a:lnTo>
                    <a:pt x="1510461" y="12776"/>
                  </a:lnTo>
                  <a:lnTo>
                    <a:pt x="1508785" y="11518"/>
                  </a:lnTo>
                  <a:lnTo>
                    <a:pt x="1505381" y="11938"/>
                  </a:lnTo>
                  <a:lnTo>
                    <a:pt x="1499679" y="12344"/>
                  </a:lnTo>
                  <a:lnTo>
                    <a:pt x="1500047" y="12344"/>
                  </a:lnTo>
                  <a:lnTo>
                    <a:pt x="1492389" y="12776"/>
                  </a:lnTo>
                  <a:lnTo>
                    <a:pt x="1486408" y="13004"/>
                  </a:lnTo>
                  <a:lnTo>
                    <a:pt x="1461096" y="13792"/>
                  </a:lnTo>
                  <a:lnTo>
                    <a:pt x="1449984" y="13792"/>
                  </a:lnTo>
                  <a:lnTo>
                    <a:pt x="1408544" y="11645"/>
                  </a:lnTo>
                  <a:lnTo>
                    <a:pt x="1387170" y="7670"/>
                  </a:lnTo>
                  <a:lnTo>
                    <a:pt x="1382903" y="14935"/>
                  </a:lnTo>
                  <a:lnTo>
                    <a:pt x="1381201" y="23037"/>
                  </a:lnTo>
                  <a:lnTo>
                    <a:pt x="1382903" y="24320"/>
                  </a:lnTo>
                  <a:lnTo>
                    <a:pt x="1388884" y="28587"/>
                  </a:lnTo>
                  <a:lnTo>
                    <a:pt x="1408506" y="34137"/>
                  </a:lnTo>
                  <a:lnTo>
                    <a:pt x="1428991" y="36690"/>
                  </a:lnTo>
                  <a:lnTo>
                    <a:pt x="1434973" y="37541"/>
                  </a:lnTo>
                  <a:lnTo>
                    <a:pt x="1442542" y="37973"/>
                  </a:lnTo>
                  <a:lnTo>
                    <a:pt x="1441856" y="37973"/>
                  </a:lnTo>
                  <a:lnTo>
                    <a:pt x="1448663" y="38201"/>
                  </a:lnTo>
                  <a:lnTo>
                    <a:pt x="1455915" y="38201"/>
                  </a:lnTo>
                  <a:lnTo>
                    <a:pt x="1474584" y="37706"/>
                  </a:lnTo>
                  <a:lnTo>
                    <a:pt x="1510919" y="20053"/>
                  </a:lnTo>
                  <a:lnTo>
                    <a:pt x="1510919" y="14935"/>
                  </a:lnTo>
                  <a:close/>
                </a:path>
                <a:path w="2023744" h="398779">
                  <a:moveTo>
                    <a:pt x="1557858" y="85763"/>
                  </a:moveTo>
                  <a:lnTo>
                    <a:pt x="1557782" y="85344"/>
                  </a:lnTo>
                  <a:lnTo>
                    <a:pt x="1557705" y="84912"/>
                  </a:lnTo>
                  <a:lnTo>
                    <a:pt x="1557083" y="81495"/>
                  </a:lnTo>
                  <a:lnTo>
                    <a:pt x="1555648" y="66116"/>
                  </a:lnTo>
                  <a:lnTo>
                    <a:pt x="1555572" y="65608"/>
                  </a:lnTo>
                  <a:lnTo>
                    <a:pt x="1555445" y="64858"/>
                  </a:lnTo>
                  <a:lnTo>
                    <a:pt x="1555369" y="64427"/>
                  </a:lnTo>
                  <a:lnTo>
                    <a:pt x="1555305" y="64008"/>
                  </a:lnTo>
                  <a:lnTo>
                    <a:pt x="1554873" y="61442"/>
                  </a:lnTo>
                  <a:lnTo>
                    <a:pt x="1554454" y="59309"/>
                  </a:lnTo>
                  <a:lnTo>
                    <a:pt x="1551038" y="58026"/>
                  </a:lnTo>
                  <a:lnTo>
                    <a:pt x="1549755" y="58458"/>
                  </a:lnTo>
                  <a:lnTo>
                    <a:pt x="1537766" y="60464"/>
                  </a:lnTo>
                  <a:lnTo>
                    <a:pt x="1489557" y="65252"/>
                  </a:lnTo>
                  <a:lnTo>
                    <a:pt x="1426146" y="67741"/>
                  </a:lnTo>
                  <a:lnTo>
                    <a:pt x="1406017" y="67741"/>
                  </a:lnTo>
                  <a:lnTo>
                    <a:pt x="1388300" y="68072"/>
                  </a:lnTo>
                  <a:lnTo>
                    <a:pt x="1380159" y="68072"/>
                  </a:lnTo>
                  <a:lnTo>
                    <a:pt x="1371295" y="67741"/>
                  </a:lnTo>
                  <a:lnTo>
                    <a:pt x="1372082" y="67741"/>
                  </a:lnTo>
                  <a:lnTo>
                    <a:pt x="1352232" y="66459"/>
                  </a:lnTo>
                  <a:lnTo>
                    <a:pt x="1347622" y="66116"/>
                  </a:lnTo>
                  <a:lnTo>
                    <a:pt x="1342275" y="65608"/>
                  </a:lnTo>
                  <a:lnTo>
                    <a:pt x="1335112" y="64858"/>
                  </a:lnTo>
                  <a:lnTo>
                    <a:pt x="1332979" y="64427"/>
                  </a:lnTo>
                  <a:lnTo>
                    <a:pt x="1331277" y="66992"/>
                  </a:lnTo>
                  <a:lnTo>
                    <a:pt x="1331379" y="67208"/>
                  </a:lnTo>
                  <a:lnTo>
                    <a:pt x="1331645" y="67741"/>
                  </a:lnTo>
                  <a:lnTo>
                    <a:pt x="1331760" y="68072"/>
                  </a:lnTo>
                  <a:lnTo>
                    <a:pt x="1335112" y="81495"/>
                  </a:lnTo>
                  <a:lnTo>
                    <a:pt x="1336725" y="85940"/>
                  </a:lnTo>
                  <a:lnTo>
                    <a:pt x="1336827" y="86614"/>
                  </a:lnTo>
                  <a:lnTo>
                    <a:pt x="1337246" y="87045"/>
                  </a:lnTo>
                  <a:lnTo>
                    <a:pt x="1338097" y="89179"/>
                  </a:lnTo>
                  <a:lnTo>
                    <a:pt x="1340662" y="92163"/>
                  </a:lnTo>
                  <a:lnTo>
                    <a:pt x="1344930" y="91744"/>
                  </a:lnTo>
                  <a:lnTo>
                    <a:pt x="1355598" y="90881"/>
                  </a:lnTo>
                  <a:lnTo>
                    <a:pt x="1382483" y="89179"/>
                  </a:lnTo>
                  <a:lnTo>
                    <a:pt x="1393151" y="88328"/>
                  </a:lnTo>
                  <a:lnTo>
                    <a:pt x="1434909" y="86614"/>
                  </a:lnTo>
                  <a:lnTo>
                    <a:pt x="1501533" y="84912"/>
                  </a:lnTo>
                  <a:lnTo>
                    <a:pt x="1519453" y="84912"/>
                  </a:lnTo>
                  <a:lnTo>
                    <a:pt x="1543786" y="85344"/>
                  </a:lnTo>
                  <a:lnTo>
                    <a:pt x="1551889" y="85763"/>
                  </a:lnTo>
                  <a:lnTo>
                    <a:pt x="1557858" y="85763"/>
                  </a:lnTo>
                  <a:close/>
                </a:path>
                <a:path w="2023744" h="398779">
                  <a:moveTo>
                    <a:pt x="1580476" y="272669"/>
                  </a:moveTo>
                  <a:lnTo>
                    <a:pt x="1579626" y="268833"/>
                  </a:lnTo>
                  <a:lnTo>
                    <a:pt x="1579537" y="268351"/>
                  </a:lnTo>
                  <a:lnTo>
                    <a:pt x="1577492" y="256882"/>
                  </a:lnTo>
                  <a:lnTo>
                    <a:pt x="1576641" y="253466"/>
                  </a:lnTo>
                  <a:lnTo>
                    <a:pt x="1538427" y="263271"/>
                  </a:lnTo>
                  <a:lnTo>
                    <a:pt x="1489646" y="269900"/>
                  </a:lnTo>
                  <a:lnTo>
                    <a:pt x="1459293" y="272669"/>
                  </a:lnTo>
                  <a:lnTo>
                    <a:pt x="1459369" y="269900"/>
                  </a:lnTo>
                  <a:lnTo>
                    <a:pt x="1459484" y="265836"/>
                  </a:lnTo>
                  <a:lnTo>
                    <a:pt x="1459560" y="263271"/>
                  </a:lnTo>
                  <a:lnTo>
                    <a:pt x="1459623" y="261251"/>
                  </a:lnTo>
                  <a:lnTo>
                    <a:pt x="1459750" y="256882"/>
                  </a:lnTo>
                  <a:lnTo>
                    <a:pt x="1459839" y="253466"/>
                  </a:lnTo>
                  <a:lnTo>
                    <a:pt x="1460576" y="228295"/>
                  </a:lnTo>
                  <a:lnTo>
                    <a:pt x="1478584" y="225298"/>
                  </a:lnTo>
                  <a:lnTo>
                    <a:pt x="1489456" y="221970"/>
                  </a:lnTo>
                  <a:lnTo>
                    <a:pt x="1497571" y="216204"/>
                  </a:lnTo>
                  <a:lnTo>
                    <a:pt x="1503984" y="209397"/>
                  </a:lnTo>
                  <a:lnTo>
                    <a:pt x="1507299" y="205892"/>
                  </a:lnTo>
                  <a:lnTo>
                    <a:pt x="1523542" y="177685"/>
                  </a:lnTo>
                  <a:lnTo>
                    <a:pt x="1524152" y="167690"/>
                  </a:lnTo>
                  <a:lnTo>
                    <a:pt x="1524215" y="161226"/>
                  </a:lnTo>
                  <a:lnTo>
                    <a:pt x="1524317" y="151892"/>
                  </a:lnTo>
                  <a:lnTo>
                    <a:pt x="1522234" y="142062"/>
                  </a:lnTo>
                  <a:lnTo>
                    <a:pt x="1515986" y="134124"/>
                  </a:lnTo>
                  <a:lnTo>
                    <a:pt x="1505534" y="125501"/>
                  </a:lnTo>
                  <a:lnTo>
                    <a:pt x="1503667" y="123952"/>
                  </a:lnTo>
                  <a:lnTo>
                    <a:pt x="1496847" y="118821"/>
                  </a:lnTo>
                  <a:lnTo>
                    <a:pt x="1496847" y="159588"/>
                  </a:lnTo>
                  <a:lnTo>
                    <a:pt x="1496733" y="169405"/>
                  </a:lnTo>
                  <a:lnTo>
                    <a:pt x="1474406" y="203479"/>
                  </a:lnTo>
                  <a:lnTo>
                    <a:pt x="1459826" y="208318"/>
                  </a:lnTo>
                  <a:lnTo>
                    <a:pt x="1461401" y="208318"/>
                  </a:lnTo>
                  <a:lnTo>
                    <a:pt x="1445209" y="209092"/>
                  </a:lnTo>
                  <a:lnTo>
                    <a:pt x="1430921" y="209397"/>
                  </a:lnTo>
                  <a:lnTo>
                    <a:pt x="1422146" y="208318"/>
                  </a:lnTo>
                  <a:lnTo>
                    <a:pt x="1394002" y="184797"/>
                  </a:lnTo>
                  <a:lnTo>
                    <a:pt x="1392516" y="178968"/>
                  </a:lnTo>
                  <a:lnTo>
                    <a:pt x="1392491" y="177685"/>
                  </a:lnTo>
                  <a:lnTo>
                    <a:pt x="1392301" y="169405"/>
                  </a:lnTo>
                  <a:lnTo>
                    <a:pt x="1392326" y="167690"/>
                  </a:lnTo>
                  <a:lnTo>
                    <a:pt x="1412621" y="132283"/>
                  </a:lnTo>
                  <a:lnTo>
                    <a:pt x="1456372" y="125501"/>
                  </a:lnTo>
                  <a:lnTo>
                    <a:pt x="1463713" y="126034"/>
                  </a:lnTo>
                  <a:lnTo>
                    <a:pt x="1469377" y="128092"/>
                  </a:lnTo>
                  <a:lnTo>
                    <a:pt x="1476362" y="132283"/>
                  </a:lnTo>
                  <a:lnTo>
                    <a:pt x="1487881" y="139534"/>
                  </a:lnTo>
                  <a:lnTo>
                    <a:pt x="1496847" y="159588"/>
                  </a:lnTo>
                  <a:lnTo>
                    <a:pt x="1496847" y="118821"/>
                  </a:lnTo>
                  <a:lnTo>
                    <a:pt x="1490751" y="114223"/>
                  </a:lnTo>
                  <a:lnTo>
                    <a:pt x="1480312" y="109258"/>
                  </a:lnTo>
                  <a:lnTo>
                    <a:pt x="1466697" y="107530"/>
                  </a:lnTo>
                  <a:lnTo>
                    <a:pt x="1444777" y="107530"/>
                  </a:lnTo>
                  <a:lnTo>
                    <a:pt x="1399336" y="117983"/>
                  </a:lnTo>
                  <a:lnTo>
                    <a:pt x="1369593" y="149694"/>
                  </a:lnTo>
                  <a:lnTo>
                    <a:pt x="1366393" y="161226"/>
                  </a:lnTo>
                  <a:lnTo>
                    <a:pt x="1366469" y="178231"/>
                  </a:lnTo>
                  <a:lnTo>
                    <a:pt x="1387805" y="212750"/>
                  </a:lnTo>
                  <a:lnTo>
                    <a:pt x="1433258" y="229146"/>
                  </a:lnTo>
                  <a:lnTo>
                    <a:pt x="1433690" y="274802"/>
                  </a:lnTo>
                  <a:lnTo>
                    <a:pt x="1384858" y="276580"/>
                  </a:lnTo>
                  <a:lnTo>
                    <a:pt x="1378623" y="276720"/>
                  </a:lnTo>
                  <a:lnTo>
                    <a:pt x="1328851" y="276720"/>
                  </a:lnTo>
                  <a:lnTo>
                    <a:pt x="1323771" y="276212"/>
                  </a:lnTo>
                  <a:lnTo>
                    <a:pt x="1318475" y="275234"/>
                  </a:lnTo>
                  <a:lnTo>
                    <a:pt x="1316342" y="274802"/>
                  </a:lnTo>
                  <a:lnTo>
                    <a:pt x="1314627" y="277368"/>
                  </a:lnTo>
                  <a:lnTo>
                    <a:pt x="1315059" y="278218"/>
                  </a:lnTo>
                  <a:lnTo>
                    <a:pt x="1316761" y="285470"/>
                  </a:lnTo>
                  <a:lnTo>
                    <a:pt x="1318895" y="293573"/>
                  </a:lnTo>
                  <a:lnTo>
                    <a:pt x="1319022" y="293928"/>
                  </a:lnTo>
                  <a:lnTo>
                    <a:pt x="1320609" y="298272"/>
                  </a:lnTo>
                  <a:lnTo>
                    <a:pt x="1321892" y="302107"/>
                  </a:lnTo>
                  <a:lnTo>
                    <a:pt x="1324444" y="303822"/>
                  </a:lnTo>
                  <a:lnTo>
                    <a:pt x="1344079" y="302107"/>
                  </a:lnTo>
                  <a:lnTo>
                    <a:pt x="1422755" y="297307"/>
                  </a:lnTo>
                  <a:lnTo>
                    <a:pt x="1500098" y="289255"/>
                  </a:lnTo>
                  <a:lnTo>
                    <a:pt x="1544142" y="282638"/>
                  </a:lnTo>
                  <a:lnTo>
                    <a:pt x="1572755" y="276720"/>
                  </a:lnTo>
                  <a:lnTo>
                    <a:pt x="1574927" y="276085"/>
                  </a:lnTo>
                  <a:lnTo>
                    <a:pt x="1577492" y="275234"/>
                  </a:lnTo>
                  <a:lnTo>
                    <a:pt x="1580476" y="272669"/>
                  </a:lnTo>
                  <a:close/>
                </a:path>
                <a:path w="2023744" h="398779">
                  <a:moveTo>
                    <a:pt x="1622298" y="850"/>
                  </a:moveTo>
                  <a:lnTo>
                    <a:pt x="1619313" y="850"/>
                  </a:lnTo>
                  <a:lnTo>
                    <a:pt x="1594993" y="0"/>
                  </a:lnTo>
                  <a:lnTo>
                    <a:pt x="1590725" y="0"/>
                  </a:lnTo>
                  <a:lnTo>
                    <a:pt x="1588592" y="2133"/>
                  </a:lnTo>
                  <a:lnTo>
                    <a:pt x="1589443" y="4267"/>
                  </a:lnTo>
                  <a:lnTo>
                    <a:pt x="1591576" y="8534"/>
                  </a:lnTo>
                  <a:lnTo>
                    <a:pt x="1593253" y="30670"/>
                  </a:lnTo>
                  <a:lnTo>
                    <a:pt x="1593316" y="31788"/>
                  </a:lnTo>
                  <a:lnTo>
                    <a:pt x="1593570" y="36563"/>
                  </a:lnTo>
                  <a:lnTo>
                    <a:pt x="1593684" y="42887"/>
                  </a:lnTo>
                  <a:lnTo>
                    <a:pt x="1593710" y="362712"/>
                  </a:lnTo>
                  <a:lnTo>
                    <a:pt x="1595412" y="362712"/>
                  </a:lnTo>
                  <a:lnTo>
                    <a:pt x="1617179" y="361429"/>
                  </a:lnTo>
                  <a:lnTo>
                    <a:pt x="1619313" y="360997"/>
                  </a:lnTo>
                  <a:lnTo>
                    <a:pt x="1620596" y="358444"/>
                  </a:lnTo>
                  <a:lnTo>
                    <a:pt x="1620685" y="42887"/>
                  </a:lnTo>
                  <a:lnTo>
                    <a:pt x="1620723" y="36563"/>
                  </a:lnTo>
                  <a:lnTo>
                    <a:pt x="1622298" y="4267"/>
                  </a:lnTo>
                  <a:lnTo>
                    <a:pt x="1622298" y="850"/>
                  </a:lnTo>
                  <a:close/>
                </a:path>
                <a:path w="2023744" h="398779">
                  <a:moveTo>
                    <a:pt x="1967941" y="37973"/>
                  </a:moveTo>
                  <a:lnTo>
                    <a:pt x="1964105" y="36690"/>
                  </a:lnTo>
                  <a:lnTo>
                    <a:pt x="1940204" y="31572"/>
                  </a:lnTo>
                  <a:lnTo>
                    <a:pt x="1936788" y="30721"/>
                  </a:lnTo>
                  <a:lnTo>
                    <a:pt x="1892198" y="36423"/>
                  </a:lnTo>
                  <a:lnTo>
                    <a:pt x="1835150" y="39598"/>
                  </a:lnTo>
                  <a:lnTo>
                    <a:pt x="1798193" y="40614"/>
                  </a:lnTo>
                  <a:lnTo>
                    <a:pt x="1751698" y="40614"/>
                  </a:lnTo>
                  <a:lnTo>
                    <a:pt x="1744179" y="40449"/>
                  </a:lnTo>
                  <a:lnTo>
                    <a:pt x="1738350" y="40182"/>
                  </a:lnTo>
                  <a:lnTo>
                    <a:pt x="1729943" y="39598"/>
                  </a:lnTo>
                  <a:lnTo>
                    <a:pt x="1730717" y="39598"/>
                  </a:lnTo>
                  <a:lnTo>
                    <a:pt x="1728965" y="39255"/>
                  </a:lnTo>
                  <a:lnTo>
                    <a:pt x="1727276" y="41808"/>
                  </a:lnTo>
                  <a:lnTo>
                    <a:pt x="1727695" y="42672"/>
                  </a:lnTo>
                  <a:lnTo>
                    <a:pt x="1729409" y="49923"/>
                  </a:lnTo>
                  <a:lnTo>
                    <a:pt x="1731543" y="56324"/>
                  </a:lnTo>
                  <a:lnTo>
                    <a:pt x="1733245" y="61010"/>
                  </a:lnTo>
                  <a:lnTo>
                    <a:pt x="1733346" y="61874"/>
                  </a:lnTo>
                  <a:lnTo>
                    <a:pt x="1733461" y="62293"/>
                  </a:lnTo>
                  <a:lnTo>
                    <a:pt x="1733562" y="62725"/>
                  </a:lnTo>
                  <a:lnTo>
                    <a:pt x="1734096" y="64858"/>
                  </a:lnTo>
                  <a:lnTo>
                    <a:pt x="1736610" y="67360"/>
                  </a:lnTo>
                  <a:lnTo>
                    <a:pt x="1736928" y="67360"/>
                  </a:lnTo>
                  <a:lnTo>
                    <a:pt x="1741347" y="66560"/>
                  </a:lnTo>
                  <a:lnTo>
                    <a:pt x="1793836" y="62725"/>
                  </a:lnTo>
                  <a:lnTo>
                    <a:pt x="1828380" y="60591"/>
                  </a:lnTo>
                  <a:lnTo>
                    <a:pt x="1861261" y="58915"/>
                  </a:lnTo>
                  <a:lnTo>
                    <a:pt x="1922284" y="56743"/>
                  </a:lnTo>
                  <a:lnTo>
                    <a:pt x="1932952" y="56743"/>
                  </a:lnTo>
                  <a:lnTo>
                    <a:pt x="1933803" y="58026"/>
                  </a:lnTo>
                  <a:lnTo>
                    <a:pt x="1933702" y="63601"/>
                  </a:lnTo>
                  <a:lnTo>
                    <a:pt x="1929853" y="103581"/>
                  </a:lnTo>
                  <a:lnTo>
                    <a:pt x="1923618" y="147929"/>
                  </a:lnTo>
                  <a:lnTo>
                    <a:pt x="1912899" y="208229"/>
                  </a:lnTo>
                  <a:lnTo>
                    <a:pt x="1909483" y="220179"/>
                  </a:lnTo>
                  <a:lnTo>
                    <a:pt x="1911616" y="221462"/>
                  </a:lnTo>
                  <a:lnTo>
                    <a:pt x="1916734" y="221462"/>
                  </a:lnTo>
                  <a:lnTo>
                    <a:pt x="1925701" y="221030"/>
                  </a:lnTo>
                  <a:lnTo>
                    <a:pt x="1944966" y="174574"/>
                  </a:lnTo>
                  <a:lnTo>
                    <a:pt x="1952574" y="132842"/>
                  </a:lnTo>
                  <a:lnTo>
                    <a:pt x="1960257" y="83629"/>
                  </a:lnTo>
                  <a:lnTo>
                    <a:pt x="1961210" y="77851"/>
                  </a:lnTo>
                  <a:lnTo>
                    <a:pt x="1966658" y="45656"/>
                  </a:lnTo>
                  <a:lnTo>
                    <a:pt x="1967090" y="41389"/>
                  </a:lnTo>
                  <a:lnTo>
                    <a:pt x="1967280" y="40614"/>
                  </a:lnTo>
                  <a:lnTo>
                    <a:pt x="1967395" y="40182"/>
                  </a:lnTo>
                  <a:lnTo>
                    <a:pt x="1967445" y="39928"/>
                  </a:lnTo>
                  <a:lnTo>
                    <a:pt x="1967534" y="39598"/>
                  </a:lnTo>
                  <a:lnTo>
                    <a:pt x="1967649" y="39154"/>
                  </a:lnTo>
                  <a:lnTo>
                    <a:pt x="1967941" y="37973"/>
                  </a:lnTo>
                  <a:close/>
                </a:path>
                <a:path w="2023744" h="398779">
                  <a:moveTo>
                    <a:pt x="2023414" y="302107"/>
                  </a:moveTo>
                  <a:lnTo>
                    <a:pt x="2021738" y="288671"/>
                  </a:lnTo>
                  <a:lnTo>
                    <a:pt x="2021649" y="288036"/>
                  </a:lnTo>
                  <a:lnTo>
                    <a:pt x="2021547" y="287147"/>
                  </a:lnTo>
                  <a:lnTo>
                    <a:pt x="2021497" y="286753"/>
                  </a:lnTo>
                  <a:lnTo>
                    <a:pt x="2020811" y="281419"/>
                  </a:lnTo>
                  <a:lnTo>
                    <a:pt x="2020430" y="279501"/>
                  </a:lnTo>
                  <a:lnTo>
                    <a:pt x="2017864" y="276936"/>
                  </a:lnTo>
                  <a:lnTo>
                    <a:pt x="2013597" y="277787"/>
                  </a:lnTo>
                  <a:lnTo>
                    <a:pt x="2006625" y="279044"/>
                  </a:lnTo>
                  <a:lnTo>
                    <a:pt x="1961273" y="282854"/>
                  </a:lnTo>
                  <a:lnTo>
                    <a:pt x="1824990" y="288036"/>
                  </a:lnTo>
                  <a:lnTo>
                    <a:pt x="1825040" y="285038"/>
                  </a:lnTo>
                  <a:lnTo>
                    <a:pt x="1825155" y="276936"/>
                  </a:lnTo>
                  <a:lnTo>
                    <a:pt x="1826272" y="203111"/>
                  </a:lnTo>
                  <a:lnTo>
                    <a:pt x="1826348" y="189992"/>
                  </a:lnTo>
                  <a:lnTo>
                    <a:pt x="1827123" y="171538"/>
                  </a:lnTo>
                  <a:lnTo>
                    <a:pt x="1827250" y="169926"/>
                  </a:lnTo>
                  <a:lnTo>
                    <a:pt x="1827911" y="161315"/>
                  </a:lnTo>
                  <a:lnTo>
                    <a:pt x="1827974" y="156171"/>
                  </a:lnTo>
                  <a:lnTo>
                    <a:pt x="1795119" y="156171"/>
                  </a:lnTo>
                  <a:lnTo>
                    <a:pt x="1798535" y="164706"/>
                  </a:lnTo>
                  <a:lnTo>
                    <a:pt x="1799818" y="177088"/>
                  </a:lnTo>
                  <a:lnTo>
                    <a:pt x="1800555" y="184492"/>
                  </a:lnTo>
                  <a:lnTo>
                    <a:pt x="1800936" y="189992"/>
                  </a:lnTo>
                  <a:lnTo>
                    <a:pt x="1800974" y="192024"/>
                  </a:lnTo>
                  <a:lnTo>
                    <a:pt x="1801088" y="288671"/>
                  </a:lnTo>
                  <a:lnTo>
                    <a:pt x="1737080" y="288671"/>
                  </a:lnTo>
                  <a:lnTo>
                    <a:pt x="1713585" y="288378"/>
                  </a:lnTo>
                  <a:lnTo>
                    <a:pt x="1704721" y="288036"/>
                  </a:lnTo>
                  <a:lnTo>
                    <a:pt x="1705292" y="288036"/>
                  </a:lnTo>
                  <a:lnTo>
                    <a:pt x="1682889" y="286753"/>
                  </a:lnTo>
                  <a:lnTo>
                    <a:pt x="1672653" y="285470"/>
                  </a:lnTo>
                  <a:lnTo>
                    <a:pt x="1670519" y="285038"/>
                  </a:lnTo>
                  <a:lnTo>
                    <a:pt x="1668805" y="288036"/>
                  </a:lnTo>
                  <a:lnTo>
                    <a:pt x="1669135" y="288671"/>
                  </a:lnTo>
                  <a:lnTo>
                    <a:pt x="1670939" y="296138"/>
                  </a:lnTo>
                  <a:lnTo>
                    <a:pt x="1673504" y="305955"/>
                  </a:lnTo>
                  <a:lnTo>
                    <a:pt x="1675206" y="310642"/>
                  </a:lnTo>
                  <a:lnTo>
                    <a:pt x="1676069" y="313207"/>
                  </a:lnTo>
                  <a:lnTo>
                    <a:pt x="1679473" y="315772"/>
                  </a:lnTo>
                  <a:lnTo>
                    <a:pt x="1684172" y="315341"/>
                  </a:lnTo>
                  <a:lnTo>
                    <a:pt x="1698612" y="313829"/>
                  </a:lnTo>
                  <a:lnTo>
                    <a:pt x="1710042" y="312889"/>
                  </a:lnTo>
                  <a:lnTo>
                    <a:pt x="1724431" y="312102"/>
                  </a:lnTo>
                  <a:lnTo>
                    <a:pt x="1788718" y="309448"/>
                  </a:lnTo>
                  <a:lnTo>
                    <a:pt x="1868589" y="307657"/>
                  </a:lnTo>
                  <a:lnTo>
                    <a:pt x="1887715" y="307365"/>
                  </a:lnTo>
                  <a:lnTo>
                    <a:pt x="2004974" y="307365"/>
                  </a:lnTo>
                  <a:lnTo>
                    <a:pt x="2015312" y="307657"/>
                  </a:lnTo>
                  <a:lnTo>
                    <a:pt x="2020849" y="307657"/>
                  </a:lnTo>
                  <a:lnTo>
                    <a:pt x="2021078" y="307365"/>
                  </a:lnTo>
                  <a:lnTo>
                    <a:pt x="2023414" y="304241"/>
                  </a:lnTo>
                  <a:lnTo>
                    <a:pt x="2023414" y="30210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997951" y="1076730"/>
              <a:ext cx="1939289" cy="387985"/>
            </a:xfrm>
            <a:custGeom>
              <a:avLst/>
              <a:gdLst/>
              <a:ahLst/>
              <a:cxnLst/>
              <a:rect l="l" t="t" r="r" b="b"/>
              <a:pathLst>
                <a:path w="1939289" h="387984">
                  <a:moveTo>
                    <a:pt x="191528" y="228409"/>
                  </a:moveTo>
                  <a:lnTo>
                    <a:pt x="178752" y="183565"/>
                  </a:lnTo>
                  <a:lnTo>
                    <a:pt x="142913" y="153390"/>
                  </a:lnTo>
                  <a:lnTo>
                    <a:pt x="152819" y="146786"/>
                  </a:lnTo>
                  <a:lnTo>
                    <a:pt x="177761" y="109613"/>
                  </a:lnTo>
                  <a:lnTo>
                    <a:pt x="178955" y="89687"/>
                  </a:lnTo>
                  <a:lnTo>
                    <a:pt x="178866" y="84239"/>
                  </a:lnTo>
                  <a:lnTo>
                    <a:pt x="178739" y="77533"/>
                  </a:lnTo>
                  <a:lnTo>
                    <a:pt x="178625" y="71043"/>
                  </a:lnTo>
                  <a:lnTo>
                    <a:pt x="176263" y="59791"/>
                  </a:lnTo>
                  <a:lnTo>
                    <a:pt x="169849" y="50863"/>
                  </a:lnTo>
                  <a:lnTo>
                    <a:pt x="162255" y="44005"/>
                  </a:lnTo>
                  <a:lnTo>
                    <a:pt x="157378" y="39598"/>
                  </a:lnTo>
                  <a:lnTo>
                    <a:pt x="144335" y="28816"/>
                  </a:lnTo>
                  <a:lnTo>
                    <a:pt x="133934" y="23279"/>
                  </a:lnTo>
                  <a:lnTo>
                    <a:pt x="120751" y="21247"/>
                  </a:lnTo>
                  <a:lnTo>
                    <a:pt x="99326" y="20955"/>
                  </a:lnTo>
                  <a:lnTo>
                    <a:pt x="89230" y="20955"/>
                  </a:lnTo>
                  <a:lnTo>
                    <a:pt x="52158" y="31381"/>
                  </a:lnTo>
                  <a:lnTo>
                    <a:pt x="19812" y="58381"/>
                  </a:lnTo>
                  <a:lnTo>
                    <a:pt x="12573" y="76695"/>
                  </a:lnTo>
                  <a:lnTo>
                    <a:pt x="15087" y="77533"/>
                  </a:lnTo>
                  <a:lnTo>
                    <a:pt x="36042" y="84239"/>
                  </a:lnTo>
                  <a:lnTo>
                    <a:pt x="38557" y="85077"/>
                  </a:lnTo>
                  <a:lnTo>
                    <a:pt x="71386" y="48602"/>
                  </a:lnTo>
                  <a:lnTo>
                    <a:pt x="100164" y="44005"/>
                  </a:lnTo>
                  <a:lnTo>
                    <a:pt x="112331" y="44170"/>
                  </a:lnTo>
                  <a:lnTo>
                    <a:pt x="114033" y="44170"/>
                  </a:lnTo>
                  <a:lnTo>
                    <a:pt x="149987" y="70142"/>
                  </a:lnTo>
                  <a:lnTo>
                    <a:pt x="151714" y="89268"/>
                  </a:lnTo>
                  <a:lnTo>
                    <a:pt x="151714" y="89687"/>
                  </a:lnTo>
                  <a:lnTo>
                    <a:pt x="134899" y="130733"/>
                  </a:lnTo>
                  <a:lnTo>
                    <a:pt x="94094" y="148780"/>
                  </a:lnTo>
                  <a:lnTo>
                    <a:pt x="85280" y="149504"/>
                  </a:lnTo>
                  <a:lnTo>
                    <a:pt x="60769" y="149504"/>
                  </a:lnTo>
                  <a:lnTo>
                    <a:pt x="60744" y="153390"/>
                  </a:lnTo>
                  <a:lnTo>
                    <a:pt x="60464" y="164706"/>
                  </a:lnTo>
                  <a:lnTo>
                    <a:pt x="60350" y="171742"/>
                  </a:lnTo>
                  <a:lnTo>
                    <a:pt x="84328" y="171742"/>
                  </a:lnTo>
                  <a:lnTo>
                    <a:pt x="92735" y="171196"/>
                  </a:lnTo>
                  <a:lnTo>
                    <a:pt x="100672" y="169710"/>
                  </a:lnTo>
                  <a:lnTo>
                    <a:pt x="111899" y="166801"/>
                  </a:lnTo>
                  <a:lnTo>
                    <a:pt x="125463" y="169011"/>
                  </a:lnTo>
                  <a:lnTo>
                    <a:pt x="133375" y="171742"/>
                  </a:lnTo>
                  <a:lnTo>
                    <a:pt x="133680" y="171742"/>
                  </a:lnTo>
                  <a:lnTo>
                    <a:pt x="140779" y="177520"/>
                  </a:lnTo>
                  <a:lnTo>
                    <a:pt x="164058" y="214807"/>
                  </a:lnTo>
                  <a:lnTo>
                    <a:pt x="164287" y="228409"/>
                  </a:lnTo>
                  <a:lnTo>
                    <a:pt x="163944" y="247129"/>
                  </a:lnTo>
                  <a:lnTo>
                    <a:pt x="142290" y="280377"/>
                  </a:lnTo>
                  <a:lnTo>
                    <a:pt x="118465" y="297929"/>
                  </a:lnTo>
                  <a:lnTo>
                    <a:pt x="118681" y="297929"/>
                  </a:lnTo>
                  <a:lnTo>
                    <a:pt x="104889" y="300177"/>
                  </a:lnTo>
                  <a:lnTo>
                    <a:pt x="89611" y="300393"/>
                  </a:lnTo>
                  <a:lnTo>
                    <a:pt x="71602" y="300393"/>
                  </a:lnTo>
                  <a:lnTo>
                    <a:pt x="32562" y="287362"/>
                  </a:lnTo>
                  <a:lnTo>
                    <a:pt x="17183" y="271995"/>
                  </a:lnTo>
                  <a:lnTo>
                    <a:pt x="15506" y="274510"/>
                  </a:lnTo>
                  <a:lnTo>
                    <a:pt x="1676" y="289598"/>
                  </a:lnTo>
                  <a:lnTo>
                    <a:pt x="0" y="291693"/>
                  </a:lnTo>
                  <a:lnTo>
                    <a:pt x="1676" y="293370"/>
                  </a:lnTo>
                  <a:lnTo>
                    <a:pt x="38773" y="316204"/>
                  </a:lnTo>
                  <a:lnTo>
                    <a:pt x="68554" y="323761"/>
                  </a:lnTo>
                  <a:lnTo>
                    <a:pt x="102031" y="323761"/>
                  </a:lnTo>
                  <a:lnTo>
                    <a:pt x="139979" y="311492"/>
                  </a:lnTo>
                  <a:lnTo>
                    <a:pt x="159562" y="300393"/>
                  </a:lnTo>
                  <a:lnTo>
                    <a:pt x="160528" y="299732"/>
                  </a:lnTo>
                  <a:lnTo>
                    <a:pt x="185788" y="264744"/>
                  </a:lnTo>
                  <a:lnTo>
                    <a:pt x="191325" y="244729"/>
                  </a:lnTo>
                  <a:lnTo>
                    <a:pt x="191528" y="228409"/>
                  </a:lnTo>
                  <a:close/>
                </a:path>
                <a:path w="1939289" h="387984">
                  <a:moveTo>
                    <a:pt x="296303" y="302171"/>
                  </a:moveTo>
                  <a:lnTo>
                    <a:pt x="283311" y="289179"/>
                  </a:lnTo>
                  <a:lnTo>
                    <a:pt x="263613" y="289179"/>
                  </a:lnTo>
                  <a:lnTo>
                    <a:pt x="250202" y="302171"/>
                  </a:lnTo>
                  <a:lnTo>
                    <a:pt x="250202" y="321868"/>
                  </a:lnTo>
                  <a:lnTo>
                    <a:pt x="263613" y="335280"/>
                  </a:lnTo>
                  <a:lnTo>
                    <a:pt x="283311" y="335280"/>
                  </a:lnTo>
                  <a:lnTo>
                    <a:pt x="296303" y="321868"/>
                  </a:lnTo>
                  <a:lnTo>
                    <a:pt x="296303" y="302171"/>
                  </a:lnTo>
                  <a:close/>
                </a:path>
                <a:path w="1939289" h="387984">
                  <a:moveTo>
                    <a:pt x="695248" y="191109"/>
                  </a:moveTo>
                  <a:lnTo>
                    <a:pt x="692734" y="185661"/>
                  </a:lnTo>
                  <a:lnTo>
                    <a:pt x="691057" y="184404"/>
                  </a:lnTo>
                  <a:lnTo>
                    <a:pt x="686447" y="180213"/>
                  </a:lnTo>
                  <a:lnTo>
                    <a:pt x="637336" y="145402"/>
                  </a:lnTo>
                  <a:lnTo>
                    <a:pt x="603427" y="123113"/>
                  </a:lnTo>
                  <a:lnTo>
                    <a:pt x="595922" y="118605"/>
                  </a:lnTo>
                  <a:lnTo>
                    <a:pt x="601091" y="107696"/>
                  </a:lnTo>
                  <a:lnTo>
                    <a:pt x="613079" y="68783"/>
                  </a:lnTo>
                  <a:lnTo>
                    <a:pt x="614362" y="56159"/>
                  </a:lnTo>
                  <a:lnTo>
                    <a:pt x="619810" y="56159"/>
                  </a:lnTo>
                  <a:lnTo>
                    <a:pt x="629031" y="55740"/>
                  </a:lnTo>
                  <a:lnTo>
                    <a:pt x="633222" y="55740"/>
                  </a:lnTo>
                  <a:lnTo>
                    <a:pt x="645795" y="55321"/>
                  </a:lnTo>
                  <a:lnTo>
                    <a:pt x="670140" y="55740"/>
                  </a:lnTo>
                  <a:lnTo>
                    <a:pt x="683933" y="56159"/>
                  </a:lnTo>
                  <a:lnTo>
                    <a:pt x="690219" y="56159"/>
                  </a:lnTo>
                  <a:lnTo>
                    <a:pt x="690143" y="55740"/>
                  </a:lnTo>
                  <a:lnTo>
                    <a:pt x="690067" y="55321"/>
                  </a:lnTo>
                  <a:lnTo>
                    <a:pt x="689381" y="51549"/>
                  </a:lnTo>
                  <a:lnTo>
                    <a:pt x="688543" y="44424"/>
                  </a:lnTo>
                  <a:lnTo>
                    <a:pt x="687539" y="38138"/>
                  </a:lnTo>
                  <a:lnTo>
                    <a:pt x="687463" y="37719"/>
                  </a:lnTo>
                  <a:lnTo>
                    <a:pt x="686866" y="34785"/>
                  </a:lnTo>
                  <a:lnTo>
                    <a:pt x="686790" y="34277"/>
                  </a:lnTo>
                  <a:lnTo>
                    <a:pt x="686676" y="33578"/>
                  </a:lnTo>
                  <a:lnTo>
                    <a:pt x="686447" y="32270"/>
                  </a:lnTo>
                  <a:lnTo>
                    <a:pt x="686028" y="30175"/>
                  </a:lnTo>
                  <a:lnTo>
                    <a:pt x="682675" y="28917"/>
                  </a:lnTo>
                  <a:lnTo>
                    <a:pt x="681418" y="29337"/>
                  </a:lnTo>
                  <a:lnTo>
                    <a:pt x="672617" y="30594"/>
                  </a:lnTo>
                  <a:lnTo>
                    <a:pt x="648843" y="33578"/>
                  </a:lnTo>
                  <a:lnTo>
                    <a:pt x="642366" y="34277"/>
                  </a:lnTo>
                  <a:lnTo>
                    <a:pt x="636168" y="34785"/>
                  </a:lnTo>
                  <a:lnTo>
                    <a:pt x="636346" y="34785"/>
                  </a:lnTo>
                  <a:lnTo>
                    <a:pt x="590892" y="37719"/>
                  </a:lnTo>
                  <a:lnTo>
                    <a:pt x="546811" y="39179"/>
                  </a:lnTo>
                  <a:lnTo>
                    <a:pt x="528243" y="39179"/>
                  </a:lnTo>
                  <a:lnTo>
                    <a:pt x="516712" y="38976"/>
                  </a:lnTo>
                  <a:lnTo>
                    <a:pt x="504977" y="38138"/>
                  </a:lnTo>
                  <a:lnTo>
                    <a:pt x="502881" y="38138"/>
                  </a:lnTo>
                  <a:lnTo>
                    <a:pt x="501205" y="40652"/>
                  </a:lnTo>
                  <a:lnTo>
                    <a:pt x="501624" y="41490"/>
                  </a:lnTo>
                  <a:lnTo>
                    <a:pt x="503301" y="48615"/>
                  </a:lnTo>
                  <a:lnTo>
                    <a:pt x="504558" y="54063"/>
                  </a:lnTo>
                  <a:lnTo>
                    <a:pt x="506234" y="58674"/>
                  </a:lnTo>
                  <a:lnTo>
                    <a:pt x="506234" y="59093"/>
                  </a:lnTo>
                  <a:lnTo>
                    <a:pt x="506653" y="59512"/>
                  </a:lnTo>
                  <a:lnTo>
                    <a:pt x="507492" y="61607"/>
                  </a:lnTo>
                  <a:lnTo>
                    <a:pt x="510006" y="64541"/>
                  </a:lnTo>
                  <a:lnTo>
                    <a:pt x="514197" y="64122"/>
                  </a:lnTo>
                  <a:lnTo>
                    <a:pt x="524675" y="63284"/>
                  </a:lnTo>
                  <a:lnTo>
                    <a:pt x="541439" y="60769"/>
                  </a:lnTo>
                  <a:lnTo>
                    <a:pt x="584187" y="57416"/>
                  </a:lnTo>
                  <a:lnTo>
                    <a:pt x="584073" y="59931"/>
                  </a:lnTo>
                  <a:lnTo>
                    <a:pt x="583996" y="61607"/>
                  </a:lnTo>
                  <a:lnTo>
                    <a:pt x="583882" y="64122"/>
                  </a:lnTo>
                  <a:lnTo>
                    <a:pt x="583869" y="64541"/>
                  </a:lnTo>
                  <a:lnTo>
                    <a:pt x="583526" y="72148"/>
                  </a:lnTo>
                  <a:lnTo>
                    <a:pt x="571411" y="110426"/>
                  </a:lnTo>
                  <a:lnTo>
                    <a:pt x="550278" y="149415"/>
                  </a:lnTo>
                  <a:lnTo>
                    <a:pt x="523976" y="180632"/>
                  </a:lnTo>
                  <a:lnTo>
                    <a:pt x="483184" y="211645"/>
                  </a:lnTo>
                  <a:lnTo>
                    <a:pt x="482765" y="212064"/>
                  </a:lnTo>
                  <a:lnTo>
                    <a:pt x="479831" y="214160"/>
                  </a:lnTo>
                  <a:lnTo>
                    <a:pt x="481507" y="215836"/>
                  </a:lnTo>
                  <a:lnTo>
                    <a:pt x="491985" y="225056"/>
                  </a:lnTo>
                  <a:lnTo>
                    <a:pt x="496176" y="228409"/>
                  </a:lnTo>
                  <a:lnTo>
                    <a:pt x="502881" y="226314"/>
                  </a:lnTo>
                  <a:lnTo>
                    <a:pt x="504977" y="224637"/>
                  </a:lnTo>
                  <a:lnTo>
                    <a:pt x="522503" y="211924"/>
                  </a:lnTo>
                  <a:lnTo>
                    <a:pt x="554647" y="180632"/>
                  </a:lnTo>
                  <a:lnTo>
                    <a:pt x="579551" y="148805"/>
                  </a:lnTo>
                  <a:lnTo>
                    <a:pt x="587121" y="135369"/>
                  </a:lnTo>
                  <a:lnTo>
                    <a:pt x="595388" y="140906"/>
                  </a:lnTo>
                  <a:lnTo>
                    <a:pt x="627646" y="165963"/>
                  </a:lnTo>
                  <a:lnTo>
                    <a:pt x="658101" y="193408"/>
                  </a:lnTo>
                  <a:lnTo>
                    <a:pt x="674293" y="212902"/>
                  </a:lnTo>
                  <a:lnTo>
                    <a:pt x="677646" y="210807"/>
                  </a:lnTo>
                  <a:lnTo>
                    <a:pt x="680580" y="208292"/>
                  </a:lnTo>
                  <a:lnTo>
                    <a:pt x="691057" y="196138"/>
                  </a:lnTo>
                  <a:lnTo>
                    <a:pt x="693153" y="194043"/>
                  </a:lnTo>
                  <a:lnTo>
                    <a:pt x="695248" y="191109"/>
                  </a:lnTo>
                  <a:close/>
                </a:path>
                <a:path w="1939289" h="387984">
                  <a:moveTo>
                    <a:pt x="770140" y="299237"/>
                  </a:moveTo>
                  <a:lnTo>
                    <a:pt x="750862" y="264007"/>
                  </a:lnTo>
                  <a:lnTo>
                    <a:pt x="747814" y="261099"/>
                  </a:lnTo>
                  <a:lnTo>
                    <a:pt x="744918" y="258318"/>
                  </a:lnTo>
                  <a:lnTo>
                    <a:pt x="742530" y="256997"/>
                  </a:lnTo>
                  <a:lnTo>
                    <a:pt x="742530" y="302602"/>
                  </a:lnTo>
                  <a:lnTo>
                    <a:pt x="742454" y="305168"/>
                  </a:lnTo>
                  <a:lnTo>
                    <a:pt x="733679" y="343471"/>
                  </a:lnTo>
                  <a:lnTo>
                    <a:pt x="694563" y="365086"/>
                  </a:lnTo>
                  <a:lnTo>
                    <a:pt x="696099" y="365086"/>
                  </a:lnTo>
                  <a:lnTo>
                    <a:pt x="680694" y="365772"/>
                  </a:lnTo>
                  <a:lnTo>
                    <a:pt x="668083" y="365772"/>
                  </a:lnTo>
                  <a:lnTo>
                    <a:pt x="632307" y="352640"/>
                  </a:lnTo>
                  <a:lnTo>
                    <a:pt x="614375" y="314744"/>
                  </a:lnTo>
                  <a:lnTo>
                    <a:pt x="614387" y="313067"/>
                  </a:lnTo>
                  <a:lnTo>
                    <a:pt x="632701" y="275945"/>
                  </a:lnTo>
                  <a:lnTo>
                    <a:pt x="668502" y="261442"/>
                  </a:lnTo>
                  <a:lnTo>
                    <a:pt x="678903" y="261099"/>
                  </a:lnTo>
                  <a:lnTo>
                    <a:pt x="688568" y="261099"/>
                  </a:lnTo>
                  <a:lnTo>
                    <a:pt x="725119" y="273900"/>
                  </a:lnTo>
                  <a:lnTo>
                    <a:pt x="742530" y="302602"/>
                  </a:lnTo>
                  <a:lnTo>
                    <a:pt x="742530" y="256997"/>
                  </a:lnTo>
                  <a:lnTo>
                    <a:pt x="703922" y="241998"/>
                  </a:lnTo>
                  <a:lnTo>
                    <a:pt x="679323" y="240982"/>
                  </a:lnTo>
                  <a:lnTo>
                    <a:pt x="667194" y="241109"/>
                  </a:lnTo>
                  <a:lnTo>
                    <a:pt x="664946" y="241109"/>
                  </a:lnTo>
                  <a:lnTo>
                    <a:pt x="621334" y="256781"/>
                  </a:lnTo>
                  <a:lnTo>
                    <a:pt x="592848" y="287451"/>
                  </a:lnTo>
                  <a:lnTo>
                    <a:pt x="587743" y="302602"/>
                  </a:lnTo>
                  <a:lnTo>
                    <a:pt x="587768" y="327634"/>
                  </a:lnTo>
                  <a:lnTo>
                    <a:pt x="606056" y="362051"/>
                  </a:lnTo>
                  <a:lnTo>
                    <a:pt x="642886" y="383590"/>
                  </a:lnTo>
                  <a:lnTo>
                    <a:pt x="651929" y="386461"/>
                  </a:lnTo>
                  <a:lnTo>
                    <a:pt x="651751" y="386461"/>
                  </a:lnTo>
                  <a:lnTo>
                    <a:pt x="662038" y="387515"/>
                  </a:lnTo>
                  <a:lnTo>
                    <a:pt x="661720" y="387515"/>
                  </a:lnTo>
                  <a:lnTo>
                    <a:pt x="677646" y="387667"/>
                  </a:lnTo>
                  <a:lnTo>
                    <a:pt x="723963" y="378028"/>
                  </a:lnTo>
                  <a:lnTo>
                    <a:pt x="757072" y="351624"/>
                  </a:lnTo>
                  <a:lnTo>
                    <a:pt x="769861" y="312648"/>
                  </a:lnTo>
                  <a:lnTo>
                    <a:pt x="770140" y="299237"/>
                  </a:lnTo>
                  <a:close/>
                </a:path>
                <a:path w="1939289" h="387984">
                  <a:moveTo>
                    <a:pt x="839000" y="130759"/>
                  </a:moveTo>
                  <a:lnTo>
                    <a:pt x="838581" y="125310"/>
                  </a:lnTo>
                  <a:lnTo>
                    <a:pt x="838161" y="114414"/>
                  </a:lnTo>
                  <a:lnTo>
                    <a:pt x="837844" y="112318"/>
                  </a:lnTo>
                  <a:lnTo>
                    <a:pt x="836904" y="106032"/>
                  </a:lnTo>
                  <a:lnTo>
                    <a:pt x="833132" y="106451"/>
                  </a:lnTo>
                  <a:lnTo>
                    <a:pt x="827265" y="108127"/>
                  </a:lnTo>
                  <a:lnTo>
                    <a:pt x="804214" y="110642"/>
                  </a:lnTo>
                  <a:lnTo>
                    <a:pt x="777392" y="112318"/>
                  </a:lnTo>
                  <a:lnTo>
                    <a:pt x="766076" y="112318"/>
                  </a:lnTo>
                  <a:lnTo>
                    <a:pt x="766203" y="35509"/>
                  </a:lnTo>
                  <a:lnTo>
                    <a:pt x="766318" y="29794"/>
                  </a:lnTo>
                  <a:lnTo>
                    <a:pt x="766432" y="23888"/>
                  </a:lnTo>
                  <a:lnTo>
                    <a:pt x="766635" y="18770"/>
                  </a:lnTo>
                  <a:lnTo>
                    <a:pt x="767029" y="12915"/>
                  </a:lnTo>
                  <a:lnTo>
                    <a:pt x="767727" y="4191"/>
                  </a:lnTo>
                  <a:lnTo>
                    <a:pt x="767753" y="419"/>
                  </a:lnTo>
                  <a:lnTo>
                    <a:pt x="765657" y="419"/>
                  </a:lnTo>
                  <a:lnTo>
                    <a:pt x="758952" y="0"/>
                  </a:lnTo>
                  <a:lnTo>
                    <a:pt x="736739" y="0"/>
                  </a:lnTo>
                  <a:lnTo>
                    <a:pt x="734644" y="2095"/>
                  </a:lnTo>
                  <a:lnTo>
                    <a:pt x="735482" y="4191"/>
                  </a:lnTo>
                  <a:lnTo>
                    <a:pt x="737577" y="8382"/>
                  </a:lnTo>
                  <a:lnTo>
                    <a:pt x="739241" y="29794"/>
                  </a:lnTo>
                  <a:lnTo>
                    <a:pt x="739292" y="30797"/>
                  </a:lnTo>
                  <a:lnTo>
                    <a:pt x="739546" y="35509"/>
                  </a:lnTo>
                  <a:lnTo>
                    <a:pt x="739673" y="135369"/>
                  </a:lnTo>
                  <a:lnTo>
                    <a:pt x="739673" y="235115"/>
                  </a:lnTo>
                  <a:lnTo>
                    <a:pt x="741349" y="235115"/>
                  </a:lnTo>
                  <a:lnTo>
                    <a:pt x="762723" y="233857"/>
                  </a:lnTo>
                  <a:lnTo>
                    <a:pt x="764819" y="233438"/>
                  </a:lnTo>
                  <a:lnTo>
                    <a:pt x="766076" y="230924"/>
                  </a:lnTo>
                  <a:lnTo>
                    <a:pt x="766076" y="134950"/>
                  </a:lnTo>
                  <a:lnTo>
                    <a:pt x="777811" y="134112"/>
                  </a:lnTo>
                  <a:lnTo>
                    <a:pt x="804684" y="134112"/>
                  </a:lnTo>
                  <a:lnTo>
                    <a:pt x="805053" y="134112"/>
                  </a:lnTo>
                  <a:lnTo>
                    <a:pt x="817206" y="134327"/>
                  </a:lnTo>
                  <a:lnTo>
                    <a:pt x="829360" y="134531"/>
                  </a:lnTo>
                  <a:lnTo>
                    <a:pt x="835228" y="135369"/>
                  </a:lnTo>
                  <a:lnTo>
                    <a:pt x="839000" y="135369"/>
                  </a:lnTo>
                  <a:lnTo>
                    <a:pt x="839000" y="134531"/>
                  </a:lnTo>
                  <a:lnTo>
                    <a:pt x="839000" y="134112"/>
                  </a:lnTo>
                  <a:lnTo>
                    <a:pt x="839000" y="130759"/>
                  </a:lnTo>
                  <a:close/>
                </a:path>
                <a:path w="1939289" h="387984">
                  <a:moveTo>
                    <a:pt x="1056513" y="31851"/>
                  </a:moveTo>
                  <a:lnTo>
                    <a:pt x="1054417" y="31013"/>
                  </a:lnTo>
                  <a:lnTo>
                    <a:pt x="1028014" y="30594"/>
                  </a:lnTo>
                  <a:lnTo>
                    <a:pt x="1026337" y="30594"/>
                  </a:lnTo>
                  <a:lnTo>
                    <a:pt x="1024242" y="32689"/>
                  </a:lnTo>
                  <a:lnTo>
                    <a:pt x="1025080" y="34785"/>
                  </a:lnTo>
                  <a:lnTo>
                    <a:pt x="1027747" y="40119"/>
                  </a:lnTo>
                  <a:lnTo>
                    <a:pt x="1029119" y="46037"/>
                  </a:lnTo>
                  <a:lnTo>
                    <a:pt x="1029144" y="46520"/>
                  </a:lnTo>
                  <a:lnTo>
                    <a:pt x="1029627" y="56286"/>
                  </a:lnTo>
                  <a:lnTo>
                    <a:pt x="1029690" y="109804"/>
                  </a:lnTo>
                  <a:lnTo>
                    <a:pt x="1029690" y="134531"/>
                  </a:lnTo>
                  <a:lnTo>
                    <a:pt x="1029690" y="217093"/>
                  </a:lnTo>
                  <a:lnTo>
                    <a:pt x="1018832" y="218071"/>
                  </a:lnTo>
                  <a:lnTo>
                    <a:pt x="1008799" y="218655"/>
                  </a:lnTo>
                  <a:lnTo>
                    <a:pt x="945337" y="220027"/>
                  </a:lnTo>
                  <a:lnTo>
                    <a:pt x="947204" y="220027"/>
                  </a:lnTo>
                  <a:lnTo>
                    <a:pt x="928382" y="220230"/>
                  </a:lnTo>
                  <a:lnTo>
                    <a:pt x="918146" y="220027"/>
                  </a:lnTo>
                  <a:lnTo>
                    <a:pt x="920013" y="220027"/>
                  </a:lnTo>
                  <a:lnTo>
                    <a:pt x="914438" y="219608"/>
                  </a:lnTo>
                  <a:lnTo>
                    <a:pt x="914425" y="217093"/>
                  </a:lnTo>
                  <a:lnTo>
                    <a:pt x="914019" y="136207"/>
                  </a:lnTo>
                  <a:lnTo>
                    <a:pt x="931786" y="135394"/>
                  </a:lnTo>
                  <a:lnTo>
                    <a:pt x="980084" y="134023"/>
                  </a:lnTo>
                  <a:lnTo>
                    <a:pt x="983119" y="134023"/>
                  </a:lnTo>
                  <a:lnTo>
                    <a:pt x="1002652" y="133819"/>
                  </a:lnTo>
                  <a:lnTo>
                    <a:pt x="1015022" y="133819"/>
                  </a:lnTo>
                  <a:lnTo>
                    <a:pt x="1021092" y="134023"/>
                  </a:lnTo>
                  <a:lnTo>
                    <a:pt x="1029690" y="134531"/>
                  </a:lnTo>
                  <a:lnTo>
                    <a:pt x="1029690" y="109804"/>
                  </a:lnTo>
                  <a:lnTo>
                    <a:pt x="991209" y="112217"/>
                  </a:lnTo>
                  <a:lnTo>
                    <a:pt x="946454" y="113360"/>
                  </a:lnTo>
                  <a:lnTo>
                    <a:pt x="933602" y="113207"/>
                  </a:lnTo>
                  <a:lnTo>
                    <a:pt x="914019" y="112737"/>
                  </a:lnTo>
                  <a:lnTo>
                    <a:pt x="914082" y="73761"/>
                  </a:lnTo>
                  <a:lnTo>
                    <a:pt x="914158" y="69570"/>
                  </a:lnTo>
                  <a:lnTo>
                    <a:pt x="914438" y="53644"/>
                  </a:lnTo>
                  <a:lnTo>
                    <a:pt x="914730" y="46037"/>
                  </a:lnTo>
                  <a:lnTo>
                    <a:pt x="914857" y="39395"/>
                  </a:lnTo>
                  <a:lnTo>
                    <a:pt x="912761" y="38557"/>
                  </a:lnTo>
                  <a:lnTo>
                    <a:pt x="911923" y="38557"/>
                  </a:lnTo>
                  <a:lnTo>
                    <a:pt x="888453" y="37719"/>
                  </a:lnTo>
                  <a:lnTo>
                    <a:pt x="882167" y="37719"/>
                  </a:lnTo>
                  <a:lnTo>
                    <a:pt x="884669" y="46037"/>
                  </a:lnTo>
                  <a:lnTo>
                    <a:pt x="884745" y="46520"/>
                  </a:lnTo>
                  <a:lnTo>
                    <a:pt x="888034" y="69570"/>
                  </a:lnTo>
                  <a:lnTo>
                    <a:pt x="888034" y="80886"/>
                  </a:lnTo>
                  <a:lnTo>
                    <a:pt x="888288" y="114109"/>
                  </a:lnTo>
                  <a:lnTo>
                    <a:pt x="888669" y="170776"/>
                  </a:lnTo>
                  <a:lnTo>
                    <a:pt x="888669" y="220230"/>
                  </a:lnTo>
                  <a:lnTo>
                    <a:pt x="888453" y="235953"/>
                  </a:lnTo>
                  <a:lnTo>
                    <a:pt x="888453" y="244754"/>
                  </a:lnTo>
                  <a:lnTo>
                    <a:pt x="890968" y="245592"/>
                  </a:lnTo>
                  <a:lnTo>
                    <a:pt x="892644" y="245592"/>
                  </a:lnTo>
                  <a:lnTo>
                    <a:pt x="902284" y="244335"/>
                  </a:lnTo>
                  <a:lnTo>
                    <a:pt x="914971" y="243319"/>
                  </a:lnTo>
                  <a:lnTo>
                    <a:pt x="933754" y="243319"/>
                  </a:lnTo>
                  <a:lnTo>
                    <a:pt x="967041" y="242570"/>
                  </a:lnTo>
                  <a:lnTo>
                    <a:pt x="969416" y="242570"/>
                  </a:lnTo>
                  <a:lnTo>
                    <a:pt x="1002614" y="242214"/>
                  </a:lnTo>
                  <a:lnTo>
                    <a:pt x="1000569" y="242214"/>
                  </a:lnTo>
                  <a:lnTo>
                    <a:pt x="1037145" y="241401"/>
                  </a:lnTo>
                  <a:lnTo>
                    <a:pt x="1051064" y="241401"/>
                  </a:lnTo>
                  <a:lnTo>
                    <a:pt x="1055674" y="238887"/>
                  </a:lnTo>
                  <a:lnTo>
                    <a:pt x="1055674" y="220230"/>
                  </a:lnTo>
                  <a:lnTo>
                    <a:pt x="1055674" y="133819"/>
                  </a:lnTo>
                  <a:lnTo>
                    <a:pt x="1055674" y="113360"/>
                  </a:lnTo>
                  <a:lnTo>
                    <a:pt x="1055674" y="73761"/>
                  </a:lnTo>
                  <a:lnTo>
                    <a:pt x="1056513" y="46520"/>
                  </a:lnTo>
                  <a:lnTo>
                    <a:pt x="1056513" y="31851"/>
                  </a:lnTo>
                  <a:close/>
                </a:path>
                <a:path w="1939289" h="387984">
                  <a:moveTo>
                    <a:pt x="1222476" y="173507"/>
                  </a:moveTo>
                  <a:lnTo>
                    <a:pt x="1221219" y="157162"/>
                  </a:lnTo>
                  <a:lnTo>
                    <a:pt x="1221028" y="155905"/>
                  </a:lnTo>
                  <a:lnTo>
                    <a:pt x="1220266" y="150876"/>
                  </a:lnTo>
                  <a:lnTo>
                    <a:pt x="1219962" y="148780"/>
                  </a:lnTo>
                  <a:lnTo>
                    <a:pt x="1216190" y="149199"/>
                  </a:lnTo>
                  <a:lnTo>
                    <a:pt x="1210322" y="150876"/>
                  </a:lnTo>
                  <a:lnTo>
                    <a:pt x="1187272" y="153809"/>
                  </a:lnTo>
                  <a:lnTo>
                    <a:pt x="1160868" y="155905"/>
                  </a:lnTo>
                  <a:lnTo>
                    <a:pt x="1149553" y="155905"/>
                  </a:lnTo>
                  <a:lnTo>
                    <a:pt x="1149565" y="153809"/>
                  </a:lnTo>
                  <a:lnTo>
                    <a:pt x="1149680" y="35902"/>
                  </a:lnTo>
                  <a:lnTo>
                    <a:pt x="1149794" y="30124"/>
                  </a:lnTo>
                  <a:lnTo>
                    <a:pt x="1149908" y="24307"/>
                  </a:lnTo>
                  <a:lnTo>
                    <a:pt x="1150112" y="19189"/>
                  </a:lnTo>
                  <a:lnTo>
                    <a:pt x="1150505" y="13335"/>
                  </a:lnTo>
                  <a:lnTo>
                    <a:pt x="1151229" y="4191"/>
                  </a:lnTo>
                  <a:lnTo>
                    <a:pt x="1151229" y="838"/>
                  </a:lnTo>
                  <a:lnTo>
                    <a:pt x="1148295" y="838"/>
                  </a:lnTo>
                  <a:lnTo>
                    <a:pt x="1124407" y="0"/>
                  </a:lnTo>
                  <a:lnTo>
                    <a:pt x="1120216" y="0"/>
                  </a:lnTo>
                  <a:lnTo>
                    <a:pt x="1118120" y="2095"/>
                  </a:lnTo>
                  <a:lnTo>
                    <a:pt x="1118958" y="4191"/>
                  </a:lnTo>
                  <a:lnTo>
                    <a:pt x="1121054" y="8382"/>
                  </a:lnTo>
                  <a:lnTo>
                    <a:pt x="1122718" y="30124"/>
                  </a:lnTo>
                  <a:lnTo>
                    <a:pt x="1122768" y="31216"/>
                  </a:lnTo>
                  <a:lnTo>
                    <a:pt x="1123022" y="35902"/>
                  </a:lnTo>
                  <a:lnTo>
                    <a:pt x="1123149" y="178117"/>
                  </a:lnTo>
                  <a:lnTo>
                    <a:pt x="1123149" y="356235"/>
                  </a:lnTo>
                  <a:lnTo>
                    <a:pt x="1124826" y="356235"/>
                  </a:lnTo>
                  <a:lnTo>
                    <a:pt x="1146200" y="354977"/>
                  </a:lnTo>
                  <a:lnTo>
                    <a:pt x="1148295" y="354558"/>
                  </a:lnTo>
                  <a:lnTo>
                    <a:pt x="1149553" y="352044"/>
                  </a:lnTo>
                  <a:lnTo>
                    <a:pt x="1149553" y="177698"/>
                  </a:lnTo>
                  <a:lnTo>
                    <a:pt x="1162075" y="177279"/>
                  </a:lnTo>
                  <a:lnTo>
                    <a:pt x="1212418" y="177279"/>
                  </a:lnTo>
                  <a:lnTo>
                    <a:pt x="1218704" y="178117"/>
                  </a:lnTo>
                  <a:lnTo>
                    <a:pt x="1222476" y="178117"/>
                  </a:lnTo>
                  <a:lnTo>
                    <a:pt x="1222476" y="177279"/>
                  </a:lnTo>
                  <a:lnTo>
                    <a:pt x="1222476" y="173507"/>
                  </a:lnTo>
                  <a:close/>
                </a:path>
                <a:path w="1939289" h="387984">
                  <a:moveTo>
                    <a:pt x="1549793" y="23469"/>
                  </a:moveTo>
                  <a:lnTo>
                    <a:pt x="1545793" y="22123"/>
                  </a:lnTo>
                  <a:lnTo>
                    <a:pt x="1545640" y="22123"/>
                  </a:lnTo>
                  <a:lnTo>
                    <a:pt x="1521294" y="17183"/>
                  </a:lnTo>
                  <a:lnTo>
                    <a:pt x="1517942" y="16344"/>
                  </a:lnTo>
                  <a:lnTo>
                    <a:pt x="1514589" y="17183"/>
                  </a:lnTo>
                  <a:lnTo>
                    <a:pt x="1508734" y="18415"/>
                  </a:lnTo>
                  <a:lnTo>
                    <a:pt x="1467523" y="22123"/>
                  </a:lnTo>
                  <a:lnTo>
                    <a:pt x="1433614" y="23469"/>
                  </a:lnTo>
                  <a:lnTo>
                    <a:pt x="1433944" y="23469"/>
                  </a:lnTo>
                  <a:lnTo>
                    <a:pt x="1385049" y="24536"/>
                  </a:lnTo>
                  <a:lnTo>
                    <a:pt x="1367599" y="24536"/>
                  </a:lnTo>
                  <a:lnTo>
                    <a:pt x="1337449" y="23825"/>
                  </a:lnTo>
                  <a:lnTo>
                    <a:pt x="1330464" y="23469"/>
                  </a:lnTo>
                  <a:lnTo>
                    <a:pt x="1330794" y="23469"/>
                  </a:lnTo>
                  <a:lnTo>
                    <a:pt x="1324737" y="23050"/>
                  </a:lnTo>
                  <a:lnTo>
                    <a:pt x="1322641" y="22631"/>
                  </a:lnTo>
                  <a:lnTo>
                    <a:pt x="1320965" y="25146"/>
                  </a:lnTo>
                  <a:lnTo>
                    <a:pt x="1321384" y="25984"/>
                  </a:lnTo>
                  <a:lnTo>
                    <a:pt x="1323479" y="33528"/>
                  </a:lnTo>
                  <a:lnTo>
                    <a:pt x="1324737" y="39814"/>
                  </a:lnTo>
                  <a:lnTo>
                    <a:pt x="1326832" y="44424"/>
                  </a:lnTo>
                  <a:lnTo>
                    <a:pt x="1326832" y="44843"/>
                  </a:lnTo>
                  <a:lnTo>
                    <a:pt x="1327251" y="45262"/>
                  </a:lnTo>
                  <a:lnTo>
                    <a:pt x="1328089" y="48196"/>
                  </a:lnTo>
                  <a:lnTo>
                    <a:pt x="1330604" y="50711"/>
                  </a:lnTo>
                  <a:lnTo>
                    <a:pt x="1335214" y="49872"/>
                  </a:lnTo>
                  <a:lnTo>
                    <a:pt x="1341920" y="49034"/>
                  </a:lnTo>
                  <a:lnTo>
                    <a:pt x="1362875" y="46939"/>
                  </a:lnTo>
                  <a:lnTo>
                    <a:pt x="1383830" y="45262"/>
                  </a:lnTo>
                  <a:lnTo>
                    <a:pt x="1390535" y="45262"/>
                  </a:lnTo>
                  <a:lnTo>
                    <a:pt x="1399336" y="44843"/>
                  </a:lnTo>
                  <a:lnTo>
                    <a:pt x="1501762" y="41490"/>
                  </a:lnTo>
                  <a:lnTo>
                    <a:pt x="1514170" y="41490"/>
                  </a:lnTo>
                  <a:lnTo>
                    <a:pt x="1515008" y="42748"/>
                  </a:lnTo>
                  <a:lnTo>
                    <a:pt x="1514957" y="46939"/>
                  </a:lnTo>
                  <a:lnTo>
                    <a:pt x="1514881" y="48196"/>
                  </a:lnTo>
                  <a:lnTo>
                    <a:pt x="1514779" y="49872"/>
                  </a:lnTo>
                  <a:lnTo>
                    <a:pt x="1508480" y="92138"/>
                  </a:lnTo>
                  <a:lnTo>
                    <a:pt x="1500047" y="130124"/>
                  </a:lnTo>
                  <a:lnTo>
                    <a:pt x="1494053" y="150876"/>
                  </a:lnTo>
                  <a:lnTo>
                    <a:pt x="1493215" y="153809"/>
                  </a:lnTo>
                  <a:lnTo>
                    <a:pt x="1495310" y="155067"/>
                  </a:lnTo>
                  <a:lnTo>
                    <a:pt x="1500339" y="155067"/>
                  </a:lnTo>
                  <a:lnTo>
                    <a:pt x="1521294" y="142074"/>
                  </a:lnTo>
                  <a:lnTo>
                    <a:pt x="1525485" y="129921"/>
                  </a:lnTo>
                  <a:lnTo>
                    <a:pt x="1535963" y="86575"/>
                  </a:lnTo>
                  <a:lnTo>
                    <a:pt x="1543100" y="54889"/>
                  </a:lnTo>
                  <a:lnTo>
                    <a:pt x="1546186" y="41490"/>
                  </a:lnTo>
                  <a:lnTo>
                    <a:pt x="1548117" y="33108"/>
                  </a:lnTo>
                  <a:lnTo>
                    <a:pt x="1548955" y="26822"/>
                  </a:lnTo>
                  <a:lnTo>
                    <a:pt x="1549527" y="24536"/>
                  </a:lnTo>
                  <a:lnTo>
                    <a:pt x="1549654" y="24041"/>
                  </a:lnTo>
                  <a:lnTo>
                    <a:pt x="1549704" y="23825"/>
                  </a:lnTo>
                  <a:lnTo>
                    <a:pt x="1549793" y="23469"/>
                  </a:lnTo>
                  <a:close/>
                </a:path>
                <a:path w="1939289" h="387984">
                  <a:moveTo>
                    <a:pt x="1610144" y="193624"/>
                  </a:moveTo>
                  <a:lnTo>
                    <a:pt x="1608518" y="180517"/>
                  </a:lnTo>
                  <a:lnTo>
                    <a:pt x="1608442" y="179997"/>
                  </a:lnTo>
                  <a:lnTo>
                    <a:pt x="1608340" y="179184"/>
                  </a:lnTo>
                  <a:lnTo>
                    <a:pt x="1604695" y="168897"/>
                  </a:lnTo>
                  <a:lnTo>
                    <a:pt x="1600504" y="169735"/>
                  </a:lnTo>
                  <a:lnTo>
                    <a:pt x="1592097" y="171221"/>
                  </a:lnTo>
                  <a:lnTo>
                    <a:pt x="1544154" y="175577"/>
                  </a:lnTo>
                  <a:lnTo>
                    <a:pt x="1521244" y="176860"/>
                  </a:lnTo>
                  <a:lnTo>
                    <a:pt x="1521663" y="176860"/>
                  </a:lnTo>
                  <a:lnTo>
                    <a:pt x="1454619" y="179184"/>
                  </a:lnTo>
                  <a:lnTo>
                    <a:pt x="1455191" y="179184"/>
                  </a:lnTo>
                  <a:lnTo>
                    <a:pt x="1394345" y="180517"/>
                  </a:lnTo>
                  <a:lnTo>
                    <a:pt x="1327569" y="180517"/>
                  </a:lnTo>
                  <a:lnTo>
                    <a:pt x="1311871" y="180276"/>
                  </a:lnTo>
                  <a:lnTo>
                    <a:pt x="1313459" y="180276"/>
                  </a:lnTo>
                  <a:lnTo>
                    <a:pt x="1284947" y="179603"/>
                  </a:lnTo>
                  <a:lnTo>
                    <a:pt x="1275054" y="179184"/>
                  </a:lnTo>
                  <a:lnTo>
                    <a:pt x="1266621" y="178435"/>
                  </a:lnTo>
                  <a:lnTo>
                    <a:pt x="1266837" y="178435"/>
                  </a:lnTo>
                  <a:lnTo>
                    <a:pt x="1257681" y="177279"/>
                  </a:lnTo>
                  <a:lnTo>
                    <a:pt x="1255585" y="176860"/>
                  </a:lnTo>
                  <a:lnTo>
                    <a:pt x="1254023" y="179603"/>
                  </a:lnTo>
                  <a:lnTo>
                    <a:pt x="1254023" y="179997"/>
                  </a:lnTo>
                  <a:lnTo>
                    <a:pt x="1254277" y="180517"/>
                  </a:lnTo>
                  <a:lnTo>
                    <a:pt x="1256004" y="187756"/>
                  </a:lnTo>
                  <a:lnTo>
                    <a:pt x="1258519" y="197396"/>
                  </a:lnTo>
                  <a:lnTo>
                    <a:pt x="1260195" y="202006"/>
                  </a:lnTo>
                  <a:lnTo>
                    <a:pt x="1261033" y="204520"/>
                  </a:lnTo>
                  <a:lnTo>
                    <a:pt x="1264386" y="207035"/>
                  </a:lnTo>
                  <a:lnTo>
                    <a:pt x="1283208" y="205371"/>
                  </a:lnTo>
                  <a:lnTo>
                    <a:pt x="1295158" y="204520"/>
                  </a:lnTo>
                  <a:lnTo>
                    <a:pt x="1309433" y="203758"/>
                  </a:lnTo>
                  <a:lnTo>
                    <a:pt x="1375765" y="200875"/>
                  </a:lnTo>
                  <a:lnTo>
                    <a:pt x="1424901" y="199910"/>
                  </a:lnTo>
                  <a:lnTo>
                    <a:pt x="1424901" y="357073"/>
                  </a:lnTo>
                  <a:lnTo>
                    <a:pt x="1428254" y="357073"/>
                  </a:lnTo>
                  <a:lnTo>
                    <a:pt x="1437474" y="356235"/>
                  </a:lnTo>
                  <a:lnTo>
                    <a:pt x="1446695" y="355815"/>
                  </a:lnTo>
                  <a:lnTo>
                    <a:pt x="1448371" y="355815"/>
                  </a:lnTo>
                  <a:lnTo>
                    <a:pt x="1450467" y="355396"/>
                  </a:lnTo>
                  <a:lnTo>
                    <a:pt x="1451724" y="352882"/>
                  </a:lnTo>
                  <a:lnTo>
                    <a:pt x="1451724" y="199910"/>
                  </a:lnTo>
                  <a:lnTo>
                    <a:pt x="1451724" y="199491"/>
                  </a:lnTo>
                  <a:lnTo>
                    <a:pt x="1476298" y="198983"/>
                  </a:lnTo>
                  <a:lnTo>
                    <a:pt x="1478432" y="198983"/>
                  </a:lnTo>
                  <a:lnTo>
                    <a:pt x="1492796" y="198831"/>
                  </a:lnTo>
                  <a:lnTo>
                    <a:pt x="1593659" y="198831"/>
                  </a:lnTo>
                  <a:lnTo>
                    <a:pt x="1599298" y="198983"/>
                  </a:lnTo>
                  <a:lnTo>
                    <a:pt x="1607693" y="198983"/>
                  </a:lnTo>
                  <a:lnTo>
                    <a:pt x="1607820" y="198831"/>
                  </a:lnTo>
                  <a:lnTo>
                    <a:pt x="1610144" y="195719"/>
                  </a:lnTo>
                  <a:lnTo>
                    <a:pt x="1610144" y="193624"/>
                  </a:lnTo>
                  <a:close/>
                </a:path>
                <a:path w="1939289" h="387984">
                  <a:moveTo>
                    <a:pt x="1893874" y="215836"/>
                  </a:moveTo>
                  <a:lnTo>
                    <a:pt x="1892985" y="210388"/>
                  </a:lnTo>
                  <a:lnTo>
                    <a:pt x="1890941" y="196557"/>
                  </a:lnTo>
                  <a:lnTo>
                    <a:pt x="1890102" y="192366"/>
                  </a:lnTo>
                  <a:lnTo>
                    <a:pt x="1826983" y="214071"/>
                  </a:lnTo>
                  <a:lnTo>
                    <a:pt x="1779168" y="222643"/>
                  </a:lnTo>
                  <a:lnTo>
                    <a:pt x="1736445" y="226860"/>
                  </a:lnTo>
                  <a:lnTo>
                    <a:pt x="1722056" y="227545"/>
                  </a:lnTo>
                  <a:lnTo>
                    <a:pt x="1705698" y="227545"/>
                  </a:lnTo>
                  <a:lnTo>
                    <a:pt x="1705584" y="226860"/>
                  </a:lnTo>
                  <a:lnTo>
                    <a:pt x="1703705" y="216357"/>
                  </a:lnTo>
                  <a:lnTo>
                    <a:pt x="1703603" y="83400"/>
                  </a:lnTo>
                  <a:lnTo>
                    <a:pt x="1704022" y="61188"/>
                  </a:lnTo>
                  <a:lnTo>
                    <a:pt x="1704860" y="50292"/>
                  </a:lnTo>
                  <a:lnTo>
                    <a:pt x="1704860" y="49034"/>
                  </a:lnTo>
                  <a:lnTo>
                    <a:pt x="1705279" y="46520"/>
                  </a:lnTo>
                  <a:lnTo>
                    <a:pt x="1703603" y="46101"/>
                  </a:lnTo>
                  <a:lnTo>
                    <a:pt x="1702765" y="46101"/>
                  </a:lnTo>
                  <a:lnTo>
                    <a:pt x="1678876" y="43586"/>
                  </a:lnTo>
                  <a:lnTo>
                    <a:pt x="1672170" y="43586"/>
                  </a:lnTo>
                  <a:lnTo>
                    <a:pt x="1674685" y="51968"/>
                  </a:lnTo>
                  <a:lnTo>
                    <a:pt x="1677619" y="74599"/>
                  </a:lnTo>
                  <a:lnTo>
                    <a:pt x="1677619" y="232181"/>
                  </a:lnTo>
                  <a:lnTo>
                    <a:pt x="1686001" y="253974"/>
                  </a:lnTo>
                  <a:lnTo>
                    <a:pt x="1697736" y="253974"/>
                  </a:lnTo>
                  <a:lnTo>
                    <a:pt x="1717929" y="253161"/>
                  </a:lnTo>
                  <a:lnTo>
                    <a:pt x="1788401" y="244983"/>
                  </a:lnTo>
                  <a:lnTo>
                    <a:pt x="1853552" y="230365"/>
                  </a:lnTo>
                  <a:lnTo>
                    <a:pt x="1875510" y="223380"/>
                  </a:lnTo>
                  <a:lnTo>
                    <a:pt x="1893874" y="215836"/>
                  </a:lnTo>
                  <a:close/>
                </a:path>
                <a:path w="1939289" h="387984">
                  <a:moveTo>
                    <a:pt x="1939137" y="838"/>
                  </a:moveTo>
                  <a:lnTo>
                    <a:pt x="1936203" y="838"/>
                  </a:lnTo>
                  <a:lnTo>
                    <a:pt x="1912315" y="0"/>
                  </a:lnTo>
                  <a:lnTo>
                    <a:pt x="1908124" y="0"/>
                  </a:lnTo>
                  <a:lnTo>
                    <a:pt x="1906028" y="2095"/>
                  </a:lnTo>
                  <a:lnTo>
                    <a:pt x="1906866" y="4191"/>
                  </a:lnTo>
                  <a:lnTo>
                    <a:pt x="1908962" y="8382"/>
                  </a:lnTo>
                  <a:lnTo>
                    <a:pt x="1910626" y="30124"/>
                  </a:lnTo>
                  <a:lnTo>
                    <a:pt x="1910676" y="31216"/>
                  </a:lnTo>
                  <a:lnTo>
                    <a:pt x="1910930" y="35902"/>
                  </a:lnTo>
                  <a:lnTo>
                    <a:pt x="1911045" y="42125"/>
                  </a:lnTo>
                  <a:lnTo>
                    <a:pt x="1911057" y="356235"/>
                  </a:lnTo>
                  <a:lnTo>
                    <a:pt x="1912734" y="356235"/>
                  </a:lnTo>
                  <a:lnTo>
                    <a:pt x="1934108" y="354977"/>
                  </a:lnTo>
                  <a:lnTo>
                    <a:pt x="1936203" y="354558"/>
                  </a:lnTo>
                  <a:lnTo>
                    <a:pt x="1937461" y="352044"/>
                  </a:lnTo>
                  <a:lnTo>
                    <a:pt x="1937550" y="42125"/>
                  </a:lnTo>
                  <a:lnTo>
                    <a:pt x="1937588" y="35902"/>
                  </a:lnTo>
                  <a:lnTo>
                    <a:pt x="1937702" y="30124"/>
                  </a:lnTo>
                  <a:lnTo>
                    <a:pt x="1937816" y="24307"/>
                  </a:lnTo>
                  <a:lnTo>
                    <a:pt x="1938020" y="19189"/>
                  </a:lnTo>
                  <a:lnTo>
                    <a:pt x="1938413" y="13335"/>
                  </a:lnTo>
                  <a:lnTo>
                    <a:pt x="1939137" y="4191"/>
                  </a:lnTo>
                  <a:lnTo>
                    <a:pt x="1939137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133" y="2557990"/>
              <a:ext cx="7159866" cy="39035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1268" y="2717769"/>
              <a:ext cx="7797942" cy="402120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97151" y="6818998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4571" y="6825386"/>
              <a:ext cx="194726" cy="16022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806" y="6802462"/>
              <a:ext cx="178077" cy="21065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2199" y="6802221"/>
              <a:ext cx="182429" cy="21089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996589" y="681525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1122" y="6808254"/>
              <a:ext cx="112685" cy="19520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8409" y="6801980"/>
              <a:ext cx="411411" cy="21499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6456" y="6801980"/>
              <a:ext cx="392348" cy="2159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6431" y="6801980"/>
              <a:ext cx="202705" cy="2159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8364" y="6866647"/>
              <a:ext cx="219338" cy="13681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5828" y="6833107"/>
              <a:ext cx="149362" cy="17035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5218" y="6801980"/>
              <a:ext cx="174216" cy="2159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2144" y="6801980"/>
              <a:ext cx="167942" cy="216201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321338" y="6805841"/>
              <a:ext cx="195580" cy="210185"/>
            </a:xfrm>
            <a:custGeom>
              <a:avLst/>
              <a:gdLst/>
              <a:ahLst/>
              <a:cxnLst/>
              <a:rect l="l" t="t" r="r" b="b"/>
              <a:pathLst>
                <a:path w="195579" h="210184">
                  <a:moveTo>
                    <a:pt x="169151" y="34988"/>
                  </a:moveTo>
                  <a:lnTo>
                    <a:pt x="151777" y="34988"/>
                  </a:lnTo>
                  <a:lnTo>
                    <a:pt x="151777" y="57188"/>
                  </a:lnTo>
                  <a:lnTo>
                    <a:pt x="169151" y="57188"/>
                  </a:lnTo>
                  <a:lnTo>
                    <a:pt x="169151" y="34988"/>
                  </a:lnTo>
                  <a:close/>
                </a:path>
                <a:path w="195579" h="210184">
                  <a:moveTo>
                    <a:pt x="169151" y="0"/>
                  </a:moveTo>
                  <a:lnTo>
                    <a:pt x="151777" y="0"/>
                  </a:lnTo>
                  <a:lnTo>
                    <a:pt x="151777" y="20777"/>
                  </a:lnTo>
                  <a:lnTo>
                    <a:pt x="43192" y="20777"/>
                  </a:lnTo>
                  <a:lnTo>
                    <a:pt x="43192" y="457"/>
                  </a:lnTo>
                  <a:lnTo>
                    <a:pt x="25819" y="457"/>
                  </a:lnTo>
                  <a:lnTo>
                    <a:pt x="25819" y="20777"/>
                  </a:lnTo>
                  <a:lnTo>
                    <a:pt x="25819" y="34747"/>
                  </a:lnTo>
                  <a:lnTo>
                    <a:pt x="25819" y="57607"/>
                  </a:lnTo>
                  <a:lnTo>
                    <a:pt x="25819" y="71577"/>
                  </a:lnTo>
                  <a:lnTo>
                    <a:pt x="169151" y="71577"/>
                  </a:lnTo>
                  <a:lnTo>
                    <a:pt x="169151" y="57607"/>
                  </a:lnTo>
                  <a:lnTo>
                    <a:pt x="43192" y="57607"/>
                  </a:lnTo>
                  <a:lnTo>
                    <a:pt x="43192" y="34747"/>
                  </a:lnTo>
                  <a:lnTo>
                    <a:pt x="169151" y="34747"/>
                  </a:lnTo>
                  <a:lnTo>
                    <a:pt x="169151" y="21234"/>
                  </a:lnTo>
                  <a:lnTo>
                    <a:pt x="169151" y="20777"/>
                  </a:lnTo>
                  <a:lnTo>
                    <a:pt x="169151" y="0"/>
                  </a:lnTo>
                  <a:close/>
                </a:path>
                <a:path w="195579" h="210184">
                  <a:moveTo>
                    <a:pt x="176149" y="196037"/>
                  </a:moveTo>
                  <a:lnTo>
                    <a:pt x="41503" y="196037"/>
                  </a:lnTo>
                  <a:lnTo>
                    <a:pt x="41503" y="173177"/>
                  </a:lnTo>
                  <a:lnTo>
                    <a:pt x="169633" y="173177"/>
                  </a:lnTo>
                  <a:lnTo>
                    <a:pt x="169633" y="159207"/>
                  </a:lnTo>
                  <a:lnTo>
                    <a:pt x="169633" y="138887"/>
                  </a:lnTo>
                  <a:lnTo>
                    <a:pt x="169633" y="124917"/>
                  </a:lnTo>
                  <a:lnTo>
                    <a:pt x="23647" y="124917"/>
                  </a:lnTo>
                  <a:lnTo>
                    <a:pt x="23647" y="138887"/>
                  </a:lnTo>
                  <a:lnTo>
                    <a:pt x="152260" y="138887"/>
                  </a:lnTo>
                  <a:lnTo>
                    <a:pt x="152260" y="159207"/>
                  </a:lnTo>
                  <a:lnTo>
                    <a:pt x="24371" y="159207"/>
                  </a:lnTo>
                  <a:lnTo>
                    <a:pt x="24371" y="173177"/>
                  </a:lnTo>
                  <a:lnTo>
                    <a:pt x="24371" y="196037"/>
                  </a:lnTo>
                  <a:lnTo>
                    <a:pt x="24371" y="210007"/>
                  </a:lnTo>
                  <a:lnTo>
                    <a:pt x="176149" y="210007"/>
                  </a:lnTo>
                  <a:lnTo>
                    <a:pt x="176149" y="196037"/>
                  </a:lnTo>
                  <a:close/>
                </a:path>
                <a:path w="195579" h="210184">
                  <a:moveTo>
                    <a:pt x="194970" y="90246"/>
                  </a:moveTo>
                  <a:lnTo>
                    <a:pt x="0" y="90246"/>
                  </a:lnTo>
                  <a:lnTo>
                    <a:pt x="0" y="104724"/>
                  </a:lnTo>
                  <a:lnTo>
                    <a:pt x="194970" y="104724"/>
                  </a:lnTo>
                  <a:lnTo>
                    <a:pt x="194970" y="902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1170" y="6802221"/>
              <a:ext cx="180007" cy="21571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5924" y="6801980"/>
              <a:ext cx="176629" cy="21620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4931" y="6801980"/>
              <a:ext cx="182420" cy="21571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262471" y="6801980"/>
              <a:ext cx="619760" cy="216535"/>
            </a:xfrm>
            <a:custGeom>
              <a:avLst/>
              <a:gdLst/>
              <a:ahLst/>
              <a:cxnLst/>
              <a:rect l="l" t="t" r="r" b="b"/>
              <a:pathLst>
                <a:path w="619759" h="216534">
                  <a:moveTo>
                    <a:pt x="117513" y="103517"/>
                  </a:moveTo>
                  <a:lnTo>
                    <a:pt x="116446" y="96278"/>
                  </a:lnTo>
                  <a:lnTo>
                    <a:pt x="116395" y="95961"/>
                  </a:lnTo>
                  <a:lnTo>
                    <a:pt x="115341" y="88798"/>
                  </a:lnTo>
                  <a:lnTo>
                    <a:pt x="93853" y="92519"/>
                  </a:lnTo>
                  <a:lnTo>
                    <a:pt x="71780" y="94805"/>
                  </a:lnTo>
                  <a:lnTo>
                    <a:pt x="47002" y="95961"/>
                  </a:lnTo>
                  <a:lnTo>
                    <a:pt x="17373" y="96278"/>
                  </a:lnTo>
                  <a:lnTo>
                    <a:pt x="17373" y="31369"/>
                  </a:lnTo>
                  <a:lnTo>
                    <a:pt x="95072" y="31369"/>
                  </a:lnTo>
                  <a:lnTo>
                    <a:pt x="95072" y="16891"/>
                  </a:lnTo>
                  <a:lnTo>
                    <a:pt x="0" y="16891"/>
                  </a:lnTo>
                  <a:lnTo>
                    <a:pt x="0" y="110998"/>
                  </a:lnTo>
                  <a:lnTo>
                    <a:pt x="16408" y="110998"/>
                  </a:lnTo>
                  <a:lnTo>
                    <a:pt x="46863" y="110680"/>
                  </a:lnTo>
                  <a:lnTo>
                    <a:pt x="72390" y="109524"/>
                  </a:lnTo>
                  <a:lnTo>
                    <a:pt x="95199" y="107238"/>
                  </a:lnTo>
                  <a:lnTo>
                    <a:pt x="117513" y="103517"/>
                  </a:lnTo>
                  <a:close/>
                </a:path>
                <a:path w="619759" h="216534">
                  <a:moveTo>
                    <a:pt x="159016" y="174701"/>
                  </a:moveTo>
                  <a:lnTo>
                    <a:pt x="154139" y="157543"/>
                  </a:lnTo>
                  <a:lnTo>
                    <a:pt x="144170" y="148399"/>
                  </a:lnTo>
                  <a:lnTo>
                    <a:pt x="141884" y="146316"/>
                  </a:lnTo>
                  <a:lnTo>
                    <a:pt x="141884" y="174701"/>
                  </a:lnTo>
                  <a:lnTo>
                    <a:pt x="138125" y="185737"/>
                  </a:lnTo>
                  <a:lnTo>
                    <a:pt x="127431" y="194005"/>
                  </a:lnTo>
                  <a:lnTo>
                    <a:pt x="110629" y="199199"/>
                  </a:lnTo>
                  <a:lnTo>
                    <a:pt x="88557" y="201002"/>
                  </a:lnTo>
                  <a:lnTo>
                    <a:pt x="66471" y="199199"/>
                  </a:lnTo>
                  <a:lnTo>
                    <a:pt x="49669" y="194005"/>
                  </a:lnTo>
                  <a:lnTo>
                    <a:pt x="38976" y="185737"/>
                  </a:lnTo>
                  <a:lnTo>
                    <a:pt x="35229" y="174701"/>
                  </a:lnTo>
                  <a:lnTo>
                    <a:pt x="38976" y="163576"/>
                  </a:lnTo>
                  <a:lnTo>
                    <a:pt x="49669" y="155308"/>
                  </a:lnTo>
                  <a:lnTo>
                    <a:pt x="66471" y="150177"/>
                  </a:lnTo>
                  <a:lnTo>
                    <a:pt x="88557" y="148399"/>
                  </a:lnTo>
                  <a:lnTo>
                    <a:pt x="110629" y="150177"/>
                  </a:lnTo>
                  <a:lnTo>
                    <a:pt x="127431" y="155308"/>
                  </a:lnTo>
                  <a:lnTo>
                    <a:pt x="138125" y="163576"/>
                  </a:lnTo>
                  <a:lnTo>
                    <a:pt x="141884" y="174701"/>
                  </a:lnTo>
                  <a:lnTo>
                    <a:pt x="141884" y="146316"/>
                  </a:lnTo>
                  <a:lnTo>
                    <a:pt x="140157" y="144729"/>
                  </a:lnTo>
                  <a:lnTo>
                    <a:pt x="117983" y="136702"/>
                  </a:lnTo>
                  <a:lnTo>
                    <a:pt x="88557" y="133921"/>
                  </a:lnTo>
                  <a:lnTo>
                    <a:pt x="59080" y="136702"/>
                  </a:lnTo>
                  <a:lnTo>
                    <a:pt x="36830" y="144729"/>
                  </a:lnTo>
                  <a:lnTo>
                    <a:pt x="22758" y="157543"/>
                  </a:lnTo>
                  <a:lnTo>
                    <a:pt x="17856" y="174701"/>
                  </a:lnTo>
                  <a:lnTo>
                    <a:pt x="22758" y="191871"/>
                  </a:lnTo>
                  <a:lnTo>
                    <a:pt x="36830" y="204685"/>
                  </a:lnTo>
                  <a:lnTo>
                    <a:pt x="59080" y="212712"/>
                  </a:lnTo>
                  <a:lnTo>
                    <a:pt x="88557" y="215480"/>
                  </a:lnTo>
                  <a:lnTo>
                    <a:pt x="117983" y="212712"/>
                  </a:lnTo>
                  <a:lnTo>
                    <a:pt x="140157" y="204685"/>
                  </a:lnTo>
                  <a:lnTo>
                    <a:pt x="144170" y="201002"/>
                  </a:lnTo>
                  <a:lnTo>
                    <a:pt x="154139" y="191871"/>
                  </a:lnTo>
                  <a:lnTo>
                    <a:pt x="159016" y="174701"/>
                  </a:lnTo>
                  <a:close/>
                </a:path>
                <a:path w="619759" h="216534">
                  <a:moveTo>
                    <a:pt x="189179" y="57188"/>
                  </a:moveTo>
                  <a:lnTo>
                    <a:pt x="157086" y="57188"/>
                  </a:lnTo>
                  <a:lnTo>
                    <a:pt x="157086" y="0"/>
                  </a:lnTo>
                  <a:lnTo>
                    <a:pt x="139471" y="0"/>
                  </a:lnTo>
                  <a:lnTo>
                    <a:pt x="139471" y="129336"/>
                  </a:lnTo>
                  <a:lnTo>
                    <a:pt x="157086" y="129336"/>
                  </a:lnTo>
                  <a:lnTo>
                    <a:pt x="157086" y="71907"/>
                  </a:lnTo>
                  <a:lnTo>
                    <a:pt x="189179" y="71907"/>
                  </a:lnTo>
                  <a:lnTo>
                    <a:pt x="189179" y="57188"/>
                  </a:lnTo>
                  <a:close/>
                </a:path>
                <a:path w="619759" h="216534">
                  <a:moveTo>
                    <a:pt x="322846" y="117754"/>
                  </a:moveTo>
                  <a:lnTo>
                    <a:pt x="318985" y="97853"/>
                  </a:lnTo>
                  <a:lnTo>
                    <a:pt x="308838" y="83248"/>
                  </a:lnTo>
                  <a:lnTo>
                    <a:pt x="308165" y="82283"/>
                  </a:lnTo>
                  <a:lnTo>
                    <a:pt x="306197" y="81089"/>
                  </a:lnTo>
                  <a:lnTo>
                    <a:pt x="306197" y="117754"/>
                  </a:lnTo>
                  <a:lnTo>
                    <a:pt x="303542" y="131597"/>
                  </a:lnTo>
                  <a:lnTo>
                    <a:pt x="296125" y="142519"/>
                  </a:lnTo>
                  <a:lnTo>
                    <a:pt x="284822" y="149694"/>
                  </a:lnTo>
                  <a:lnTo>
                    <a:pt x="270484" y="152260"/>
                  </a:lnTo>
                  <a:lnTo>
                    <a:pt x="256438" y="149694"/>
                  </a:lnTo>
                  <a:lnTo>
                    <a:pt x="245275" y="142519"/>
                  </a:lnTo>
                  <a:lnTo>
                    <a:pt x="237909" y="131597"/>
                  </a:lnTo>
                  <a:lnTo>
                    <a:pt x="235254" y="117754"/>
                  </a:lnTo>
                  <a:lnTo>
                    <a:pt x="237909" y="103924"/>
                  </a:lnTo>
                  <a:lnTo>
                    <a:pt x="245275" y="93002"/>
                  </a:lnTo>
                  <a:lnTo>
                    <a:pt x="256438" y="85826"/>
                  </a:lnTo>
                  <a:lnTo>
                    <a:pt x="270484" y="83248"/>
                  </a:lnTo>
                  <a:lnTo>
                    <a:pt x="284822" y="85826"/>
                  </a:lnTo>
                  <a:lnTo>
                    <a:pt x="296125" y="93002"/>
                  </a:lnTo>
                  <a:lnTo>
                    <a:pt x="303542" y="103924"/>
                  </a:lnTo>
                  <a:lnTo>
                    <a:pt x="306197" y="117754"/>
                  </a:lnTo>
                  <a:lnTo>
                    <a:pt x="306197" y="81089"/>
                  </a:lnTo>
                  <a:lnTo>
                    <a:pt x="291604" y="72148"/>
                  </a:lnTo>
                  <a:lnTo>
                    <a:pt x="270484" y="68529"/>
                  </a:lnTo>
                  <a:lnTo>
                    <a:pt x="249758" y="72148"/>
                  </a:lnTo>
                  <a:lnTo>
                    <a:pt x="233324" y="82283"/>
                  </a:lnTo>
                  <a:lnTo>
                    <a:pt x="222504" y="97853"/>
                  </a:lnTo>
                  <a:lnTo>
                    <a:pt x="218617" y="117754"/>
                  </a:lnTo>
                  <a:lnTo>
                    <a:pt x="222504" y="137769"/>
                  </a:lnTo>
                  <a:lnTo>
                    <a:pt x="233324" y="153314"/>
                  </a:lnTo>
                  <a:lnTo>
                    <a:pt x="249758" y="163398"/>
                  </a:lnTo>
                  <a:lnTo>
                    <a:pt x="270484" y="166979"/>
                  </a:lnTo>
                  <a:lnTo>
                    <a:pt x="291604" y="163398"/>
                  </a:lnTo>
                  <a:lnTo>
                    <a:pt x="308165" y="153314"/>
                  </a:lnTo>
                  <a:lnTo>
                    <a:pt x="308902" y="152260"/>
                  </a:lnTo>
                  <a:lnTo>
                    <a:pt x="318985" y="137769"/>
                  </a:lnTo>
                  <a:lnTo>
                    <a:pt x="322846" y="117754"/>
                  </a:lnTo>
                  <a:close/>
                </a:path>
                <a:path w="619759" h="216534">
                  <a:moveTo>
                    <a:pt x="333463" y="34988"/>
                  </a:moveTo>
                  <a:lnTo>
                    <a:pt x="279171" y="34988"/>
                  </a:lnTo>
                  <a:lnTo>
                    <a:pt x="279171" y="2413"/>
                  </a:lnTo>
                  <a:lnTo>
                    <a:pt x="261556" y="2413"/>
                  </a:lnTo>
                  <a:lnTo>
                    <a:pt x="261556" y="34988"/>
                  </a:lnTo>
                  <a:lnTo>
                    <a:pt x="205828" y="34988"/>
                  </a:lnTo>
                  <a:lnTo>
                    <a:pt x="205828" y="49466"/>
                  </a:lnTo>
                  <a:lnTo>
                    <a:pt x="333463" y="49466"/>
                  </a:lnTo>
                  <a:lnTo>
                    <a:pt x="333463" y="34988"/>
                  </a:lnTo>
                  <a:close/>
                </a:path>
                <a:path w="619759" h="216534">
                  <a:moveTo>
                    <a:pt x="408508" y="89763"/>
                  </a:moveTo>
                  <a:lnTo>
                    <a:pt x="372313" y="89763"/>
                  </a:lnTo>
                  <a:lnTo>
                    <a:pt x="372313" y="0"/>
                  </a:lnTo>
                  <a:lnTo>
                    <a:pt x="354698" y="0"/>
                  </a:lnTo>
                  <a:lnTo>
                    <a:pt x="354698" y="215963"/>
                  </a:lnTo>
                  <a:lnTo>
                    <a:pt x="372313" y="215963"/>
                  </a:lnTo>
                  <a:lnTo>
                    <a:pt x="372313" y="104482"/>
                  </a:lnTo>
                  <a:lnTo>
                    <a:pt x="408508" y="104482"/>
                  </a:lnTo>
                  <a:lnTo>
                    <a:pt x="408508" y="89763"/>
                  </a:lnTo>
                  <a:close/>
                </a:path>
                <a:path w="619759" h="216534">
                  <a:moveTo>
                    <a:pt x="596963" y="66548"/>
                  </a:moveTo>
                  <a:lnTo>
                    <a:pt x="468350" y="66548"/>
                  </a:lnTo>
                  <a:lnTo>
                    <a:pt x="468350" y="8128"/>
                  </a:lnTo>
                  <a:lnTo>
                    <a:pt x="450735" y="8128"/>
                  </a:lnTo>
                  <a:lnTo>
                    <a:pt x="450735" y="66548"/>
                  </a:lnTo>
                  <a:lnTo>
                    <a:pt x="450735" y="80518"/>
                  </a:lnTo>
                  <a:lnTo>
                    <a:pt x="596963" y="80518"/>
                  </a:lnTo>
                  <a:lnTo>
                    <a:pt x="596963" y="66548"/>
                  </a:lnTo>
                  <a:close/>
                </a:path>
                <a:path w="619759" h="216534">
                  <a:moveTo>
                    <a:pt x="598411" y="196088"/>
                  </a:moveTo>
                  <a:lnTo>
                    <a:pt x="467144" y="196088"/>
                  </a:lnTo>
                  <a:lnTo>
                    <a:pt x="467144" y="147828"/>
                  </a:lnTo>
                  <a:lnTo>
                    <a:pt x="449529" y="147828"/>
                  </a:lnTo>
                  <a:lnTo>
                    <a:pt x="449529" y="196088"/>
                  </a:lnTo>
                  <a:lnTo>
                    <a:pt x="449529" y="210058"/>
                  </a:lnTo>
                  <a:lnTo>
                    <a:pt x="598411" y="210058"/>
                  </a:lnTo>
                  <a:lnTo>
                    <a:pt x="598411" y="196088"/>
                  </a:lnTo>
                  <a:close/>
                </a:path>
                <a:path w="619759" h="216534">
                  <a:moveTo>
                    <a:pt x="619645" y="110515"/>
                  </a:moveTo>
                  <a:lnTo>
                    <a:pt x="423951" y="110515"/>
                  </a:lnTo>
                  <a:lnTo>
                    <a:pt x="423951" y="125234"/>
                  </a:lnTo>
                  <a:lnTo>
                    <a:pt x="619645" y="125234"/>
                  </a:lnTo>
                  <a:lnTo>
                    <a:pt x="619645" y="1105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8843" y="6801738"/>
              <a:ext cx="164323" cy="21620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83704" y="6817423"/>
              <a:ext cx="195933" cy="17083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400620" y="6808838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40">
                  <a:moveTo>
                    <a:pt x="173253" y="110490"/>
                  </a:moveTo>
                  <a:lnTo>
                    <a:pt x="43434" y="110490"/>
                  </a:lnTo>
                  <a:lnTo>
                    <a:pt x="43434" y="74930"/>
                  </a:lnTo>
                  <a:lnTo>
                    <a:pt x="166255" y="74930"/>
                  </a:lnTo>
                  <a:lnTo>
                    <a:pt x="166255" y="60960"/>
                  </a:lnTo>
                  <a:lnTo>
                    <a:pt x="43434" y="60960"/>
                  </a:lnTo>
                  <a:lnTo>
                    <a:pt x="43434" y="26670"/>
                  </a:lnTo>
                  <a:lnTo>
                    <a:pt x="171081" y="26670"/>
                  </a:lnTo>
                  <a:lnTo>
                    <a:pt x="171081" y="12700"/>
                  </a:lnTo>
                  <a:lnTo>
                    <a:pt x="25577" y="12700"/>
                  </a:lnTo>
                  <a:lnTo>
                    <a:pt x="25577" y="26670"/>
                  </a:lnTo>
                  <a:lnTo>
                    <a:pt x="25577" y="60960"/>
                  </a:lnTo>
                  <a:lnTo>
                    <a:pt x="25577" y="74930"/>
                  </a:lnTo>
                  <a:lnTo>
                    <a:pt x="25577" y="110490"/>
                  </a:lnTo>
                  <a:lnTo>
                    <a:pt x="25577" y="124460"/>
                  </a:lnTo>
                  <a:lnTo>
                    <a:pt x="173253" y="124460"/>
                  </a:lnTo>
                  <a:lnTo>
                    <a:pt x="173253" y="110490"/>
                  </a:lnTo>
                  <a:close/>
                </a:path>
                <a:path w="413384" h="205740">
                  <a:moveTo>
                    <a:pt x="195935" y="165912"/>
                  </a:moveTo>
                  <a:lnTo>
                    <a:pt x="0" y="165912"/>
                  </a:lnTo>
                  <a:lnTo>
                    <a:pt x="0" y="180632"/>
                  </a:lnTo>
                  <a:lnTo>
                    <a:pt x="195935" y="180632"/>
                  </a:lnTo>
                  <a:lnTo>
                    <a:pt x="195935" y="165912"/>
                  </a:lnTo>
                  <a:close/>
                </a:path>
                <a:path w="413384" h="205740">
                  <a:moveTo>
                    <a:pt x="391629" y="63500"/>
                  </a:moveTo>
                  <a:lnTo>
                    <a:pt x="260121" y="63500"/>
                  </a:lnTo>
                  <a:lnTo>
                    <a:pt x="260121" y="44450"/>
                  </a:lnTo>
                  <a:lnTo>
                    <a:pt x="387769" y="44450"/>
                  </a:lnTo>
                  <a:lnTo>
                    <a:pt x="387769" y="31750"/>
                  </a:lnTo>
                  <a:lnTo>
                    <a:pt x="387769" y="12700"/>
                  </a:lnTo>
                  <a:lnTo>
                    <a:pt x="387769" y="0"/>
                  </a:lnTo>
                  <a:lnTo>
                    <a:pt x="242265" y="0"/>
                  </a:lnTo>
                  <a:lnTo>
                    <a:pt x="242265" y="12700"/>
                  </a:lnTo>
                  <a:lnTo>
                    <a:pt x="370395" y="12700"/>
                  </a:lnTo>
                  <a:lnTo>
                    <a:pt x="370395" y="31750"/>
                  </a:lnTo>
                  <a:lnTo>
                    <a:pt x="242747" y="31750"/>
                  </a:lnTo>
                  <a:lnTo>
                    <a:pt x="242747" y="44450"/>
                  </a:lnTo>
                  <a:lnTo>
                    <a:pt x="242747" y="63500"/>
                  </a:lnTo>
                  <a:lnTo>
                    <a:pt x="242747" y="76200"/>
                  </a:lnTo>
                  <a:lnTo>
                    <a:pt x="391629" y="76200"/>
                  </a:lnTo>
                  <a:lnTo>
                    <a:pt x="391629" y="63500"/>
                  </a:lnTo>
                  <a:close/>
                </a:path>
                <a:path w="413384" h="205740">
                  <a:moveTo>
                    <a:pt x="395490" y="193040"/>
                  </a:moveTo>
                  <a:lnTo>
                    <a:pt x="258914" y="193040"/>
                  </a:lnTo>
                  <a:lnTo>
                    <a:pt x="258914" y="171450"/>
                  </a:lnTo>
                  <a:lnTo>
                    <a:pt x="388493" y="171450"/>
                  </a:lnTo>
                  <a:lnTo>
                    <a:pt x="388493" y="158750"/>
                  </a:lnTo>
                  <a:lnTo>
                    <a:pt x="388493" y="139700"/>
                  </a:lnTo>
                  <a:lnTo>
                    <a:pt x="388493" y="127000"/>
                  </a:lnTo>
                  <a:lnTo>
                    <a:pt x="241058" y="127000"/>
                  </a:lnTo>
                  <a:lnTo>
                    <a:pt x="241058" y="139700"/>
                  </a:lnTo>
                  <a:lnTo>
                    <a:pt x="371119" y="139700"/>
                  </a:lnTo>
                  <a:lnTo>
                    <a:pt x="371119" y="158750"/>
                  </a:lnTo>
                  <a:lnTo>
                    <a:pt x="241541" y="158750"/>
                  </a:lnTo>
                  <a:lnTo>
                    <a:pt x="241541" y="171450"/>
                  </a:lnTo>
                  <a:lnTo>
                    <a:pt x="241541" y="193040"/>
                  </a:lnTo>
                  <a:lnTo>
                    <a:pt x="241541" y="205740"/>
                  </a:lnTo>
                  <a:lnTo>
                    <a:pt x="395490" y="205740"/>
                  </a:lnTo>
                  <a:lnTo>
                    <a:pt x="395490" y="193040"/>
                  </a:lnTo>
                  <a:close/>
                </a:path>
                <a:path w="413384" h="205740">
                  <a:moveTo>
                    <a:pt x="413105" y="94005"/>
                  </a:moveTo>
                  <a:lnTo>
                    <a:pt x="217411" y="94005"/>
                  </a:lnTo>
                  <a:lnTo>
                    <a:pt x="217411" y="107759"/>
                  </a:lnTo>
                  <a:lnTo>
                    <a:pt x="413105" y="107759"/>
                  </a:lnTo>
                  <a:lnTo>
                    <a:pt x="413105" y="9400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8231" y="6800532"/>
              <a:ext cx="194485" cy="21475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3602" y="6802221"/>
              <a:ext cx="168425" cy="21620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3898" y="2166155"/>
              <a:ext cx="207797" cy="12961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87814" y="2117463"/>
              <a:ext cx="241858" cy="23134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9561" y="2166155"/>
              <a:ext cx="90068" cy="12961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65232" y="2166155"/>
              <a:ext cx="106756" cy="179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997951" y="1076730"/>
              <a:ext cx="4123054" cy="387985"/>
            </a:xfrm>
            <a:custGeom>
              <a:avLst/>
              <a:gdLst/>
              <a:ahLst/>
              <a:cxnLst/>
              <a:rect l="l" t="t" r="r" b="b"/>
              <a:pathLst>
                <a:path w="4123054" h="387984">
                  <a:moveTo>
                    <a:pt x="191528" y="228409"/>
                  </a:moveTo>
                  <a:lnTo>
                    <a:pt x="178752" y="183565"/>
                  </a:lnTo>
                  <a:lnTo>
                    <a:pt x="142913" y="153390"/>
                  </a:lnTo>
                  <a:lnTo>
                    <a:pt x="152819" y="146786"/>
                  </a:lnTo>
                  <a:lnTo>
                    <a:pt x="177761" y="109613"/>
                  </a:lnTo>
                  <a:lnTo>
                    <a:pt x="178955" y="89687"/>
                  </a:lnTo>
                  <a:lnTo>
                    <a:pt x="178866" y="84239"/>
                  </a:lnTo>
                  <a:lnTo>
                    <a:pt x="178739" y="77533"/>
                  </a:lnTo>
                  <a:lnTo>
                    <a:pt x="178625" y="71043"/>
                  </a:lnTo>
                  <a:lnTo>
                    <a:pt x="176263" y="59791"/>
                  </a:lnTo>
                  <a:lnTo>
                    <a:pt x="169849" y="50863"/>
                  </a:lnTo>
                  <a:lnTo>
                    <a:pt x="162255" y="44005"/>
                  </a:lnTo>
                  <a:lnTo>
                    <a:pt x="157378" y="39598"/>
                  </a:lnTo>
                  <a:lnTo>
                    <a:pt x="144335" y="28816"/>
                  </a:lnTo>
                  <a:lnTo>
                    <a:pt x="133934" y="23279"/>
                  </a:lnTo>
                  <a:lnTo>
                    <a:pt x="120751" y="21247"/>
                  </a:lnTo>
                  <a:lnTo>
                    <a:pt x="99326" y="20955"/>
                  </a:lnTo>
                  <a:lnTo>
                    <a:pt x="89230" y="20955"/>
                  </a:lnTo>
                  <a:lnTo>
                    <a:pt x="52158" y="31381"/>
                  </a:lnTo>
                  <a:lnTo>
                    <a:pt x="19812" y="58381"/>
                  </a:lnTo>
                  <a:lnTo>
                    <a:pt x="12573" y="76695"/>
                  </a:lnTo>
                  <a:lnTo>
                    <a:pt x="15087" y="77533"/>
                  </a:lnTo>
                  <a:lnTo>
                    <a:pt x="36042" y="84239"/>
                  </a:lnTo>
                  <a:lnTo>
                    <a:pt x="38557" y="85077"/>
                  </a:lnTo>
                  <a:lnTo>
                    <a:pt x="71386" y="48602"/>
                  </a:lnTo>
                  <a:lnTo>
                    <a:pt x="100164" y="44005"/>
                  </a:lnTo>
                  <a:lnTo>
                    <a:pt x="112331" y="44170"/>
                  </a:lnTo>
                  <a:lnTo>
                    <a:pt x="114033" y="44170"/>
                  </a:lnTo>
                  <a:lnTo>
                    <a:pt x="149987" y="70142"/>
                  </a:lnTo>
                  <a:lnTo>
                    <a:pt x="151714" y="89268"/>
                  </a:lnTo>
                  <a:lnTo>
                    <a:pt x="151714" y="89687"/>
                  </a:lnTo>
                  <a:lnTo>
                    <a:pt x="134899" y="130733"/>
                  </a:lnTo>
                  <a:lnTo>
                    <a:pt x="94094" y="148780"/>
                  </a:lnTo>
                  <a:lnTo>
                    <a:pt x="85280" y="149504"/>
                  </a:lnTo>
                  <a:lnTo>
                    <a:pt x="60769" y="149504"/>
                  </a:lnTo>
                  <a:lnTo>
                    <a:pt x="60744" y="153390"/>
                  </a:lnTo>
                  <a:lnTo>
                    <a:pt x="60464" y="164706"/>
                  </a:lnTo>
                  <a:lnTo>
                    <a:pt x="60350" y="171742"/>
                  </a:lnTo>
                  <a:lnTo>
                    <a:pt x="84328" y="171742"/>
                  </a:lnTo>
                  <a:lnTo>
                    <a:pt x="92735" y="171196"/>
                  </a:lnTo>
                  <a:lnTo>
                    <a:pt x="100672" y="169710"/>
                  </a:lnTo>
                  <a:lnTo>
                    <a:pt x="111899" y="166801"/>
                  </a:lnTo>
                  <a:lnTo>
                    <a:pt x="125463" y="169011"/>
                  </a:lnTo>
                  <a:lnTo>
                    <a:pt x="133375" y="171742"/>
                  </a:lnTo>
                  <a:lnTo>
                    <a:pt x="133680" y="171742"/>
                  </a:lnTo>
                  <a:lnTo>
                    <a:pt x="140779" y="177520"/>
                  </a:lnTo>
                  <a:lnTo>
                    <a:pt x="164058" y="214807"/>
                  </a:lnTo>
                  <a:lnTo>
                    <a:pt x="164287" y="228409"/>
                  </a:lnTo>
                  <a:lnTo>
                    <a:pt x="163944" y="247129"/>
                  </a:lnTo>
                  <a:lnTo>
                    <a:pt x="142290" y="280377"/>
                  </a:lnTo>
                  <a:lnTo>
                    <a:pt x="118465" y="297929"/>
                  </a:lnTo>
                  <a:lnTo>
                    <a:pt x="118681" y="297929"/>
                  </a:lnTo>
                  <a:lnTo>
                    <a:pt x="104889" y="300177"/>
                  </a:lnTo>
                  <a:lnTo>
                    <a:pt x="89611" y="300393"/>
                  </a:lnTo>
                  <a:lnTo>
                    <a:pt x="71602" y="300393"/>
                  </a:lnTo>
                  <a:lnTo>
                    <a:pt x="32562" y="287362"/>
                  </a:lnTo>
                  <a:lnTo>
                    <a:pt x="17183" y="271995"/>
                  </a:lnTo>
                  <a:lnTo>
                    <a:pt x="15506" y="274510"/>
                  </a:lnTo>
                  <a:lnTo>
                    <a:pt x="1676" y="289598"/>
                  </a:lnTo>
                  <a:lnTo>
                    <a:pt x="0" y="291693"/>
                  </a:lnTo>
                  <a:lnTo>
                    <a:pt x="1676" y="293370"/>
                  </a:lnTo>
                  <a:lnTo>
                    <a:pt x="38773" y="316204"/>
                  </a:lnTo>
                  <a:lnTo>
                    <a:pt x="68554" y="323761"/>
                  </a:lnTo>
                  <a:lnTo>
                    <a:pt x="102031" y="323761"/>
                  </a:lnTo>
                  <a:lnTo>
                    <a:pt x="139979" y="311492"/>
                  </a:lnTo>
                  <a:lnTo>
                    <a:pt x="159562" y="300393"/>
                  </a:lnTo>
                  <a:lnTo>
                    <a:pt x="160528" y="299732"/>
                  </a:lnTo>
                  <a:lnTo>
                    <a:pt x="185788" y="264744"/>
                  </a:lnTo>
                  <a:lnTo>
                    <a:pt x="191325" y="244729"/>
                  </a:lnTo>
                  <a:lnTo>
                    <a:pt x="191528" y="228409"/>
                  </a:lnTo>
                  <a:close/>
                </a:path>
                <a:path w="4123054" h="387984">
                  <a:moveTo>
                    <a:pt x="296303" y="302171"/>
                  </a:moveTo>
                  <a:lnTo>
                    <a:pt x="283311" y="289179"/>
                  </a:lnTo>
                  <a:lnTo>
                    <a:pt x="263613" y="289179"/>
                  </a:lnTo>
                  <a:lnTo>
                    <a:pt x="250202" y="302171"/>
                  </a:lnTo>
                  <a:lnTo>
                    <a:pt x="250202" y="321868"/>
                  </a:lnTo>
                  <a:lnTo>
                    <a:pt x="263613" y="335280"/>
                  </a:lnTo>
                  <a:lnTo>
                    <a:pt x="283311" y="335280"/>
                  </a:lnTo>
                  <a:lnTo>
                    <a:pt x="296303" y="321868"/>
                  </a:lnTo>
                  <a:lnTo>
                    <a:pt x="296303" y="302171"/>
                  </a:lnTo>
                  <a:close/>
                </a:path>
                <a:path w="4123054" h="387984">
                  <a:moveTo>
                    <a:pt x="695248" y="191109"/>
                  </a:moveTo>
                  <a:lnTo>
                    <a:pt x="692734" y="185661"/>
                  </a:lnTo>
                  <a:lnTo>
                    <a:pt x="691057" y="184404"/>
                  </a:lnTo>
                  <a:lnTo>
                    <a:pt x="686447" y="180213"/>
                  </a:lnTo>
                  <a:lnTo>
                    <a:pt x="637336" y="145402"/>
                  </a:lnTo>
                  <a:lnTo>
                    <a:pt x="603427" y="123113"/>
                  </a:lnTo>
                  <a:lnTo>
                    <a:pt x="595922" y="118605"/>
                  </a:lnTo>
                  <a:lnTo>
                    <a:pt x="601091" y="107696"/>
                  </a:lnTo>
                  <a:lnTo>
                    <a:pt x="613079" y="68783"/>
                  </a:lnTo>
                  <a:lnTo>
                    <a:pt x="614362" y="56159"/>
                  </a:lnTo>
                  <a:lnTo>
                    <a:pt x="619810" y="56159"/>
                  </a:lnTo>
                  <a:lnTo>
                    <a:pt x="629031" y="55740"/>
                  </a:lnTo>
                  <a:lnTo>
                    <a:pt x="633222" y="55740"/>
                  </a:lnTo>
                  <a:lnTo>
                    <a:pt x="645795" y="55321"/>
                  </a:lnTo>
                  <a:lnTo>
                    <a:pt x="670140" y="55740"/>
                  </a:lnTo>
                  <a:lnTo>
                    <a:pt x="683933" y="56159"/>
                  </a:lnTo>
                  <a:lnTo>
                    <a:pt x="690219" y="56159"/>
                  </a:lnTo>
                  <a:lnTo>
                    <a:pt x="690143" y="55740"/>
                  </a:lnTo>
                  <a:lnTo>
                    <a:pt x="690067" y="55321"/>
                  </a:lnTo>
                  <a:lnTo>
                    <a:pt x="689381" y="51549"/>
                  </a:lnTo>
                  <a:lnTo>
                    <a:pt x="688543" y="44424"/>
                  </a:lnTo>
                  <a:lnTo>
                    <a:pt x="687539" y="38138"/>
                  </a:lnTo>
                  <a:lnTo>
                    <a:pt x="687463" y="37719"/>
                  </a:lnTo>
                  <a:lnTo>
                    <a:pt x="686866" y="34785"/>
                  </a:lnTo>
                  <a:lnTo>
                    <a:pt x="686790" y="34277"/>
                  </a:lnTo>
                  <a:lnTo>
                    <a:pt x="686676" y="33578"/>
                  </a:lnTo>
                  <a:lnTo>
                    <a:pt x="686447" y="32270"/>
                  </a:lnTo>
                  <a:lnTo>
                    <a:pt x="686028" y="30175"/>
                  </a:lnTo>
                  <a:lnTo>
                    <a:pt x="682675" y="28917"/>
                  </a:lnTo>
                  <a:lnTo>
                    <a:pt x="681418" y="29337"/>
                  </a:lnTo>
                  <a:lnTo>
                    <a:pt x="672617" y="30594"/>
                  </a:lnTo>
                  <a:lnTo>
                    <a:pt x="648843" y="33578"/>
                  </a:lnTo>
                  <a:lnTo>
                    <a:pt x="642366" y="34277"/>
                  </a:lnTo>
                  <a:lnTo>
                    <a:pt x="636168" y="34785"/>
                  </a:lnTo>
                  <a:lnTo>
                    <a:pt x="636346" y="34785"/>
                  </a:lnTo>
                  <a:lnTo>
                    <a:pt x="590892" y="37719"/>
                  </a:lnTo>
                  <a:lnTo>
                    <a:pt x="546811" y="39179"/>
                  </a:lnTo>
                  <a:lnTo>
                    <a:pt x="528243" y="39179"/>
                  </a:lnTo>
                  <a:lnTo>
                    <a:pt x="516712" y="38976"/>
                  </a:lnTo>
                  <a:lnTo>
                    <a:pt x="504977" y="38138"/>
                  </a:lnTo>
                  <a:lnTo>
                    <a:pt x="502881" y="38138"/>
                  </a:lnTo>
                  <a:lnTo>
                    <a:pt x="501205" y="40652"/>
                  </a:lnTo>
                  <a:lnTo>
                    <a:pt x="501624" y="41490"/>
                  </a:lnTo>
                  <a:lnTo>
                    <a:pt x="503301" y="48615"/>
                  </a:lnTo>
                  <a:lnTo>
                    <a:pt x="504558" y="54063"/>
                  </a:lnTo>
                  <a:lnTo>
                    <a:pt x="506234" y="58674"/>
                  </a:lnTo>
                  <a:lnTo>
                    <a:pt x="506234" y="59093"/>
                  </a:lnTo>
                  <a:lnTo>
                    <a:pt x="506653" y="59512"/>
                  </a:lnTo>
                  <a:lnTo>
                    <a:pt x="507492" y="61607"/>
                  </a:lnTo>
                  <a:lnTo>
                    <a:pt x="510006" y="64541"/>
                  </a:lnTo>
                  <a:lnTo>
                    <a:pt x="514197" y="64122"/>
                  </a:lnTo>
                  <a:lnTo>
                    <a:pt x="524675" y="63284"/>
                  </a:lnTo>
                  <a:lnTo>
                    <a:pt x="541439" y="60769"/>
                  </a:lnTo>
                  <a:lnTo>
                    <a:pt x="584187" y="57416"/>
                  </a:lnTo>
                  <a:lnTo>
                    <a:pt x="584073" y="59931"/>
                  </a:lnTo>
                  <a:lnTo>
                    <a:pt x="583996" y="61607"/>
                  </a:lnTo>
                  <a:lnTo>
                    <a:pt x="583882" y="64122"/>
                  </a:lnTo>
                  <a:lnTo>
                    <a:pt x="583869" y="64541"/>
                  </a:lnTo>
                  <a:lnTo>
                    <a:pt x="583526" y="72148"/>
                  </a:lnTo>
                  <a:lnTo>
                    <a:pt x="571411" y="110426"/>
                  </a:lnTo>
                  <a:lnTo>
                    <a:pt x="550278" y="149415"/>
                  </a:lnTo>
                  <a:lnTo>
                    <a:pt x="523976" y="180632"/>
                  </a:lnTo>
                  <a:lnTo>
                    <a:pt x="483184" y="211645"/>
                  </a:lnTo>
                  <a:lnTo>
                    <a:pt x="482765" y="212064"/>
                  </a:lnTo>
                  <a:lnTo>
                    <a:pt x="479831" y="214160"/>
                  </a:lnTo>
                  <a:lnTo>
                    <a:pt x="481507" y="215836"/>
                  </a:lnTo>
                  <a:lnTo>
                    <a:pt x="491985" y="225056"/>
                  </a:lnTo>
                  <a:lnTo>
                    <a:pt x="496176" y="228409"/>
                  </a:lnTo>
                  <a:lnTo>
                    <a:pt x="502881" y="226314"/>
                  </a:lnTo>
                  <a:lnTo>
                    <a:pt x="504977" y="224637"/>
                  </a:lnTo>
                  <a:lnTo>
                    <a:pt x="522503" y="211924"/>
                  </a:lnTo>
                  <a:lnTo>
                    <a:pt x="554647" y="180632"/>
                  </a:lnTo>
                  <a:lnTo>
                    <a:pt x="579551" y="148805"/>
                  </a:lnTo>
                  <a:lnTo>
                    <a:pt x="587121" y="135369"/>
                  </a:lnTo>
                  <a:lnTo>
                    <a:pt x="595388" y="140906"/>
                  </a:lnTo>
                  <a:lnTo>
                    <a:pt x="627646" y="165963"/>
                  </a:lnTo>
                  <a:lnTo>
                    <a:pt x="658101" y="193408"/>
                  </a:lnTo>
                  <a:lnTo>
                    <a:pt x="674293" y="212902"/>
                  </a:lnTo>
                  <a:lnTo>
                    <a:pt x="677646" y="210807"/>
                  </a:lnTo>
                  <a:lnTo>
                    <a:pt x="680580" y="208292"/>
                  </a:lnTo>
                  <a:lnTo>
                    <a:pt x="691057" y="196138"/>
                  </a:lnTo>
                  <a:lnTo>
                    <a:pt x="693153" y="194043"/>
                  </a:lnTo>
                  <a:lnTo>
                    <a:pt x="695248" y="191109"/>
                  </a:lnTo>
                  <a:close/>
                </a:path>
                <a:path w="4123054" h="387984">
                  <a:moveTo>
                    <a:pt x="770140" y="299237"/>
                  </a:moveTo>
                  <a:lnTo>
                    <a:pt x="750862" y="264007"/>
                  </a:lnTo>
                  <a:lnTo>
                    <a:pt x="747814" y="261099"/>
                  </a:lnTo>
                  <a:lnTo>
                    <a:pt x="744918" y="258318"/>
                  </a:lnTo>
                  <a:lnTo>
                    <a:pt x="742530" y="256997"/>
                  </a:lnTo>
                  <a:lnTo>
                    <a:pt x="742530" y="302602"/>
                  </a:lnTo>
                  <a:lnTo>
                    <a:pt x="742454" y="305168"/>
                  </a:lnTo>
                  <a:lnTo>
                    <a:pt x="733679" y="343471"/>
                  </a:lnTo>
                  <a:lnTo>
                    <a:pt x="694563" y="365086"/>
                  </a:lnTo>
                  <a:lnTo>
                    <a:pt x="696099" y="365086"/>
                  </a:lnTo>
                  <a:lnTo>
                    <a:pt x="680694" y="365772"/>
                  </a:lnTo>
                  <a:lnTo>
                    <a:pt x="668083" y="365772"/>
                  </a:lnTo>
                  <a:lnTo>
                    <a:pt x="632307" y="352640"/>
                  </a:lnTo>
                  <a:lnTo>
                    <a:pt x="614375" y="314744"/>
                  </a:lnTo>
                  <a:lnTo>
                    <a:pt x="614387" y="313067"/>
                  </a:lnTo>
                  <a:lnTo>
                    <a:pt x="632701" y="275945"/>
                  </a:lnTo>
                  <a:lnTo>
                    <a:pt x="668502" y="261442"/>
                  </a:lnTo>
                  <a:lnTo>
                    <a:pt x="678903" y="261099"/>
                  </a:lnTo>
                  <a:lnTo>
                    <a:pt x="688568" y="261099"/>
                  </a:lnTo>
                  <a:lnTo>
                    <a:pt x="725119" y="273900"/>
                  </a:lnTo>
                  <a:lnTo>
                    <a:pt x="742530" y="302602"/>
                  </a:lnTo>
                  <a:lnTo>
                    <a:pt x="742530" y="256997"/>
                  </a:lnTo>
                  <a:lnTo>
                    <a:pt x="703922" y="241998"/>
                  </a:lnTo>
                  <a:lnTo>
                    <a:pt x="679323" y="240982"/>
                  </a:lnTo>
                  <a:lnTo>
                    <a:pt x="667194" y="241109"/>
                  </a:lnTo>
                  <a:lnTo>
                    <a:pt x="664946" y="241109"/>
                  </a:lnTo>
                  <a:lnTo>
                    <a:pt x="621334" y="256781"/>
                  </a:lnTo>
                  <a:lnTo>
                    <a:pt x="592848" y="287451"/>
                  </a:lnTo>
                  <a:lnTo>
                    <a:pt x="587743" y="302602"/>
                  </a:lnTo>
                  <a:lnTo>
                    <a:pt x="587768" y="327634"/>
                  </a:lnTo>
                  <a:lnTo>
                    <a:pt x="606056" y="362051"/>
                  </a:lnTo>
                  <a:lnTo>
                    <a:pt x="642886" y="383590"/>
                  </a:lnTo>
                  <a:lnTo>
                    <a:pt x="651929" y="386461"/>
                  </a:lnTo>
                  <a:lnTo>
                    <a:pt x="651751" y="386461"/>
                  </a:lnTo>
                  <a:lnTo>
                    <a:pt x="662038" y="387515"/>
                  </a:lnTo>
                  <a:lnTo>
                    <a:pt x="661720" y="387515"/>
                  </a:lnTo>
                  <a:lnTo>
                    <a:pt x="677646" y="387667"/>
                  </a:lnTo>
                  <a:lnTo>
                    <a:pt x="723963" y="378028"/>
                  </a:lnTo>
                  <a:lnTo>
                    <a:pt x="757072" y="351624"/>
                  </a:lnTo>
                  <a:lnTo>
                    <a:pt x="769861" y="312648"/>
                  </a:lnTo>
                  <a:lnTo>
                    <a:pt x="770140" y="299237"/>
                  </a:lnTo>
                  <a:close/>
                </a:path>
                <a:path w="4123054" h="387984">
                  <a:moveTo>
                    <a:pt x="839000" y="130759"/>
                  </a:moveTo>
                  <a:lnTo>
                    <a:pt x="838581" y="125310"/>
                  </a:lnTo>
                  <a:lnTo>
                    <a:pt x="838161" y="114414"/>
                  </a:lnTo>
                  <a:lnTo>
                    <a:pt x="837844" y="112318"/>
                  </a:lnTo>
                  <a:lnTo>
                    <a:pt x="836904" y="106032"/>
                  </a:lnTo>
                  <a:lnTo>
                    <a:pt x="833132" y="106451"/>
                  </a:lnTo>
                  <a:lnTo>
                    <a:pt x="827265" y="108127"/>
                  </a:lnTo>
                  <a:lnTo>
                    <a:pt x="804214" y="110642"/>
                  </a:lnTo>
                  <a:lnTo>
                    <a:pt x="777392" y="112318"/>
                  </a:lnTo>
                  <a:lnTo>
                    <a:pt x="766076" y="112318"/>
                  </a:lnTo>
                  <a:lnTo>
                    <a:pt x="766203" y="35509"/>
                  </a:lnTo>
                  <a:lnTo>
                    <a:pt x="766318" y="29794"/>
                  </a:lnTo>
                  <a:lnTo>
                    <a:pt x="766432" y="23888"/>
                  </a:lnTo>
                  <a:lnTo>
                    <a:pt x="766635" y="18770"/>
                  </a:lnTo>
                  <a:lnTo>
                    <a:pt x="767029" y="12915"/>
                  </a:lnTo>
                  <a:lnTo>
                    <a:pt x="767727" y="4191"/>
                  </a:lnTo>
                  <a:lnTo>
                    <a:pt x="767753" y="419"/>
                  </a:lnTo>
                  <a:lnTo>
                    <a:pt x="765657" y="419"/>
                  </a:lnTo>
                  <a:lnTo>
                    <a:pt x="758952" y="0"/>
                  </a:lnTo>
                  <a:lnTo>
                    <a:pt x="736739" y="0"/>
                  </a:lnTo>
                  <a:lnTo>
                    <a:pt x="734644" y="2095"/>
                  </a:lnTo>
                  <a:lnTo>
                    <a:pt x="735482" y="4191"/>
                  </a:lnTo>
                  <a:lnTo>
                    <a:pt x="737577" y="8382"/>
                  </a:lnTo>
                  <a:lnTo>
                    <a:pt x="739241" y="29794"/>
                  </a:lnTo>
                  <a:lnTo>
                    <a:pt x="739292" y="30797"/>
                  </a:lnTo>
                  <a:lnTo>
                    <a:pt x="739546" y="35509"/>
                  </a:lnTo>
                  <a:lnTo>
                    <a:pt x="739673" y="135369"/>
                  </a:lnTo>
                  <a:lnTo>
                    <a:pt x="739673" y="235115"/>
                  </a:lnTo>
                  <a:lnTo>
                    <a:pt x="741349" y="235115"/>
                  </a:lnTo>
                  <a:lnTo>
                    <a:pt x="762723" y="233857"/>
                  </a:lnTo>
                  <a:lnTo>
                    <a:pt x="764819" y="233438"/>
                  </a:lnTo>
                  <a:lnTo>
                    <a:pt x="766076" y="230924"/>
                  </a:lnTo>
                  <a:lnTo>
                    <a:pt x="766076" y="134950"/>
                  </a:lnTo>
                  <a:lnTo>
                    <a:pt x="777811" y="134112"/>
                  </a:lnTo>
                  <a:lnTo>
                    <a:pt x="804684" y="134112"/>
                  </a:lnTo>
                  <a:lnTo>
                    <a:pt x="805053" y="134112"/>
                  </a:lnTo>
                  <a:lnTo>
                    <a:pt x="817206" y="134327"/>
                  </a:lnTo>
                  <a:lnTo>
                    <a:pt x="829360" y="134531"/>
                  </a:lnTo>
                  <a:lnTo>
                    <a:pt x="835228" y="135369"/>
                  </a:lnTo>
                  <a:lnTo>
                    <a:pt x="839000" y="135369"/>
                  </a:lnTo>
                  <a:lnTo>
                    <a:pt x="839000" y="134531"/>
                  </a:lnTo>
                  <a:lnTo>
                    <a:pt x="839000" y="134112"/>
                  </a:lnTo>
                  <a:lnTo>
                    <a:pt x="839000" y="130759"/>
                  </a:lnTo>
                  <a:close/>
                </a:path>
                <a:path w="4123054" h="387984">
                  <a:moveTo>
                    <a:pt x="1056513" y="31851"/>
                  </a:moveTo>
                  <a:lnTo>
                    <a:pt x="1054417" y="31013"/>
                  </a:lnTo>
                  <a:lnTo>
                    <a:pt x="1028014" y="30594"/>
                  </a:lnTo>
                  <a:lnTo>
                    <a:pt x="1026337" y="30594"/>
                  </a:lnTo>
                  <a:lnTo>
                    <a:pt x="1024242" y="32689"/>
                  </a:lnTo>
                  <a:lnTo>
                    <a:pt x="1025080" y="34785"/>
                  </a:lnTo>
                  <a:lnTo>
                    <a:pt x="1027747" y="40119"/>
                  </a:lnTo>
                  <a:lnTo>
                    <a:pt x="1029119" y="46037"/>
                  </a:lnTo>
                  <a:lnTo>
                    <a:pt x="1029144" y="46520"/>
                  </a:lnTo>
                  <a:lnTo>
                    <a:pt x="1029627" y="56286"/>
                  </a:lnTo>
                  <a:lnTo>
                    <a:pt x="1029690" y="109804"/>
                  </a:lnTo>
                  <a:lnTo>
                    <a:pt x="1029690" y="134531"/>
                  </a:lnTo>
                  <a:lnTo>
                    <a:pt x="1029690" y="217093"/>
                  </a:lnTo>
                  <a:lnTo>
                    <a:pt x="1018832" y="218071"/>
                  </a:lnTo>
                  <a:lnTo>
                    <a:pt x="1008799" y="218655"/>
                  </a:lnTo>
                  <a:lnTo>
                    <a:pt x="945337" y="220027"/>
                  </a:lnTo>
                  <a:lnTo>
                    <a:pt x="947204" y="220027"/>
                  </a:lnTo>
                  <a:lnTo>
                    <a:pt x="928382" y="220230"/>
                  </a:lnTo>
                  <a:lnTo>
                    <a:pt x="918146" y="220027"/>
                  </a:lnTo>
                  <a:lnTo>
                    <a:pt x="920013" y="220027"/>
                  </a:lnTo>
                  <a:lnTo>
                    <a:pt x="914438" y="219608"/>
                  </a:lnTo>
                  <a:lnTo>
                    <a:pt x="914425" y="217093"/>
                  </a:lnTo>
                  <a:lnTo>
                    <a:pt x="914019" y="136207"/>
                  </a:lnTo>
                  <a:lnTo>
                    <a:pt x="931786" y="135394"/>
                  </a:lnTo>
                  <a:lnTo>
                    <a:pt x="980084" y="134023"/>
                  </a:lnTo>
                  <a:lnTo>
                    <a:pt x="983119" y="134023"/>
                  </a:lnTo>
                  <a:lnTo>
                    <a:pt x="1002652" y="133819"/>
                  </a:lnTo>
                  <a:lnTo>
                    <a:pt x="1015022" y="133819"/>
                  </a:lnTo>
                  <a:lnTo>
                    <a:pt x="1021092" y="134023"/>
                  </a:lnTo>
                  <a:lnTo>
                    <a:pt x="1029690" y="134531"/>
                  </a:lnTo>
                  <a:lnTo>
                    <a:pt x="1029690" y="109804"/>
                  </a:lnTo>
                  <a:lnTo>
                    <a:pt x="991209" y="112217"/>
                  </a:lnTo>
                  <a:lnTo>
                    <a:pt x="946454" y="113360"/>
                  </a:lnTo>
                  <a:lnTo>
                    <a:pt x="933602" y="113207"/>
                  </a:lnTo>
                  <a:lnTo>
                    <a:pt x="914019" y="112737"/>
                  </a:lnTo>
                  <a:lnTo>
                    <a:pt x="914082" y="73761"/>
                  </a:lnTo>
                  <a:lnTo>
                    <a:pt x="914158" y="69570"/>
                  </a:lnTo>
                  <a:lnTo>
                    <a:pt x="914438" y="53644"/>
                  </a:lnTo>
                  <a:lnTo>
                    <a:pt x="914730" y="46037"/>
                  </a:lnTo>
                  <a:lnTo>
                    <a:pt x="914857" y="39395"/>
                  </a:lnTo>
                  <a:lnTo>
                    <a:pt x="912761" y="38557"/>
                  </a:lnTo>
                  <a:lnTo>
                    <a:pt x="911923" y="38557"/>
                  </a:lnTo>
                  <a:lnTo>
                    <a:pt x="888453" y="37719"/>
                  </a:lnTo>
                  <a:lnTo>
                    <a:pt x="882167" y="37719"/>
                  </a:lnTo>
                  <a:lnTo>
                    <a:pt x="884669" y="46037"/>
                  </a:lnTo>
                  <a:lnTo>
                    <a:pt x="884745" y="46520"/>
                  </a:lnTo>
                  <a:lnTo>
                    <a:pt x="888034" y="69570"/>
                  </a:lnTo>
                  <a:lnTo>
                    <a:pt x="888034" y="80886"/>
                  </a:lnTo>
                  <a:lnTo>
                    <a:pt x="888288" y="114109"/>
                  </a:lnTo>
                  <a:lnTo>
                    <a:pt x="888669" y="170776"/>
                  </a:lnTo>
                  <a:lnTo>
                    <a:pt x="888669" y="220230"/>
                  </a:lnTo>
                  <a:lnTo>
                    <a:pt x="888453" y="235953"/>
                  </a:lnTo>
                  <a:lnTo>
                    <a:pt x="888453" y="244754"/>
                  </a:lnTo>
                  <a:lnTo>
                    <a:pt x="890968" y="245592"/>
                  </a:lnTo>
                  <a:lnTo>
                    <a:pt x="892644" y="245592"/>
                  </a:lnTo>
                  <a:lnTo>
                    <a:pt x="902284" y="244335"/>
                  </a:lnTo>
                  <a:lnTo>
                    <a:pt x="914971" y="243319"/>
                  </a:lnTo>
                  <a:lnTo>
                    <a:pt x="933754" y="243319"/>
                  </a:lnTo>
                  <a:lnTo>
                    <a:pt x="967041" y="242570"/>
                  </a:lnTo>
                  <a:lnTo>
                    <a:pt x="969416" y="242570"/>
                  </a:lnTo>
                  <a:lnTo>
                    <a:pt x="1002614" y="242214"/>
                  </a:lnTo>
                  <a:lnTo>
                    <a:pt x="1000569" y="242214"/>
                  </a:lnTo>
                  <a:lnTo>
                    <a:pt x="1037145" y="241401"/>
                  </a:lnTo>
                  <a:lnTo>
                    <a:pt x="1051064" y="241401"/>
                  </a:lnTo>
                  <a:lnTo>
                    <a:pt x="1055674" y="238887"/>
                  </a:lnTo>
                  <a:lnTo>
                    <a:pt x="1055674" y="220230"/>
                  </a:lnTo>
                  <a:lnTo>
                    <a:pt x="1055674" y="133819"/>
                  </a:lnTo>
                  <a:lnTo>
                    <a:pt x="1055674" y="113360"/>
                  </a:lnTo>
                  <a:lnTo>
                    <a:pt x="1055674" y="73761"/>
                  </a:lnTo>
                  <a:lnTo>
                    <a:pt x="1056513" y="46520"/>
                  </a:lnTo>
                  <a:lnTo>
                    <a:pt x="1056513" y="31851"/>
                  </a:lnTo>
                  <a:close/>
                </a:path>
                <a:path w="4123054" h="387984">
                  <a:moveTo>
                    <a:pt x="1222476" y="173507"/>
                  </a:moveTo>
                  <a:lnTo>
                    <a:pt x="1221219" y="157162"/>
                  </a:lnTo>
                  <a:lnTo>
                    <a:pt x="1221028" y="155905"/>
                  </a:lnTo>
                  <a:lnTo>
                    <a:pt x="1220266" y="150876"/>
                  </a:lnTo>
                  <a:lnTo>
                    <a:pt x="1219962" y="148780"/>
                  </a:lnTo>
                  <a:lnTo>
                    <a:pt x="1216190" y="149199"/>
                  </a:lnTo>
                  <a:lnTo>
                    <a:pt x="1210322" y="150876"/>
                  </a:lnTo>
                  <a:lnTo>
                    <a:pt x="1187272" y="153809"/>
                  </a:lnTo>
                  <a:lnTo>
                    <a:pt x="1160868" y="155905"/>
                  </a:lnTo>
                  <a:lnTo>
                    <a:pt x="1149553" y="155905"/>
                  </a:lnTo>
                  <a:lnTo>
                    <a:pt x="1149565" y="153809"/>
                  </a:lnTo>
                  <a:lnTo>
                    <a:pt x="1149680" y="35902"/>
                  </a:lnTo>
                  <a:lnTo>
                    <a:pt x="1149794" y="30124"/>
                  </a:lnTo>
                  <a:lnTo>
                    <a:pt x="1149908" y="24307"/>
                  </a:lnTo>
                  <a:lnTo>
                    <a:pt x="1150112" y="19189"/>
                  </a:lnTo>
                  <a:lnTo>
                    <a:pt x="1150505" y="13335"/>
                  </a:lnTo>
                  <a:lnTo>
                    <a:pt x="1151229" y="4191"/>
                  </a:lnTo>
                  <a:lnTo>
                    <a:pt x="1151229" y="838"/>
                  </a:lnTo>
                  <a:lnTo>
                    <a:pt x="1148295" y="838"/>
                  </a:lnTo>
                  <a:lnTo>
                    <a:pt x="1124407" y="0"/>
                  </a:lnTo>
                  <a:lnTo>
                    <a:pt x="1120216" y="0"/>
                  </a:lnTo>
                  <a:lnTo>
                    <a:pt x="1118120" y="2095"/>
                  </a:lnTo>
                  <a:lnTo>
                    <a:pt x="1118958" y="4191"/>
                  </a:lnTo>
                  <a:lnTo>
                    <a:pt x="1121054" y="8382"/>
                  </a:lnTo>
                  <a:lnTo>
                    <a:pt x="1122718" y="30124"/>
                  </a:lnTo>
                  <a:lnTo>
                    <a:pt x="1122768" y="31216"/>
                  </a:lnTo>
                  <a:lnTo>
                    <a:pt x="1123022" y="35902"/>
                  </a:lnTo>
                  <a:lnTo>
                    <a:pt x="1123149" y="178117"/>
                  </a:lnTo>
                  <a:lnTo>
                    <a:pt x="1123149" y="356235"/>
                  </a:lnTo>
                  <a:lnTo>
                    <a:pt x="1124826" y="356235"/>
                  </a:lnTo>
                  <a:lnTo>
                    <a:pt x="1146200" y="354977"/>
                  </a:lnTo>
                  <a:lnTo>
                    <a:pt x="1148295" y="354558"/>
                  </a:lnTo>
                  <a:lnTo>
                    <a:pt x="1149553" y="352044"/>
                  </a:lnTo>
                  <a:lnTo>
                    <a:pt x="1149553" y="177698"/>
                  </a:lnTo>
                  <a:lnTo>
                    <a:pt x="1162075" y="177279"/>
                  </a:lnTo>
                  <a:lnTo>
                    <a:pt x="1212418" y="177279"/>
                  </a:lnTo>
                  <a:lnTo>
                    <a:pt x="1218704" y="178117"/>
                  </a:lnTo>
                  <a:lnTo>
                    <a:pt x="1222476" y="178117"/>
                  </a:lnTo>
                  <a:lnTo>
                    <a:pt x="1222476" y="177279"/>
                  </a:lnTo>
                  <a:lnTo>
                    <a:pt x="1222476" y="173507"/>
                  </a:lnTo>
                  <a:close/>
                </a:path>
                <a:path w="4123054" h="387984">
                  <a:moveTo>
                    <a:pt x="1549793" y="23469"/>
                  </a:moveTo>
                  <a:lnTo>
                    <a:pt x="1545793" y="22123"/>
                  </a:lnTo>
                  <a:lnTo>
                    <a:pt x="1545640" y="22123"/>
                  </a:lnTo>
                  <a:lnTo>
                    <a:pt x="1521294" y="17183"/>
                  </a:lnTo>
                  <a:lnTo>
                    <a:pt x="1517942" y="16344"/>
                  </a:lnTo>
                  <a:lnTo>
                    <a:pt x="1514589" y="17183"/>
                  </a:lnTo>
                  <a:lnTo>
                    <a:pt x="1508734" y="18415"/>
                  </a:lnTo>
                  <a:lnTo>
                    <a:pt x="1467523" y="22123"/>
                  </a:lnTo>
                  <a:lnTo>
                    <a:pt x="1433614" y="23469"/>
                  </a:lnTo>
                  <a:lnTo>
                    <a:pt x="1433944" y="23469"/>
                  </a:lnTo>
                  <a:lnTo>
                    <a:pt x="1385049" y="24536"/>
                  </a:lnTo>
                  <a:lnTo>
                    <a:pt x="1367599" y="24536"/>
                  </a:lnTo>
                  <a:lnTo>
                    <a:pt x="1337449" y="23825"/>
                  </a:lnTo>
                  <a:lnTo>
                    <a:pt x="1330464" y="23469"/>
                  </a:lnTo>
                  <a:lnTo>
                    <a:pt x="1330794" y="23469"/>
                  </a:lnTo>
                  <a:lnTo>
                    <a:pt x="1324737" y="23050"/>
                  </a:lnTo>
                  <a:lnTo>
                    <a:pt x="1322641" y="22631"/>
                  </a:lnTo>
                  <a:lnTo>
                    <a:pt x="1320965" y="25146"/>
                  </a:lnTo>
                  <a:lnTo>
                    <a:pt x="1321384" y="25984"/>
                  </a:lnTo>
                  <a:lnTo>
                    <a:pt x="1323479" y="33528"/>
                  </a:lnTo>
                  <a:lnTo>
                    <a:pt x="1324737" y="39814"/>
                  </a:lnTo>
                  <a:lnTo>
                    <a:pt x="1326832" y="44424"/>
                  </a:lnTo>
                  <a:lnTo>
                    <a:pt x="1326832" y="44843"/>
                  </a:lnTo>
                  <a:lnTo>
                    <a:pt x="1327251" y="45262"/>
                  </a:lnTo>
                  <a:lnTo>
                    <a:pt x="1328089" y="48196"/>
                  </a:lnTo>
                  <a:lnTo>
                    <a:pt x="1330604" y="50711"/>
                  </a:lnTo>
                  <a:lnTo>
                    <a:pt x="1335214" y="49872"/>
                  </a:lnTo>
                  <a:lnTo>
                    <a:pt x="1341920" y="49034"/>
                  </a:lnTo>
                  <a:lnTo>
                    <a:pt x="1362875" y="46939"/>
                  </a:lnTo>
                  <a:lnTo>
                    <a:pt x="1383830" y="45262"/>
                  </a:lnTo>
                  <a:lnTo>
                    <a:pt x="1390535" y="45262"/>
                  </a:lnTo>
                  <a:lnTo>
                    <a:pt x="1399336" y="44843"/>
                  </a:lnTo>
                  <a:lnTo>
                    <a:pt x="1501762" y="41490"/>
                  </a:lnTo>
                  <a:lnTo>
                    <a:pt x="1514170" y="41490"/>
                  </a:lnTo>
                  <a:lnTo>
                    <a:pt x="1515008" y="42748"/>
                  </a:lnTo>
                  <a:lnTo>
                    <a:pt x="1514957" y="46939"/>
                  </a:lnTo>
                  <a:lnTo>
                    <a:pt x="1514881" y="48196"/>
                  </a:lnTo>
                  <a:lnTo>
                    <a:pt x="1514779" y="49872"/>
                  </a:lnTo>
                  <a:lnTo>
                    <a:pt x="1508480" y="92138"/>
                  </a:lnTo>
                  <a:lnTo>
                    <a:pt x="1500047" y="130124"/>
                  </a:lnTo>
                  <a:lnTo>
                    <a:pt x="1494053" y="150876"/>
                  </a:lnTo>
                  <a:lnTo>
                    <a:pt x="1493215" y="153809"/>
                  </a:lnTo>
                  <a:lnTo>
                    <a:pt x="1495310" y="155067"/>
                  </a:lnTo>
                  <a:lnTo>
                    <a:pt x="1500339" y="155067"/>
                  </a:lnTo>
                  <a:lnTo>
                    <a:pt x="1521294" y="142074"/>
                  </a:lnTo>
                  <a:lnTo>
                    <a:pt x="1525485" y="129921"/>
                  </a:lnTo>
                  <a:lnTo>
                    <a:pt x="1535963" y="86575"/>
                  </a:lnTo>
                  <a:lnTo>
                    <a:pt x="1543100" y="54889"/>
                  </a:lnTo>
                  <a:lnTo>
                    <a:pt x="1546186" y="41490"/>
                  </a:lnTo>
                  <a:lnTo>
                    <a:pt x="1548117" y="33108"/>
                  </a:lnTo>
                  <a:lnTo>
                    <a:pt x="1548955" y="26822"/>
                  </a:lnTo>
                  <a:lnTo>
                    <a:pt x="1549527" y="24536"/>
                  </a:lnTo>
                  <a:lnTo>
                    <a:pt x="1549654" y="24041"/>
                  </a:lnTo>
                  <a:lnTo>
                    <a:pt x="1549704" y="23825"/>
                  </a:lnTo>
                  <a:lnTo>
                    <a:pt x="1549793" y="23469"/>
                  </a:lnTo>
                  <a:close/>
                </a:path>
                <a:path w="4123054" h="387984">
                  <a:moveTo>
                    <a:pt x="1610144" y="193624"/>
                  </a:moveTo>
                  <a:lnTo>
                    <a:pt x="1608518" y="180517"/>
                  </a:lnTo>
                  <a:lnTo>
                    <a:pt x="1608442" y="179997"/>
                  </a:lnTo>
                  <a:lnTo>
                    <a:pt x="1608340" y="179184"/>
                  </a:lnTo>
                  <a:lnTo>
                    <a:pt x="1604695" y="168897"/>
                  </a:lnTo>
                  <a:lnTo>
                    <a:pt x="1600504" y="169735"/>
                  </a:lnTo>
                  <a:lnTo>
                    <a:pt x="1592097" y="171221"/>
                  </a:lnTo>
                  <a:lnTo>
                    <a:pt x="1544154" y="175577"/>
                  </a:lnTo>
                  <a:lnTo>
                    <a:pt x="1521244" y="176860"/>
                  </a:lnTo>
                  <a:lnTo>
                    <a:pt x="1521663" y="176860"/>
                  </a:lnTo>
                  <a:lnTo>
                    <a:pt x="1454619" y="179184"/>
                  </a:lnTo>
                  <a:lnTo>
                    <a:pt x="1455191" y="179184"/>
                  </a:lnTo>
                  <a:lnTo>
                    <a:pt x="1394345" y="180517"/>
                  </a:lnTo>
                  <a:lnTo>
                    <a:pt x="1327569" y="180517"/>
                  </a:lnTo>
                  <a:lnTo>
                    <a:pt x="1311871" y="180276"/>
                  </a:lnTo>
                  <a:lnTo>
                    <a:pt x="1313459" y="180276"/>
                  </a:lnTo>
                  <a:lnTo>
                    <a:pt x="1284947" y="179603"/>
                  </a:lnTo>
                  <a:lnTo>
                    <a:pt x="1275054" y="179184"/>
                  </a:lnTo>
                  <a:lnTo>
                    <a:pt x="1266621" y="178435"/>
                  </a:lnTo>
                  <a:lnTo>
                    <a:pt x="1266837" y="178435"/>
                  </a:lnTo>
                  <a:lnTo>
                    <a:pt x="1257681" y="177279"/>
                  </a:lnTo>
                  <a:lnTo>
                    <a:pt x="1255585" y="176860"/>
                  </a:lnTo>
                  <a:lnTo>
                    <a:pt x="1254023" y="179603"/>
                  </a:lnTo>
                  <a:lnTo>
                    <a:pt x="1254023" y="179997"/>
                  </a:lnTo>
                  <a:lnTo>
                    <a:pt x="1254277" y="180517"/>
                  </a:lnTo>
                  <a:lnTo>
                    <a:pt x="1256004" y="187756"/>
                  </a:lnTo>
                  <a:lnTo>
                    <a:pt x="1258519" y="197396"/>
                  </a:lnTo>
                  <a:lnTo>
                    <a:pt x="1260195" y="202006"/>
                  </a:lnTo>
                  <a:lnTo>
                    <a:pt x="1261033" y="204520"/>
                  </a:lnTo>
                  <a:lnTo>
                    <a:pt x="1264386" y="207035"/>
                  </a:lnTo>
                  <a:lnTo>
                    <a:pt x="1283208" y="205371"/>
                  </a:lnTo>
                  <a:lnTo>
                    <a:pt x="1295158" y="204520"/>
                  </a:lnTo>
                  <a:lnTo>
                    <a:pt x="1309433" y="203758"/>
                  </a:lnTo>
                  <a:lnTo>
                    <a:pt x="1375765" y="200875"/>
                  </a:lnTo>
                  <a:lnTo>
                    <a:pt x="1424901" y="199910"/>
                  </a:lnTo>
                  <a:lnTo>
                    <a:pt x="1424901" y="357073"/>
                  </a:lnTo>
                  <a:lnTo>
                    <a:pt x="1428254" y="357073"/>
                  </a:lnTo>
                  <a:lnTo>
                    <a:pt x="1437474" y="356235"/>
                  </a:lnTo>
                  <a:lnTo>
                    <a:pt x="1446695" y="355815"/>
                  </a:lnTo>
                  <a:lnTo>
                    <a:pt x="1448371" y="355815"/>
                  </a:lnTo>
                  <a:lnTo>
                    <a:pt x="1450467" y="355396"/>
                  </a:lnTo>
                  <a:lnTo>
                    <a:pt x="1451724" y="352882"/>
                  </a:lnTo>
                  <a:lnTo>
                    <a:pt x="1451724" y="199910"/>
                  </a:lnTo>
                  <a:lnTo>
                    <a:pt x="1451724" y="199491"/>
                  </a:lnTo>
                  <a:lnTo>
                    <a:pt x="1476298" y="198983"/>
                  </a:lnTo>
                  <a:lnTo>
                    <a:pt x="1478432" y="198983"/>
                  </a:lnTo>
                  <a:lnTo>
                    <a:pt x="1492796" y="198831"/>
                  </a:lnTo>
                  <a:lnTo>
                    <a:pt x="1593659" y="198831"/>
                  </a:lnTo>
                  <a:lnTo>
                    <a:pt x="1599298" y="198983"/>
                  </a:lnTo>
                  <a:lnTo>
                    <a:pt x="1607693" y="198983"/>
                  </a:lnTo>
                  <a:lnTo>
                    <a:pt x="1607820" y="198831"/>
                  </a:lnTo>
                  <a:lnTo>
                    <a:pt x="1610144" y="195719"/>
                  </a:lnTo>
                  <a:lnTo>
                    <a:pt x="1610144" y="193624"/>
                  </a:lnTo>
                  <a:close/>
                </a:path>
                <a:path w="4123054" h="387984">
                  <a:moveTo>
                    <a:pt x="1893874" y="215836"/>
                  </a:moveTo>
                  <a:lnTo>
                    <a:pt x="1892985" y="210388"/>
                  </a:lnTo>
                  <a:lnTo>
                    <a:pt x="1890941" y="196557"/>
                  </a:lnTo>
                  <a:lnTo>
                    <a:pt x="1890102" y="192366"/>
                  </a:lnTo>
                  <a:lnTo>
                    <a:pt x="1826983" y="214071"/>
                  </a:lnTo>
                  <a:lnTo>
                    <a:pt x="1779168" y="222643"/>
                  </a:lnTo>
                  <a:lnTo>
                    <a:pt x="1736445" y="226860"/>
                  </a:lnTo>
                  <a:lnTo>
                    <a:pt x="1722056" y="227545"/>
                  </a:lnTo>
                  <a:lnTo>
                    <a:pt x="1705698" y="227545"/>
                  </a:lnTo>
                  <a:lnTo>
                    <a:pt x="1705584" y="226860"/>
                  </a:lnTo>
                  <a:lnTo>
                    <a:pt x="1703705" y="216357"/>
                  </a:lnTo>
                  <a:lnTo>
                    <a:pt x="1703603" y="83400"/>
                  </a:lnTo>
                  <a:lnTo>
                    <a:pt x="1704022" y="61188"/>
                  </a:lnTo>
                  <a:lnTo>
                    <a:pt x="1704860" y="50292"/>
                  </a:lnTo>
                  <a:lnTo>
                    <a:pt x="1704860" y="49034"/>
                  </a:lnTo>
                  <a:lnTo>
                    <a:pt x="1705279" y="46520"/>
                  </a:lnTo>
                  <a:lnTo>
                    <a:pt x="1703603" y="46101"/>
                  </a:lnTo>
                  <a:lnTo>
                    <a:pt x="1702765" y="46101"/>
                  </a:lnTo>
                  <a:lnTo>
                    <a:pt x="1678876" y="43586"/>
                  </a:lnTo>
                  <a:lnTo>
                    <a:pt x="1672170" y="43586"/>
                  </a:lnTo>
                  <a:lnTo>
                    <a:pt x="1674685" y="51968"/>
                  </a:lnTo>
                  <a:lnTo>
                    <a:pt x="1677619" y="74599"/>
                  </a:lnTo>
                  <a:lnTo>
                    <a:pt x="1677619" y="232181"/>
                  </a:lnTo>
                  <a:lnTo>
                    <a:pt x="1686001" y="253974"/>
                  </a:lnTo>
                  <a:lnTo>
                    <a:pt x="1697736" y="253974"/>
                  </a:lnTo>
                  <a:lnTo>
                    <a:pt x="1717929" y="253161"/>
                  </a:lnTo>
                  <a:lnTo>
                    <a:pt x="1788401" y="244983"/>
                  </a:lnTo>
                  <a:lnTo>
                    <a:pt x="1853552" y="230365"/>
                  </a:lnTo>
                  <a:lnTo>
                    <a:pt x="1875510" y="223380"/>
                  </a:lnTo>
                  <a:lnTo>
                    <a:pt x="1893874" y="215836"/>
                  </a:lnTo>
                  <a:close/>
                </a:path>
                <a:path w="4123054" h="387984">
                  <a:moveTo>
                    <a:pt x="1939137" y="838"/>
                  </a:moveTo>
                  <a:lnTo>
                    <a:pt x="1936203" y="838"/>
                  </a:lnTo>
                  <a:lnTo>
                    <a:pt x="1912315" y="0"/>
                  </a:lnTo>
                  <a:lnTo>
                    <a:pt x="1908124" y="0"/>
                  </a:lnTo>
                  <a:lnTo>
                    <a:pt x="1906028" y="2095"/>
                  </a:lnTo>
                  <a:lnTo>
                    <a:pt x="1906866" y="4191"/>
                  </a:lnTo>
                  <a:lnTo>
                    <a:pt x="1908962" y="8382"/>
                  </a:lnTo>
                  <a:lnTo>
                    <a:pt x="1910626" y="30124"/>
                  </a:lnTo>
                  <a:lnTo>
                    <a:pt x="1910676" y="31216"/>
                  </a:lnTo>
                  <a:lnTo>
                    <a:pt x="1910930" y="35902"/>
                  </a:lnTo>
                  <a:lnTo>
                    <a:pt x="1911045" y="42125"/>
                  </a:lnTo>
                  <a:lnTo>
                    <a:pt x="1911057" y="356235"/>
                  </a:lnTo>
                  <a:lnTo>
                    <a:pt x="1912734" y="356235"/>
                  </a:lnTo>
                  <a:lnTo>
                    <a:pt x="1934108" y="354977"/>
                  </a:lnTo>
                  <a:lnTo>
                    <a:pt x="1936203" y="354558"/>
                  </a:lnTo>
                  <a:lnTo>
                    <a:pt x="1937461" y="352044"/>
                  </a:lnTo>
                  <a:lnTo>
                    <a:pt x="1937550" y="42125"/>
                  </a:lnTo>
                  <a:lnTo>
                    <a:pt x="1937588" y="35902"/>
                  </a:lnTo>
                  <a:lnTo>
                    <a:pt x="1937702" y="30124"/>
                  </a:lnTo>
                  <a:lnTo>
                    <a:pt x="1937816" y="24307"/>
                  </a:lnTo>
                  <a:lnTo>
                    <a:pt x="1938020" y="19189"/>
                  </a:lnTo>
                  <a:lnTo>
                    <a:pt x="1938413" y="13335"/>
                  </a:lnTo>
                  <a:lnTo>
                    <a:pt x="1939137" y="4191"/>
                  </a:lnTo>
                  <a:lnTo>
                    <a:pt x="1939137" y="838"/>
                  </a:lnTo>
                  <a:close/>
                </a:path>
                <a:path w="4123054" h="387984">
                  <a:moveTo>
                    <a:pt x="2481427" y="180213"/>
                  </a:moveTo>
                  <a:lnTo>
                    <a:pt x="2358631" y="125730"/>
                  </a:lnTo>
                  <a:lnTo>
                    <a:pt x="2370785" y="170573"/>
                  </a:lnTo>
                  <a:lnTo>
                    <a:pt x="2139442" y="170573"/>
                  </a:lnTo>
                  <a:lnTo>
                    <a:pt x="2139442" y="192366"/>
                  </a:lnTo>
                  <a:lnTo>
                    <a:pt x="2370785" y="192366"/>
                  </a:lnTo>
                  <a:lnTo>
                    <a:pt x="2358631" y="236791"/>
                  </a:lnTo>
                  <a:lnTo>
                    <a:pt x="2481427" y="180213"/>
                  </a:lnTo>
                  <a:close/>
                </a:path>
                <a:path w="4123054" h="387984">
                  <a:moveTo>
                    <a:pt x="2951188" y="126987"/>
                  </a:moveTo>
                  <a:lnTo>
                    <a:pt x="2913291" y="104724"/>
                  </a:lnTo>
                  <a:lnTo>
                    <a:pt x="2835935" y="75018"/>
                  </a:lnTo>
                  <a:lnTo>
                    <a:pt x="2841841" y="65265"/>
                  </a:lnTo>
                  <a:lnTo>
                    <a:pt x="2845371" y="58356"/>
                  </a:lnTo>
                  <a:lnTo>
                    <a:pt x="2847962" y="50965"/>
                  </a:lnTo>
                  <a:lnTo>
                    <a:pt x="2850908" y="40233"/>
                  </a:lnTo>
                  <a:lnTo>
                    <a:pt x="2851023" y="39814"/>
                  </a:lnTo>
                  <a:lnTo>
                    <a:pt x="2860662" y="39395"/>
                  </a:lnTo>
                  <a:lnTo>
                    <a:pt x="2884970" y="39395"/>
                  </a:lnTo>
                  <a:lnTo>
                    <a:pt x="2936519" y="39814"/>
                  </a:lnTo>
                  <a:lnTo>
                    <a:pt x="2942386" y="39814"/>
                  </a:lnTo>
                  <a:lnTo>
                    <a:pt x="2942310" y="39395"/>
                  </a:lnTo>
                  <a:lnTo>
                    <a:pt x="2941548" y="35204"/>
                  </a:lnTo>
                  <a:lnTo>
                    <a:pt x="2940710" y="27241"/>
                  </a:lnTo>
                  <a:lnTo>
                    <a:pt x="2940291" y="23888"/>
                  </a:lnTo>
                  <a:lnTo>
                    <a:pt x="2939783" y="21158"/>
                  </a:lnTo>
                  <a:lnTo>
                    <a:pt x="2939758" y="21018"/>
                  </a:lnTo>
                  <a:lnTo>
                    <a:pt x="2939656" y="20472"/>
                  </a:lnTo>
                  <a:lnTo>
                    <a:pt x="2939554" y="19900"/>
                  </a:lnTo>
                  <a:lnTo>
                    <a:pt x="2939427" y="19265"/>
                  </a:lnTo>
                  <a:lnTo>
                    <a:pt x="2939326" y="18719"/>
                  </a:lnTo>
                  <a:lnTo>
                    <a:pt x="2938970" y="16764"/>
                  </a:lnTo>
                  <a:lnTo>
                    <a:pt x="2938602" y="14554"/>
                  </a:lnTo>
                  <a:lnTo>
                    <a:pt x="2938195" y="12573"/>
                  </a:lnTo>
                  <a:lnTo>
                    <a:pt x="2934843" y="11315"/>
                  </a:lnTo>
                  <a:lnTo>
                    <a:pt x="2933585" y="11734"/>
                  </a:lnTo>
                  <a:lnTo>
                    <a:pt x="2923286" y="13462"/>
                  </a:lnTo>
                  <a:lnTo>
                    <a:pt x="2877959" y="17983"/>
                  </a:lnTo>
                  <a:lnTo>
                    <a:pt x="2826867" y="20472"/>
                  </a:lnTo>
                  <a:lnTo>
                    <a:pt x="2789631" y="21158"/>
                  </a:lnTo>
                  <a:lnTo>
                    <a:pt x="2754871" y="21158"/>
                  </a:lnTo>
                  <a:lnTo>
                    <a:pt x="2725636" y="20472"/>
                  </a:lnTo>
                  <a:lnTo>
                    <a:pt x="2720352" y="20180"/>
                  </a:lnTo>
                  <a:lnTo>
                    <a:pt x="2713977" y="19697"/>
                  </a:lnTo>
                  <a:lnTo>
                    <a:pt x="2711894" y="19265"/>
                  </a:lnTo>
                  <a:lnTo>
                    <a:pt x="2710205" y="21793"/>
                  </a:lnTo>
                  <a:lnTo>
                    <a:pt x="2710624" y="22631"/>
                  </a:lnTo>
                  <a:lnTo>
                    <a:pt x="2712301" y="29756"/>
                  </a:lnTo>
                  <a:lnTo>
                    <a:pt x="2713977" y="36461"/>
                  </a:lnTo>
                  <a:lnTo>
                    <a:pt x="2715653" y="41071"/>
                  </a:lnTo>
                  <a:lnTo>
                    <a:pt x="2715653" y="41490"/>
                  </a:lnTo>
                  <a:lnTo>
                    <a:pt x="2716898" y="43980"/>
                  </a:lnTo>
                  <a:lnTo>
                    <a:pt x="2719425" y="47358"/>
                  </a:lnTo>
                  <a:lnTo>
                    <a:pt x="2724035" y="46520"/>
                  </a:lnTo>
                  <a:lnTo>
                    <a:pt x="2731160" y="45681"/>
                  </a:lnTo>
                  <a:lnTo>
                    <a:pt x="2757563" y="43980"/>
                  </a:lnTo>
                  <a:lnTo>
                    <a:pt x="2783967" y="41910"/>
                  </a:lnTo>
                  <a:lnTo>
                    <a:pt x="2790672" y="41490"/>
                  </a:lnTo>
                  <a:lnTo>
                    <a:pt x="2794025" y="41071"/>
                  </a:lnTo>
                  <a:lnTo>
                    <a:pt x="2809951" y="40652"/>
                  </a:lnTo>
                  <a:lnTo>
                    <a:pt x="2820847" y="40233"/>
                  </a:lnTo>
                  <a:lnTo>
                    <a:pt x="2820759" y="40652"/>
                  </a:lnTo>
                  <a:lnTo>
                    <a:pt x="2820657" y="41071"/>
                  </a:lnTo>
                  <a:lnTo>
                    <a:pt x="2820568" y="41490"/>
                  </a:lnTo>
                  <a:lnTo>
                    <a:pt x="2800464" y="83718"/>
                  </a:lnTo>
                  <a:lnTo>
                    <a:pt x="2761742" y="115519"/>
                  </a:lnTo>
                  <a:lnTo>
                    <a:pt x="2727172" y="133565"/>
                  </a:lnTo>
                  <a:lnTo>
                    <a:pt x="2696616" y="144081"/>
                  </a:lnTo>
                  <a:lnTo>
                    <a:pt x="2696210" y="144081"/>
                  </a:lnTo>
                  <a:lnTo>
                    <a:pt x="2694698" y="144589"/>
                  </a:lnTo>
                  <a:lnTo>
                    <a:pt x="2692603" y="145846"/>
                  </a:lnTo>
                  <a:lnTo>
                    <a:pt x="2693809" y="147828"/>
                  </a:lnTo>
                  <a:lnTo>
                    <a:pt x="2695943" y="150456"/>
                  </a:lnTo>
                  <a:lnTo>
                    <a:pt x="2701823" y="157581"/>
                  </a:lnTo>
                  <a:lnTo>
                    <a:pt x="2705176" y="162191"/>
                  </a:lnTo>
                  <a:lnTo>
                    <a:pt x="2712301" y="162610"/>
                  </a:lnTo>
                  <a:lnTo>
                    <a:pt x="2714815" y="160934"/>
                  </a:lnTo>
                  <a:lnTo>
                    <a:pt x="2733713" y="153390"/>
                  </a:lnTo>
                  <a:lnTo>
                    <a:pt x="2775381" y="131597"/>
                  </a:lnTo>
                  <a:lnTo>
                    <a:pt x="2812123" y="105016"/>
                  </a:lnTo>
                  <a:lnTo>
                    <a:pt x="2824200" y="90944"/>
                  </a:lnTo>
                  <a:lnTo>
                    <a:pt x="2834703" y="94488"/>
                  </a:lnTo>
                  <a:lnTo>
                    <a:pt x="2874518" y="112204"/>
                  </a:lnTo>
                  <a:lnTo>
                    <a:pt x="2913850" y="134467"/>
                  </a:lnTo>
                  <a:lnTo>
                    <a:pt x="2935262" y="151295"/>
                  </a:lnTo>
                  <a:lnTo>
                    <a:pt x="2937776" y="153390"/>
                  </a:lnTo>
                  <a:lnTo>
                    <a:pt x="2939453" y="150456"/>
                  </a:lnTo>
                  <a:lnTo>
                    <a:pt x="2942806" y="145427"/>
                  </a:lnTo>
                  <a:lnTo>
                    <a:pt x="2947835" y="134950"/>
                  </a:lnTo>
                  <a:lnTo>
                    <a:pt x="2949930" y="130340"/>
                  </a:lnTo>
                  <a:lnTo>
                    <a:pt x="2951188" y="126987"/>
                  </a:lnTo>
                  <a:close/>
                </a:path>
                <a:path w="4123054" h="387984">
                  <a:moveTo>
                    <a:pt x="3001480" y="210807"/>
                  </a:moveTo>
                  <a:lnTo>
                    <a:pt x="2999854" y="197700"/>
                  </a:lnTo>
                  <a:lnTo>
                    <a:pt x="2999778" y="197180"/>
                  </a:lnTo>
                  <a:lnTo>
                    <a:pt x="2999676" y="196367"/>
                  </a:lnTo>
                  <a:lnTo>
                    <a:pt x="2996031" y="186080"/>
                  </a:lnTo>
                  <a:lnTo>
                    <a:pt x="2991840" y="186918"/>
                  </a:lnTo>
                  <a:lnTo>
                    <a:pt x="2983433" y="188404"/>
                  </a:lnTo>
                  <a:lnTo>
                    <a:pt x="2935490" y="192760"/>
                  </a:lnTo>
                  <a:lnTo>
                    <a:pt x="2912580" y="194043"/>
                  </a:lnTo>
                  <a:lnTo>
                    <a:pt x="2912999" y="194043"/>
                  </a:lnTo>
                  <a:lnTo>
                    <a:pt x="2845955" y="196367"/>
                  </a:lnTo>
                  <a:lnTo>
                    <a:pt x="2846527" y="196367"/>
                  </a:lnTo>
                  <a:lnTo>
                    <a:pt x="2785681" y="197700"/>
                  </a:lnTo>
                  <a:lnTo>
                    <a:pt x="2718905" y="197700"/>
                  </a:lnTo>
                  <a:lnTo>
                    <a:pt x="2703207" y="197459"/>
                  </a:lnTo>
                  <a:lnTo>
                    <a:pt x="2704795" y="197459"/>
                  </a:lnTo>
                  <a:lnTo>
                    <a:pt x="2676283" y="196786"/>
                  </a:lnTo>
                  <a:lnTo>
                    <a:pt x="2666390" y="196367"/>
                  </a:lnTo>
                  <a:lnTo>
                    <a:pt x="2657957" y="195618"/>
                  </a:lnTo>
                  <a:lnTo>
                    <a:pt x="2658173" y="195618"/>
                  </a:lnTo>
                  <a:lnTo>
                    <a:pt x="2649016" y="194462"/>
                  </a:lnTo>
                  <a:lnTo>
                    <a:pt x="2646921" y="194043"/>
                  </a:lnTo>
                  <a:lnTo>
                    <a:pt x="2645359" y="196786"/>
                  </a:lnTo>
                  <a:lnTo>
                    <a:pt x="2645359" y="197180"/>
                  </a:lnTo>
                  <a:lnTo>
                    <a:pt x="2645613" y="197700"/>
                  </a:lnTo>
                  <a:lnTo>
                    <a:pt x="2647340" y="204939"/>
                  </a:lnTo>
                  <a:lnTo>
                    <a:pt x="2649855" y="214579"/>
                  </a:lnTo>
                  <a:lnTo>
                    <a:pt x="2651531" y="219189"/>
                  </a:lnTo>
                  <a:lnTo>
                    <a:pt x="2652369" y="221703"/>
                  </a:lnTo>
                  <a:lnTo>
                    <a:pt x="2655722" y="224218"/>
                  </a:lnTo>
                  <a:lnTo>
                    <a:pt x="2674543" y="222554"/>
                  </a:lnTo>
                  <a:lnTo>
                    <a:pt x="2686494" y="221703"/>
                  </a:lnTo>
                  <a:lnTo>
                    <a:pt x="2700769" y="220941"/>
                  </a:lnTo>
                  <a:lnTo>
                    <a:pt x="2767101" y="218059"/>
                  </a:lnTo>
                  <a:lnTo>
                    <a:pt x="2816237" y="217093"/>
                  </a:lnTo>
                  <a:lnTo>
                    <a:pt x="2816237" y="357073"/>
                  </a:lnTo>
                  <a:lnTo>
                    <a:pt x="2819590" y="357073"/>
                  </a:lnTo>
                  <a:lnTo>
                    <a:pt x="2828810" y="356235"/>
                  </a:lnTo>
                  <a:lnTo>
                    <a:pt x="2838031" y="355815"/>
                  </a:lnTo>
                  <a:lnTo>
                    <a:pt x="2839707" y="355815"/>
                  </a:lnTo>
                  <a:lnTo>
                    <a:pt x="2841802" y="355396"/>
                  </a:lnTo>
                  <a:lnTo>
                    <a:pt x="2843060" y="352882"/>
                  </a:lnTo>
                  <a:lnTo>
                    <a:pt x="2843060" y="217093"/>
                  </a:lnTo>
                  <a:lnTo>
                    <a:pt x="2843060" y="216674"/>
                  </a:lnTo>
                  <a:lnTo>
                    <a:pt x="2867634" y="216166"/>
                  </a:lnTo>
                  <a:lnTo>
                    <a:pt x="2869768" y="216166"/>
                  </a:lnTo>
                  <a:lnTo>
                    <a:pt x="2884132" y="216014"/>
                  </a:lnTo>
                  <a:lnTo>
                    <a:pt x="2984995" y="216014"/>
                  </a:lnTo>
                  <a:lnTo>
                    <a:pt x="2990646" y="216166"/>
                  </a:lnTo>
                  <a:lnTo>
                    <a:pt x="2999028" y="216166"/>
                  </a:lnTo>
                  <a:lnTo>
                    <a:pt x="2999155" y="216014"/>
                  </a:lnTo>
                  <a:lnTo>
                    <a:pt x="3001480" y="212902"/>
                  </a:lnTo>
                  <a:lnTo>
                    <a:pt x="3001480" y="210807"/>
                  </a:lnTo>
                  <a:close/>
                </a:path>
                <a:path w="4123054" h="387984">
                  <a:moveTo>
                    <a:pt x="3330829" y="14490"/>
                  </a:moveTo>
                  <a:lnTo>
                    <a:pt x="3330714" y="13766"/>
                  </a:lnTo>
                  <a:lnTo>
                    <a:pt x="3327958" y="12992"/>
                  </a:lnTo>
                  <a:lnTo>
                    <a:pt x="3303232" y="7962"/>
                  </a:lnTo>
                  <a:lnTo>
                    <a:pt x="3300298" y="8382"/>
                  </a:lnTo>
                  <a:lnTo>
                    <a:pt x="3299460" y="8801"/>
                  </a:lnTo>
                  <a:lnTo>
                    <a:pt x="3299460" y="31851"/>
                  </a:lnTo>
                  <a:lnTo>
                    <a:pt x="3299460" y="36042"/>
                  </a:lnTo>
                  <a:lnTo>
                    <a:pt x="3295269" y="117767"/>
                  </a:lnTo>
                  <a:lnTo>
                    <a:pt x="3288982" y="118605"/>
                  </a:lnTo>
                  <a:lnTo>
                    <a:pt x="3227743" y="121094"/>
                  </a:lnTo>
                  <a:lnTo>
                    <a:pt x="3199790" y="121780"/>
                  </a:lnTo>
                  <a:lnTo>
                    <a:pt x="3155289" y="121780"/>
                  </a:lnTo>
                  <a:lnTo>
                    <a:pt x="3155277" y="121285"/>
                  </a:lnTo>
                  <a:lnTo>
                    <a:pt x="3155150" y="117767"/>
                  </a:lnTo>
                  <a:lnTo>
                    <a:pt x="3152356" y="35204"/>
                  </a:lnTo>
                  <a:lnTo>
                    <a:pt x="3295688" y="31851"/>
                  </a:lnTo>
                  <a:lnTo>
                    <a:pt x="3299460" y="31851"/>
                  </a:lnTo>
                  <a:lnTo>
                    <a:pt x="3299460" y="8801"/>
                  </a:lnTo>
                  <a:lnTo>
                    <a:pt x="3298621" y="8801"/>
                  </a:lnTo>
                  <a:lnTo>
                    <a:pt x="3291497" y="10058"/>
                  </a:lnTo>
                  <a:lnTo>
                    <a:pt x="3256508" y="12128"/>
                  </a:lnTo>
                  <a:lnTo>
                    <a:pt x="3223945" y="13411"/>
                  </a:lnTo>
                  <a:lnTo>
                    <a:pt x="3177400" y="14490"/>
                  </a:lnTo>
                  <a:lnTo>
                    <a:pt x="3141637" y="14490"/>
                  </a:lnTo>
                  <a:lnTo>
                    <a:pt x="3123019" y="13411"/>
                  </a:lnTo>
                  <a:lnTo>
                    <a:pt x="3118828" y="13411"/>
                  </a:lnTo>
                  <a:lnTo>
                    <a:pt x="3118828" y="17602"/>
                  </a:lnTo>
                  <a:lnTo>
                    <a:pt x="3119666" y="19278"/>
                  </a:lnTo>
                  <a:lnTo>
                    <a:pt x="3121761" y="22212"/>
                  </a:lnTo>
                  <a:lnTo>
                    <a:pt x="3127210" y="46101"/>
                  </a:lnTo>
                  <a:lnTo>
                    <a:pt x="3127260" y="47358"/>
                  </a:lnTo>
                  <a:lnTo>
                    <a:pt x="3127629" y="56997"/>
                  </a:lnTo>
                  <a:lnTo>
                    <a:pt x="3129597" y="95364"/>
                  </a:lnTo>
                  <a:lnTo>
                    <a:pt x="3131820" y="137045"/>
                  </a:lnTo>
                  <a:lnTo>
                    <a:pt x="3131820" y="143751"/>
                  </a:lnTo>
                  <a:lnTo>
                    <a:pt x="3134334" y="144589"/>
                  </a:lnTo>
                  <a:lnTo>
                    <a:pt x="3135172" y="144589"/>
                  </a:lnTo>
                  <a:lnTo>
                    <a:pt x="3156547" y="142913"/>
                  </a:lnTo>
                  <a:lnTo>
                    <a:pt x="3164509" y="142494"/>
                  </a:lnTo>
                  <a:lnTo>
                    <a:pt x="3272205" y="140309"/>
                  </a:lnTo>
                  <a:lnTo>
                    <a:pt x="3274301" y="140309"/>
                  </a:lnTo>
                  <a:lnTo>
                    <a:pt x="3300895" y="139979"/>
                  </a:lnTo>
                  <a:lnTo>
                    <a:pt x="3318319" y="139979"/>
                  </a:lnTo>
                  <a:lnTo>
                    <a:pt x="3318738" y="134531"/>
                  </a:lnTo>
                  <a:lnTo>
                    <a:pt x="3319729" y="124650"/>
                  </a:lnTo>
                  <a:lnTo>
                    <a:pt x="3319996" y="121780"/>
                  </a:lnTo>
                  <a:lnTo>
                    <a:pt x="3320059" y="121094"/>
                  </a:lnTo>
                  <a:lnTo>
                    <a:pt x="3320173" y="119862"/>
                  </a:lnTo>
                  <a:lnTo>
                    <a:pt x="3320288" y="118605"/>
                  </a:lnTo>
                  <a:lnTo>
                    <a:pt x="3320364" y="117767"/>
                  </a:lnTo>
                  <a:lnTo>
                    <a:pt x="3320745" y="112890"/>
                  </a:lnTo>
                  <a:lnTo>
                    <a:pt x="3323780" y="74028"/>
                  </a:lnTo>
                  <a:lnTo>
                    <a:pt x="3326701" y="47358"/>
                  </a:lnTo>
                  <a:lnTo>
                    <a:pt x="3328327" y="31851"/>
                  </a:lnTo>
                  <a:lnTo>
                    <a:pt x="3328797" y="27241"/>
                  </a:lnTo>
                  <a:lnTo>
                    <a:pt x="3330473" y="18021"/>
                  </a:lnTo>
                  <a:lnTo>
                    <a:pt x="3330524" y="17602"/>
                  </a:lnTo>
                  <a:lnTo>
                    <a:pt x="3330829" y="14490"/>
                  </a:lnTo>
                  <a:close/>
                </a:path>
                <a:path w="4123054" h="387984">
                  <a:moveTo>
                    <a:pt x="3347237" y="370903"/>
                  </a:moveTo>
                  <a:lnTo>
                    <a:pt x="3346818" y="366293"/>
                  </a:lnTo>
                  <a:lnTo>
                    <a:pt x="3344253" y="351828"/>
                  </a:lnTo>
                  <a:lnTo>
                    <a:pt x="3344176" y="351358"/>
                  </a:lnTo>
                  <a:lnTo>
                    <a:pt x="3344062" y="350786"/>
                  </a:lnTo>
                  <a:lnTo>
                    <a:pt x="3343465" y="347433"/>
                  </a:lnTo>
                  <a:lnTo>
                    <a:pt x="3343046" y="345338"/>
                  </a:lnTo>
                  <a:lnTo>
                    <a:pt x="3340531" y="342823"/>
                  </a:lnTo>
                  <a:lnTo>
                    <a:pt x="3330003" y="344893"/>
                  </a:lnTo>
                  <a:lnTo>
                    <a:pt x="3324898" y="345732"/>
                  </a:lnTo>
                  <a:lnTo>
                    <a:pt x="3282264" y="349846"/>
                  </a:lnTo>
                  <a:lnTo>
                    <a:pt x="3263277" y="350786"/>
                  </a:lnTo>
                  <a:lnTo>
                    <a:pt x="3263544" y="350786"/>
                  </a:lnTo>
                  <a:lnTo>
                    <a:pt x="3254705" y="351142"/>
                  </a:lnTo>
                  <a:lnTo>
                    <a:pt x="3225381" y="351828"/>
                  </a:lnTo>
                  <a:lnTo>
                    <a:pt x="3198037" y="351828"/>
                  </a:lnTo>
                  <a:lnTo>
                    <a:pt x="3178467" y="351599"/>
                  </a:lnTo>
                  <a:lnTo>
                    <a:pt x="3180804" y="351599"/>
                  </a:lnTo>
                  <a:lnTo>
                    <a:pt x="3172320" y="351358"/>
                  </a:lnTo>
                  <a:lnTo>
                    <a:pt x="3172993" y="351358"/>
                  </a:lnTo>
                  <a:lnTo>
                    <a:pt x="3166783" y="351142"/>
                  </a:lnTo>
                  <a:lnTo>
                    <a:pt x="3167291" y="351142"/>
                  </a:lnTo>
                  <a:lnTo>
                    <a:pt x="3160318" y="350786"/>
                  </a:lnTo>
                  <a:lnTo>
                    <a:pt x="3154870" y="342823"/>
                  </a:lnTo>
                  <a:lnTo>
                    <a:pt x="3154934" y="291693"/>
                  </a:lnTo>
                  <a:lnTo>
                    <a:pt x="3155289" y="279120"/>
                  </a:lnTo>
                  <a:lnTo>
                    <a:pt x="3155708" y="269481"/>
                  </a:lnTo>
                  <a:lnTo>
                    <a:pt x="3155708" y="265709"/>
                  </a:lnTo>
                  <a:lnTo>
                    <a:pt x="3153613" y="265290"/>
                  </a:lnTo>
                  <a:lnTo>
                    <a:pt x="3152775" y="265290"/>
                  </a:lnTo>
                  <a:lnTo>
                    <a:pt x="3141459" y="264452"/>
                  </a:lnTo>
                  <a:lnTo>
                    <a:pt x="3129305" y="264033"/>
                  </a:lnTo>
                  <a:lnTo>
                    <a:pt x="3123019" y="264033"/>
                  </a:lnTo>
                  <a:lnTo>
                    <a:pt x="3123146" y="264452"/>
                  </a:lnTo>
                  <a:lnTo>
                    <a:pt x="3125533" y="272415"/>
                  </a:lnTo>
                  <a:lnTo>
                    <a:pt x="3128467" y="291693"/>
                  </a:lnTo>
                  <a:lnTo>
                    <a:pt x="3128594" y="343293"/>
                  </a:lnTo>
                  <a:lnTo>
                    <a:pt x="3129419" y="349631"/>
                  </a:lnTo>
                  <a:lnTo>
                    <a:pt x="3129508" y="349846"/>
                  </a:lnTo>
                  <a:lnTo>
                    <a:pt x="3131655" y="354863"/>
                  </a:lnTo>
                  <a:lnTo>
                    <a:pt x="3136011" y="361683"/>
                  </a:lnTo>
                  <a:lnTo>
                    <a:pt x="3143478" y="372859"/>
                  </a:lnTo>
                  <a:lnTo>
                    <a:pt x="3206877" y="372859"/>
                  </a:lnTo>
                  <a:lnTo>
                    <a:pt x="3306140" y="370903"/>
                  </a:lnTo>
                  <a:lnTo>
                    <a:pt x="3347237" y="370903"/>
                  </a:lnTo>
                  <a:close/>
                </a:path>
                <a:path w="4123054" h="387984">
                  <a:moveTo>
                    <a:pt x="3402139" y="213321"/>
                  </a:moveTo>
                  <a:lnTo>
                    <a:pt x="3402063" y="212166"/>
                  </a:lnTo>
                  <a:lnTo>
                    <a:pt x="3401720" y="207454"/>
                  </a:lnTo>
                  <a:lnTo>
                    <a:pt x="3400272" y="196773"/>
                  </a:lnTo>
                  <a:lnTo>
                    <a:pt x="3400234" y="196469"/>
                  </a:lnTo>
                  <a:lnTo>
                    <a:pt x="3400107" y="195541"/>
                  </a:lnTo>
                  <a:lnTo>
                    <a:pt x="3399993" y="194741"/>
                  </a:lnTo>
                  <a:lnTo>
                    <a:pt x="3399891" y="194005"/>
                  </a:lnTo>
                  <a:lnTo>
                    <a:pt x="3399777" y="193179"/>
                  </a:lnTo>
                  <a:lnTo>
                    <a:pt x="3399663" y="192366"/>
                  </a:lnTo>
                  <a:lnTo>
                    <a:pt x="3399205" y="189014"/>
                  </a:lnTo>
                  <a:lnTo>
                    <a:pt x="3398786" y="186918"/>
                  </a:lnTo>
                  <a:lnTo>
                    <a:pt x="3396272" y="184404"/>
                  </a:lnTo>
                  <a:lnTo>
                    <a:pt x="3392081" y="185242"/>
                  </a:lnTo>
                  <a:lnTo>
                    <a:pt x="3385477" y="186474"/>
                  </a:lnTo>
                  <a:lnTo>
                    <a:pt x="3340646" y="190627"/>
                  </a:lnTo>
                  <a:lnTo>
                    <a:pt x="3289465" y="193179"/>
                  </a:lnTo>
                  <a:lnTo>
                    <a:pt x="3247301" y="194741"/>
                  </a:lnTo>
                  <a:lnTo>
                    <a:pt x="3247694" y="194741"/>
                  </a:lnTo>
                  <a:lnTo>
                    <a:pt x="3174987" y="196469"/>
                  </a:lnTo>
                  <a:lnTo>
                    <a:pt x="3155823" y="196469"/>
                  </a:lnTo>
                  <a:lnTo>
                    <a:pt x="3129432" y="196773"/>
                  </a:lnTo>
                  <a:lnTo>
                    <a:pt x="3116148" y="196773"/>
                  </a:lnTo>
                  <a:lnTo>
                    <a:pt x="3102559" y="196469"/>
                  </a:lnTo>
                  <a:lnTo>
                    <a:pt x="3103397" y="196469"/>
                  </a:lnTo>
                  <a:lnTo>
                    <a:pt x="3070910" y="195237"/>
                  </a:lnTo>
                  <a:lnTo>
                    <a:pt x="3071215" y="195237"/>
                  </a:lnTo>
                  <a:lnTo>
                    <a:pt x="3062046" y="194741"/>
                  </a:lnTo>
                  <a:lnTo>
                    <a:pt x="3054286" y="194005"/>
                  </a:lnTo>
                  <a:lnTo>
                    <a:pt x="3043910" y="192684"/>
                  </a:lnTo>
                  <a:lnTo>
                    <a:pt x="3044177" y="192684"/>
                  </a:lnTo>
                  <a:lnTo>
                    <a:pt x="3042551" y="192366"/>
                  </a:lnTo>
                  <a:lnTo>
                    <a:pt x="3040913" y="195237"/>
                  </a:lnTo>
                  <a:lnTo>
                    <a:pt x="3041002" y="195541"/>
                  </a:lnTo>
                  <a:lnTo>
                    <a:pt x="3041294" y="196138"/>
                  </a:lnTo>
                  <a:lnTo>
                    <a:pt x="3041383" y="196469"/>
                  </a:lnTo>
                  <a:lnTo>
                    <a:pt x="3041446" y="196773"/>
                  </a:lnTo>
                  <a:lnTo>
                    <a:pt x="3042970" y="203263"/>
                  </a:lnTo>
                  <a:lnTo>
                    <a:pt x="3045472" y="212407"/>
                  </a:lnTo>
                  <a:lnTo>
                    <a:pt x="3047161" y="217093"/>
                  </a:lnTo>
                  <a:lnTo>
                    <a:pt x="3048000" y="219608"/>
                  </a:lnTo>
                  <a:lnTo>
                    <a:pt x="3051352" y="222123"/>
                  </a:lnTo>
                  <a:lnTo>
                    <a:pt x="3055963" y="221703"/>
                  </a:lnTo>
                  <a:lnTo>
                    <a:pt x="3067164" y="220459"/>
                  </a:lnTo>
                  <a:lnTo>
                    <a:pt x="3076943" y="219608"/>
                  </a:lnTo>
                  <a:lnTo>
                    <a:pt x="3077222" y="219608"/>
                  </a:lnTo>
                  <a:lnTo>
                    <a:pt x="3088436" y="218922"/>
                  </a:lnTo>
                  <a:lnTo>
                    <a:pt x="3143351" y="216306"/>
                  </a:lnTo>
                  <a:lnTo>
                    <a:pt x="3184626" y="214998"/>
                  </a:lnTo>
                  <a:lnTo>
                    <a:pt x="3192170" y="214579"/>
                  </a:lnTo>
                  <a:lnTo>
                    <a:pt x="3211030" y="214579"/>
                  </a:lnTo>
                  <a:lnTo>
                    <a:pt x="3221507" y="214160"/>
                  </a:lnTo>
                  <a:lnTo>
                    <a:pt x="3221507" y="300913"/>
                  </a:lnTo>
                  <a:lnTo>
                    <a:pt x="3223183" y="300913"/>
                  </a:lnTo>
                  <a:lnTo>
                    <a:pt x="3244558" y="299656"/>
                  </a:lnTo>
                  <a:lnTo>
                    <a:pt x="3247910" y="299237"/>
                  </a:lnTo>
                  <a:lnTo>
                    <a:pt x="3247910" y="214160"/>
                  </a:lnTo>
                  <a:lnTo>
                    <a:pt x="3247910" y="213321"/>
                  </a:lnTo>
                  <a:lnTo>
                    <a:pt x="3268167" y="212813"/>
                  </a:lnTo>
                  <a:lnTo>
                    <a:pt x="3269983" y="212813"/>
                  </a:lnTo>
                  <a:lnTo>
                    <a:pt x="3300971" y="212407"/>
                  </a:lnTo>
                  <a:lnTo>
                    <a:pt x="3315284" y="212407"/>
                  </a:lnTo>
                  <a:lnTo>
                    <a:pt x="3330816" y="212166"/>
                  </a:lnTo>
                  <a:lnTo>
                    <a:pt x="3379647" y="212166"/>
                  </a:lnTo>
                  <a:lnTo>
                    <a:pt x="3385909" y="212407"/>
                  </a:lnTo>
                  <a:lnTo>
                    <a:pt x="3392436" y="212813"/>
                  </a:lnTo>
                  <a:lnTo>
                    <a:pt x="3392132" y="212813"/>
                  </a:lnTo>
                  <a:lnTo>
                    <a:pt x="3402139" y="213321"/>
                  </a:lnTo>
                  <a:close/>
                </a:path>
                <a:path w="4123054" h="387984">
                  <a:moveTo>
                    <a:pt x="3626243" y="22415"/>
                  </a:moveTo>
                  <a:lnTo>
                    <a:pt x="3626116" y="21793"/>
                  </a:lnTo>
                  <a:lnTo>
                    <a:pt x="3626002" y="21247"/>
                  </a:lnTo>
                  <a:lnTo>
                    <a:pt x="3625939" y="20955"/>
                  </a:lnTo>
                  <a:lnTo>
                    <a:pt x="3624262" y="19697"/>
                  </a:lnTo>
                  <a:lnTo>
                    <a:pt x="3620909" y="20116"/>
                  </a:lnTo>
                  <a:lnTo>
                    <a:pt x="3606584" y="20955"/>
                  </a:lnTo>
                  <a:lnTo>
                    <a:pt x="3574415" y="22263"/>
                  </a:lnTo>
                  <a:lnTo>
                    <a:pt x="3565779" y="22415"/>
                  </a:lnTo>
                  <a:lnTo>
                    <a:pt x="3556787" y="22263"/>
                  </a:lnTo>
                  <a:lnTo>
                    <a:pt x="3512616" y="19367"/>
                  </a:lnTo>
                  <a:lnTo>
                    <a:pt x="3498532" y="16344"/>
                  </a:lnTo>
                  <a:lnTo>
                    <a:pt x="3494341" y="23888"/>
                  </a:lnTo>
                  <a:lnTo>
                    <a:pt x="3492665" y="31851"/>
                  </a:lnTo>
                  <a:lnTo>
                    <a:pt x="3494341" y="33108"/>
                  </a:lnTo>
                  <a:lnTo>
                    <a:pt x="3500209" y="37719"/>
                  </a:lnTo>
                  <a:lnTo>
                    <a:pt x="3521583" y="42748"/>
                  </a:lnTo>
                  <a:lnTo>
                    <a:pt x="3543795" y="45262"/>
                  </a:lnTo>
                  <a:lnTo>
                    <a:pt x="3550081" y="46101"/>
                  </a:lnTo>
                  <a:lnTo>
                    <a:pt x="3558336" y="46570"/>
                  </a:lnTo>
                  <a:lnTo>
                    <a:pt x="3572827" y="46570"/>
                  </a:lnTo>
                  <a:lnTo>
                    <a:pt x="3620909" y="42748"/>
                  </a:lnTo>
                  <a:lnTo>
                    <a:pt x="3626231" y="33108"/>
                  </a:lnTo>
                  <a:lnTo>
                    <a:pt x="3626243" y="22415"/>
                  </a:lnTo>
                  <a:close/>
                </a:path>
                <a:path w="4123054" h="387984">
                  <a:moveTo>
                    <a:pt x="3646373" y="183959"/>
                  </a:moveTo>
                  <a:lnTo>
                    <a:pt x="3626891" y="147942"/>
                  </a:lnTo>
                  <a:lnTo>
                    <a:pt x="3624135" y="145059"/>
                  </a:lnTo>
                  <a:lnTo>
                    <a:pt x="3620071" y="142532"/>
                  </a:lnTo>
                  <a:lnTo>
                    <a:pt x="3620071" y="185661"/>
                  </a:lnTo>
                  <a:lnTo>
                    <a:pt x="3619233" y="196557"/>
                  </a:lnTo>
                  <a:lnTo>
                    <a:pt x="3601212" y="233337"/>
                  </a:lnTo>
                  <a:lnTo>
                    <a:pt x="3563493" y="245592"/>
                  </a:lnTo>
                  <a:lnTo>
                    <a:pt x="3547757" y="245846"/>
                  </a:lnTo>
                  <a:lnTo>
                    <a:pt x="3538143" y="244513"/>
                  </a:lnTo>
                  <a:lnTo>
                    <a:pt x="3508387" y="216750"/>
                  </a:lnTo>
                  <a:lnTo>
                    <a:pt x="3506698" y="206984"/>
                  </a:lnTo>
                  <a:lnTo>
                    <a:pt x="3506520" y="197815"/>
                  </a:lnTo>
                  <a:lnTo>
                    <a:pt x="3524567" y="159677"/>
                  </a:lnTo>
                  <a:lnTo>
                    <a:pt x="3554628" y="147942"/>
                  </a:lnTo>
                  <a:lnTo>
                    <a:pt x="3565169" y="147942"/>
                  </a:lnTo>
                  <a:lnTo>
                    <a:pt x="3610013" y="163868"/>
                  </a:lnTo>
                  <a:lnTo>
                    <a:pt x="3620071" y="185661"/>
                  </a:lnTo>
                  <a:lnTo>
                    <a:pt x="3620071" y="142532"/>
                  </a:lnTo>
                  <a:lnTo>
                    <a:pt x="3578021" y="127889"/>
                  </a:lnTo>
                  <a:lnTo>
                    <a:pt x="3563912" y="128244"/>
                  </a:lnTo>
                  <a:lnTo>
                    <a:pt x="3517608" y="139763"/>
                  </a:lnTo>
                  <a:lnTo>
                    <a:pt x="3489528" y="165963"/>
                  </a:lnTo>
                  <a:lnTo>
                    <a:pt x="3480117" y="196557"/>
                  </a:lnTo>
                  <a:lnTo>
                    <a:pt x="3480231" y="206984"/>
                  </a:lnTo>
                  <a:lnTo>
                    <a:pt x="3480244" y="208241"/>
                  </a:lnTo>
                  <a:lnTo>
                    <a:pt x="3480371" y="209067"/>
                  </a:lnTo>
                  <a:lnTo>
                    <a:pt x="3481298" y="215303"/>
                  </a:lnTo>
                  <a:lnTo>
                    <a:pt x="3484168" y="222211"/>
                  </a:lnTo>
                  <a:lnTo>
                    <a:pt x="3507092" y="252920"/>
                  </a:lnTo>
                  <a:lnTo>
                    <a:pt x="3537331" y="267576"/>
                  </a:lnTo>
                  <a:lnTo>
                    <a:pt x="3536238" y="267576"/>
                  </a:lnTo>
                  <a:lnTo>
                    <a:pt x="3547707" y="268541"/>
                  </a:lnTo>
                  <a:lnTo>
                    <a:pt x="3563493" y="268224"/>
                  </a:lnTo>
                  <a:lnTo>
                    <a:pt x="3579291" y="267576"/>
                  </a:lnTo>
                  <a:lnTo>
                    <a:pt x="3619233" y="250596"/>
                  </a:lnTo>
                  <a:lnTo>
                    <a:pt x="3625786" y="245592"/>
                  </a:lnTo>
                  <a:lnTo>
                    <a:pt x="3630472" y="239776"/>
                  </a:lnTo>
                  <a:lnTo>
                    <a:pt x="3646055" y="196557"/>
                  </a:lnTo>
                  <a:lnTo>
                    <a:pt x="3646373" y="183959"/>
                  </a:lnTo>
                  <a:close/>
                </a:path>
                <a:path w="4123054" h="387984">
                  <a:moveTo>
                    <a:pt x="3676231" y="101841"/>
                  </a:moveTo>
                  <a:lnTo>
                    <a:pt x="3676154" y="101422"/>
                  </a:lnTo>
                  <a:lnTo>
                    <a:pt x="3675392" y="97231"/>
                  </a:lnTo>
                  <a:lnTo>
                    <a:pt x="3675392" y="94297"/>
                  </a:lnTo>
                  <a:lnTo>
                    <a:pt x="3674529" y="84886"/>
                  </a:lnTo>
                  <a:lnTo>
                    <a:pt x="3674427" y="84213"/>
                  </a:lnTo>
                  <a:lnTo>
                    <a:pt x="3674338" y="83604"/>
                  </a:lnTo>
                  <a:lnTo>
                    <a:pt x="3674224" y="82842"/>
                  </a:lnTo>
                  <a:lnTo>
                    <a:pt x="3674135" y="82283"/>
                  </a:lnTo>
                  <a:lnTo>
                    <a:pt x="3674059" y="81724"/>
                  </a:lnTo>
                  <a:lnTo>
                    <a:pt x="3673297" y="76695"/>
                  </a:lnTo>
                  <a:lnTo>
                    <a:pt x="3672878" y="74599"/>
                  </a:lnTo>
                  <a:lnTo>
                    <a:pt x="3669525" y="73342"/>
                  </a:lnTo>
                  <a:lnTo>
                    <a:pt x="3668268" y="73761"/>
                  </a:lnTo>
                  <a:lnTo>
                    <a:pt x="3654501" y="75857"/>
                  </a:lnTo>
                  <a:lnTo>
                    <a:pt x="3614648" y="80543"/>
                  </a:lnTo>
                  <a:lnTo>
                    <a:pt x="3570516" y="83210"/>
                  </a:lnTo>
                  <a:lnTo>
                    <a:pt x="3497567" y="84886"/>
                  </a:lnTo>
                  <a:lnTo>
                    <a:pt x="3488829" y="84886"/>
                  </a:lnTo>
                  <a:lnTo>
                    <a:pt x="3483178" y="84709"/>
                  </a:lnTo>
                  <a:lnTo>
                    <a:pt x="3462769" y="83604"/>
                  </a:lnTo>
                  <a:lnTo>
                    <a:pt x="3463112" y="83604"/>
                  </a:lnTo>
                  <a:lnTo>
                    <a:pt x="3459175" y="83337"/>
                  </a:lnTo>
                  <a:lnTo>
                    <a:pt x="3453701" y="82842"/>
                  </a:lnTo>
                  <a:lnTo>
                    <a:pt x="3446983" y="82143"/>
                  </a:lnTo>
                  <a:lnTo>
                    <a:pt x="3444887" y="81724"/>
                  </a:lnTo>
                  <a:lnTo>
                    <a:pt x="3443236" y="84213"/>
                  </a:lnTo>
                  <a:lnTo>
                    <a:pt x="3443630" y="85077"/>
                  </a:lnTo>
                  <a:lnTo>
                    <a:pt x="3445306" y="92202"/>
                  </a:lnTo>
                  <a:lnTo>
                    <a:pt x="3446983" y="99745"/>
                  </a:lnTo>
                  <a:lnTo>
                    <a:pt x="3448659" y="104355"/>
                  </a:lnTo>
                  <a:lnTo>
                    <a:pt x="3448659" y="104775"/>
                  </a:lnTo>
                  <a:lnTo>
                    <a:pt x="3449078" y="105194"/>
                  </a:lnTo>
                  <a:lnTo>
                    <a:pt x="3449917" y="107289"/>
                  </a:lnTo>
                  <a:lnTo>
                    <a:pt x="3452431" y="110223"/>
                  </a:lnTo>
                  <a:lnTo>
                    <a:pt x="3456622" y="109804"/>
                  </a:lnTo>
                  <a:lnTo>
                    <a:pt x="3502304" y="106032"/>
                  </a:lnTo>
                  <a:lnTo>
                    <a:pt x="3546652" y="103543"/>
                  </a:lnTo>
                  <a:lnTo>
                    <a:pt x="3622154" y="101422"/>
                  </a:lnTo>
                  <a:lnTo>
                    <a:pt x="3662400" y="101422"/>
                  </a:lnTo>
                  <a:lnTo>
                    <a:pt x="3670363" y="101841"/>
                  </a:lnTo>
                  <a:lnTo>
                    <a:pt x="3676231" y="101841"/>
                  </a:lnTo>
                  <a:close/>
                </a:path>
                <a:path w="4123054" h="387984">
                  <a:moveTo>
                    <a:pt x="3804056" y="179793"/>
                  </a:moveTo>
                  <a:lnTo>
                    <a:pt x="3802799" y="163449"/>
                  </a:lnTo>
                  <a:lnTo>
                    <a:pt x="3802608" y="162191"/>
                  </a:lnTo>
                  <a:lnTo>
                    <a:pt x="3801846" y="157162"/>
                  </a:lnTo>
                  <a:lnTo>
                    <a:pt x="3801541" y="155067"/>
                  </a:lnTo>
                  <a:lnTo>
                    <a:pt x="3797770" y="155486"/>
                  </a:lnTo>
                  <a:lnTo>
                    <a:pt x="3791902" y="157162"/>
                  </a:lnTo>
                  <a:lnTo>
                    <a:pt x="3768852" y="160096"/>
                  </a:lnTo>
                  <a:lnTo>
                    <a:pt x="3742448" y="162191"/>
                  </a:lnTo>
                  <a:lnTo>
                    <a:pt x="3731133" y="162191"/>
                  </a:lnTo>
                  <a:lnTo>
                    <a:pt x="3731145" y="160096"/>
                  </a:lnTo>
                  <a:lnTo>
                    <a:pt x="3731260" y="35902"/>
                  </a:lnTo>
                  <a:lnTo>
                    <a:pt x="3731374" y="30124"/>
                  </a:lnTo>
                  <a:lnTo>
                    <a:pt x="3731488" y="24307"/>
                  </a:lnTo>
                  <a:lnTo>
                    <a:pt x="3731691" y="19189"/>
                  </a:lnTo>
                  <a:lnTo>
                    <a:pt x="3732085" y="13335"/>
                  </a:lnTo>
                  <a:lnTo>
                    <a:pt x="3732809" y="4191"/>
                  </a:lnTo>
                  <a:lnTo>
                    <a:pt x="3732809" y="838"/>
                  </a:lnTo>
                  <a:lnTo>
                    <a:pt x="3729875" y="838"/>
                  </a:lnTo>
                  <a:lnTo>
                    <a:pt x="3705987" y="0"/>
                  </a:lnTo>
                  <a:lnTo>
                    <a:pt x="3701796" y="0"/>
                  </a:lnTo>
                  <a:lnTo>
                    <a:pt x="3699700" y="2095"/>
                  </a:lnTo>
                  <a:lnTo>
                    <a:pt x="3700538" y="4191"/>
                  </a:lnTo>
                  <a:lnTo>
                    <a:pt x="3702634" y="8382"/>
                  </a:lnTo>
                  <a:lnTo>
                    <a:pt x="3704298" y="30124"/>
                  </a:lnTo>
                  <a:lnTo>
                    <a:pt x="3704348" y="31216"/>
                  </a:lnTo>
                  <a:lnTo>
                    <a:pt x="3704602" y="35902"/>
                  </a:lnTo>
                  <a:lnTo>
                    <a:pt x="3704729" y="184404"/>
                  </a:lnTo>
                  <a:lnTo>
                    <a:pt x="3704729" y="356235"/>
                  </a:lnTo>
                  <a:lnTo>
                    <a:pt x="3706406" y="356235"/>
                  </a:lnTo>
                  <a:lnTo>
                    <a:pt x="3727780" y="354977"/>
                  </a:lnTo>
                  <a:lnTo>
                    <a:pt x="3729875" y="354558"/>
                  </a:lnTo>
                  <a:lnTo>
                    <a:pt x="3731133" y="352044"/>
                  </a:lnTo>
                  <a:lnTo>
                    <a:pt x="3731133" y="183984"/>
                  </a:lnTo>
                  <a:lnTo>
                    <a:pt x="3743655" y="183565"/>
                  </a:lnTo>
                  <a:lnTo>
                    <a:pt x="3793998" y="183565"/>
                  </a:lnTo>
                  <a:lnTo>
                    <a:pt x="3800284" y="184404"/>
                  </a:lnTo>
                  <a:lnTo>
                    <a:pt x="3804056" y="184404"/>
                  </a:lnTo>
                  <a:lnTo>
                    <a:pt x="3804056" y="183565"/>
                  </a:lnTo>
                  <a:lnTo>
                    <a:pt x="3804056" y="179793"/>
                  </a:lnTo>
                  <a:close/>
                </a:path>
                <a:path w="4123054" h="387984">
                  <a:moveTo>
                    <a:pt x="4034980" y="50711"/>
                  </a:moveTo>
                  <a:lnTo>
                    <a:pt x="4032605" y="49517"/>
                  </a:lnTo>
                  <a:lnTo>
                    <a:pt x="4031627" y="49034"/>
                  </a:lnTo>
                  <a:lnTo>
                    <a:pt x="4006062" y="40652"/>
                  </a:lnTo>
                  <a:lnTo>
                    <a:pt x="4003967" y="41490"/>
                  </a:lnTo>
                  <a:lnTo>
                    <a:pt x="3992232" y="44005"/>
                  </a:lnTo>
                  <a:lnTo>
                    <a:pt x="3987203" y="44424"/>
                  </a:lnTo>
                  <a:lnTo>
                    <a:pt x="3976166" y="45656"/>
                  </a:lnTo>
                  <a:lnTo>
                    <a:pt x="3968064" y="46431"/>
                  </a:lnTo>
                  <a:lnTo>
                    <a:pt x="3958894" y="47104"/>
                  </a:lnTo>
                  <a:lnTo>
                    <a:pt x="3930370" y="48831"/>
                  </a:lnTo>
                  <a:lnTo>
                    <a:pt x="3920604" y="49288"/>
                  </a:lnTo>
                  <a:lnTo>
                    <a:pt x="3910876" y="49517"/>
                  </a:lnTo>
                  <a:lnTo>
                    <a:pt x="3871468" y="49517"/>
                  </a:lnTo>
                  <a:lnTo>
                    <a:pt x="3865384" y="49161"/>
                  </a:lnTo>
                  <a:lnTo>
                    <a:pt x="3854348" y="48196"/>
                  </a:lnTo>
                  <a:lnTo>
                    <a:pt x="3852253" y="47777"/>
                  </a:lnTo>
                  <a:lnTo>
                    <a:pt x="3850576" y="50292"/>
                  </a:lnTo>
                  <a:lnTo>
                    <a:pt x="3850995" y="51130"/>
                  </a:lnTo>
                  <a:lnTo>
                    <a:pt x="3852672" y="58254"/>
                  </a:lnTo>
                  <a:lnTo>
                    <a:pt x="3854348" y="64541"/>
                  </a:lnTo>
                  <a:lnTo>
                    <a:pt x="3856024" y="69151"/>
                  </a:lnTo>
                  <a:lnTo>
                    <a:pt x="3856024" y="69570"/>
                  </a:lnTo>
                  <a:lnTo>
                    <a:pt x="3856444" y="69989"/>
                  </a:lnTo>
                  <a:lnTo>
                    <a:pt x="3857282" y="72085"/>
                  </a:lnTo>
                  <a:lnTo>
                    <a:pt x="3859796" y="75018"/>
                  </a:lnTo>
                  <a:lnTo>
                    <a:pt x="3863987" y="74599"/>
                  </a:lnTo>
                  <a:lnTo>
                    <a:pt x="3907574" y="70827"/>
                  </a:lnTo>
                  <a:lnTo>
                    <a:pt x="3993908" y="65798"/>
                  </a:lnTo>
                  <a:lnTo>
                    <a:pt x="3998518" y="65798"/>
                  </a:lnTo>
                  <a:lnTo>
                    <a:pt x="3997680" y="70408"/>
                  </a:lnTo>
                  <a:lnTo>
                    <a:pt x="3997629" y="70827"/>
                  </a:lnTo>
                  <a:lnTo>
                    <a:pt x="3984688" y="115455"/>
                  </a:lnTo>
                  <a:lnTo>
                    <a:pt x="3957866" y="162610"/>
                  </a:lnTo>
                  <a:lnTo>
                    <a:pt x="3933380" y="194818"/>
                  </a:lnTo>
                  <a:lnTo>
                    <a:pt x="3901503" y="228714"/>
                  </a:lnTo>
                  <a:lnTo>
                    <a:pt x="3867327" y="256857"/>
                  </a:lnTo>
                  <a:lnTo>
                    <a:pt x="3837584" y="274929"/>
                  </a:lnTo>
                  <a:lnTo>
                    <a:pt x="3834650" y="277444"/>
                  </a:lnTo>
                  <a:lnTo>
                    <a:pt x="3836327" y="279120"/>
                  </a:lnTo>
                  <a:lnTo>
                    <a:pt x="3846385" y="288340"/>
                  </a:lnTo>
                  <a:lnTo>
                    <a:pt x="3849738" y="291274"/>
                  </a:lnTo>
                  <a:lnTo>
                    <a:pt x="3856444" y="290436"/>
                  </a:lnTo>
                  <a:lnTo>
                    <a:pt x="3894480" y="265493"/>
                  </a:lnTo>
                  <a:lnTo>
                    <a:pt x="3923500" y="238887"/>
                  </a:lnTo>
                  <a:lnTo>
                    <a:pt x="3950639" y="211505"/>
                  </a:lnTo>
                  <a:lnTo>
                    <a:pt x="3984206" y="166598"/>
                  </a:lnTo>
                  <a:lnTo>
                    <a:pt x="4005859" y="129501"/>
                  </a:lnTo>
                  <a:lnTo>
                    <a:pt x="4024922" y="85496"/>
                  </a:lnTo>
                  <a:lnTo>
                    <a:pt x="4034561" y="54483"/>
                  </a:lnTo>
                  <a:lnTo>
                    <a:pt x="4034980" y="50711"/>
                  </a:lnTo>
                  <a:close/>
                </a:path>
                <a:path w="4123054" h="387984">
                  <a:moveTo>
                    <a:pt x="4122572" y="838"/>
                  </a:moveTo>
                  <a:lnTo>
                    <a:pt x="4119638" y="838"/>
                  </a:lnTo>
                  <a:lnTo>
                    <a:pt x="4095750" y="0"/>
                  </a:lnTo>
                  <a:lnTo>
                    <a:pt x="4091559" y="0"/>
                  </a:lnTo>
                  <a:lnTo>
                    <a:pt x="4089463" y="2095"/>
                  </a:lnTo>
                  <a:lnTo>
                    <a:pt x="4090301" y="4191"/>
                  </a:lnTo>
                  <a:lnTo>
                    <a:pt x="4092397" y="8382"/>
                  </a:lnTo>
                  <a:lnTo>
                    <a:pt x="4094061" y="30124"/>
                  </a:lnTo>
                  <a:lnTo>
                    <a:pt x="4094111" y="31216"/>
                  </a:lnTo>
                  <a:lnTo>
                    <a:pt x="4094365" y="35902"/>
                  </a:lnTo>
                  <a:lnTo>
                    <a:pt x="4094480" y="42125"/>
                  </a:lnTo>
                  <a:lnTo>
                    <a:pt x="4094492" y="356235"/>
                  </a:lnTo>
                  <a:lnTo>
                    <a:pt x="4096169" y="356235"/>
                  </a:lnTo>
                  <a:lnTo>
                    <a:pt x="4117543" y="354977"/>
                  </a:lnTo>
                  <a:lnTo>
                    <a:pt x="4119638" y="354558"/>
                  </a:lnTo>
                  <a:lnTo>
                    <a:pt x="4120896" y="352044"/>
                  </a:lnTo>
                  <a:lnTo>
                    <a:pt x="4120985" y="42125"/>
                  </a:lnTo>
                  <a:lnTo>
                    <a:pt x="4121035" y="35902"/>
                  </a:lnTo>
                  <a:lnTo>
                    <a:pt x="4122572" y="4191"/>
                  </a:lnTo>
                  <a:lnTo>
                    <a:pt x="4122572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240" y="3027160"/>
              <a:ext cx="6558011" cy="33048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013671" y="6599186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5" h="170179">
                  <a:moveTo>
                    <a:pt x="196176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0180"/>
                  </a:lnTo>
                  <a:lnTo>
                    <a:pt x="196176" y="170180"/>
                  </a:lnTo>
                  <a:lnTo>
                    <a:pt x="196176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1568" y="6581632"/>
              <a:ext cx="176629" cy="21620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516407" y="6594903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0940" y="6587906"/>
              <a:ext cx="112685" cy="19520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2082" y="6581632"/>
              <a:ext cx="202705" cy="2159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4644" y="6589354"/>
              <a:ext cx="194967" cy="20823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20740" y="6581632"/>
              <a:ext cx="246122" cy="24298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1857" y="6580667"/>
              <a:ext cx="194967" cy="2164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1555" y="6593214"/>
              <a:ext cx="195933" cy="20124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51136" y="6582115"/>
              <a:ext cx="179283" cy="21547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66131" y="6585493"/>
              <a:ext cx="194967" cy="20944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555042" y="6581406"/>
              <a:ext cx="190500" cy="213360"/>
            </a:xfrm>
            <a:custGeom>
              <a:avLst/>
              <a:gdLst/>
              <a:ahLst/>
              <a:cxnLst/>
              <a:rect l="l" t="t" r="r" b="b"/>
              <a:pathLst>
                <a:path w="190500" h="213359">
                  <a:moveTo>
                    <a:pt x="99174" y="12293"/>
                  </a:moveTo>
                  <a:lnTo>
                    <a:pt x="82042" y="12293"/>
                  </a:lnTo>
                  <a:lnTo>
                    <a:pt x="82042" y="45720"/>
                  </a:lnTo>
                  <a:lnTo>
                    <a:pt x="82042" y="60960"/>
                  </a:lnTo>
                  <a:lnTo>
                    <a:pt x="82042" y="97790"/>
                  </a:lnTo>
                  <a:lnTo>
                    <a:pt x="17373" y="97790"/>
                  </a:lnTo>
                  <a:lnTo>
                    <a:pt x="17373" y="60960"/>
                  </a:lnTo>
                  <a:lnTo>
                    <a:pt x="82042" y="60960"/>
                  </a:lnTo>
                  <a:lnTo>
                    <a:pt x="82042" y="45720"/>
                  </a:lnTo>
                  <a:lnTo>
                    <a:pt x="17373" y="45720"/>
                  </a:lnTo>
                  <a:lnTo>
                    <a:pt x="17373" y="12700"/>
                  </a:lnTo>
                  <a:lnTo>
                    <a:pt x="0" y="12700"/>
                  </a:lnTo>
                  <a:lnTo>
                    <a:pt x="0" y="45720"/>
                  </a:lnTo>
                  <a:lnTo>
                    <a:pt x="0" y="60960"/>
                  </a:lnTo>
                  <a:lnTo>
                    <a:pt x="0" y="97790"/>
                  </a:lnTo>
                  <a:lnTo>
                    <a:pt x="0" y="113030"/>
                  </a:lnTo>
                  <a:lnTo>
                    <a:pt x="99174" y="113030"/>
                  </a:lnTo>
                  <a:lnTo>
                    <a:pt x="99174" y="45720"/>
                  </a:lnTo>
                  <a:lnTo>
                    <a:pt x="99174" y="12293"/>
                  </a:lnTo>
                  <a:close/>
                </a:path>
                <a:path w="190500" h="213359">
                  <a:moveTo>
                    <a:pt x="163601" y="198120"/>
                  </a:moveTo>
                  <a:lnTo>
                    <a:pt x="41503" y="198120"/>
                  </a:lnTo>
                  <a:lnTo>
                    <a:pt x="41503" y="153670"/>
                  </a:lnTo>
                  <a:lnTo>
                    <a:pt x="159740" y="153670"/>
                  </a:lnTo>
                  <a:lnTo>
                    <a:pt x="159740" y="138430"/>
                  </a:lnTo>
                  <a:lnTo>
                    <a:pt x="23888" y="138430"/>
                  </a:lnTo>
                  <a:lnTo>
                    <a:pt x="23888" y="153670"/>
                  </a:lnTo>
                  <a:lnTo>
                    <a:pt x="23888" y="198120"/>
                  </a:lnTo>
                  <a:lnTo>
                    <a:pt x="23888" y="213360"/>
                  </a:lnTo>
                  <a:lnTo>
                    <a:pt x="163601" y="213360"/>
                  </a:lnTo>
                  <a:lnTo>
                    <a:pt x="163601" y="198120"/>
                  </a:lnTo>
                  <a:close/>
                </a:path>
                <a:path w="190500" h="213359">
                  <a:moveTo>
                    <a:pt x="189903" y="53340"/>
                  </a:moveTo>
                  <a:lnTo>
                    <a:pt x="157568" y="53340"/>
                  </a:lnTo>
                  <a:lnTo>
                    <a:pt x="157568" y="0"/>
                  </a:lnTo>
                  <a:lnTo>
                    <a:pt x="139954" y="0"/>
                  </a:lnTo>
                  <a:lnTo>
                    <a:pt x="139954" y="53340"/>
                  </a:lnTo>
                  <a:lnTo>
                    <a:pt x="139954" y="67310"/>
                  </a:lnTo>
                  <a:lnTo>
                    <a:pt x="139954" y="127000"/>
                  </a:lnTo>
                  <a:lnTo>
                    <a:pt x="157568" y="127000"/>
                  </a:lnTo>
                  <a:lnTo>
                    <a:pt x="157568" y="67310"/>
                  </a:lnTo>
                  <a:lnTo>
                    <a:pt x="189903" y="67310"/>
                  </a:lnTo>
                  <a:lnTo>
                    <a:pt x="189903" y="5334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66421" y="6581632"/>
              <a:ext cx="390659" cy="21620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60099" y="6595386"/>
              <a:ext cx="194967" cy="20196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3502120" y="6591566"/>
              <a:ext cx="144780" cy="74930"/>
            </a:xfrm>
            <a:custGeom>
              <a:avLst/>
              <a:gdLst/>
              <a:ahLst/>
              <a:cxnLst/>
              <a:rect l="l" t="t" r="r" b="b"/>
              <a:pathLst>
                <a:path w="144780" h="74929">
                  <a:moveTo>
                    <a:pt x="144767" y="0"/>
                  </a:moveTo>
                  <a:lnTo>
                    <a:pt x="127635" y="0"/>
                  </a:lnTo>
                  <a:lnTo>
                    <a:pt x="127635" y="15240"/>
                  </a:lnTo>
                  <a:lnTo>
                    <a:pt x="127635" y="60960"/>
                  </a:lnTo>
                  <a:lnTo>
                    <a:pt x="17373" y="60960"/>
                  </a:lnTo>
                  <a:lnTo>
                    <a:pt x="17373" y="15240"/>
                  </a:lnTo>
                  <a:lnTo>
                    <a:pt x="127635" y="15240"/>
                  </a:lnTo>
                  <a:lnTo>
                    <a:pt x="127635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60960"/>
                  </a:lnTo>
                  <a:lnTo>
                    <a:pt x="0" y="74930"/>
                  </a:lnTo>
                  <a:lnTo>
                    <a:pt x="144767" y="74930"/>
                  </a:lnTo>
                  <a:lnTo>
                    <a:pt x="144767" y="61010"/>
                  </a:lnTo>
                  <a:lnTo>
                    <a:pt x="144767" y="15240"/>
                  </a:lnTo>
                  <a:lnTo>
                    <a:pt x="144767" y="14922"/>
                  </a:lnTo>
                  <a:lnTo>
                    <a:pt x="144767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6542" y="6589112"/>
              <a:ext cx="296312" cy="23381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3791908" y="6581876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59" h="215900">
                  <a:moveTo>
                    <a:pt x="82042" y="74460"/>
                  </a:moveTo>
                  <a:lnTo>
                    <a:pt x="16891" y="74460"/>
                  </a:lnTo>
                  <a:lnTo>
                    <a:pt x="16891" y="21120"/>
                  </a:lnTo>
                  <a:lnTo>
                    <a:pt x="0" y="21120"/>
                  </a:lnTo>
                  <a:lnTo>
                    <a:pt x="0" y="74460"/>
                  </a:lnTo>
                  <a:lnTo>
                    <a:pt x="0" y="88430"/>
                  </a:lnTo>
                  <a:lnTo>
                    <a:pt x="0" y="146850"/>
                  </a:lnTo>
                  <a:lnTo>
                    <a:pt x="0" y="160820"/>
                  </a:lnTo>
                  <a:lnTo>
                    <a:pt x="82042" y="160820"/>
                  </a:lnTo>
                  <a:lnTo>
                    <a:pt x="82042" y="146850"/>
                  </a:lnTo>
                  <a:lnTo>
                    <a:pt x="16891" y="146850"/>
                  </a:lnTo>
                  <a:lnTo>
                    <a:pt x="16891" y="88430"/>
                  </a:lnTo>
                  <a:lnTo>
                    <a:pt x="65633" y="88430"/>
                  </a:lnTo>
                  <a:lnTo>
                    <a:pt x="65633" y="146469"/>
                  </a:lnTo>
                  <a:lnTo>
                    <a:pt x="82042" y="146469"/>
                  </a:lnTo>
                  <a:lnTo>
                    <a:pt x="82042" y="88430"/>
                  </a:lnTo>
                  <a:lnTo>
                    <a:pt x="82042" y="74460"/>
                  </a:lnTo>
                  <a:close/>
                </a:path>
                <a:path w="175259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4079"/>
                  </a:lnTo>
                  <a:lnTo>
                    <a:pt x="82042" y="74079"/>
                  </a:lnTo>
                  <a:lnTo>
                    <a:pt x="82042" y="20510"/>
                  </a:lnTo>
                  <a:close/>
                </a:path>
                <a:path w="175259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890"/>
                  </a:lnTo>
                  <a:lnTo>
                    <a:pt x="127165" y="85890"/>
                  </a:lnTo>
                  <a:lnTo>
                    <a:pt x="127165" y="4610"/>
                  </a:lnTo>
                  <a:lnTo>
                    <a:pt x="110515" y="4610"/>
                  </a:lnTo>
                  <a:lnTo>
                    <a:pt x="110515" y="85890"/>
                  </a:lnTo>
                  <a:lnTo>
                    <a:pt x="110515" y="101130"/>
                  </a:lnTo>
                  <a:lnTo>
                    <a:pt x="110515" y="205270"/>
                  </a:lnTo>
                  <a:lnTo>
                    <a:pt x="127165" y="205270"/>
                  </a:lnTo>
                  <a:lnTo>
                    <a:pt x="127165" y="101130"/>
                  </a:lnTo>
                  <a:lnTo>
                    <a:pt x="158051" y="101130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1130"/>
                  </a:lnTo>
                  <a:lnTo>
                    <a:pt x="174942" y="100622"/>
                  </a:lnTo>
                  <a:lnTo>
                    <a:pt x="174942" y="85902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1362" y="6585010"/>
              <a:ext cx="194967" cy="21209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89563" y="6581632"/>
              <a:ext cx="174216" cy="2159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06490" y="6581632"/>
              <a:ext cx="167942" cy="21620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4715694" y="6585216"/>
              <a:ext cx="195580" cy="209550"/>
            </a:xfrm>
            <a:custGeom>
              <a:avLst/>
              <a:gdLst/>
              <a:ahLst/>
              <a:cxnLst/>
              <a:rect l="l" t="t" r="r" b="b"/>
              <a:pathLst>
                <a:path w="195580" h="209550">
                  <a:moveTo>
                    <a:pt x="169138" y="21590"/>
                  </a:moveTo>
                  <a:lnTo>
                    <a:pt x="151765" y="21590"/>
                  </a:lnTo>
                  <a:lnTo>
                    <a:pt x="151765" y="35560"/>
                  </a:lnTo>
                  <a:lnTo>
                    <a:pt x="151765" y="57150"/>
                  </a:lnTo>
                  <a:lnTo>
                    <a:pt x="43192" y="57150"/>
                  </a:lnTo>
                  <a:lnTo>
                    <a:pt x="43192" y="35560"/>
                  </a:lnTo>
                  <a:lnTo>
                    <a:pt x="151765" y="35560"/>
                  </a:lnTo>
                  <a:lnTo>
                    <a:pt x="151765" y="21590"/>
                  </a:lnTo>
                  <a:lnTo>
                    <a:pt x="43192" y="21590"/>
                  </a:lnTo>
                  <a:lnTo>
                    <a:pt x="43192" y="0"/>
                  </a:lnTo>
                  <a:lnTo>
                    <a:pt x="25819" y="0"/>
                  </a:lnTo>
                  <a:lnTo>
                    <a:pt x="25819" y="21590"/>
                  </a:lnTo>
                  <a:lnTo>
                    <a:pt x="25819" y="35560"/>
                  </a:lnTo>
                  <a:lnTo>
                    <a:pt x="25819" y="57150"/>
                  </a:lnTo>
                  <a:lnTo>
                    <a:pt x="25819" y="71120"/>
                  </a:lnTo>
                  <a:lnTo>
                    <a:pt x="169138" y="71120"/>
                  </a:lnTo>
                  <a:lnTo>
                    <a:pt x="169138" y="57467"/>
                  </a:lnTo>
                  <a:lnTo>
                    <a:pt x="169138" y="57150"/>
                  </a:lnTo>
                  <a:lnTo>
                    <a:pt x="169138" y="35560"/>
                  </a:lnTo>
                  <a:lnTo>
                    <a:pt x="169138" y="35267"/>
                  </a:lnTo>
                  <a:lnTo>
                    <a:pt x="169138" y="21590"/>
                  </a:lnTo>
                  <a:close/>
                </a:path>
                <a:path w="195580" h="209550">
                  <a:moveTo>
                    <a:pt x="169138" y="279"/>
                  </a:moveTo>
                  <a:lnTo>
                    <a:pt x="151765" y="279"/>
                  </a:lnTo>
                  <a:lnTo>
                    <a:pt x="151765" y="21513"/>
                  </a:lnTo>
                  <a:lnTo>
                    <a:pt x="169138" y="21513"/>
                  </a:lnTo>
                  <a:lnTo>
                    <a:pt x="169138" y="279"/>
                  </a:lnTo>
                  <a:close/>
                </a:path>
                <a:path w="195580" h="209550">
                  <a:moveTo>
                    <a:pt x="176136" y="195580"/>
                  </a:moveTo>
                  <a:lnTo>
                    <a:pt x="41503" y="195580"/>
                  </a:lnTo>
                  <a:lnTo>
                    <a:pt x="41503" y="172720"/>
                  </a:lnTo>
                  <a:lnTo>
                    <a:pt x="169621" y="172720"/>
                  </a:lnTo>
                  <a:lnTo>
                    <a:pt x="169621" y="160020"/>
                  </a:lnTo>
                  <a:lnTo>
                    <a:pt x="169621" y="139700"/>
                  </a:lnTo>
                  <a:lnTo>
                    <a:pt x="169621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2247" y="139700"/>
                  </a:lnTo>
                  <a:lnTo>
                    <a:pt x="152247" y="160020"/>
                  </a:lnTo>
                  <a:lnTo>
                    <a:pt x="24371" y="160020"/>
                  </a:lnTo>
                  <a:lnTo>
                    <a:pt x="24371" y="172720"/>
                  </a:lnTo>
                  <a:lnTo>
                    <a:pt x="24371" y="195580"/>
                  </a:lnTo>
                  <a:lnTo>
                    <a:pt x="24371" y="209550"/>
                  </a:lnTo>
                  <a:lnTo>
                    <a:pt x="176136" y="209550"/>
                  </a:lnTo>
                  <a:lnTo>
                    <a:pt x="176136" y="195580"/>
                  </a:lnTo>
                  <a:close/>
                </a:path>
                <a:path w="195580" h="209550">
                  <a:moveTo>
                    <a:pt x="194957" y="90525"/>
                  </a:moveTo>
                  <a:lnTo>
                    <a:pt x="0" y="90525"/>
                  </a:lnTo>
                  <a:lnTo>
                    <a:pt x="0" y="105003"/>
                  </a:lnTo>
                  <a:lnTo>
                    <a:pt x="194957" y="105003"/>
                  </a:lnTo>
                  <a:lnTo>
                    <a:pt x="194957" y="9052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35516" y="6581873"/>
              <a:ext cx="180007" cy="21571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12724" y="6581873"/>
              <a:ext cx="194967" cy="21596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5431580" y="6581634"/>
              <a:ext cx="628015" cy="216535"/>
            </a:xfrm>
            <a:custGeom>
              <a:avLst/>
              <a:gdLst/>
              <a:ahLst/>
              <a:cxnLst/>
              <a:rect l="l" t="t" r="r" b="b"/>
              <a:pathLst>
                <a:path w="628015" h="216534">
                  <a:moveTo>
                    <a:pt x="108089" y="23406"/>
                  </a:moveTo>
                  <a:lnTo>
                    <a:pt x="9893" y="23406"/>
                  </a:lnTo>
                  <a:lnTo>
                    <a:pt x="9893" y="38125"/>
                  </a:lnTo>
                  <a:lnTo>
                    <a:pt x="90474" y="38125"/>
                  </a:lnTo>
                  <a:lnTo>
                    <a:pt x="82486" y="75095"/>
                  </a:lnTo>
                  <a:lnTo>
                    <a:pt x="64693" y="108165"/>
                  </a:lnTo>
                  <a:lnTo>
                    <a:pt x="37172" y="136804"/>
                  </a:lnTo>
                  <a:lnTo>
                    <a:pt x="0" y="160464"/>
                  </a:lnTo>
                  <a:lnTo>
                    <a:pt x="9893" y="174459"/>
                  </a:lnTo>
                  <a:lnTo>
                    <a:pt x="54444" y="144754"/>
                  </a:lnTo>
                  <a:lnTo>
                    <a:pt x="84963" y="108712"/>
                  </a:lnTo>
                  <a:lnTo>
                    <a:pt x="102489" y="67779"/>
                  </a:lnTo>
                  <a:lnTo>
                    <a:pt x="108089" y="23406"/>
                  </a:lnTo>
                  <a:close/>
                </a:path>
                <a:path w="628015" h="216534">
                  <a:moveTo>
                    <a:pt x="198818" y="88557"/>
                  </a:moveTo>
                  <a:lnTo>
                    <a:pt x="163347" y="88557"/>
                  </a:lnTo>
                  <a:lnTo>
                    <a:pt x="163347" y="0"/>
                  </a:lnTo>
                  <a:lnTo>
                    <a:pt x="145732" y="0"/>
                  </a:lnTo>
                  <a:lnTo>
                    <a:pt x="145732" y="215722"/>
                  </a:lnTo>
                  <a:lnTo>
                    <a:pt x="163347" y="215722"/>
                  </a:lnTo>
                  <a:lnTo>
                    <a:pt x="163347" y="103276"/>
                  </a:lnTo>
                  <a:lnTo>
                    <a:pt x="198818" y="103276"/>
                  </a:lnTo>
                  <a:lnTo>
                    <a:pt x="198818" y="88557"/>
                  </a:lnTo>
                  <a:close/>
                </a:path>
                <a:path w="628015" h="216534">
                  <a:moveTo>
                    <a:pt x="331050" y="117754"/>
                  </a:moveTo>
                  <a:lnTo>
                    <a:pt x="327177" y="97853"/>
                  </a:lnTo>
                  <a:lnTo>
                    <a:pt x="317030" y="83248"/>
                  </a:lnTo>
                  <a:lnTo>
                    <a:pt x="316369" y="82283"/>
                  </a:lnTo>
                  <a:lnTo>
                    <a:pt x="314401" y="81089"/>
                  </a:lnTo>
                  <a:lnTo>
                    <a:pt x="314401" y="117754"/>
                  </a:lnTo>
                  <a:lnTo>
                    <a:pt x="311746" y="131597"/>
                  </a:lnTo>
                  <a:lnTo>
                    <a:pt x="304330" y="142519"/>
                  </a:lnTo>
                  <a:lnTo>
                    <a:pt x="293027" y="149682"/>
                  </a:lnTo>
                  <a:lnTo>
                    <a:pt x="278688" y="152260"/>
                  </a:lnTo>
                  <a:lnTo>
                    <a:pt x="264642" y="149682"/>
                  </a:lnTo>
                  <a:lnTo>
                    <a:pt x="253479" y="142519"/>
                  </a:lnTo>
                  <a:lnTo>
                    <a:pt x="246113" y="131597"/>
                  </a:lnTo>
                  <a:lnTo>
                    <a:pt x="243459" y="117754"/>
                  </a:lnTo>
                  <a:lnTo>
                    <a:pt x="246113" y="103911"/>
                  </a:lnTo>
                  <a:lnTo>
                    <a:pt x="253479" y="92989"/>
                  </a:lnTo>
                  <a:lnTo>
                    <a:pt x="264642" y="85826"/>
                  </a:lnTo>
                  <a:lnTo>
                    <a:pt x="278688" y="83248"/>
                  </a:lnTo>
                  <a:lnTo>
                    <a:pt x="293027" y="85826"/>
                  </a:lnTo>
                  <a:lnTo>
                    <a:pt x="304330" y="92989"/>
                  </a:lnTo>
                  <a:lnTo>
                    <a:pt x="311746" y="103911"/>
                  </a:lnTo>
                  <a:lnTo>
                    <a:pt x="314401" y="117754"/>
                  </a:lnTo>
                  <a:lnTo>
                    <a:pt x="314401" y="81089"/>
                  </a:lnTo>
                  <a:lnTo>
                    <a:pt x="299796" y="72148"/>
                  </a:lnTo>
                  <a:lnTo>
                    <a:pt x="278688" y="68529"/>
                  </a:lnTo>
                  <a:lnTo>
                    <a:pt x="257962" y="72148"/>
                  </a:lnTo>
                  <a:lnTo>
                    <a:pt x="241528" y="82283"/>
                  </a:lnTo>
                  <a:lnTo>
                    <a:pt x="230708" y="97853"/>
                  </a:lnTo>
                  <a:lnTo>
                    <a:pt x="226809" y="117754"/>
                  </a:lnTo>
                  <a:lnTo>
                    <a:pt x="230708" y="137769"/>
                  </a:lnTo>
                  <a:lnTo>
                    <a:pt x="241528" y="153314"/>
                  </a:lnTo>
                  <a:lnTo>
                    <a:pt x="257962" y="163398"/>
                  </a:lnTo>
                  <a:lnTo>
                    <a:pt x="278688" y="166979"/>
                  </a:lnTo>
                  <a:lnTo>
                    <a:pt x="299796" y="163398"/>
                  </a:lnTo>
                  <a:lnTo>
                    <a:pt x="316369" y="153314"/>
                  </a:lnTo>
                  <a:lnTo>
                    <a:pt x="317093" y="152260"/>
                  </a:lnTo>
                  <a:lnTo>
                    <a:pt x="327177" y="137769"/>
                  </a:lnTo>
                  <a:lnTo>
                    <a:pt x="331050" y="117754"/>
                  </a:lnTo>
                  <a:close/>
                </a:path>
                <a:path w="628015" h="216534">
                  <a:moveTo>
                    <a:pt x="341668" y="34988"/>
                  </a:moveTo>
                  <a:lnTo>
                    <a:pt x="287375" y="34988"/>
                  </a:lnTo>
                  <a:lnTo>
                    <a:pt x="287375" y="2413"/>
                  </a:lnTo>
                  <a:lnTo>
                    <a:pt x="269760" y="2413"/>
                  </a:lnTo>
                  <a:lnTo>
                    <a:pt x="269760" y="34988"/>
                  </a:lnTo>
                  <a:lnTo>
                    <a:pt x="214020" y="34988"/>
                  </a:lnTo>
                  <a:lnTo>
                    <a:pt x="214020" y="49466"/>
                  </a:lnTo>
                  <a:lnTo>
                    <a:pt x="341668" y="49466"/>
                  </a:lnTo>
                  <a:lnTo>
                    <a:pt x="341668" y="34988"/>
                  </a:lnTo>
                  <a:close/>
                </a:path>
                <a:path w="628015" h="216534">
                  <a:moveTo>
                    <a:pt x="416712" y="89763"/>
                  </a:moveTo>
                  <a:lnTo>
                    <a:pt x="380517" y="89763"/>
                  </a:lnTo>
                  <a:lnTo>
                    <a:pt x="380517" y="0"/>
                  </a:lnTo>
                  <a:lnTo>
                    <a:pt x="362902" y="0"/>
                  </a:lnTo>
                  <a:lnTo>
                    <a:pt x="362902" y="215963"/>
                  </a:lnTo>
                  <a:lnTo>
                    <a:pt x="380517" y="215963"/>
                  </a:lnTo>
                  <a:lnTo>
                    <a:pt x="380517" y="104482"/>
                  </a:lnTo>
                  <a:lnTo>
                    <a:pt x="416712" y="104482"/>
                  </a:lnTo>
                  <a:lnTo>
                    <a:pt x="416712" y="89763"/>
                  </a:lnTo>
                  <a:close/>
                </a:path>
                <a:path w="628015" h="216534">
                  <a:moveTo>
                    <a:pt x="603478" y="22440"/>
                  </a:moveTo>
                  <a:lnTo>
                    <a:pt x="453631" y="22440"/>
                  </a:lnTo>
                  <a:lnTo>
                    <a:pt x="453631" y="37160"/>
                  </a:lnTo>
                  <a:lnTo>
                    <a:pt x="585863" y="37160"/>
                  </a:lnTo>
                  <a:lnTo>
                    <a:pt x="585736" y="64300"/>
                  </a:lnTo>
                  <a:lnTo>
                    <a:pt x="585724" y="64681"/>
                  </a:lnTo>
                  <a:lnTo>
                    <a:pt x="584873" y="86715"/>
                  </a:lnTo>
                  <a:lnTo>
                    <a:pt x="584809" y="87388"/>
                  </a:lnTo>
                  <a:lnTo>
                    <a:pt x="582498" y="111988"/>
                  </a:lnTo>
                  <a:lnTo>
                    <a:pt x="577900" y="140677"/>
                  </a:lnTo>
                  <a:lnTo>
                    <a:pt x="595515" y="143090"/>
                  </a:lnTo>
                  <a:lnTo>
                    <a:pt x="600113" y="113207"/>
                  </a:lnTo>
                  <a:lnTo>
                    <a:pt x="600227" y="111988"/>
                  </a:lnTo>
                  <a:lnTo>
                    <a:pt x="602488" y="87388"/>
                  </a:lnTo>
                  <a:lnTo>
                    <a:pt x="602513" y="86715"/>
                  </a:lnTo>
                  <a:lnTo>
                    <a:pt x="603351" y="64681"/>
                  </a:lnTo>
                  <a:lnTo>
                    <a:pt x="603478" y="22440"/>
                  </a:lnTo>
                  <a:close/>
                </a:path>
                <a:path w="628015" h="216534">
                  <a:moveTo>
                    <a:pt x="627608" y="170116"/>
                  </a:moveTo>
                  <a:lnTo>
                    <a:pt x="527227" y="170116"/>
                  </a:lnTo>
                  <a:lnTo>
                    <a:pt x="527227" y="92417"/>
                  </a:lnTo>
                  <a:lnTo>
                    <a:pt x="509612" y="92417"/>
                  </a:lnTo>
                  <a:lnTo>
                    <a:pt x="509612" y="170116"/>
                  </a:lnTo>
                  <a:lnTo>
                    <a:pt x="432638" y="170116"/>
                  </a:lnTo>
                  <a:lnTo>
                    <a:pt x="432638" y="184835"/>
                  </a:lnTo>
                  <a:lnTo>
                    <a:pt x="627608" y="184835"/>
                  </a:lnTo>
                  <a:lnTo>
                    <a:pt x="627608" y="1701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13677" y="6984753"/>
              <a:ext cx="199552" cy="21523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0240010" y="7002856"/>
              <a:ext cx="99695" cy="145415"/>
            </a:xfrm>
            <a:custGeom>
              <a:avLst/>
              <a:gdLst/>
              <a:ahLst/>
              <a:cxnLst/>
              <a:rect l="l" t="t" r="r" b="b"/>
              <a:pathLst>
                <a:path w="99695" h="145415">
                  <a:moveTo>
                    <a:pt x="99656" y="0"/>
                  </a:moveTo>
                  <a:lnTo>
                    <a:pt x="82524" y="0"/>
                  </a:lnTo>
                  <a:lnTo>
                    <a:pt x="82524" y="57340"/>
                  </a:lnTo>
                  <a:lnTo>
                    <a:pt x="17373" y="57340"/>
                  </a:lnTo>
                  <a:lnTo>
                    <a:pt x="17373" y="190"/>
                  </a:lnTo>
                  <a:lnTo>
                    <a:pt x="0" y="190"/>
                  </a:lnTo>
                  <a:lnTo>
                    <a:pt x="0" y="57340"/>
                  </a:lnTo>
                  <a:lnTo>
                    <a:pt x="0" y="72580"/>
                  </a:lnTo>
                  <a:lnTo>
                    <a:pt x="0" y="131000"/>
                  </a:lnTo>
                  <a:lnTo>
                    <a:pt x="0" y="144970"/>
                  </a:lnTo>
                  <a:lnTo>
                    <a:pt x="99656" y="144970"/>
                  </a:lnTo>
                  <a:lnTo>
                    <a:pt x="99656" y="131000"/>
                  </a:lnTo>
                  <a:lnTo>
                    <a:pt x="17373" y="131000"/>
                  </a:lnTo>
                  <a:lnTo>
                    <a:pt x="17373" y="72580"/>
                  </a:lnTo>
                  <a:lnTo>
                    <a:pt x="82524" y="72580"/>
                  </a:lnTo>
                  <a:lnTo>
                    <a:pt x="82524" y="130784"/>
                  </a:lnTo>
                  <a:lnTo>
                    <a:pt x="99656" y="130784"/>
                  </a:lnTo>
                  <a:lnTo>
                    <a:pt x="99656" y="72580"/>
                  </a:lnTo>
                  <a:lnTo>
                    <a:pt x="99656" y="72148"/>
                  </a:lnTo>
                  <a:lnTo>
                    <a:pt x="99656" y="57912"/>
                  </a:lnTo>
                  <a:lnTo>
                    <a:pt x="99656" y="57340"/>
                  </a:lnTo>
                  <a:lnTo>
                    <a:pt x="99656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78759" y="6985264"/>
              <a:ext cx="264702" cy="21544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79415" y="6984753"/>
              <a:ext cx="162151" cy="21547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85483" y="6984753"/>
              <a:ext cx="180007" cy="21571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0237" y="6984511"/>
              <a:ext cx="176629" cy="21620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1316678" y="6992886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5" h="201929">
                  <a:moveTo>
                    <a:pt x="173012" y="57150"/>
                  </a:moveTo>
                  <a:lnTo>
                    <a:pt x="44399" y="5715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715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7150"/>
                  </a:lnTo>
                  <a:close/>
                </a:path>
                <a:path w="196215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196215" h="201929">
                  <a:moveTo>
                    <a:pt x="195694" y="102146"/>
                  </a:moveTo>
                  <a:lnTo>
                    <a:pt x="0" y="102146"/>
                  </a:lnTo>
                  <a:lnTo>
                    <a:pt x="0" y="116865"/>
                  </a:lnTo>
                  <a:lnTo>
                    <a:pt x="195694" y="116865"/>
                  </a:lnTo>
                  <a:lnTo>
                    <a:pt x="195694" y="1021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96796" y="6984753"/>
              <a:ext cx="194967" cy="2159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15652" y="6984511"/>
              <a:ext cx="398622" cy="21571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2311748" y="6982586"/>
              <a:ext cx="411480" cy="217804"/>
            </a:xfrm>
            <a:custGeom>
              <a:avLst/>
              <a:gdLst/>
              <a:ahLst/>
              <a:cxnLst/>
              <a:rect l="l" t="t" r="r" b="b"/>
              <a:pathLst>
                <a:path w="411479" h="217804">
                  <a:moveTo>
                    <a:pt x="114858" y="90970"/>
                  </a:moveTo>
                  <a:lnTo>
                    <a:pt x="111163" y="75336"/>
                  </a:lnTo>
                  <a:lnTo>
                    <a:pt x="103593" y="66598"/>
                  </a:lnTo>
                  <a:lnTo>
                    <a:pt x="100736" y="63309"/>
                  </a:lnTo>
                  <a:lnTo>
                    <a:pt x="98209" y="62115"/>
                  </a:lnTo>
                  <a:lnTo>
                    <a:pt x="98209" y="90970"/>
                  </a:lnTo>
                  <a:lnTo>
                    <a:pt x="95694" y="100990"/>
                  </a:lnTo>
                  <a:lnTo>
                    <a:pt x="88607" y="108673"/>
                  </a:lnTo>
                  <a:lnTo>
                    <a:pt x="77647" y="113601"/>
                  </a:lnTo>
                  <a:lnTo>
                    <a:pt x="63461" y="115341"/>
                  </a:lnTo>
                  <a:lnTo>
                    <a:pt x="49276" y="113601"/>
                  </a:lnTo>
                  <a:lnTo>
                    <a:pt x="38303" y="108673"/>
                  </a:lnTo>
                  <a:lnTo>
                    <a:pt x="31216" y="100990"/>
                  </a:lnTo>
                  <a:lnTo>
                    <a:pt x="28714" y="90970"/>
                  </a:lnTo>
                  <a:lnTo>
                    <a:pt x="31254" y="80949"/>
                  </a:lnTo>
                  <a:lnTo>
                    <a:pt x="38392" y="73266"/>
                  </a:lnTo>
                  <a:lnTo>
                    <a:pt x="49377" y="68338"/>
                  </a:lnTo>
                  <a:lnTo>
                    <a:pt x="63461" y="66598"/>
                  </a:lnTo>
                  <a:lnTo>
                    <a:pt x="77647" y="68338"/>
                  </a:lnTo>
                  <a:lnTo>
                    <a:pt x="88607" y="73266"/>
                  </a:lnTo>
                  <a:lnTo>
                    <a:pt x="95694" y="80949"/>
                  </a:lnTo>
                  <a:lnTo>
                    <a:pt x="98209" y="90970"/>
                  </a:lnTo>
                  <a:lnTo>
                    <a:pt x="98209" y="62115"/>
                  </a:lnTo>
                  <a:lnTo>
                    <a:pt x="84518" y="55575"/>
                  </a:lnTo>
                  <a:lnTo>
                    <a:pt x="63461" y="52844"/>
                  </a:lnTo>
                  <a:lnTo>
                    <a:pt x="42392" y="55575"/>
                  </a:lnTo>
                  <a:lnTo>
                    <a:pt x="26174" y="63309"/>
                  </a:lnTo>
                  <a:lnTo>
                    <a:pt x="15748" y="75336"/>
                  </a:lnTo>
                  <a:lnTo>
                    <a:pt x="12065" y="90970"/>
                  </a:lnTo>
                  <a:lnTo>
                    <a:pt x="15748" y="106565"/>
                  </a:lnTo>
                  <a:lnTo>
                    <a:pt x="26174" y="118503"/>
                  </a:lnTo>
                  <a:lnTo>
                    <a:pt x="42392" y="126161"/>
                  </a:lnTo>
                  <a:lnTo>
                    <a:pt x="63461" y="128854"/>
                  </a:lnTo>
                  <a:lnTo>
                    <a:pt x="84518" y="126161"/>
                  </a:lnTo>
                  <a:lnTo>
                    <a:pt x="100736" y="118503"/>
                  </a:lnTo>
                  <a:lnTo>
                    <a:pt x="103505" y="115341"/>
                  </a:lnTo>
                  <a:lnTo>
                    <a:pt x="111163" y="106565"/>
                  </a:lnTo>
                  <a:lnTo>
                    <a:pt x="114858" y="90970"/>
                  </a:lnTo>
                  <a:close/>
                </a:path>
                <a:path w="411479" h="217804">
                  <a:moveTo>
                    <a:pt x="127406" y="26784"/>
                  </a:moveTo>
                  <a:lnTo>
                    <a:pt x="72390" y="26784"/>
                  </a:lnTo>
                  <a:lnTo>
                    <a:pt x="72390" y="0"/>
                  </a:lnTo>
                  <a:lnTo>
                    <a:pt x="54775" y="0"/>
                  </a:lnTo>
                  <a:lnTo>
                    <a:pt x="54775" y="26784"/>
                  </a:lnTo>
                  <a:lnTo>
                    <a:pt x="0" y="26784"/>
                  </a:lnTo>
                  <a:lnTo>
                    <a:pt x="0" y="41262"/>
                  </a:lnTo>
                  <a:lnTo>
                    <a:pt x="127406" y="41262"/>
                  </a:lnTo>
                  <a:lnTo>
                    <a:pt x="127406" y="26784"/>
                  </a:lnTo>
                  <a:close/>
                </a:path>
                <a:path w="411479" h="217804">
                  <a:moveTo>
                    <a:pt x="168668" y="180251"/>
                  </a:moveTo>
                  <a:lnTo>
                    <a:pt x="163880" y="164566"/>
                  </a:lnTo>
                  <a:lnTo>
                    <a:pt x="155041" y="157086"/>
                  </a:lnTo>
                  <a:lnTo>
                    <a:pt x="151295" y="153924"/>
                  </a:lnTo>
                  <a:lnTo>
                    <a:pt x="151295" y="180251"/>
                  </a:lnTo>
                  <a:lnTo>
                    <a:pt x="147650" y="190119"/>
                  </a:lnTo>
                  <a:lnTo>
                    <a:pt x="137236" y="197472"/>
                  </a:lnTo>
                  <a:lnTo>
                    <a:pt x="120751" y="202069"/>
                  </a:lnTo>
                  <a:lnTo>
                    <a:pt x="98933" y="203657"/>
                  </a:lnTo>
                  <a:lnTo>
                    <a:pt x="77063" y="202069"/>
                  </a:lnTo>
                  <a:lnTo>
                    <a:pt x="60502" y="197472"/>
                  </a:lnTo>
                  <a:lnTo>
                    <a:pt x="49999" y="190119"/>
                  </a:lnTo>
                  <a:lnTo>
                    <a:pt x="46329" y="180251"/>
                  </a:lnTo>
                  <a:lnTo>
                    <a:pt x="49999" y="170421"/>
                  </a:lnTo>
                  <a:lnTo>
                    <a:pt x="60502" y="163144"/>
                  </a:lnTo>
                  <a:lnTo>
                    <a:pt x="77063" y="158635"/>
                  </a:lnTo>
                  <a:lnTo>
                    <a:pt x="98933" y="157086"/>
                  </a:lnTo>
                  <a:lnTo>
                    <a:pt x="120751" y="158635"/>
                  </a:lnTo>
                  <a:lnTo>
                    <a:pt x="137236" y="163144"/>
                  </a:lnTo>
                  <a:lnTo>
                    <a:pt x="147650" y="170421"/>
                  </a:lnTo>
                  <a:lnTo>
                    <a:pt x="151295" y="180251"/>
                  </a:lnTo>
                  <a:lnTo>
                    <a:pt x="151295" y="153924"/>
                  </a:lnTo>
                  <a:lnTo>
                    <a:pt x="150088" y="152895"/>
                  </a:lnTo>
                  <a:lnTo>
                    <a:pt x="128143" y="145605"/>
                  </a:lnTo>
                  <a:lnTo>
                    <a:pt x="98933" y="143090"/>
                  </a:lnTo>
                  <a:lnTo>
                    <a:pt x="69672" y="145605"/>
                  </a:lnTo>
                  <a:lnTo>
                    <a:pt x="47650" y="152895"/>
                  </a:lnTo>
                  <a:lnTo>
                    <a:pt x="33782" y="164566"/>
                  </a:lnTo>
                  <a:lnTo>
                    <a:pt x="28956" y="180251"/>
                  </a:lnTo>
                  <a:lnTo>
                    <a:pt x="33782" y="195935"/>
                  </a:lnTo>
                  <a:lnTo>
                    <a:pt x="47650" y="207606"/>
                  </a:lnTo>
                  <a:lnTo>
                    <a:pt x="69672" y="214896"/>
                  </a:lnTo>
                  <a:lnTo>
                    <a:pt x="98933" y="217411"/>
                  </a:lnTo>
                  <a:lnTo>
                    <a:pt x="128143" y="214896"/>
                  </a:lnTo>
                  <a:lnTo>
                    <a:pt x="150088" y="207606"/>
                  </a:lnTo>
                  <a:lnTo>
                    <a:pt x="154749" y="203657"/>
                  </a:lnTo>
                  <a:lnTo>
                    <a:pt x="163880" y="195935"/>
                  </a:lnTo>
                  <a:lnTo>
                    <a:pt x="168668" y="180251"/>
                  </a:lnTo>
                  <a:close/>
                </a:path>
                <a:path w="411479" h="217804">
                  <a:moveTo>
                    <a:pt x="198348" y="62979"/>
                  </a:moveTo>
                  <a:lnTo>
                    <a:pt x="166014" y="62979"/>
                  </a:lnTo>
                  <a:lnTo>
                    <a:pt x="166014" y="1930"/>
                  </a:lnTo>
                  <a:lnTo>
                    <a:pt x="148399" y="1930"/>
                  </a:lnTo>
                  <a:lnTo>
                    <a:pt x="148399" y="141401"/>
                  </a:lnTo>
                  <a:lnTo>
                    <a:pt x="166014" y="141401"/>
                  </a:lnTo>
                  <a:lnTo>
                    <a:pt x="166014" y="77698"/>
                  </a:lnTo>
                  <a:lnTo>
                    <a:pt x="198348" y="77698"/>
                  </a:lnTo>
                  <a:lnTo>
                    <a:pt x="198348" y="62979"/>
                  </a:lnTo>
                  <a:close/>
                </a:path>
                <a:path w="411479" h="217804">
                  <a:moveTo>
                    <a:pt x="386067" y="11569"/>
                  </a:moveTo>
                  <a:lnTo>
                    <a:pt x="241300" y="11569"/>
                  </a:lnTo>
                  <a:lnTo>
                    <a:pt x="241300" y="25539"/>
                  </a:lnTo>
                  <a:lnTo>
                    <a:pt x="241300" y="69989"/>
                  </a:lnTo>
                  <a:lnTo>
                    <a:pt x="241300" y="83959"/>
                  </a:lnTo>
                  <a:lnTo>
                    <a:pt x="386067" y="83959"/>
                  </a:lnTo>
                  <a:lnTo>
                    <a:pt x="386067" y="69989"/>
                  </a:lnTo>
                  <a:lnTo>
                    <a:pt x="258673" y="69989"/>
                  </a:lnTo>
                  <a:lnTo>
                    <a:pt x="258673" y="25539"/>
                  </a:lnTo>
                  <a:lnTo>
                    <a:pt x="368935" y="25539"/>
                  </a:lnTo>
                  <a:lnTo>
                    <a:pt x="368935" y="69494"/>
                  </a:lnTo>
                  <a:lnTo>
                    <a:pt x="386067" y="69494"/>
                  </a:lnTo>
                  <a:lnTo>
                    <a:pt x="386067" y="25539"/>
                  </a:lnTo>
                  <a:lnTo>
                    <a:pt x="386067" y="25336"/>
                  </a:lnTo>
                  <a:lnTo>
                    <a:pt x="386067" y="11569"/>
                  </a:lnTo>
                  <a:close/>
                </a:path>
                <a:path w="411479" h="217804">
                  <a:moveTo>
                    <a:pt x="387032" y="149999"/>
                  </a:moveTo>
                  <a:lnTo>
                    <a:pt x="237921" y="149999"/>
                  </a:lnTo>
                  <a:lnTo>
                    <a:pt x="237921" y="163969"/>
                  </a:lnTo>
                  <a:lnTo>
                    <a:pt x="369417" y="163969"/>
                  </a:lnTo>
                  <a:lnTo>
                    <a:pt x="369417" y="217309"/>
                  </a:lnTo>
                  <a:lnTo>
                    <a:pt x="387032" y="217309"/>
                  </a:lnTo>
                  <a:lnTo>
                    <a:pt x="387032" y="163969"/>
                  </a:lnTo>
                  <a:lnTo>
                    <a:pt x="387032" y="149999"/>
                  </a:lnTo>
                  <a:close/>
                </a:path>
                <a:path w="411479" h="217804">
                  <a:moveTo>
                    <a:pt x="411403" y="112204"/>
                  </a:moveTo>
                  <a:lnTo>
                    <a:pt x="322605" y="112204"/>
                  </a:lnTo>
                  <a:lnTo>
                    <a:pt x="322605" y="83972"/>
                  </a:lnTo>
                  <a:lnTo>
                    <a:pt x="305231" y="83972"/>
                  </a:lnTo>
                  <a:lnTo>
                    <a:pt x="305231" y="112204"/>
                  </a:lnTo>
                  <a:lnTo>
                    <a:pt x="216204" y="112204"/>
                  </a:lnTo>
                  <a:lnTo>
                    <a:pt x="216204" y="126682"/>
                  </a:lnTo>
                  <a:lnTo>
                    <a:pt x="411403" y="126682"/>
                  </a:lnTo>
                  <a:lnTo>
                    <a:pt x="411403" y="11220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07725" y="6984511"/>
              <a:ext cx="399828" cy="2159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43898" y="2166155"/>
              <a:ext cx="207797" cy="12961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87814" y="2117463"/>
              <a:ext cx="241858" cy="23134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9561" y="2166155"/>
              <a:ext cx="90068" cy="12961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65232" y="2166155"/>
              <a:ext cx="106756" cy="17967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62949" y="2489147"/>
              <a:ext cx="6172200" cy="445402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2011679" y="7179256"/>
              <a:ext cx="61594" cy="15875"/>
            </a:xfrm>
            <a:custGeom>
              <a:avLst/>
              <a:gdLst/>
              <a:ahLst/>
              <a:cxnLst/>
              <a:rect l="l" t="t" r="r" b="b"/>
              <a:pathLst>
                <a:path w="61594" h="15875">
                  <a:moveTo>
                    <a:pt x="61048" y="15442"/>
                  </a:moveTo>
                  <a:lnTo>
                    <a:pt x="0" y="15442"/>
                  </a:lnTo>
                  <a:lnTo>
                    <a:pt x="0" y="0"/>
                  </a:lnTo>
                  <a:lnTo>
                    <a:pt x="61048" y="0"/>
                  </a:lnTo>
                  <a:lnTo>
                    <a:pt x="61048" y="154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55363" y="7056194"/>
              <a:ext cx="182420" cy="210893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70359" y="7055952"/>
              <a:ext cx="183868" cy="21571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1489" y="7055952"/>
              <a:ext cx="399828" cy="21596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3157347" y="7055954"/>
              <a:ext cx="403225" cy="216535"/>
            </a:xfrm>
            <a:custGeom>
              <a:avLst/>
              <a:gdLst/>
              <a:ahLst/>
              <a:cxnLst/>
              <a:rect l="l" t="t" r="r" b="b"/>
              <a:pathLst>
                <a:path w="403225" h="216534">
                  <a:moveTo>
                    <a:pt x="168186" y="95554"/>
                  </a:moveTo>
                  <a:lnTo>
                    <a:pt x="150571" y="95554"/>
                  </a:lnTo>
                  <a:lnTo>
                    <a:pt x="150571" y="216204"/>
                  </a:lnTo>
                  <a:lnTo>
                    <a:pt x="168186" y="216204"/>
                  </a:lnTo>
                  <a:lnTo>
                    <a:pt x="168186" y="95554"/>
                  </a:lnTo>
                  <a:close/>
                </a:path>
                <a:path w="403225" h="216534">
                  <a:moveTo>
                    <a:pt x="168186" y="81343"/>
                  </a:moveTo>
                  <a:lnTo>
                    <a:pt x="97967" y="81343"/>
                  </a:lnTo>
                  <a:lnTo>
                    <a:pt x="97967" y="73837"/>
                  </a:lnTo>
                  <a:lnTo>
                    <a:pt x="97967" y="17132"/>
                  </a:lnTo>
                  <a:lnTo>
                    <a:pt x="80835" y="17132"/>
                  </a:lnTo>
                  <a:lnTo>
                    <a:pt x="80835" y="73723"/>
                  </a:lnTo>
                  <a:lnTo>
                    <a:pt x="80835" y="87693"/>
                  </a:lnTo>
                  <a:lnTo>
                    <a:pt x="80835" y="95313"/>
                  </a:lnTo>
                  <a:lnTo>
                    <a:pt x="80835" y="146113"/>
                  </a:lnTo>
                  <a:lnTo>
                    <a:pt x="17373" y="146113"/>
                  </a:lnTo>
                  <a:lnTo>
                    <a:pt x="17373" y="87693"/>
                  </a:lnTo>
                  <a:lnTo>
                    <a:pt x="80835" y="87693"/>
                  </a:lnTo>
                  <a:lnTo>
                    <a:pt x="80835" y="73723"/>
                  </a:lnTo>
                  <a:lnTo>
                    <a:pt x="17373" y="73723"/>
                  </a:lnTo>
                  <a:lnTo>
                    <a:pt x="17373" y="16573"/>
                  </a:lnTo>
                  <a:lnTo>
                    <a:pt x="0" y="16573"/>
                  </a:lnTo>
                  <a:lnTo>
                    <a:pt x="0" y="161353"/>
                  </a:lnTo>
                  <a:lnTo>
                    <a:pt x="97967" y="161353"/>
                  </a:lnTo>
                  <a:lnTo>
                    <a:pt x="97967" y="146113"/>
                  </a:lnTo>
                  <a:lnTo>
                    <a:pt x="97967" y="95313"/>
                  </a:lnTo>
                  <a:lnTo>
                    <a:pt x="168186" y="95313"/>
                  </a:lnTo>
                  <a:lnTo>
                    <a:pt x="168186" y="87693"/>
                  </a:lnTo>
                  <a:lnTo>
                    <a:pt x="168186" y="81343"/>
                  </a:lnTo>
                  <a:close/>
                </a:path>
                <a:path w="403225" h="216534">
                  <a:moveTo>
                    <a:pt x="168186" y="0"/>
                  </a:moveTo>
                  <a:lnTo>
                    <a:pt x="150571" y="0"/>
                  </a:lnTo>
                  <a:lnTo>
                    <a:pt x="150571" y="81076"/>
                  </a:lnTo>
                  <a:lnTo>
                    <a:pt x="168186" y="81076"/>
                  </a:lnTo>
                  <a:lnTo>
                    <a:pt x="168186" y="0"/>
                  </a:lnTo>
                  <a:close/>
                </a:path>
                <a:path w="403225" h="216534">
                  <a:moveTo>
                    <a:pt x="379806" y="85153"/>
                  </a:moveTo>
                  <a:lnTo>
                    <a:pt x="251675" y="85153"/>
                  </a:lnTo>
                  <a:lnTo>
                    <a:pt x="251675" y="59753"/>
                  </a:lnTo>
                  <a:lnTo>
                    <a:pt x="372808" y="59753"/>
                  </a:lnTo>
                  <a:lnTo>
                    <a:pt x="372808" y="45783"/>
                  </a:lnTo>
                  <a:lnTo>
                    <a:pt x="251675" y="45783"/>
                  </a:lnTo>
                  <a:lnTo>
                    <a:pt x="251675" y="21653"/>
                  </a:lnTo>
                  <a:lnTo>
                    <a:pt x="378841" y="21653"/>
                  </a:lnTo>
                  <a:lnTo>
                    <a:pt x="378841" y="7683"/>
                  </a:lnTo>
                  <a:lnTo>
                    <a:pt x="234061" y="7683"/>
                  </a:lnTo>
                  <a:lnTo>
                    <a:pt x="234061" y="21653"/>
                  </a:lnTo>
                  <a:lnTo>
                    <a:pt x="234061" y="45783"/>
                  </a:lnTo>
                  <a:lnTo>
                    <a:pt x="234061" y="59753"/>
                  </a:lnTo>
                  <a:lnTo>
                    <a:pt x="234061" y="85153"/>
                  </a:lnTo>
                  <a:lnTo>
                    <a:pt x="234061" y="99123"/>
                  </a:lnTo>
                  <a:lnTo>
                    <a:pt x="379806" y="99123"/>
                  </a:lnTo>
                  <a:lnTo>
                    <a:pt x="379806" y="85153"/>
                  </a:lnTo>
                  <a:close/>
                </a:path>
                <a:path w="403225" h="216534">
                  <a:moveTo>
                    <a:pt x="382701" y="196913"/>
                  </a:moveTo>
                  <a:lnTo>
                    <a:pt x="251193" y="196913"/>
                  </a:lnTo>
                  <a:lnTo>
                    <a:pt x="251193" y="151193"/>
                  </a:lnTo>
                  <a:lnTo>
                    <a:pt x="233578" y="151193"/>
                  </a:lnTo>
                  <a:lnTo>
                    <a:pt x="233578" y="196913"/>
                  </a:lnTo>
                  <a:lnTo>
                    <a:pt x="233578" y="210883"/>
                  </a:lnTo>
                  <a:lnTo>
                    <a:pt x="382701" y="210883"/>
                  </a:lnTo>
                  <a:lnTo>
                    <a:pt x="382701" y="196913"/>
                  </a:lnTo>
                  <a:close/>
                </a:path>
                <a:path w="403225" h="216534">
                  <a:moveTo>
                    <a:pt x="402971" y="120167"/>
                  </a:moveTo>
                  <a:lnTo>
                    <a:pt x="208000" y="120167"/>
                  </a:lnTo>
                  <a:lnTo>
                    <a:pt x="208000" y="134645"/>
                  </a:lnTo>
                  <a:lnTo>
                    <a:pt x="402971" y="134645"/>
                  </a:lnTo>
                  <a:lnTo>
                    <a:pt x="402971" y="1201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45991" y="7066811"/>
              <a:ext cx="194485" cy="20196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3292" y="7055952"/>
              <a:ext cx="166012" cy="2159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41723" y="7055952"/>
              <a:ext cx="176870" cy="21620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19727" y="7055952"/>
              <a:ext cx="204151" cy="2159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47767" y="7055711"/>
              <a:ext cx="193278" cy="216201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869510" y="7055954"/>
              <a:ext cx="163830" cy="216535"/>
            </a:xfrm>
            <a:custGeom>
              <a:avLst/>
              <a:gdLst/>
              <a:ahLst/>
              <a:cxnLst/>
              <a:rect l="l" t="t" r="r" b="b"/>
              <a:pathLst>
                <a:path w="163829" h="216534">
                  <a:moveTo>
                    <a:pt x="98450" y="21653"/>
                  </a:moveTo>
                  <a:lnTo>
                    <a:pt x="0" y="21653"/>
                  </a:lnTo>
                  <a:lnTo>
                    <a:pt x="0" y="35623"/>
                  </a:lnTo>
                  <a:lnTo>
                    <a:pt x="0" y="146113"/>
                  </a:lnTo>
                  <a:lnTo>
                    <a:pt x="0" y="161353"/>
                  </a:lnTo>
                  <a:lnTo>
                    <a:pt x="98450" y="161353"/>
                  </a:lnTo>
                  <a:lnTo>
                    <a:pt x="98450" y="146710"/>
                  </a:lnTo>
                  <a:lnTo>
                    <a:pt x="98450" y="146113"/>
                  </a:lnTo>
                  <a:lnTo>
                    <a:pt x="98450" y="35953"/>
                  </a:lnTo>
                  <a:lnTo>
                    <a:pt x="81076" y="35953"/>
                  </a:lnTo>
                  <a:lnTo>
                    <a:pt x="81076" y="146113"/>
                  </a:lnTo>
                  <a:lnTo>
                    <a:pt x="17132" y="146113"/>
                  </a:lnTo>
                  <a:lnTo>
                    <a:pt x="17132" y="35623"/>
                  </a:lnTo>
                  <a:lnTo>
                    <a:pt x="98450" y="35623"/>
                  </a:lnTo>
                  <a:lnTo>
                    <a:pt x="98450" y="21653"/>
                  </a:lnTo>
                  <a:close/>
                </a:path>
                <a:path w="163829" h="216534">
                  <a:moveTo>
                    <a:pt x="163360" y="0"/>
                  </a:moveTo>
                  <a:lnTo>
                    <a:pt x="145745" y="0"/>
                  </a:lnTo>
                  <a:lnTo>
                    <a:pt x="145745" y="216204"/>
                  </a:lnTo>
                  <a:lnTo>
                    <a:pt x="163360" y="216204"/>
                  </a:lnTo>
                  <a:lnTo>
                    <a:pt x="163360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84032" y="7055711"/>
              <a:ext cx="166977" cy="216443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291061" y="7072527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4" h="17272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2720"/>
                  </a:lnTo>
                  <a:lnTo>
                    <a:pt x="195694" y="17272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64475" y="7087080"/>
              <a:ext cx="78904" cy="17035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64854" y="7120621"/>
              <a:ext cx="186281" cy="13681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81780" y="7062364"/>
              <a:ext cx="323579" cy="207010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6298997" y="7067448"/>
              <a:ext cx="99695" cy="100330"/>
            </a:xfrm>
            <a:custGeom>
              <a:avLst/>
              <a:gdLst/>
              <a:ahLst/>
              <a:cxnLst/>
              <a:rect l="l" t="t" r="r" b="b"/>
              <a:pathLst>
                <a:path w="99695" h="100329">
                  <a:moveTo>
                    <a:pt x="99174" y="571"/>
                  </a:moveTo>
                  <a:lnTo>
                    <a:pt x="82042" y="571"/>
                  </a:lnTo>
                  <a:lnTo>
                    <a:pt x="82042" y="34290"/>
                  </a:lnTo>
                  <a:lnTo>
                    <a:pt x="17373" y="34290"/>
                  </a:lnTo>
                  <a:lnTo>
                    <a:pt x="17373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8260"/>
                  </a:lnTo>
                  <a:lnTo>
                    <a:pt x="0" y="86360"/>
                  </a:lnTo>
                  <a:lnTo>
                    <a:pt x="0" y="100330"/>
                  </a:lnTo>
                  <a:lnTo>
                    <a:pt x="99174" y="100330"/>
                  </a:lnTo>
                  <a:lnTo>
                    <a:pt x="99174" y="86474"/>
                  </a:lnTo>
                  <a:lnTo>
                    <a:pt x="99174" y="48831"/>
                  </a:lnTo>
                  <a:lnTo>
                    <a:pt x="82042" y="48831"/>
                  </a:lnTo>
                  <a:lnTo>
                    <a:pt x="82042" y="86360"/>
                  </a:lnTo>
                  <a:lnTo>
                    <a:pt x="17373" y="86360"/>
                  </a:lnTo>
                  <a:lnTo>
                    <a:pt x="17373" y="48260"/>
                  </a:lnTo>
                  <a:lnTo>
                    <a:pt x="99174" y="48260"/>
                  </a:lnTo>
                  <a:lnTo>
                    <a:pt x="99174" y="34594"/>
                  </a:lnTo>
                  <a:lnTo>
                    <a:pt x="99174" y="34290"/>
                  </a:lnTo>
                  <a:lnTo>
                    <a:pt x="99174" y="5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22890" y="7056014"/>
              <a:ext cx="366771" cy="21589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87969" y="7055952"/>
              <a:ext cx="173500" cy="21620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03938" y="7078394"/>
              <a:ext cx="194967" cy="16239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2201722" y="7226071"/>
              <a:ext cx="5057775" cy="422275"/>
            </a:xfrm>
            <a:custGeom>
              <a:avLst/>
              <a:gdLst/>
              <a:ahLst/>
              <a:cxnLst/>
              <a:rect l="l" t="t" r="r" b="b"/>
              <a:pathLst>
                <a:path w="5057775" h="422275">
                  <a:moveTo>
                    <a:pt x="195694" y="406527"/>
                  </a:moveTo>
                  <a:lnTo>
                    <a:pt x="106413" y="406527"/>
                  </a:lnTo>
                  <a:lnTo>
                    <a:pt x="106413" y="364617"/>
                  </a:lnTo>
                  <a:lnTo>
                    <a:pt x="175907" y="364617"/>
                  </a:lnTo>
                  <a:lnTo>
                    <a:pt x="175907" y="350647"/>
                  </a:lnTo>
                  <a:lnTo>
                    <a:pt x="42227" y="350647"/>
                  </a:lnTo>
                  <a:lnTo>
                    <a:pt x="42227" y="313817"/>
                  </a:lnTo>
                  <a:lnTo>
                    <a:pt x="170840" y="313817"/>
                  </a:lnTo>
                  <a:lnTo>
                    <a:pt x="170840" y="298577"/>
                  </a:lnTo>
                  <a:lnTo>
                    <a:pt x="170840" y="264287"/>
                  </a:lnTo>
                  <a:lnTo>
                    <a:pt x="170840" y="249047"/>
                  </a:lnTo>
                  <a:lnTo>
                    <a:pt x="24371" y="249047"/>
                  </a:lnTo>
                  <a:lnTo>
                    <a:pt x="24371" y="264287"/>
                  </a:lnTo>
                  <a:lnTo>
                    <a:pt x="153708" y="264287"/>
                  </a:lnTo>
                  <a:lnTo>
                    <a:pt x="153708" y="298577"/>
                  </a:lnTo>
                  <a:lnTo>
                    <a:pt x="24853" y="298577"/>
                  </a:lnTo>
                  <a:lnTo>
                    <a:pt x="24853" y="313817"/>
                  </a:lnTo>
                  <a:lnTo>
                    <a:pt x="24853" y="350647"/>
                  </a:lnTo>
                  <a:lnTo>
                    <a:pt x="24853" y="364617"/>
                  </a:lnTo>
                  <a:lnTo>
                    <a:pt x="88798" y="364617"/>
                  </a:lnTo>
                  <a:lnTo>
                    <a:pt x="88798" y="406527"/>
                  </a:lnTo>
                  <a:lnTo>
                    <a:pt x="0" y="406527"/>
                  </a:lnTo>
                  <a:lnTo>
                    <a:pt x="0" y="421767"/>
                  </a:lnTo>
                  <a:lnTo>
                    <a:pt x="195694" y="421767"/>
                  </a:lnTo>
                  <a:lnTo>
                    <a:pt x="195694" y="406527"/>
                  </a:lnTo>
                  <a:close/>
                </a:path>
                <a:path w="5057775" h="422275">
                  <a:moveTo>
                    <a:pt x="5057254" y="24371"/>
                  </a:moveTo>
                  <a:lnTo>
                    <a:pt x="5056035" y="14147"/>
                  </a:lnTo>
                  <a:lnTo>
                    <a:pt x="5052530" y="6489"/>
                  </a:lnTo>
                  <a:lnTo>
                    <a:pt x="5046980" y="1676"/>
                  </a:lnTo>
                  <a:lnTo>
                    <a:pt x="5039639" y="0"/>
                  </a:lnTo>
                  <a:lnTo>
                    <a:pt x="5031676" y="0"/>
                  </a:lnTo>
                  <a:lnTo>
                    <a:pt x="5024437" y="5308"/>
                  </a:lnTo>
                  <a:lnTo>
                    <a:pt x="5024437" y="23647"/>
                  </a:lnTo>
                  <a:lnTo>
                    <a:pt x="5031435" y="28714"/>
                  </a:lnTo>
                  <a:lnTo>
                    <a:pt x="5041328" y="28714"/>
                  </a:lnTo>
                  <a:lnTo>
                    <a:pt x="5042293" y="28473"/>
                  </a:lnTo>
                  <a:lnTo>
                    <a:pt x="5040541" y="38862"/>
                  </a:lnTo>
                  <a:lnTo>
                    <a:pt x="5035842" y="47866"/>
                  </a:lnTo>
                  <a:lnTo>
                    <a:pt x="5028527" y="55384"/>
                  </a:lnTo>
                  <a:lnTo>
                    <a:pt x="5018887" y="61290"/>
                  </a:lnTo>
                  <a:lnTo>
                    <a:pt x="5023955" y="72872"/>
                  </a:lnTo>
                  <a:lnTo>
                    <a:pt x="5037607" y="64655"/>
                  </a:lnTo>
                  <a:lnTo>
                    <a:pt x="5048123" y="53606"/>
                  </a:lnTo>
                  <a:lnTo>
                    <a:pt x="5054879" y="40055"/>
                  </a:lnTo>
                  <a:lnTo>
                    <a:pt x="5057254" y="243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19136" y="7482237"/>
              <a:ext cx="194726" cy="160221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41371" y="7459315"/>
              <a:ext cx="178077" cy="21065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16764" y="7459073"/>
              <a:ext cx="182429" cy="210893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3201297" y="7472103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55830" y="7465106"/>
              <a:ext cx="112685" cy="19520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63117" y="7458832"/>
              <a:ext cx="198345" cy="21499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82215" y="7459073"/>
              <a:ext cx="180007" cy="21571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58849" y="7458832"/>
              <a:ext cx="182420" cy="215719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4186390" y="7458836"/>
              <a:ext cx="1116330" cy="216535"/>
            </a:xfrm>
            <a:custGeom>
              <a:avLst/>
              <a:gdLst/>
              <a:ahLst/>
              <a:cxnLst/>
              <a:rect l="l" t="t" r="r" b="b"/>
              <a:pathLst>
                <a:path w="1116329" h="216534">
                  <a:moveTo>
                    <a:pt x="117513" y="103517"/>
                  </a:moveTo>
                  <a:lnTo>
                    <a:pt x="116433" y="96278"/>
                  </a:lnTo>
                  <a:lnTo>
                    <a:pt x="116395" y="95961"/>
                  </a:lnTo>
                  <a:lnTo>
                    <a:pt x="115341" y="88798"/>
                  </a:lnTo>
                  <a:lnTo>
                    <a:pt x="93853" y="92506"/>
                  </a:lnTo>
                  <a:lnTo>
                    <a:pt x="71780" y="94805"/>
                  </a:lnTo>
                  <a:lnTo>
                    <a:pt x="46990" y="95961"/>
                  </a:lnTo>
                  <a:lnTo>
                    <a:pt x="17373" y="96278"/>
                  </a:lnTo>
                  <a:lnTo>
                    <a:pt x="17373" y="31369"/>
                  </a:lnTo>
                  <a:lnTo>
                    <a:pt x="95072" y="31369"/>
                  </a:lnTo>
                  <a:lnTo>
                    <a:pt x="95072" y="16891"/>
                  </a:lnTo>
                  <a:lnTo>
                    <a:pt x="0" y="16891"/>
                  </a:lnTo>
                  <a:lnTo>
                    <a:pt x="0" y="110998"/>
                  </a:lnTo>
                  <a:lnTo>
                    <a:pt x="16408" y="110998"/>
                  </a:lnTo>
                  <a:lnTo>
                    <a:pt x="46863" y="110680"/>
                  </a:lnTo>
                  <a:lnTo>
                    <a:pt x="72390" y="109524"/>
                  </a:lnTo>
                  <a:lnTo>
                    <a:pt x="95199" y="107226"/>
                  </a:lnTo>
                  <a:lnTo>
                    <a:pt x="117513" y="103517"/>
                  </a:lnTo>
                  <a:close/>
                </a:path>
                <a:path w="1116329" h="216534">
                  <a:moveTo>
                    <a:pt x="159016" y="174701"/>
                  </a:moveTo>
                  <a:lnTo>
                    <a:pt x="154139" y="157543"/>
                  </a:lnTo>
                  <a:lnTo>
                    <a:pt x="144170" y="148399"/>
                  </a:lnTo>
                  <a:lnTo>
                    <a:pt x="141884" y="146304"/>
                  </a:lnTo>
                  <a:lnTo>
                    <a:pt x="141884" y="174701"/>
                  </a:lnTo>
                  <a:lnTo>
                    <a:pt x="138125" y="185737"/>
                  </a:lnTo>
                  <a:lnTo>
                    <a:pt x="127431" y="194005"/>
                  </a:lnTo>
                  <a:lnTo>
                    <a:pt x="110629" y="199199"/>
                  </a:lnTo>
                  <a:lnTo>
                    <a:pt x="88557" y="201002"/>
                  </a:lnTo>
                  <a:lnTo>
                    <a:pt x="66471" y="199199"/>
                  </a:lnTo>
                  <a:lnTo>
                    <a:pt x="49669" y="194005"/>
                  </a:lnTo>
                  <a:lnTo>
                    <a:pt x="38976" y="185737"/>
                  </a:lnTo>
                  <a:lnTo>
                    <a:pt x="35229" y="174701"/>
                  </a:lnTo>
                  <a:lnTo>
                    <a:pt x="38976" y="163563"/>
                  </a:lnTo>
                  <a:lnTo>
                    <a:pt x="49669" y="155308"/>
                  </a:lnTo>
                  <a:lnTo>
                    <a:pt x="66471" y="150164"/>
                  </a:lnTo>
                  <a:lnTo>
                    <a:pt x="88557" y="148399"/>
                  </a:lnTo>
                  <a:lnTo>
                    <a:pt x="110629" y="150164"/>
                  </a:lnTo>
                  <a:lnTo>
                    <a:pt x="127431" y="155308"/>
                  </a:lnTo>
                  <a:lnTo>
                    <a:pt x="138125" y="163563"/>
                  </a:lnTo>
                  <a:lnTo>
                    <a:pt x="141884" y="174701"/>
                  </a:lnTo>
                  <a:lnTo>
                    <a:pt x="141884" y="146304"/>
                  </a:lnTo>
                  <a:lnTo>
                    <a:pt x="140157" y="144716"/>
                  </a:lnTo>
                  <a:lnTo>
                    <a:pt x="117983" y="136690"/>
                  </a:lnTo>
                  <a:lnTo>
                    <a:pt x="88557" y="133921"/>
                  </a:lnTo>
                  <a:lnTo>
                    <a:pt x="59080" y="136690"/>
                  </a:lnTo>
                  <a:lnTo>
                    <a:pt x="36830" y="144716"/>
                  </a:lnTo>
                  <a:lnTo>
                    <a:pt x="22758" y="157543"/>
                  </a:lnTo>
                  <a:lnTo>
                    <a:pt x="17856" y="174701"/>
                  </a:lnTo>
                  <a:lnTo>
                    <a:pt x="22758" y="191858"/>
                  </a:lnTo>
                  <a:lnTo>
                    <a:pt x="36830" y="204685"/>
                  </a:lnTo>
                  <a:lnTo>
                    <a:pt x="59080" y="212699"/>
                  </a:lnTo>
                  <a:lnTo>
                    <a:pt x="88557" y="215480"/>
                  </a:lnTo>
                  <a:lnTo>
                    <a:pt x="117983" y="212699"/>
                  </a:lnTo>
                  <a:lnTo>
                    <a:pt x="140157" y="204685"/>
                  </a:lnTo>
                  <a:lnTo>
                    <a:pt x="144170" y="201002"/>
                  </a:lnTo>
                  <a:lnTo>
                    <a:pt x="154139" y="191858"/>
                  </a:lnTo>
                  <a:lnTo>
                    <a:pt x="159016" y="174701"/>
                  </a:lnTo>
                  <a:close/>
                </a:path>
                <a:path w="1116329" h="216534">
                  <a:moveTo>
                    <a:pt x="189166" y="57188"/>
                  </a:moveTo>
                  <a:lnTo>
                    <a:pt x="157086" y="57188"/>
                  </a:lnTo>
                  <a:lnTo>
                    <a:pt x="157086" y="0"/>
                  </a:lnTo>
                  <a:lnTo>
                    <a:pt x="139471" y="0"/>
                  </a:lnTo>
                  <a:lnTo>
                    <a:pt x="139471" y="129336"/>
                  </a:lnTo>
                  <a:lnTo>
                    <a:pt x="157086" y="129336"/>
                  </a:lnTo>
                  <a:lnTo>
                    <a:pt x="157086" y="71907"/>
                  </a:lnTo>
                  <a:lnTo>
                    <a:pt x="189166" y="71907"/>
                  </a:lnTo>
                  <a:lnTo>
                    <a:pt x="189166" y="57188"/>
                  </a:lnTo>
                  <a:close/>
                </a:path>
                <a:path w="1116329" h="216534">
                  <a:moveTo>
                    <a:pt x="322846" y="117754"/>
                  </a:moveTo>
                  <a:lnTo>
                    <a:pt x="318973" y="97853"/>
                  </a:lnTo>
                  <a:lnTo>
                    <a:pt x="308838" y="83248"/>
                  </a:lnTo>
                  <a:lnTo>
                    <a:pt x="308165" y="82283"/>
                  </a:lnTo>
                  <a:lnTo>
                    <a:pt x="306197" y="81089"/>
                  </a:lnTo>
                  <a:lnTo>
                    <a:pt x="306197" y="117754"/>
                  </a:lnTo>
                  <a:lnTo>
                    <a:pt x="303542" y="131597"/>
                  </a:lnTo>
                  <a:lnTo>
                    <a:pt x="296125" y="142519"/>
                  </a:lnTo>
                  <a:lnTo>
                    <a:pt x="284822" y="149682"/>
                  </a:lnTo>
                  <a:lnTo>
                    <a:pt x="270484" y="152260"/>
                  </a:lnTo>
                  <a:lnTo>
                    <a:pt x="256438" y="149682"/>
                  </a:lnTo>
                  <a:lnTo>
                    <a:pt x="245275" y="142519"/>
                  </a:lnTo>
                  <a:lnTo>
                    <a:pt x="237909" y="131597"/>
                  </a:lnTo>
                  <a:lnTo>
                    <a:pt x="235254" y="117754"/>
                  </a:lnTo>
                  <a:lnTo>
                    <a:pt x="237909" y="103911"/>
                  </a:lnTo>
                  <a:lnTo>
                    <a:pt x="245275" y="92989"/>
                  </a:lnTo>
                  <a:lnTo>
                    <a:pt x="256438" y="85826"/>
                  </a:lnTo>
                  <a:lnTo>
                    <a:pt x="270484" y="83248"/>
                  </a:lnTo>
                  <a:lnTo>
                    <a:pt x="284822" y="85826"/>
                  </a:lnTo>
                  <a:lnTo>
                    <a:pt x="296125" y="92989"/>
                  </a:lnTo>
                  <a:lnTo>
                    <a:pt x="303542" y="103911"/>
                  </a:lnTo>
                  <a:lnTo>
                    <a:pt x="306197" y="117754"/>
                  </a:lnTo>
                  <a:lnTo>
                    <a:pt x="306197" y="81089"/>
                  </a:lnTo>
                  <a:lnTo>
                    <a:pt x="291604" y="72148"/>
                  </a:lnTo>
                  <a:lnTo>
                    <a:pt x="270484" y="68529"/>
                  </a:lnTo>
                  <a:lnTo>
                    <a:pt x="249758" y="72148"/>
                  </a:lnTo>
                  <a:lnTo>
                    <a:pt x="233324" y="82283"/>
                  </a:lnTo>
                  <a:lnTo>
                    <a:pt x="222504" y="97853"/>
                  </a:lnTo>
                  <a:lnTo>
                    <a:pt x="218605" y="117754"/>
                  </a:lnTo>
                  <a:lnTo>
                    <a:pt x="222504" y="137756"/>
                  </a:lnTo>
                  <a:lnTo>
                    <a:pt x="233324" y="153314"/>
                  </a:lnTo>
                  <a:lnTo>
                    <a:pt x="249758" y="163398"/>
                  </a:lnTo>
                  <a:lnTo>
                    <a:pt x="270484" y="166979"/>
                  </a:lnTo>
                  <a:lnTo>
                    <a:pt x="291604" y="163398"/>
                  </a:lnTo>
                  <a:lnTo>
                    <a:pt x="308165" y="153314"/>
                  </a:lnTo>
                  <a:lnTo>
                    <a:pt x="308902" y="152260"/>
                  </a:lnTo>
                  <a:lnTo>
                    <a:pt x="318973" y="137756"/>
                  </a:lnTo>
                  <a:lnTo>
                    <a:pt x="322846" y="117754"/>
                  </a:lnTo>
                  <a:close/>
                </a:path>
                <a:path w="1116329" h="216534">
                  <a:moveTo>
                    <a:pt x="333463" y="34988"/>
                  </a:moveTo>
                  <a:lnTo>
                    <a:pt x="279171" y="34988"/>
                  </a:lnTo>
                  <a:lnTo>
                    <a:pt x="279171" y="2413"/>
                  </a:lnTo>
                  <a:lnTo>
                    <a:pt x="261556" y="2413"/>
                  </a:lnTo>
                  <a:lnTo>
                    <a:pt x="261556" y="34988"/>
                  </a:lnTo>
                  <a:lnTo>
                    <a:pt x="205816" y="34988"/>
                  </a:lnTo>
                  <a:lnTo>
                    <a:pt x="205816" y="49466"/>
                  </a:lnTo>
                  <a:lnTo>
                    <a:pt x="333463" y="49466"/>
                  </a:lnTo>
                  <a:lnTo>
                    <a:pt x="333463" y="34988"/>
                  </a:lnTo>
                  <a:close/>
                </a:path>
                <a:path w="1116329" h="216534">
                  <a:moveTo>
                    <a:pt x="408508" y="89763"/>
                  </a:moveTo>
                  <a:lnTo>
                    <a:pt x="372313" y="89763"/>
                  </a:lnTo>
                  <a:lnTo>
                    <a:pt x="372313" y="0"/>
                  </a:lnTo>
                  <a:lnTo>
                    <a:pt x="354698" y="0"/>
                  </a:lnTo>
                  <a:lnTo>
                    <a:pt x="354698" y="215963"/>
                  </a:lnTo>
                  <a:lnTo>
                    <a:pt x="372313" y="215963"/>
                  </a:lnTo>
                  <a:lnTo>
                    <a:pt x="372313" y="104482"/>
                  </a:lnTo>
                  <a:lnTo>
                    <a:pt x="408508" y="104482"/>
                  </a:lnTo>
                  <a:lnTo>
                    <a:pt x="408508" y="89763"/>
                  </a:lnTo>
                  <a:close/>
                </a:path>
                <a:path w="1116329" h="216534">
                  <a:moveTo>
                    <a:pt x="596963" y="65811"/>
                  </a:moveTo>
                  <a:lnTo>
                    <a:pt x="468350" y="65811"/>
                  </a:lnTo>
                  <a:lnTo>
                    <a:pt x="468350" y="7391"/>
                  </a:lnTo>
                  <a:lnTo>
                    <a:pt x="450735" y="7391"/>
                  </a:lnTo>
                  <a:lnTo>
                    <a:pt x="450735" y="65811"/>
                  </a:lnTo>
                  <a:lnTo>
                    <a:pt x="450735" y="81051"/>
                  </a:lnTo>
                  <a:lnTo>
                    <a:pt x="596963" y="81051"/>
                  </a:lnTo>
                  <a:lnTo>
                    <a:pt x="596963" y="65811"/>
                  </a:lnTo>
                  <a:close/>
                </a:path>
                <a:path w="1116329" h="216534">
                  <a:moveTo>
                    <a:pt x="598411" y="195351"/>
                  </a:moveTo>
                  <a:lnTo>
                    <a:pt x="467144" y="195351"/>
                  </a:lnTo>
                  <a:lnTo>
                    <a:pt x="467144" y="147091"/>
                  </a:lnTo>
                  <a:lnTo>
                    <a:pt x="449529" y="147091"/>
                  </a:lnTo>
                  <a:lnTo>
                    <a:pt x="449529" y="195351"/>
                  </a:lnTo>
                  <a:lnTo>
                    <a:pt x="449529" y="210591"/>
                  </a:lnTo>
                  <a:lnTo>
                    <a:pt x="598411" y="210591"/>
                  </a:lnTo>
                  <a:lnTo>
                    <a:pt x="598411" y="195351"/>
                  </a:lnTo>
                  <a:close/>
                </a:path>
                <a:path w="1116329" h="216534">
                  <a:moveTo>
                    <a:pt x="619645" y="110515"/>
                  </a:moveTo>
                  <a:lnTo>
                    <a:pt x="423951" y="110515"/>
                  </a:lnTo>
                  <a:lnTo>
                    <a:pt x="423951" y="125234"/>
                  </a:lnTo>
                  <a:lnTo>
                    <a:pt x="619645" y="125234"/>
                  </a:lnTo>
                  <a:lnTo>
                    <a:pt x="619645" y="110515"/>
                  </a:lnTo>
                  <a:close/>
                </a:path>
                <a:path w="1116329" h="216534">
                  <a:moveTo>
                    <a:pt x="875385" y="18821"/>
                  </a:moveTo>
                  <a:lnTo>
                    <a:pt x="727710" y="18821"/>
                  </a:lnTo>
                  <a:lnTo>
                    <a:pt x="727710" y="32791"/>
                  </a:lnTo>
                  <a:lnTo>
                    <a:pt x="727710" y="105181"/>
                  </a:lnTo>
                  <a:lnTo>
                    <a:pt x="727710" y="119151"/>
                  </a:lnTo>
                  <a:lnTo>
                    <a:pt x="875385" y="119151"/>
                  </a:lnTo>
                  <a:lnTo>
                    <a:pt x="875385" y="105181"/>
                  </a:lnTo>
                  <a:lnTo>
                    <a:pt x="744601" y="105181"/>
                  </a:lnTo>
                  <a:lnTo>
                    <a:pt x="744601" y="32791"/>
                  </a:lnTo>
                  <a:lnTo>
                    <a:pt x="858494" y="32791"/>
                  </a:lnTo>
                  <a:lnTo>
                    <a:pt x="858494" y="104965"/>
                  </a:lnTo>
                  <a:lnTo>
                    <a:pt x="875385" y="104965"/>
                  </a:lnTo>
                  <a:lnTo>
                    <a:pt x="875385" y="32791"/>
                  </a:lnTo>
                  <a:lnTo>
                    <a:pt x="875385" y="32575"/>
                  </a:lnTo>
                  <a:lnTo>
                    <a:pt x="875385" y="18821"/>
                  </a:lnTo>
                  <a:close/>
                </a:path>
                <a:path w="1116329" h="216534">
                  <a:moveTo>
                    <a:pt x="899744" y="173012"/>
                  </a:moveTo>
                  <a:lnTo>
                    <a:pt x="810475" y="173012"/>
                  </a:lnTo>
                  <a:lnTo>
                    <a:pt x="810475" y="119202"/>
                  </a:lnTo>
                  <a:lnTo>
                    <a:pt x="792861" y="119202"/>
                  </a:lnTo>
                  <a:lnTo>
                    <a:pt x="792861" y="173012"/>
                  </a:lnTo>
                  <a:lnTo>
                    <a:pt x="704062" y="173012"/>
                  </a:lnTo>
                  <a:lnTo>
                    <a:pt x="704062" y="187731"/>
                  </a:lnTo>
                  <a:lnTo>
                    <a:pt x="899744" y="187731"/>
                  </a:lnTo>
                  <a:lnTo>
                    <a:pt x="899744" y="173012"/>
                  </a:lnTo>
                  <a:close/>
                </a:path>
                <a:path w="1116329" h="216534">
                  <a:moveTo>
                    <a:pt x="1093749" y="69621"/>
                  </a:moveTo>
                  <a:lnTo>
                    <a:pt x="963688" y="69621"/>
                  </a:lnTo>
                  <a:lnTo>
                    <a:pt x="963688" y="23901"/>
                  </a:lnTo>
                  <a:lnTo>
                    <a:pt x="1091819" y="23901"/>
                  </a:lnTo>
                  <a:lnTo>
                    <a:pt x="1091819" y="9931"/>
                  </a:lnTo>
                  <a:lnTo>
                    <a:pt x="946073" y="9931"/>
                  </a:lnTo>
                  <a:lnTo>
                    <a:pt x="946073" y="23901"/>
                  </a:lnTo>
                  <a:lnTo>
                    <a:pt x="946073" y="69621"/>
                  </a:lnTo>
                  <a:lnTo>
                    <a:pt x="946073" y="84861"/>
                  </a:lnTo>
                  <a:lnTo>
                    <a:pt x="1093749" y="84861"/>
                  </a:lnTo>
                  <a:lnTo>
                    <a:pt x="1093749" y="69621"/>
                  </a:lnTo>
                  <a:close/>
                </a:path>
                <a:path w="1116329" h="216534">
                  <a:moveTo>
                    <a:pt x="1095438" y="196621"/>
                  </a:moveTo>
                  <a:lnTo>
                    <a:pt x="964171" y="196621"/>
                  </a:lnTo>
                  <a:lnTo>
                    <a:pt x="964171" y="148361"/>
                  </a:lnTo>
                  <a:lnTo>
                    <a:pt x="946556" y="148361"/>
                  </a:lnTo>
                  <a:lnTo>
                    <a:pt x="946556" y="196621"/>
                  </a:lnTo>
                  <a:lnTo>
                    <a:pt x="946556" y="210591"/>
                  </a:lnTo>
                  <a:lnTo>
                    <a:pt x="1095438" y="210591"/>
                  </a:lnTo>
                  <a:lnTo>
                    <a:pt x="1095438" y="196621"/>
                  </a:lnTo>
                  <a:close/>
                </a:path>
                <a:path w="1116329" h="216534">
                  <a:moveTo>
                    <a:pt x="1116190" y="109550"/>
                  </a:moveTo>
                  <a:lnTo>
                    <a:pt x="921219" y="109550"/>
                  </a:lnTo>
                  <a:lnTo>
                    <a:pt x="921219" y="124028"/>
                  </a:lnTo>
                  <a:lnTo>
                    <a:pt x="1116190" y="124028"/>
                  </a:lnTo>
                  <a:lnTo>
                    <a:pt x="1116190" y="1095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99699" y="7458591"/>
              <a:ext cx="164323" cy="21620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04560" y="7474275"/>
              <a:ext cx="195933" cy="170838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821477" y="7477658"/>
              <a:ext cx="196215" cy="168910"/>
            </a:xfrm>
            <a:custGeom>
              <a:avLst/>
              <a:gdLst/>
              <a:ahLst/>
              <a:cxnLst/>
              <a:rect l="l" t="t" r="r" b="b"/>
              <a:pathLst>
                <a:path w="196214" h="168909">
                  <a:moveTo>
                    <a:pt x="173253" y="99060"/>
                  </a:moveTo>
                  <a:lnTo>
                    <a:pt x="43434" y="99060"/>
                  </a:lnTo>
                  <a:lnTo>
                    <a:pt x="43434" y="63500"/>
                  </a:lnTo>
                  <a:lnTo>
                    <a:pt x="166255" y="63500"/>
                  </a:lnTo>
                  <a:lnTo>
                    <a:pt x="166255" y="48260"/>
                  </a:lnTo>
                  <a:lnTo>
                    <a:pt x="43434" y="48260"/>
                  </a:lnTo>
                  <a:lnTo>
                    <a:pt x="43434" y="15240"/>
                  </a:lnTo>
                  <a:lnTo>
                    <a:pt x="171081" y="15240"/>
                  </a:lnTo>
                  <a:lnTo>
                    <a:pt x="171081" y="0"/>
                  </a:lnTo>
                  <a:lnTo>
                    <a:pt x="25577" y="0"/>
                  </a:lnTo>
                  <a:lnTo>
                    <a:pt x="25577" y="15240"/>
                  </a:lnTo>
                  <a:lnTo>
                    <a:pt x="25577" y="48260"/>
                  </a:lnTo>
                  <a:lnTo>
                    <a:pt x="25577" y="63500"/>
                  </a:lnTo>
                  <a:lnTo>
                    <a:pt x="25577" y="99060"/>
                  </a:lnTo>
                  <a:lnTo>
                    <a:pt x="25577" y="113030"/>
                  </a:lnTo>
                  <a:lnTo>
                    <a:pt x="173253" y="113030"/>
                  </a:lnTo>
                  <a:lnTo>
                    <a:pt x="173253" y="99060"/>
                  </a:lnTo>
                  <a:close/>
                </a:path>
                <a:path w="196214" h="168909">
                  <a:moveTo>
                    <a:pt x="195935" y="153949"/>
                  </a:moveTo>
                  <a:lnTo>
                    <a:pt x="0" y="153949"/>
                  </a:lnTo>
                  <a:lnTo>
                    <a:pt x="0" y="168668"/>
                  </a:lnTo>
                  <a:lnTo>
                    <a:pt x="195935" y="168668"/>
                  </a:lnTo>
                  <a:lnTo>
                    <a:pt x="195935" y="15394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01625" y="7458832"/>
              <a:ext cx="399828" cy="21596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536924" y="7456660"/>
              <a:ext cx="198345" cy="214995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2011679" y="7985014"/>
              <a:ext cx="61594" cy="15875"/>
            </a:xfrm>
            <a:custGeom>
              <a:avLst/>
              <a:gdLst/>
              <a:ahLst/>
              <a:cxnLst/>
              <a:rect l="l" t="t" r="r" b="b"/>
              <a:pathLst>
                <a:path w="61594" h="15875">
                  <a:moveTo>
                    <a:pt x="61048" y="15442"/>
                  </a:moveTo>
                  <a:lnTo>
                    <a:pt x="0" y="15442"/>
                  </a:lnTo>
                  <a:lnTo>
                    <a:pt x="0" y="0"/>
                  </a:lnTo>
                  <a:lnTo>
                    <a:pt x="61048" y="0"/>
                  </a:lnTo>
                  <a:lnTo>
                    <a:pt x="61048" y="154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54881" y="7862193"/>
              <a:ext cx="181937" cy="21065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381217" y="7861952"/>
              <a:ext cx="172044" cy="21571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1489" y="7861711"/>
              <a:ext cx="399828" cy="215960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157347" y="7861719"/>
              <a:ext cx="403225" cy="216535"/>
            </a:xfrm>
            <a:custGeom>
              <a:avLst/>
              <a:gdLst/>
              <a:ahLst/>
              <a:cxnLst/>
              <a:rect l="l" t="t" r="r" b="b"/>
              <a:pathLst>
                <a:path w="403225" h="216534">
                  <a:moveTo>
                    <a:pt x="97967" y="17132"/>
                  </a:moveTo>
                  <a:lnTo>
                    <a:pt x="80835" y="17132"/>
                  </a:lnTo>
                  <a:lnTo>
                    <a:pt x="80835" y="73837"/>
                  </a:lnTo>
                  <a:lnTo>
                    <a:pt x="97967" y="73837"/>
                  </a:lnTo>
                  <a:lnTo>
                    <a:pt x="97967" y="17132"/>
                  </a:lnTo>
                  <a:close/>
                </a:path>
                <a:path w="403225" h="216534">
                  <a:moveTo>
                    <a:pt x="168186" y="0"/>
                  </a:moveTo>
                  <a:lnTo>
                    <a:pt x="150571" y="0"/>
                  </a:lnTo>
                  <a:lnTo>
                    <a:pt x="150571" y="80759"/>
                  </a:lnTo>
                  <a:lnTo>
                    <a:pt x="97967" y="80759"/>
                  </a:lnTo>
                  <a:lnTo>
                    <a:pt x="97967" y="74409"/>
                  </a:lnTo>
                  <a:lnTo>
                    <a:pt x="80835" y="74409"/>
                  </a:lnTo>
                  <a:lnTo>
                    <a:pt x="80835" y="88379"/>
                  </a:lnTo>
                  <a:lnTo>
                    <a:pt x="80835" y="95999"/>
                  </a:lnTo>
                  <a:lnTo>
                    <a:pt x="80835" y="146799"/>
                  </a:lnTo>
                  <a:lnTo>
                    <a:pt x="17373" y="146799"/>
                  </a:lnTo>
                  <a:lnTo>
                    <a:pt x="17373" y="88379"/>
                  </a:lnTo>
                  <a:lnTo>
                    <a:pt x="80835" y="88379"/>
                  </a:lnTo>
                  <a:lnTo>
                    <a:pt x="80835" y="74409"/>
                  </a:lnTo>
                  <a:lnTo>
                    <a:pt x="17373" y="74409"/>
                  </a:lnTo>
                  <a:lnTo>
                    <a:pt x="17373" y="17259"/>
                  </a:lnTo>
                  <a:lnTo>
                    <a:pt x="0" y="17259"/>
                  </a:lnTo>
                  <a:lnTo>
                    <a:pt x="0" y="160769"/>
                  </a:lnTo>
                  <a:lnTo>
                    <a:pt x="97967" y="160769"/>
                  </a:lnTo>
                  <a:lnTo>
                    <a:pt x="97967" y="146799"/>
                  </a:lnTo>
                  <a:lnTo>
                    <a:pt x="97967" y="95999"/>
                  </a:lnTo>
                  <a:lnTo>
                    <a:pt x="150571" y="95999"/>
                  </a:lnTo>
                  <a:lnTo>
                    <a:pt x="150571" y="216204"/>
                  </a:lnTo>
                  <a:lnTo>
                    <a:pt x="168186" y="216204"/>
                  </a:lnTo>
                  <a:lnTo>
                    <a:pt x="168186" y="95999"/>
                  </a:lnTo>
                  <a:lnTo>
                    <a:pt x="168186" y="95554"/>
                  </a:lnTo>
                  <a:lnTo>
                    <a:pt x="168186" y="88379"/>
                  </a:lnTo>
                  <a:lnTo>
                    <a:pt x="168186" y="81076"/>
                  </a:lnTo>
                  <a:lnTo>
                    <a:pt x="168186" y="80759"/>
                  </a:lnTo>
                  <a:lnTo>
                    <a:pt x="168186" y="0"/>
                  </a:lnTo>
                  <a:close/>
                </a:path>
                <a:path w="403225" h="216534">
                  <a:moveTo>
                    <a:pt x="379806" y="84569"/>
                  </a:moveTo>
                  <a:lnTo>
                    <a:pt x="251675" y="84569"/>
                  </a:lnTo>
                  <a:lnTo>
                    <a:pt x="251675" y="60439"/>
                  </a:lnTo>
                  <a:lnTo>
                    <a:pt x="372808" y="60439"/>
                  </a:lnTo>
                  <a:lnTo>
                    <a:pt x="372808" y="46469"/>
                  </a:lnTo>
                  <a:lnTo>
                    <a:pt x="251675" y="46469"/>
                  </a:lnTo>
                  <a:lnTo>
                    <a:pt x="251675" y="22339"/>
                  </a:lnTo>
                  <a:lnTo>
                    <a:pt x="378841" y="22339"/>
                  </a:lnTo>
                  <a:lnTo>
                    <a:pt x="378841" y="8369"/>
                  </a:lnTo>
                  <a:lnTo>
                    <a:pt x="234061" y="8369"/>
                  </a:lnTo>
                  <a:lnTo>
                    <a:pt x="234061" y="22339"/>
                  </a:lnTo>
                  <a:lnTo>
                    <a:pt x="234061" y="46469"/>
                  </a:lnTo>
                  <a:lnTo>
                    <a:pt x="234061" y="60439"/>
                  </a:lnTo>
                  <a:lnTo>
                    <a:pt x="234061" y="84569"/>
                  </a:lnTo>
                  <a:lnTo>
                    <a:pt x="234061" y="98539"/>
                  </a:lnTo>
                  <a:lnTo>
                    <a:pt x="379806" y="98539"/>
                  </a:lnTo>
                  <a:lnTo>
                    <a:pt x="379806" y="84569"/>
                  </a:lnTo>
                  <a:close/>
                </a:path>
                <a:path w="403225" h="216534">
                  <a:moveTo>
                    <a:pt x="382701" y="196329"/>
                  </a:moveTo>
                  <a:lnTo>
                    <a:pt x="251193" y="196329"/>
                  </a:lnTo>
                  <a:lnTo>
                    <a:pt x="251193" y="151879"/>
                  </a:lnTo>
                  <a:lnTo>
                    <a:pt x="233578" y="151879"/>
                  </a:lnTo>
                  <a:lnTo>
                    <a:pt x="233578" y="196329"/>
                  </a:lnTo>
                  <a:lnTo>
                    <a:pt x="233578" y="211569"/>
                  </a:lnTo>
                  <a:lnTo>
                    <a:pt x="382701" y="211569"/>
                  </a:lnTo>
                  <a:lnTo>
                    <a:pt x="382701" y="196329"/>
                  </a:lnTo>
                  <a:close/>
                </a:path>
                <a:path w="403225" h="216534">
                  <a:moveTo>
                    <a:pt x="402971" y="120167"/>
                  </a:moveTo>
                  <a:lnTo>
                    <a:pt x="208000" y="120167"/>
                  </a:lnTo>
                  <a:lnTo>
                    <a:pt x="208000" y="134645"/>
                  </a:lnTo>
                  <a:lnTo>
                    <a:pt x="402971" y="134645"/>
                  </a:lnTo>
                  <a:lnTo>
                    <a:pt x="402971" y="1201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45991" y="7872569"/>
              <a:ext cx="194485" cy="20196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3292" y="7861711"/>
              <a:ext cx="166012" cy="21596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41723" y="7861711"/>
              <a:ext cx="176870" cy="216201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22878" y="7862193"/>
              <a:ext cx="181937" cy="210652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49215" y="7861952"/>
              <a:ext cx="172044" cy="21571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857695" y="7862193"/>
              <a:ext cx="198345" cy="21065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5137429" y="7859788"/>
              <a:ext cx="411480" cy="217804"/>
            </a:xfrm>
            <a:custGeom>
              <a:avLst/>
              <a:gdLst/>
              <a:ahLst/>
              <a:cxnLst/>
              <a:rect l="l" t="t" r="r" b="b"/>
              <a:pathLst>
                <a:path w="411479" h="217804">
                  <a:moveTo>
                    <a:pt x="114858" y="90970"/>
                  </a:moveTo>
                  <a:lnTo>
                    <a:pt x="111163" y="75336"/>
                  </a:lnTo>
                  <a:lnTo>
                    <a:pt x="103581" y="66598"/>
                  </a:lnTo>
                  <a:lnTo>
                    <a:pt x="100736" y="63309"/>
                  </a:lnTo>
                  <a:lnTo>
                    <a:pt x="98209" y="62115"/>
                  </a:lnTo>
                  <a:lnTo>
                    <a:pt x="98209" y="90970"/>
                  </a:lnTo>
                  <a:lnTo>
                    <a:pt x="95694" y="100990"/>
                  </a:lnTo>
                  <a:lnTo>
                    <a:pt x="88607" y="108673"/>
                  </a:lnTo>
                  <a:lnTo>
                    <a:pt x="77635" y="113601"/>
                  </a:lnTo>
                  <a:lnTo>
                    <a:pt x="63461" y="115341"/>
                  </a:lnTo>
                  <a:lnTo>
                    <a:pt x="49276" y="113601"/>
                  </a:lnTo>
                  <a:lnTo>
                    <a:pt x="38303" y="108673"/>
                  </a:lnTo>
                  <a:lnTo>
                    <a:pt x="31216" y="100990"/>
                  </a:lnTo>
                  <a:lnTo>
                    <a:pt x="28714" y="90970"/>
                  </a:lnTo>
                  <a:lnTo>
                    <a:pt x="31254" y="80949"/>
                  </a:lnTo>
                  <a:lnTo>
                    <a:pt x="38392" y="73266"/>
                  </a:lnTo>
                  <a:lnTo>
                    <a:pt x="49377" y="68338"/>
                  </a:lnTo>
                  <a:lnTo>
                    <a:pt x="63461" y="66598"/>
                  </a:lnTo>
                  <a:lnTo>
                    <a:pt x="77635" y="68338"/>
                  </a:lnTo>
                  <a:lnTo>
                    <a:pt x="88607" y="73266"/>
                  </a:lnTo>
                  <a:lnTo>
                    <a:pt x="95694" y="80949"/>
                  </a:lnTo>
                  <a:lnTo>
                    <a:pt x="98209" y="90970"/>
                  </a:lnTo>
                  <a:lnTo>
                    <a:pt x="98209" y="62115"/>
                  </a:lnTo>
                  <a:lnTo>
                    <a:pt x="84518" y="55575"/>
                  </a:lnTo>
                  <a:lnTo>
                    <a:pt x="63461" y="52844"/>
                  </a:lnTo>
                  <a:lnTo>
                    <a:pt x="42392" y="55575"/>
                  </a:lnTo>
                  <a:lnTo>
                    <a:pt x="26174" y="63309"/>
                  </a:lnTo>
                  <a:lnTo>
                    <a:pt x="15748" y="75336"/>
                  </a:lnTo>
                  <a:lnTo>
                    <a:pt x="12065" y="90970"/>
                  </a:lnTo>
                  <a:lnTo>
                    <a:pt x="15748" y="106553"/>
                  </a:lnTo>
                  <a:lnTo>
                    <a:pt x="26174" y="118503"/>
                  </a:lnTo>
                  <a:lnTo>
                    <a:pt x="42392" y="126149"/>
                  </a:lnTo>
                  <a:lnTo>
                    <a:pt x="63461" y="128854"/>
                  </a:lnTo>
                  <a:lnTo>
                    <a:pt x="84518" y="126149"/>
                  </a:lnTo>
                  <a:lnTo>
                    <a:pt x="100736" y="118503"/>
                  </a:lnTo>
                  <a:lnTo>
                    <a:pt x="103505" y="115341"/>
                  </a:lnTo>
                  <a:lnTo>
                    <a:pt x="111163" y="106553"/>
                  </a:lnTo>
                  <a:lnTo>
                    <a:pt x="114858" y="90970"/>
                  </a:lnTo>
                  <a:close/>
                </a:path>
                <a:path w="411479" h="217804">
                  <a:moveTo>
                    <a:pt x="127406" y="26784"/>
                  </a:moveTo>
                  <a:lnTo>
                    <a:pt x="72390" y="26784"/>
                  </a:lnTo>
                  <a:lnTo>
                    <a:pt x="72390" y="0"/>
                  </a:lnTo>
                  <a:lnTo>
                    <a:pt x="54775" y="0"/>
                  </a:lnTo>
                  <a:lnTo>
                    <a:pt x="54775" y="26784"/>
                  </a:lnTo>
                  <a:lnTo>
                    <a:pt x="0" y="26784"/>
                  </a:lnTo>
                  <a:lnTo>
                    <a:pt x="0" y="41262"/>
                  </a:lnTo>
                  <a:lnTo>
                    <a:pt x="127406" y="41262"/>
                  </a:lnTo>
                  <a:lnTo>
                    <a:pt x="127406" y="26784"/>
                  </a:lnTo>
                  <a:close/>
                </a:path>
                <a:path w="411479" h="217804">
                  <a:moveTo>
                    <a:pt x="168668" y="180251"/>
                  </a:moveTo>
                  <a:lnTo>
                    <a:pt x="163868" y="164566"/>
                  </a:lnTo>
                  <a:lnTo>
                    <a:pt x="155028" y="157086"/>
                  </a:lnTo>
                  <a:lnTo>
                    <a:pt x="151295" y="153924"/>
                  </a:lnTo>
                  <a:lnTo>
                    <a:pt x="151295" y="180251"/>
                  </a:lnTo>
                  <a:lnTo>
                    <a:pt x="147650" y="190119"/>
                  </a:lnTo>
                  <a:lnTo>
                    <a:pt x="137236" y="197472"/>
                  </a:lnTo>
                  <a:lnTo>
                    <a:pt x="120751" y="202069"/>
                  </a:lnTo>
                  <a:lnTo>
                    <a:pt x="98933" y="203657"/>
                  </a:lnTo>
                  <a:lnTo>
                    <a:pt x="77063" y="202069"/>
                  </a:lnTo>
                  <a:lnTo>
                    <a:pt x="60502" y="197472"/>
                  </a:lnTo>
                  <a:lnTo>
                    <a:pt x="49999" y="190119"/>
                  </a:lnTo>
                  <a:lnTo>
                    <a:pt x="46329" y="180251"/>
                  </a:lnTo>
                  <a:lnTo>
                    <a:pt x="49999" y="170421"/>
                  </a:lnTo>
                  <a:lnTo>
                    <a:pt x="98933" y="157086"/>
                  </a:lnTo>
                  <a:lnTo>
                    <a:pt x="137236" y="163144"/>
                  </a:lnTo>
                  <a:lnTo>
                    <a:pt x="151295" y="180251"/>
                  </a:lnTo>
                  <a:lnTo>
                    <a:pt x="151295" y="153924"/>
                  </a:lnTo>
                  <a:lnTo>
                    <a:pt x="150088" y="152895"/>
                  </a:lnTo>
                  <a:lnTo>
                    <a:pt x="128143" y="145605"/>
                  </a:lnTo>
                  <a:lnTo>
                    <a:pt x="98933" y="143090"/>
                  </a:lnTo>
                  <a:lnTo>
                    <a:pt x="69672" y="145605"/>
                  </a:lnTo>
                  <a:lnTo>
                    <a:pt x="47650" y="152895"/>
                  </a:lnTo>
                  <a:lnTo>
                    <a:pt x="33782" y="164566"/>
                  </a:lnTo>
                  <a:lnTo>
                    <a:pt x="28956" y="180251"/>
                  </a:lnTo>
                  <a:lnTo>
                    <a:pt x="33782" y="195922"/>
                  </a:lnTo>
                  <a:lnTo>
                    <a:pt x="47650" y="207606"/>
                  </a:lnTo>
                  <a:lnTo>
                    <a:pt x="69672" y="214896"/>
                  </a:lnTo>
                  <a:lnTo>
                    <a:pt x="98933" y="217411"/>
                  </a:lnTo>
                  <a:lnTo>
                    <a:pt x="128143" y="214896"/>
                  </a:lnTo>
                  <a:lnTo>
                    <a:pt x="150088" y="207606"/>
                  </a:lnTo>
                  <a:lnTo>
                    <a:pt x="154749" y="203657"/>
                  </a:lnTo>
                  <a:lnTo>
                    <a:pt x="163868" y="195922"/>
                  </a:lnTo>
                  <a:lnTo>
                    <a:pt x="168668" y="180251"/>
                  </a:lnTo>
                  <a:close/>
                </a:path>
                <a:path w="411479" h="217804">
                  <a:moveTo>
                    <a:pt x="198335" y="62979"/>
                  </a:moveTo>
                  <a:lnTo>
                    <a:pt x="166014" y="62979"/>
                  </a:lnTo>
                  <a:lnTo>
                    <a:pt x="166014" y="1930"/>
                  </a:lnTo>
                  <a:lnTo>
                    <a:pt x="148399" y="1930"/>
                  </a:lnTo>
                  <a:lnTo>
                    <a:pt x="148399" y="141401"/>
                  </a:lnTo>
                  <a:lnTo>
                    <a:pt x="166014" y="141401"/>
                  </a:lnTo>
                  <a:lnTo>
                    <a:pt x="166014" y="77698"/>
                  </a:lnTo>
                  <a:lnTo>
                    <a:pt x="198335" y="77698"/>
                  </a:lnTo>
                  <a:lnTo>
                    <a:pt x="198335" y="62979"/>
                  </a:lnTo>
                  <a:close/>
                </a:path>
                <a:path w="411479" h="217804">
                  <a:moveTo>
                    <a:pt x="386067" y="11569"/>
                  </a:moveTo>
                  <a:lnTo>
                    <a:pt x="241287" y="11569"/>
                  </a:lnTo>
                  <a:lnTo>
                    <a:pt x="241287" y="25539"/>
                  </a:lnTo>
                  <a:lnTo>
                    <a:pt x="241287" y="69989"/>
                  </a:lnTo>
                  <a:lnTo>
                    <a:pt x="241287" y="83959"/>
                  </a:lnTo>
                  <a:lnTo>
                    <a:pt x="386067" y="83959"/>
                  </a:lnTo>
                  <a:lnTo>
                    <a:pt x="386067" y="69989"/>
                  </a:lnTo>
                  <a:lnTo>
                    <a:pt x="258660" y="69989"/>
                  </a:lnTo>
                  <a:lnTo>
                    <a:pt x="258660" y="25539"/>
                  </a:lnTo>
                  <a:lnTo>
                    <a:pt x="368935" y="25539"/>
                  </a:lnTo>
                  <a:lnTo>
                    <a:pt x="368935" y="69494"/>
                  </a:lnTo>
                  <a:lnTo>
                    <a:pt x="386067" y="69494"/>
                  </a:lnTo>
                  <a:lnTo>
                    <a:pt x="386067" y="25539"/>
                  </a:lnTo>
                  <a:lnTo>
                    <a:pt x="386067" y="25336"/>
                  </a:lnTo>
                  <a:lnTo>
                    <a:pt x="386067" y="11569"/>
                  </a:lnTo>
                  <a:close/>
                </a:path>
                <a:path w="411479" h="217804">
                  <a:moveTo>
                    <a:pt x="387032" y="149999"/>
                  </a:moveTo>
                  <a:lnTo>
                    <a:pt x="237909" y="149999"/>
                  </a:lnTo>
                  <a:lnTo>
                    <a:pt x="237909" y="163969"/>
                  </a:lnTo>
                  <a:lnTo>
                    <a:pt x="369417" y="163969"/>
                  </a:lnTo>
                  <a:lnTo>
                    <a:pt x="369417" y="217309"/>
                  </a:lnTo>
                  <a:lnTo>
                    <a:pt x="387032" y="217309"/>
                  </a:lnTo>
                  <a:lnTo>
                    <a:pt x="387032" y="163969"/>
                  </a:lnTo>
                  <a:lnTo>
                    <a:pt x="387032" y="149999"/>
                  </a:lnTo>
                  <a:close/>
                </a:path>
                <a:path w="411479" h="217804">
                  <a:moveTo>
                    <a:pt x="411403" y="112204"/>
                  </a:moveTo>
                  <a:lnTo>
                    <a:pt x="322605" y="112204"/>
                  </a:lnTo>
                  <a:lnTo>
                    <a:pt x="322605" y="83972"/>
                  </a:lnTo>
                  <a:lnTo>
                    <a:pt x="305231" y="83972"/>
                  </a:lnTo>
                  <a:lnTo>
                    <a:pt x="305231" y="112204"/>
                  </a:lnTo>
                  <a:lnTo>
                    <a:pt x="216192" y="112204"/>
                  </a:lnTo>
                  <a:lnTo>
                    <a:pt x="216192" y="126682"/>
                  </a:lnTo>
                  <a:lnTo>
                    <a:pt x="411403" y="126682"/>
                  </a:lnTo>
                  <a:lnTo>
                    <a:pt x="411403" y="11220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3696" y="7861952"/>
              <a:ext cx="180007" cy="215719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5850445" y="7878977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6176" y="156210"/>
                  </a:moveTo>
                  <a:lnTo>
                    <a:pt x="106654" y="156210"/>
                  </a:lnTo>
                  <a:lnTo>
                    <a:pt x="106654" y="99060"/>
                  </a:lnTo>
                  <a:lnTo>
                    <a:pt x="173253" y="99060"/>
                  </a:lnTo>
                  <a:lnTo>
                    <a:pt x="173253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40" y="1524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39" y="99060"/>
                  </a:lnTo>
                  <a:lnTo>
                    <a:pt x="89039" y="156210"/>
                  </a:lnTo>
                  <a:lnTo>
                    <a:pt x="0" y="156210"/>
                  </a:lnTo>
                  <a:lnTo>
                    <a:pt x="0" y="171450"/>
                  </a:lnTo>
                  <a:lnTo>
                    <a:pt x="196176" y="171450"/>
                  </a:lnTo>
                  <a:lnTo>
                    <a:pt x="196176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348" y="7861711"/>
              <a:ext cx="176629" cy="216201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6353186" y="7874982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407720" y="7867984"/>
              <a:ext cx="112685" cy="19520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14997" y="7861711"/>
              <a:ext cx="411411" cy="21499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112901" y="7861711"/>
              <a:ext cx="392348" cy="2159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42875" y="7861711"/>
              <a:ext cx="396708" cy="216201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42102" y="7926378"/>
              <a:ext cx="219339" cy="136815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299566" y="7892838"/>
              <a:ext cx="149362" cy="170355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1649" y="7861711"/>
              <a:ext cx="174216" cy="2159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8575" y="7861711"/>
              <a:ext cx="167942" cy="216201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8957767" y="7865008"/>
              <a:ext cx="195580" cy="209550"/>
            </a:xfrm>
            <a:custGeom>
              <a:avLst/>
              <a:gdLst/>
              <a:ahLst/>
              <a:cxnLst/>
              <a:rect l="l" t="t" r="r" b="b"/>
              <a:pathLst>
                <a:path w="195579" h="209550">
                  <a:moveTo>
                    <a:pt x="169151" y="571"/>
                  </a:moveTo>
                  <a:lnTo>
                    <a:pt x="151777" y="571"/>
                  </a:lnTo>
                  <a:lnTo>
                    <a:pt x="151777" y="21590"/>
                  </a:lnTo>
                  <a:lnTo>
                    <a:pt x="151777" y="35560"/>
                  </a:lnTo>
                  <a:lnTo>
                    <a:pt x="151777" y="57150"/>
                  </a:lnTo>
                  <a:lnTo>
                    <a:pt x="43192" y="57150"/>
                  </a:lnTo>
                  <a:lnTo>
                    <a:pt x="43192" y="35560"/>
                  </a:lnTo>
                  <a:lnTo>
                    <a:pt x="151777" y="35560"/>
                  </a:lnTo>
                  <a:lnTo>
                    <a:pt x="151777" y="21590"/>
                  </a:lnTo>
                  <a:lnTo>
                    <a:pt x="43192" y="21590"/>
                  </a:lnTo>
                  <a:lnTo>
                    <a:pt x="43192" y="0"/>
                  </a:lnTo>
                  <a:lnTo>
                    <a:pt x="25819" y="0"/>
                  </a:lnTo>
                  <a:lnTo>
                    <a:pt x="25819" y="21590"/>
                  </a:lnTo>
                  <a:lnTo>
                    <a:pt x="25819" y="35560"/>
                  </a:lnTo>
                  <a:lnTo>
                    <a:pt x="25819" y="57150"/>
                  </a:lnTo>
                  <a:lnTo>
                    <a:pt x="25819" y="71120"/>
                  </a:lnTo>
                  <a:lnTo>
                    <a:pt x="169151" y="71120"/>
                  </a:lnTo>
                  <a:lnTo>
                    <a:pt x="169151" y="21590"/>
                  </a:lnTo>
                  <a:lnTo>
                    <a:pt x="169151" y="571"/>
                  </a:lnTo>
                  <a:close/>
                </a:path>
                <a:path w="195579" h="209550">
                  <a:moveTo>
                    <a:pt x="176149" y="195580"/>
                  </a:moveTo>
                  <a:lnTo>
                    <a:pt x="41503" y="195580"/>
                  </a:lnTo>
                  <a:lnTo>
                    <a:pt x="41503" y="172720"/>
                  </a:lnTo>
                  <a:lnTo>
                    <a:pt x="169633" y="172720"/>
                  </a:lnTo>
                  <a:lnTo>
                    <a:pt x="169633" y="160020"/>
                  </a:lnTo>
                  <a:lnTo>
                    <a:pt x="169633" y="139700"/>
                  </a:lnTo>
                  <a:lnTo>
                    <a:pt x="169633" y="125730"/>
                  </a:lnTo>
                  <a:lnTo>
                    <a:pt x="23647" y="125730"/>
                  </a:lnTo>
                  <a:lnTo>
                    <a:pt x="23647" y="139700"/>
                  </a:lnTo>
                  <a:lnTo>
                    <a:pt x="152260" y="139700"/>
                  </a:lnTo>
                  <a:lnTo>
                    <a:pt x="152260" y="160020"/>
                  </a:lnTo>
                  <a:lnTo>
                    <a:pt x="24371" y="160020"/>
                  </a:lnTo>
                  <a:lnTo>
                    <a:pt x="24371" y="172720"/>
                  </a:lnTo>
                  <a:lnTo>
                    <a:pt x="24371" y="195580"/>
                  </a:lnTo>
                  <a:lnTo>
                    <a:pt x="24371" y="209550"/>
                  </a:lnTo>
                  <a:lnTo>
                    <a:pt x="176149" y="209550"/>
                  </a:lnTo>
                  <a:lnTo>
                    <a:pt x="176149" y="195580"/>
                  </a:lnTo>
                  <a:close/>
                </a:path>
                <a:path w="195579" h="209550">
                  <a:moveTo>
                    <a:pt x="194970" y="90817"/>
                  </a:moveTo>
                  <a:lnTo>
                    <a:pt x="0" y="90817"/>
                  </a:lnTo>
                  <a:lnTo>
                    <a:pt x="0" y="105295"/>
                  </a:lnTo>
                  <a:lnTo>
                    <a:pt x="194970" y="105295"/>
                  </a:lnTo>
                  <a:lnTo>
                    <a:pt x="194970" y="908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7601" y="7861952"/>
              <a:ext cx="180007" cy="215719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2201722" y="8281568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19136" y="8287995"/>
              <a:ext cx="194726" cy="160221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641371" y="8265072"/>
              <a:ext cx="178077" cy="210652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2921357" y="827786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75890" y="8270864"/>
              <a:ext cx="112685" cy="195209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17033" y="8264590"/>
              <a:ext cx="202705" cy="215960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3399091" y="8282838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4" h="170179">
                  <a:moveTo>
                    <a:pt x="196176" y="154940"/>
                  </a:moveTo>
                  <a:lnTo>
                    <a:pt x="106654" y="154940"/>
                  </a:lnTo>
                  <a:lnTo>
                    <a:pt x="106654" y="97790"/>
                  </a:lnTo>
                  <a:lnTo>
                    <a:pt x="173253" y="97790"/>
                  </a:lnTo>
                  <a:lnTo>
                    <a:pt x="173253" y="83820"/>
                  </a:lnTo>
                  <a:lnTo>
                    <a:pt x="42951" y="83820"/>
                  </a:lnTo>
                  <a:lnTo>
                    <a:pt x="42951" y="1397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5336" y="0"/>
                  </a:lnTo>
                  <a:lnTo>
                    <a:pt x="25336" y="13970"/>
                  </a:lnTo>
                  <a:lnTo>
                    <a:pt x="25336" y="83820"/>
                  </a:lnTo>
                  <a:lnTo>
                    <a:pt x="25336" y="97790"/>
                  </a:lnTo>
                  <a:lnTo>
                    <a:pt x="89039" y="97790"/>
                  </a:lnTo>
                  <a:lnTo>
                    <a:pt x="89039" y="154940"/>
                  </a:lnTo>
                  <a:lnTo>
                    <a:pt x="0" y="154940"/>
                  </a:lnTo>
                  <a:lnTo>
                    <a:pt x="0" y="170180"/>
                  </a:lnTo>
                  <a:lnTo>
                    <a:pt x="196176" y="170180"/>
                  </a:lnTo>
                  <a:lnTo>
                    <a:pt x="196176" y="15494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616994" y="8264590"/>
              <a:ext cx="176629" cy="216201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3901985" y="8277861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56518" y="8270864"/>
              <a:ext cx="112685" cy="19520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02985" y="8264831"/>
              <a:ext cx="180007" cy="21571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379587" y="8264590"/>
              <a:ext cx="182420" cy="215719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4607128" y="8264600"/>
              <a:ext cx="619760" cy="216535"/>
            </a:xfrm>
            <a:custGeom>
              <a:avLst/>
              <a:gdLst/>
              <a:ahLst/>
              <a:cxnLst/>
              <a:rect l="l" t="t" r="r" b="b"/>
              <a:pathLst>
                <a:path w="619760" h="216534">
                  <a:moveTo>
                    <a:pt x="117513" y="103517"/>
                  </a:moveTo>
                  <a:lnTo>
                    <a:pt x="116433" y="96278"/>
                  </a:lnTo>
                  <a:lnTo>
                    <a:pt x="116395" y="95948"/>
                  </a:lnTo>
                  <a:lnTo>
                    <a:pt x="115341" y="88798"/>
                  </a:lnTo>
                  <a:lnTo>
                    <a:pt x="93853" y="92506"/>
                  </a:lnTo>
                  <a:lnTo>
                    <a:pt x="71780" y="94792"/>
                  </a:lnTo>
                  <a:lnTo>
                    <a:pt x="46990" y="95948"/>
                  </a:lnTo>
                  <a:lnTo>
                    <a:pt x="17373" y="96278"/>
                  </a:lnTo>
                  <a:lnTo>
                    <a:pt x="17373" y="31369"/>
                  </a:lnTo>
                  <a:lnTo>
                    <a:pt x="95072" y="31369"/>
                  </a:lnTo>
                  <a:lnTo>
                    <a:pt x="95072" y="16891"/>
                  </a:lnTo>
                  <a:lnTo>
                    <a:pt x="0" y="16891"/>
                  </a:lnTo>
                  <a:lnTo>
                    <a:pt x="0" y="110998"/>
                  </a:lnTo>
                  <a:lnTo>
                    <a:pt x="16408" y="110998"/>
                  </a:lnTo>
                  <a:lnTo>
                    <a:pt x="46863" y="110667"/>
                  </a:lnTo>
                  <a:lnTo>
                    <a:pt x="72390" y="109512"/>
                  </a:lnTo>
                  <a:lnTo>
                    <a:pt x="95199" y="107226"/>
                  </a:lnTo>
                  <a:lnTo>
                    <a:pt x="117513" y="103517"/>
                  </a:lnTo>
                  <a:close/>
                </a:path>
                <a:path w="619760" h="216534">
                  <a:moveTo>
                    <a:pt x="159016" y="174688"/>
                  </a:moveTo>
                  <a:lnTo>
                    <a:pt x="154139" y="157530"/>
                  </a:lnTo>
                  <a:lnTo>
                    <a:pt x="144170" y="148386"/>
                  </a:lnTo>
                  <a:lnTo>
                    <a:pt x="141884" y="146304"/>
                  </a:lnTo>
                  <a:lnTo>
                    <a:pt x="141884" y="174688"/>
                  </a:lnTo>
                  <a:lnTo>
                    <a:pt x="138125" y="185724"/>
                  </a:lnTo>
                  <a:lnTo>
                    <a:pt x="127431" y="193992"/>
                  </a:lnTo>
                  <a:lnTo>
                    <a:pt x="110629" y="199199"/>
                  </a:lnTo>
                  <a:lnTo>
                    <a:pt x="88557" y="200990"/>
                  </a:lnTo>
                  <a:lnTo>
                    <a:pt x="66471" y="199199"/>
                  </a:lnTo>
                  <a:lnTo>
                    <a:pt x="49669" y="193992"/>
                  </a:lnTo>
                  <a:lnTo>
                    <a:pt x="38976" y="185724"/>
                  </a:lnTo>
                  <a:lnTo>
                    <a:pt x="35229" y="174688"/>
                  </a:lnTo>
                  <a:lnTo>
                    <a:pt x="38976" y="163563"/>
                  </a:lnTo>
                  <a:lnTo>
                    <a:pt x="49669" y="155295"/>
                  </a:lnTo>
                  <a:lnTo>
                    <a:pt x="66471" y="150164"/>
                  </a:lnTo>
                  <a:lnTo>
                    <a:pt x="88557" y="148386"/>
                  </a:lnTo>
                  <a:lnTo>
                    <a:pt x="110629" y="150164"/>
                  </a:lnTo>
                  <a:lnTo>
                    <a:pt x="127431" y="155295"/>
                  </a:lnTo>
                  <a:lnTo>
                    <a:pt x="138125" y="163563"/>
                  </a:lnTo>
                  <a:lnTo>
                    <a:pt x="141884" y="174688"/>
                  </a:lnTo>
                  <a:lnTo>
                    <a:pt x="141884" y="146304"/>
                  </a:lnTo>
                  <a:lnTo>
                    <a:pt x="140157" y="144716"/>
                  </a:lnTo>
                  <a:lnTo>
                    <a:pt x="117983" y="136690"/>
                  </a:lnTo>
                  <a:lnTo>
                    <a:pt x="88557" y="133908"/>
                  </a:lnTo>
                  <a:lnTo>
                    <a:pt x="59080" y="136690"/>
                  </a:lnTo>
                  <a:lnTo>
                    <a:pt x="36830" y="144716"/>
                  </a:lnTo>
                  <a:lnTo>
                    <a:pt x="22758" y="157530"/>
                  </a:lnTo>
                  <a:lnTo>
                    <a:pt x="17856" y="174688"/>
                  </a:lnTo>
                  <a:lnTo>
                    <a:pt x="22758" y="191858"/>
                  </a:lnTo>
                  <a:lnTo>
                    <a:pt x="36830" y="204673"/>
                  </a:lnTo>
                  <a:lnTo>
                    <a:pt x="59080" y="212699"/>
                  </a:lnTo>
                  <a:lnTo>
                    <a:pt x="88557" y="215468"/>
                  </a:lnTo>
                  <a:lnTo>
                    <a:pt x="117983" y="212699"/>
                  </a:lnTo>
                  <a:lnTo>
                    <a:pt x="140157" y="204673"/>
                  </a:lnTo>
                  <a:lnTo>
                    <a:pt x="144170" y="200990"/>
                  </a:lnTo>
                  <a:lnTo>
                    <a:pt x="154139" y="191858"/>
                  </a:lnTo>
                  <a:lnTo>
                    <a:pt x="159016" y="174688"/>
                  </a:lnTo>
                  <a:close/>
                </a:path>
                <a:path w="619760" h="216534">
                  <a:moveTo>
                    <a:pt x="189166" y="57188"/>
                  </a:moveTo>
                  <a:lnTo>
                    <a:pt x="157086" y="57188"/>
                  </a:lnTo>
                  <a:lnTo>
                    <a:pt x="157086" y="0"/>
                  </a:lnTo>
                  <a:lnTo>
                    <a:pt x="139471" y="0"/>
                  </a:lnTo>
                  <a:lnTo>
                    <a:pt x="139471" y="129324"/>
                  </a:lnTo>
                  <a:lnTo>
                    <a:pt x="157086" y="129324"/>
                  </a:lnTo>
                  <a:lnTo>
                    <a:pt x="157086" y="71907"/>
                  </a:lnTo>
                  <a:lnTo>
                    <a:pt x="189166" y="71907"/>
                  </a:lnTo>
                  <a:lnTo>
                    <a:pt x="189166" y="57188"/>
                  </a:lnTo>
                  <a:close/>
                </a:path>
                <a:path w="619760" h="216534">
                  <a:moveTo>
                    <a:pt x="322846" y="117754"/>
                  </a:moveTo>
                  <a:lnTo>
                    <a:pt x="318973" y="97840"/>
                  </a:lnTo>
                  <a:lnTo>
                    <a:pt x="308838" y="83248"/>
                  </a:lnTo>
                  <a:lnTo>
                    <a:pt x="308165" y="82283"/>
                  </a:lnTo>
                  <a:lnTo>
                    <a:pt x="306197" y="81089"/>
                  </a:lnTo>
                  <a:lnTo>
                    <a:pt x="306197" y="117754"/>
                  </a:lnTo>
                  <a:lnTo>
                    <a:pt x="303542" y="131584"/>
                  </a:lnTo>
                  <a:lnTo>
                    <a:pt x="296125" y="142506"/>
                  </a:lnTo>
                  <a:lnTo>
                    <a:pt x="284822" y="149682"/>
                  </a:lnTo>
                  <a:lnTo>
                    <a:pt x="270484" y="152247"/>
                  </a:lnTo>
                  <a:lnTo>
                    <a:pt x="256438" y="149682"/>
                  </a:lnTo>
                  <a:lnTo>
                    <a:pt x="245275" y="142506"/>
                  </a:lnTo>
                  <a:lnTo>
                    <a:pt x="237909" y="131584"/>
                  </a:lnTo>
                  <a:lnTo>
                    <a:pt x="235254" y="117754"/>
                  </a:lnTo>
                  <a:lnTo>
                    <a:pt x="237909" y="103911"/>
                  </a:lnTo>
                  <a:lnTo>
                    <a:pt x="245275" y="92989"/>
                  </a:lnTo>
                  <a:lnTo>
                    <a:pt x="256438" y="85813"/>
                  </a:lnTo>
                  <a:lnTo>
                    <a:pt x="270484" y="83248"/>
                  </a:lnTo>
                  <a:lnTo>
                    <a:pt x="284822" y="85813"/>
                  </a:lnTo>
                  <a:lnTo>
                    <a:pt x="296125" y="92989"/>
                  </a:lnTo>
                  <a:lnTo>
                    <a:pt x="303542" y="103911"/>
                  </a:lnTo>
                  <a:lnTo>
                    <a:pt x="306197" y="117754"/>
                  </a:lnTo>
                  <a:lnTo>
                    <a:pt x="306197" y="81089"/>
                  </a:lnTo>
                  <a:lnTo>
                    <a:pt x="291604" y="72148"/>
                  </a:lnTo>
                  <a:lnTo>
                    <a:pt x="270484" y="68529"/>
                  </a:lnTo>
                  <a:lnTo>
                    <a:pt x="249758" y="72148"/>
                  </a:lnTo>
                  <a:lnTo>
                    <a:pt x="233324" y="82283"/>
                  </a:lnTo>
                  <a:lnTo>
                    <a:pt x="222504" y="97840"/>
                  </a:lnTo>
                  <a:lnTo>
                    <a:pt x="218605" y="117754"/>
                  </a:lnTo>
                  <a:lnTo>
                    <a:pt x="222504" y="137756"/>
                  </a:lnTo>
                  <a:lnTo>
                    <a:pt x="233324" y="153314"/>
                  </a:lnTo>
                  <a:lnTo>
                    <a:pt x="249758" y="163385"/>
                  </a:lnTo>
                  <a:lnTo>
                    <a:pt x="270484" y="166966"/>
                  </a:lnTo>
                  <a:lnTo>
                    <a:pt x="291604" y="163385"/>
                  </a:lnTo>
                  <a:lnTo>
                    <a:pt x="308165" y="153314"/>
                  </a:lnTo>
                  <a:lnTo>
                    <a:pt x="308902" y="152247"/>
                  </a:lnTo>
                  <a:lnTo>
                    <a:pt x="318973" y="137756"/>
                  </a:lnTo>
                  <a:lnTo>
                    <a:pt x="322846" y="117754"/>
                  </a:lnTo>
                  <a:close/>
                </a:path>
                <a:path w="619760" h="216534">
                  <a:moveTo>
                    <a:pt x="333463" y="34988"/>
                  </a:moveTo>
                  <a:lnTo>
                    <a:pt x="279171" y="34988"/>
                  </a:lnTo>
                  <a:lnTo>
                    <a:pt x="279171" y="2413"/>
                  </a:lnTo>
                  <a:lnTo>
                    <a:pt x="261556" y="2413"/>
                  </a:lnTo>
                  <a:lnTo>
                    <a:pt x="261556" y="34988"/>
                  </a:lnTo>
                  <a:lnTo>
                    <a:pt x="205816" y="34988"/>
                  </a:lnTo>
                  <a:lnTo>
                    <a:pt x="205816" y="49466"/>
                  </a:lnTo>
                  <a:lnTo>
                    <a:pt x="333463" y="49466"/>
                  </a:lnTo>
                  <a:lnTo>
                    <a:pt x="333463" y="34988"/>
                  </a:lnTo>
                  <a:close/>
                </a:path>
                <a:path w="619760" h="216534">
                  <a:moveTo>
                    <a:pt x="408508" y="89763"/>
                  </a:moveTo>
                  <a:lnTo>
                    <a:pt x="372313" y="89763"/>
                  </a:lnTo>
                  <a:lnTo>
                    <a:pt x="372313" y="0"/>
                  </a:lnTo>
                  <a:lnTo>
                    <a:pt x="354698" y="0"/>
                  </a:lnTo>
                  <a:lnTo>
                    <a:pt x="354698" y="215950"/>
                  </a:lnTo>
                  <a:lnTo>
                    <a:pt x="372313" y="215950"/>
                  </a:lnTo>
                  <a:lnTo>
                    <a:pt x="372313" y="104482"/>
                  </a:lnTo>
                  <a:lnTo>
                    <a:pt x="408508" y="104482"/>
                  </a:lnTo>
                  <a:lnTo>
                    <a:pt x="408508" y="89763"/>
                  </a:lnTo>
                  <a:close/>
                </a:path>
                <a:path w="619760" h="216534">
                  <a:moveTo>
                    <a:pt x="596963" y="66497"/>
                  </a:moveTo>
                  <a:lnTo>
                    <a:pt x="468350" y="66497"/>
                  </a:lnTo>
                  <a:lnTo>
                    <a:pt x="468350" y="8077"/>
                  </a:lnTo>
                  <a:lnTo>
                    <a:pt x="450735" y="8077"/>
                  </a:lnTo>
                  <a:lnTo>
                    <a:pt x="450735" y="66497"/>
                  </a:lnTo>
                  <a:lnTo>
                    <a:pt x="450735" y="80467"/>
                  </a:lnTo>
                  <a:lnTo>
                    <a:pt x="596963" y="80467"/>
                  </a:lnTo>
                  <a:lnTo>
                    <a:pt x="596963" y="66497"/>
                  </a:lnTo>
                  <a:close/>
                </a:path>
                <a:path w="619760" h="216534">
                  <a:moveTo>
                    <a:pt x="598411" y="196037"/>
                  </a:moveTo>
                  <a:lnTo>
                    <a:pt x="467144" y="196037"/>
                  </a:lnTo>
                  <a:lnTo>
                    <a:pt x="467144" y="147777"/>
                  </a:lnTo>
                  <a:lnTo>
                    <a:pt x="449529" y="147777"/>
                  </a:lnTo>
                  <a:lnTo>
                    <a:pt x="449529" y="196037"/>
                  </a:lnTo>
                  <a:lnTo>
                    <a:pt x="449529" y="211277"/>
                  </a:lnTo>
                  <a:lnTo>
                    <a:pt x="598411" y="211277"/>
                  </a:lnTo>
                  <a:lnTo>
                    <a:pt x="598411" y="196037"/>
                  </a:lnTo>
                  <a:close/>
                </a:path>
                <a:path w="619760" h="216534">
                  <a:moveTo>
                    <a:pt x="619645" y="110515"/>
                  </a:moveTo>
                  <a:lnTo>
                    <a:pt x="423951" y="110515"/>
                  </a:lnTo>
                  <a:lnTo>
                    <a:pt x="423951" y="125222"/>
                  </a:lnTo>
                  <a:lnTo>
                    <a:pt x="619645" y="125222"/>
                  </a:lnTo>
                  <a:lnTo>
                    <a:pt x="619645" y="1105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23499" y="8264348"/>
              <a:ext cx="164323" cy="216201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28360" y="8280033"/>
              <a:ext cx="195933" cy="170838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5745277" y="8284108"/>
              <a:ext cx="196215" cy="168275"/>
            </a:xfrm>
            <a:custGeom>
              <a:avLst/>
              <a:gdLst/>
              <a:ahLst/>
              <a:cxnLst/>
              <a:rect l="l" t="t" r="r" b="b"/>
              <a:pathLst>
                <a:path w="196214" h="168275">
                  <a:moveTo>
                    <a:pt x="173253" y="97790"/>
                  </a:moveTo>
                  <a:lnTo>
                    <a:pt x="43434" y="97790"/>
                  </a:lnTo>
                  <a:lnTo>
                    <a:pt x="43434" y="62230"/>
                  </a:lnTo>
                  <a:lnTo>
                    <a:pt x="166255" y="62230"/>
                  </a:lnTo>
                  <a:lnTo>
                    <a:pt x="166255" y="48260"/>
                  </a:lnTo>
                  <a:lnTo>
                    <a:pt x="43434" y="48260"/>
                  </a:lnTo>
                  <a:lnTo>
                    <a:pt x="43434" y="13970"/>
                  </a:lnTo>
                  <a:lnTo>
                    <a:pt x="171081" y="13970"/>
                  </a:lnTo>
                  <a:lnTo>
                    <a:pt x="171081" y="0"/>
                  </a:lnTo>
                  <a:lnTo>
                    <a:pt x="25577" y="0"/>
                  </a:lnTo>
                  <a:lnTo>
                    <a:pt x="25577" y="13970"/>
                  </a:lnTo>
                  <a:lnTo>
                    <a:pt x="25577" y="48260"/>
                  </a:lnTo>
                  <a:lnTo>
                    <a:pt x="25577" y="62230"/>
                  </a:lnTo>
                  <a:lnTo>
                    <a:pt x="25577" y="97790"/>
                  </a:lnTo>
                  <a:lnTo>
                    <a:pt x="25577" y="111760"/>
                  </a:lnTo>
                  <a:lnTo>
                    <a:pt x="173253" y="111760"/>
                  </a:lnTo>
                  <a:lnTo>
                    <a:pt x="173253" y="97790"/>
                  </a:lnTo>
                  <a:close/>
                </a:path>
                <a:path w="196214" h="168275">
                  <a:moveTo>
                    <a:pt x="195935" y="153250"/>
                  </a:moveTo>
                  <a:lnTo>
                    <a:pt x="0" y="153250"/>
                  </a:lnTo>
                  <a:lnTo>
                    <a:pt x="0" y="167970"/>
                  </a:lnTo>
                  <a:lnTo>
                    <a:pt x="195935" y="167970"/>
                  </a:lnTo>
                  <a:lnTo>
                    <a:pt x="195935" y="1532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25272" y="8264590"/>
              <a:ext cx="399828" cy="215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133" y="2472701"/>
              <a:ext cx="7159866" cy="430190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3640" y="5636557"/>
              <a:ext cx="6172199" cy="28279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3640" y="1637573"/>
              <a:ext cx="6172199" cy="167025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97951" y="1070863"/>
              <a:ext cx="2225040" cy="396240"/>
            </a:xfrm>
            <a:custGeom>
              <a:avLst/>
              <a:gdLst/>
              <a:ahLst/>
              <a:cxnLst/>
              <a:rect l="l" t="t" r="r" b="b"/>
              <a:pathLst>
                <a:path w="2225040" h="396240">
                  <a:moveTo>
                    <a:pt x="191528" y="234276"/>
                  </a:moveTo>
                  <a:lnTo>
                    <a:pt x="178752" y="189433"/>
                  </a:lnTo>
                  <a:lnTo>
                    <a:pt x="142913" y="159258"/>
                  </a:lnTo>
                  <a:lnTo>
                    <a:pt x="152819" y="152654"/>
                  </a:lnTo>
                  <a:lnTo>
                    <a:pt x="177761" y="115481"/>
                  </a:lnTo>
                  <a:lnTo>
                    <a:pt x="178955" y="95554"/>
                  </a:lnTo>
                  <a:lnTo>
                    <a:pt x="178866" y="90106"/>
                  </a:lnTo>
                  <a:lnTo>
                    <a:pt x="178739" y="83400"/>
                  </a:lnTo>
                  <a:lnTo>
                    <a:pt x="178625" y="76911"/>
                  </a:lnTo>
                  <a:lnTo>
                    <a:pt x="176263" y="65659"/>
                  </a:lnTo>
                  <a:lnTo>
                    <a:pt x="169849" y="56730"/>
                  </a:lnTo>
                  <a:lnTo>
                    <a:pt x="162255" y="49872"/>
                  </a:lnTo>
                  <a:lnTo>
                    <a:pt x="157378" y="45466"/>
                  </a:lnTo>
                  <a:lnTo>
                    <a:pt x="144335" y="34683"/>
                  </a:lnTo>
                  <a:lnTo>
                    <a:pt x="133934" y="29146"/>
                  </a:lnTo>
                  <a:lnTo>
                    <a:pt x="120751" y="27114"/>
                  </a:lnTo>
                  <a:lnTo>
                    <a:pt x="99326" y="26822"/>
                  </a:lnTo>
                  <a:lnTo>
                    <a:pt x="89230" y="26822"/>
                  </a:lnTo>
                  <a:lnTo>
                    <a:pt x="52158" y="37249"/>
                  </a:lnTo>
                  <a:lnTo>
                    <a:pt x="19812" y="64249"/>
                  </a:lnTo>
                  <a:lnTo>
                    <a:pt x="12573" y="82562"/>
                  </a:lnTo>
                  <a:lnTo>
                    <a:pt x="15087" y="83400"/>
                  </a:lnTo>
                  <a:lnTo>
                    <a:pt x="36042" y="90106"/>
                  </a:lnTo>
                  <a:lnTo>
                    <a:pt x="38557" y="90944"/>
                  </a:lnTo>
                  <a:lnTo>
                    <a:pt x="71386" y="54470"/>
                  </a:lnTo>
                  <a:lnTo>
                    <a:pt x="100164" y="49872"/>
                  </a:lnTo>
                  <a:lnTo>
                    <a:pt x="112331" y="50038"/>
                  </a:lnTo>
                  <a:lnTo>
                    <a:pt x="114033" y="50038"/>
                  </a:lnTo>
                  <a:lnTo>
                    <a:pt x="149987" y="76009"/>
                  </a:lnTo>
                  <a:lnTo>
                    <a:pt x="151714" y="95135"/>
                  </a:lnTo>
                  <a:lnTo>
                    <a:pt x="151714" y="95554"/>
                  </a:lnTo>
                  <a:lnTo>
                    <a:pt x="134899" y="136601"/>
                  </a:lnTo>
                  <a:lnTo>
                    <a:pt x="94094" y="154647"/>
                  </a:lnTo>
                  <a:lnTo>
                    <a:pt x="85280" y="155371"/>
                  </a:lnTo>
                  <a:lnTo>
                    <a:pt x="60769" y="155371"/>
                  </a:lnTo>
                  <a:lnTo>
                    <a:pt x="60744" y="159258"/>
                  </a:lnTo>
                  <a:lnTo>
                    <a:pt x="60464" y="170573"/>
                  </a:lnTo>
                  <a:lnTo>
                    <a:pt x="60350" y="177609"/>
                  </a:lnTo>
                  <a:lnTo>
                    <a:pt x="84328" y="177609"/>
                  </a:lnTo>
                  <a:lnTo>
                    <a:pt x="92735" y="177063"/>
                  </a:lnTo>
                  <a:lnTo>
                    <a:pt x="100672" y="175577"/>
                  </a:lnTo>
                  <a:lnTo>
                    <a:pt x="111899" y="172669"/>
                  </a:lnTo>
                  <a:lnTo>
                    <a:pt x="125463" y="174879"/>
                  </a:lnTo>
                  <a:lnTo>
                    <a:pt x="133375" y="177609"/>
                  </a:lnTo>
                  <a:lnTo>
                    <a:pt x="133680" y="177609"/>
                  </a:lnTo>
                  <a:lnTo>
                    <a:pt x="140779" y="183388"/>
                  </a:lnTo>
                  <a:lnTo>
                    <a:pt x="164058" y="220675"/>
                  </a:lnTo>
                  <a:lnTo>
                    <a:pt x="164287" y="234276"/>
                  </a:lnTo>
                  <a:lnTo>
                    <a:pt x="163944" y="252996"/>
                  </a:lnTo>
                  <a:lnTo>
                    <a:pt x="142290" y="286245"/>
                  </a:lnTo>
                  <a:lnTo>
                    <a:pt x="118465" y="303796"/>
                  </a:lnTo>
                  <a:lnTo>
                    <a:pt x="118681" y="303796"/>
                  </a:lnTo>
                  <a:lnTo>
                    <a:pt x="104889" y="306044"/>
                  </a:lnTo>
                  <a:lnTo>
                    <a:pt x="89611" y="306260"/>
                  </a:lnTo>
                  <a:lnTo>
                    <a:pt x="71602" y="306260"/>
                  </a:lnTo>
                  <a:lnTo>
                    <a:pt x="32562" y="293230"/>
                  </a:lnTo>
                  <a:lnTo>
                    <a:pt x="17183" y="277863"/>
                  </a:lnTo>
                  <a:lnTo>
                    <a:pt x="15506" y="280377"/>
                  </a:lnTo>
                  <a:lnTo>
                    <a:pt x="1676" y="295465"/>
                  </a:lnTo>
                  <a:lnTo>
                    <a:pt x="0" y="297561"/>
                  </a:lnTo>
                  <a:lnTo>
                    <a:pt x="1676" y="299237"/>
                  </a:lnTo>
                  <a:lnTo>
                    <a:pt x="38773" y="322072"/>
                  </a:lnTo>
                  <a:lnTo>
                    <a:pt x="68554" y="329628"/>
                  </a:lnTo>
                  <a:lnTo>
                    <a:pt x="102031" y="329628"/>
                  </a:lnTo>
                  <a:lnTo>
                    <a:pt x="139979" y="317360"/>
                  </a:lnTo>
                  <a:lnTo>
                    <a:pt x="159562" y="306260"/>
                  </a:lnTo>
                  <a:lnTo>
                    <a:pt x="160528" y="305600"/>
                  </a:lnTo>
                  <a:lnTo>
                    <a:pt x="185788" y="270611"/>
                  </a:lnTo>
                  <a:lnTo>
                    <a:pt x="191325" y="250596"/>
                  </a:lnTo>
                  <a:lnTo>
                    <a:pt x="191528" y="234276"/>
                  </a:lnTo>
                  <a:close/>
                </a:path>
                <a:path w="2225040" h="396240">
                  <a:moveTo>
                    <a:pt x="296303" y="308038"/>
                  </a:moveTo>
                  <a:lnTo>
                    <a:pt x="283311" y="295046"/>
                  </a:lnTo>
                  <a:lnTo>
                    <a:pt x="263613" y="295046"/>
                  </a:lnTo>
                  <a:lnTo>
                    <a:pt x="250202" y="308038"/>
                  </a:lnTo>
                  <a:lnTo>
                    <a:pt x="250202" y="327736"/>
                  </a:lnTo>
                  <a:lnTo>
                    <a:pt x="263613" y="341147"/>
                  </a:lnTo>
                  <a:lnTo>
                    <a:pt x="283311" y="341147"/>
                  </a:lnTo>
                  <a:lnTo>
                    <a:pt x="296303" y="327736"/>
                  </a:lnTo>
                  <a:lnTo>
                    <a:pt x="296303" y="308038"/>
                  </a:lnTo>
                  <a:close/>
                </a:path>
                <a:path w="2225040" h="396240">
                  <a:moveTo>
                    <a:pt x="788708" y="132854"/>
                  </a:moveTo>
                  <a:lnTo>
                    <a:pt x="750811" y="110591"/>
                  </a:lnTo>
                  <a:lnTo>
                    <a:pt x="673455" y="80886"/>
                  </a:lnTo>
                  <a:lnTo>
                    <a:pt x="679361" y="71132"/>
                  </a:lnTo>
                  <a:lnTo>
                    <a:pt x="682891" y="64223"/>
                  </a:lnTo>
                  <a:lnTo>
                    <a:pt x="685482" y="56832"/>
                  </a:lnTo>
                  <a:lnTo>
                    <a:pt x="688428" y="46101"/>
                  </a:lnTo>
                  <a:lnTo>
                    <a:pt x="688543" y="45681"/>
                  </a:lnTo>
                  <a:lnTo>
                    <a:pt x="698182" y="45262"/>
                  </a:lnTo>
                  <a:lnTo>
                    <a:pt x="722490" y="45262"/>
                  </a:lnTo>
                  <a:lnTo>
                    <a:pt x="774039" y="45681"/>
                  </a:lnTo>
                  <a:lnTo>
                    <a:pt x="779907" y="45681"/>
                  </a:lnTo>
                  <a:lnTo>
                    <a:pt x="779830" y="45262"/>
                  </a:lnTo>
                  <a:lnTo>
                    <a:pt x="779068" y="41071"/>
                  </a:lnTo>
                  <a:lnTo>
                    <a:pt x="778230" y="33108"/>
                  </a:lnTo>
                  <a:lnTo>
                    <a:pt x="777811" y="29756"/>
                  </a:lnTo>
                  <a:lnTo>
                    <a:pt x="777303" y="27025"/>
                  </a:lnTo>
                  <a:lnTo>
                    <a:pt x="777278" y="26885"/>
                  </a:lnTo>
                  <a:lnTo>
                    <a:pt x="777176" y="26339"/>
                  </a:lnTo>
                  <a:lnTo>
                    <a:pt x="777074" y="25768"/>
                  </a:lnTo>
                  <a:lnTo>
                    <a:pt x="776947" y="25133"/>
                  </a:lnTo>
                  <a:lnTo>
                    <a:pt x="776846" y="24587"/>
                  </a:lnTo>
                  <a:lnTo>
                    <a:pt x="776490" y="22631"/>
                  </a:lnTo>
                  <a:lnTo>
                    <a:pt x="776122" y="20421"/>
                  </a:lnTo>
                  <a:lnTo>
                    <a:pt x="775716" y="18440"/>
                  </a:lnTo>
                  <a:lnTo>
                    <a:pt x="772363" y="17183"/>
                  </a:lnTo>
                  <a:lnTo>
                    <a:pt x="771105" y="17602"/>
                  </a:lnTo>
                  <a:lnTo>
                    <a:pt x="760806" y="19329"/>
                  </a:lnTo>
                  <a:lnTo>
                    <a:pt x="715479" y="23850"/>
                  </a:lnTo>
                  <a:lnTo>
                    <a:pt x="664387" y="26339"/>
                  </a:lnTo>
                  <a:lnTo>
                    <a:pt x="627151" y="27025"/>
                  </a:lnTo>
                  <a:lnTo>
                    <a:pt x="592391" y="27025"/>
                  </a:lnTo>
                  <a:lnTo>
                    <a:pt x="563156" y="26339"/>
                  </a:lnTo>
                  <a:lnTo>
                    <a:pt x="557872" y="26047"/>
                  </a:lnTo>
                  <a:lnTo>
                    <a:pt x="551497" y="25565"/>
                  </a:lnTo>
                  <a:lnTo>
                    <a:pt x="549414" y="25133"/>
                  </a:lnTo>
                  <a:lnTo>
                    <a:pt x="547725" y="27660"/>
                  </a:lnTo>
                  <a:lnTo>
                    <a:pt x="548144" y="28498"/>
                  </a:lnTo>
                  <a:lnTo>
                    <a:pt x="549821" y="35623"/>
                  </a:lnTo>
                  <a:lnTo>
                    <a:pt x="551497" y="42329"/>
                  </a:lnTo>
                  <a:lnTo>
                    <a:pt x="553173" y="46939"/>
                  </a:lnTo>
                  <a:lnTo>
                    <a:pt x="553173" y="47358"/>
                  </a:lnTo>
                  <a:lnTo>
                    <a:pt x="554418" y="49847"/>
                  </a:lnTo>
                  <a:lnTo>
                    <a:pt x="556945" y="53225"/>
                  </a:lnTo>
                  <a:lnTo>
                    <a:pt x="561555" y="52387"/>
                  </a:lnTo>
                  <a:lnTo>
                    <a:pt x="568680" y="51549"/>
                  </a:lnTo>
                  <a:lnTo>
                    <a:pt x="595083" y="49847"/>
                  </a:lnTo>
                  <a:lnTo>
                    <a:pt x="621487" y="47777"/>
                  </a:lnTo>
                  <a:lnTo>
                    <a:pt x="628192" y="47358"/>
                  </a:lnTo>
                  <a:lnTo>
                    <a:pt x="631545" y="46939"/>
                  </a:lnTo>
                  <a:lnTo>
                    <a:pt x="647471" y="46520"/>
                  </a:lnTo>
                  <a:lnTo>
                    <a:pt x="658368" y="46101"/>
                  </a:lnTo>
                  <a:lnTo>
                    <a:pt x="658279" y="46520"/>
                  </a:lnTo>
                  <a:lnTo>
                    <a:pt x="658177" y="46939"/>
                  </a:lnTo>
                  <a:lnTo>
                    <a:pt x="658088" y="47358"/>
                  </a:lnTo>
                  <a:lnTo>
                    <a:pt x="657987" y="47777"/>
                  </a:lnTo>
                  <a:lnTo>
                    <a:pt x="653986" y="65417"/>
                  </a:lnTo>
                  <a:lnTo>
                    <a:pt x="648423" y="78054"/>
                  </a:lnTo>
                  <a:lnTo>
                    <a:pt x="618972" y="105613"/>
                  </a:lnTo>
                  <a:lnTo>
                    <a:pt x="583831" y="131279"/>
                  </a:lnTo>
                  <a:lnTo>
                    <a:pt x="534136" y="149948"/>
                  </a:lnTo>
                  <a:lnTo>
                    <a:pt x="533730" y="149948"/>
                  </a:lnTo>
                  <a:lnTo>
                    <a:pt x="532218" y="150456"/>
                  </a:lnTo>
                  <a:lnTo>
                    <a:pt x="530123" y="151714"/>
                  </a:lnTo>
                  <a:lnTo>
                    <a:pt x="531329" y="153695"/>
                  </a:lnTo>
                  <a:lnTo>
                    <a:pt x="533463" y="156324"/>
                  </a:lnTo>
                  <a:lnTo>
                    <a:pt x="539343" y="163449"/>
                  </a:lnTo>
                  <a:lnTo>
                    <a:pt x="542696" y="168059"/>
                  </a:lnTo>
                  <a:lnTo>
                    <a:pt x="549821" y="168478"/>
                  </a:lnTo>
                  <a:lnTo>
                    <a:pt x="552335" y="166801"/>
                  </a:lnTo>
                  <a:lnTo>
                    <a:pt x="571233" y="159258"/>
                  </a:lnTo>
                  <a:lnTo>
                    <a:pt x="612902" y="137464"/>
                  </a:lnTo>
                  <a:lnTo>
                    <a:pt x="649643" y="110883"/>
                  </a:lnTo>
                  <a:lnTo>
                    <a:pt x="661720" y="96812"/>
                  </a:lnTo>
                  <a:lnTo>
                    <a:pt x="672223" y="100355"/>
                  </a:lnTo>
                  <a:lnTo>
                    <a:pt x="712038" y="118071"/>
                  </a:lnTo>
                  <a:lnTo>
                    <a:pt x="751370" y="140335"/>
                  </a:lnTo>
                  <a:lnTo>
                    <a:pt x="772782" y="157162"/>
                  </a:lnTo>
                  <a:lnTo>
                    <a:pt x="775296" y="159258"/>
                  </a:lnTo>
                  <a:lnTo>
                    <a:pt x="776973" y="156324"/>
                  </a:lnTo>
                  <a:lnTo>
                    <a:pt x="780326" y="151295"/>
                  </a:lnTo>
                  <a:lnTo>
                    <a:pt x="785355" y="140817"/>
                  </a:lnTo>
                  <a:lnTo>
                    <a:pt x="787450" y="136207"/>
                  </a:lnTo>
                  <a:lnTo>
                    <a:pt x="788708" y="132854"/>
                  </a:lnTo>
                  <a:close/>
                </a:path>
                <a:path w="2225040" h="396240">
                  <a:moveTo>
                    <a:pt x="839000" y="216674"/>
                  </a:moveTo>
                  <a:lnTo>
                    <a:pt x="837374" y="203568"/>
                  </a:lnTo>
                  <a:lnTo>
                    <a:pt x="837298" y="203047"/>
                  </a:lnTo>
                  <a:lnTo>
                    <a:pt x="837196" y="202234"/>
                  </a:lnTo>
                  <a:lnTo>
                    <a:pt x="833551" y="191947"/>
                  </a:lnTo>
                  <a:lnTo>
                    <a:pt x="829360" y="192786"/>
                  </a:lnTo>
                  <a:lnTo>
                    <a:pt x="820953" y="194271"/>
                  </a:lnTo>
                  <a:lnTo>
                    <a:pt x="773010" y="198628"/>
                  </a:lnTo>
                  <a:lnTo>
                    <a:pt x="750100" y="199910"/>
                  </a:lnTo>
                  <a:lnTo>
                    <a:pt x="750519" y="199910"/>
                  </a:lnTo>
                  <a:lnTo>
                    <a:pt x="683475" y="202234"/>
                  </a:lnTo>
                  <a:lnTo>
                    <a:pt x="684047" y="202234"/>
                  </a:lnTo>
                  <a:lnTo>
                    <a:pt x="623201" y="203568"/>
                  </a:lnTo>
                  <a:lnTo>
                    <a:pt x="556425" y="203568"/>
                  </a:lnTo>
                  <a:lnTo>
                    <a:pt x="540727" y="203327"/>
                  </a:lnTo>
                  <a:lnTo>
                    <a:pt x="542315" y="203327"/>
                  </a:lnTo>
                  <a:lnTo>
                    <a:pt x="513803" y="202653"/>
                  </a:lnTo>
                  <a:lnTo>
                    <a:pt x="503910" y="202234"/>
                  </a:lnTo>
                  <a:lnTo>
                    <a:pt x="495477" y="201485"/>
                  </a:lnTo>
                  <a:lnTo>
                    <a:pt x="495693" y="201485"/>
                  </a:lnTo>
                  <a:lnTo>
                    <a:pt x="486537" y="200329"/>
                  </a:lnTo>
                  <a:lnTo>
                    <a:pt x="484441" y="199910"/>
                  </a:lnTo>
                  <a:lnTo>
                    <a:pt x="482879" y="202653"/>
                  </a:lnTo>
                  <a:lnTo>
                    <a:pt x="482879" y="203047"/>
                  </a:lnTo>
                  <a:lnTo>
                    <a:pt x="483133" y="203568"/>
                  </a:lnTo>
                  <a:lnTo>
                    <a:pt x="484860" y="210807"/>
                  </a:lnTo>
                  <a:lnTo>
                    <a:pt x="487375" y="220446"/>
                  </a:lnTo>
                  <a:lnTo>
                    <a:pt x="489051" y="225056"/>
                  </a:lnTo>
                  <a:lnTo>
                    <a:pt x="489889" y="227571"/>
                  </a:lnTo>
                  <a:lnTo>
                    <a:pt x="493242" y="230085"/>
                  </a:lnTo>
                  <a:lnTo>
                    <a:pt x="512064" y="228422"/>
                  </a:lnTo>
                  <a:lnTo>
                    <a:pt x="524014" y="227571"/>
                  </a:lnTo>
                  <a:lnTo>
                    <a:pt x="538289" y="226809"/>
                  </a:lnTo>
                  <a:lnTo>
                    <a:pt x="604621" y="223926"/>
                  </a:lnTo>
                  <a:lnTo>
                    <a:pt x="653757" y="222961"/>
                  </a:lnTo>
                  <a:lnTo>
                    <a:pt x="653757" y="362940"/>
                  </a:lnTo>
                  <a:lnTo>
                    <a:pt x="657110" y="362940"/>
                  </a:lnTo>
                  <a:lnTo>
                    <a:pt x="666330" y="362102"/>
                  </a:lnTo>
                  <a:lnTo>
                    <a:pt x="675551" y="361683"/>
                  </a:lnTo>
                  <a:lnTo>
                    <a:pt x="677227" y="361683"/>
                  </a:lnTo>
                  <a:lnTo>
                    <a:pt x="679323" y="361264"/>
                  </a:lnTo>
                  <a:lnTo>
                    <a:pt x="680580" y="358749"/>
                  </a:lnTo>
                  <a:lnTo>
                    <a:pt x="680580" y="222961"/>
                  </a:lnTo>
                  <a:lnTo>
                    <a:pt x="680580" y="222542"/>
                  </a:lnTo>
                  <a:lnTo>
                    <a:pt x="705154" y="222034"/>
                  </a:lnTo>
                  <a:lnTo>
                    <a:pt x="707288" y="222034"/>
                  </a:lnTo>
                  <a:lnTo>
                    <a:pt x="721652" y="221881"/>
                  </a:lnTo>
                  <a:lnTo>
                    <a:pt x="822515" y="221881"/>
                  </a:lnTo>
                  <a:lnTo>
                    <a:pt x="828154" y="222034"/>
                  </a:lnTo>
                  <a:lnTo>
                    <a:pt x="836549" y="222034"/>
                  </a:lnTo>
                  <a:lnTo>
                    <a:pt x="836676" y="221881"/>
                  </a:lnTo>
                  <a:lnTo>
                    <a:pt x="839000" y="218770"/>
                  </a:lnTo>
                  <a:lnTo>
                    <a:pt x="839000" y="216674"/>
                  </a:lnTo>
                  <a:close/>
                </a:path>
                <a:path w="2225040" h="396240">
                  <a:moveTo>
                    <a:pt x="1168349" y="20358"/>
                  </a:moveTo>
                  <a:lnTo>
                    <a:pt x="1168234" y="19634"/>
                  </a:lnTo>
                  <a:lnTo>
                    <a:pt x="1165479" y="18859"/>
                  </a:lnTo>
                  <a:lnTo>
                    <a:pt x="1140752" y="13830"/>
                  </a:lnTo>
                  <a:lnTo>
                    <a:pt x="1137818" y="14249"/>
                  </a:lnTo>
                  <a:lnTo>
                    <a:pt x="1136980" y="14668"/>
                  </a:lnTo>
                  <a:lnTo>
                    <a:pt x="1136980" y="37719"/>
                  </a:lnTo>
                  <a:lnTo>
                    <a:pt x="1136980" y="41910"/>
                  </a:lnTo>
                  <a:lnTo>
                    <a:pt x="1132789" y="123634"/>
                  </a:lnTo>
                  <a:lnTo>
                    <a:pt x="1126502" y="124472"/>
                  </a:lnTo>
                  <a:lnTo>
                    <a:pt x="1065263" y="126961"/>
                  </a:lnTo>
                  <a:lnTo>
                    <a:pt x="1037310" y="127647"/>
                  </a:lnTo>
                  <a:lnTo>
                    <a:pt x="992809" y="127647"/>
                  </a:lnTo>
                  <a:lnTo>
                    <a:pt x="992797" y="127152"/>
                  </a:lnTo>
                  <a:lnTo>
                    <a:pt x="992670" y="123634"/>
                  </a:lnTo>
                  <a:lnTo>
                    <a:pt x="989876" y="41071"/>
                  </a:lnTo>
                  <a:lnTo>
                    <a:pt x="1133208" y="37719"/>
                  </a:lnTo>
                  <a:lnTo>
                    <a:pt x="1136980" y="37719"/>
                  </a:lnTo>
                  <a:lnTo>
                    <a:pt x="1136980" y="14668"/>
                  </a:lnTo>
                  <a:lnTo>
                    <a:pt x="1136142" y="14668"/>
                  </a:lnTo>
                  <a:lnTo>
                    <a:pt x="1129017" y="15925"/>
                  </a:lnTo>
                  <a:lnTo>
                    <a:pt x="1094028" y="17995"/>
                  </a:lnTo>
                  <a:lnTo>
                    <a:pt x="1061466" y="19278"/>
                  </a:lnTo>
                  <a:lnTo>
                    <a:pt x="1014920" y="20358"/>
                  </a:lnTo>
                  <a:lnTo>
                    <a:pt x="979157" y="20358"/>
                  </a:lnTo>
                  <a:lnTo>
                    <a:pt x="960539" y="19278"/>
                  </a:lnTo>
                  <a:lnTo>
                    <a:pt x="956348" y="19278"/>
                  </a:lnTo>
                  <a:lnTo>
                    <a:pt x="956348" y="23469"/>
                  </a:lnTo>
                  <a:lnTo>
                    <a:pt x="957186" y="25146"/>
                  </a:lnTo>
                  <a:lnTo>
                    <a:pt x="959281" y="28079"/>
                  </a:lnTo>
                  <a:lnTo>
                    <a:pt x="964730" y="51968"/>
                  </a:lnTo>
                  <a:lnTo>
                    <a:pt x="964780" y="53225"/>
                  </a:lnTo>
                  <a:lnTo>
                    <a:pt x="965149" y="62865"/>
                  </a:lnTo>
                  <a:lnTo>
                    <a:pt x="967117" y="101231"/>
                  </a:lnTo>
                  <a:lnTo>
                    <a:pt x="969340" y="142913"/>
                  </a:lnTo>
                  <a:lnTo>
                    <a:pt x="969340" y="149618"/>
                  </a:lnTo>
                  <a:lnTo>
                    <a:pt x="971854" y="150456"/>
                  </a:lnTo>
                  <a:lnTo>
                    <a:pt x="972693" y="150456"/>
                  </a:lnTo>
                  <a:lnTo>
                    <a:pt x="994067" y="148780"/>
                  </a:lnTo>
                  <a:lnTo>
                    <a:pt x="1002030" y="148361"/>
                  </a:lnTo>
                  <a:lnTo>
                    <a:pt x="1109726" y="146177"/>
                  </a:lnTo>
                  <a:lnTo>
                    <a:pt x="1111821" y="146177"/>
                  </a:lnTo>
                  <a:lnTo>
                    <a:pt x="1138415" y="145846"/>
                  </a:lnTo>
                  <a:lnTo>
                    <a:pt x="1155839" y="145846"/>
                  </a:lnTo>
                  <a:lnTo>
                    <a:pt x="1156258" y="140398"/>
                  </a:lnTo>
                  <a:lnTo>
                    <a:pt x="1157249" y="130517"/>
                  </a:lnTo>
                  <a:lnTo>
                    <a:pt x="1157516" y="127647"/>
                  </a:lnTo>
                  <a:lnTo>
                    <a:pt x="1157579" y="126961"/>
                  </a:lnTo>
                  <a:lnTo>
                    <a:pt x="1157693" y="125730"/>
                  </a:lnTo>
                  <a:lnTo>
                    <a:pt x="1157808" y="124472"/>
                  </a:lnTo>
                  <a:lnTo>
                    <a:pt x="1157884" y="123634"/>
                  </a:lnTo>
                  <a:lnTo>
                    <a:pt x="1158265" y="118757"/>
                  </a:lnTo>
                  <a:lnTo>
                    <a:pt x="1161300" y="79895"/>
                  </a:lnTo>
                  <a:lnTo>
                    <a:pt x="1164221" y="53225"/>
                  </a:lnTo>
                  <a:lnTo>
                    <a:pt x="1165847" y="37719"/>
                  </a:lnTo>
                  <a:lnTo>
                    <a:pt x="1166317" y="33108"/>
                  </a:lnTo>
                  <a:lnTo>
                    <a:pt x="1167993" y="23888"/>
                  </a:lnTo>
                  <a:lnTo>
                    <a:pt x="1168044" y="23469"/>
                  </a:lnTo>
                  <a:lnTo>
                    <a:pt x="1168349" y="20358"/>
                  </a:lnTo>
                  <a:close/>
                </a:path>
                <a:path w="2225040" h="396240">
                  <a:moveTo>
                    <a:pt x="1184757" y="376770"/>
                  </a:moveTo>
                  <a:lnTo>
                    <a:pt x="1184338" y="372160"/>
                  </a:lnTo>
                  <a:lnTo>
                    <a:pt x="1181773" y="357695"/>
                  </a:lnTo>
                  <a:lnTo>
                    <a:pt x="1181696" y="357225"/>
                  </a:lnTo>
                  <a:lnTo>
                    <a:pt x="1181582" y="356654"/>
                  </a:lnTo>
                  <a:lnTo>
                    <a:pt x="1180985" y="353301"/>
                  </a:lnTo>
                  <a:lnTo>
                    <a:pt x="1180566" y="351205"/>
                  </a:lnTo>
                  <a:lnTo>
                    <a:pt x="1178052" y="348691"/>
                  </a:lnTo>
                  <a:lnTo>
                    <a:pt x="1167523" y="350761"/>
                  </a:lnTo>
                  <a:lnTo>
                    <a:pt x="1162418" y="351599"/>
                  </a:lnTo>
                  <a:lnTo>
                    <a:pt x="1119784" y="355714"/>
                  </a:lnTo>
                  <a:lnTo>
                    <a:pt x="1100797" y="356654"/>
                  </a:lnTo>
                  <a:lnTo>
                    <a:pt x="1101064" y="356654"/>
                  </a:lnTo>
                  <a:lnTo>
                    <a:pt x="1092225" y="357009"/>
                  </a:lnTo>
                  <a:lnTo>
                    <a:pt x="1062901" y="357695"/>
                  </a:lnTo>
                  <a:lnTo>
                    <a:pt x="1035558" y="357695"/>
                  </a:lnTo>
                  <a:lnTo>
                    <a:pt x="1015987" y="357466"/>
                  </a:lnTo>
                  <a:lnTo>
                    <a:pt x="1018324" y="357466"/>
                  </a:lnTo>
                  <a:lnTo>
                    <a:pt x="1009840" y="357225"/>
                  </a:lnTo>
                  <a:lnTo>
                    <a:pt x="1010513" y="357225"/>
                  </a:lnTo>
                  <a:lnTo>
                    <a:pt x="1004303" y="357009"/>
                  </a:lnTo>
                  <a:lnTo>
                    <a:pt x="1004811" y="357009"/>
                  </a:lnTo>
                  <a:lnTo>
                    <a:pt x="997839" y="356654"/>
                  </a:lnTo>
                  <a:lnTo>
                    <a:pt x="992390" y="348691"/>
                  </a:lnTo>
                  <a:lnTo>
                    <a:pt x="992454" y="297561"/>
                  </a:lnTo>
                  <a:lnTo>
                    <a:pt x="992809" y="284988"/>
                  </a:lnTo>
                  <a:lnTo>
                    <a:pt x="993228" y="275348"/>
                  </a:lnTo>
                  <a:lnTo>
                    <a:pt x="993228" y="271576"/>
                  </a:lnTo>
                  <a:lnTo>
                    <a:pt x="991133" y="271157"/>
                  </a:lnTo>
                  <a:lnTo>
                    <a:pt x="990295" y="271157"/>
                  </a:lnTo>
                  <a:lnTo>
                    <a:pt x="978979" y="270319"/>
                  </a:lnTo>
                  <a:lnTo>
                    <a:pt x="966825" y="269900"/>
                  </a:lnTo>
                  <a:lnTo>
                    <a:pt x="960539" y="269900"/>
                  </a:lnTo>
                  <a:lnTo>
                    <a:pt x="960666" y="270319"/>
                  </a:lnTo>
                  <a:lnTo>
                    <a:pt x="963053" y="278282"/>
                  </a:lnTo>
                  <a:lnTo>
                    <a:pt x="965987" y="297561"/>
                  </a:lnTo>
                  <a:lnTo>
                    <a:pt x="966114" y="349161"/>
                  </a:lnTo>
                  <a:lnTo>
                    <a:pt x="966939" y="355498"/>
                  </a:lnTo>
                  <a:lnTo>
                    <a:pt x="967028" y="355714"/>
                  </a:lnTo>
                  <a:lnTo>
                    <a:pt x="969175" y="360730"/>
                  </a:lnTo>
                  <a:lnTo>
                    <a:pt x="973531" y="367550"/>
                  </a:lnTo>
                  <a:lnTo>
                    <a:pt x="980998" y="378726"/>
                  </a:lnTo>
                  <a:lnTo>
                    <a:pt x="1044397" y="378726"/>
                  </a:lnTo>
                  <a:lnTo>
                    <a:pt x="1143660" y="376770"/>
                  </a:lnTo>
                  <a:lnTo>
                    <a:pt x="1184757" y="376770"/>
                  </a:lnTo>
                  <a:close/>
                </a:path>
                <a:path w="2225040" h="396240">
                  <a:moveTo>
                    <a:pt x="1239659" y="219189"/>
                  </a:moveTo>
                  <a:lnTo>
                    <a:pt x="1239583" y="218033"/>
                  </a:lnTo>
                  <a:lnTo>
                    <a:pt x="1239240" y="213321"/>
                  </a:lnTo>
                  <a:lnTo>
                    <a:pt x="1237792" y="202641"/>
                  </a:lnTo>
                  <a:lnTo>
                    <a:pt x="1237754" y="202336"/>
                  </a:lnTo>
                  <a:lnTo>
                    <a:pt x="1237627" y="201409"/>
                  </a:lnTo>
                  <a:lnTo>
                    <a:pt x="1237513" y="200609"/>
                  </a:lnTo>
                  <a:lnTo>
                    <a:pt x="1237411" y="199872"/>
                  </a:lnTo>
                  <a:lnTo>
                    <a:pt x="1237297" y="199047"/>
                  </a:lnTo>
                  <a:lnTo>
                    <a:pt x="1237183" y="198234"/>
                  </a:lnTo>
                  <a:lnTo>
                    <a:pt x="1236726" y="194881"/>
                  </a:lnTo>
                  <a:lnTo>
                    <a:pt x="1236306" y="192786"/>
                  </a:lnTo>
                  <a:lnTo>
                    <a:pt x="1233792" y="190271"/>
                  </a:lnTo>
                  <a:lnTo>
                    <a:pt x="1229601" y="191109"/>
                  </a:lnTo>
                  <a:lnTo>
                    <a:pt x="1222997" y="192341"/>
                  </a:lnTo>
                  <a:lnTo>
                    <a:pt x="1178166" y="196494"/>
                  </a:lnTo>
                  <a:lnTo>
                    <a:pt x="1126985" y="199047"/>
                  </a:lnTo>
                  <a:lnTo>
                    <a:pt x="1084821" y="200609"/>
                  </a:lnTo>
                  <a:lnTo>
                    <a:pt x="1085215" y="200609"/>
                  </a:lnTo>
                  <a:lnTo>
                    <a:pt x="1012507" y="202336"/>
                  </a:lnTo>
                  <a:lnTo>
                    <a:pt x="993343" y="202336"/>
                  </a:lnTo>
                  <a:lnTo>
                    <a:pt x="966952" y="202641"/>
                  </a:lnTo>
                  <a:lnTo>
                    <a:pt x="953668" y="202641"/>
                  </a:lnTo>
                  <a:lnTo>
                    <a:pt x="940079" y="202336"/>
                  </a:lnTo>
                  <a:lnTo>
                    <a:pt x="940917" y="202336"/>
                  </a:lnTo>
                  <a:lnTo>
                    <a:pt x="908431" y="201104"/>
                  </a:lnTo>
                  <a:lnTo>
                    <a:pt x="908735" y="201104"/>
                  </a:lnTo>
                  <a:lnTo>
                    <a:pt x="899566" y="200609"/>
                  </a:lnTo>
                  <a:lnTo>
                    <a:pt x="891806" y="199872"/>
                  </a:lnTo>
                  <a:lnTo>
                    <a:pt x="881430" y="198551"/>
                  </a:lnTo>
                  <a:lnTo>
                    <a:pt x="881697" y="198551"/>
                  </a:lnTo>
                  <a:lnTo>
                    <a:pt x="880071" y="198234"/>
                  </a:lnTo>
                  <a:lnTo>
                    <a:pt x="878433" y="201104"/>
                  </a:lnTo>
                  <a:lnTo>
                    <a:pt x="878522" y="201409"/>
                  </a:lnTo>
                  <a:lnTo>
                    <a:pt x="878814" y="202006"/>
                  </a:lnTo>
                  <a:lnTo>
                    <a:pt x="878903" y="202336"/>
                  </a:lnTo>
                  <a:lnTo>
                    <a:pt x="878967" y="202641"/>
                  </a:lnTo>
                  <a:lnTo>
                    <a:pt x="880491" y="209130"/>
                  </a:lnTo>
                  <a:lnTo>
                    <a:pt x="882992" y="218274"/>
                  </a:lnTo>
                  <a:lnTo>
                    <a:pt x="884682" y="222961"/>
                  </a:lnTo>
                  <a:lnTo>
                    <a:pt x="885520" y="225475"/>
                  </a:lnTo>
                  <a:lnTo>
                    <a:pt x="888873" y="227990"/>
                  </a:lnTo>
                  <a:lnTo>
                    <a:pt x="893483" y="227571"/>
                  </a:lnTo>
                  <a:lnTo>
                    <a:pt x="904684" y="226326"/>
                  </a:lnTo>
                  <a:lnTo>
                    <a:pt x="914463" y="225475"/>
                  </a:lnTo>
                  <a:lnTo>
                    <a:pt x="914742" y="225475"/>
                  </a:lnTo>
                  <a:lnTo>
                    <a:pt x="925957" y="224790"/>
                  </a:lnTo>
                  <a:lnTo>
                    <a:pt x="980871" y="222173"/>
                  </a:lnTo>
                  <a:lnTo>
                    <a:pt x="1022146" y="220865"/>
                  </a:lnTo>
                  <a:lnTo>
                    <a:pt x="1029690" y="220446"/>
                  </a:lnTo>
                  <a:lnTo>
                    <a:pt x="1048550" y="220446"/>
                  </a:lnTo>
                  <a:lnTo>
                    <a:pt x="1059027" y="220027"/>
                  </a:lnTo>
                  <a:lnTo>
                    <a:pt x="1059027" y="306781"/>
                  </a:lnTo>
                  <a:lnTo>
                    <a:pt x="1060704" y="306781"/>
                  </a:lnTo>
                  <a:lnTo>
                    <a:pt x="1082078" y="305523"/>
                  </a:lnTo>
                  <a:lnTo>
                    <a:pt x="1085430" y="305104"/>
                  </a:lnTo>
                  <a:lnTo>
                    <a:pt x="1085430" y="220027"/>
                  </a:lnTo>
                  <a:lnTo>
                    <a:pt x="1085430" y="219189"/>
                  </a:lnTo>
                  <a:lnTo>
                    <a:pt x="1105687" y="218681"/>
                  </a:lnTo>
                  <a:lnTo>
                    <a:pt x="1107503" y="218681"/>
                  </a:lnTo>
                  <a:lnTo>
                    <a:pt x="1138491" y="218274"/>
                  </a:lnTo>
                  <a:lnTo>
                    <a:pt x="1152804" y="218274"/>
                  </a:lnTo>
                  <a:lnTo>
                    <a:pt x="1168336" y="218033"/>
                  </a:lnTo>
                  <a:lnTo>
                    <a:pt x="1217168" y="218033"/>
                  </a:lnTo>
                  <a:lnTo>
                    <a:pt x="1223429" y="218274"/>
                  </a:lnTo>
                  <a:lnTo>
                    <a:pt x="1229956" y="218681"/>
                  </a:lnTo>
                  <a:lnTo>
                    <a:pt x="1229652" y="218681"/>
                  </a:lnTo>
                  <a:lnTo>
                    <a:pt x="1239659" y="219189"/>
                  </a:lnTo>
                  <a:close/>
                </a:path>
                <a:path w="2225040" h="396240">
                  <a:moveTo>
                    <a:pt x="1444599" y="10058"/>
                  </a:moveTo>
                  <a:lnTo>
                    <a:pt x="1422387" y="10058"/>
                  </a:lnTo>
                  <a:lnTo>
                    <a:pt x="1285341" y="366293"/>
                  </a:lnTo>
                  <a:lnTo>
                    <a:pt x="1307134" y="366293"/>
                  </a:lnTo>
                  <a:lnTo>
                    <a:pt x="1444599" y="10058"/>
                  </a:lnTo>
                  <a:close/>
                </a:path>
                <a:path w="2225040" h="396240">
                  <a:moveTo>
                    <a:pt x="1647444" y="50292"/>
                  </a:moveTo>
                  <a:lnTo>
                    <a:pt x="1645348" y="49453"/>
                  </a:lnTo>
                  <a:lnTo>
                    <a:pt x="1620202" y="49034"/>
                  </a:lnTo>
                  <a:lnTo>
                    <a:pt x="1618526" y="49034"/>
                  </a:lnTo>
                  <a:lnTo>
                    <a:pt x="1616430" y="51130"/>
                  </a:lnTo>
                  <a:lnTo>
                    <a:pt x="1617268" y="53225"/>
                  </a:lnTo>
                  <a:lnTo>
                    <a:pt x="1619935" y="58547"/>
                  </a:lnTo>
                  <a:lnTo>
                    <a:pt x="1621243" y="64122"/>
                  </a:lnTo>
                  <a:lnTo>
                    <a:pt x="1621320" y="64541"/>
                  </a:lnTo>
                  <a:lnTo>
                    <a:pt x="1621815" y="74383"/>
                  </a:lnTo>
                  <a:lnTo>
                    <a:pt x="1621878" y="123634"/>
                  </a:lnTo>
                  <a:lnTo>
                    <a:pt x="1621878" y="147523"/>
                  </a:lnTo>
                  <a:lnTo>
                    <a:pt x="1621878" y="223380"/>
                  </a:lnTo>
                  <a:lnTo>
                    <a:pt x="1570329" y="225894"/>
                  </a:lnTo>
                  <a:lnTo>
                    <a:pt x="1550365" y="226123"/>
                  </a:lnTo>
                  <a:lnTo>
                    <a:pt x="1533677" y="226123"/>
                  </a:lnTo>
                  <a:lnTo>
                    <a:pt x="1529257" y="225894"/>
                  </a:lnTo>
                  <a:lnTo>
                    <a:pt x="1529245" y="223380"/>
                  </a:lnTo>
                  <a:lnTo>
                    <a:pt x="1528838" y="149199"/>
                  </a:lnTo>
                  <a:lnTo>
                    <a:pt x="1535963" y="148780"/>
                  </a:lnTo>
                  <a:lnTo>
                    <a:pt x="1564322" y="147853"/>
                  </a:lnTo>
                  <a:lnTo>
                    <a:pt x="1566100" y="147853"/>
                  </a:lnTo>
                  <a:lnTo>
                    <a:pt x="1588960" y="147523"/>
                  </a:lnTo>
                  <a:lnTo>
                    <a:pt x="1621878" y="147523"/>
                  </a:lnTo>
                  <a:lnTo>
                    <a:pt x="1621878" y="123634"/>
                  </a:lnTo>
                  <a:lnTo>
                    <a:pt x="1608264" y="124447"/>
                  </a:lnTo>
                  <a:lnTo>
                    <a:pt x="1572983" y="125666"/>
                  </a:lnTo>
                  <a:lnTo>
                    <a:pt x="1545907" y="126060"/>
                  </a:lnTo>
                  <a:lnTo>
                    <a:pt x="1528838" y="126060"/>
                  </a:lnTo>
                  <a:lnTo>
                    <a:pt x="1528965" y="87172"/>
                  </a:lnTo>
                  <a:lnTo>
                    <a:pt x="1529257" y="71666"/>
                  </a:lnTo>
                  <a:lnTo>
                    <a:pt x="1529676" y="60769"/>
                  </a:lnTo>
                  <a:lnTo>
                    <a:pt x="1529676" y="57835"/>
                  </a:lnTo>
                  <a:lnTo>
                    <a:pt x="1527581" y="56997"/>
                  </a:lnTo>
                  <a:lnTo>
                    <a:pt x="1526743" y="56997"/>
                  </a:lnTo>
                  <a:lnTo>
                    <a:pt x="1504530" y="56159"/>
                  </a:lnTo>
                  <a:lnTo>
                    <a:pt x="1498244" y="56159"/>
                  </a:lnTo>
                  <a:lnTo>
                    <a:pt x="1499501" y="59931"/>
                  </a:lnTo>
                  <a:lnTo>
                    <a:pt x="1500759" y="64122"/>
                  </a:lnTo>
                  <a:lnTo>
                    <a:pt x="1500822" y="64541"/>
                  </a:lnTo>
                  <a:lnTo>
                    <a:pt x="1504111" y="87172"/>
                  </a:lnTo>
                  <a:lnTo>
                    <a:pt x="1504111" y="98488"/>
                  </a:lnTo>
                  <a:lnTo>
                    <a:pt x="1504619" y="150812"/>
                  </a:lnTo>
                  <a:lnTo>
                    <a:pt x="1504873" y="183222"/>
                  </a:lnTo>
                  <a:lnTo>
                    <a:pt x="1504950" y="227571"/>
                  </a:lnTo>
                  <a:lnTo>
                    <a:pt x="1504530" y="243497"/>
                  </a:lnTo>
                  <a:lnTo>
                    <a:pt x="1504530" y="250621"/>
                  </a:lnTo>
                  <a:lnTo>
                    <a:pt x="1507045" y="251460"/>
                  </a:lnTo>
                  <a:lnTo>
                    <a:pt x="1508721" y="251460"/>
                  </a:lnTo>
                  <a:lnTo>
                    <a:pt x="1517942" y="250202"/>
                  </a:lnTo>
                  <a:lnTo>
                    <a:pt x="1528419" y="249364"/>
                  </a:lnTo>
                  <a:lnTo>
                    <a:pt x="1530934" y="249364"/>
                  </a:lnTo>
                  <a:lnTo>
                    <a:pt x="1539722" y="248869"/>
                  </a:lnTo>
                  <a:lnTo>
                    <a:pt x="1546186" y="248577"/>
                  </a:lnTo>
                  <a:lnTo>
                    <a:pt x="1590040" y="247599"/>
                  </a:lnTo>
                  <a:lnTo>
                    <a:pt x="1592262" y="247599"/>
                  </a:lnTo>
                  <a:lnTo>
                    <a:pt x="1624203" y="247269"/>
                  </a:lnTo>
                  <a:lnTo>
                    <a:pt x="1641995" y="247269"/>
                  </a:lnTo>
                  <a:lnTo>
                    <a:pt x="1646605" y="244754"/>
                  </a:lnTo>
                  <a:lnTo>
                    <a:pt x="1646605" y="226123"/>
                  </a:lnTo>
                  <a:lnTo>
                    <a:pt x="1646605" y="147523"/>
                  </a:lnTo>
                  <a:lnTo>
                    <a:pt x="1646605" y="126060"/>
                  </a:lnTo>
                  <a:lnTo>
                    <a:pt x="1646732" y="87172"/>
                  </a:lnTo>
                  <a:lnTo>
                    <a:pt x="1647444" y="64541"/>
                  </a:lnTo>
                  <a:lnTo>
                    <a:pt x="1647444" y="50292"/>
                  </a:lnTo>
                  <a:close/>
                </a:path>
                <a:path w="2225040" h="396240">
                  <a:moveTo>
                    <a:pt x="1792452" y="7124"/>
                  </a:moveTo>
                  <a:lnTo>
                    <a:pt x="1790357" y="6286"/>
                  </a:lnTo>
                  <a:lnTo>
                    <a:pt x="1765630" y="5867"/>
                  </a:lnTo>
                  <a:lnTo>
                    <a:pt x="1763953" y="5867"/>
                  </a:lnTo>
                  <a:lnTo>
                    <a:pt x="1761858" y="7962"/>
                  </a:lnTo>
                  <a:lnTo>
                    <a:pt x="1762696" y="10058"/>
                  </a:lnTo>
                  <a:lnTo>
                    <a:pt x="1764792" y="14249"/>
                  </a:lnTo>
                  <a:lnTo>
                    <a:pt x="1764919" y="16764"/>
                  </a:lnTo>
                  <a:lnTo>
                    <a:pt x="1765007" y="18859"/>
                  </a:lnTo>
                  <a:lnTo>
                    <a:pt x="1765109" y="20955"/>
                  </a:lnTo>
                  <a:lnTo>
                    <a:pt x="1765173" y="22212"/>
                  </a:lnTo>
                  <a:lnTo>
                    <a:pt x="1765795" y="35661"/>
                  </a:lnTo>
                  <a:lnTo>
                    <a:pt x="1765973" y="41376"/>
                  </a:lnTo>
                  <a:lnTo>
                    <a:pt x="1766049" y="152552"/>
                  </a:lnTo>
                  <a:lnTo>
                    <a:pt x="1755571" y="153390"/>
                  </a:lnTo>
                  <a:lnTo>
                    <a:pt x="1715338" y="153390"/>
                  </a:lnTo>
                  <a:lnTo>
                    <a:pt x="1715338" y="32689"/>
                  </a:lnTo>
                  <a:lnTo>
                    <a:pt x="1716062" y="22212"/>
                  </a:lnTo>
                  <a:lnTo>
                    <a:pt x="1716176" y="18021"/>
                  </a:lnTo>
                  <a:lnTo>
                    <a:pt x="1714080" y="17183"/>
                  </a:lnTo>
                  <a:lnTo>
                    <a:pt x="1689354" y="16764"/>
                  </a:lnTo>
                  <a:lnTo>
                    <a:pt x="1687677" y="16764"/>
                  </a:lnTo>
                  <a:lnTo>
                    <a:pt x="1685582" y="18859"/>
                  </a:lnTo>
                  <a:lnTo>
                    <a:pt x="1686420" y="20955"/>
                  </a:lnTo>
                  <a:lnTo>
                    <a:pt x="1688515" y="25146"/>
                  </a:lnTo>
                  <a:lnTo>
                    <a:pt x="1689849" y="46558"/>
                  </a:lnTo>
                  <a:lnTo>
                    <a:pt x="1690090" y="52273"/>
                  </a:lnTo>
                  <a:lnTo>
                    <a:pt x="1690192" y="351205"/>
                  </a:lnTo>
                  <a:lnTo>
                    <a:pt x="1693964" y="351205"/>
                  </a:lnTo>
                  <a:lnTo>
                    <a:pt x="1709470" y="350367"/>
                  </a:lnTo>
                  <a:lnTo>
                    <a:pt x="1711985" y="349948"/>
                  </a:lnTo>
                  <a:lnTo>
                    <a:pt x="1714080" y="349529"/>
                  </a:lnTo>
                  <a:lnTo>
                    <a:pt x="1715338" y="346595"/>
                  </a:lnTo>
                  <a:lnTo>
                    <a:pt x="1715338" y="177279"/>
                  </a:lnTo>
                  <a:lnTo>
                    <a:pt x="1725396" y="176441"/>
                  </a:lnTo>
                  <a:lnTo>
                    <a:pt x="1753323" y="176022"/>
                  </a:lnTo>
                  <a:lnTo>
                    <a:pt x="1766049" y="176022"/>
                  </a:lnTo>
                  <a:lnTo>
                    <a:pt x="1766049" y="362102"/>
                  </a:lnTo>
                  <a:lnTo>
                    <a:pt x="1769402" y="362102"/>
                  </a:lnTo>
                  <a:lnTo>
                    <a:pt x="1777784" y="361264"/>
                  </a:lnTo>
                  <a:lnTo>
                    <a:pt x="1786585" y="360845"/>
                  </a:lnTo>
                  <a:lnTo>
                    <a:pt x="1787842" y="360845"/>
                  </a:lnTo>
                  <a:lnTo>
                    <a:pt x="1789938" y="360426"/>
                  </a:lnTo>
                  <a:lnTo>
                    <a:pt x="1791195" y="357911"/>
                  </a:lnTo>
                  <a:lnTo>
                    <a:pt x="1791195" y="176022"/>
                  </a:lnTo>
                  <a:lnTo>
                    <a:pt x="1791195" y="153390"/>
                  </a:lnTo>
                  <a:lnTo>
                    <a:pt x="1791220" y="41376"/>
                  </a:lnTo>
                  <a:lnTo>
                    <a:pt x="1791335" y="35661"/>
                  </a:lnTo>
                  <a:lnTo>
                    <a:pt x="1791398" y="32689"/>
                  </a:lnTo>
                  <a:lnTo>
                    <a:pt x="1791614" y="22212"/>
                  </a:lnTo>
                  <a:lnTo>
                    <a:pt x="1791728" y="20535"/>
                  </a:lnTo>
                  <a:lnTo>
                    <a:pt x="1791843" y="18859"/>
                  </a:lnTo>
                  <a:lnTo>
                    <a:pt x="1791893" y="18021"/>
                  </a:lnTo>
                  <a:lnTo>
                    <a:pt x="1791982" y="16764"/>
                  </a:lnTo>
                  <a:lnTo>
                    <a:pt x="1792427" y="10058"/>
                  </a:lnTo>
                  <a:lnTo>
                    <a:pt x="1792452" y="7124"/>
                  </a:lnTo>
                  <a:close/>
                </a:path>
                <a:path w="2225040" h="396240">
                  <a:moveTo>
                    <a:pt x="2140127" y="306628"/>
                  </a:moveTo>
                  <a:lnTo>
                    <a:pt x="2120811" y="273545"/>
                  </a:lnTo>
                  <a:lnTo>
                    <a:pt x="2114156" y="267919"/>
                  </a:lnTo>
                  <a:lnTo>
                    <a:pt x="2114156" y="310349"/>
                  </a:lnTo>
                  <a:lnTo>
                    <a:pt x="2114029" y="335902"/>
                  </a:lnTo>
                  <a:lnTo>
                    <a:pt x="2084120" y="367525"/>
                  </a:lnTo>
                  <a:lnTo>
                    <a:pt x="2075522" y="371436"/>
                  </a:lnTo>
                  <a:lnTo>
                    <a:pt x="2075662" y="371436"/>
                  </a:lnTo>
                  <a:lnTo>
                    <a:pt x="2065058" y="373138"/>
                  </a:lnTo>
                  <a:lnTo>
                    <a:pt x="2048522" y="373837"/>
                  </a:lnTo>
                  <a:lnTo>
                    <a:pt x="2032241" y="373634"/>
                  </a:lnTo>
                  <a:lnTo>
                    <a:pt x="1990445" y="353288"/>
                  </a:lnTo>
                  <a:lnTo>
                    <a:pt x="1982508" y="333298"/>
                  </a:lnTo>
                  <a:lnTo>
                    <a:pt x="1982317" y="324802"/>
                  </a:lnTo>
                  <a:lnTo>
                    <a:pt x="2001583" y="286867"/>
                  </a:lnTo>
                  <a:lnTo>
                    <a:pt x="2050338" y="272351"/>
                  </a:lnTo>
                  <a:lnTo>
                    <a:pt x="2059597" y="272008"/>
                  </a:lnTo>
                  <a:lnTo>
                    <a:pt x="2066582" y="272351"/>
                  </a:lnTo>
                  <a:lnTo>
                    <a:pt x="2105520" y="293154"/>
                  </a:lnTo>
                  <a:lnTo>
                    <a:pt x="2114156" y="310349"/>
                  </a:lnTo>
                  <a:lnTo>
                    <a:pt x="2114156" y="267919"/>
                  </a:lnTo>
                  <a:lnTo>
                    <a:pt x="2074303" y="253682"/>
                  </a:lnTo>
                  <a:lnTo>
                    <a:pt x="2064473" y="253009"/>
                  </a:lnTo>
                  <a:lnTo>
                    <a:pt x="2049360" y="253136"/>
                  </a:lnTo>
                  <a:lnTo>
                    <a:pt x="2002840" y="262775"/>
                  </a:lnTo>
                  <a:lnTo>
                    <a:pt x="1968690" y="287921"/>
                  </a:lnTo>
                  <a:lnTo>
                    <a:pt x="1956092" y="337400"/>
                  </a:lnTo>
                  <a:lnTo>
                    <a:pt x="1957349" y="345490"/>
                  </a:lnTo>
                  <a:lnTo>
                    <a:pt x="1980082" y="377126"/>
                  </a:lnTo>
                  <a:lnTo>
                    <a:pt x="2020544" y="394449"/>
                  </a:lnTo>
                  <a:lnTo>
                    <a:pt x="2019985" y="394449"/>
                  </a:lnTo>
                  <a:lnTo>
                    <a:pt x="2030920" y="395478"/>
                  </a:lnTo>
                  <a:lnTo>
                    <a:pt x="2029891" y="395478"/>
                  </a:lnTo>
                  <a:lnTo>
                    <a:pt x="2046846" y="395630"/>
                  </a:lnTo>
                  <a:lnTo>
                    <a:pt x="2094839" y="386194"/>
                  </a:lnTo>
                  <a:lnTo>
                    <a:pt x="2128151" y="359587"/>
                  </a:lnTo>
                  <a:lnTo>
                    <a:pt x="2140127" y="333298"/>
                  </a:lnTo>
                  <a:lnTo>
                    <a:pt x="2140127" y="306628"/>
                  </a:lnTo>
                  <a:close/>
                </a:path>
                <a:path w="2225040" h="396240">
                  <a:moveTo>
                    <a:pt x="2179282" y="116509"/>
                  </a:moveTo>
                  <a:lnTo>
                    <a:pt x="2126907" y="88646"/>
                  </a:lnTo>
                  <a:lnTo>
                    <a:pt x="2071789" y="67627"/>
                  </a:lnTo>
                  <a:lnTo>
                    <a:pt x="2049780" y="59931"/>
                  </a:lnTo>
                  <a:lnTo>
                    <a:pt x="2054021" y="54165"/>
                  </a:lnTo>
                  <a:lnTo>
                    <a:pt x="2075345" y="17602"/>
                  </a:lnTo>
                  <a:lnTo>
                    <a:pt x="2077859" y="14249"/>
                  </a:lnTo>
                  <a:lnTo>
                    <a:pt x="2074087" y="12573"/>
                  </a:lnTo>
                  <a:lnTo>
                    <a:pt x="2048522" y="2095"/>
                  </a:lnTo>
                  <a:lnTo>
                    <a:pt x="2043912" y="0"/>
                  </a:lnTo>
                  <a:lnTo>
                    <a:pt x="2043074" y="4610"/>
                  </a:lnTo>
                  <a:lnTo>
                    <a:pt x="2042236" y="12573"/>
                  </a:lnTo>
                  <a:lnTo>
                    <a:pt x="2037422" y="25146"/>
                  </a:lnTo>
                  <a:lnTo>
                    <a:pt x="2034527" y="32588"/>
                  </a:lnTo>
                  <a:lnTo>
                    <a:pt x="2032317" y="37553"/>
                  </a:lnTo>
                  <a:lnTo>
                    <a:pt x="2029675" y="42291"/>
                  </a:lnTo>
                  <a:lnTo>
                    <a:pt x="2025472" y="49034"/>
                  </a:lnTo>
                  <a:lnTo>
                    <a:pt x="2019376" y="58978"/>
                  </a:lnTo>
                  <a:lnTo>
                    <a:pt x="1986610" y="92468"/>
                  </a:lnTo>
                  <a:lnTo>
                    <a:pt x="1941918" y="122301"/>
                  </a:lnTo>
                  <a:lnTo>
                    <a:pt x="1905609" y="138722"/>
                  </a:lnTo>
                  <a:lnTo>
                    <a:pt x="1902256" y="139979"/>
                  </a:lnTo>
                  <a:lnTo>
                    <a:pt x="1904771" y="143751"/>
                  </a:lnTo>
                  <a:lnTo>
                    <a:pt x="1912315" y="152133"/>
                  </a:lnTo>
                  <a:lnTo>
                    <a:pt x="1916087" y="156743"/>
                  </a:lnTo>
                  <a:lnTo>
                    <a:pt x="1922373" y="156324"/>
                  </a:lnTo>
                  <a:lnTo>
                    <a:pt x="1924888" y="155486"/>
                  </a:lnTo>
                  <a:lnTo>
                    <a:pt x="1925307" y="155067"/>
                  </a:lnTo>
                  <a:lnTo>
                    <a:pt x="1944903" y="146265"/>
                  </a:lnTo>
                  <a:lnTo>
                    <a:pt x="1987550" y="120281"/>
                  </a:lnTo>
                  <a:lnTo>
                    <a:pt x="2024888" y="90398"/>
                  </a:lnTo>
                  <a:lnTo>
                    <a:pt x="2037207" y="76276"/>
                  </a:lnTo>
                  <a:lnTo>
                    <a:pt x="2045233" y="78803"/>
                  </a:lnTo>
                  <a:lnTo>
                    <a:pt x="2085492" y="95338"/>
                  </a:lnTo>
                  <a:lnTo>
                    <a:pt x="2121141" y="113207"/>
                  </a:lnTo>
                  <a:lnTo>
                    <a:pt x="2156295" y="135394"/>
                  </a:lnTo>
                  <a:lnTo>
                    <a:pt x="2162098" y="140398"/>
                  </a:lnTo>
                  <a:lnTo>
                    <a:pt x="2164613" y="142494"/>
                  </a:lnTo>
                  <a:lnTo>
                    <a:pt x="2166289" y="139560"/>
                  </a:lnTo>
                  <a:lnTo>
                    <a:pt x="2173414" y="129082"/>
                  </a:lnTo>
                  <a:lnTo>
                    <a:pt x="2177605" y="120281"/>
                  </a:lnTo>
                  <a:lnTo>
                    <a:pt x="2179282" y="116509"/>
                  </a:lnTo>
                  <a:close/>
                </a:path>
                <a:path w="2225040" h="396240">
                  <a:moveTo>
                    <a:pt x="2224544" y="217093"/>
                  </a:moveTo>
                  <a:lnTo>
                    <a:pt x="2224468" y="215938"/>
                  </a:lnTo>
                  <a:lnTo>
                    <a:pt x="2224125" y="211226"/>
                  </a:lnTo>
                  <a:lnTo>
                    <a:pt x="2222677" y="200545"/>
                  </a:lnTo>
                  <a:lnTo>
                    <a:pt x="2222589" y="199885"/>
                  </a:lnTo>
                  <a:lnTo>
                    <a:pt x="2222474" y="199059"/>
                  </a:lnTo>
                  <a:lnTo>
                    <a:pt x="2222398" y="198513"/>
                  </a:lnTo>
                  <a:lnTo>
                    <a:pt x="2222296" y="197777"/>
                  </a:lnTo>
                  <a:lnTo>
                    <a:pt x="2222220" y="197205"/>
                  </a:lnTo>
                  <a:lnTo>
                    <a:pt x="2222131" y="196557"/>
                  </a:lnTo>
                  <a:lnTo>
                    <a:pt x="2222068" y="196138"/>
                  </a:lnTo>
                  <a:lnTo>
                    <a:pt x="2221979" y="195465"/>
                  </a:lnTo>
                  <a:lnTo>
                    <a:pt x="2221890" y="194818"/>
                  </a:lnTo>
                  <a:lnTo>
                    <a:pt x="2221801" y="194106"/>
                  </a:lnTo>
                  <a:lnTo>
                    <a:pt x="2221611" y="192786"/>
                  </a:lnTo>
                  <a:lnTo>
                    <a:pt x="2221192" y="190690"/>
                  </a:lnTo>
                  <a:lnTo>
                    <a:pt x="2218677" y="188175"/>
                  </a:lnTo>
                  <a:lnTo>
                    <a:pt x="2214486" y="189014"/>
                  </a:lnTo>
                  <a:lnTo>
                    <a:pt x="2206841" y="190246"/>
                  </a:lnTo>
                  <a:lnTo>
                    <a:pt x="2200427" y="191084"/>
                  </a:lnTo>
                  <a:lnTo>
                    <a:pt x="2191778" y="191871"/>
                  </a:lnTo>
                  <a:lnTo>
                    <a:pt x="2152040" y="194818"/>
                  </a:lnTo>
                  <a:lnTo>
                    <a:pt x="2057171" y="199059"/>
                  </a:lnTo>
                  <a:lnTo>
                    <a:pt x="2056917" y="199059"/>
                  </a:lnTo>
                  <a:lnTo>
                    <a:pt x="2056980" y="197205"/>
                  </a:lnTo>
                  <a:lnTo>
                    <a:pt x="2057107" y="194106"/>
                  </a:lnTo>
                  <a:lnTo>
                    <a:pt x="2057234" y="191084"/>
                  </a:lnTo>
                  <a:lnTo>
                    <a:pt x="2057349" y="188175"/>
                  </a:lnTo>
                  <a:lnTo>
                    <a:pt x="2057742" y="178536"/>
                  </a:lnTo>
                  <a:lnTo>
                    <a:pt x="2058187" y="165849"/>
                  </a:lnTo>
                  <a:lnTo>
                    <a:pt x="2058860" y="152133"/>
                  </a:lnTo>
                  <a:lnTo>
                    <a:pt x="2059305" y="142494"/>
                  </a:lnTo>
                  <a:lnTo>
                    <a:pt x="2059419" y="135788"/>
                  </a:lnTo>
                  <a:lnTo>
                    <a:pt x="2027148" y="135788"/>
                  </a:lnTo>
                  <a:lnTo>
                    <a:pt x="2030501" y="144170"/>
                  </a:lnTo>
                  <a:lnTo>
                    <a:pt x="2032495" y="160959"/>
                  </a:lnTo>
                  <a:lnTo>
                    <a:pt x="2032863" y="165849"/>
                  </a:lnTo>
                  <a:lnTo>
                    <a:pt x="2032876" y="166382"/>
                  </a:lnTo>
                  <a:lnTo>
                    <a:pt x="2033003" y="171856"/>
                  </a:lnTo>
                  <a:lnTo>
                    <a:pt x="2033016" y="199491"/>
                  </a:lnTo>
                  <a:lnTo>
                    <a:pt x="2017153" y="199885"/>
                  </a:lnTo>
                  <a:lnTo>
                    <a:pt x="2018792" y="199885"/>
                  </a:lnTo>
                  <a:lnTo>
                    <a:pt x="1992401" y="200240"/>
                  </a:lnTo>
                  <a:lnTo>
                    <a:pt x="1979079" y="200240"/>
                  </a:lnTo>
                  <a:lnTo>
                    <a:pt x="1951837" y="200545"/>
                  </a:lnTo>
                  <a:lnTo>
                    <a:pt x="1938553" y="200545"/>
                  </a:lnTo>
                  <a:lnTo>
                    <a:pt x="1924519" y="200240"/>
                  </a:lnTo>
                  <a:lnTo>
                    <a:pt x="1925535" y="200240"/>
                  </a:lnTo>
                  <a:lnTo>
                    <a:pt x="1894408" y="199059"/>
                  </a:lnTo>
                  <a:lnTo>
                    <a:pt x="1884451" y="198513"/>
                  </a:lnTo>
                  <a:lnTo>
                    <a:pt x="1876691" y="197777"/>
                  </a:lnTo>
                  <a:lnTo>
                    <a:pt x="1867052" y="196557"/>
                  </a:lnTo>
                  <a:lnTo>
                    <a:pt x="1864956" y="196138"/>
                  </a:lnTo>
                  <a:lnTo>
                    <a:pt x="1863293" y="199059"/>
                  </a:lnTo>
                  <a:lnTo>
                    <a:pt x="1863686" y="199885"/>
                  </a:lnTo>
                  <a:lnTo>
                    <a:pt x="1863788" y="200240"/>
                  </a:lnTo>
                  <a:lnTo>
                    <a:pt x="1863852" y="200545"/>
                  </a:lnTo>
                  <a:lnTo>
                    <a:pt x="1865376" y="207035"/>
                  </a:lnTo>
                  <a:lnTo>
                    <a:pt x="1867877" y="216179"/>
                  </a:lnTo>
                  <a:lnTo>
                    <a:pt x="1867992" y="216509"/>
                  </a:lnTo>
                  <a:lnTo>
                    <a:pt x="1868043" y="216674"/>
                  </a:lnTo>
                  <a:lnTo>
                    <a:pt x="1869567" y="220865"/>
                  </a:lnTo>
                  <a:lnTo>
                    <a:pt x="1870405" y="223380"/>
                  </a:lnTo>
                  <a:lnTo>
                    <a:pt x="1873758" y="225894"/>
                  </a:lnTo>
                  <a:lnTo>
                    <a:pt x="1878368" y="225475"/>
                  </a:lnTo>
                  <a:lnTo>
                    <a:pt x="1889569" y="224231"/>
                  </a:lnTo>
                  <a:lnTo>
                    <a:pt x="1899348" y="223380"/>
                  </a:lnTo>
                  <a:lnTo>
                    <a:pt x="1899627" y="223380"/>
                  </a:lnTo>
                  <a:lnTo>
                    <a:pt x="1910842" y="222694"/>
                  </a:lnTo>
                  <a:lnTo>
                    <a:pt x="1965756" y="220078"/>
                  </a:lnTo>
                  <a:lnTo>
                    <a:pt x="2118182" y="216179"/>
                  </a:lnTo>
                  <a:lnTo>
                    <a:pt x="2137689" y="216179"/>
                  </a:lnTo>
                  <a:lnTo>
                    <a:pt x="2153221" y="215938"/>
                  </a:lnTo>
                  <a:lnTo>
                    <a:pt x="2202053" y="215938"/>
                  </a:lnTo>
                  <a:lnTo>
                    <a:pt x="2208314" y="216179"/>
                  </a:lnTo>
                  <a:lnTo>
                    <a:pt x="2216162" y="216674"/>
                  </a:lnTo>
                  <a:lnTo>
                    <a:pt x="2224544" y="21709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3898" y="2166155"/>
              <a:ext cx="113614" cy="12961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6544" y="2110833"/>
              <a:ext cx="179451" cy="18493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027" y="2166155"/>
              <a:ext cx="103784" cy="12961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558" y="2125464"/>
              <a:ext cx="202996" cy="16733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586" y="2166155"/>
              <a:ext cx="103784" cy="12961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780116" y="2110833"/>
              <a:ext cx="31750" cy="185420"/>
            </a:xfrm>
            <a:custGeom>
              <a:avLst/>
              <a:gdLst/>
              <a:ahLst/>
              <a:cxnLst/>
              <a:rect l="l" t="t" r="r" b="b"/>
              <a:pathLst>
                <a:path w="31750" h="185419">
                  <a:moveTo>
                    <a:pt x="25374" y="184937"/>
                  </a:moveTo>
                  <a:lnTo>
                    <a:pt x="20116" y="184937"/>
                  </a:lnTo>
                  <a:lnTo>
                    <a:pt x="10994" y="183251"/>
                  </a:lnTo>
                  <a:lnTo>
                    <a:pt x="4743" y="178308"/>
                  </a:lnTo>
                  <a:lnTo>
                    <a:pt x="1150" y="170278"/>
                  </a:lnTo>
                  <a:lnTo>
                    <a:pt x="0" y="159334"/>
                  </a:lnTo>
                  <a:lnTo>
                    <a:pt x="0" y="0"/>
                  </a:lnTo>
                  <a:lnTo>
                    <a:pt x="18516" y="0"/>
                  </a:lnTo>
                  <a:lnTo>
                    <a:pt x="18516" y="166878"/>
                  </a:lnTo>
                  <a:lnTo>
                    <a:pt x="21031" y="169392"/>
                  </a:lnTo>
                  <a:lnTo>
                    <a:pt x="26288" y="169392"/>
                  </a:lnTo>
                  <a:lnTo>
                    <a:pt x="28575" y="168935"/>
                  </a:lnTo>
                  <a:lnTo>
                    <a:pt x="31318" y="183337"/>
                  </a:lnTo>
                  <a:lnTo>
                    <a:pt x="28346" y="184251"/>
                  </a:lnTo>
                  <a:lnTo>
                    <a:pt x="25374" y="18493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5209" y="2117463"/>
              <a:ext cx="267462" cy="1783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9417" y="2117463"/>
              <a:ext cx="274548" cy="23134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3854" y="2166155"/>
              <a:ext cx="90068" cy="12961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39526" y="2166155"/>
              <a:ext cx="106756" cy="17967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997151" y="7607477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14571" y="7613865"/>
              <a:ext cx="194726" cy="16022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6806" y="7590941"/>
              <a:ext cx="178077" cy="21065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12199" y="7590700"/>
              <a:ext cx="182429" cy="21089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996589" y="7603730"/>
              <a:ext cx="28575" cy="185420"/>
            </a:xfrm>
            <a:custGeom>
              <a:avLst/>
              <a:gdLst/>
              <a:ahLst/>
              <a:cxnLst/>
              <a:rect l="l" t="t" r="r" b="b"/>
              <a:pathLst>
                <a:path w="28575" h="185420">
                  <a:moveTo>
                    <a:pt x="23888" y="185074"/>
                  </a:moveTo>
                  <a:lnTo>
                    <a:pt x="4343" y="185074"/>
                  </a:lnTo>
                  <a:lnTo>
                    <a:pt x="4343" y="54774"/>
                  </a:lnTo>
                  <a:lnTo>
                    <a:pt x="23888" y="54774"/>
                  </a:lnTo>
                  <a:lnTo>
                    <a:pt x="23888" y="185074"/>
                  </a:lnTo>
                  <a:close/>
                </a:path>
                <a:path w="28575" h="185420">
                  <a:moveTo>
                    <a:pt x="21958" y="26783"/>
                  </a:moveTo>
                  <a:lnTo>
                    <a:pt x="6032" y="26783"/>
                  </a:lnTo>
                  <a:lnTo>
                    <a:pt x="0" y="21234"/>
                  </a:lnTo>
                  <a:lnTo>
                    <a:pt x="0" y="5067"/>
                  </a:lnTo>
                  <a:lnTo>
                    <a:pt x="6032" y="0"/>
                  </a:lnTo>
                  <a:lnTo>
                    <a:pt x="21958" y="0"/>
                  </a:lnTo>
                  <a:lnTo>
                    <a:pt x="28473" y="5067"/>
                  </a:lnTo>
                  <a:lnTo>
                    <a:pt x="28473" y="21234"/>
                  </a:lnTo>
                  <a:lnTo>
                    <a:pt x="21958" y="267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1122" y="7596733"/>
              <a:ext cx="112685" cy="19520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58409" y="7590459"/>
              <a:ext cx="411411" cy="21499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6456" y="7590459"/>
              <a:ext cx="392348" cy="2159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6431" y="7590459"/>
              <a:ext cx="202705" cy="2159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8364" y="7655127"/>
              <a:ext cx="119924" cy="13681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8933" y="7596733"/>
              <a:ext cx="189418" cy="19520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38996" y="7655127"/>
              <a:ext cx="109548" cy="13681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76776" y="7655127"/>
              <a:ext cx="69252" cy="13367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24598" y="7590459"/>
              <a:ext cx="174216" cy="2159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1524" y="7590459"/>
              <a:ext cx="167942" cy="21620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550725" y="7594320"/>
              <a:ext cx="195580" cy="210185"/>
            </a:xfrm>
            <a:custGeom>
              <a:avLst/>
              <a:gdLst/>
              <a:ahLst/>
              <a:cxnLst/>
              <a:rect l="l" t="t" r="r" b="b"/>
              <a:pathLst>
                <a:path w="195579" h="210184">
                  <a:moveTo>
                    <a:pt x="169151" y="34988"/>
                  </a:moveTo>
                  <a:lnTo>
                    <a:pt x="151777" y="34988"/>
                  </a:lnTo>
                  <a:lnTo>
                    <a:pt x="151777" y="57188"/>
                  </a:lnTo>
                  <a:lnTo>
                    <a:pt x="169151" y="57188"/>
                  </a:lnTo>
                  <a:lnTo>
                    <a:pt x="169151" y="34988"/>
                  </a:lnTo>
                  <a:close/>
                </a:path>
                <a:path w="195579" h="210184">
                  <a:moveTo>
                    <a:pt x="169151" y="0"/>
                  </a:moveTo>
                  <a:lnTo>
                    <a:pt x="151777" y="0"/>
                  </a:lnTo>
                  <a:lnTo>
                    <a:pt x="151777" y="20777"/>
                  </a:lnTo>
                  <a:lnTo>
                    <a:pt x="43192" y="20777"/>
                  </a:lnTo>
                  <a:lnTo>
                    <a:pt x="43192" y="457"/>
                  </a:lnTo>
                  <a:lnTo>
                    <a:pt x="25819" y="457"/>
                  </a:lnTo>
                  <a:lnTo>
                    <a:pt x="25819" y="20777"/>
                  </a:lnTo>
                  <a:lnTo>
                    <a:pt x="25819" y="34747"/>
                  </a:lnTo>
                  <a:lnTo>
                    <a:pt x="25819" y="57607"/>
                  </a:lnTo>
                  <a:lnTo>
                    <a:pt x="25819" y="71577"/>
                  </a:lnTo>
                  <a:lnTo>
                    <a:pt x="169151" y="71577"/>
                  </a:lnTo>
                  <a:lnTo>
                    <a:pt x="169151" y="57607"/>
                  </a:lnTo>
                  <a:lnTo>
                    <a:pt x="43192" y="57607"/>
                  </a:lnTo>
                  <a:lnTo>
                    <a:pt x="43192" y="34747"/>
                  </a:lnTo>
                  <a:lnTo>
                    <a:pt x="169151" y="34747"/>
                  </a:lnTo>
                  <a:lnTo>
                    <a:pt x="169151" y="21234"/>
                  </a:lnTo>
                  <a:lnTo>
                    <a:pt x="169151" y="20777"/>
                  </a:lnTo>
                  <a:lnTo>
                    <a:pt x="169151" y="0"/>
                  </a:lnTo>
                  <a:close/>
                </a:path>
                <a:path w="195579" h="210184">
                  <a:moveTo>
                    <a:pt x="176149" y="196037"/>
                  </a:moveTo>
                  <a:lnTo>
                    <a:pt x="41503" y="196037"/>
                  </a:lnTo>
                  <a:lnTo>
                    <a:pt x="41503" y="173177"/>
                  </a:lnTo>
                  <a:lnTo>
                    <a:pt x="169633" y="173177"/>
                  </a:lnTo>
                  <a:lnTo>
                    <a:pt x="169633" y="159207"/>
                  </a:lnTo>
                  <a:lnTo>
                    <a:pt x="169633" y="138887"/>
                  </a:lnTo>
                  <a:lnTo>
                    <a:pt x="169633" y="124917"/>
                  </a:lnTo>
                  <a:lnTo>
                    <a:pt x="23647" y="124917"/>
                  </a:lnTo>
                  <a:lnTo>
                    <a:pt x="23647" y="138887"/>
                  </a:lnTo>
                  <a:lnTo>
                    <a:pt x="152260" y="138887"/>
                  </a:lnTo>
                  <a:lnTo>
                    <a:pt x="152260" y="159207"/>
                  </a:lnTo>
                  <a:lnTo>
                    <a:pt x="24371" y="159207"/>
                  </a:lnTo>
                  <a:lnTo>
                    <a:pt x="24371" y="173177"/>
                  </a:lnTo>
                  <a:lnTo>
                    <a:pt x="24371" y="196037"/>
                  </a:lnTo>
                  <a:lnTo>
                    <a:pt x="24371" y="210007"/>
                  </a:lnTo>
                  <a:lnTo>
                    <a:pt x="176149" y="210007"/>
                  </a:lnTo>
                  <a:lnTo>
                    <a:pt x="176149" y="196037"/>
                  </a:lnTo>
                  <a:close/>
                </a:path>
                <a:path w="195579" h="210184">
                  <a:moveTo>
                    <a:pt x="194970" y="90246"/>
                  </a:moveTo>
                  <a:lnTo>
                    <a:pt x="0" y="90246"/>
                  </a:lnTo>
                  <a:lnTo>
                    <a:pt x="0" y="104724"/>
                  </a:lnTo>
                  <a:lnTo>
                    <a:pt x="194970" y="104724"/>
                  </a:lnTo>
                  <a:lnTo>
                    <a:pt x="194970" y="902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70550" y="7590700"/>
              <a:ext cx="180007" cy="21571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85304" y="7590459"/>
              <a:ext cx="176629" cy="21620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64417" y="7590459"/>
              <a:ext cx="182420" cy="21571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491948" y="7590459"/>
              <a:ext cx="619760" cy="216535"/>
            </a:xfrm>
            <a:custGeom>
              <a:avLst/>
              <a:gdLst/>
              <a:ahLst/>
              <a:cxnLst/>
              <a:rect l="l" t="t" r="r" b="b"/>
              <a:pathLst>
                <a:path w="619759" h="216534">
                  <a:moveTo>
                    <a:pt x="117513" y="103517"/>
                  </a:moveTo>
                  <a:lnTo>
                    <a:pt x="116446" y="96278"/>
                  </a:lnTo>
                  <a:lnTo>
                    <a:pt x="116408" y="95961"/>
                  </a:lnTo>
                  <a:lnTo>
                    <a:pt x="115341" y="88798"/>
                  </a:lnTo>
                  <a:lnTo>
                    <a:pt x="93865" y="92519"/>
                  </a:lnTo>
                  <a:lnTo>
                    <a:pt x="71793" y="94805"/>
                  </a:lnTo>
                  <a:lnTo>
                    <a:pt x="47002" y="95961"/>
                  </a:lnTo>
                  <a:lnTo>
                    <a:pt x="17373" y="96278"/>
                  </a:lnTo>
                  <a:lnTo>
                    <a:pt x="17373" y="31369"/>
                  </a:lnTo>
                  <a:lnTo>
                    <a:pt x="95072" y="31369"/>
                  </a:lnTo>
                  <a:lnTo>
                    <a:pt x="95072" y="16891"/>
                  </a:lnTo>
                  <a:lnTo>
                    <a:pt x="0" y="16891"/>
                  </a:lnTo>
                  <a:lnTo>
                    <a:pt x="0" y="110998"/>
                  </a:lnTo>
                  <a:lnTo>
                    <a:pt x="16408" y="110998"/>
                  </a:lnTo>
                  <a:lnTo>
                    <a:pt x="46875" y="110680"/>
                  </a:lnTo>
                  <a:lnTo>
                    <a:pt x="72390" y="109524"/>
                  </a:lnTo>
                  <a:lnTo>
                    <a:pt x="95199" y="107238"/>
                  </a:lnTo>
                  <a:lnTo>
                    <a:pt x="117513" y="103517"/>
                  </a:lnTo>
                  <a:close/>
                </a:path>
                <a:path w="619759" h="216534">
                  <a:moveTo>
                    <a:pt x="159016" y="174701"/>
                  </a:moveTo>
                  <a:lnTo>
                    <a:pt x="154152" y="157543"/>
                  </a:lnTo>
                  <a:lnTo>
                    <a:pt x="144183" y="148399"/>
                  </a:lnTo>
                  <a:lnTo>
                    <a:pt x="141884" y="146304"/>
                  </a:lnTo>
                  <a:lnTo>
                    <a:pt x="141884" y="174701"/>
                  </a:lnTo>
                  <a:lnTo>
                    <a:pt x="138137" y="185737"/>
                  </a:lnTo>
                  <a:lnTo>
                    <a:pt x="127444" y="194005"/>
                  </a:lnTo>
                  <a:lnTo>
                    <a:pt x="110642" y="199199"/>
                  </a:lnTo>
                  <a:lnTo>
                    <a:pt x="88557" y="201002"/>
                  </a:lnTo>
                  <a:lnTo>
                    <a:pt x="66484" y="199199"/>
                  </a:lnTo>
                  <a:lnTo>
                    <a:pt x="49682" y="194005"/>
                  </a:lnTo>
                  <a:lnTo>
                    <a:pt x="38989" y="185737"/>
                  </a:lnTo>
                  <a:lnTo>
                    <a:pt x="35229" y="174701"/>
                  </a:lnTo>
                  <a:lnTo>
                    <a:pt x="38989" y="163576"/>
                  </a:lnTo>
                  <a:lnTo>
                    <a:pt x="49682" y="155308"/>
                  </a:lnTo>
                  <a:lnTo>
                    <a:pt x="66484" y="150177"/>
                  </a:lnTo>
                  <a:lnTo>
                    <a:pt x="88557" y="148399"/>
                  </a:lnTo>
                  <a:lnTo>
                    <a:pt x="110642" y="150177"/>
                  </a:lnTo>
                  <a:lnTo>
                    <a:pt x="127444" y="155308"/>
                  </a:lnTo>
                  <a:lnTo>
                    <a:pt x="138137" y="163576"/>
                  </a:lnTo>
                  <a:lnTo>
                    <a:pt x="141884" y="174701"/>
                  </a:lnTo>
                  <a:lnTo>
                    <a:pt x="141884" y="146304"/>
                  </a:lnTo>
                  <a:lnTo>
                    <a:pt x="140169" y="144729"/>
                  </a:lnTo>
                  <a:lnTo>
                    <a:pt x="117995" y="136702"/>
                  </a:lnTo>
                  <a:lnTo>
                    <a:pt x="88557" y="133921"/>
                  </a:lnTo>
                  <a:lnTo>
                    <a:pt x="59093" y="136702"/>
                  </a:lnTo>
                  <a:lnTo>
                    <a:pt x="36830" y="144729"/>
                  </a:lnTo>
                  <a:lnTo>
                    <a:pt x="22771" y="157543"/>
                  </a:lnTo>
                  <a:lnTo>
                    <a:pt x="17856" y="174701"/>
                  </a:lnTo>
                  <a:lnTo>
                    <a:pt x="22771" y="191871"/>
                  </a:lnTo>
                  <a:lnTo>
                    <a:pt x="36830" y="204685"/>
                  </a:lnTo>
                  <a:lnTo>
                    <a:pt x="59093" y="212712"/>
                  </a:lnTo>
                  <a:lnTo>
                    <a:pt x="88557" y="215480"/>
                  </a:lnTo>
                  <a:lnTo>
                    <a:pt x="117995" y="212712"/>
                  </a:lnTo>
                  <a:lnTo>
                    <a:pt x="140169" y="204685"/>
                  </a:lnTo>
                  <a:lnTo>
                    <a:pt x="144183" y="201002"/>
                  </a:lnTo>
                  <a:lnTo>
                    <a:pt x="154152" y="191871"/>
                  </a:lnTo>
                  <a:lnTo>
                    <a:pt x="159016" y="174701"/>
                  </a:lnTo>
                  <a:close/>
                </a:path>
                <a:path w="619759" h="216534">
                  <a:moveTo>
                    <a:pt x="189179" y="57188"/>
                  </a:moveTo>
                  <a:lnTo>
                    <a:pt x="157086" y="57188"/>
                  </a:lnTo>
                  <a:lnTo>
                    <a:pt x="157086" y="0"/>
                  </a:lnTo>
                  <a:lnTo>
                    <a:pt x="139471" y="0"/>
                  </a:lnTo>
                  <a:lnTo>
                    <a:pt x="139471" y="129336"/>
                  </a:lnTo>
                  <a:lnTo>
                    <a:pt x="157086" y="129336"/>
                  </a:lnTo>
                  <a:lnTo>
                    <a:pt x="157086" y="71907"/>
                  </a:lnTo>
                  <a:lnTo>
                    <a:pt x="189179" y="71907"/>
                  </a:lnTo>
                  <a:lnTo>
                    <a:pt x="189179" y="57188"/>
                  </a:lnTo>
                  <a:close/>
                </a:path>
                <a:path w="619759" h="216534">
                  <a:moveTo>
                    <a:pt x="322859" y="117754"/>
                  </a:moveTo>
                  <a:lnTo>
                    <a:pt x="318985" y="97853"/>
                  </a:lnTo>
                  <a:lnTo>
                    <a:pt x="308838" y="83248"/>
                  </a:lnTo>
                  <a:lnTo>
                    <a:pt x="308178" y="82283"/>
                  </a:lnTo>
                  <a:lnTo>
                    <a:pt x="306209" y="81089"/>
                  </a:lnTo>
                  <a:lnTo>
                    <a:pt x="306209" y="117754"/>
                  </a:lnTo>
                  <a:lnTo>
                    <a:pt x="303555" y="131597"/>
                  </a:lnTo>
                  <a:lnTo>
                    <a:pt x="296138" y="142519"/>
                  </a:lnTo>
                  <a:lnTo>
                    <a:pt x="284835" y="149694"/>
                  </a:lnTo>
                  <a:lnTo>
                    <a:pt x="270497" y="152260"/>
                  </a:lnTo>
                  <a:lnTo>
                    <a:pt x="256438" y="149694"/>
                  </a:lnTo>
                  <a:lnTo>
                    <a:pt x="245287" y="142519"/>
                  </a:lnTo>
                  <a:lnTo>
                    <a:pt x="237921" y="131597"/>
                  </a:lnTo>
                  <a:lnTo>
                    <a:pt x="235267" y="117754"/>
                  </a:lnTo>
                  <a:lnTo>
                    <a:pt x="237921" y="103924"/>
                  </a:lnTo>
                  <a:lnTo>
                    <a:pt x="245287" y="92989"/>
                  </a:lnTo>
                  <a:lnTo>
                    <a:pt x="256438" y="85826"/>
                  </a:lnTo>
                  <a:lnTo>
                    <a:pt x="270497" y="83248"/>
                  </a:lnTo>
                  <a:lnTo>
                    <a:pt x="284835" y="85826"/>
                  </a:lnTo>
                  <a:lnTo>
                    <a:pt x="296138" y="92989"/>
                  </a:lnTo>
                  <a:lnTo>
                    <a:pt x="303555" y="103924"/>
                  </a:lnTo>
                  <a:lnTo>
                    <a:pt x="306209" y="117754"/>
                  </a:lnTo>
                  <a:lnTo>
                    <a:pt x="306209" y="81089"/>
                  </a:lnTo>
                  <a:lnTo>
                    <a:pt x="291604" y="72148"/>
                  </a:lnTo>
                  <a:lnTo>
                    <a:pt x="270497" y="68529"/>
                  </a:lnTo>
                  <a:lnTo>
                    <a:pt x="249770" y="72148"/>
                  </a:lnTo>
                  <a:lnTo>
                    <a:pt x="233337" y="82283"/>
                  </a:lnTo>
                  <a:lnTo>
                    <a:pt x="222516" y="97853"/>
                  </a:lnTo>
                  <a:lnTo>
                    <a:pt x="218617" y="117754"/>
                  </a:lnTo>
                  <a:lnTo>
                    <a:pt x="222516" y="137769"/>
                  </a:lnTo>
                  <a:lnTo>
                    <a:pt x="233337" y="153314"/>
                  </a:lnTo>
                  <a:lnTo>
                    <a:pt x="249770" y="163398"/>
                  </a:lnTo>
                  <a:lnTo>
                    <a:pt x="270497" y="166979"/>
                  </a:lnTo>
                  <a:lnTo>
                    <a:pt x="291604" y="163398"/>
                  </a:lnTo>
                  <a:lnTo>
                    <a:pt x="308178" y="153314"/>
                  </a:lnTo>
                  <a:lnTo>
                    <a:pt x="308902" y="152260"/>
                  </a:lnTo>
                  <a:lnTo>
                    <a:pt x="318985" y="137769"/>
                  </a:lnTo>
                  <a:lnTo>
                    <a:pt x="322859" y="117754"/>
                  </a:lnTo>
                  <a:close/>
                </a:path>
                <a:path w="619759" h="216534">
                  <a:moveTo>
                    <a:pt x="333476" y="34988"/>
                  </a:moveTo>
                  <a:lnTo>
                    <a:pt x="279184" y="34988"/>
                  </a:lnTo>
                  <a:lnTo>
                    <a:pt x="279184" y="2413"/>
                  </a:lnTo>
                  <a:lnTo>
                    <a:pt x="261569" y="2413"/>
                  </a:lnTo>
                  <a:lnTo>
                    <a:pt x="261569" y="34988"/>
                  </a:lnTo>
                  <a:lnTo>
                    <a:pt x="205828" y="34988"/>
                  </a:lnTo>
                  <a:lnTo>
                    <a:pt x="205828" y="49466"/>
                  </a:lnTo>
                  <a:lnTo>
                    <a:pt x="333476" y="49466"/>
                  </a:lnTo>
                  <a:lnTo>
                    <a:pt x="333476" y="34988"/>
                  </a:lnTo>
                  <a:close/>
                </a:path>
                <a:path w="619759" h="216534">
                  <a:moveTo>
                    <a:pt x="408520" y="89763"/>
                  </a:moveTo>
                  <a:lnTo>
                    <a:pt x="372325" y="89763"/>
                  </a:lnTo>
                  <a:lnTo>
                    <a:pt x="372325" y="0"/>
                  </a:lnTo>
                  <a:lnTo>
                    <a:pt x="354711" y="0"/>
                  </a:lnTo>
                  <a:lnTo>
                    <a:pt x="354711" y="215963"/>
                  </a:lnTo>
                  <a:lnTo>
                    <a:pt x="372325" y="215963"/>
                  </a:lnTo>
                  <a:lnTo>
                    <a:pt x="372325" y="104482"/>
                  </a:lnTo>
                  <a:lnTo>
                    <a:pt x="408520" y="104482"/>
                  </a:lnTo>
                  <a:lnTo>
                    <a:pt x="408520" y="89763"/>
                  </a:lnTo>
                  <a:close/>
                </a:path>
                <a:path w="619759" h="216534">
                  <a:moveTo>
                    <a:pt x="596976" y="66548"/>
                  </a:moveTo>
                  <a:lnTo>
                    <a:pt x="468363" y="66548"/>
                  </a:lnTo>
                  <a:lnTo>
                    <a:pt x="468363" y="8128"/>
                  </a:lnTo>
                  <a:lnTo>
                    <a:pt x="450748" y="8128"/>
                  </a:lnTo>
                  <a:lnTo>
                    <a:pt x="450748" y="66548"/>
                  </a:lnTo>
                  <a:lnTo>
                    <a:pt x="450748" y="80518"/>
                  </a:lnTo>
                  <a:lnTo>
                    <a:pt x="596976" y="80518"/>
                  </a:lnTo>
                  <a:lnTo>
                    <a:pt x="596976" y="66548"/>
                  </a:lnTo>
                  <a:close/>
                </a:path>
                <a:path w="619759" h="216534">
                  <a:moveTo>
                    <a:pt x="598424" y="196088"/>
                  </a:moveTo>
                  <a:lnTo>
                    <a:pt x="467156" y="196088"/>
                  </a:lnTo>
                  <a:lnTo>
                    <a:pt x="467156" y="147828"/>
                  </a:lnTo>
                  <a:lnTo>
                    <a:pt x="449541" y="147828"/>
                  </a:lnTo>
                  <a:lnTo>
                    <a:pt x="449541" y="196088"/>
                  </a:lnTo>
                  <a:lnTo>
                    <a:pt x="449541" y="210058"/>
                  </a:lnTo>
                  <a:lnTo>
                    <a:pt x="598424" y="210058"/>
                  </a:lnTo>
                  <a:lnTo>
                    <a:pt x="598424" y="196088"/>
                  </a:lnTo>
                  <a:close/>
                </a:path>
                <a:path w="619759" h="216534">
                  <a:moveTo>
                    <a:pt x="619658" y="110515"/>
                  </a:moveTo>
                  <a:lnTo>
                    <a:pt x="423964" y="110515"/>
                  </a:lnTo>
                  <a:lnTo>
                    <a:pt x="423964" y="125234"/>
                  </a:lnTo>
                  <a:lnTo>
                    <a:pt x="619658" y="125234"/>
                  </a:lnTo>
                  <a:lnTo>
                    <a:pt x="619658" y="1105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08185" y="7590218"/>
              <a:ext cx="164323" cy="21620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3047" y="7605902"/>
              <a:ext cx="195933" cy="170838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7629970" y="7597317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40">
                  <a:moveTo>
                    <a:pt x="173253" y="110490"/>
                  </a:moveTo>
                  <a:lnTo>
                    <a:pt x="43434" y="110490"/>
                  </a:lnTo>
                  <a:lnTo>
                    <a:pt x="43434" y="74930"/>
                  </a:lnTo>
                  <a:lnTo>
                    <a:pt x="166255" y="74930"/>
                  </a:lnTo>
                  <a:lnTo>
                    <a:pt x="166255" y="60960"/>
                  </a:lnTo>
                  <a:lnTo>
                    <a:pt x="43434" y="60960"/>
                  </a:lnTo>
                  <a:lnTo>
                    <a:pt x="43434" y="26670"/>
                  </a:lnTo>
                  <a:lnTo>
                    <a:pt x="171081" y="26670"/>
                  </a:lnTo>
                  <a:lnTo>
                    <a:pt x="171081" y="12700"/>
                  </a:lnTo>
                  <a:lnTo>
                    <a:pt x="25577" y="12700"/>
                  </a:lnTo>
                  <a:lnTo>
                    <a:pt x="25577" y="26670"/>
                  </a:lnTo>
                  <a:lnTo>
                    <a:pt x="25577" y="60960"/>
                  </a:lnTo>
                  <a:lnTo>
                    <a:pt x="25577" y="74930"/>
                  </a:lnTo>
                  <a:lnTo>
                    <a:pt x="25577" y="110490"/>
                  </a:lnTo>
                  <a:lnTo>
                    <a:pt x="25577" y="124460"/>
                  </a:lnTo>
                  <a:lnTo>
                    <a:pt x="173253" y="124460"/>
                  </a:lnTo>
                  <a:lnTo>
                    <a:pt x="173253" y="110490"/>
                  </a:lnTo>
                  <a:close/>
                </a:path>
                <a:path w="413384" h="205740">
                  <a:moveTo>
                    <a:pt x="195935" y="165912"/>
                  </a:moveTo>
                  <a:lnTo>
                    <a:pt x="0" y="165912"/>
                  </a:lnTo>
                  <a:lnTo>
                    <a:pt x="0" y="180632"/>
                  </a:lnTo>
                  <a:lnTo>
                    <a:pt x="195935" y="180632"/>
                  </a:lnTo>
                  <a:lnTo>
                    <a:pt x="195935" y="165912"/>
                  </a:lnTo>
                  <a:close/>
                </a:path>
                <a:path w="413384" h="205740">
                  <a:moveTo>
                    <a:pt x="391617" y="63500"/>
                  </a:moveTo>
                  <a:lnTo>
                    <a:pt x="260121" y="63500"/>
                  </a:lnTo>
                  <a:lnTo>
                    <a:pt x="260121" y="44450"/>
                  </a:lnTo>
                  <a:lnTo>
                    <a:pt x="387756" y="44450"/>
                  </a:lnTo>
                  <a:lnTo>
                    <a:pt x="387756" y="31750"/>
                  </a:lnTo>
                  <a:lnTo>
                    <a:pt x="387756" y="12700"/>
                  </a:lnTo>
                  <a:lnTo>
                    <a:pt x="387756" y="0"/>
                  </a:lnTo>
                  <a:lnTo>
                    <a:pt x="242265" y="0"/>
                  </a:lnTo>
                  <a:lnTo>
                    <a:pt x="242265" y="12700"/>
                  </a:lnTo>
                  <a:lnTo>
                    <a:pt x="370382" y="12700"/>
                  </a:lnTo>
                  <a:lnTo>
                    <a:pt x="370382" y="31750"/>
                  </a:lnTo>
                  <a:lnTo>
                    <a:pt x="242747" y="31750"/>
                  </a:lnTo>
                  <a:lnTo>
                    <a:pt x="242747" y="44450"/>
                  </a:lnTo>
                  <a:lnTo>
                    <a:pt x="242747" y="63500"/>
                  </a:lnTo>
                  <a:lnTo>
                    <a:pt x="242747" y="76200"/>
                  </a:lnTo>
                  <a:lnTo>
                    <a:pt x="391617" y="76200"/>
                  </a:lnTo>
                  <a:lnTo>
                    <a:pt x="391617" y="63500"/>
                  </a:lnTo>
                  <a:close/>
                </a:path>
                <a:path w="413384" h="205740">
                  <a:moveTo>
                    <a:pt x="395478" y="193040"/>
                  </a:moveTo>
                  <a:lnTo>
                    <a:pt x="258914" y="193040"/>
                  </a:lnTo>
                  <a:lnTo>
                    <a:pt x="258914" y="171450"/>
                  </a:lnTo>
                  <a:lnTo>
                    <a:pt x="388480" y="171450"/>
                  </a:lnTo>
                  <a:lnTo>
                    <a:pt x="388480" y="158750"/>
                  </a:lnTo>
                  <a:lnTo>
                    <a:pt x="388480" y="139700"/>
                  </a:lnTo>
                  <a:lnTo>
                    <a:pt x="388480" y="127000"/>
                  </a:lnTo>
                  <a:lnTo>
                    <a:pt x="241058" y="127000"/>
                  </a:lnTo>
                  <a:lnTo>
                    <a:pt x="241058" y="139700"/>
                  </a:lnTo>
                  <a:lnTo>
                    <a:pt x="371106" y="139700"/>
                  </a:lnTo>
                  <a:lnTo>
                    <a:pt x="371106" y="158750"/>
                  </a:lnTo>
                  <a:lnTo>
                    <a:pt x="241541" y="158750"/>
                  </a:lnTo>
                  <a:lnTo>
                    <a:pt x="241541" y="171450"/>
                  </a:lnTo>
                  <a:lnTo>
                    <a:pt x="241541" y="193040"/>
                  </a:lnTo>
                  <a:lnTo>
                    <a:pt x="241541" y="205740"/>
                  </a:lnTo>
                  <a:lnTo>
                    <a:pt x="395478" y="205740"/>
                  </a:lnTo>
                  <a:lnTo>
                    <a:pt x="395478" y="193040"/>
                  </a:lnTo>
                  <a:close/>
                </a:path>
                <a:path w="413384" h="205740">
                  <a:moveTo>
                    <a:pt x="413092" y="94005"/>
                  </a:moveTo>
                  <a:lnTo>
                    <a:pt x="217411" y="94005"/>
                  </a:lnTo>
                  <a:lnTo>
                    <a:pt x="217411" y="107759"/>
                  </a:lnTo>
                  <a:lnTo>
                    <a:pt x="413092" y="107759"/>
                  </a:lnTo>
                  <a:lnTo>
                    <a:pt x="413092" y="9400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27726" y="7589011"/>
              <a:ext cx="194485" cy="21475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53098" y="7590700"/>
              <a:ext cx="168425" cy="21620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83358" y="3545898"/>
              <a:ext cx="199069" cy="2159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63154" y="3559652"/>
              <a:ext cx="194967" cy="201965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0979595" y="3556558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60">
                  <a:moveTo>
                    <a:pt x="170357" y="0"/>
                  </a:move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286"/>
                  </a:lnTo>
                  <a:lnTo>
                    <a:pt x="170357" y="59690"/>
                  </a:lnTo>
                  <a:lnTo>
                    <a:pt x="170357" y="14198"/>
                  </a:lnTo>
                  <a:lnTo>
                    <a:pt x="153225" y="14198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196215" h="200660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196215" h="200660">
                  <a:moveTo>
                    <a:pt x="196176" y="100342"/>
                  </a:moveTo>
                  <a:lnTo>
                    <a:pt x="0" y="100342"/>
                  </a:lnTo>
                  <a:lnTo>
                    <a:pt x="0" y="114820"/>
                  </a:lnTo>
                  <a:lnTo>
                    <a:pt x="90487" y="114820"/>
                  </a:lnTo>
                  <a:lnTo>
                    <a:pt x="90487" y="159943"/>
                  </a:lnTo>
                  <a:lnTo>
                    <a:pt x="108102" y="159943"/>
                  </a:lnTo>
                  <a:lnTo>
                    <a:pt x="108102" y="114820"/>
                  </a:lnTo>
                  <a:lnTo>
                    <a:pt x="196176" y="114820"/>
                  </a:lnTo>
                  <a:lnTo>
                    <a:pt x="196176" y="1003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00143" y="3546140"/>
              <a:ext cx="180007" cy="21571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68065" y="3567615"/>
              <a:ext cx="127646" cy="176629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1679695" y="3545903"/>
              <a:ext cx="403225" cy="216535"/>
            </a:xfrm>
            <a:custGeom>
              <a:avLst/>
              <a:gdLst/>
              <a:ahLst/>
              <a:cxnLst/>
              <a:rect l="l" t="t" r="r" b="b"/>
              <a:pathLst>
                <a:path w="403225" h="216535">
                  <a:moveTo>
                    <a:pt x="97967" y="17132"/>
                  </a:moveTo>
                  <a:lnTo>
                    <a:pt x="80835" y="17132"/>
                  </a:lnTo>
                  <a:lnTo>
                    <a:pt x="80835" y="73837"/>
                  </a:lnTo>
                  <a:lnTo>
                    <a:pt x="97967" y="73837"/>
                  </a:lnTo>
                  <a:lnTo>
                    <a:pt x="97967" y="17132"/>
                  </a:lnTo>
                  <a:close/>
                </a:path>
                <a:path w="403225" h="216535">
                  <a:moveTo>
                    <a:pt x="168186" y="0"/>
                  </a:moveTo>
                  <a:lnTo>
                    <a:pt x="150571" y="0"/>
                  </a:lnTo>
                  <a:lnTo>
                    <a:pt x="150571" y="80505"/>
                  </a:lnTo>
                  <a:lnTo>
                    <a:pt x="97967" y="80505"/>
                  </a:lnTo>
                  <a:lnTo>
                    <a:pt x="97967" y="74155"/>
                  </a:lnTo>
                  <a:lnTo>
                    <a:pt x="80835" y="74155"/>
                  </a:lnTo>
                  <a:lnTo>
                    <a:pt x="80835" y="88125"/>
                  </a:lnTo>
                  <a:lnTo>
                    <a:pt x="80835" y="95745"/>
                  </a:lnTo>
                  <a:lnTo>
                    <a:pt x="80835" y="146545"/>
                  </a:lnTo>
                  <a:lnTo>
                    <a:pt x="17373" y="146545"/>
                  </a:lnTo>
                  <a:lnTo>
                    <a:pt x="17373" y="88125"/>
                  </a:lnTo>
                  <a:lnTo>
                    <a:pt x="80835" y="88125"/>
                  </a:lnTo>
                  <a:lnTo>
                    <a:pt x="80835" y="74155"/>
                  </a:lnTo>
                  <a:lnTo>
                    <a:pt x="17373" y="74155"/>
                  </a:lnTo>
                  <a:lnTo>
                    <a:pt x="17373" y="17005"/>
                  </a:lnTo>
                  <a:lnTo>
                    <a:pt x="0" y="17005"/>
                  </a:lnTo>
                  <a:lnTo>
                    <a:pt x="0" y="160515"/>
                  </a:lnTo>
                  <a:lnTo>
                    <a:pt x="97967" y="160515"/>
                  </a:lnTo>
                  <a:lnTo>
                    <a:pt x="97967" y="146545"/>
                  </a:lnTo>
                  <a:lnTo>
                    <a:pt x="97967" y="95745"/>
                  </a:lnTo>
                  <a:lnTo>
                    <a:pt x="150571" y="95745"/>
                  </a:lnTo>
                  <a:lnTo>
                    <a:pt x="150571" y="216204"/>
                  </a:lnTo>
                  <a:lnTo>
                    <a:pt x="168186" y="216204"/>
                  </a:lnTo>
                  <a:lnTo>
                    <a:pt x="168186" y="95745"/>
                  </a:lnTo>
                  <a:lnTo>
                    <a:pt x="168186" y="95554"/>
                  </a:lnTo>
                  <a:lnTo>
                    <a:pt x="168186" y="88125"/>
                  </a:lnTo>
                  <a:lnTo>
                    <a:pt x="168186" y="81076"/>
                  </a:lnTo>
                  <a:lnTo>
                    <a:pt x="168186" y="80505"/>
                  </a:lnTo>
                  <a:lnTo>
                    <a:pt x="168186" y="0"/>
                  </a:lnTo>
                  <a:close/>
                </a:path>
                <a:path w="403225" h="216535">
                  <a:moveTo>
                    <a:pt x="379793" y="84315"/>
                  </a:moveTo>
                  <a:lnTo>
                    <a:pt x="251663" y="84315"/>
                  </a:lnTo>
                  <a:lnTo>
                    <a:pt x="251663" y="60185"/>
                  </a:lnTo>
                  <a:lnTo>
                    <a:pt x="372795" y="60185"/>
                  </a:lnTo>
                  <a:lnTo>
                    <a:pt x="372795" y="46215"/>
                  </a:lnTo>
                  <a:lnTo>
                    <a:pt x="251663" y="46215"/>
                  </a:lnTo>
                  <a:lnTo>
                    <a:pt x="251663" y="22085"/>
                  </a:lnTo>
                  <a:lnTo>
                    <a:pt x="378828" y="22085"/>
                  </a:lnTo>
                  <a:lnTo>
                    <a:pt x="378828" y="8115"/>
                  </a:lnTo>
                  <a:lnTo>
                    <a:pt x="234061" y="8115"/>
                  </a:lnTo>
                  <a:lnTo>
                    <a:pt x="234061" y="22085"/>
                  </a:lnTo>
                  <a:lnTo>
                    <a:pt x="234061" y="46215"/>
                  </a:lnTo>
                  <a:lnTo>
                    <a:pt x="234061" y="60185"/>
                  </a:lnTo>
                  <a:lnTo>
                    <a:pt x="234061" y="84315"/>
                  </a:lnTo>
                  <a:lnTo>
                    <a:pt x="234061" y="99555"/>
                  </a:lnTo>
                  <a:lnTo>
                    <a:pt x="379793" y="99555"/>
                  </a:lnTo>
                  <a:lnTo>
                    <a:pt x="379793" y="84315"/>
                  </a:lnTo>
                  <a:close/>
                </a:path>
                <a:path w="403225" h="216535">
                  <a:moveTo>
                    <a:pt x="382689" y="196075"/>
                  </a:moveTo>
                  <a:lnTo>
                    <a:pt x="251180" y="196075"/>
                  </a:lnTo>
                  <a:lnTo>
                    <a:pt x="251180" y="151625"/>
                  </a:lnTo>
                  <a:lnTo>
                    <a:pt x="233578" y="151625"/>
                  </a:lnTo>
                  <a:lnTo>
                    <a:pt x="233578" y="196075"/>
                  </a:lnTo>
                  <a:lnTo>
                    <a:pt x="233578" y="211315"/>
                  </a:lnTo>
                  <a:lnTo>
                    <a:pt x="382689" y="211315"/>
                  </a:lnTo>
                  <a:lnTo>
                    <a:pt x="382689" y="196075"/>
                  </a:lnTo>
                  <a:close/>
                </a:path>
                <a:path w="403225" h="216535">
                  <a:moveTo>
                    <a:pt x="402958" y="120167"/>
                  </a:moveTo>
                  <a:lnTo>
                    <a:pt x="208000" y="120167"/>
                  </a:lnTo>
                  <a:lnTo>
                    <a:pt x="208000" y="134645"/>
                  </a:lnTo>
                  <a:lnTo>
                    <a:pt x="402958" y="134645"/>
                  </a:lnTo>
                  <a:lnTo>
                    <a:pt x="402958" y="1201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105345" y="3549759"/>
              <a:ext cx="194967" cy="209445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2384748" y="3546144"/>
              <a:ext cx="617220" cy="215900"/>
            </a:xfrm>
            <a:custGeom>
              <a:avLst/>
              <a:gdLst/>
              <a:ahLst/>
              <a:cxnLst/>
              <a:rect l="l" t="t" r="r" b="b"/>
              <a:pathLst>
                <a:path w="617220" h="215900">
                  <a:moveTo>
                    <a:pt x="173012" y="73914"/>
                  </a:moveTo>
                  <a:lnTo>
                    <a:pt x="43192" y="73914"/>
                  </a:lnTo>
                  <a:lnTo>
                    <a:pt x="43192" y="11684"/>
                  </a:lnTo>
                  <a:lnTo>
                    <a:pt x="25577" y="11684"/>
                  </a:lnTo>
                  <a:lnTo>
                    <a:pt x="25577" y="73914"/>
                  </a:lnTo>
                  <a:lnTo>
                    <a:pt x="25577" y="87884"/>
                  </a:lnTo>
                  <a:lnTo>
                    <a:pt x="173012" y="87884"/>
                  </a:lnTo>
                  <a:lnTo>
                    <a:pt x="173012" y="73914"/>
                  </a:lnTo>
                  <a:close/>
                </a:path>
                <a:path w="617220" h="215900">
                  <a:moveTo>
                    <a:pt x="196176" y="121856"/>
                  </a:moveTo>
                  <a:lnTo>
                    <a:pt x="0" y="121856"/>
                  </a:lnTo>
                  <a:lnTo>
                    <a:pt x="0" y="136575"/>
                  </a:lnTo>
                  <a:lnTo>
                    <a:pt x="88798" y="136575"/>
                  </a:lnTo>
                  <a:lnTo>
                    <a:pt x="88798" y="215722"/>
                  </a:lnTo>
                  <a:lnTo>
                    <a:pt x="106172" y="215722"/>
                  </a:lnTo>
                  <a:lnTo>
                    <a:pt x="106172" y="136575"/>
                  </a:lnTo>
                  <a:lnTo>
                    <a:pt x="196176" y="136575"/>
                  </a:lnTo>
                  <a:lnTo>
                    <a:pt x="196176" y="121856"/>
                  </a:lnTo>
                  <a:close/>
                </a:path>
                <a:path w="617220" h="215900">
                  <a:moveTo>
                    <a:pt x="393306" y="118364"/>
                  </a:moveTo>
                  <a:lnTo>
                    <a:pt x="259626" y="118364"/>
                  </a:lnTo>
                  <a:lnTo>
                    <a:pt x="259626" y="81534"/>
                  </a:lnTo>
                  <a:lnTo>
                    <a:pt x="388239" y="81534"/>
                  </a:lnTo>
                  <a:lnTo>
                    <a:pt x="388239" y="66294"/>
                  </a:lnTo>
                  <a:lnTo>
                    <a:pt x="388239" y="30734"/>
                  </a:lnTo>
                  <a:lnTo>
                    <a:pt x="388239" y="16764"/>
                  </a:lnTo>
                  <a:lnTo>
                    <a:pt x="241782" y="16764"/>
                  </a:lnTo>
                  <a:lnTo>
                    <a:pt x="241782" y="30734"/>
                  </a:lnTo>
                  <a:lnTo>
                    <a:pt x="371106" y="30734"/>
                  </a:lnTo>
                  <a:lnTo>
                    <a:pt x="371106" y="66294"/>
                  </a:lnTo>
                  <a:lnTo>
                    <a:pt x="242265" y="66294"/>
                  </a:lnTo>
                  <a:lnTo>
                    <a:pt x="242265" y="81534"/>
                  </a:lnTo>
                  <a:lnTo>
                    <a:pt x="242265" y="118364"/>
                  </a:lnTo>
                  <a:lnTo>
                    <a:pt x="242265" y="132334"/>
                  </a:lnTo>
                  <a:lnTo>
                    <a:pt x="393306" y="132334"/>
                  </a:lnTo>
                  <a:lnTo>
                    <a:pt x="393306" y="118364"/>
                  </a:lnTo>
                  <a:close/>
                </a:path>
                <a:path w="617220" h="215900">
                  <a:moveTo>
                    <a:pt x="413092" y="173253"/>
                  </a:moveTo>
                  <a:lnTo>
                    <a:pt x="217411" y="173253"/>
                  </a:lnTo>
                  <a:lnTo>
                    <a:pt x="217411" y="187972"/>
                  </a:lnTo>
                  <a:lnTo>
                    <a:pt x="413092" y="187972"/>
                  </a:lnTo>
                  <a:lnTo>
                    <a:pt x="413092" y="173253"/>
                  </a:lnTo>
                  <a:close/>
                </a:path>
                <a:path w="617220" h="215900">
                  <a:moveTo>
                    <a:pt x="611682" y="99415"/>
                  </a:moveTo>
                  <a:lnTo>
                    <a:pt x="594067" y="99415"/>
                  </a:lnTo>
                  <a:lnTo>
                    <a:pt x="594067" y="157568"/>
                  </a:lnTo>
                  <a:lnTo>
                    <a:pt x="611682" y="157568"/>
                  </a:lnTo>
                  <a:lnTo>
                    <a:pt x="611682" y="99415"/>
                  </a:lnTo>
                  <a:close/>
                </a:path>
                <a:path w="617220" h="215900">
                  <a:moveTo>
                    <a:pt x="611682" y="0"/>
                  </a:moveTo>
                  <a:lnTo>
                    <a:pt x="594067" y="0"/>
                  </a:lnTo>
                  <a:lnTo>
                    <a:pt x="594067" y="38354"/>
                  </a:lnTo>
                  <a:lnTo>
                    <a:pt x="594067" y="53594"/>
                  </a:lnTo>
                  <a:lnTo>
                    <a:pt x="594067" y="84074"/>
                  </a:lnTo>
                  <a:lnTo>
                    <a:pt x="542429" y="84074"/>
                  </a:lnTo>
                  <a:lnTo>
                    <a:pt x="542429" y="53594"/>
                  </a:lnTo>
                  <a:lnTo>
                    <a:pt x="594067" y="53594"/>
                  </a:lnTo>
                  <a:lnTo>
                    <a:pt x="594067" y="38354"/>
                  </a:lnTo>
                  <a:lnTo>
                    <a:pt x="542429" y="38354"/>
                  </a:lnTo>
                  <a:lnTo>
                    <a:pt x="542429" y="33274"/>
                  </a:lnTo>
                  <a:lnTo>
                    <a:pt x="542429" y="19304"/>
                  </a:lnTo>
                  <a:lnTo>
                    <a:pt x="525297" y="19304"/>
                  </a:lnTo>
                  <a:lnTo>
                    <a:pt x="525297" y="33274"/>
                  </a:lnTo>
                  <a:lnTo>
                    <a:pt x="525297" y="38354"/>
                  </a:lnTo>
                  <a:lnTo>
                    <a:pt x="525297" y="53594"/>
                  </a:lnTo>
                  <a:lnTo>
                    <a:pt x="525297" y="84074"/>
                  </a:lnTo>
                  <a:lnTo>
                    <a:pt x="525297" y="99314"/>
                  </a:lnTo>
                  <a:lnTo>
                    <a:pt x="525297" y="104394"/>
                  </a:lnTo>
                  <a:lnTo>
                    <a:pt x="462076" y="104394"/>
                  </a:lnTo>
                  <a:lnTo>
                    <a:pt x="462076" y="33274"/>
                  </a:lnTo>
                  <a:lnTo>
                    <a:pt x="525297" y="33274"/>
                  </a:lnTo>
                  <a:lnTo>
                    <a:pt x="525297" y="19304"/>
                  </a:lnTo>
                  <a:lnTo>
                    <a:pt x="444703" y="19304"/>
                  </a:lnTo>
                  <a:lnTo>
                    <a:pt x="444703" y="33274"/>
                  </a:lnTo>
                  <a:lnTo>
                    <a:pt x="444703" y="104394"/>
                  </a:lnTo>
                  <a:lnTo>
                    <a:pt x="444703" y="118364"/>
                  </a:lnTo>
                  <a:lnTo>
                    <a:pt x="542429" y="118364"/>
                  </a:lnTo>
                  <a:lnTo>
                    <a:pt x="542429" y="104394"/>
                  </a:lnTo>
                  <a:lnTo>
                    <a:pt x="542429" y="99314"/>
                  </a:lnTo>
                  <a:lnTo>
                    <a:pt x="611682" y="99314"/>
                  </a:lnTo>
                  <a:lnTo>
                    <a:pt x="611682" y="84696"/>
                  </a:lnTo>
                  <a:lnTo>
                    <a:pt x="611682" y="84074"/>
                  </a:lnTo>
                  <a:lnTo>
                    <a:pt x="611682" y="53594"/>
                  </a:lnTo>
                  <a:lnTo>
                    <a:pt x="611682" y="53327"/>
                  </a:lnTo>
                  <a:lnTo>
                    <a:pt x="611682" y="38608"/>
                  </a:lnTo>
                  <a:lnTo>
                    <a:pt x="611682" y="38354"/>
                  </a:lnTo>
                  <a:lnTo>
                    <a:pt x="611682" y="0"/>
                  </a:lnTo>
                  <a:close/>
                </a:path>
                <a:path w="617220" h="215900">
                  <a:moveTo>
                    <a:pt x="616991" y="195834"/>
                  </a:moveTo>
                  <a:lnTo>
                    <a:pt x="491274" y="195834"/>
                  </a:lnTo>
                  <a:lnTo>
                    <a:pt x="491274" y="143764"/>
                  </a:lnTo>
                  <a:lnTo>
                    <a:pt x="473659" y="143764"/>
                  </a:lnTo>
                  <a:lnTo>
                    <a:pt x="473659" y="195834"/>
                  </a:lnTo>
                  <a:lnTo>
                    <a:pt x="473659" y="211074"/>
                  </a:lnTo>
                  <a:lnTo>
                    <a:pt x="616991" y="211074"/>
                  </a:lnTo>
                  <a:lnTo>
                    <a:pt x="616991" y="19583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99313" y="3559652"/>
              <a:ext cx="194967" cy="20196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3315747" y="3556558"/>
              <a:ext cx="314960" cy="200660"/>
            </a:xfrm>
            <a:custGeom>
              <a:avLst/>
              <a:gdLst/>
              <a:ahLst/>
              <a:cxnLst/>
              <a:rect l="l" t="t" r="r" b="b"/>
              <a:pathLst>
                <a:path w="314959" h="200660">
                  <a:moveTo>
                    <a:pt x="170357" y="0"/>
                  </a:moveTo>
                  <a:lnTo>
                    <a:pt x="25577" y="0"/>
                  </a:lnTo>
                  <a:lnTo>
                    <a:pt x="25577" y="13970"/>
                  </a:lnTo>
                  <a:lnTo>
                    <a:pt x="25577" y="5969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0286"/>
                  </a:lnTo>
                  <a:lnTo>
                    <a:pt x="170357" y="59690"/>
                  </a:lnTo>
                  <a:lnTo>
                    <a:pt x="170357" y="14198"/>
                  </a:lnTo>
                  <a:lnTo>
                    <a:pt x="153225" y="14198"/>
                  </a:lnTo>
                  <a:lnTo>
                    <a:pt x="153225" y="59690"/>
                  </a:lnTo>
                  <a:lnTo>
                    <a:pt x="42951" y="59690"/>
                  </a:lnTo>
                  <a:lnTo>
                    <a:pt x="42951" y="13970"/>
                  </a:lnTo>
                  <a:lnTo>
                    <a:pt x="170357" y="13970"/>
                  </a:lnTo>
                  <a:lnTo>
                    <a:pt x="170357" y="0"/>
                  </a:lnTo>
                  <a:close/>
                </a:path>
                <a:path w="314959" h="200660">
                  <a:moveTo>
                    <a:pt x="174218" y="185420"/>
                  </a:moveTo>
                  <a:lnTo>
                    <a:pt x="42951" y="185420"/>
                  </a:lnTo>
                  <a:lnTo>
                    <a:pt x="42951" y="138430"/>
                  </a:lnTo>
                  <a:lnTo>
                    <a:pt x="25336" y="138430"/>
                  </a:lnTo>
                  <a:lnTo>
                    <a:pt x="25336" y="18542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5420"/>
                  </a:lnTo>
                  <a:close/>
                </a:path>
                <a:path w="314959" h="200660">
                  <a:moveTo>
                    <a:pt x="196176" y="100342"/>
                  </a:moveTo>
                  <a:lnTo>
                    <a:pt x="0" y="100342"/>
                  </a:lnTo>
                  <a:lnTo>
                    <a:pt x="0" y="114820"/>
                  </a:lnTo>
                  <a:lnTo>
                    <a:pt x="90487" y="114820"/>
                  </a:lnTo>
                  <a:lnTo>
                    <a:pt x="90487" y="159943"/>
                  </a:lnTo>
                  <a:lnTo>
                    <a:pt x="108102" y="159943"/>
                  </a:lnTo>
                  <a:lnTo>
                    <a:pt x="108102" y="114820"/>
                  </a:lnTo>
                  <a:lnTo>
                    <a:pt x="196176" y="114820"/>
                  </a:lnTo>
                  <a:lnTo>
                    <a:pt x="196176" y="100342"/>
                  </a:lnTo>
                  <a:close/>
                </a:path>
                <a:path w="314959" h="200660">
                  <a:moveTo>
                    <a:pt x="309841" y="57391"/>
                  </a:moveTo>
                  <a:lnTo>
                    <a:pt x="290296" y="57391"/>
                  </a:lnTo>
                  <a:lnTo>
                    <a:pt x="290296" y="187693"/>
                  </a:lnTo>
                  <a:lnTo>
                    <a:pt x="309841" y="187693"/>
                  </a:lnTo>
                  <a:lnTo>
                    <a:pt x="309841" y="57391"/>
                  </a:lnTo>
                  <a:close/>
                </a:path>
                <a:path w="314959" h="200660">
                  <a:moveTo>
                    <a:pt x="314426" y="7683"/>
                  </a:moveTo>
                  <a:lnTo>
                    <a:pt x="307911" y="2616"/>
                  </a:lnTo>
                  <a:lnTo>
                    <a:pt x="291985" y="2616"/>
                  </a:lnTo>
                  <a:lnTo>
                    <a:pt x="285953" y="7683"/>
                  </a:lnTo>
                  <a:lnTo>
                    <a:pt x="285953" y="23850"/>
                  </a:lnTo>
                  <a:lnTo>
                    <a:pt x="291985" y="29400"/>
                  </a:lnTo>
                  <a:lnTo>
                    <a:pt x="307911" y="29400"/>
                  </a:lnTo>
                  <a:lnTo>
                    <a:pt x="314426" y="23850"/>
                  </a:lnTo>
                  <a:lnTo>
                    <a:pt x="314426" y="768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656236" y="3552172"/>
              <a:ext cx="112685" cy="19520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63371" y="3545898"/>
              <a:ext cx="411411" cy="214995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4359497" y="3561346"/>
              <a:ext cx="196215" cy="172720"/>
            </a:xfrm>
            <a:custGeom>
              <a:avLst/>
              <a:gdLst/>
              <a:ahLst/>
              <a:cxnLst/>
              <a:rect l="l" t="t" r="r" b="b"/>
              <a:pathLst>
                <a:path w="196215" h="172720">
                  <a:moveTo>
                    <a:pt x="171551" y="0"/>
                  </a:moveTo>
                  <a:lnTo>
                    <a:pt x="154419" y="0"/>
                  </a:lnTo>
                  <a:lnTo>
                    <a:pt x="154419" y="39573"/>
                  </a:lnTo>
                  <a:lnTo>
                    <a:pt x="171551" y="39573"/>
                  </a:lnTo>
                  <a:lnTo>
                    <a:pt x="171551" y="0"/>
                  </a:lnTo>
                  <a:close/>
                </a:path>
                <a:path w="196215" h="172720">
                  <a:moveTo>
                    <a:pt x="195681" y="157810"/>
                  </a:moveTo>
                  <a:lnTo>
                    <a:pt x="106400" y="157810"/>
                  </a:lnTo>
                  <a:lnTo>
                    <a:pt x="106400" y="110782"/>
                  </a:lnTo>
                  <a:lnTo>
                    <a:pt x="171551" y="110782"/>
                  </a:lnTo>
                  <a:lnTo>
                    <a:pt x="171551" y="95554"/>
                  </a:lnTo>
                  <a:lnTo>
                    <a:pt x="171551" y="54902"/>
                  </a:lnTo>
                  <a:lnTo>
                    <a:pt x="171551" y="54292"/>
                  </a:lnTo>
                  <a:lnTo>
                    <a:pt x="171551" y="39662"/>
                  </a:lnTo>
                  <a:lnTo>
                    <a:pt x="154419" y="39662"/>
                  </a:lnTo>
                  <a:lnTo>
                    <a:pt x="154419" y="54902"/>
                  </a:lnTo>
                  <a:lnTo>
                    <a:pt x="154419" y="95542"/>
                  </a:lnTo>
                  <a:lnTo>
                    <a:pt x="41008" y="95542"/>
                  </a:lnTo>
                  <a:lnTo>
                    <a:pt x="41008" y="54902"/>
                  </a:lnTo>
                  <a:lnTo>
                    <a:pt x="154419" y="54902"/>
                  </a:lnTo>
                  <a:lnTo>
                    <a:pt x="154419" y="39662"/>
                  </a:lnTo>
                  <a:lnTo>
                    <a:pt x="41008" y="39662"/>
                  </a:lnTo>
                  <a:lnTo>
                    <a:pt x="41008" y="292"/>
                  </a:lnTo>
                  <a:lnTo>
                    <a:pt x="23634" y="292"/>
                  </a:lnTo>
                  <a:lnTo>
                    <a:pt x="23634" y="39662"/>
                  </a:lnTo>
                  <a:lnTo>
                    <a:pt x="23634" y="54902"/>
                  </a:lnTo>
                  <a:lnTo>
                    <a:pt x="23634" y="95542"/>
                  </a:lnTo>
                  <a:lnTo>
                    <a:pt x="23634" y="110782"/>
                  </a:lnTo>
                  <a:lnTo>
                    <a:pt x="88785" y="110782"/>
                  </a:lnTo>
                  <a:lnTo>
                    <a:pt x="88785" y="157810"/>
                  </a:lnTo>
                  <a:lnTo>
                    <a:pt x="0" y="157810"/>
                  </a:lnTo>
                  <a:lnTo>
                    <a:pt x="0" y="172529"/>
                  </a:lnTo>
                  <a:lnTo>
                    <a:pt x="195681" y="172529"/>
                  </a:lnTo>
                  <a:lnTo>
                    <a:pt x="195681" y="1578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87762" y="3546140"/>
              <a:ext cx="171320" cy="21547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794312" y="3545898"/>
              <a:ext cx="176629" cy="21620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073576" y="3545898"/>
              <a:ext cx="399828" cy="2159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508875" y="3543727"/>
              <a:ext cx="198345" cy="21499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465984" y="1292152"/>
              <a:ext cx="1554480" cy="237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03284" y="1752180"/>
              <a:ext cx="3448050" cy="2014855"/>
            </a:xfrm>
            <a:custGeom>
              <a:avLst/>
              <a:gdLst/>
              <a:ahLst/>
              <a:cxnLst/>
              <a:rect l="l" t="t" r="r" b="b"/>
              <a:pathLst>
                <a:path w="3448050" h="2014854">
                  <a:moveTo>
                    <a:pt x="694080" y="1418120"/>
                  </a:moveTo>
                  <a:lnTo>
                    <a:pt x="651916" y="1388503"/>
                  </a:lnTo>
                  <a:lnTo>
                    <a:pt x="608076" y="1367637"/>
                  </a:lnTo>
                  <a:lnTo>
                    <a:pt x="527659" y="1336357"/>
                  </a:lnTo>
                  <a:lnTo>
                    <a:pt x="432612" y="1300226"/>
                  </a:lnTo>
                  <a:lnTo>
                    <a:pt x="445985" y="1278115"/>
                  </a:lnTo>
                  <a:lnTo>
                    <a:pt x="453999" y="1262430"/>
                  </a:lnTo>
                  <a:lnTo>
                    <a:pt x="459879" y="1245679"/>
                  </a:lnTo>
                  <a:lnTo>
                    <a:pt x="466572" y="1221308"/>
                  </a:lnTo>
                  <a:lnTo>
                    <a:pt x="466839" y="1220355"/>
                  </a:lnTo>
                  <a:lnTo>
                    <a:pt x="479806" y="1219809"/>
                  </a:lnTo>
                  <a:lnTo>
                    <a:pt x="492201" y="1219403"/>
                  </a:lnTo>
                  <a:lnTo>
                    <a:pt x="543852" y="1219403"/>
                  </a:lnTo>
                  <a:lnTo>
                    <a:pt x="660793" y="1220355"/>
                  </a:lnTo>
                  <a:lnTo>
                    <a:pt x="674103" y="1220355"/>
                  </a:lnTo>
                  <a:lnTo>
                    <a:pt x="674014" y="1219809"/>
                  </a:lnTo>
                  <a:lnTo>
                    <a:pt x="673938" y="1219403"/>
                  </a:lnTo>
                  <a:lnTo>
                    <a:pt x="672211" y="1209903"/>
                  </a:lnTo>
                  <a:lnTo>
                    <a:pt x="670306" y="1191831"/>
                  </a:lnTo>
                  <a:lnTo>
                    <a:pt x="669353" y="1184224"/>
                  </a:lnTo>
                  <a:lnTo>
                    <a:pt x="668248" y="1178306"/>
                  </a:lnTo>
                  <a:lnTo>
                    <a:pt x="668197" y="1178052"/>
                  </a:lnTo>
                  <a:lnTo>
                    <a:pt x="668108" y="1177569"/>
                  </a:lnTo>
                  <a:lnTo>
                    <a:pt x="667994" y="1176997"/>
                  </a:lnTo>
                  <a:lnTo>
                    <a:pt x="667905" y="1176502"/>
                  </a:lnTo>
                  <a:lnTo>
                    <a:pt x="667778" y="1175842"/>
                  </a:lnTo>
                  <a:lnTo>
                    <a:pt x="667664" y="1175194"/>
                  </a:lnTo>
                  <a:lnTo>
                    <a:pt x="667575" y="1174724"/>
                  </a:lnTo>
                  <a:lnTo>
                    <a:pt x="666508" y="1169022"/>
                  </a:lnTo>
                  <a:lnTo>
                    <a:pt x="665505" y="1163078"/>
                  </a:lnTo>
                  <a:lnTo>
                    <a:pt x="664603" y="1158557"/>
                  </a:lnTo>
                  <a:lnTo>
                    <a:pt x="656996" y="1155712"/>
                  </a:lnTo>
                  <a:lnTo>
                    <a:pt x="654138" y="1156652"/>
                  </a:lnTo>
                  <a:lnTo>
                    <a:pt x="630758" y="1160576"/>
                  </a:lnTo>
                  <a:lnTo>
                    <a:pt x="592709" y="1165212"/>
                  </a:lnTo>
                  <a:lnTo>
                    <a:pt x="527939" y="1170851"/>
                  </a:lnTo>
                  <a:lnTo>
                    <a:pt x="481203" y="1173746"/>
                  </a:lnTo>
                  <a:lnTo>
                    <a:pt x="411568" y="1176502"/>
                  </a:lnTo>
                  <a:lnTo>
                    <a:pt x="412013" y="1176502"/>
                  </a:lnTo>
                  <a:lnTo>
                    <a:pt x="385432" y="1177340"/>
                  </a:lnTo>
                  <a:lnTo>
                    <a:pt x="293585" y="1178306"/>
                  </a:lnTo>
                  <a:lnTo>
                    <a:pt x="268389" y="1178306"/>
                  </a:lnTo>
                  <a:lnTo>
                    <a:pt x="246151" y="1178052"/>
                  </a:lnTo>
                  <a:lnTo>
                    <a:pt x="248539" y="1178052"/>
                  </a:lnTo>
                  <a:lnTo>
                    <a:pt x="182372" y="1176502"/>
                  </a:lnTo>
                  <a:lnTo>
                    <a:pt x="170383" y="1175842"/>
                  </a:lnTo>
                  <a:lnTo>
                    <a:pt x="155930" y="1174724"/>
                  </a:lnTo>
                  <a:lnTo>
                    <a:pt x="151193" y="1173746"/>
                  </a:lnTo>
                  <a:lnTo>
                    <a:pt x="147370" y="1179474"/>
                  </a:lnTo>
                  <a:lnTo>
                    <a:pt x="148323" y="1181379"/>
                  </a:lnTo>
                  <a:lnTo>
                    <a:pt x="152133" y="1197546"/>
                  </a:lnTo>
                  <a:lnTo>
                    <a:pt x="155930" y="1212748"/>
                  </a:lnTo>
                  <a:lnTo>
                    <a:pt x="159664" y="1223022"/>
                  </a:lnTo>
                  <a:lnTo>
                    <a:pt x="159727" y="1224165"/>
                  </a:lnTo>
                  <a:lnTo>
                    <a:pt x="162560" y="1229804"/>
                  </a:lnTo>
                  <a:lnTo>
                    <a:pt x="168287" y="1237475"/>
                  </a:lnTo>
                  <a:lnTo>
                    <a:pt x="178752" y="1235570"/>
                  </a:lnTo>
                  <a:lnTo>
                    <a:pt x="188556" y="1234440"/>
                  </a:lnTo>
                  <a:lnTo>
                    <a:pt x="196634" y="1233665"/>
                  </a:lnTo>
                  <a:lnTo>
                    <a:pt x="254812" y="1229804"/>
                  </a:lnTo>
                  <a:lnTo>
                    <a:pt x="312864" y="1225296"/>
                  </a:lnTo>
                  <a:lnTo>
                    <a:pt x="329920" y="1224165"/>
                  </a:lnTo>
                  <a:lnTo>
                    <a:pt x="334606" y="1223606"/>
                  </a:lnTo>
                  <a:lnTo>
                    <a:pt x="339585" y="1223213"/>
                  </a:lnTo>
                  <a:lnTo>
                    <a:pt x="340334" y="1223213"/>
                  </a:lnTo>
                  <a:lnTo>
                    <a:pt x="398386" y="1221308"/>
                  </a:lnTo>
                  <a:lnTo>
                    <a:pt x="398259" y="1221867"/>
                  </a:lnTo>
                  <a:lnTo>
                    <a:pt x="398183" y="1222197"/>
                  </a:lnTo>
                  <a:lnTo>
                    <a:pt x="398119" y="1222451"/>
                  </a:lnTo>
                  <a:lnTo>
                    <a:pt x="388429" y="1265135"/>
                  </a:lnTo>
                  <a:lnTo>
                    <a:pt x="352120" y="1319987"/>
                  </a:lnTo>
                  <a:lnTo>
                    <a:pt x="309003" y="1356321"/>
                  </a:lnTo>
                  <a:lnTo>
                    <a:pt x="264274" y="1392123"/>
                  </a:lnTo>
                  <a:lnTo>
                    <a:pt x="229260" y="1414551"/>
                  </a:lnTo>
                  <a:lnTo>
                    <a:pt x="185864" y="1433068"/>
                  </a:lnTo>
                  <a:lnTo>
                    <a:pt x="116001" y="1457109"/>
                  </a:lnTo>
                  <a:lnTo>
                    <a:pt x="115049" y="1457109"/>
                  </a:lnTo>
                  <a:lnTo>
                    <a:pt x="112191" y="1458061"/>
                  </a:lnTo>
                  <a:lnTo>
                    <a:pt x="107442" y="1460906"/>
                  </a:lnTo>
                  <a:lnTo>
                    <a:pt x="110299" y="1465656"/>
                  </a:lnTo>
                  <a:lnTo>
                    <a:pt x="128358" y="1487525"/>
                  </a:lnTo>
                  <a:lnTo>
                    <a:pt x="135966" y="1497990"/>
                  </a:lnTo>
                  <a:lnTo>
                    <a:pt x="152133" y="1498942"/>
                  </a:lnTo>
                  <a:lnTo>
                    <a:pt x="157835" y="1495132"/>
                  </a:lnTo>
                  <a:lnTo>
                    <a:pt x="200698" y="1478026"/>
                  </a:lnTo>
                  <a:lnTo>
                    <a:pt x="256438" y="1451013"/>
                  </a:lnTo>
                  <a:lnTo>
                    <a:pt x="295224" y="1428584"/>
                  </a:lnTo>
                  <a:lnTo>
                    <a:pt x="333590" y="1405750"/>
                  </a:lnTo>
                  <a:lnTo>
                    <a:pt x="378587" y="1368285"/>
                  </a:lnTo>
                  <a:lnTo>
                    <a:pt x="405993" y="1336357"/>
                  </a:lnTo>
                  <a:lnTo>
                    <a:pt x="429806" y="1344396"/>
                  </a:lnTo>
                  <a:lnTo>
                    <a:pt x="520128" y="1384579"/>
                  </a:lnTo>
                  <a:lnTo>
                    <a:pt x="557022" y="1404086"/>
                  </a:lnTo>
                  <a:lnTo>
                    <a:pt x="609346" y="1435100"/>
                  </a:lnTo>
                  <a:lnTo>
                    <a:pt x="657948" y="1473263"/>
                  </a:lnTo>
                  <a:lnTo>
                    <a:pt x="663651" y="1478026"/>
                  </a:lnTo>
                  <a:lnTo>
                    <a:pt x="667448" y="1471371"/>
                  </a:lnTo>
                  <a:lnTo>
                    <a:pt x="671944" y="1464589"/>
                  </a:lnTo>
                  <a:lnTo>
                    <a:pt x="674827" y="1459903"/>
                  </a:lnTo>
                  <a:lnTo>
                    <a:pt x="677341" y="1455127"/>
                  </a:lnTo>
                  <a:lnTo>
                    <a:pt x="680770" y="1448066"/>
                  </a:lnTo>
                  <a:lnTo>
                    <a:pt x="686473" y="1436192"/>
                  </a:lnTo>
                  <a:lnTo>
                    <a:pt x="691222" y="1425727"/>
                  </a:lnTo>
                  <a:lnTo>
                    <a:pt x="694080" y="1418120"/>
                  </a:lnTo>
                  <a:close/>
                </a:path>
                <a:path w="3448050" h="2014854">
                  <a:moveTo>
                    <a:pt x="808164" y="1608277"/>
                  </a:moveTo>
                  <a:lnTo>
                    <a:pt x="804481" y="1578775"/>
                  </a:lnTo>
                  <a:lnTo>
                    <a:pt x="804405" y="1578203"/>
                  </a:lnTo>
                  <a:lnTo>
                    <a:pt x="804303" y="1577378"/>
                  </a:lnTo>
                  <a:lnTo>
                    <a:pt x="804189" y="1576476"/>
                  </a:lnTo>
                  <a:lnTo>
                    <a:pt x="804100" y="1575765"/>
                  </a:lnTo>
                  <a:lnTo>
                    <a:pt x="803998" y="1574888"/>
                  </a:lnTo>
                  <a:lnTo>
                    <a:pt x="803884" y="1573974"/>
                  </a:lnTo>
                  <a:lnTo>
                    <a:pt x="803859" y="1573834"/>
                  </a:lnTo>
                  <a:lnTo>
                    <a:pt x="802462" y="1562646"/>
                  </a:lnTo>
                  <a:lnTo>
                    <a:pt x="801509" y="1557883"/>
                  </a:lnTo>
                  <a:lnTo>
                    <a:pt x="795807" y="1552181"/>
                  </a:lnTo>
                  <a:lnTo>
                    <a:pt x="786307" y="1554086"/>
                  </a:lnTo>
                  <a:lnTo>
                    <a:pt x="767219" y="1557451"/>
                  </a:lnTo>
                  <a:lnTo>
                    <a:pt x="658444" y="1567332"/>
                  </a:lnTo>
                  <a:lnTo>
                    <a:pt x="479615" y="1574888"/>
                  </a:lnTo>
                  <a:lnTo>
                    <a:pt x="318579" y="1578571"/>
                  </a:lnTo>
                  <a:lnTo>
                    <a:pt x="311365" y="1578622"/>
                  </a:lnTo>
                  <a:lnTo>
                    <a:pt x="159753" y="1578571"/>
                  </a:lnTo>
                  <a:lnTo>
                    <a:pt x="167093" y="1578571"/>
                  </a:lnTo>
                  <a:lnTo>
                    <a:pt x="70396" y="1576476"/>
                  </a:lnTo>
                  <a:lnTo>
                    <a:pt x="47955" y="1575536"/>
                  </a:lnTo>
                  <a:lnTo>
                    <a:pt x="30416" y="1573974"/>
                  </a:lnTo>
                  <a:lnTo>
                    <a:pt x="8559" y="1571205"/>
                  </a:lnTo>
                  <a:lnTo>
                    <a:pt x="3810" y="1570253"/>
                  </a:lnTo>
                  <a:lnTo>
                    <a:pt x="3708" y="1570431"/>
                  </a:lnTo>
                  <a:lnTo>
                    <a:pt x="0" y="1576908"/>
                  </a:lnTo>
                  <a:lnTo>
                    <a:pt x="939" y="1578775"/>
                  </a:lnTo>
                  <a:lnTo>
                    <a:pt x="3200" y="1588325"/>
                  </a:lnTo>
                  <a:lnTo>
                    <a:pt x="4635" y="1594319"/>
                  </a:lnTo>
                  <a:lnTo>
                    <a:pt x="5905" y="1599323"/>
                  </a:lnTo>
                  <a:lnTo>
                    <a:pt x="10464" y="1616837"/>
                  </a:lnTo>
                  <a:lnTo>
                    <a:pt x="14262" y="1627301"/>
                  </a:lnTo>
                  <a:lnTo>
                    <a:pt x="16167" y="1633004"/>
                  </a:lnTo>
                  <a:lnTo>
                    <a:pt x="23774" y="1638706"/>
                  </a:lnTo>
                  <a:lnTo>
                    <a:pt x="66471" y="1634934"/>
                  </a:lnTo>
                  <a:lnTo>
                    <a:pt x="93294" y="1633004"/>
                  </a:lnTo>
                  <a:lnTo>
                    <a:pt x="93573" y="1633004"/>
                  </a:lnTo>
                  <a:lnTo>
                    <a:pt x="125945" y="1631264"/>
                  </a:lnTo>
                  <a:lnTo>
                    <a:pt x="276440" y="1624736"/>
                  </a:lnTo>
                  <a:lnTo>
                    <a:pt x="387921" y="1622539"/>
                  </a:lnTo>
                  <a:lnTo>
                    <a:pt x="387921" y="1940102"/>
                  </a:lnTo>
                  <a:lnTo>
                    <a:pt x="395528" y="1940102"/>
                  </a:lnTo>
                  <a:lnTo>
                    <a:pt x="416445" y="1938197"/>
                  </a:lnTo>
                  <a:lnTo>
                    <a:pt x="437362" y="1937258"/>
                  </a:lnTo>
                  <a:lnTo>
                    <a:pt x="441172" y="1937258"/>
                  </a:lnTo>
                  <a:lnTo>
                    <a:pt x="445922" y="1936305"/>
                  </a:lnTo>
                  <a:lnTo>
                    <a:pt x="448767" y="1930590"/>
                  </a:lnTo>
                  <a:lnTo>
                    <a:pt x="448767" y="1622539"/>
                  </a:lnTo>
                  <a:lnTo>
                    <a:pt x="448767" y="1621586"/>
                  </a:lnTo>
                  <a:lnTo>
                    <a:pt x="494792" y="1620634"/>
                  </a:lnTo>
                  <a:lnTo>
                    <a:pt x="495960" y="1620634"/>
                  </a:lnTo>
                  <a:lnTo>
                    <a:pt x="574255" y="1619745"/>
                  </a:lnTo>
                  <a:lnTo>
                    <a:pt x="753465" y="1619745"/>
                  </a:lnTo>
                  <a:lnTo>
                    <a:pt x="790105" y="1620634"/>
                  </a:lnTo>
                  <a:lnTo>
                    <a:pt x="802462" y="1620634"/>
                  </a:lnTo>
                  <a:lnTo>
                    <a:pt x="803135" y="1619745"/>
                  </a:lnTo>
                  <a:lnTo>
                    <a:pt x="808164" y="1613039"/>
                  </a:lnTo>
                  <a:lnTo>
                    <a:pt x="808164" y="1608277"/>
                  </a:lnTo>
                  <a:close/>
                </a:path>
                <a:path w="3448050" h="2014854">
                  <a:moveTo>
                    <a:pt x="1278928" y="24714"/>
                  </a:moveTo>
                  <a:lnTo>
                    <a:pt x="1278064" y="23609"/>
                  </a:lnTo>
                  <a:lnTo>
                    <a:pt x="1272971" y="18122"/>
                  </a:lnTo>
                  <a:lnTo>
                    <a:pt x="1272692" y="17818"/>
                  </a:lnTo>
                  <a:lnTo>
                    <a:pt x="1232776" y="2832"/>
                  </a:lnTo>
                  <a:lnTo>
                    <a:pt x="1206068" y="2832"/>
                  </a:lnTo>
                  <a:lnTo>
                    <a:pt x="1156804" y="22517"/>
                  </a:lnTo>
                  <a:lnTo>
                    <a:pt x="1140574" y="36791"/>
                  </a:lnTo>
                  <a:lnTo>
                    <a:pt x="1131023" y="49695"/>
                  </a:lnTo>
                  <a:lnTo>
                    <a:pt x="1112558" y="84226"/>
                  </a:lnTo>
                  <a:lnTo>
                    <a:pt x="1104201" y="129451"/>
                  </a:lnTo>
                  <a:lnTo>
                    <a:pt x="1105281" y="139280"/>
                  </a:lnTo>
                  <a:lnTo>
                    <a:pt x="1121613" y="180682"/>
                  </a:lnTo>
                  <a:lnTo>
                    <a:pt x="1160856" y="201625"/>
                  </a:lnTo>
                  <a:lnTo>
                    <a:pt x="1191336" y="201625"/>
                  </a:lnTo>
                  <a:lnTo>
                    <a:pt x="1230655" y="189280"/>
                  </a:lnTo>
                  <a:lnTo>
                    <a:pt x="1236649" y="186283"/>
                  </a:lnTo>
                  <a:lnTo>
                    <a:pt x="1238135" y="185547"/>
                  </a:lnTo>
                  <a:lnTo>
                    <a:pt x="1244752" y="180860"/>
                  </a:lnTo>
                  <a:lnTo>
                    <a:pt x="1253769" y="173278"/>
                  </a:lnTo>
                  <a:lnTo>
                    <a:pt x="1255102" y="172173"/>
                  </a:lnTo>
                  <a:lnTo>
                    <a:pt x="1248956" y="160921"/>
                  </a:lnTo>
                  <a:lnTo>
                    <a:pt x="1248206" y="159270"/>
                  </a:lnTo>
                  <a:lnTo>
                    <a:pt x="1246759" y="160921"/>
                  </a:lnTo>
                  <a:lnTo>
                    <a:pt x="1206868" y="183438"/>
                  </a:lnTo>
                  <a:lnTo>
                    <a:pt x="1192834" y="186283"/>
                  </a:lnTo>
                  <a:lnTo>
                    <a:pt x="1168336" y="186283"/>
                  </a:lnTo>
                  <a:lnTo>
                    <a:pt x="1132205" y="164249"/>
                  </a:lnTo>
                  <a:lnTo>
                    <a:pt x="1122502" y="126326"/>
                  </a:lnTo>
                  <a:lnTo>
                    <a:pt x="1123556" y="116662"/>
                  </a:lnTo>
                  <a:lnTo>
                    <a:pt x="1132763" y="77381"/>
                  </a:lnTo>
                  <a:lnTo>
                    <a:pt x="1158036" y="40043"/>
                  </a:lnTo>
                  <a:lnTo>
                    <a:pt x="1195222" y="19431"/>
                  </a:lnTo>
                  <a:lnTo>
                    <a:pt x="1205471" y="18122"/>
                  </a:lnTo>
                  <a:lnTo>
                    <a:pt x="1226362" y="18122"/>
                  </a:lnTo>
                  <a:lnTo>
                    <a:pt x="1264246" y="37071"/>
                  </a:lnTo>
                  <a:lnTo>
                    <a:pt x="1265669" y="38163"/>
                  </a:lnTo>
                  <a:lnTo>
                    <a:pt x="1266786" y="36791"/>
                  </a:lnTo>
                  <a:lnTo>
                    <a:pt x="1266926" y="36652"/>
                  </a:lnTo>
                  <a:lnTo>
                    <a:pt x="1278928" y="24714"/>
                  </a:lnTo>
                  <a:close/>
                </a:path>
                <a:path w="3448050" h="2014854">
                  <a:moveTo>
                    <a:pt x="1404493" y="92608"/>
                  </a:moveTo>
                  <a:lnTo>
                    <a:pt x="1402676" y="86309"/>
                  </a:lnTo>
                  <a:lnTo>
                    <a:pt x="1400530" y="82931"/>
                  </a:lnTo>
                  <a:lnTo>
                    <a:pt x="1398092" y="79082"/>
                  </a:lnTo>
                  <a:lnTo>
                    <a:pt x="1393088" y="72263"/>
                  </a:lnTo>
                  <a:lnTo>
                    <a:pt x="1388465" y="68745"/>
                  </a:lnTo>
                  <a:lnTo>
                    <a:pt x="1380553" y="67271"/>
                  </a:lnTo>
                  <a:lnTo>
                    <a:pt x="1362176" y="67271"/>
                  </a:lnTo>
                  <a:lnTo>
                    <a:pt x="1321320" y="85674"/>
                  </a:lnTo>
                  <a:lnTo>
                    <a:pt x="1339316" y="0"/>
                  </a:lnTo>
                  <a:lnTo>
                    <a:pt x="1322285" y="0"/>
                  </a:lnTo>
                  <a:lnTo>
                    <a:pt x="1280769" y="197713"/>
                  </a:lnTo>
                  <a:lnTo>
                    <a:pt x="1297800" y="197713"/>
                  </a:lnTo>
                  <a:lnTo>
                    <a:pt x="1316939" y="106540"/>
                  </a:lnTo>
                  <a:lnTo>
                    <a:pt x="1326007" y="94742"/>
                  </a:lnTo>
                  <a:lnTo>
                    <a:pt x="1344777" y="85674"/>
                  </a:lnTo>
                  <a:lnTo>
                    <a:pt x="1350454" y="82931"/>
                  </a:lnTo>
                  <a:lnTo>
                    <a:pt x="1375727" y="82931"/>
                  </a:lnTo>
                  <a:lnTo>
                    <a:pt x="1381721" y="90347"/>
                  </a:lnTo>
                  <a:lnTo>
                    <a:pt x="1385125" y="94932"/>
                  </a:lnTo>
                  <a:lnTo>
                    <a:pt x="1386459" y="99237"/>
                  </a:lnTo>
                  <a:lnTo>
                    <a:pt x="1385912" y="105752"/>
                  </a:lnTo>
                  <a:lnTo>
                    <a:pt x="1366723" y="197713"/>
                  </a:lnTo>
                  <a:lnTo>
                    <a:pt x="1383741" y="197713"/>
                  </a:lnTo>
                  <a:lnTo>
                    <a:pt x="1402778" y="106540"/>
                  </a:lnTo>
                  <a:lnTo>
                    <a:pt x="1403794" y="101485"/>
                  </a:lnTo>
                  <a:lnTo>
                    <a:pt x="1404493" y="92608"/>
                  </a:lnTo>
                  <a:close/>
                </a:path>
                <a:path w="3448050" h="2014854">
                  <a:moveTo>
                    <a:pt x="1453032" y="1330274"/>
                  </a:moveTo>
                  <a:lnTo>
                    <a:pt x="1452930" y="1329397"/>
                  </a:lnTo>
                  <a:lnTo>
                    <a:pt x="1450606" y="1308608"/>
                  </a:lnTo>
                  <a:lnTo>
                    <a:pt x="1442021" y="1289519"/>
                  </a:lnTo>
                  <a:lnTo>
                    <a:pt x="1406626" y="1238237"/>
                  </a:lnTo>
                  <a:lnTo>
                    <a:pt x="1389621" y="1221295"/>
                  </a:lnTo>
                  <a:lnTo>
                    <a:pt x="1389621" y="1325943"/>
                  </a:lnTo>
                  <a:lnTo>
                    <a:pt x="1388148" y="1363929"/>
                  </a:lnTo>
                  <a:lnTo>
                    <a:pt x="1385189" y="1404645"/>
                  </a:lnTo>
                  <a:lnTo>
                    <a:pt x="1363954" y="1448295"/>
                  </a:lnTo>
                  <a:lnTo>
                    <a:pt x="1306652" y="1493380"/>
                  </a:lnTo>
                  <a:lnTo>
                    <a:pt x="1284173" y="1504810"/>
                  </a:lnTo>
                  <a:lnTo>
                    <a:pt x="1284427" y="1504810"/>
                  </a:lnTo>
                  <a:lnTo>
                    <a:pt x="1256436" y="1509610"/>
                  </a:lnTo>
                  <a:lnTo>
                    <a:pt x="1212253" y="1511300"/>
                  </a:lnTo>
                  <a:lnTo>
                    <a:pt x="1184160" y="1511579"/>
                  </a:lnTo>
                  <a:lnTo>
                    <a:pt x="1165783" y="1509928"/>
                  </a:lnTo>
                  <a:lnTo>
                    <a:pt x="1125728" y="1494663"/>
                  </a:lnTo>
                  <a:lnTo>
                    <a:pt x="1088885" y="1475105"/>
                  </a:lnTo>
                  <a:lnTo>
                    <a:pt x="1064882" y="1443799"/>
                  </a:lnTo>
                  <a:lnTo>
                    <a:pt x="1045984" y="1409204"/>
                  </a:lnTo>
                  <a:lnTo>
                    <a:pt x="1044155" y="1392580"/>
                  </a:lnTo>
                  <a:lnTo>
                    <a:pt x="1044917" y="1366786"/>
                  </a:lnTo>
                  <a:lnTo>
                    <a:pt x="1055204" y="1315504"/>
                  </a:lnTo>
                  <a:lnTo>
                    <a:pt x="1078941" y="1276654"/>
                  </a:lnTo>
                  <a:lnTo>
                    <a:pt x="1125728" y="1242225"/>
                  </a:lnTo>
                  <a:lnTo>
                    <a:pt x="1166736" y="1223924"/>
                  </a:lnTo>
                  <a:lnTo>
                    <a:pt x="1219860" y="1221308"/>
                  </a:lnTo>
                  <a:lnTo>
                    <a:pt x="1266215" y="1221917"/>
                  </a:lnTo>
                  <a:lnTo>
                    <a:pt x="1317193" y="1237754"/>
                  </a:lnTo>
                  <a:lnTo>
                    <a:pt x="1372235" y="1283843"/>
                  </a:lnTo>
                  <a:lnTo>
                    <a:pt x="1389621" y="1325943"/>
                  </a:lnTo>
                  <a:lnTo>
                    <a:pt x="1389621" y="1221295"/>
                  </a:lnTo>
                  <a:lnTo>
                    <a:pt x="1342517" y="1196594"/>
                  </a:lnTo>
                  <a:lnTo>
                    <a:pt x="1288313" y="1175791"/>
                  </a:lnTo>
                  <a:lnTo>
                    <a:pt x="1222717" y="1172819"/>
                  </a:lnTo>
                  <a:lnTo>
                    <a:pt x="1183932" y="1173772"/>
                  </a:lnTo>
                  <a:lnTo>
                    <a:pt x="1135265" y="1184592"/>
                  </a:lnTo>
                  <a:lnTo>
                    <a:pt x="1071079" y="1214958"/>
                  </a:lnTo>
                  <a:lnTo>
                    <a:pt x="1036129" y="1242961"/>
                  </a:lnTo>
                  <a:lnTo>
                    <a:pt x="998423" y="1294244"/>
                  </a:lnTo>
                  <a:lnTo>
                    <a:pt x="984707" y="1334223"/>
                  </a:lnTo>
                  <a:lnTo>
                    <a:pt x="983030" y="1402080"/>
                  </a:lnTo>
                  <a:lnTo>
                    <a:pt x="985964" y="1424597"/>
                  </a:lnTo>
                  <a:lnTo>
                    <a:pt x="1011643" y="1469936"/>
                  </a:lnTo>
                  <a:lnTo>
                    <a:pt x="1043901" y="1510703"/>
                  </a:lnTo>
                  <a:lnTo>
                    <a:pt x="1092923" y="1536496"/>
                  </a:lnTo>
                  <a:lnTo>
                    <a:pt x="1146276" y="1556816"/>
                  </a:lnTo>
                  <a:lnTo>
                    <a:pt x="1145882" y="1556816"/>
                  </a:lnTo>
                  <a:lnTo>
                    <a:pt x="1171536" y="1559420"/>
                  </a:lnTo>
                  <a:lnTo>
                    <a:pt x="1170825" y="1559420"/>
                  </a:lnTo>
                  <a:lnTo>
                    <a:pt x="1210348" y="1559788"/>
                  </a:lnTo>
                  <a:lnTo>
                    <a:pt x="1250213" y="1559420"/>
                  </a:lnTo>
                  <a:lnTo>
                    <a:pt x="1299260" y="1549768"/>
                  </a:lnTo>
                  <a:lnTo>
                    <a:pt x="1362379" y="1521599"/>
                  </a:lnTo>
                  <a:lnTo>
                    <a:pt x="1396949" y="1494167"/>
                  </a:lnTo>
                  <a:lnTo>
                    <a:pt x="1434668" y="1442275"/>
                  </a:lnTo>
                  <a:lnTo>
                    <a:pt x="1449158" y="1399794"/>
                  </a:lnTo>
                  <a:lnTo>
                    <a:pt x="1451851" y="1363929"/>
                  </a:lnTo>
                  <a:lnTo>
                    <a:pt x="1453032" y="1330274"/>
                  </a:lnTo>
                  <a:close/>
                </a:path>
                <a:path w="3448050" h="2014854">
                  <a:moveTo>
                    <a:pt x="1536852" y="86385"/>
                  </a:moveTo>
                  <a:lnTo>
                    <a:pt x="1536217" y="82372"/>
                  </a:lnTo>
                  <a:lnTo>
                    <a:pt x="1534718" y="72936"/>
                  </a:lnTo>
                  <a:lnTo>
                    <a:pt x="1522310" y="67983"/>
                  </a:lnTo>
                  <a:lnTo>
                    <a:pt x="1496263" y="67271"/>
                  </a:lnTo>
                  <a:lnTo>
                    <a:pt x="1484185" y="67271"/>
                  </a:lnTo>
                  <a:lnTo>
                    <a:pt x="1443786" y="81826"/>
                  </a:lnTo>
                  <a:lnTo>
                    <a:pt x="1442504" y="82651"/>
                  </a:lnTo>
                  <a:lnTo>
                    <a:pt x="1442770" y="84023"/>
                  </a:lnTo>
                  <a:lnTo>
                    <a:pt x="1447050" y="95008"/>
                  </a:lnTo>
                  <a:lnTo>
                    <a:pt x="1447533" y="96659"/>
                  </a:lnTo>
                  <a:lnTo>
                    <a:pt x="1449197" y="95288"/>
                  </a:lnTo>
                  <a:lnTo>
                    <a:pt x="1459306" y="88963"/>
                  </a:lnTo>
                  <a:lnTo>
                    <a:pt x="1481836" y="82372"/>
                  </a:lnTo>
                  <a:lnTo>
                    <a:pt x="1505724" y="82372"/>
                  </a:lnTo>
                  <a:lnTo>
                    <a:pt x="1512087" y="89382"/>
                  </a:lnTo>
                  <a:lnTo>
                    <a:pt x="1515706" y="93687"/>
                  </a:lnTo>
                  <a:lnTo>
                    <a:pt x="1517205" y="97599"/>
                  </a:lnTo>
                  <a:lnTo>
                    <a:pt x="1516849" y="103339"/>
                  </a:lnTo>
                  <a:lnTo>
                    <a:pt x="1513941" y="117805"/>
                  </a:lnTo>
                  <a:lnTo>
                    <a:pt x="1510766" y="117805"/>
                  </a:lnTo>
                  <a:lnTo>
                    <a:pt x="1510766" y="132905"/>
                  </a:lnTo>
                  <a:lnTo>
                    <a:pt x="1496733" y="172351"/>
                  </a:lnTo>
                  <a:lnTo>
                    <a:pt x="1471790" y="186448"/>
                  </a:lnTo>
                  <a:lnTo>
                    <a:pt x="1449819" y="186448"/>
                  </a:lnTo>
                  <a:lnTo>
                    <a:pt x="1435925" y="175475"/>
                  </a:lnTo>
                  <a:lnTo>
                    <a:pt x="1441119" y="150761"/>
                  </a:lnTo>
                  <a:lnTo>
                    <a:pt x="1459750" y="137845"/>
                  </a:lnTo>
                  <a:lnTo>
                    <a:pt x="1482331" y="133731"/>
                  </a:lnTo>
                  <a:lnTo>
                    <a:pt x="1488757" y="132905"/>
                  </a:lnTo>
                  <a:lnTo>
                    <a:pt x="1489532" y="132905"/>
                  </a:lnTo>
                  <a:lnTo>
                    <a:pt x="1495806" y="132626"/>
                  </a:lnTo>
                  <a:lnTo>
                    <a:pt x="1509458" y="132626"/>
                  </a:lnTo>
                  <a:lnTo>
                    <a:pt x="1510766" y="132905"/>
                  </a:lnTo>
                  <a:lnTo>
                    <a:pt x="1510766" y="117805"/>
                  </a:lnTo>
                  <a:lnTo>
                    <a:pt x="1501432" y="117805"/>
                  </a:lnTo>
                  <a:lnTo>
                    <a:pt x="1491056" y="118262"/>
                  </a:lnTo>
                  <a:lnTo>
                    <a:pt x="1451991" y="125958"/>
                  </a:lnTo>
                  <a:lnTo>
                    <a:pt x="1422069" y="159270"/>
                  </a:lnTo>
                  <a:lnTo>
                    <a:pt x="1418399" y="176568"/>
                  </a:lnTo>
                  <a:lnTo>
                    <a:pt x="1426514" y="194144"/>
                  </a:lnTo>
                  <a:lnTo>
                    <a:pt x="1443850" y="201828"/>
                  </a:lnTo>
                  <a:lnTo>
                    <a:pt x="1466088" y="201828"/>
                  </a:lnTo>
                  <a:lnTo>
                    <a:pt x="1491335" y="192773"/>
                  </a:lnTo>
                  <a:lnTo>
                    <a:pt x="1498015" y="186448"/>
                  </a:lnTo>
                  <a:lnTo>
                    <a:pt x="1500924" y="183705"/>
                  </a:lnTo>
                  <a:lnTo>
                    <a:pt x="1501330" y="192214"/>
                  </a:lnTo>
                  <a:lnTo>
                    <a:pt x="1512785" y="200456"/>
                  </a:lnTo>
                  <a:lnTo>
                    <a:pt x="1521841" y="200456"/>
                  </a:lnTo>
                  <a:lnTo>
                    <a:pt x="1522082" y="199364"/>
                  </a:lnTo>
                  <a:lnTo>
                    <a:pt x="1525981" y="187274"/>
                  </a:lnTo>
                  <a:lnTo>
                    <a:pt x="1526336" y="185635"/>
                  </a:lnTo>
                  <a:lnTo>
                    <a:pt x="1521663" y="185635"/>
                  </a:lnTo>
                  <a:lnTo>
                    <a:pt x="1519402" y="183705"/>
                  </a:lnTo>
                  <a:lnTo>
                    <a:pt x="1517472" y="182054"/>
                  </a:lnTo>
                  <a:lnTo>
                    <a:pt x="1527848" y="132626"/>
                  </a:lnTo>
                  <a:lnTo>
                    <a:pt x="1532064" y="112585"/>
                  </a:lnTo>
                  <a:lnTo>
                    <a:pt x="1536852" y="86385"/>
                  </a:lnTo>
                  <a:close/>
                </a:path>
                <a:path w="3448050" h="2014854">
                  <a:moveTo>
                    <a:pt x="1616341" y="1812696"/>
                  </a:moveTo>
                  <a:lnTo>
                    <a:pt x="1612646" y="1783207"/>
                  </a:lnTo>
                  <a:lnTo>
                    <a:pt x="1612582" y="1782622"/>
                  </a:lnTo>
                  <a:lnTo>
                    <a:pt x="1612480" y="1781797"/>
                  </a:lnTo>
                  <a:lnTo>
                    <a:pt x="1612417" y="1781327"/>
                  </a:lnTo>
                  <a:lnTo>
                    <a:pt x="1612290" y="1780311"/>
                  </a:lnTo>
                  <a:lnTo>
                    <a:pt x="1612201" y="1779587"/>
                  </a:lnTo>
                  <a:lnTo>
                    <a:pt x="1611820" y="1776564"/>
                  </a:lnTo>
                  <a:lnTo>
                    <a:pt x="1611706" y="1775612"/>
                  </a:lnTo>
                  <a:lnTo>
                    <a:pt x="1611579" y="1774672"/>
                  </a:lnTo>
                  <a:lnTo>
                    <a:pt x="1611541" y="1774304"/>
                  </a:lnTo>
                  <a:lnTo>
                    <a:pt x="1610626" y="1767065"/>
                  </a:lnTo>
                  <a:lnTo>
                    <a:pt x="1609686" y="1762302"/>
                  </a:lnTo>
                  <a:lnTo>
                    <a:pt x="1603971" y="1756600"/>
                  </a:lnTo>
                  <a:lnTo>
                    <a:pt x="1594472" y="1758505"/>
                  </a:lnTo>
                  <a:lnTo>
                    <a:pt x="1575993" y="1761871"/>
                  </a:lnTo>
                  <a:lnTo>
                    <a:pt x="1560779" y="1764030"/>
                  </a:lnTo>
                  <a:lnTo>
                    <a:pt x="1540649" y="1765922"/>
                  </a:lnTo>
                  <a:lnTo>
                    <a:pt x="1449171" y="1772704"/>
                  </a:lnTo>
                  <a:lnTo>
                    <a:pt x="1380540" y="1776564"/>
                  </a:lnTo>
                  <a:lnTo>
                    <a:pt x="1380629" y="1775612"/>
                  </a:lnTo>
                  <a:lnTo>
                    <a:pt x="1380744" y="1774304"/>
                  </a:lnTo>
                  <a:lnTo>
                    <a:pt x="1388148" y="1692897"/>
                  </a:lnTo>
                  <a:lnTo>
                    <a:pt x="1389380" y="1677327"/>
                  </a:lnTo>
                  <a:lnTo>
                    <a:pt x="1390167" y="1668411"/>
                  </a:lnTo>
                  <a:lnTo>
                    <a:pt x="1391221" y="1658937"/>
                  </a:lnTo>
                  <a:lnTo>
                    <a:pt x="1394599" y="1631784"/>
                  </a:lnTo>
                  <a:lnTo>
                    <a:pt x="1395755" y="1622310"/>
                  </a:lnTo>
                  <a:lnTo>
                    <a:pt x="1396911" y="1612468"/>
                  </a:lnTo>
                  <a:lnTo>
                    <a:pt x="1398612" y="1597825"/>
                  </a:lnTo>
                  <a:lnTo>
                    <a:pt x="1398612" y="1596872"/>
                  </a:lnTo>
                  <a:lnTo>
                    <a:pt x="1400505" y="1590217"/>
                  </a:lnTo>
                  <a:lnTo>
                    <a:pt x="1395755" y="1587360"/>
                  </a:lnTo>
                  <a:lnTo>
                    <a:pt x="1393850" y="1587360"/>
                  </a:lnTo>
                  <a:lnTo>
                    <a:pt x="1366227" y="1585518"/>
                  </a:lnTo>
                  <a:lnTo>
                    <a:pt x="1337754" y="1584515"/>
                  </a:lnTo>
                  <a:lnTo>
                    <a:pt x="1329194" y="1584515"/>
                  </a:lnTo>
                  <a:lnTo>
                    <a:pt x="1323492" y="1587360"/>
                  </a:lnTo>
                  <a:lnTo>
                    <a:pt x="1325397" y="1594015"/>
                  </a:lnTo>
                  <a:lnTo>
                    <a:pt x="1329194" y="1600669"/>
                  </a:lnTo>
                  <a:lnTo>
                    <a:pt x="1330629" y="1618259"/>
                  </a:lnTo>
                  <a:lnTo>
                    <a:pt x="1331442" y="1628762"/>
                  </a:lnTo>
                  <a:lnTo>
                    <a:pt x="1331810" y="1636268"/>
                  </a:lnTo>
                  <a:lnTo>
                    <a:pt x="1331798" y="1645780"/>
                  </a:lnTo>
                  <a:lnTo>
                    <a:pt x="1330706" y="1684896"/>
                  </a:lnTo>
                  <a:lnTo>
                    <a:pt x="1325397" y="1778393"/>
                  </a:lnTo>
                  <a:lnTo>
                    <a:pt x="1327581" y="1778393"/>
                  </a:lnTo>
                  <a:lnTo>
                    <a:pt x="1193177" y="1782622"/>
                  </a:lnTo>
                  <a:lnTo>
                    <a:pt x="1172324" y="1783041"/>
                  </a:lnTo>
                  <a:lnTo>
                    <a:pt x="1166507" y="1783092"/>
                  </a:lnTo>
                  <a:lnTo>
                    <a:pt x="1120965" y="1783080"/>
                  </a:lnTo>
                  <a:lnTo>
                    <a:pt x="1120940" y="1781797"/>
                  </a:lnTo>
                  <a:lnTo>
                    <a:pt x="1120825" y="1776564"/>
                  </a:lnTo>
                  <a:lnTo>
                    <a:pt x="1120698" y="1771015"/>
                  </a:lnTo>
                  <a:lnTo>
                    <a:pt x="1120609" y="1767065"/>
                  </a:lnTo>
                  <a:lnTo>
                    <a:pt x="1120495" y="1761871"/>
                  </a:lnTo>
                  <a:lnTo>
                    <a:pt x="1120368" y="1756600"/>
                  </a:lnTo>
                  <a:lnTo>
                    <a:pt x="1119073" y="1699552"/>
                  </a:lnTo>
                  <a:lnTo>
                    <a:pt x="1118958" y="1696377"/>
                  </a:lnTo>
                  <a:lnTo>
                    <a:pt x="1118933" y="1695754"/>
                  </a:lnTo>
                  <a:lnTo>
                    <a:pt x="1118831" y="1692897"/>
                  </a:lnTo>
                  <a:lnTo>
                    <a:pt x="1118527" y="1684896"/>
                  </a:lnTo>
                  <a:lnTo>
                    <a:pt x="1118247" y="1674952"/>
                  </a:lnTo>
                  <a:lnTo>
                    <a:pt x="1118120" y="1593062"/>
                  </a:lnTo>
                  <a:lnTo>
                    <a:pt x="1114323" y="1592122"/>
                  </a:lnTo>
                  <a:lnTo>
                    <a:pt x="1050620" y="1592122"/>
                  </a:lnTo>
                  <a:lnTo>
                    <a:pt x="1046822" y="1593062"/>
                  </a:lnTo>
                  <a:lnTo>
                    <a:pt x="1042060" y="1596872"/>
                  </a:lnTo>
                  <a:lnTo>
                    <a:pt x="1043965" y="1602574"/>
                  </a:lnTo>
                  <a:lnTo>
                    <a:pt x="1046226" y="1606169"/>
                  </a:lnTo>
                  <a:lnTo>
                    <a:pt x="1047762" y="1609890"/>
                  </a:lnTo>
                  <a:lnTo>
                    <a:pt x="1056513" y="1654302"/>
                  </a:lnTo>
                  <a:lnTo>
                    <a:pt x="1061440" y="1696377"/>
                  </a:lnTo>
                  <a:lnTo>
                    <a:pt x="1062024" y="1707159"/>
                  </a:lnTo>
                  <a:lnTo>
                    <a:pt x="1066774" y="1783067"/>
                  </a:lnTo>
                  <a:lnTo>
                    <a:pt x="994232" y="1783041"/>
                  </a:lnTo>
                  <a:lnTo>
                    <a:pt x="895299" y="1780895"/>
                  </a:lnTo>
                  <a:lnTo>
                    <a:pt x="856094" y="1778393"/>
                  </a:lnTo>
                  <a:lnTo>
                    <a:pt x="830033" y="1774672"/>
                  </a:lnTo>
                  <a:lnTo>
                    <a:pt x="826236" y="1781327"/>
                  </a:lnTo>
                  <a:lnTo>
                    <a:pt x="827176" y="1783207"/>
                  </a:lnTo>
                  <a:lnTo>
                    <a:pt x="829424" y="1792744"/>
                  </a:lnTo>
                  <a:lnTo>
                    <a:pt x="830872" y="1798739"/>
                  </a:lnTo>
                  <a:lnTo>
                    <a:pt x="832129" y="1803742"/>
                  </a:lnTo>
                  <a:lnTo>
                    <a:pt x="836688" y="1821256"/>
                  </a:lnTo>
                  <a:lnTo>
                    <a:pt x="840498" y="1831721"/>
                  </a:lnTo>
                  <a:lnTo>
                    <a:pt x="842403" y="1837423"/>
                  </a:lnTo>
                  <a:lnTo>
                    <a:pt x="849998" y="1843125"/>
                  </a:lnTo>
                  <a:lnTo>
                    <a:pt x="860463" y="1842173"/>
                  </a:lnTo>
                  <a:lnTo>
                    <a:pt x="892632" y="1838820"/>
                  </a:lnTo>
                  <a:lnTo>
                    <a:pt x="918108" y="1836712"/>
                  </a:lnTo>
                  <a:lnTo>
                    <a:pt x="950175" y="1834959"/>
                  </a:lnTo>
                  <a:lnTo>
                    <a:pt x="1093406" y="1829041"/>
                  </a:lnTo>
                  <a:lnTo>
                    <a:pt x="1270469" y="1825053"/>
                  </a:lnTo>
                  <a:lnTo>
                    <a:pt x="1271358" y="1825053"/>
                  </a:lnTo>
                  <a:lnTo>
                    <a:pt x="1361440" y="1824151"/>
                  </a:lnTo>
                  <a:lnTo>
                    <a:pt x="1560499" y="1824151"/>
                  </a:lnTo>
                  <a:lnTo>
                    <a:pt x="1573657" y="1824405"/>
                  </a:lnTo>
                  <a:lnTo>
                    <a:pt x="1575257" y="1824405"/>
                  </a:lnTo>
                  <a:lnTo>
                    <a:pt x="1598269" y="1825053"/>
                  </a:lnTo>
                  <a:lnTo>
                    <a:pt x="1610626" y="1825053"/>
                  </a:lnTo>
                  <a:lnTo>
                    <a:pt x="1611312" y="1824151"/>
                  </a:lnTo>
                  <a:lnTo>
                    <a:pt x="1616341" y="1817458"/>
                  </a:lnTo>
                  <a:lnTo>
                    <a:pt x="1616341" y="1812696"/>
                  </a:lnTo>
                  <a:close/>
                </a:path>
                <a:path w="3448050" h="2014854">
                  <a:moveTo>
                    <a:pt x="1682953" y="103111"/>
                  </a:moveTo>
                  <a:lnTo>
                    <a:pt x="1680222" y="94627"/>
                  </a:lnTo>
                  <a:lnTo>
                    <a:pt x="1673656" y="84302"/>
                  </a:lnTo>
                  <a:lnTo>
                    <a:pt x="1672869" y="83197"/>
                  </a:lnTo>
                  <a:lnTo>
                    <a:pt x="1672666" y="82931"/>
                  </a:lnTo>
                  <a:lnTo>
                    <a:pt x="1666595" y="74460"/>
                  </a:lnTo>
                  <a:lnTo>
                    <a:pt x="1664906" y="73088"/>
                  </a:lnTo>
                  <a:lnTo>
                    <a:pt x="1664906" y="110934"/>
                  </a:lnTo>
                  <a:lnTo>
                    <a:pt x="1664182" y="119557"/>
                  </a:lnTo>
                  <a:lnTo>
                    <a:pt x="1655051" y="157289"/>
                  </a:lnTo>
                  <a:lnTo>
                    <a:pt x="1621497" y="185686"/>
                  </a:lnTo>
                  <a:lnTo>
                    <a:pt x="1611134" y="185902"/>
                  </a:lnTo>
                  <a:lnTo>
                    <a:pt x="1596847" y="185902"/>
                  </a:lnTo>
                  <a:lnTo>
                    <a:pt x="1581518" y="169976"/>
                  </a:lnTo>
                  <a:lnTo>
                    <a:pt x="1580362" y="159816"/>
                  </a:lnTo>
                  <a:lnTo>
                    <a:pt x="1592935" y="99949"/>
                  </a:lnTo>
                  <a:lnTo>
                    <a:pt x="1601571" y="92811"/>
                  </a:lnTo>
                  <a:lnTo>
                    <a:pt x="1621713" y="83197"/>
                  </a:lnTo>
                  <a:lnTo>
                    <a:pt x="1632153" y="83197"/>
                  </a:lnTo>
                  <a:lnTo>
                    <a:pt x="1664906" y="110934"/>
                  </a:lnTo>
                  <a:lnTo>
                    <a:pt x="1664906" y="73088"/>
                  </a:lnTo>
                  <a:lnTo>
                    <a:pt x="1660410" y="69405"/>
                  </a:lnTo>
                  <a:lnTo>
                    <a:pt x="1651647" y="67538"/>
                  </a:lnTo>
                  <a:lnTo>
                    <a:pt x="1636864" y="67271"/>
                  </a:lnTo>
                  <a:lnTo>
                    <a:pt x="1624787" y="67271"/>
                  </a:lnTo>
                  <a:lnTo>
                    <a:pt x="1602600" y="77431"/>
                  </a:lnTo>
                  <a:lnTo>
                    <a:pt x="1594307" y="82931"/>
                  </a:lnTo>
                  <a:lnTo>
                    <a:pt x="1594523" y="72771"/>
                  </a:lnTo>
                  <a:lnTo>
                    <a:pt x="1594256" y="71399"/>
                  </a:lnTo>
                  <a:lnTo>
                    <a:pt x="1581899" y="71399"/>
                  </a:lnTo>
                  <a:lnTo>
                    <a:pt x="1544129" y="251256"/>
                  </a:lnTo>
                  <a:lnTo>
                    <a:pt x="1561160" y="251256"/>
                  </a:lnTo>
                  <a:lnTo>
                    <a:pt x="1574876" y="185902"/>
                  </a:lnTo>
                  <a:lnTo>
                    <a:pt x="1579867" y="192214"/>
                  </a:lnTo>
                  <a:lnTo>
                    <a:pt x="1597355" y="201828"/>
                  </a:lnTo>
                  <a:lnTo>
                    <a:pt x="1610258" y="201828"/>
                  </a:lnTo>
                  <a:lnTo>
                    <a:pt x="1654022" y="183019"/>
                  </a:lnTo>
                  <a:lnTo>
                    <a:pt x="1678889" y="132626"/>
                  </a:lnTo>
                  <a:lnTo>
                    <a:pt x="1682343" y="114261"/>
                  </a:lnTo>
                  <a:lnTo>
                    <a:pt x="1682953" y="103111"/>
                  </a:lnTo>
                  <a:close/>
                </a:path>
                <a:path w="3448050" h="2014854">
                  <a:moveTo>
                    <a:pt x="2325586" y="1245082"/>
                  </a:moveTo>
                  <a:lnTo>
                    <a:pt x="2321255" y="1242923"/>
                  </a:lnTo>
                  <a:lnTo>
                    <a:pt x="2317978" y="1241272"/>
                  </a:lnTo>
                  <a:lnTo>
                    <a:pt x="2259977" y="1222260"/>
                  </a:lnTo>
                  <a:lnTo>
                    <a:pt x="2255228" y="1224165"/>
                  </a:lnTo>
                  <a:lnTo>
                    <a:pt x="2228596" y="1229868"/>
                  </a:lnTo>
                  <a:lnTo>
                    <a:pt x="2217191" y="1230820"/>
                  </a:lnTo>
                  <a:lnTo>
                    <a:pt x="2192147" y="1233614"/>
                  </a:lnTo>
                  <a:lnTo>
                    <a:pt x="2152942" y="1236903"/>
                  </a:lnTo>
                  <a:lnTo>
                    <a:pt x="2088235" y="1240828"/>
                  </a:lnTo>
                  <a:lnTo>
                    <a:pt x="2044014" y="1242377"/>
                  </a:lnTo>
                  <a:lnTo>
                    <a:pt x="2017674" y="1242644"/>
                  </a:lnTo>
                  <a:lnTo>
                    <a:pt x="2020646" y="1242644"/>
                  </a:lnTo>
                  <a:lnTo>
                    <a:pt x="1979841" y="1242923"/>
                  </a:lnTo>
                  <a:lnTo>
                    <a:pt x="1959178" y="1242644"/>
                  </a:lnTo>
                  <a:lnTo>
                    <a:pt x="1940826" y="1241564"/>
                  </a:lnTo>
                  <a:lnTo>
                    <a:pt x="1915795" y="1239380"/>
                  </a:lnTo>
                  <a:lnTo>
                    <a:pt x="1911045" y="1238427"/>
                  </a:lnTo>
                  <a:lnTo>
                    <a:pt x="1907235" y="1244130"/>
                  </a:lnTo>
                  <a:lnTo>
                    <a:pt x="1908187" y="1246035"/>
                  </a:lnTo>
                  <a:lnTo>
                    <a:pt x="1911985" y="1262189"/>
                  </a:lnTo>
                  <a:lnTo>
                    <a:pt x="1915795" y="1276451"/>
                  </a:lnTo>
                  <a:lnTo>
                    <a:pt x="1919592" y="1286916"/>
                  </a:lnTo>
                  <a:lnTo>
                    <a:pt x="1919592" y="1287868"/>
                  </a:lnTo>
                  <a:lnTo>
                    <a:pt x="1920544" y="1288821"/>
                  </a:lnTo>
                  <a:lnTo>
                    <a:pt x="1922449" y="1293571"/>
                  </a:lnTo>
                  <a:lnTo>
                    <a:pt x="1928152" y="1300226"/>
                  </a:lnTo>
                  <a:lnTo>
                    <a:pt x="1937664" y="1299273"/>
                  </a:lnTo>
                  <a:lnTo>
                    <a:pt x="2036546" y="1290713"/>
                  </a:lnTo>
                  <a:lnTo>
                    <a:pt x="2232406" y="1279309"/>
                  </a:lnTo>
                  <a:lnTo>
                    <a:pt x="2242858" y="1279309"/>
                  </a:lnTo>
                  <a:lnTo>
                    <a:pt x="2240965" y="1289761"/>
                  </a:lnTo>
                  <a:lnTo>
                    <a:pt x="2240838" y="1290713"/>
                  </a:lnTo>
                  <a:lnTo>
                    <a:pt x="2233003" y="1338910"/>
                  </a:lnTo>
                  <a:lnTo>
                    <a:pt x="2211489" y="1391970"/>
                  </a:lnTo>
                  <a:lnTo>
                    <a:pt x="2186051" y="1445641"/>
                  </a:lnTo>
                  <a:lnTo>
                    <a:pt x="2150643" y="1498942"/>
                  </a:lnTo>
                  <a:lnTo>
                    <a:pt x="2128494" y="1530489"/>
                  </a:lnTo>
                  <a:lnTo>
                    <a:pt x="2095080" y="1572006"/>
                  </a:lnTo>
                  <a:lnTo>
                    <a:pt x="2068398" y="1601152"/>
                  </a:lnTo>
                  <a:lnTo>
                    <a:pt x="2041525" y="1630070"/>
                  </a:lnTo>
                  <a:lnTo>
                    <a:pt x="2003285" y="1665998"/>
                  </a:lnTo>
                  <a:lnTo>
                    <a:pt x="1945220" y="1712772"/>
                  </a:lnTo>
                  <a:lnTo>
                    <a:pt x="1906016" y="1738845"/>
                  </a:lnTo>
                  <a:lnTo>
                    <a:pt x="1877758" y="1753755"/>
                  </a:lnTo>
                  <a:lnTo>
                    <a:pt x="1871103" y="1759458"/>
                  </a:lnTo>
                  <a:lnTo>
                    <a:pt x="1874913" y="1763255"/>
                  </a:lnTo>
                  <a:lnTo>
                    <a:pt x="1897722" y="1784172"/>
                  </a:lnTo>
                  <a:lnTo>
                    <a:pt x="1905330" y="1790827"/>
                  </a:lnTo>
                  <a:lnTo>
                    <a:pt x="1920544" y="1788934"/>
                  </a:lnTo>
                  <a:lnTo>
                    <a:pt x="1975866" y="1754073"/>
                  </a:lnTo>
                  <a:lnTo>
                    <a:pt x="2034578" y="1708492"/>
                  </a:lnTo>
                  <a:lnTo>
                    <a:pt x="2072678" y="1671980"/>
                  </a:lnTo>
                  <a:lnTo>
                    <a:pt x="2110232" y="1635252"/>
                  </a:lnTo>
                  <a:lnTo>
                    <a:pt x="2155037" y="1584071"/>
                  </a:lnTo>
                  <a:lnTo>
                    <a:pt x="2182965" y="1546009"/>
                  </a:lnTo>
                  <a:lnTo>
                    <a:pt x="2210371" y="1507998"/>
                  </a:lnTo>
                  <a:lnTo>
                    <a:pt x="2241461" y="1458366"/>
                  </a:lnTo>
                  <a:lnTo>
                    <a:pt x="2259507" y="1423822"/>
                  </a:lnTo>
                  <a:lnTo>
                    <a:pt x="2277021" y="1389646"/>
                  </a:lnTo>
                  <a:lnTo>
                    <a:pt x="2294598" y="1349082"/>
                  </a:lnTo>
                  <a:lnTo>
                    <a:pt x="2316657" y="1279309"/>
                  </a:lnTo>
                  <a:lnTo>
                    <a:pt x="2324633" y="1253642"/>
                  </a:lnTo>
                  <a:lnTo>
                    <a:pt x="2325586" y="1245082"/>
                  </a:lnTo>
                  <a:close/>
                </a:path>
                <a:path w="3448050" h="2014854">
                  <a:moveTo>
                    <a:pt x="2524290" y="1131938"/>
                  </a:moveTo>
                  <a:lnTo>
                    <a:pt x="2517635" y="1131938"/>
                  </a:lnTo>
                  <a:lnTo>
                    <a:pt x="2463444" y="1130033"/>
                  </a:lnTo>
                  <a:lnTo>
                    <a:pt x="2453932" y="1130033"/>
                  </a:lnTo>
                  <a:lnTo>
                    <a:pt x="2449182" y="1134783"/>
                  </a:lnTo>
                  <a:lnTo>
                    <a:pt x="2451087" y="1139545"/>
                  </a:lnTo>
                  <a:lnTo>
                    <a:pt x="2453868" y="1145527"/>
                  </a:lnTo>
                  <a:lnTo>
                    <a:pt x="2455545" y="1151724"/>
                  </a:lnTo>
                  <a:lnTo>
                    <a:pt x="2459596" y="1198384"/>
                  </a:lnTo>
                  <a:lnTo>
                    <a:pt x="2460383" y="1216520"/>
                  </a:lnTo>
                  <a:lnTo>
                    <a:pt x="2460561" y="1225613"/>
                  </a:lnTo>
                  <a:lnTo>
                    <a:pt x="2460599" y="1938197"/>
                  </a:lnTo>
                  <a:lnTo>
                    <a:pt x="2464397" y="1938197"/>
                  </a:lnTo>
                  <a:lnTo>
                    <a:pt x="2512885" y="1935353"/>
                  </a:lnTo>
                  <a:lnTo>
                    <a:pt x="2517635" y="1934400"/>
                  </a:lnTo>
                  <a:lnTo>
                    <a:pt x="2520492" y="1928698"/>
                  </a:lnTo>
                  <a:lnTo>
                    <a:pt x="2520581" y="1225613"/>
                  </a:lnTo>
                  <a:lnTo>
                    <a:pt x="2520696" y="1216520"/>
                  </a:lnTo>
                  <a:lnTo>
                    <a:pt x="2520785" y="1211503"/>
                  </a:lnTo>
                  <a:lnTo>
                    <a:pt x="2521013" y="1198384"/>
                  </a:lnTo>
                  <a:lnTo>
                    <a:pt x="2521293" y="1185202"/>
                  </a:lnTo>
                  <a:lnTo>
                    <a:pt x="2521737" y="1173594"/>
                  </a:lnTo>
                  <a:lnTo>
                    <a:pt x="2522639" y="1160284"/>
                  </a:lnTo>
                  <a:lnTo>
                    <a:pt x="2524290" y="1139545"/>
                  </a:lnTo>
                  <a:lnTo>
                    <a:pt x="2524290" y="1131938"/>
                  </a:lnTo>
                  <a:close/>
                </a:path>
                <a:path w="3448050" h="2014854">
                  <a:moveTo>
                    <a:pt x="3256407" y="1843125"/>
                  </a:moveTo>
                  <a:lnTo>
                    <a:pt x="3252952" y="1793151"/>
                  </a:lnTo>
                  <a:lnTo>
                    <a:pt x="3228822" y="1757083"/>
                  </a:lnTo>
                  <a:lnTo>
                    <a:pt x="3198876" y="1725460"/>
                  </a:lnTo>
                  <a:lnTo>
                    <a:pt x="3197453" y="1724736"/>
                  </a:lnTo>
                  <a:lnTo>
                    <a:pt x="3197453" y="1843125"/>
                  </a:lnTo>
                  <a:lnTo>
                    <a:pt x="3196780" y="1878761"/>
                  </a:lnTo>
                  <a:lnTo>
                    <a:pt x="3179407" y="1915452"/>
                  </a:lnTo>
                  <a:lnTo>
                    <a:pt x="3128937" y="1950516"/>
                  </a:lnTo>
                  <a:lnTo>
                    <a:pt x="3109430" y="1959406"/>
                  </a:lnTo>
                  <a:lnTo>
                    <a:pt x="3109734" y="1959406"/>
                  </a:lnTo>
                  <a:lnTo>
                    <a:pt x="3085681" y="1963267"/>
                  </a:lnTo>
                  <a:lnTo>
                    <a:pt x="3048177" y="1964829"/>
                  </a:lnTo>
                  <a:lnTo>
                    <a:pt x="3011220" y="1964372"/>
                  </a:lnTo>
                  <a:lnTo>
                    <a:pt x="2967952" y="1952586"/>
                  </a:lnTo>
                  <a:lnTo>
                    <a:pt x="2916402" y="1918208"/>
                  </a:lnTo>
                  <a:lnTo>
                    <a:pt x="2898635" y="1884413"/>
                  </a:lnTo>
                  <a:lnTo>
                    <a:pt x="2898521" y="1878761"/>
                  </a:lnTo>
                  <a:lnTo>
                    <a:pt x="2898394" y="1872869"/>
                  </a:lnTo>
                  <a:lnTo>
                    <a:pt x="2898635" y="1820811"/>
                  </a:lnTo>
                  <a:lnTo>
                    <a:pt x="2916402" y="1786242"/>
                  </a:lnTo>
                  <a:lnTo>
                    <a:pt x="2967977" y="1749640"/>
                  </a:lnTo>
                  <a:lnTo>
                    <a:pt x="3011614" y="1736318"/>
                  </a:lnTo>
                  <a:lnTo>
                    <a:pt x="3051949" y="1734616"/>
                  </a:lnTo>
                  <a:lnTo>
                    <a:pt x="3052292" y="1734616"/>
                  </a:lnTo>
                  <a:lnTo>
                    <a:pt x="3073298" y="1733829"/>
                  </a:lnTo>
                  <a:lnTo>
                    <a:pt x="3123768" y="1745195"/>
                  </a:lnTo>
                  <a:lnTo>
                    <a:pt x="3165360" y="1767535"/>
                  </a:lnTo>
                  <a:lnTo>
                    <a:pt x="3194951" y="1807641"/>
                  </a:lnTo>
                  <a:lnTo>
                    <a:pt x="3197453" y="1843125"/>
                  </a:lnTo>
                  <a:lnTo>
                    <a:pt x="3197453" y="1724736"/>
                  </a:lnTo>
                  <a:lnTo>
                    <a:pt x="3154667" y="1706689"/>
                  </a:lnTo>
                  <a:lnTo>
                    <a:pt x="3106648" y="1692249"/>
                  </a:lnTo>
                  <a:lnTo>
                    <a:pt x="3084334" y="1690712"/>
                  </a:lnTo>
                  <a:lnTo>
                    <a:pt x="3050082" y="1690992"/>
                  </a:lnTo>
                  <a:lnTo>
                    <a:pt x="2994101" y="1694446"/>
                  </a:lnTo>
                  <a:lnTo>
                    <a:pt x="2944545" y="1712861"/>
                  </a:lnTo>
                  <a:lnTo>
                    <a:pt x="2898495" y="1735683"/>
                  </a:lnTo>
                  <a:lnTo>
                    <a:pt x="2867050" y="1769910"/>
                  </a:lnTo>
                  <a:lnTo>
                    <a:pt x="2841675" y="1807464"/>
                  </a:lnTo>
                  <a:lnTo>
                    <a:pt x="2841650" y="1807641"/>
                  </a:lnTo>
                  <a:lnTo>
                    <a:pt x="2838513" y="1825536"/>
                  </a:lnTo>
                  <a:lnTo>
                    <a:pt x="2838056" y="1853577"/>
                  </a:lnTo>
                  <a:lnTo>
                    <a:pt x="2838462" y="1882178"/>
                  </a:lnTo>
                  <a:lnTo>
                    <a:pt x="2841320" y="1900529"/>
                  </a:lnTo>
                  <a:lnTo>
                    <a:pt x="2864205" y="1938197"/>
                  </a:lnTo>
                  <a:lnTo>
                    <a:pt x="2892907" y="1972310"/>
                  </a:lnTo>
                  <a:lnTo>
                    <a:pt x="2936938" y="1994293"/>
                  </a:lnTo>
                  <a:lnTo>
                    <a:pt x="2985312" y="2011768"/>
                  </a:lnTo>
                  <a:lnTo>
                    <a:pt x="3008236" y="2013927"/>
                  </a:lnTo>
                  <a:lnTo>
                    <a:pt x="3005899" y="2013927"/>
                  </a:lnTo>
                  <a:lnTo>
                    <a:pt x="3044380" y="2014270"/>
                  </a:lnTo>
                  <a:lnTo>
                    <a:pt x="3080308" y="2013927"/>
                  </a:lnTo>
                  <a:lnTo>
                    <a:pt x="3103626" y="2011591"/>
                  </a:lnTo>
                  <a:lnTo>
                    <a:pt x="3153245" y="1992871"/>
                  </a:lnTo>
                  <a:lnTo>
                    <a:pt x="3198698" y="1969287"/>
                  </a:lnTo>
                  <a:lnTo>
                    <a:pt x="3228822" y="1932495"/>
                  </a:lnTo>
                  <a:lnTo>
                    <a:pt x="3252952" y="1892084"/>
                  </a:lnTo>
                  <a:lnTo>
                    <a:pt x="3255975" y="1872869"/>
                  </a:lnTo>
                  <a:lnTo>
                    <a:pt x="3256407" y="1843125"/>
                  </a:lnTo>
                  <a:close/>
                </a:path>
                <a:path w="3448050" h="2014854">
                  <a:moveTo>
                    <a:pt x="3300133" y="1407668"/>
                  </a:moveTo>
                  <a:lnTo>
                    <a:pt x="3299180" y="1401965"/>
                  </a:lnTo>
                  <a:lnTo>
                    <a:pt x="3296615" y="1372362"/>
                  </a:lnTo>
                  <a:lnTo>
                    <a:pt x="3296539" y="1371536"/>
                  </a:lnTo>
                  <a:lnTo>
                    <a:pt x="3296424" y="1370203"/>
                  </a:lnTo>
                  <a:lnTo>
                    <a:pt x="3296323" y="1369072"/>
                  </a:lnTo>
                  <a:lnTo>
                    <a:pt x="3296208" y="1367726"/>
                  </a:lnTo>
                  <a:lnTo>
                    <a:pt x="3295383" y="1358226"/>
                  </a:lnTo>
                  <a:lnTo>
                    <a:pt x="3294811" y="1355369"/>
                  </a:lnTo>
                  <a:lnTo>
                    <a:pt x="3294392" y="1353439"/>
                  </a:lnTo>
                  <a:lnTo>
                    <a:pt x="3288728" y="1348714"/>
                  </a:lnTo>
                  <a:lnTo>
                    <a:pt x="3264827" y="1353439"/>
                  </a:lnTo>
                  <a:lnTo>
                    <a:pt x="3253194" y="1355369"/>
                  </a:lnTo>
                  <a:lnTo>
                    <a:pt x="3188551" y="1362913"/>
                  </a:lnTo>
                  <a:lnTo>
                    <a:pt x="3148774" y="1366012"/>
                  </a:lnTo>
                  <a:lnTo>
                    <a:pt x="3095244" y="1368679"/>
                  </a:lnTo>
                  <a:lnTo>
                    <a:pt x="2966593" y="1372362"/>
                  </a:lnTo>
                  <a:lnTo>
                    <a:pt x="2901048" y="1372362"/>
                  </a:lnTo>
                  <a:lnTo>
                    <a:pt x="2860878" y="1370584"/>
                  </a:lnTo>
                  <a:lnTo>
                    <a:pt x="2851937" y="1350619"/>
                  </a:lnTo>
                  <a:lnTo>
                    <a:pt x="2851823" y="1348714"/>
                  </a:lnTo>
                  <a:lnTo>
                    <a:pt x="2851442" y="1341970"/>
                  </a:lnTo>
                  <a:lnTo>
                    <a:pt x="2851454" y="1225080"/>
                  </a:lnTo>
                  <a:lnTo>
                    <a:pt x="2851721" y="1207401"/>
                  </a:lnTo>
                  <a:lnTo>
                    <a:pt x="2852572" y="1187005"/>
                  </a:lnTo>
                  <a:lnTo>
                    <a:pt x="2854096" y="1159700"/>
                  </a:lnTo>
                  <a:lnTo>
                    <a:pt x="2854223" y="1150950"/>
                  </a:lnTo>
                  <a:lnTo>
                    <a:pt x="2850413" y="1149997"/>
                  </a:lnTo>
                  <a:lnTo>
                    <a:pt x="2848508" y="1149045"/>
                  </a:lnTo>
                  <a:lnTo>
                    <a:pt x="2821775" y="1147089"/>
                  </a:lnTo>
                  <a:lnTo>
                    <a:pt x="2793365" y="1144295"/>
                  </a:lnTo>
                  <a:lnTo>
                    <a:pt x="2779103" y="1144295"/>
                  </a:lnTo>
                  <a:lnTo>
                    <a:pt x="2781960" y="1153807"/>
                  </a:lnTo>
                  <a:lnTo>
                    <a:pt x="2783662" y="1159700"/>
                  </a:lnTo>
                  <a:lnTo>
                    <a:pt x="2790063" y="1204226"/>
                  </a:lnTo>
                  <a:lnTo>
                    <a:pt x="2791498" y="1341970"/>
                  </a:lnTo>
                  <a:lnTo>
                    <a:pt x="2791625" y="1358226"/>
                  </a:lnTo>
                  <a:lnTo>
                    <a:pt x="2804782" y="1401965"/>
                  </a:lnTo>
                  <a:lnTo>
                    <a:pt x="2831922" y="1420279"/>
                  </a:lnTo>
                  <a:lnTo>
                    <a:pt x="2851366" y="1420025"/>
                  </a:lnTo>
                  <a:lnTo>
                    <a:pt x="3176651" y="1411884"/>
                  </a:lnTo>
                  <a:lnTo>
                    <a:pt x="3224720" y="1411465"/>
                  </a:lnTo>
                  <a:lnTo>
                    <a:pt x="3292525" y="1411465"/>
                  </a:lnTo>
                  <a:lnTo>
                    <a:pt x="3300133" y="1407668"/>
                  </a:lnTo>
                  <a:close/>
                </a:path>
                <a:path w="3448050" h="2014854">
                  <a:moveTo>
                    <a:pt x="3447504" y="1590217"/>
                  </a:moveTo>
                  <a:lnTo>
                    <a:pt x="3447415" y="1588909"/>
                  </a:lnTo>
                  <a:lnTo>
                    <a:pt x="3447313" y="1587487"/>
                  </a:lnTo>
                  <a:lnTo>
                    <a:pt x="3446564" y="1576908"/>
                  </a:lnTo>
                  <a:lnTo>
                    <a:pt x="3443262" y="1552702"/>
                  </a:lnTo>
                  <a:lnTo>
                    <a:pt x="3443160" y="1552003"/>
                  </a:lnTo>
                  <a:lnTo>
                    <a:pt x="3443109" y="1551584"/>
                  </a:lnTo>
                  <a:lnTo>
                    <a:pt x="3442995" y="1550758"/>
                  </a:lnTo>
                  <a:lnTo>
                    <a:pt x="3442881" y="1549895"/>
                  </a:lnTo>
                  <a:lnTo>
                    <a:pt x="3442779" y="1549209"/>
                  </a:lnTo>
                  <a:lnTo>
                    <a:pt x="3442665" y="1548345"/>
                  </a:lnTo>
                  <a:lnTo>
                    <a:pt x="3442627" y="1548079"/>
                  </a:lnTo>
                  <a:lnTo>
                    <a:pt x="3440849" y="1535074"/>
                  </a:lnTo>
                  <a:lnTo>
                    <a:pt x="3439896" y="1530311"/>
                  </a:lnTo>
                  <a:lnTo>
                    <a:pt x="3434194" y="1524609"/>
                  </a:lnTo>
                  <a:lnTo>
                    <a:pt x="3424694" y="1526514"/>
                  </a:lnTo>
                  <a:lnTo>
                    <a:pt x="3409696" y="1529321"/>
                  </a:lnTo>
                  <a:lnTo>
                    <a:pt x="3327781" y="1537309"/>
                  </a:lnTo>
                  <a:lnTo>
                    <a:pt x="3191865" y="1544523"/>
                  </a:lnTo>
                  <a:lnTo>
                    <a:pt x="3062376" y="1549209"/>
                  </a:lnTo>
                  <a:lnTo>
                    <a:pt x="2932188" y="1552003"/>
                  </a:lnTo>
                  <a:lnTo>
                    <a:pt x="2888678" y="1552003"/>
                  </a:lnTo>
                  <a:lnTo>
                    <a:pt x="2828823" y="1552702"/>
                  </a:lnTo>
                  <a:lnTo>
                    <a:pt x="2798673" y="1552702"/>
                  </a:lnTo>
                  <a:lnTo>
                    <a:pt x="2767850" y="1552003"/>
                  </a:lnTo>
                  <a:lnTo>
                    <a:pt x="2769755" y="1552003"/>
                  </a:lnTo>
                  <a:lnTo>
                    <a:pt x="2696070" y="1549209"/>
                  </a:lnTo>
                  <a:lnTo>
                    <a:pt x="2696743" y="1549209"/>
                  </a:lnTo>
                  <a:lnTo>
                    <a:pt x="2675940" y="1548079"/>
                  </a:lnTo>
                  <a:lnTo>
                    <a:pt x="2658351" y="1546415"/>
                  </a:lnTo>
                  <a:lnTo>
                    <a:pt x="2636494" y="1543621"/>
                  </a:lnTo>
                  <a:lnTo>
                    <a:pt x="2631732" y="1542681"/>
                  </a:lnTo>
                  <a:lnTo>
                    <a:pt x="2627998" y="1549209"/>
                  </a:lnTo>
                  <a:lnTo>
                    <a:pt x="2627871" y="1549209"/>
                  </a:lnTo>
                  <a:lnTo>
                    <a:pt x="2628887" y="1551228"/>
                  </a:lnTo>
                  <a:lnTo>
                    <a:pt x="2628963" y="1551584"/>
                  </a:lnTo>
                  <a:lnTo>
                    <a:pt x="2629065" y="1552003"/>
                  </a:lnTo>
                  <a:lnTo>
                    <a:pt x="2631122" y="1560741"/>
                  </a:lnTo>
                  <a:lnTo>
                    <a:pt x="2632570" y="1566684"/>
                  </a:lnTo>
                  <a:lnTo>
                    <a:pt x="2633827" y="1571561"/>
                  </a:lnTo>
                  <a:lnTo>
                    <a:pt x="2638348" y="1588160"/>
                  </a:lnTo>
                  <a:lnTo>
                    <a:pt x="2638450" y="1588490"/>
                  </a:lnTo>
                  <a:lnTo>
                    <a:pt x="2642197" y="1598777"/>
                  </a:lnTo>
                  <a:lnTo>
                    <a:pt x="2644089" y="1604479"/>
                  </a:lnTo>
                  <a:lnTo>
                    <a:pt x="2651696" y="1610182"/>
                  </a:lnTo>
                  <a:lnTo>
                    <a:pt x="2662161" y="1609229"/>
                  </a:lnTo>
                  <a:lnTo>
                    <a:pt x="2687548" y="1606423"/>
                  </a:lnTo>
                  <a:lnTo>
                    <a:pt x="2709748" y="1604479"/>
                  </a:lnTo>
                  <a:lnTo>
                    <a:pt x="2710370" y="1604479"/>
                  </a:lnTo>
                  <a:lnTo>
                    <a:pt x="2735834" y="1602943"/>
                  </a:lnTo>
                  <a:lnTo>
                    <a:pt x="2860395" y="1596986"/>
                  </a:lnTo>
                  <a:lnTo>
                    <a:pt x="3189554" y="1588490"/>
                  </a:lnTo>
                  <a:lnTo>
                    <a:pt x="3213684" y="1588312"/>
                  </a:lnTo>
                  <a:lnTo>
                    <a:pt x="3241192" y="1588312"/>
                  </a:lnTo>
                  <a:lnTo>
                    <a:pt x="3298177" y="1587487"/>
                  </a:lnTo>
                  <a:lnTo>
                    <a:pt x="3393478" y="1587487"/>
                  </a:lnTo>
                  <a:lnTo>
                    <a:pt x="3410674" y="1588160"/>
                  </a:lnTo>
                  <a:lnTo>
                    <a:pt x="3428492" y="1589265"/>
                  </a:lnTo>
                  <a:lnTo>
                    <a:pt x="3447504" y="15902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967" y="1791989"/>
              <a:ext cx="340000" cy="1688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2004" y="1754917"/>
              <a:ext cx="277146" cy="20320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732738" y="1513687"/>
              <a:ext cx="302260" cy="308610"/>
            </a:xfrm>
            <a:custGeom>
              <a:avLst/>
              <a:gdLst/>
              <a:ahLst/>
              <a:cxnLst/>
              <a:rect l="l" t="t" r="r" b="b"/>
              <a:pathLst>
                <a:path w="302259" h="308610">
                  <a:moveTo>
                    <a:pt x="209550" y="188595"/>
                  </a:moveTo>
                  <a:lnTo>
                    <a:pt x="165544" y="188595"/>
                  </a:lnTo>
                  <a:lnTo>
                    <a:pt x="165544" y="35623"/>
                  </a:lnTo>
                  <a:lnTo>
                    <a:pt x="165544" y="0"/>
                  </a:lnTo>
                  <a:lnTo>
                    <a:pt x="139979" y="0"/>
                  </a:lnTo>
                  <a:lnTo>
                    <a:pt x="139979" y="35623"/>
                  </a:lnTo>
                  <a:lnTo>
                    <a:pt x="138303" y="69151"/>
                  </a:lnTo>
                  <a:lnTo>
                    <a:pt x="138303" y="188595"/>
                  </a:lnTo>
                  <a:lnTo>
                    <a:pt x="29756" y="188595"/>
                  </a:lnTo>
                  <a:lnTo>
                    <a:pt x="139979" y="35623"/>
                  </a:lnTo>
                  <a:lnTo>
                    <a:pt x="139979" y="0"/>
                  </a:lnTo>
                  <a:lnTo>
                    <a:pt x="138722" y="0"/>
                  </a:lnTo>
                  <a:lnTo>
                    <a:pt x="137045" y="1676"/>
                  </a:lnTo>
                  <a:lnTo>
                    <a:pt x="0" y="188595"/>
                  </a:lnTo>
                  <a:lnTo>
                    <a:pt x="0" y="212483"/>
                  </a:lnTo>
                  <a:lnTo>
                    <a:pt x="138303" y="212483"/>
                  </a:lnTo>
                  <a:lnTo>
                    <a:pt x="138303" y="303847"/>
                  </a:lnTo>
                  <a:lnTo>
                    <a:pt x="141236" y="303009"/>
                  </a:lnTo>
                  <a:lnTo>
                    <a:pt x="163449" y="297980"/>
                  </a:lnTo>
                  <a:lnTo>
                    <a:pt x="165544" y="297141"/>
                  </a:lnTo>
                  <a:lnTo>
                    <a:pt x="165544" y="212483"/>
                  </a:lnTo>
                  <a:lnTo>
                    <a:pt x="209550" y="212483"/>
                  </a:lnTo>
                  <a:lnTo>
                    <a:pt x="209550" y="188595"/>
                  </a:lnTo>
                  <a:close/>
                </a:path>
                <a:path w="302259" h="308610">
                  <a:moveTo>
                    <a:pt x="301752" y="274929"/>
                  </a:moveTo>
                  <a:lnTo>
                    <a:pt x="288759" y="261937"/>
                  </a:lnTo>
                  <a:lnTo>
                    <a:pt x="269062" y="261937"/>
                  </a:lnTo>
                  <a:lnTo>
                    <a:pt x="255651" y="274929"/>
                  </a:lnTo>
                  <a:lnTo>
                    <a:pt x="255651" y="294627"/>
                  </a:lnTo>
                  <a:lnTo>
                    <a:pt x="269062" y="308038"/>
                  </a:lnTo>
                  <a:lnTo>
                    <a:pt x="288759" y="308038"/>
                  </a:lnTo>
                  <a:lnTo>
                    <a:pt x="301752" y="294627"/>
                  </a:lnTo>
                  <a:lnTo>
                    <a:pt x="301752" y="27492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724356" y="1900389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 h="0">
                  <a:moveTo>
                    <a:pt x="0" y="0"/>
                  </a:moveTo>
                  <a:lnTo>
                    <a:pt x="347957" y="0"/>
                  </a:lnTo>
                </a:path>
                <a:path w="478154" h="0">
                  <a:moveTo>
                    <a:pt x="347814" y="0"/>
                  </a:moveTo>
                  <a:lnTo>
                    <a:pt x="47788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229524" y="1486445"/>
              <a:ext cx="1393825" cy="356235"/>
            </a:xfrm>
            <a:custGeom>
              <a:avLst/>
              <a:gdLst/>
              <a:ahLst/>
              <a:cxnLst/>
              <a:rect l="l" t="t" r="r" b="b"/>
              <a:pathLst>
                <a:path w="1393825" h="356235">
                  <a:moveTo>
                    <a:pt x="187363" y="117081"/>
                  </a:moveTo>
                  <a:lnTo>
                    <a:pt x="167386" y="73939"/>
                  </a:lnTo>
                  <a:lnTo>
                    <a:pt x="162166" y="67945"/>
                  </a:lnTo>
                  <a:lnTo>
                    <a:pt x="161340" y="66992"/>
                  </a:lnTo>
                  <a:lnTo>
                    <a:pt x="160591" y="66497"/>
                  </a:lnTo>
                  <a:lnTo>
                    <a:pt x="160591" y="121932"/>
                  </a:lnTo>
                  <a:lnTo>
                    <a:pt x="160591" y="145910"/>
                  </a:lnTo>
                  <a:lnTo>
                    <a:pt x="159613" y="153301"/>
                  </a:lnTo>
                  <a:lnTo>
                    <a:pt x="159550" y="153454"/>
                  </a:lnTo>
                  <a:lnTo>
                    <a:pt x="156933" y="159956"/>
                  </a:lnTo>
                  <a:lnTo>
                    <a:pt x="127635" y="192989"/>
                  </a:lnTo>
                  <a:lnTo>
                    <a:pt x="94107" y="202425"/>
                  </a:lnTo>
                  <a:lnTo>
                    <a:pt x="82194" y="202425"/>
                  </a:lnTo>
                  <a:lnTo>
                    <a:pt x="75971" y="201803"/>
                  </a:lnTo>
                  <a:lnTo>
                    <a:pt x="76263" y="201803"/>
                  </a:lnTo>
                  <a:lnTo>
                    <a:pt x="69824" y="199644"/>
                  </a:lnTo>
                  <a:lnTo>
                    <a:pt x="35636" y="173088"/>
                  </a:lnTo>
                  <a:lnTo>
                    <a:pt x="26352" y="149796"/>
                  </a:lnTo>
                  <a:lnTo>
                    <a:pt x="26352" y="125590"/>
                  </a:lnTo>
                  <a:lnTo>
                    <a:pt x="45427" y="87528"/>
                  </a:lnTo>
                  <a:lnTo>
                    <a:pt x="83197" y="68694"/>
                  </a:lnTo>
                  <a:lnTo>
                    <a:pt x="105003" y="67945"/>
                  </a:lnTo>
                  <a:lnTo>
                    <a:pt x="112128" y="68541"/>
                  </a:lnTo>
                  <a:lnTo>
                    <a:pt x="146278" y="89217"/>
                  </a:lnTo>
                  <a:lnTo>
                    <a:pt x="160591" y="121932"/>
                  </a:lnTo>
                  <a:lnTo>
                    <a:pt x="160591" y="66497"/>
                  </a:lnTo>
                  <a:lnTo>
                    <a:pt x="153682" y="61861"/>
                  </a:lnTo>
                  <a:lnTo>
                    <a:pt x="141249" y="55740"/>
                  </a:lnTo>
                  <a:lnTo>
                    <a:pt x="128612" y="49936"/>
                  </a:lnTo>
                  <a:lnTo>
                    <a:pt x="119202" y="46951"/>
                  </a:lnTo>
                  <a:lnTo>
                    <a:pt x="118440" y="46951"/>
                  </a:lnTo>
                  <a:lnTo>
                    <a:pt x="109448" y="46189"/>
                  </a:lnTo>
                  <a:lnTo>
                    <a:pt x="68668" y="48425"/>
                  </a:lnTo>
                  <a:lnTo>
                    <a:pt x="33858" y="66763"/>
                  </a:lnTo>
                  <a:lnTo>
                    <a:pt x="5105" y="104140"/>
                  </a:lnTo>
                  <a:lnTo>
                    <a:pt x="0" y="153454"/>
                  </a:lnTo>
                  <a:lnTo>
                    <a:pt x="1397" y="163525"/>
                  </a:lnTo>
                  <a:lnTo>
                    <a:pt x="26377" y="203682"/>
                  </a:lnTo>
                  <a:lnTo>
                    <a:pt x="68643" y="225310"/>
                  </a:lnTo>
                  <a:lnTo>
                    <a:pt x="77901" y="226314"/>
                  </a:lnTo>
                  <a:lnTo>
                    <a:pt x="93687" y="226314"/>
                  </a:lnTo>
                  <a:lnTo>
                    <a:pt x="141046" y="213321"/>
                  </a:lnTo>
                  <a:lnTo>
                    <a:pt x="174993" y="180632"/>
                  </a:lnTo>
                  <a:lnTo>
                    <a:pt x="187312" y="149796"/>
                  </a:lnTo>
                  <a:lnTo>
                    <a:pt x="187363" y="117081"/>
                  </a:lnTo>
                  <a:close/>
                </a:path>
                <a:path w="1393825" h="356235">
                  <a:moveTo>
                    <a:pt x="286893" y="838"/>
                  </a:moveTo>
                  <a:lnTo>
                    <a:pt x="283959" y="838"/>
                  </a:lnTo>
                  <a:lnTo>
                    <a:pt x="260070" y="0"/>
                  </a:lnTo>
                  <a:lnTo>
                    <a:pt x="255879" y="0"/>
                  </a:lnTo>
                  <a:lnTo>
                    <a:pt x="253784" y="2095"/>
                  </a:lnTo>
                  <a:lnTo>
                    <a:pt x="254622" y="4191"/>
                  </a:lnTo>
                  <a:lnTo>
                    <a:pt x="256717" y="8382"/>
                  </a:lnTo>
                  <a:lnTo>
                    <a:pt x="258368" y="30124"/>
                  </a:lnTo>
                  <a:lnTo>
                    <a:pt x="258419" y="31216"/>
                  </a:lnTo>
                  <a:lnTo>
                    <a:pt x="258673" y="35902"/>
                  </a:lnTo>
                  <a:lnTo>
                    <a:pt x="258800" y="61861"/>
                  </a:lnTo>
                  <a:lnTo>
                    <a:pt x="258813" y="69570"/>
                  </a:lnTo>
                  <a:lnTo>
                    <a:pt x="247078" y="70408"/>
                  </a:lnTo>
                  <a:lnTo>
                    <a:pt x="219837" y="71247"/>
                  </a:lnTo>
                  <a:lnTo>
                    <a:pt x="193001" y="70751"/>
                  </a:lnTo>
                  <a:lnTo>
                    <a:pt x="196265" y="70751"/>
                  </a:lnTo>
                  <a:lnTo>
                    <a:pt x="190500" y="69989"/>
                  </a:lnTo>
                  <a:lnTo>
                    <a:pt x="187147" y="69151"/>
                  </a:lnTo>
                  <a:lnTo>
                    <a:pt x="187172" y="72656"/>
                  </a:lnTo>
                  <a:lnTo>
                    <a:pt x="187985" y="76276"/>
                  </a:lnTo>
                  <a:lnTo>
                    <a:pt x="189661" y="85915"/>
                  </a:lnTo>
                  <a:lnTo>
                    <a:pt x="191338" y="91363"/>
                  </a:lnTo>
                  <a:lnTo>
                    <a:pt x="192176" y="93878"/>
                  </a:lnTo>
                  <a:lnTo>
                    <a:pt x="195529" y="96393"/>
                  </a:lnTo>
                  <a:lnTo>
                    <a:pt x="200139" y="95554"/>
                  </a:lnTo>
                  <a:lnTo>
                    <a:pt x="210197" y="94297"/>
                  </a:lnTo>
                  <a:lnTo>
                    <a:pt x="242887" y="91782"/>
                  </a:lnTo>
                  <a:lnTo>
                    <a:pt x="258813" y="90944"/>
                  </a:lnTo>
                  <a:lnTo>
                    <a:pt x="258813" y="178079"/>
                  </a:lnTo>
                  <a:lnTo>
                    <a:pt x="259321" y="178079"/>
                  </a:lnTo>
                  <a:lnTo>
                    <a:pt x="251066" y="178600"/>
                  </a:lnTo>
                  <a:lnTo>
                    <a:pt x="245554" y="178866"/>
                  </a:lnTo>
                  <a:lnTo>
                    <a:pt x="234505" y="179158"/>
                  </a:lnTo>
                  <a:lnTo>
                    <a:pt x="203073" y="179158"/>
                  </a:lnTo>
                  <a:lnTo>
                    <a:pt x="185775" y="178866"/>
                  </a:lnTo>
                  <a:lnTo>
                    <a:pt x="189903" y="178866"/>
                  </a:lnTo>
                  <a:lnTo>
                    <a:pt x="184073" y="178079"/>
                  </a:lnTo>
                  <a:lnTo>
                    <a:pt x="180860" y="177279"/>
                  </a:lnTo>
                  <a:lnTo>
                    <a:pt x="180860" y="180632"/>
                  </a:lnTo>
                  <a:lnTo>
                    <a:pt x="181724" y="184607"/>
                  </a:lnTo>
                  <a:lnTo>
                    <a:pt x="183375" y="194043"/>
                  </a:lnTo>
                  <a:lnTo>
                    <a:pt x="185420" y="200609"/>
                  </a:lnTo>
                  <a:lnTo>
                    <a:pt x="185889" y="202006"/>
                  </a:lnTo>
                  <a:lnTo>
                    <a:pt x="189242" y="204520"/>
                  </a:lnTo>
                  <a:lnTo>
                    <a:pt x="193852" y="203682"/>
                  </a:lnTo>
                  <a:lnTo>
                    <a:pt x="203911" y="202425"/>
                  </a:lnTo>
                  <a:lnTo>
                    <a:pt x="226542" y="200329"/>
                  </a:lnTo>
                  <a:lnTo>
                    <a:pt x="236601" y="199910"/>
                  </a:lnTo>
                  <a:lnTo>
                    <a:pt x="258813" y="198653"/>
                  </a:lnTo>
                  <a:lnTo>
                    <a:pt x="258813" y="356235"/>
                  </a:lnTo>
                  <a:lnTo>
                    <a:pt x="260489" y="356235"/>
                  </a:lnTo>
                  <a:lnTo>
                    <a:pt x="281863" y="354977"/>
                  </a:lnTo>
                  <a:lnTo>
                    <a:pt x="283959" y="354558"/>
                  </a:lnTo>
                  <a:lnTo>
                    <a:pt x="285216" y="352044"/>
                  </a:lnTo>
                  <a:lnTo>
                    <a:pt x="285254" y="198653"/>
                  </a:lnTo>
                  <a:lnTo>
                    <a:pt x="285254" y="179158"/>
                  </a:lnTo>
                  <a:lnTo>
                    <a:pt x="285280" y="90944"/>
                  </a:lnTo>
                  <a:lnTo>
                    <a:pt x="285343" y="35902"/>
                  </a:lnTo>
                  <a:lnTo>
                    <a:pt x="286893" y="4191"/>
                  </a:lnTo>
                  <a:lnTo>
                    <a:pt x="286893" y="838"/>
                  </a:lnTo>
                  <a:close/>
                </a:path>
                <a:path w="1393825" h="356235">
                  <a:moveTo>
                    <a:pt x="573138" y="238048"/>
                  </a:moveTo>
                  <a:lnTo>
                    <a:pt x="573100" y="235737"/>
                  </a:lnTo>
                  <a:lnTo>
                    <a:pt x="571792" y="226174"/>
                  </a:lnTo>
                  <a:lnTo>
                    <a:pt x="571042" y="221284"/>
                  </a:lnTo>
                  <a:lnTo>
                    <a:pt x="570204" y="219189"/>
                  </a:lnTo>
                  <a:lnTo>
                    <a:pt x="556183" y="223913"/>
                  </a:lnTo>
                  <a:lnTo>
                    <a:pt x="548881" y="226174"/>
                  </a:lnTo>
                  <a:lnTo>
                    <a:pt x="508977" y="235737"/>
                  </a:lnTo>
                  <a:lnTo>
                    <a:pt x="468617" y="241998"/>
                  </a:lnTo>
                  <a:lnTo>
                    <a:pt x="432549" y="244436"/>
                  </a:lnTo>
                  <a:lnTo>
                    <a:pt x="426694" y="244195"/>
                  </a:lnTo>
                  <a:lnTo>
                    <a:pt x="418909" y="243497"/>
                  </a:lnTo>
                  <a:lnTo>
                    <a:pt x="416814" y="243078"/>
                  </a:lnTo>
                  <a:lnTo>
                    <a:pt x="413880" y="240144"/>
                  </a:lnTo>
                  <a:lnTo>
                    <a:pt x="413880" y="158419"/>
                  </a:lnTo>
                  <a:lnTo>
                    <a:pt x="419328" y="158000"/>
                  </a:lnTo>
                  <a:lnTo>
                    <a:pt x="441121" y="156743"/>
                  </a:lnTo>
                  <a:lnTo>
                    <a:pt x="517398" y="153390"/>
                  </a:lnTo>
                  <a:lnTo>
                    <a:pt x="525780" y="153390"/>
                  </a:lnTo>
                  <a:lnTo>
                    <a:pt x="525868" y="152552"/>
                  </a:lnTo>
                  <a:lnTo>
                    <a:pt x="525919" y="152133"/>
                  </a:lnTo>
                  <a:lnTo>
                    <a:pt x="526249" y="149199"/>
                  </a:lnTo>
                  <a:lnTo>
                    <a:pt x="526364" y="148361"/>
                  </a:lnTo>
                  <a:lnTo>
                    <a:pt x="526415" y="147942"/>
                  </a:lnTo>
                  <a:lnTo>
                    <a:pt x="528015" y="136029"/>
                  </a:lnTo>
                  <a:lnTo>
                    <a:pt x="528142" y="135102"/>
                  </a:lnTo>
                  <a:lnTo>
                    <a:pt x="528243" y="134353"/>
                  </a:lnTo>
                  <a:lnTo>
                    <a:pt x="528332" y="133667"/>
                  </a:lnTo>
                  <a:lnTo>
                    <a:pt x="535838" y="77952"/>
                  </a:lnTo>
                  <a:lnTo>
                    <a:pt x="536676" y="73342"/>
                  </a:lnTo>
                  <a:lnTo>
                    <a:pt x="539496" y="57416"/>
                  </a:lnTo>
                  <a:lnTo>
                    <a:pt x="541705" y="45262"/>
                  </a:lnTo>
                  <a:lnTo>
                    <a:pt x="542124" y="41910"/>
                  </a:lnTo>
                  <a:lnTo>
                    <a:pt x="542696" y="40474"/>
                  </a:lnTo>
                  <a:lnTo>
                    <a:pt x="542785" y="40233"/>
                  </a:lnTo>
                  <a:lnTo>
                    <a:pt x="542886" y="39966"/>
                  </a:lnTo>
                  <a:lnTo>
                    <a:pt x="542988" y="39725"/>
                  </a:lnTo>
                  <a:lnTo>
                    <a:pt x="542645" y="39725"/>
                  </a:lnTo>
                  <a:lnTo>
                    <a:pt x="519912" y="33947"/>
                  </a:lnTo>
                  <a:lnTo>
                    <a:pt x="519493" y="33947"/>
                  </a:lnTo>
                  <a:lnTo>
                    <a:pt x="518655" y="33528"/>
                  </a:lnTo>
                  <a:lnTo>
                    <a:pt x="517817" y="33528"/>
                  </a:lnTo>
                  <a:lnTo>
                    <a:pt x="515302" y="33108"/>
                  </a:lnTo>
                  <a:lnTo>
                    <a:pt x="513207" y="33947"/>
                  </a:lnTo>
                  <a:lnTo>
                    <a:pt x="505663" y="35623"/>
                  </a:lnTo>
                  <a:lnTo>
                    <a:pt x="471487" y="38112"/>
                  </a:lnTo>
                  <a:lnTo>
                    <a:pt x="444627" y="39725"/>
                  </a:lnTo>
                  <a:lnTo>
                    <a:pt x="419823" y="40474"/>
                  </a:lnTo>
                  <a:lnTo>
                    <a:pt x="389585" y="40474"/>
                  </a:lnTo>
                  <a:lnTo>
                    <a:pt x="387896" y="40233"/>
                  </a:lnTo>
                  <a:lnTo>
                    <a:pt x="386626" y="39814"/>
                  </a:lnTo>
                  <a:lnTo>
                    <a:pt x="384962" y="41910"/>
                  </a:lnTo>
                  <a:lnTo>
                    <a:pt x="385064" y="42125"/>
                  </a:lnTo>
                  <a:lnTo>
                    <a:pt x="385381" y="42748"/>
                  </a:lnTo>
                  <a:lnTo>
                    <a:pt x="389864" y="59080"/>
                  </a:lnTo>
                  <a:lnTo>
                    <a:pt x="389991" y="59842"/>
                  </a:lnTo>
                  <a:lnTo>
                    <a:pt x="390410" y="60350"/>
                  </a:lnTo>
                  <a:lnTo>
                    <a:pt x="390829" y="62445"/>
                  </a:lnTo>
                  <a:lnTo>
                    <a:pt x="392925" y="64122"/>
                  </a:lnTo>
                  <a:lnTo>
                    <a:pt x="407593" y="62865"/>
                  </a:lnTo>
                  <a:lnTo>
                    <a:pt x="431063" y="61188"/>
                  </a:lnTo>
                  <a:lnTo>
                    <a:pt x="441121" y="60350"/>
                  </a:lnTo>
                  <a:lnTo>
                    <a:pt x="458508" y="59474"/>
                  </a:lnTo>
                  <a:lnTo>
                    <a:pt x="484136" y="57848"/>
                  </a:lnTo>
                  <a:lnTo>
                    <a:pt x="493649" y="57416"/>
                  </a:lnTo>
                  <a:lnTo>
                    <a:pt x="510692" y="57416"/>
                  </a:lnTo>
                  <a:lnTo>
                    <a:pt x="510565" y="62445"/>
                  </a:lnTo>
                  <a:lnTo>
                    <a:pt x="510489" y="64122"/>
                  </a:lnTo>
                  <a:lnTo>
                    <a:pt x="510273" y="68732"/>
                  </a:lnTo>
                  <a:lnTo>
                    <a:pt x="508800" y="82143"/>
                  </a:lnTo>
                  <a:lnTo>
                    <a:pt x="507365" y="95554"/>
                  </a:lnTo>
                  <a:lnTo>
                    <a:pt x="506831" y="101003"/>
                  </a:lnTo>
                  <a:lnTo>
                    <a:pt x="504825" y="122377"/>
                  </a:lnTo>
                  <a:lnTo>
                    <a:pt x="503567" y="131178"/>
                  </a:lnTo>
                  <a:lnTo>
                    <a:pt x="449414" y="135331"/>
                  </a:lnTo>
                  <a:lnTo>
                    <a:pt x="424167" y="136029"/>
                  </a:lnTo>
                  <a:lnTo>
                    <a:pt x="390372" y="136029"/>
                  </a:lnTo>
                  <a:lnTo>
                    <a:pt x="387477" y="135788"/>
                  </a:lnTo>
                  <a:lnTo>
                    <a:pt x="381609" y="134950"/>
                  </a:lnTo>
                  <a:lnTo>
                    <a:pt x="381673" y="135102"/>
                  </a:lnTo>
                  <a:lnTo>
                    <a:pt x="381762" y="135331"/>
                  </a:lnTo>
                  <a:lnTo>
                    <a:pt x="381850" y="135534"/>
                  </a:lnTo>
                  <a:lnTo>
                    <a:pt x="381952" y="135788"/>
                  </a:lnTo>
                  <a:lnTo>
                    <a:pt x="382054" y="136029"/>
                  </a:lnTo>
                  <a:lnTo>
                    <a:pt x="383705" y="139979"/>
                  </a:lnTo>
                  <a:lnTo>
                    <a:pt x="386638" y="148361"/>
                  </a:lnTo>
                  <a:lnTo>
                    <a:pt x="386702" y="150037"/>
                  </a:lnTo>
                  <a:lnTo>
                    <a:pt x="386816" y="152552"/>
                  </a:lnTo>
                  <a:lnTo>
                    <a:pt x="386905" y="154647"/>
                  </a:lnTo>
                  <a:lnTo>
                    <a:pt x="386994" y="156743"/>
                  </a:lnTo>
                  <a:lnTo>
                    <a:pt x="387070" y="158419"/>
                  </a:lnTo>
                  <a:lnTo>
                    <a:pt x="387477" y="167640"/>
                  </a:lnTo>
                  <a:lnTo>
                    <a:pt x="387350" y="242709"/>
                  </a:lnTo>
                  <a:lnTo>
                    <a:pt x="387261" y="245719"/>
                  </a:lnTo>
                  <a:lnTo>
                    <a:pt x="387184" y="248158"/>
                  </a:lnTo>
                  <a:lnTo>
                    <a:pt x="387108" y="250659"/>
                  </a:lnTo>
                  <a:lnTo>
                    <a:pt x="387057" y="252298"/>
                  </a:lnTo>
                  <a:lnTo>
                    <a:pt x="397535" y="269900"/>
                  </a:lnTo>
                  <a:lnTo>
                    <a:pt x="406755" y="270319"/>
                  </a:lnTo>
                  <a:lnTo>
                    <a:pt x="424192" y="269760"/>
                  </a:lnTo>
                  <a:lnTo>
                    <a:pt x="484784" y="262432"/>
                  </a:lnTo>
                  <a:lnTo>
                    <a:pt x="539889" y="250659"/>
                  </a:lnTo>
                  <a:lnTo>
                    <a:pt x="568947" y="242239"/>
                  </a:lnTo>
                  <a:lnTo>
                    <a:pt x="571881" y="241401"/>
                  </a:lnTo>
                  <a:lnTo>
                    <a:pt x="573138" y="238048"/>
                  </a:lnTo>
                  <a:close/>
                </a:path>
                <a:path w="1393825" h="356235">
                  <a:moveTo>
                    <a:pt x="651510" y="838"/>
                  </a:moveTo>
                  <a:lnTo>
                    <a:pt x="648576" y="838"/>
                  </a:lnTo>
                  <a:lnTo>
                    <a:pt x="624687" y="0"/>
                  </a:lnTo>
                  <a:lnTo>
                    <a:pt x="620496" y="0"/>
                  </a:lnTo>
                  <a:lnTo>
                    <a:pt x="618401" y="2095"/>
                  </a:lnTo>
                  <a:lnTo>
                    <a:pt x="619239" y="4191"/>
                  </a:lnTo>
                  <a:lnTo>
                    <a:pt x="621334" y="8382"/>
                  </a:lnTo>
                  <a:lnTo>
                    <a:pt x="622985" y="30124"/>
                  </a:lnTo>
                  <a:lnTo>
                    <a:pt x="623036" y="31216"/>
                  </a:lnTo>
                  <a:lnTo>
                    <a:pt x="623163" y="33528"/>
                  </a:lnTo>
                  <a:lnTo>
                    <a:pt x="623277" y="35623"/>
                  </a:lnTo>
                  <a:lnTo>
                    <a:pt x="623404" y="41910"/>
                  </a:lnTo>
                  <a:lnTo>
                    <a:pt x="623430" y="126987"/>
                  </a:lnTo>
                  <a:lnTo>
                    <a:pt x="616991" y="127406"/>
                  </a:lnTo>
                  <a:lnTo>
                    <a:pt x="610069" y="127787"/>
                  </a:lnTo>
                  <a:lnTo>
                    <a:pt x="585089" y="128803"/>
                  </a:lnTo>
                  <a:lnTo>
                    <a:pt x="570242" y="128803"/>
                  </a:lnTo>
                  <a:lnTo>
                    <a:pt x="551345" y="128244"/>
                  </a:lnTo>
                  <a:lnTo>
                    <a:pt x="544639" y="127406"/>
                  </a:lnTo>
                  <a:lnTo>
                    <a:pt x="541286" y="126568"/>
                  </a:lnTo>
                  <a:lnTo>
                    <a:pt x="541286" y="129921"/>
                  </a:lnTo>
                  <a:lnTo>
                    <a:pt x="542112" y="133667"/>
                  </a:lnTo>
                  <a:lnTo>
                    <a:pt x="542226" y="134353"/>
                  </a:lnTo>
                  <a:lnTo>
                    <a:pt x="542340" y="135102"/>
                  </a:lnTo>
                  <a:lnTo>
                    <a:pt x="542455" y="135788"/>
                  </a:lnTo>
                  <a:lnTo>
                    <a:pt x="549668" y="154647"/>
                  </a:lnTo>
                  <a:lnTo>
                    <a:pt x="554278" y="153809"/>
                  </a:lnTo>
                  <a:lnTo>
                    <a:pt x="564337" y="152552"/>
                  </a:lnTo>
                  <a:lnTo>
                    <a:pt x="586968" y="150037"/>
                  </a:lnTo>
                  <a:lnTo>
                    <a:pt x="597027" y="149199"/>
                  </a:lnTo>
                  <a:lnTo>
                    <a:pt x="623430" y="147942"/>
                  </a:lnTo>
                  <a:lnTo>
                    <a:pt x="623430" y="356235"/>
                  </a:lnTo>
                  <a:lnTo>
                    <a:pt x="625106" y="356235"/>
                  </a:lnTo>
                  <a:lnTo>
                    <a:pt x="646480" y="354977"/>
                  </a:lnTo>
                  <a:lnTo>
                    <a:pt x="648576" y="354558"/>
                  </a:lnTo>
                  <a:lnTo>
                    <a:pt x="649833" y="352044"/>
                  </a:lnTo>
                  <a:lnTo>
                    <a:pt x="649884" y="147942"/>
                  </a:lnTo>
                  <a:lnTo>
                    <a:pt x="649897" y="128803"/>
                  </a:lnTo>
                  <a:lnTo>
                    <a:pt x="649947" y="36664"/>
                  </a:lnTo>
                  <a:lnTo>
                    <a:pt x="651510" y="4191"/>
                  </a:lnTo>
                  <a:lnTo>
                    <a:pt x="651510" y="838"/>
                  </a:lnTo>
                  <a:close/>
                </a:path>
                <a:path w="1393825" h="356235">
                  <a:moveTo>
                    <a:pt x="915962" y="50711"/>
                  </a:moveTo>
                  <a:lnTo>
                    <a:pt x="913574" y="49517"/>
                  </a:lnTo>
                  <a:lnTo>
                    <a:pt x="912609" y="49034"/>
                  </a:lnTo>
                  <a:lnTo>
                    <a:pt x="887044" y="40652"/>
                  </a:lnTo>
                  <a:lnTo>
                    <a:pt x="884948" y="41490"/>
                  </a:lnTo>
                  <a:lnTo>
                    <a:pt x="873213" y="44005"/>
                  </a:lnTo>
                  <a:lnTo>
                    <a:pt x="868184" y="44424"/>
                  </a:lnTo>
                  <a:lnTo>
                    <a:pt x="857161" y="45656"/>
                  </a:lnTo>
                  <a:lnTo>
                    <a:pt x="813003" y="48831"/>
                  </a:lnTo>
                  <a:lnTo>
                    <a:pt x="794359" y="49517"/>
                  </a:lnTo>
                  <a:lnTo>
                    <a:pt x="756526" y="49517"/>
                  </a:lnTo>
                  <a:lnTo>
                    <a:pt x="750531" y="49161"/>
                  </a:lnTo>
                  <a:lnTo>
                    <a:pt x="739521" y="48196"/>
                  </a:lnTo>
                  <a:lnTo>
                    <a:pt x="737425" y="47777"/>
                  </a:lnTo>
                  <a:lnTo>
                    <a:pt x="735749" y="50292"/>
                  </a:lnTo>
                  <a:lnTo>
                    <a:pt x="736168" y="51130"/>
                  </a:lnTo>
                  <a:lnTo>
                    <a:pt x="737844" y="58254"/>
                  </a:lnTo>
                  <a:lnTo>
                    <a:pt x="739521" y="64541"/>
                  </a:lnTo>
                  <a:lnTo>
                    <a:pt x="741197" y="69151"/>
                  </a:lnTo>
                  <a:lnTo>
                    <a:pt x="741197" y="69570"/>
                  </a:lnTo>
                  <a:lnTo>
                    <a:pt x="741616" y="69989"/>
                  </a:lnTo>
                  <a:lnTo>
                    <a:pt x="742454" y="72085"/>
                  </a:lnTo>
                  <a:lnTo>
                    <a:pt x="744969" y="75018"/>
                  </a:lnTo>
                  <a:lnTo>
                    <a:pt x="749160" y="74599"/>
                  </a:lnTo>
                  <a:lnTo>
                    <a:pt x="792746" y="70827"/>
                  </a:lnTo>
                  <a:lnTo>
                    <a:pt x="874890" y="65798"/>
                  </a:lnTo>
                  <a:lnTo>
                    <a:pt x="879500" y="65798"/>
                  </a:lnTo>
                  <a:lnTo>
                    <a:pt x="878662" y="70408"/>
                  </a:lnTo>
                  <a:lnTo>
                    <a:pt x="878598" y="70827"/>
                  </a:lnTo>
                  <a:lnTo>
                    <a:pt x="869162" y="109448"/>
                  </a:lnTo>
                  <a:lnTo>
                    <a:pt x="851801" y="144957"/>
                  </a:lnTo>
                  <a:lnTo>
                    <a:pt x="823760" y="185661"/>
                  </a:lnTo>
                  <a:lnTo>
                    <a:pt x="790841" y="223608"/>
                  </a:lnTo>
                  <a:lnTo>
                    <a:pt x="759790" y="251409"/>
                  </a:lnTo>
                  <a:lnTo>
                    <a:pt x="722757" y="274929"/>
                  </a:lnTo>
                  <a:lnTo>
                    <a:pt x="719823" y="277444"/>
                  </a:lnTo>
                  <a:lnTo>
                    <a:pt x="721499" y="279120"/>
                  </a:lnTo>
                  <a:lnTo>
                    <a:pt x="731558" y="288340"/>
                  </a:lnTo>
                  <a:lnTo>
                    <a:pt x="734910" y="291274"/>
                  </a:lnTo>
                  <a:lnTo>
                    <a:pt x="741616" y="290436"/>
                  </a:lnTo>
                  <a:lnTo>
                    <a:pt x="779564" y="265493"/>
                  </a:lnTo>
                  <a:lnTo>
                    <a:pt x="808037" y="238887"/>
                  </a:lnTo>
                  <a:lnTo>
                    <a:pt x="843368" y="200126"/>
                  </a:lnTo>
                  <a:lnTo>
                    <a:pt x="866775" y="166598"/>
                  </a:lnTo>
                  <a:lnTo>
                    <a:pt x="887463" y="129501"/>
                  </a:lnTo>
                  <a:lnTo>
                    <a:pt x="905903" y="85496"/>
                  </a:lnTo>
                  <a:lnTo>
                    <a:pt x="912025" y="65798"/>
                  </a:lnTo>
                  <a:lnTo>
                    <a:pt x="915543" y="54483"/>
                  </a:lnTo>
                  <a:lnTo>
                    <a:pt x="915962" y="50711"/>
                  </a:lnTo>
                  <a:close/>
                </a:path>
                <a:path w="1393825" h="356235">
                  <a:moveTo>
                    <a:pt x="1070610" y="173507"/>
                  </a:moveTo>
                  <a:lnTo>
                    <a:pt x="1069352" y="157162"/>
                  </a:lnTo>
                  <a:lnTo>
                    <a:pt x="1069149" y="155905"/>
                  </a:lnTo>
                  <a:lnTo>
                    <a:pt x="1068387" y="150876"/>
                  </a:lnTo>
                  <a:lnTo>
                    <a:pt x="1068095" y="148780"/>
                  </a:lnTo>
                  <a:lnTo>
                    <a:pt x="1064323" y="149199"/>
                  </a:lnTo>
                  <a:lnTo>
                    <a:pt x="1058456" y="150876"/>
                  </a:lnTo>
                  <a:lnTo>
                    <a:pt x="1035405" y="153809"/>
                  </a:lnTo>
                  <a:lnTo>
                    <a:pt x="1009002" y="155905"/>
                  </a:lnTo>
                  <a:lnTo>
                    <a:pt x="997686" y="155905"/>
                  </a:lnTo>
                  <a:lnTo>
                    <a:pt x="997686" y="153809"/>
                  </a:lnTo>
                  <a:lnTo>
                    <a:pt x="997813" y="35902"/>
                  </a:lnTo>
                  <a:lnTo>
                    <a:pt x="999363" y="4191"/>
                  </a:lnTo>
                  <a:lnTo>
                    <a:pt x="999363" y="838"/>
                  </a:lnTo>
                  <a:lnTo>
                    <a:pt x="996429" y="838"/>
                  </a:lnTo>
                  <a:lnTo>
                    <a:pt x="972540" y="0"/>
                  </a:lnTo>
                  <a:lnTo>
                    <a:pt x="968349" y="0"/>
                  </a:lnTo>
                  <a:lnTo>
                    <a:pt x="966254" y="2095"/>
                  </a:lnTo>
                  <a:lnTo>
                    <a:pt x="967092" y="4191"/>
                  </a:lnTo>
                  <a:lnTo>
                    <a:pt x="969187" y="8382"/>
                  </a:lnTo>
                  <a:lnTo>
                    <a:pt x="970838" y="30124"/>
                  </a:lnTo>
                  <a:lnTo>
                    <a:pt x="970889" y="31216"/>
                  </a:lnTo>
                  <a:lnTo>
                    <a:pt x="971143" y="35902"/>
                  </a:lnTo>
                  <a:lnTo>
                    <a:pt x="971270" y="178117"/>
                  </a:lnTo>
                  <a:lnTo>
                    <a:pt x="971283" y="356235"/>
                  </a:lnTo>
                  <a:lnTo>
                    <a:pt x="972959" y="356235"/>
                  </a:lnTo>
                  <a:lnTo>
                    <a:pt x="994333" y="354977"/>
                  </a:lnTo>
                  <a:lnTo>
                    <a:pt x="996429" y="354558"/>
                  </a:lnTo>
                  <a:lnTo>
                    <a:pt x="997686" y="352044"/>
                  </a:lnTo>
                  <a:lnTo>
                    <a:pt x="997686" y="177698"/>
                  </a:lnTo>
                  <a:lnTo>
                    <a:pt x="1010196" y="177279"/>
                  </a:lnTo>
                  <a:lnTo>
                    <a:pt x="1060551" y="177279"/>
                  </a:lnTo>
                  <a:lnTo>
                    <a:pt x="1066838" y="178117"/>
                  </a:lnTo>
                  <a:lnTo>
                    <a:pt x="1070610" y="178117"/>
                  </a:lnTo>
                  <a:lnTo>
                    <a:pt x="1070610" y="177279"/>
                  </a:lnTo>
                  <a:lnTo>
                    <a:pt x="1070610" y="173507"/>
                  </a:lnTo>
                  <a:close/>
                </a:path>
                <a:path w="1393825" h="356235">
                  <a:moveTo>
                    <a:pt x="1327886" y="227876"/>
                  </a:moveTo>
                  <a:lnTo>
                    <a:pt x="1289253" y="187985"/>
                  </a:lnTo>
                  <a:lnTo>
                    <a:pt x="1250607" y="157276"/>
                  </a:lnTo>
                  <a:lnTo>
                    <a:pt x="1246593" y="154228"/>
                  </a:lnTo>
                  <a:lnTo>
                    <a:pt x="1242441" y="151053"/>
                  </a:lnTo>
                  <a:lnTo>
                    <a:pt x="1234262" y="145097"/>
                  </a:lnTo>
                  <a:lnTo>
                    <a:pt x="1222324" y="136626"/>
                  </a:lnTo>
                  <a:lnTo>
                    <a:pt x="1232535" y="113804"/>
                  </a:lnTo>
                  <a:lnTo>
                    <a:pt x="1238034" y="98691"/>
                  </a:lnTo>
                  <a:lnTo>
                    <a:pt x="1240701" y="84518"/>
                  </a:lnTo>
                  <a:lnTo>
                    <a:pt x="1242364" y="65379"/>
                  </a:lnTo>
                  <a:lnTo>
                    <a:pt x="1242441" y="64541"/>
                  </a:lnTo>
                  <a:lnTo>
                    <a:pt x="1253756" y="64122"/>
                  </a:lnTo>
                  <a:lnTo>
                    <a:pt x="1273454" y="63703"/>
                  </a:lnTo>
                  <a:lnTo>
                    <a:pt x="1308658" y="63703"/>
                  </a:lnTo>
                  <a:lnTo>
                    <a:pt x="1316621" y="64122"/>
                  </a:lnTo>
                  <a:lnTo>
                    <a:pt x="1322489" y="64122"/>
                  </a:lnTo>
                  <a:lnTo>
                    <a:pt x="1322412" y="63703"/>
                  </a:lnTo>
                  <a:lnTo>
                    <a:pt x="1321650" y="59512"/>
                  </a:lnTo>
                  <a:lnTo>
                    <a:pt x="1320812" y="51968"/>
                  </a:lnTo>
                  <a:lnTo>
                    <a:pt x="1320393" y="48615"/>
                  </a:lnTo>
                  <a:lnTo>
                    <a:pt x="1319720" y="45046"/>
                  </a:lnTo>
                  <a:lnTo>
                    <a:pt x="1319682" y="44843"/>
                  </a:lnTo>
                  <a:lnTo>
                    <a:pt x="1319136" y="41910"/>
                  </a:lnTo>
                  <a:lnTo>
                    <a:pt x="1318717" y="39395"/>
                  </a:lnTo>
                  <a:lnTo>
                    <a:pt x="1318298" y="37299"/>
                  </a:lnTo>
                  <a:lnTo>
                    <a:pt x="1314945" y="36461"/>
                  </a:lnTo>
                  <a:lnTo>
                    <a:pt x="1313688" y="36461"/>
                  </a:lnTo>
                  <a:lnTo>
                    <a:pt x="1304886" y="37299"/>
                  </a:lnTo>
                  <a:lnTo>
                    <a:pt x="1289380" y="39395"/>
                  </a:lnTo>
                  <a:lnTo>
                    <a:pt x="1236649" y="43522"/>
                  </a:lnTo>
                  <a:lnTo>
                    <a:pt x="1209294" y="44843"/>
                  </a:lnTo>
                  <a:lnTo>
                    <a:pt x="1209941" y="44843"/>
                  </a:lnTo>
                  <a:lnTo>
                    <a:pt x="1203299" y="45046"/>
                  </a:lnTo>
                  <a:lnTo>
                    <a:pt x="1147508" y="45046"/>
                  </a:lnTo>
                  <a:lnTo>
                    <a:pt x="1137246" y="44843"/>
                  </a:lnTo>
                  <a:lnTo>
                    <a:pt x="1124318" y="43916"/>
                  </a:lnTo>
                  <a:lnTo>
                    <a:pt x="1121727" y="43916"/>
                  </a:lnTo>
                  <a:lnTo>
                    <a:pt x="1122159" y="46939"/>
                  </a:lnTo>
                  <a:lnTo>
                    <a:pt x="1123835" y="54063"/>
                  </a:lnTo>
                  <a:lnTo>
                    <a:pt x="1125093" y="61188"/>
                  </a:lnTo>
                  <a:lnTo>
                    <a:pt x="1126769" y="65798"/>
                  </a:lnTo>
                  <a:lnTo>
                    <a:pt x="1126769" y="66217"/>
                  </a:lnTo>
                  <a:lnTo>
                    <a:pt x="1127188" y="66636"/>
                  </a:lnTo>
                  <a:lnTo>
                    <a:pt x="1128026" y="68732"/>
                  </a:lnTo>
                  <a:lnTo>
                    <a:pt x="1130541" y="71666"/>
                  </a:lnTo>
                  <a:lnTo>
                    <a:pt x="1180833" y="67056"/>
                  </a:lnTo>
                  <a:lnTo>
                    <a:pt x="1183767" y="67056"/>
                  </a:lnTo>
                  <a:lnTo>
                    <a:pt x="1199692" y="66217"/>
                  </a:lnTo>
                  <a:lnTo>
                    <a:pt x="1210589" y="65379"/>
                  </a:lnTo>
                  <a:lnTo>
                    <a:pt x="1210487" y="66636"/>
                  </a:lnTo>
                  <a:lnTo>
                    <a:pt x="1210449" y="67056"/>
                  </a:lnTo>
                  <a:lnTo>
                    <a:pt x="1209446" y="79908"/>
                  </a:lnTo>
                  <a:lnTo>
                    <a:pt x="1207782" y="90487"/>
                  </a:lnTo>
                  <a:lnTo>
                    <a:pt x="1191666" y="138798"/>
                  </a:lnTo>
                  <a:lnTo>
                    <a:pt x="1163434" y="183565"/>
                  </a:lnTo>
                  <a:lnTo>
                    <a:pt x="1137107" y="215519"/>
                  </a:lnTo>
                  <a:lnTo>
                    <a:pt x="1097432" y="245592"/>
                  </a:lnTo>
                  <a:lnTo>
                    <a:pt x="1094498" y="247269"/>
                  </a:lnTo>
                  <a:lnTo>
                    <a:pt x="1097013" y="250202"/>
                  </a:lnTo>
                  <a:lnTo>
                    <a:pt x="1099108" y="252298"/>
                  </a:lnTo>
                  <a:lnTo>
                    <a:pt x="1106233" y="257746"/>
                  </a:lnTo>
                  <a:lnTo>
                    <a:pt x="1108329" y="259422"/>
                  </a:lnTo>
                  <a:lnTo>
                    <a:pt x="1112520" y="261937"/>
                  </a:lnTo>
                  <a:lnTo>
                    <a:pt x="1117549" y="260680"/>
                  </a:lnTo>
                  <a:lnTo>
                    <a:pt x="1120482" y="258584"/>
                  </a:lnTo>
                  <a:lnTo>
                    <a:pt x="1121321" y="258165"/>
                  </a:lnTo>
                  <a:lnTo>
                    <a:pt x="1121740" y="257746"/>
                  </a:lnTo>
                  <a:lnTo>
                    <a:pt x="1140498" y="243268"/>
                  </a:lnTo>
                  <a:lnTo>
                    <a:pt x="1152436" y="233172"/>
                  </a:lnTo>
                  <a:lnTo>
                    <a:pt x="1189532" y="191350"/>
                  </a:lnTo>
                  <a:lnTo>
                    <a:pt x="1213523" y="154228"/>
                  </a:lnTo>
                  <a:lnTo>
                    <a:pt x="1220508" y="159499"/>
                  </a:lnTo>
                  <a:lnTo>
                    <a:pt x="1251597" y="186626"/>
                  </a:lnTo>
                  <a:lnTo>
                    <a:pt x="1281353" y="216992"/>
                  </a:lnTo>
                  <a:lnTo>
                    <a:pt x="1305306" y="248526"/>
                  </a:lnTo>
                  <a:lnTo>
                    <a:pt x="1307820" y="246430"/>
                  </a:lnTo>
                  <a:lnTo>
                    <a:pt x="1312430" y="242658"/>
                  </a:lnTo>
                  <a:lnTo>
                    <a:pt x="1322070" y="235534"/>
                  </a:lnTo>
                  <a:lnTo>
                    <a:pt x="1325841" y="230924"/>
                  </a:lnTo>
                  <a:lnTo>
                    <a:pt x="1327886" y="227876"/>
                  </a:lnTo>
                  <a:close/>
                </a:path>
                <a:path w="1393825" h="356235">
                  <a:moveTo>
                    <a:pt x="1393317" y="838"/>
                  </a:moveTo>
                  <a:lnTo>
                    <a:pt x="1390383" y="838"/>
                  </a:lnTo>
                  <a:lnTo>
                    <a:pt x="1366494" y="0"/>
                  </a:lnTo>
                  <a:lnTo>
                    <a:pt x="1362303" y="0"/>
                  </a:lnTo>
                  <a:lnTo>
                    <a:pt x="1360208" y="2095"/>
                  </a:lnTo>
                  <a:lnTo>
                    <a:pt x="1361046" y="4191"/>
                  </a:lnTo>
                  <a:lnTo>
                    <a:pt x="1363141" y="8382"/>
                  </a:lnTo>
                  <a:lnTo>
                    <a:pt x="1364792" y="30124"/>
                  </a:lnTo>
                  <a:lnTo>
                    <a:pt x="1364843" y="31216"/>
                  </a:lnTo>
                  <a:lnTo>
                    <a:pt x="1365097" y="35902"/>
                  </a:lnTo>
                  <a:lnTo>
                    <a:pt x="1365211" y="42125"/>
                  </a:lnTo>
                  <a:lnTo>
                    <a:pt x="1365237" y="356235"/>
                  </a:lnTo>
                  <a:lnTo>
                    <a:pt x="1366913" y="356235"/>
                  </a:lnTo>
                  <a:lnTo>
                    <a:pt x="1388287" y="354977"/>
                  </a:lnTo>
                  <a:lnTo>
                    <a:pt x="1390383" y="354558"/>
                  </a:lnTo>
                  <a:lnTo>
                    <a:pt x="1391640" y="352044"/>
                  </a:lnTo>
                  <a:lnTo>
                    <a:pt x="1391716" y="42125"/>
                  </a:lnTo>
                  <a:lnTo>
                    <a:pt x="1391767" y="35902"/>
                  </a:lnTo>
                  <a:lnTo>
                    <a:pt x="1393317" y="4191"/>
                  </a:lnTo>
                  <a:lnTo>
                    <a:pt x="1393317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02092" y="1900389"/>
              <a:ext cx="1601470" cy="0"/>
            </a:xfrm>
            <a:custGeom>
              <a:avLst/>
              <a:gdLst/>
              <a:ahLst/>
              <a:cxnLst/>
              <a:rect l="l" t="t" r="r" b="b"/>
              <a:pathLst>
                <a:path w="1601470" h="0">
                  <a:moveTo>
                    <a:pt x="0" y="0"/>
                  </a:moveTo>
                  <a:lnTo>
                    <a:pt x="1471164" y="0"/>
                  </a:lnTo>
                </a:path>
                <a:path w="1601470" h="0">
                  <a:moveTo>
                    <a:pt x="1471021" y="0"/>
                  </a:moveTo>
                  <a:lnTo>
                    <a:pt x="1601095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821050" y="1486445"/>
              <a:ext cx="1090930" cy="373380"/>
            </a:xfrm>
            <a:custGeom>
              <a:avLst/>
              <a:gdLst/>
              <a:ahLst/>
              <a:cxnLst/>
              <a:rect l="l" t="t" r="r" b="b"/>
              <a:pathLst>
                <a:path w="1090929" h="373380">
                  <a:moveTo>
                    <a:pt x="240982" y="12153"/>
                  </a:moveTo>
                  <a:lnTo>
                    <a:pt x="238887" y="11315"/>
                  </a:lnTo>
                  <a:lnTo>
                    <a:pt x="214160" y="10896"/>
                  </a:lnTo>
                  <a:lnTo>
                    <a:pt x="212483" y="10896"/>
                  </a:lnTo>
                  <a:lnTo>
                    <a:pt x="210388" y="12992"/>
                  </a:lnTo>
                  <a:lnTo>
                    <a:pt x="211226" y="15087"/>
                  </a:lnTo>
                  <a:lnTo>
                    <a:pt x="213321" y="19278"/>
                  </a:lnTo>
                  <a:lnTo>
                    <a:pt x="214642" y="40690"/>
                  </a:lnTo>
                  <a:lnTo>
                    <a:pt x="214845" y="45262"/>
                  </a:lnTo>
                  <a:lnTo>
                    <a:pt x="214972" y="116852"/>
                  </a:lnTo>
                  <a:lnTo>
                    <a:pt x="214998" y="143332"/>
                  </a:lnTo>
                  <a:lnTo>
                    <a:pt x="180848" y="144373"/>
                  </a:lnTo>
                  <a:lnTo>
                    <a:pt x="160934" y="144373"/>
                  </a:lnTo>
                  <a:lnTo>
                    <a:pt x="147942" y="144170"/>
                  </a:lnTo>
                  <a:lnTo>
                    <a:pt x="139560" y="143751"/>
                  </a:lnTo>
                  <a:lnTo>
                    <a:pt x="144970" y="133350"/>
                  </a:lnTo>
                  <a:lnTo>
                    <a:pt x="148310" y="126593"/>
                  </a:lnTo>
                  <a:lnTo>
                    <a:pt x="162610" y="89268"/>
                  </a:lnTo>
                  <a:lnTo>
                    <a:pt x="172669" y="54902"/>
                  </a:lnTo>
                  <a:lnTo>
                    <a:pt x="167640" y="52387"/>
                  </a:lnTo>
                  <a:lnTo>
                    <a:pt x="151714" y="47777"/>
                  </a:lnTo>
                  <a:lnTo>
                    <a:pt x="144170" y="45262"/>
                  </a:lnTo>
                  <a:lnTo>
                    <a:pt x="142074" y="46101"/>
                  </a:lnTo>
                  <a:lnTo>
                    <a:pt x="130759" y="48615"/>
                  </a:lnTo>
                  <a:lnTo>
                    <a:pt x="125730" y="49034"/>
                  </a:lnTo>
                  <a:lnTo>
                    <a:pt x="109575" y="50990"/>
                  </a:lnTo>
                  <a:lnTo>
                    <a:pt x="98640" y="52120"/>
                  </a:lnTo>
                  <a:lnTo>
                    <a:pt x="87947" y="52857"/>
                  </a:lnTo>
                  <a:lnTo>
                    <a:pt x="57061" y="54330"/>
                  </a:lnTo>
                  <a:lnTo>
                    <a:pt x="44602" y="54330"/>
                  </a:lnTo>
                  <a:lnTo>
                    <a:pt x="35433" y="53809"/>
                  </a:lnTo>
                  <a:lnTo>
                    <a:pt x="19278" y="52387"/>
                  </a:lnTo>
                  <a:lnTo>
                    <a:pt x="17183" y="51968"/>
                  </a:lnTo>
                  <a:lnTo>
                    <a:pt x="17081" y="52120"/>
                  </a:lnTo>
                  <a:lnTo>
                    <a:pt x="15608" y="54330"/>
                  </a:lnTo>
                  <a:lnTo>
                    <a:pt x="15430" y="54330"/>
                  </a:lnTo>
                  <a:lnTo>
                    <a:pt x="15925" y="55321"/>
                  </a:lnTo>
                  <a:lnTo>
                    <a:pt x="17602" y="62445"/>
                  </a:lnTo>
                  <a:lnTo>
                    <a:pt x="19278" y="68313"/>
                  </a:lnTo>
                  <a:lnTo>
                    <a:pt x="20891" y="72732"/>
                  </a:lnTo>
                  <a:lnTo>
                    <a:pt x="20955" y="73304"/>
                  </a:lnTo>
                  <a:lnTo>
                    <a:pt x="21374" y="73761"/>
                  </a:lnTo>
                  <a:lnTo>
                    <a:pt x="22212" y="75857"/>
                  </a:lnTo>
                  <a:lnTo>
                    <a:pt x="24726" y="78790"/>
                  </a:lnTo>
                  <a:lnTo>
                    <a:pt x="28917" y="78371"/>
                  </a:lnTo>
                  <a:lnTo>
                    <a:pt x="81356" y="73761"/>
                  </a:lnTo>
                  <a:lnTo>
                    <a:pt x="109423" y="71005"/>
                  </a:lnTo>
                  <a:lnTo>
                    <a:pt x="115595" y="70485"/>
                  </a:lnTo>
                  <a:lnTo>
                    <a:pt x="122275" y="70065"/>
                  </a:lnTo>
                  <a:lnTo>
                    <a:pt x="132435" y="69570"/>
                  </a:lnTo>
                  <a:lnTo>
                    <a:pt x="136207" y="69570"/>
                  </a:lnTo>
                  <a:lnTo>
                    <a:pt x="136131" y="75857"/>
                  </a:lnTo>
                  <a:lnTo>
                    <a:pt x="136017" y="78371"/>
                  </a:lnTo>
                  <a:lnTo>
                    <a:pt x="135991" y="78790"/>
                  </a:lnTo>
                  <a:lnTo>
                    <a:pt x="135864" y="81737"/>
                  </a:lnTo>
                  <a:lnTo>
                    <a:pt x="121716" y="124853"/>
                  </a:lnTo>
                  <a:lnTo>
                    <a:pt x="103276" y="159537"/>
                  </a:lnTo>
                  <a:lnTo>
                    <a:pt x="72390" y="203492"/>
                  </a:lnTo>
                  <a:lnTo>
                    <a:pt x="45897" y="231762"/>
                  </a:lnTo>
                  <a:lnTo>
                    <a:pt x="16573" y="256387"/>
                  </a:lnTo>
                  <a:lnTo>
                    <a:pt x="2933" y="264452"/>
                  </a:lnTo>
                  <a:lnTo>
                    <a:pt x="0" y="266966"/>
                  </a:lnTo>
                  <a:lnTo>
                    <a:pt x="1676" y="268643"/>
                  </a:lnTo>
                  <a:lnTo>
                    <a:pt x="11734" y="277863"/>
                  </a:lnTo>
                  <a:lnTo>
                    <a:pt x="18440" y="282892"/>
                  </a:lnTo>
                  <a:lnTo>
                    <a:pt x="24726" y="277863"/>
                  </a:lnTo>
                  <a:lnTo>
                    <a:pt x="48641" y="260858"/>
                  </a:lnTo>
                  <a:lnTo>
                    <a:pt x="91782" y="215620"/>
                  </a:lnTo>
                  <a:lnTo>
                    <a:pt x="116979" y="182435"/>
                  </a:lnTo>
                  <a:lnTo>
                    <a:pt x="134950" y="152552"/>
                  </a:lnTo>
                  <a:lnTo>
                    <a:pt x="137464" y="165125"/>
                  </a:lnTo>
                  <a:lnTo>
                    <a:pt x="137464" y="165544"/>
                  </a:lnTo>
                  <a:lnTo>
                    <a:pt x="137883" y="165963"/>
                  </a:lnTo>
                  <a:lnTo>
                    <a:pt x="138303" y="168059"/>
                  </a:lnTo>
                  <a:lnTo>
                    <a:pt x="140398" y="169735"/>
                  </a:lnTo>
                  <a:lnTo>
                    <a:pt x="155067" y="168478"/>
                  </a:lnTo>
                  <a:lnTo>
                    <a:pt x="180632" y="165544"/>
                  </a:lnTo>
                  <a:lnTo>
                    <a:pt x="214998" y="164287"/>
                  </a:lnTo>
                  <a:lnTo>
                    <a:pt x="214998" y="345338"/>
                  </a:lnTo>
                  <a:lnTo>
                    <a:pt x="218351" y="345338"/>
                  </a:lnTo>
                  <a:lnTo>
                    <a:pt x="226733" y="344500"/>
                  </a:lnTo>
                  <a:lnTo>
                    <a:pt x="235534" y="344081"/>
                  </a:lnTo>
                  <a:lnTo>
                    <a:pt x="236791" y="344081"/>
                  </a:lnTo>
                  <a:lnTo>
                    <a:pt x="238887" y="343662"/>
                  </a:lnTo>
                  <a:lnTo>
                    <a:pt x="240144" y="341147"/>
                  </a:lnTo>
                  <a:lnTo>
                    <a:pt x="240144" y="164287"/>
                  </a:lnTo>
                  <a:lnTo>
                    <a:pt x="240144" y="152552"/>
                  </a:lnTo>
                  <a:lnTo>
                    <a:pt x="240144" y="144373"/>
                  </a:lnTo>
                  <a:lnTo>
                    <a:pt x="240144" y="26822"/>
                  </a:lnTo>
                  <a:lnTo>
                    <a:pt x="240957" y="15087"/>
                  </a:lnTo>
                  <a:lnTo>
                    <a:pt x="240982" y="12153"/>
                  </a:lnTo>
                  <a:close/>
                </a:path>
                <a:path w="1090929" h="373380">
                  <a:moveTo>
                    <a:pt x="304685" y="1257"/>
                  </a:moveTo>
                  <a:lnTo>
                    <a:pt x="302590" y="419"/>
                  </a:lnTo>
                  <a:lnTo>
                    <a:pt x="277863" y="0"/>
                  </a:lnTo>
                  <a:lnTo>
                    <a:pt x="276186" y="0"/>
                  </a:lnTo>
                  <a:lnTo>
                    <a:pt x="274091" y="2095"/>
                  </a:lnTo>
                  <a:lnTo>
                    <a:pt x="274929" y="4191"/>
                  </a:lnTo>
                  <a:lnTo>
                    <a:pt x="277025" y="8382"/>
                  </a:lnTo>
                  <a:lnTo>
                    <a:pt x="278015" y="29794"/>
                  </a:lnTo>
                  <a:lnTo>
                    <a:pt x="278206" y="35509"/>
                  </a:lnTo>
                  <a:lnTo>
                    <a:pt x="278282" y="356235"/>
                  </a:lnTo>
                  <a:lnTo>
                    <a:pt x="281635" y="356235"/>
                  </a:lnTo>
                  <a:lnTo>
                    <a:pt x="290017" y="355396"/>
                  </a:lnTo>
                  <a:lnTo>
                    <a:pt x="298818" y="354977"/>
                  </a:lnTo>
                  <a:lnTo>
                    <a:pt x="300075" y="354977"/>
                  </a:lnTo>
                  <a:lnTo>
                    <a:pt x="302171" y="354558"/>
                  </a:lnTo>
                  <a:lnTo>
                    <a:pt x="303428" y="352044"/>
                  </a:lnTo>
                  <a:lnTo>
                    <a:pt x="303453" y="35509"/>
                  </a:lnTo>
                  <a:lnTo>
                    <a:pt x="303568" y="29794"/>
                  </a:lnTo>
                  <a:lnTo>
                    <a:pt x="303847" y="16344"/>
                  </a:lnTo>
                  <a:lnTo>
                    <a:pt x="304660" y="4191"/>
                  </a:lnTo>
                  <a:lnTo>
                    <a:pt x="304685" y="1257"/>
                  </a:lnTo>
                  <a:close/>
                </a:path>
                <a:path w="1090929" h="373380">
                  <a:moveTo>
                    <a:pt x="599732" y="226314"/>
                  </a:moveTo>
                  <a:lnTo>
                    <a:pt x="559041" y="185051"/>
                  </a:lnTo>
                  <a:lnTo>
                    <a:pt x="517906" y="151599"/>
                  </a:lnTo>
                  <a:lnTo>
                    <a:pt x="511149" y="146265"/>
                  </a:lnTo>
                  <a:lnTo>
                    <a:pt x="509358" y="144843"/>
                  </a:lnTo>
                  <a:lnTo>
                    <a:pt x="501053" y="138480"/>
                  </a:lnTo>
                  <a:lnTo>
                    <a:pt x="489089" y="129501"/>
                  </a:lnTo>
                  <a:lnTo>
                    <a:pt x="494118" y="119443"/>
                  </a:lnTo>
                  <a:lnTo>
                    <a:pt x="502500" y="100584"/>
                  </a:lnTo>
                  <a:lnTo>
                    <a:pt x="505853" y="92202"/>
                  </a:lnTo>
                  <a:lnTo>
                    <a:pt x="508368" y="85077"/>
                  </a:lnTo>
                  <a:lnTo>
                    <a:pt x="515073" y="65379"/>
                  </a:lnTo>
                  <a:lnTo>
                    <a:pt x="521779" y="46101"/>
                  </a:lnTo>
                  <a:lnTo>
                    <a:pt x="523455" y="40233"/>
                  </a:lnTo>
                  <a:lnTo>
                    <a:pt x="523875" y="36042"/>
                  </a:lnTo>
                  <a:lnTo>
                    <a:pt x="521779" y="35623"/>
                  </a:lnTo>
                  <a:lnTo>
                    <a:pt x="492861" y="28498"/>
                  </a:lnTo>
                  <a:lnTo>
                    <a:pt x="491604" y="27660"/>
                  </a:lnTo>
                  <a:lnTo>
                    <a:pt x="489089" y="29756"/>
                  </a:lnTo>
                  <a:lnTo>
                    <a:pt x="489089" y="40233"/>
                  </a:lnTo>
                  <a:lnTo>
                    <a:pt x="484403" y="64223"/>
                  </a:lnTo>
                  <a:lnTo>
                    <a:pt x="471144" y="109588"/>
                  </a:lnTo>
                  <a:lnTo>
                    <a:pt x="445173" y="154774"/>
                  </a:lnTo>
                  <a:lnTo>
                    <a:pt x="414489" y="192989"/>
                  </a:lnTo>
                  <a:lnTo>
                    <a:pt x="378777" y="228206"/>
                  </a:lnTo>
                  <a:lnTo>
                    <a:pt x="361683" y="240982"/>
                  </a:lnTo>
                  <a:lnTo>
                    <a:pt x="361264" y="241401"/>
                  </a:lnTo>
                  <a:lnTo>
                    <a:pt x="358330" y="243497"/>
                  </a:lnTo>
                  <a:lnTo>
                    <a:pt x="360006" y="245173"/>
                  </a:lnTo>
                  <a:lnTo>
                    <a:pt x="371322" y="254812"/>
                  </a:lnTo>
                  <a:lnTo>
                    <a:pt x="375094" y="258584"/>
                  </a:lnTo>
                  <a:lnTo>
                    <a:pt x="416191" y="227799"/>
                  </a:lnTo>
                  <a:lnTo>
                    <a:pt x="454367" y="183591"/>
                  </a:lnTo>
                  <a:lnTo>
                    <a:pt x="479450" y="146265"/>
                  </a:lnTo>
                  <a:lnTo>
                    <a:pt x="486702" y="151790"/>
                  </a:lnTo>
                  <a:lnTo>
                    <a:pt x="519633" y="180784"/>
                  </a:lnTo>
                  <a:lnTo>
                    <a:pt x="546633" y="208178"/>
                  </a:lnTo>
                  <a:lnTo>
                    <a:pt x="572211" y="238315"/>
                  </a:lnTo>
                  <a:lnTo>
                    <a:pt x="577938" y="247269"/>
                  </a:lnTo>
                  <a:lnTo>
                    <a:pt x="580453" y="245173"/>
                  </a:lnTo>
                  <a:lnTo>
                    <a:pt x="585063" y="241401"/>
                  </a:lnTo>
                  <a:lnTo>
                    <a:pt x="593864" y="233857"/>
                  </a:lnTo>
                  <a:lnTo>
                    <a:pt x="597636" y="229247"/>
                  </a:lnTo>
                  <a:lnTo>
                    <a:pt x="599732" y="226314"/>
                  </a:lnTo>
                  <a:close/>
                </a:path>
                <a:path w="1090929" h="373380">
                  <a:moveTo>
                    <a:pt x="665111" y="838"/>
                  </a:moveTo>
                  <a:lnTo>
                    <a:pt x="662178" y="838"/>
                  </a:lnTo>
                  <a:lnTo>
                    <a:pt x="638289" y="0"/>
                  </a:lnTo>
                  <a:lnTo>
                    <a:pt x="634098" y="0"/>
                  </a:lnTo>
                  <a:lnTo>
                    <a:pt x="632002" y="2095"/>
                  </a:lnTo>
                  <a:lnTo>
                    <a:pt x="632841" y="4191"/>
                  </a:lnTo>
                  <a:lnTo>
                    <a:pt x="634936" y="8382"/>
                  </a:lnTo>
                  <a:lnTo>
                    <a:pt x="636587" y="30124"/>
                  </a:lnTo>
                  <a:lnTo>
                    <a:pt x="636651" y="31216"/>
                  </a:lnTo>
                  <a:lnTo>
                    <a:pt x="636905" y="35902"/>
                  </a:lnTo>
                  <a:lnTo>
                    <a:pt x="637019" y="42125"/>
                  </a:lnTo>
                  <a:lnTo>
                    <a:pt x="637032" y="356235"/>
                  </a:lnTo>
                  <a:lnTo>
                    <a:pt x="638708" y="356235"/>
                  </a:lnTo>
                  <a:lnTo>
                    <a:pt x="660082" y="354977"/>
                  </a:lnTo>
                  <a:lnTo>
                    <a:pt x="662178" y="354558"/>
                  </a:lnTo>
                  <a:lnTo>
                    <a:pt x="663435" y="352044"/>
                  </a:lnTo>
                  <a:lnTo>
                    <a:pt x="663524" y="42125"/>
                  </a:lnTo>
                  <a:lnTo>
                    <a:pt x="663562" y="35902"/>
                  </a:lnTo>
                  <a:lnTo>
                    <a:pt x="665111" y="4191"/>
                  </a:lnTo>
                  <a:lnTo>
                    <a:pt x="665111" y="838"/>
                  </a:lnTo>
                  <a:close/>
                </a:path>
                <a:path w="1090929" h="373380">
                  <a:moveTo>
                    <a:pt x="947166" y="55740"/>
                  </a:moveTo>
                  <a:lnTo>
                    <a:pt x="946327" y="45262"/>
                  </a:lnTo>
                  <a:lnTo>
                    <a:pt x="945489" y="41706"/>
                  </a:lnTo>
                  <a:lnTo>
                    <a:pt x="945375" y="41224"/>
                  </a:lnTo>
                  <a:lnTo>
                    <a:pt x="945248" y="40716"/>
                  </a:lnTo>
                  <a:lnTo>
                    <a:pt x="945134" y="40233"/>
                  </a:lnTo>
                  <a:lnTo>
                    <a:pt x="945019" y="39776"/>
                  </a:lnTo>
                  <a:lnTo>
                    <a:pt x="944943" y="39458"/>
                  </a:lnTo>
                  <a:lnTo>
                    <a:pt x="944829" y="38976"/>
                  </a:lnTo>
                  <a:lnTo>
                    <a:pt x="944714" y="38468"/>
                  </a:lnTo>
                  <a:lnTo>
                    <a:pt x="944626" y="38074"/>
                  </a:lnTo>
                  <a:lnTo>
                    <a:pt x="944511" y="37617"/>
                  </a:lnTo>
                  <a:lnTo>
                    <a:pt x="944041" y="35509"/>
                  </a:lnTo>
                  <a:lnTo>
                    <a:pt x="943813" y="34366"/>
                  </a:lnTo>
                  <a:lnTo>
                    <a:pt x="940460" y="33108"/>
                  </a:lnTo>
                  <a:lnTo>
                    <a:pt x="892860" y="38074"/>
                  </a:lnTo>
                  <a:lnTo>
                    <a:pt x="837793" y="40716"/>
                  </a:lnTo>
                  <a:lnTo>
                    <a:pt x="796391" y="41706"/>
                  </a:lnTo>
                  <a:lnTo>
                    <a:pt x="781342" y="41706"/>
                  </a:lnTo>
                  <a:lnTo>
                    <a:pt x="764819" y="41224"/>
                  </a:lnTo>
                  <a:lnTo>
                    <a:pt x="759307" y="41008"/>
                  </a:lnTo>
                  <a:lnTo>
                    <a:pt x="754265" y="40716"/>
                  </a:lnTo>
                  <a:lnTo>
                    <a:pt x="747255" y="40233"/>
                  </a:lnTo>
                  <a:lnTo>
                    <a:pt x="743483" y="40233"/>
                  </a:lnTo>
                  <a:lnTo>
                    <a:pt x="743597" y="41008"/>
                  </a:lnTo>
                  <a:lnTo>
                    <a:pt x="743699" y="41706"/>
                  </a:lnTo>
                  <a:lnTo>
                    <a:pt x="743902" y="43167"/>
                  </a:lnTo>
                  <a:lnTo>
                    <a:pt x="745159" y="49453"/>
                  </a:lnTo>
                  <a:lnTo>
                    <a:pt x="746836" y="56159"/>
                  </a:lnTo>
                  <a:lnTo>
                    <a:pt x="748423" y="60515"/>
                  </a:lnTo>
                  <a:lnTo>
                    <a:pt x="748512" y="61188"/>
                  </a:lnTo>
                  <a:lnTo>
                    <a:pt x="748931" y="61607"/>
                  </a:lnTo>
                  <a:lnTo>
                    <a:pt x="749769" y="64122"/>
                  </a:lnTo>
                  <a:lnTo>
                    <a:pt x="752284" y="67056"/>
                  </a:lnTo>
                  <a:lnTo>
                    <a:pt x="804646" y="62496"/>
                  </a:lnTo>
                  <a:lnTo>
                    <a:pt x="891552" y="59512"/>
                  </a:lnTo>
                  <a:lnTo>
                    <a:pt x="912380" y="59512"/>
                  </a:lnTo>
                  <a:lnTo>
                    <a:pt x="934173" y="59931"/>
                  </a:lnTo>
                  <a:lnTo>
                    <a:pt x="942136" y="60350"/>
                  </a:lnTo>
                  <a:lnTo>
                    <a:pt x="947166" y="60350"/>
                  </a:lnTo>
                  <a:lnTo>
                    <a:pt x="947166" y="59512"/>
                  </a:lnTo>
                  <a:lnTo>
                    <a:pt x="947166" y="55740"/>
                  </a:lnTo>
                  <a:close/>
                </a:path>
                <a:path w="1090929" h="373380">
                  <a:moveTo>
                    <a:pt x="978179" y="189433"/>
                  </a:moveTo>
                  <a:lnTo>
                    <a:pt x="977811" y="187756"/>
                  </a:lnTo>
                  <a:lnTo>
                    <a:pt x="977341" y="185661"/>
                  </a:lnTo>
                  <a:lnTo>
                    <a:pt x="975664" y="173507"/>
                  </a:lnTo>
                  <a:lnTo>
                    <a:pt x="974826" y="170154"/>
                  </a:lnTo>
                  <a:lnTo>
                    <a:pt x="971892" y="171411"/>
                  </a:lnTo>
                  <a:lnTo>
                    <a:pt x="952360" y="177317"/>
                  </a:lnTo>
                  <a:lnTo>
                    <a:pt x="938263" y="180987"/>
                  </a:lnTo>
                  <a:lnTo>
                    <a:pt x="922743" y="183959"/>
                  </a:lnTo>
                  <a:lnTo>
                    <a:pt x="898969" y="187756"/>
                  </a:lnTo>
                  <a:lnTo>
                    <a:pt x="903579" y="135788"/>
                  </a:lnTo>
                  <a:lnTo>
                    <a:pt x="904367" y="126568"/>
                  </a:lnTo>
                  <a:lnTo>
                    <a:pt x="910285" y="81724"/>
                  </a:lnTo>
                  <a:lnTo>
                    <a:pt x="911123" y="77952"/>
                  </a:lnTo>
                  <a:lnTo>
                    <a:pt x="908189" y="77533"/>
                  </a:lnTo>
                  <a:lnTo>
                    <a:pt x="907351" y="77533"/>
                  </a:lnTo>
                  <a:lnTo>
                    <a:pt x="895197" y="77114"/>
                  </a:lnTo>
                  <a:lnTo>
                    <a:pt x="882205" y="76276"/>
                  </a:lnTo>
                  <a:lnTo>
                    <a:pt x="878433" y="76276"/>
                  </a:lnTo>
                  <a:lnTo>
                    <a:pt x="876338" y="78371"/>
                  </a:lnTo>
                  <a:lnTo>
                    <a:pt x="878852" y="84658"/>
                  </a:lnTo>
                  <a:lnTo>
                    <a:pt x="878916" y="117983"/>
                  </a:lnTo>
                  <a:lnTo>
                    <a:pt x="874661" y="191109"/>
                  </a:lnTo>
                  <a:lnTo>
                    <a:pt x="825703" y="195630"/>
                  </a:lnTo>
                  <a:lnTo>
                    <a:pt x="811796" y="196557"/>
                  </a:lnTo>
                  <a:lnTo>
                    <a:pt x="811860" y="187756"/>
                  </a:lnTo>
                  <a:lnTo>
                    <a:pt x="811974" y="170154"/>
                  </a:lnTo>
                  <a:lnTo>
                    <a:pt x="812203" y="135788"/>
                  </a:lnTo>
                  <a:lnTo>
                    <a:pt x="812215" y="109804"/>
                  </a:lnTo>
                  <a:lnTo>
                    <a:pt x="813054" y="95973"/>
                  </a:lnTo>
                  <a:lnTo>
                    <a:pt x="813092" y="95046"/>
                  </a:lnTo>
                  <a:lnTo>
                    <a:pt x="813447" y="85496"/>
                  </a:lnTo>
                  <a:lnTo>
                    <a:pt x="813473" y="81724"/>
                  </a:lnTo>
                  <a:lnTo>
                    <a:pt x="811377" y="81724"/>
                  </a:lnTo>
                  <a:lnTo>
                    <a:pt x="784136" y="81305"/>
                  </a:lnTo>
                  <a:lnTo>
                    <a:pt x="782459" y="81305"/>
                  </a:lnTo>
                  <a:lnTo>
                    <a:pt x="780364" y="83400"/>
                  </a:lnTo>
                  <a:lnTo>
                    <a:pt x="781202" y="85496"/>
                  </a:lnTo>
                  <a:lnTo>
                    <a:pt x="783297" y="89674"/>
                  </a:lnTo>
                  <a:lnTo>
                    <a:pt x="785215" y="100317"/>
                  </a:lnTo>
                  <a:lnTo>
                    <a:pt x="786282" y="106464"/>
                  </a:lnTo>
                  <a:lnTo>
                    <a:pt x="786892" y="111315"/>
                  </a:lnTo>
                  <a:lnTo>
                    <a:pt x="786917" y="111785"/>
                  </a:lnTo>
                  <a:lnTo>
                    <a:pt x="787120" y="115531"/>
                  </a:lnTo>
                  <a:lnTo>
                    <a:pt x="787234" y="117983"/>
                  </a:lnTo>
                  <a:lnTo>
                    <a:pt x="787323" y="120980"/>
                  </a:lnTo>
                  <a:lnTo>
                    <a:pt x="787527" y="127406"/>
                  </a:lnTo>
                  <a:lnTo>
                    <a:pt x="790422" y="196977"/>
                  </a:lnTo>
                  <a:lnTo>
                    <a:pt x="780453" y="197180"/>
                  </a:lnTo>
                  <a:lnTo>
                    <a:pt x="756475" y="197180"/>
                  </a:lnTo>
                  <a:lnTo>
                    <a:pt x="741807" y="196977"/>
                  </a:lnTo>
                  <a:lnTo>
                    <a:pt x="734860" y="196049"/>
                  </a:lnTo>
                  <a:lnTo>
                    <a:pt x="735076" y="196049"/>
                  </a:lnTo>
                  <a:lnTo>
                    <a:pt x="733412" y="195719"/>
                  </a:lnTo>
                  <a:lnTo>
                    <a:pt x="731748" y="198234"/>
                  </a:lnTo>
                  <a:lnTo>
                    <a:pt x="732167" y="199072"/>
                  </a:lnTo>
                  <a:lnTo>
                    <a:pt x="732269" y="199491"/>
                  </a:lnTo>
                  <a:lnTo>
                    <a:pt x="733958" y="206616"/>
                  </a:lnTo>
                  <a:lnTo>
                    <a:pt x="735990" y="214287"/>
                  </a:lnTo>
                  <a:lnTo>
                    <a:pt x="737616" y="218770"/>
                  </a:lnTo>
                  <a:lnTo>
                    <a:pt x="738835" y="222427"/>
                  </a:lnTo>
                  <a:lnTo>
                    <a:pt x="739622" y="223037"/>
                  </a:lnTo>
                  <a:lnTo>
                    <a:pt x="741387" y="224218"/>
                  </a:lnTo>
                  <a:lnTo>
                    <a:pt x="745998" y="223799"/>
                  </a:lnTo>
                  <a:lnTo>
                    <a:pt x="756945" y="223037"/>
                  </a:lnTo>
                  <a:lnTo>
                    <a:pt x="764413" y="222427"/>
                  </a:lnTo>
                  <a:lnTo>
                    <a:pt x="771842" y="221665"/>
                  </a:lnTo>
                  <a:lnTo>
                    <a:pt x="793559" y="219202"/>
                  </a:lnTo>
                  <a:lnTo>
                    <a:pt x="801446" y="218401"/>
                  </a:lnTo>
                  <a:lnTo>
                    <a:pt x="810158" y="217665"/>
                  </a:lnTo>
                  <a:lnTo>
                    <a:pt x="834542" y="215900"/>
                  </a:lnTo>
                  <a:lnTo>
                    <a:pt x="842416" y="215226"/>
                  </a:lnTo>
                  <a:lnTo>
                    <a:pt x="885901" y="209880"/>
                  </a:lnTo>
                  <a:lnTo>
                    <a:pt x="928230" y="203200"/>
                  </a:lnTo>
                  <a:lnTo>
                    <a:pt x="967130" y="194538"/>
                  </a:lnTo>
                  <a:lnTo>
                    <a:pt x="975245" y="191947"/>
                  </a:lnTo>
                  <a:lnTo>
                    <a:pt x="978179" y="189433"/>
                  </a:lnTo>
                  <a:close/>
                </a:path>
                <a:path w="1090929" h="373380">
                  <a:moveTo>
                    <a:pt x="1046492" y="365874"/>
                  </a:moveTo>
                  <a:lnTo>
                    <a:pt x="1044130" y="352005"/>
                  </a:lnTo>
                  <a:lnTo>
                    <a:pt x="1044041" y="351447"/>
                  </a:lnTo>
                  <a:lnTo>
                    <a:pt x="1043940" y="350850"/>
                  </a:lnTo>
                  <a:lnTo>
                    <a:pt x="1043076" y="345846"/>
                  </a:lnTo>
                  <a:lnTo>
                    <a:pt x="1042720" y="344081"/>
                  </a:lnTo>
                  <a:lnTo>
                    <a:pt x="1040206" y="341566"/>
                  </a:lnTo>
                  <a:lnTo>
                    <a:pt x="1036015" y="342404"/>
                  </a:lnTo>
                  <a:lnTo>
                    <a:pt x="1029906" y="343890"/>
                  </a:lnTo>
                  <a:lnTo>
                    <a:pt x="1024851" y="344881"/>
                  </a:lnTo>
                  <a:lnTo>
                    <a:pt x="981113" y="349846"/>
                  </a:lnTo>
                  <a:lnTo>
                    <a:pt x="929474" y="352005"/>
                  </a:lnTo>
                  <a:lnTo>
                    <a:pt x="883285" y="352005"/>
                  </a:lnTo>
                  <a:lnTo>
                    <a:pt x="870889" y="351624"/>
                  </a:lnTo>
                  <a:lnTo>
                    <a:pt x="864209" y="351167"/>
                  </a:lnTo>
                  <a:lnTo>
                    <a:pt x="864590" y="351167"/>
                  </a:lnTo>
                  <a:lnTo>
                    <a:pt x="859155" y="343242"/>
                  </a:lnTo>
                  <a:lnTo>
                    <a:pt x="859218" y="287502"/>
                  </a:lnTo>
                  <a:lnTo>
                    <a:pt x="859574" y="274929"/>
                  </a:lnTo>
                  <a:lnTo>
                    <a:pt x="859612" y="274510"/>
                  </a:lnTo>
                  <a:lnTo>
                    <a:pt x="859726" y="273253"/>
                  </a:lnTo>
                  <a:lnTo>
                    <a:pt x="859751" y="272834"/>
                  </a:lnTo>
                  <a:lnTo>
                    <a:pt x="860412" y="265290"/>
                  </a:lnTo>
                  <a:lnTo>
                    <a:pt x="860412" y="261099"/>
                  </a:lnTo>
                  <a:lnTo>
                    <a:pt x="857897" y="261099"/>
                  </a:lnTo>
                  <a:lnTo>
                    <a:pt x="846582" y="260261"/>
                  </a:lnTo>
                  <a:lnTo>
                    <a:pt x="834428" y="259842"/>
                  </a:lnTo>
                  <a:lnTo>
                    <a:pt x="827722" y="259842"/>
                  </a:lnTo>
                  <a:lnTo>
                    <a:pt x="827849" y="260261"/>
                  </a:lnTo>
                  <a:lnTo>
                    <a:pt x="830237" y="268224"/>
                  </a:lnTo>
                  <a:lnTo>
                    <a:pt x="832751" y="287502"/>
                  </a:lnTo>
                  <a:lnTo>
                    <a:pt x="832866" y="345846"/>
                  </a:lnTo>
                  <a:lnTo>
                    <a:pt x="832904" y="346176"/>
                  </a:lnTo>
                  <a:lnTo>
                    <a:pt x="846569" y="372973"/>
                  </a:lnTo>
                  <a:lnTo>
                    <a:pt x="889025" y="372973"/>
                  </a:lnTo>
                  <a:lnTo>
                    <a:pt x="908405" y="372833"/>
                  </a:lnTo>
                  <a:lnTo>
                    <a:pt x="996721" y="370636"/>
                  </a:lnTo>
                  <a:lnTo>
                    <a:pt x="1016304" y="370484"/>
                  </a:lnTo>
                  <a:lnTo>
                    <a:pt x="1044397" y="370484"/>
                  </a:lnTo>
                  <a:lnTo>
                    <a:pt x="1046492" y="367969"/>
                  </a:lnTo>
                  <a:lnTo>
                    <a:pt x="1046492" y="365874"/>
                  </a:lnTo>
                  <a:close/>
                </a:path>
                <a:path w="1090929" h="373380">
                  <a:moveTo>
                    <a:pt x="1090498" y="139141"/>
                  </a:moveTo>
                  <a:lnTo>
                    <a:pt x="1090079" y="133692"/>
                  </a:lnTo>
                  <a:lnTo>
                    <a:pt x="1089660" y="122796"/>
                  </a:lnTo>
                  <a:lnTo>
                    <a:pt x="1089342" y="120700"/>
                  </a:lnTo>
                  <a:lnTo>
                    <a:pt x="1088402" y="114414"/>
                  </a:lnTo>
                  <a:lnTo>
                    <a:pt x="1084630" y="114833"/>
                  </a:lnTo>
                  <a:lnTo>
                    <a:pt x="1079182" y="116509"/>
                  </a:lnTo>
                  <a:lnTo>
                    <a:pt x="1056132" y="119024"/>
                  </a:lnTo>
                  <a:lnTo>
                    <a:pt x="1029309" y="120700"/>
                  </a:lnTo>
                  <a:lnTo>
                    <a:pt x="1017574" y="120700"/>
                  </a:lnTo>
                  <a:lnTo>
                    <a:pt x="1017689" y="36461"/>
                  </a:lnTo>
                  <a:lnTo>
                    <a:pt x="1019213" y="4191"/>
                  </a:lnTo>
                  <a:lnTo>
                    <a:pt x="1019251" y="419"/>
                  </a:lnTo>
                  <a:lnTo>
                    <a:pt x="1017155" y="419"/>
                  </a:lnTo>
                  <a:lnTo>
                    <a:pt x="1011707" y="0"/>
                  </a:lnTo>
                  <a:lnTo>
                    <a:pt x="988237" y="0"/>
                  </a:lnTo>
                  <a:lnTo>
                    <a:pt x="986142" y="2095"/>
                  </a:lnTo>
                  <a:lnTo>
                    <a:pt x="986980" y="4191"/>
                  </a:lnTo>
                  <a:lnTo>
                    <a:pt x="989076" y="8382"/>
                  </a:lnTo>
                  <a:lnTo>
                    <a:pt x="990727" y="29794"/>
                  </a:lnTo>
                  <a:lnTo>
                    <a:pt x="990790" y="30797"/>
                  </a:lnTo>
                  <a:lnTo>
                    <a:pt x="990904" y="33108"/>
                  </a:lnTo>
                  <a:lnTo>
                    <a:pt x="990993" y="34747"/>
                  </a:lnTo>
                  <a:lnTo>
                    <a:pt x="991120" y="40055"/>
                  </a:lnTo>
                  <a:lnTo>
                    <a:pt x="991171" y="274510"/>
                  </a:lnTo>
                  <a:lnTo>
                    <a:pt x="992847" y="274510"/>
                  </a:lnTo>
                  <a:lnTo>
                    <a:pt x="1014222" y="273253"/>
                  </a:lnTo>
                  <a:lnTo>
                    <a:pt x="1016317" y="272834"/>
                  </a:lnTo>
                  <a:lnTo>
                    <a:pt x="1017574" y="270319"/>
                  </a:lnTo>
                  <a:lnTo>
                    <a:pt x="1017574" y="143332"/>
                  </a:lnTo>
                  <a:lnTo>
                    <a:pt x="1024572" y="142836"/>
                  </a:lnTo>
                  <a:lnTo>
                    <a:pt x="1029576" y="142595"/>
                  </a:lnTo>
                  <a:lnTo>
                    <a:pt x="1062939" y="142595"/>
                  </a:lnTo>
                  <a:lnTo>
                    <a:pt x="1077125" y="142836"/>
                  </a:lnTo>
                  <a:lnTo>
                    <a:pt x="1080401" y="142836"/>
                  </a:lnTo>
                  <a:lnTo>
                    <a:pt x="1086726" y="143751"/>
                  </a:lnTo>
                  <a:lnTo>
                    <a:pt x="1090498" y="143751"/>
                  </a:lnTo>
                  <a:lnTo>
                    <a:pt x="1090498" y="142595"/>
                  </a:lnTo>
                  <a:lnTo>
                    <a:pt x="1090498" y="13914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803035" y="1900389"/>
              <a:ext cx="1119505" cy="0"/>
            </a:xfrm>
            <a:custGeom>
              <a:avLst/>
              <a:gdLst/>
              <a:ahLst/>
              <a:cxnLst/>
              <a:rect l="l" t="t" r="r" b="b"/>
              <a:pathLst>
                <a:path w="1119504" h="0">
                  <a:moveTo>
                    <a:pt x="0" y="0"/>
                  </a:moveTo>
                  <a:lnTo>
                    <a:pt x="111918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22805" y="5792761"/>
              <a:ext cx="1880235" cy="1960880"/>
            </a:xfrm>
            <a:custGeom>
              <a:avLst/>
              <a:gdLst/>
              <a:ahLst/>
              <a:cxnLst/>
              <a:rect l="l" t="t" r="r" b="b"/>
              <a:pathLst>
                <a:path w="1880235" h="1960879">
                  <a:moveTo>
                    <a:pt x="101460" y="9753"/>
                  </a:moveTo>
                  <a:lnTo>
                    <a:pt x="75793" y="9753"/>
                  </a:lnTo>
                  <a:lnTo>
                    <a:pt x="71450" y="14884"/>
                  </a:lnTo>
                  <a:lnTo>
                    <a:pt x="50533" y="27508"/>
                  </a:lnTo>
                  <a:lnTo>
                    <a:pt x="26454" y="38176"/>
                  </a:lnTo>
                  <a:lnTo>
                    <a:pt x="16192" y="40932"/>
                  </a:lnTo>
                  <a:lnTo>
                    <a:pt x="14211" y="41325"/>
                  </a:lnTo>
                  <a:lnTo>
                    <a:pt x="14605" y="43700"/>
                  </a:lnTo>
                  <a:lnTo>
                    <a:pt x="20091" y="59766"/>
                  </a:lnTo>
                  <a:lnTo>
                    <a:pt x="20929" y="62255"/>
                  </a:lnTo>
                  <a:lnTo>
                    <a:pt x="22898" y="61468"/>
                  </a:lnTo>
                  <a:lnTo>
                    <a:pt x="63588" y="45224"/>
                  </a:lnTo>
                  <a:lnTo>
                    <a:pt x="75793" y="38176"/>
                  </a:lnTo>
                  <a:lnTo>
                    <a:pt x="75793" y="284099"/>
                  </a:lnTo>
                  <a:lnTo>
                    <a:pt x="101460" y="284099"/>
                  </a:lnTo>
                  <a:lnTo>
                    <a:pt x="101460" y="38176"/>
                  </a:lnTo>
                  <a:lnTo>
                    <a:pt x="101460" y="9753"/>
                  </a:lnTo>
                  <a:close/>
                </a:path>
                <a:path w="1880235" h="1960879">
                  <a:moveTo>
                    <a:pt x="180403" y="1808543"/>
                  </a:moveTo>
                  <a:lnTo>
                    <a:pt x="168363" y="1766303"/>
                  </a:lnTo>
                  <a:lnTo>
                    <a:pt x="134620" y="1737880"/>
                  </a:lnTo>
                  <a:lnTo>
                    <a:pt x="143941" y="1731657"/>
                  </a:lnTo>
                  <a:lnTo>
                    <a:pt x="167424" y="1696656"/>
                  </a:lnTo>
                  <a:lnTo>
                    <a:pt x="168554" y="1677873"/>
                  </a:lnTo>
                  <a:lnTo>
                    <a:pt x="168478" y="1672742"/>
                  </a:lnTo>
                  <a:lnTo>
                    <a:pt x="152819" y="1634845"/>
                  </a:lnTo>
                  <a:lnTo>
                    <a:pt x="148234" y="1630705"/>
                  </a:lnTo>
                  <a:lnTo>
                    <a:pt x="135940" y="1620545"/>
                  </a:lnTo>
                  <a:lnTo>
                    <a:pt x="126149" y="1615325"/>
                  </a:lnTo>
                  <a:lnTo>
                    <a:pt x="113728" y="1613408"/>
                  </a:lnTo>
                  <a:lnTo>
                    <a:pt x="93560" y="1613141"/>
                  </a:lnTo>
                  <a:lnTo>
                    <a:pt x="84048" y="1613141"/>
                  </a:lnTo>
                  <a:lnTo>
                    <a:pt x="42811" y="1626019"/>
                  </a:lnTo>
                  <a:lnTo>
                    <a:pt x="15798" y="1654187"/>
                  </a:lnTo>
                  <a:lnTo>
                    <a:pt x="11849" y="1665643"/>
                  </a:lnTo>
                  <a:lnTo>
                    <a:pt x="14211" y="1666430"/>
                  </a:lnTo>
                  <a:lnTo>
                    <a:pt x="33947" y="1672742"/>
                  </a:lnTo>
                  <a:lnTo>
                    <a:pt x="36322" y="1673529"/>
                  </a:lnTo>
                  <a:lnTo>
                    <a:pt x="67233" y="1639176"/>
                  </a:lnTo>
                  <a:lnTo>
                    <a:pt x="94348" y="1634845"/>
                  </a:lnTo>
                  <a:lnTo>
                    <a:pt x="105803" y="1635010"/>
                  </a:lnTo>
                  <a:lnTo>
                    <a:pt x="107403" y="1635010"/>
                  </a:lnTo>
                  <a:lnTo>
                    <a:pt x="141274" y="1659470"/>
                  </a:lnTo>
                  <a:lnTo>
                    <a:pt x="142748" y="1689023"/>
                  </a:lnTo>
                  <a:lnTo>
                    <a:pt x="141668" y="1696008"/>
                  </a:lnTo>
                  <a:lnTo>
                    <a:pt x="106197" y="1728012"/>
                  </a:lnTo>
                  <a:lnTo>
                    <a:pt x="80327" y="1734223"/>
                  </a:lnTo>
                  <a:lnTo>
                    <a:pt x="57238" y="1734223"/>
                  </a:lnTo>
                  <a:lnTo>
                    <a:pt x="57213" y="1737880"/>
                  </a:lnTo>
                  <a:lnTo>
                    <a:pt x="56959" y="1748536"/>
                  </a:lnTo>
                  <a:lnTo>
                    <a:pt x="56845" y="1755178"/>
                  </a:lnTo>
                  <a:lnTo>
                    <a:pt x="79425" y="1755178"/>
                  </a:lnTo>
                  <a:lnTo>
                    <a:pt x="87337" y="1754657"/>
                  </a:lnTo>
                  <a:lnTo>
                    <a:pt x="94818" y="1753247"/>
                  </a:lnTo>
                  <a:lnTo>
                    <a:pt x="105397" y="1750504"/>
                  </a:lnTo>
                  <a:lnTo>
                    <a:pt x="118173" y="1752600"/>
                  </a:lnTo>
                  <a:lnTo>
                    <a:pt x="125628" y="1755178"/>
                  </a:lnTo>
                  <a:lnTo>
                    <a:pt x="125920" y="1755178"/>
                  </a:lnTo>
                  <a:lnTo>
                    <a:pt x="132600" y="1760613"/>
                  </a:lnTo>
                  <a:lnTo>
                    <a:pt x="154533" y="1795729"/>
                  </a:lnTo>
                  <a:lnTo>
                    <a:pt x="154749" y="1808543"/>
                  </a:lnTo>
                  <a:lnTo>
                    <a:pt x="154419" y="1826183"/>
                  </a:lnTo>
                  <a:lnTo>
                    <a:pt x="121488" y="1868436"/>
                  </a:lnTo>
                  <a:lnTo>
                    <a:pt x="111582" y="1874024"/>
                  </a:lnTo>
                  <a:lnTo>
                    <a:pt x="111785" y="1874024"/>
                  </a:lnTo>
                  <a:lnTo>
                    <a:pt x="98793" y="1876145"/>
                  </a:lnTo>
                  <a:lnTo>
                    <a:pt x="84391" y="1876348"/>
                  </a:lnTo>
                  <a:lnTo>
                    <a:pt x="67437" y="1876348"/>
                  </a:lnTo>
                  <a:lnTo>
                    <a:pt x="30670" y="1864080"/>
                  </a:lnTo>
                  <a:lnTo>
                    <a:pt x="16192" y="1849589"/>
                  </a:lnTo>
                  <a:lnTo>
                    <a:pt x="14605" y="1851964"/>
                  </a:lnTo>
                  <a:lnTo>
                    <a:pt x="1587" y="1866176"/>
                  </a:lnTo>
                  <a:lnTo>
                    <a:pt x="0" y="1868144"/>
                  </a:lnTo>
                  <a:lnTo>
                    <a:pt x="1587" y="1869732"/>
                  </a:lnTo>
                  <a:lnTo>
                    <a:pt x="36512" y="1891245"/>
                  </a:lnTo>
                  <a:lnTo>
                    <a:pt x="64566" y="1898357"/>
                  </a:lnTo>
                  <a:lnTo>
                    <a:pt x="96100" y="1898357"/>
                  </a:lnTo>
                  <a:lnTo>
                    <a:pt x="145199" y="1879854"/>
                  </a:lnTo>
                  <a:lnTo>
                    <a:pt x="150291" y="1876348"/>
                  </a:lnTo>
                  <a:lnTo>
                    <a:pt x="151206" y="1875726"/>
                  </a:lnTo>
                  <a:lnTo>
                    <a:pt x="174993" y="1842757"/>
                  </a:lnTo>
                  <a:lnTo>
                    <a:pt x="180200" y="1823923"/>
                  </a:lnTo>
                  <a:lnTo>
                    <a:pt x="180403" y="1808543"/>
                  </a:lnTo>
                  <a:close/>
                </a:path>
                <a:path w="1880235" h="1960879">
                  <a:moveTo>
                    <a:pt x="243560" y="268706"/>
                  </a:moveTo>
                  <a:lnTo>
                    <a:pt x="231330" y="256476"/>
                  </a:lnTo>
                  <a:lnTo>
                    <a:pt x="212775" y="256476"/>
                  </a:lnTo>
                  <a:lnTo>
                    <a:pt x="200139" y="268706"/>
                  </a:lnTo>
                  <a:lnTo>
                    <a:pt x="200139" y="287261"/>
                  </a:lnTo>
                  <a:lnTo>
                    <a:pt x="212775" y="299897"/>
                  </a:lnTo>
                  <a:lnTo>
                    <a:pt x="231330" y="299897"/>
                  </a:lnTo>
                  <a:lnTo>
                    <a:pt x="243560" y="287261"/>
                  </a:lnTo>
                  <a:lnTo>
                    <a:pt x="243560" y="268706"/>
                  </a:lnTo>
                  <a:close/>
                </a:path>
                <a:path w="1880235" h="1960879">
                  <a:moveTo>
                    <a:pt x="279095" y="1878012"/>
                  </a:moveTo>
                  <a:lnTo>
                    <a:pt x="266852" y="1865782"/>
                  </a:lnTo>
                  <a:lnTo>
                    <a:pt x="248297" y="1865782"/>
                  </a:lnTo>
                  <a:lnTo>
                    <a:pt x="235673" y="1878012"/>
                  </a:lnTo>
                  <a:lnTo>
                    <a:pt x="235673" y="1896567"/>
                  </a:lnTo>
                  <a:lnTo>
                    <a:pt x="248297" y="1909203"/>
                  </a:lnTo>
                  <a:lnTo>
                    <a:pt x="266852" y="1909203"/>
                  </a:lnTo>
                  <a:lnTo>
                    <a:pt x="279095" y="1896567"/>
                  </a:lnTo>
                  <a:lnTo>
                    <a:pt x="279095" y="1878012"/>
                  </a:lnTo>
                  <a:close/>
                </a:path>
                <a:path w="1880235" h="1960879">
                  <a:moveTo>
                    <a:pt x="684352" y="339369"/>
                  </a:moveTo>
                  <a:lnTo>
                    <a:pt x="683564" y="337400"/>
                  </a:lnTo>
                  <a:lnTo>
                    <a:pt x="679983" y="326339"/>
                  </a:lnTo>
                  <a:lnTo>
                    <a:pt x="679932" y="326199"/>
                  </a:lnTo>
                  <a:lnTo>
                    <a:pt x="678040" y="320421"/>
                  </a:lnTo>
                  <a:lnTo>
                    <a:pt x="670928" y="323977"/>
                  </a:lnTo>
                  <a:lnTo>
                    <a:pt x="657504" y="326339"/>
                  </a:lnTo>
                  <a:lnTo>
                    <a:pt x="650405" y="326339"/>
                  </a:lnTo>
                  <a:lnTo>
                    <a:pt x="639330" y="326199"/>
                  </a:lnTo>
                  <a:lnTo>
                    <a:pt x="596620" y="311721"/>
                  </a:lnTo>
                  <a:lnTo>
                    <a:pt x="565531" y="289229"/>
                  </a:lnTo>
                  <a:lnTo>
                    <a:pt x="586486" y="286664"/>
                  </a:lnTo>
                  <a:lnTo>
                    <a:pt x="599948" y="283438"/>
                  </a:lnTo>
                  <a:lnTo>
                    <a:pt x="611746" y="277444"/>
                  </a:lnTo>
                  <a:lnTo>
                    <a:pt x="625678" y="267919"/>
                  </a:lnTo>
                  <a:lnTo>
                    <a:pt x="627710" y="266534"/>
                  </a:lnTo>
                  <a:lnTo>
                    <a:pt x="660095" y="235089"/>
                  </a:lnTo>
                  <a:lnTo>
                    <a:pt x="677405" y="198577"/>
                  </a:lnTo>
                  <a:lnTo>
                    <a:pt x="683564" y="146735"/>
                  </a:lnTo>
                  <a:lnTo>
                    <a:pt x="683310" y="121119"/>
                  </a:lnTo>
                  <a:lnTo>
                    <a:pt x="667778" y="71132"/>
                  </a:lnTo>
                  <a:lnTo>
                    <a:pt x="657898" y="51841"/>
                  </a:lnTo>
                  <a:lnTo>
                    <a:pt x="657898" y="146735"/>
                  </a:lnTo>
                  <a:lnTo>
                    <a:pt x="657694" y="168148"/>
                  </a:lnTo>
                  <a:lnTo>
                    <a:pt x="644486" y="210286"/>
                  </a:lnTo>
                  <a:lnTo>
                    <a:pt x="620864" y="243509"/>
                  </a:lnTo>
                  <a:lnTo>
                    <a:pt x="580605" y="266014"/>
                  </a:lnTo>
                  <a:lnTo>
                    <a:pt x="548157" y="267919"/>
                  </a:lnTo>
                  <a:lnTo>
                    <a:pt x="529767" y="267677"/>
                  </a:lnTo>
                  <a:lnTo>
                    <a:pt x="493687" y="252717"/>
                  </a:lnTo>
                  <a:lnTo>
                    <a:pt x="465340" y="226275"/>
                  </a:lnTo>
                  <a:lnTo>
                    <a:pt x="446341" y="181914"/>
                  </a:lnTo>
                  <a:lnTo>
                    <a:pt x="444741" y="146735"/>
                  </a:lnTo>
                  <a:lnTo>
                    <a:pt x="444944" y="124853"/>
                  </a:lnTo>
                  <a:lnTo>
                    <a:pt x="444969" y="124625"/>
                  </a:lnTo>
                  <a:lnTo>
                    <a:pt x="446443" y="110883"/>
                  </a:lnTo>
                  <a:lnTo>
                    <a:pt x="466610" y="66713"/>
                  </a:lnTo>
                  <a:lnTo>
                    <a:pt x="496646" y="40741"/>
                  </a:lnTo>
                  <a:lnTo>
                    <a:pt x="522490" y="27762"/>
                  </a:lnTo>
                  <a:lnTo>
                    <a:pt x="522617" y="27762"/>
                  </a:lnTo>
                  <a:lnTo>
                    <a:pt x="535114" y="26162"/>
                  </a:lnTo>
                  <a:lnTo>
                    <a:pt x="535355" y="26162"/>
                  </a:lnTo>
                  <a:lnTo>
                    <a:pt x="554875" y="25933"/>
                  </a:lnTo>
                  <a:lnTo>
                    <a:pt x="573493" y="26162"/>
                  </a:lnTo>
                  <a:lnTo>
                    <a:pt x="609549" y="40538"/>
                  </a:lnTo>
                  <a:lnTo>
                    <a:pt x="637603" y="66332"/>
                  </a:lnTo>
                  <a:lnTo>
                    <a:pt x="652691" y="98793"/>
                  </a:lnTo>
                  <a:lnTo>
                    <a:pt x="656323" y="110540"/>
                  </a:lnTo>
                  <a:lnTo>
                    <a:pt x="656361" y="110883"/>
                  </a:lnTo>
                  <a:lnTo>
                    <a:pt x="657707" y="124625"/>
                  </a:lnTo>
                  <a:lnTo>
                    <a:pt x="657707" y="124853"/>
                  </a:lnTo>
                  <a:lnTo>
                    <a:pt x="657898" y="146735"/>
                  </a:lnTo>
                  <a:lnTo>
                    <a:pt x="657898" y="51841"/>
                  </a:lnTo>
                  <a:lnTo>
                    <a:pt x="650582" y="41160"/>
                  </a:lnTo>
                  <a:lnTo>
                    <a:pt x="650265" y="40741"/>
                  </a:lnTo>
                  <a:lnTo>
                    <a:pt x="639991" y="32054"/>
                  </a:lnTo>
                  <a:lnTo>
                    <a:pt x="630212" y="25933"/>
                  </a:lnTo>
                  <a:lnTo>
                    <a:pt x="622973" y="21399"/>
                  </a:lnTo>
                  <a:lnTo>
                    <a:pt x="605586" y="11239"/>
                  </a:lnTo>
                  <a:lnTo>
                    <a:pt x="592696" y="6019"/>
                  </a:lnTo>
                  <a:lnTo>
                    <a:pt x="577913" y="4102"/>
                  </a:lnTo>
                  <a:lnTo>
                    <a:pt x="554875" y="3822"/>
                  </a:lnTo>
                  <a:lnTo>
                    <a:pt x="531139" y="4102"/>
                  </a:lnTo>
                  <a:lnTo>
                    <a:pt x="516013" y="6019"/>
                  </a:lnTo>
                  <a:lnTo>
                    <a:pt x="515874" y="6019"/>
                  </a:lnTo>
                  <a:lnTo>
                    <a:pt x="466064" y="32359"/>
                  </a:lnTo>
                  <a:lnTo>
                    <a:pt x="436245" y="71526"/>
                  </a:lnTo>
                  <a:lnTo>
                    <a:pt x="419366" y="121119"/>
                  </a:lnTo>
                  <a:lnTo>
                    <a:pt x="419074" y="146735"/>
                  </a:lnTo>
                  <a:lnTo>
                    <a:pt x="419303" y="170268"/>
                  </a:lnTo>
                  <a:lnTo>
                    <a:pt x="433285" y="217589"/>
                  </a:lnTo>
                  <a:lnTo>
                    <a:pt x="458190" y="256006"/>
                  </a:lnTo>
                  <a:lnTo>
                    <a:pt x="500316" y="284124"/>
                  </a:lnTo>
                  <a:lnTo>
                    <a:pt x="533946" y="289229"/>
                  </a:lnTo>
                  <a:lnTo>
                    <a:pt x="551319" y="306349"/>
                  </a:lnTo>
                  <a:lnTo>
                    <a:pt x="593953" y="332854"/>
                  </a:lnTo>
                  <a:lnTo>
                    <a:pt x="634758" y="347040"/>
                  </a:lnTo>
                  <a:lnTo>
                    <a:pt x="661365" y="347040"/>
                  </a:lnTo>
                  <a:lnTo>
                    <a:pt x="667334" y="346379"/>
                  </a:lnTo>
                  <a:lnTo>
                    <a:pt x="673646" y="344271"/>
                  </a:lnTo>
                  <a:lnTo>
                    <a:pt x="682383" y="340156"/>
                  </a:lnTo>
                  <a:lnTo>
                    <a:pt x="684352" y="339369"/>
                  </a:lnTo>
                  <a:close/>
                </a:path>
                <a:path w="1880235" h="1960879">
                  <a:moveTo>
                    <a:pt x="716978" y="1873288"/>
                  </a:moveTo>
                  <a:lnTo>
                    <a:pt x="696074" y="1838172"/>
                  </a:lnTo>
                  <a:lnTo>
                    <a:pt x="693267" y="1835531"/>
                  </a:lnTo>
                  <a:lnTo>
                    <a:pt x="692594" y="1835175"/>
                  </a:lnTo>
                  <a:lnTo>
                    <a:pt x="692594" y="1890649"/>
                  </a:lnTo>
                  <a:lnTo>
                    <a:pt x="692404" y="1901126"/>
                  </a:lnTo>
                  <a:lnTo>
                    <a:pt x="664235" y="1933384"/>
                  </a:lnTo>
                  <a:lnTo>
                    <a:pt x="646785" y="1939226"/>
                  </a:lnTo>
                  <a:lnTo>
                    <a:pt x="648411" y="1939226"/>
                  </a:lnTo>
                  <a:lnTo>
                    <a:pt x="632917" y="1939899"/>
                  </a:lnTo>
                  <a:lnTo>
                    <a:pt x="620445" y="1939899"/>
                  </a:lnTo>
                  <a:lnTo>
                    <a:pt x="581634" y="1923110"/>
                  </a:lnTo>
                  <a:lnTo>
                    <a:pt x="568464" y="1899107"/>
                  </a:lnTo>
                  <a:lnTo>
                    <a:pt x="568464" y="1881174"/>
                  </a:lnTo>
                  <a:lnTo>
                    <a:pt x="590867" y="1849386"/>
                  </a:lnTo>
                  <a:lnTo>
                    <a:pt x="641134" y="1838172"/>
                  </a:lnTo>
                  <a:lnTo>
                    <a:pt x="647700" y="1838540"/>
                  </a:lnTo>
                  <a:lnTo>
                    <a:pt x="684390" y="1859661"/>
                  </a:lnTo>
                  <a:lnTo>
                    <a:pt x="692594" y="1890649"/>
                  </a:lnTo>
                  <a:lnTo>
                    <a:pt x="692594" y="1835175"/>
                  </a:lnTo>
                  <a:lnTo>
                    <a:pt x="654977" y="1820951"/>
                  </a:lnTo>
                  <a:lnTo>
                    <a:pt x="645718" y="1820265"/>
                  </a:lnTo>
                  <a:lnTo>
                    <a:pt x="635812" y="1820265"/>
                  </a:lnTo>
                  <a:lnTo>
                    <a:pt x="587679" y="1829854"/>
                  </a:lnTo>
                  <a:lnTo>
                    <a:pt x="555498" y="1854720"/>
                  </a:lnTo>
                  <a:lnTo>
                    <a:pt x="543636" y="1902536"/>
                  </a:lnTo>
                  <a:lnTo>
                    <a:pt x="544804" y="1910143"/>
                  </a:lnTo>
                  <a:lnTo>
                    <a:pt x="573163" y="1945944"/>
                  </a:lnTo>
                  <a:lnTo>
                    <a:pt x="604367" y="1959305"/>
                  </a:lnTo>
                  <a:lnTo>
                    <a:pt x="603885" y="1959305"/>
                  </a:lnTo>
                  <a:lnTo>
                    <a:pt x="614121" y="1960372"/>
                  </a:lnTo>
                  <a:lnTo>
                    <a:pt x="613244" y="1960372"/>
                  </a:lnTo>
                  <a:lnTo>
                    <a:pt x="629119" y="1960524"/>
                  </a:lnTo>
                  <a:lnTo>
                    <a:pt x="674319" y="1950847"/>
                  </a:lnTo>
                  <a:lnTo>
                    <a:pt x="693534" y="1939899"/>
                  </a:lnTo>
                  <a:lnTo>
                    <a:pt x="698779" y="1934171"/>
                  </a:lnTo>
                  <a:lnTo>
                    <a:pt x="705713" y="1924202"/>
                  </a:lnTo>
                  <a:lnTo>
                    <a:pt x="712330" y="1914067"/>
                  </a:lnTo>
                  <a:lnTo>
                    <a:pt x="715721" y="1906739"/>
                  </a:lnTo>
                  <a:lnTo>
                    <a:pt x="716915" y="1899107"/>
                  </a:lnTo>
                  <a:lnTo>
                    <a:pt x="716978" y="1873288"/>
                  </a:lnTo>
                  <a:close/>
                </a:path>
                <a:path w="1880235" h="1960879">
                  <a:moveTo>
                    <a:pt x="735723" y="1606346"/>
                  </a:moveTo>
                  <a:lnTo>
                    <a:pt x="734961" y="1606346"/>
                  </a:lnTo>
                  <a:lnTo>
                    <a:pt x="731494" y="1605953"/>
                  </a:lnTo>
                  <a:lnTo>
                    <a:pt x="731812" y="1605953"/>
                  </a:lnTo>
                  <a:lnTo>
                    <a:pt x="710044" y="1601292"/>
                  </a:lnTo>
                  <a:lnTo>
                    <a:pt x="706894" y="1600504"/>
                  </a:lnTo>
                  <a:lnTo>
                    <a:pt x="703732" y="1601292"/>
                  </a:lnTo>
                  <a:lnTo>
                    <a:pt x="698220" y="1602460"/>
                  </a:lnTo>
                  <a:lnTo>
                    <a:pt x="660209" y="1605953"/>
                  </a:lnTo>
                  <a:lnTo>
                    <a:pt x="618807" y="1607566"/>
                  </a:lnTo>
                  <a:lnTo>
                    <a:pt x="584936" y="1608226"/>
                  </a:lnTo>
                  <a:lnTo>
                    <a:pt x="568896" y="1608226"/>
                  </a:lnTo>
                  <a:lnTo>
                    <a:pt x="540804" y="1607566"/>
                  </a:lnTo>
                  <a:lnTo>
                    <a:pt x="535533" y="1607286"/>
                  </a:lnTo>
                  <a:lnTo>
                    <a:pt x="528853" y="1606816"/>
                  </a:lnTo>
                  <a:lnTo>
                    <a:pt x="526872" y="1606435"/>
                  </a:lnTo>
                  <a:lnTo>
                    <a:pt x="525310" y="1608797"/>
                  </a:lnTo>
                  <a:lnTo>
                    <a:pt x="525703" y="1609585"/>
                  </a:lnTo>
                  <a:lnTo>
                    <a:pt x="527278" y="1615109"/>
                  </a:lnTo>
                  <a:lnTo>
                    <a:pt x="529640" y="1623009"/>
                  </a:lnTo>
                  <a:lnTo>
                    <a:pt x="530834" y="1626158"/>
                  </a:lnTo>
                  <a:lnTo>
                    <a:pt x="530834" y="1626552"/>
                  </a:lnTo>
                  <a:lnTo>
                    <a:pt x="532015" y="1629714"/>
                  </a:lnTo>
                  <a:lnTo>
                    <a:pt x="534377" y="1631683"/>
                  </a:lnTo>
                  <a:lnTo>
                    <a:pt x="538721" y="1631289"/>
                  </a:lnTo>
                  <a:lnTo>
                    <a:pt x="545045" y="1630502"/>
                  </a:lnTo>
                  <a:lnTo>
                    <a:pt x="584517" y="1627352"/>
                  </a:lnTo>
                  <a:lnTo>
                    <a:pt x="590829" y="1627352"/>
                  </a:lnTo>
                  <a:lnTo>
                    <a:pt x="599122" y="1626946"/>
                  </a:lnTo>
                  <a:lnTo>
                    <a:pt x="691896" y="1624584"/>
                  </a:lnTo>
                  <a:lnTo>
                    <a:pt x="704913" y="1624584"/>
                  </a:lnTo>
                  <a:lnTo>
                    <a:pt x="704837" y="1625536"/>
                  </a:lnTo>
                  <a:lnTo>
                    <a:pt x="704735" y="1626552"/>
                  </a:lnTo>
                  <a:lnTo>
                    <a:pt x="704672" y="1627352"/>
                  </a:lnTo>
                  <a:lnTo>
                    <a:pt x="704519" y="1628927"/>
                  </a:lnTo>
                  <a:lnTo>
                    <a:pt x="704430" y="1630502"/>
                  </a:lnTo>
                  <a:lnTo>
                    <a:pt x="704367" y="1631683"/>
                  </a:lnTo>
                  <a:lnTo>
                    <a:pt x="704126" y="1636026"/>
                  </a:lnTo>
                  <a:lnTo>
                    <a:pt x="696099" y="1683867"/>
                  </a:lnTo>
                  <a:lnTo>
                    <a:pt x="686765" y="1721688"/>
                  </a:lnTo>
                  <a:lnTo>
                    <a:pt x="685571" y="1725637"/>
                  </a:lnTo>
                  <a:lnTo>
                    <a:pt x="689127" y="1725637"/>
                  </a:lnTo>
                  <a:lnTo>
                    <a:pt x="708075" y="1724063"/>
                  </a:lnTo>
                  <a:lnTo>
                    <a:pt x="710844" y="1718932"/>
                  </a:lnTo>
                  <a:lnTo>
                    <a:pt x="712419" y="1713407"/>
                  </a:lnTo>
                  <a:lnTo>
                    <a:pt x="714387" y="1707476"/>
                  </a:lnTo>
                  <a:lnTo>
                    <a:pt x="724954" y="1661490"/>
                  </a:lnTo>
                  <a:lnTo>
                    <a:pt x="729792" y="1635633"/>
                  </a:lnTo>
                  <a:lnTo>
                    <a:pt x="732040" y="1624584"/>
                  </a:lnTo>
                  <a:lnTo>
                    <a:pt x="733729" y="1616290"/>
                  </a:lnTo>
                  <a:lnTo>
                    <a:pt x="735342" y="1608226"/>
                  </a:lnTo>
                  <a:lnTo>
                    <a:pt x="735444" y="1607769"/>
                  </a:lnTo>
                  <a:lnTo>
                    <a:pt x="735533" y="1607286"/>
                  </a:lnTo>
                  <a:lnTo>
                    <a:pt x="735634" y="1606816"/>
                  </a:lnTo>
                  <a:lnTo>
                    <a:pt x="735723" y="1606346"/>
                  </a:lnTo>
                  <a:close/>
                </a:path>
                <a:path w="1880235" h="1960879">
                  <a:moveTo>
                    <a:pt x="796505" y="1776564"/>
                  </a:moveTo>
                  <a:lnTo>
                    <a:pt x="796417" y="1775472"/>
                  </a:lnTo>
                  <a:lnTo>
                    <a:pt x="796112" y="1771040"/>
                  </a:lnTo>
                  <a:lnTo>
                    <a:pt x="794740" y="1760982"/>
                  </a:lnTo>
                  <a:lnTo>
                    <a:pt x="794702" y="1760740"/>
                  </a:lnTo>
                  <a:lnTo>
                    <a:pt x="794600" y="1759978"/>
                  </a:lnTo>
                  <a:lnTo>
                    <a:pt x="794473" y="1759077"/>
                  </a:lnTo>
                  <a:lnTo>
                    <a:pt x="794385" y="1758378"/>
                  </a:lnTo>
                  <a:lnTo>
                    <a:pt x="794270" y="1757540"/>
                  </a:lnTo>
                  <a:lnTo>
                    <a:pt x="794169" y="1756829"/>
                  </a:lnTo>
                  <a:lnTo>
                    <a:pt x="793737" y="1753666"/>
                  </a:lnTo>
                  <a:lnTo>
                    <a:pt x="793343" y="1751698"/>
                  </a:lnTo>
                  <a:lnTo>
                    <a:pt x="790968" y="1749323"/>
                  </a:lnTo>
                  <a:lnTo>
                    <a:pt x="787031" y="1750110"/>
                  </a:lnTo>
                  <a:lnTo>
                    <a:pt x="781050" y="1751050"/>
                  </a:lnTo>
                  <a:lnTo>
                    <a:pt x="740968" y="1754822"/>
                  </a:lnTo>
                  <a:lnTo>
                    <a:pt x="695096" y="1757540"/>
                  </a:lnTo>
                  <a:lnTo>
                    <a:pt x="617677" y="1759978"/>
                  </a:lnTo>
                  <a:lnTo>
                    <a:pt x="617766" y="1755406"/>
                  </a:lnTo>
                  <a:lnTo>
                    <a:pt x="617893" y="1749323"/>
                  </a:lnTo>
                  <a:lnTo>
                    <a:pt x="618388" y="1724063"/>
                  </a:lnTo>
                  <a:lnTo>
                    <a:pt x="618515" y="1718932"/>
                  </a:lnTo>
                  <a:lnTo>
                    <a:pt x="618858" y="1709851"/>
                  </a:lnTo>
                  <a:lnTo>
                    <a:pt x="618972" y="1707972"/>
                  </a:lnTo>
                  <a:lnTo>
                    <a:pt x="619010" y="1707476"/>
                  </a:lnTo>
                  <a:lnTo>
                    <a:pt x="620039" y="1690903"/>
                  </a:lnTo>
                  <a:lnTo>
                    <a:pt x="620153" y="1689493"/>
                  </a:lnTo>
                  <a:lnTo>
                    <a:pt x="620839" y="1680641"/>
                  </a:lnTo>
                  <a:lnTo>
                    <a:pt x="620839" y="1676692"/>
                  </a:lnTo>
                  <a:lnTo>
                    <a:pt x="590042" y="1676692"/>
                  </a:lnTo>
                  <a:lnTo>
                    <a:pt x="593204" y="1684591"/>
                  </a:lnTo>
                  <a:lnTo>
                    <a:pt x="594753" y="1702892"/>
                  </a:lnTo>
                  <a:lnTo>
                    <a:pt x="595020" y="1707476"/>
                  </a:lnTo>
                  <a:lnTo>
                    <a:pt x="595147" y="1749323"/>
                  </a:lnTo>
                  <a:lnTo>
                    <a:pt x="595172" y="1760385"/>
                  </a:lnTo>
                  <a:lnTo>
                    <a:pt x="586003" y="1760740"/>
                  </a:lnTo>
                  <a:lnTo>
                    <a:pt x="560476" y="1760740"/>
                  </a:lnTo>
                  <a:lnTo>
                    <a:pt x="539635" y="1760982"/>
                  </a:lnTo>
                  <a:lnTo>
                    <a:pt x="527113" y="1760982"/>
                  </a:lnTo>
                  <a:lnTo>
                    <a:pt x="516382" y="1760740"/>
                  </a:lnTo>
                  <a:lnTo>
                    <a:pt x="476161" y="1759077"/>
                  </a:lnTo>
                  <a:lnTo>
                    <a:pt x="457796" y="1756829"/>
                  </a:lnTo>
                  <a:lnTo>
                    <a:pt x="457682" y="1757045"/>
                  </a:lnTo>
                  <a:lnTo>
                    <a:pt x="457581" y="1757222"/>
                  </a:lnTo>
                  <a:lnTo>
                    <a:pt x="456222" y="1759585"/>
                  </a:lnTo>
                  <a:lnTo>
                    <a:pt x="456615" y="1760385"/>
                  </a:lnTo>
                  <a:lnTo>
                    <a:pt x="456704" y="1760740"/>
                  </a:lnTo>
                  <a:lnTo>
                    <a:pt x="456755" y="1760982"/>
                  </a:lnTo>
                  <a:lnTo>
                    <a:pt x="458190" y="1767090"/>
                  </a:lnTo>
                  <a:lnTo>
                    <a:pt x="460552" y="1775714"/>
                  </a:lnTo>
                  <a:lnTo>
                    <a:pt x="460654" y="1776018"/>
                  </a:lnTo>
                  <a:lnTo>
                    <a:pt x="460705" y="1776171"/>
                  </a:lnTo>
                  <a:lnTo>
                    <a:pt x="462140" y="1780120"/>
                  </a:lnTo>
                  <a:lnTo>
                    <a:pt x="462927" y="1782483"/>
                  </a:lnTo>
                  <a:lnTo>
                    <a:pt x="466090" y="1784858"/>
                  </a:lnTo>
                  <a:lnTo>
                    <a:pt x="470433" y="1784464"/>
                  </a:lnTo>
                  <a:lnTo>
                    <a:pt x="480974" y="1783295"/>
                  </a:lnTo>
                  <a:lnTo>
                    <a:pt x="490194" y="1782483"/>
                  </a:lnTo>
                  <a:lnTo>
                    <a:pt x="490448" y="1782483"/>
                  </a:lnTo>
                  <a:lnTo>
                    <a:pt x="501015" y="1781848"/>
                  </a:lnTo>
                  <a:lnTo>
                    <a:pt x="552742" y="1779371"/>
                  </a:lnTo>
                  <a:lnTo>
                    <a:pt x="696315" y="1775714"/>
                  </a:lnTo>
                  <a:lnTo>
                    <a:pt x="714692" y="1775714"/>
                  </a:lnTo>
                  <a:lnTo>
                    <a:pt x="729322" y="1775472"/>
                  </a:lnTo>
                  <a:lnTo>
                    <a:pt x="775309" y="1775472"/>
                  </a:lnTo>
                  <a:lnTo>
                    <a:pt x="781202" y="1775714"/>
                  </a:lnTo>
                  <a:lnTo>
                    <a:pt x="788606" y="1776171"/>
                  </a:lnTo>
                  <a:lnTo>
                    <a:pt x="796505" y="1776564"/>
                  </a:lnTo>
                  <a:close/>
                </a:path>
                <a:path w="1880235" h="1960879">
                  <a:moveTo>
                    <a:pt x="1019492" y="137261"/>
                  </a:moveTo>
                  <a:lnTo>
                    <a:pt x="1019098" y="135280"/>
                  </a:lnTo>
                  <a:lnTo>
                    <a:pt x="1016304" y="124625"/>
                  </a:lnTo>
                  <a:lnTo>
                    <a:pt x="1015161" y="120281"/>
                  </a:lnTo>
                  <a:lnTo>
                    <a:pt x="1014755" y="117906"/>
                  </a:lnTo>
                  <a:lnTo>
                    <a:pt x="1011999" y="119100"/>
                  </a:lnTo>
                  <a:lnTo>
                    <a:pt x="1008049" y="121462"/>
                  </a:lnTo>
                  <a:lnTo>
                    <a:pt x="993051" y="124625"/>
                  </a:lnTo>
                  <a:lnTo>
                    <a:pt x="970153" y="124625"/>
                  </a:lnTo>
                  <a:lnTo>
                    <a:pt x="955154" y="123444"/>
                  </a:lnTo>
                  <a:lnTo>
                    <a:pt x="943305" y="122250"/>
                  </a:lnTo>
                  <a:lnTo>
                    <a:pt x="924356" y="122250"/>
                  </a:lnTo>
                  <a:lnTo>
                    <a:pt x="908570" y="123837"/>
                  </a:lnTo>
                  <a:lnTo>
                    <a:pt x="901077" y="125806"/>
                  </a:lnTo>
                  <a:lnTo>
                    <a:pt x="898309" y="126199"/>
                  </a:lnTo>
                  <a:lnTo>
                    <a:pt x="899096" y="128574"/>
                  </a:lnTo>
                  <a:lnTo>
                    <a:pt x="902258" y="140804"/>
                  </a:lnTo>
                  <a:lnTo>
                    <a:pt x="902779" y="142392"/>
                  </a:lnTo>
                  <a:lnTo>
                    <a:pt x="903122" y="143154"/>
                  </a:lnTo>
                  <a:lnTo>
                    <a:pt x="905408" y="142392"/>
                  </a:lnTo>
                  <a:lnTo>
                    <a:pt x="909358" y="141198"/>
                  </a:lnTo>
                  <a:lnTo>
                    <a:pt x="918044" y="140411"/>
                  </a:lnTo>
                  <a:lnTo>
                    <a:pt x="927125" y="140411"/>
                  </a:lnTo>
                  <a:lnTo>
                    <a:pt x="935024" y="140804"/>
                  </a:lnTo>
                  <a:lnTo>
                    <a:pt x="939368" y="141198"/>
                  </a:lnTo>
                  <a:lnTo>
                    <a:pt x="939241" y="144360"/>
                  </a:lnTo>
                  <a:lnTo>
                    <a:pt x="938809" y="155905"/>
                  </a:lnTo>
                  <a:lnTo>
                    <a:pt x="929068" y="199034"/>
                  </a:lnTo>
                  <a:lnTo>
                    <a:pt x="916470" y="223710"/>
                  </a:lnTo>
                  <a:lnTo>
                    <a:pt x="908570" y="216204"/>
                  </a:lnTo>
                  <a:lnTo>
                    <a:pt x="901077" y="208343"/>
                  </a:lnTo>
                  <a:lnTo>
                    <a:pt x="901077" y="241871"/>
                  </a:lnTo>
                  <a:lnTo>
                    <a:pt x="883259" y="258292"/>
                  </a:lnTo>
                  <a:lnTo>
                    <a:pt x="869721" y="266687"/>
                  </a:lnTo>
                  <a:lnTo>
                    <a:pt x="869899" y="266687"/>
                  </a:lnTo>
                  <a:lnTo>
                    <a:pt x="853274" y="269849"/>
                  </a:lnTo>
                  <a:lnTo>
                    <a:pt x="827252" y="270294"/>
                  </a:lnTo>
                  <a:lnTo>
                    <a:pt x="807313" y="270002"/>
                  </a:lnTo>
                  <a:lnTo>
                    <a:pt x="772972" y="252133"/>
                  </a:lnTo>
                  <a:lnTo>
                    <a:pt x="752856" y="190881"/>
                  </a:lnTo>
                  <a:lnTo>
                    <a:pt x="754367" y="182130"/>
                  </a:lnTo>
                  <a:lnTo>
                    <a:pt x="781265" y="143154"/>
                  </a:lnTo>
                  <a:lnTo>
                    <a:pt x="801992" y="131330"/>
                  </a:lnTo>
                  <a:lnTo>
                    <a:pt x="811466" y="142392"/>
                  </a:lnTo>
                  <a:lnTo>
                    <a:pt x="885278" y="225679"/>
                  </a:lnTo>
                  <a:lnTo>
                    <a:pt x="893178" y="234365"/>
                  </a:lnTo>
                  <a:lnTo>
                    <a:pt x="901077" y="241871"/>
                  </a:lnTo>
                  <a:lnTo>
                    <a:pt x="901077" y="208343"/>
                  </a:lnTo>
                  <a:lnTo>
                    <a:pt x="900671" y="207911"/>
                  </a:lnTo>
                  <a:lnTo>
                    <a:pt x="832599" y="131330"/>
                  </a:lnTo>
                  <a:lnTo>
                    <a:pt x="804354" y="95021"/>
                  </a:lnTo>
                  <a:lnTo>
                    <a:pt x="792314" y="70256"/>
                  </a:lnTo>
                  <a:lnTo>
                    <a:pt x="792314" y="49276"/>
                  </a:lnTo>
                  <a:lnTo>
                    <a:pt x="818438" y="20904"/>
                  </a:lnTo>
                  <a:lnTo>
                    <a:pt x="818934" y="20904"/>
                  </a:lnTo>
                  <a:lnTo>
                    <a:pt x="825436" y="19773"/>
                  </a:lnTo>
                  <a:lnTo>
                    <a:pt x="826350" y="19773"/>
                  </a:lnTo>
                  <a:lnTo>
                    <a:pt x="836726" y="19621"/>
                  </a:lnTo>
                  <a:lnTo>
                    <a:pt x="846937" y="19773"/>
                  </a:lnTo>
                  <a:lnTo>
                    <a:pt x="874852" y="46774"/>
                  </a:lnTo>
                  <a:lnTo>
                    <a:pt x="875017" y="64617"/>
                  </a:lnTo>
                  <a:lnTo>
                    <a:pt x="867524" y="80416"/>
                  </a:lnTo>
                  <a:lnTo>
                    <a:pt x="863231" y="84696"/>
                  </a:lnTo>
                  <a:lnTo>
                    <a:pt x="861987" y="86334"/>
                  </a:lnTo>
                  <a:lnTo>
                    <a:pt x="863180" y="88303"/>
                  </a:lnTo>
                  <a:lnTo>
                    <a:pt x="873048" y="100939"/>
                  </a:lnTo>
                  <a:lnTo>
                    <a:pt x="874229" y="102908"/>
                  </a:lnTo>
                  <a:lnTo>
                    <a:pt x="897940" y="69634"/>
                  </a:lnTo>
                  <a:lnTo>
                    <a:pt x="898575" y="46774"/>
                  </a:lnTo>
                  <a:lnTo>
                    <a:pt x="897686" y="40563"/>
                  </a:lnTo>
                  <a:lnTo>
                    <a:pt x="895286" y="34988"/>
                  </a:lnTo>
                  <a:lnTo>
                    <a:pt x="890612" y="27317"/>
                  </a:lnTo>
                  <a:lnTo>
                    <a:pt x="885710" y="19773"/>
                  </a:lnTo>
                  <a:lnTo>
                    <a:pt x="885571" y="19621"/>
                  </a:lnTo>
                  <a:lnTo>
                    <a:pt x="881799" y="15176"/>
                  </a:lnTo>
                  <a:lnTo>
                    <a:pt x="847445" y="0"/>
                  </a:lnTo>
                  <a:lnTo>
                    <a:pt x="825385" y="0"/>
                  </a:lnTo>
                  <a:lnTo>
                    <a:pt x="818515" y="800"/>
                  </a:lnTo>
                  <a:lnTo>
                    <a:pt x="818083" y="800"/>
                  </a:lnTo>
                  <a:lnTo>
                    <a:pt x="783005" y="21209"/>
                  </a:lnTo>
                  <a:lnTo>
                    <a:pt x="768527" y="68148"/>
                  </a:lnTo>
                  <a:lnTo>
                    <a:pt x="769175" y="73990"/>
                  </a:lnTo>
                  <a:lnTo>
                    <a:pt x="789355" y="114757"/>
                  </a:lnTo>
                  <a:lnTo>
                    <a:pt x="773353" y="122897"/>
                  </a:lnTo>
                  <a:lnTo>
                    <a:pt x="745540" y="152450"/>
                  </a:lnTo>
                  <a:lnTo>
                    <a:pt x="729221" y="187845"/>
                  </a:lnTo>
                  <a:lnTo>
                    <a:pt x="729234" y="219417"/>
                  </a:lnTo>
                  <a:lnTo>
                    <a:pt x="748931" y="260235"/>
                  </a:lnTo>
                  <a:lnTo>
                    <a:pt x="789482" y="285445"/>
                  </a:lnTo>
                  <a:lnTo>
                    <a:pt x="827252" y="290029"/>
                  </a:lnTo>
                  <a:lnTo>
                    <a:pt x="847102" y="289852"/>
                  </a:lnTo>
                  <a:lnTo>
                    <a:pt x="843508" y="289852"/>
                  </a:lnTo>
                  <a:lnTo>
                    <a:pt x="853605" y="288937"/>
                  </a:lnTo>
                  <a:lnTo>
                    <a:pt x="890498" y="276072"/>
                  </a:lnTo>
                  <a:lnTo>
                    <a:pt x="916863" y="256476"/>
                  </a:lnTo>
                  <a:lnTo>
                    <a:pt x="927633" y="265277"/>
                  </a:lnTo>
                  <a:lnTo>
                    <a:pt x="963231" y="285445"/>
                  </a:lnTo>
                  <a:lnTo>
                    <a:pt x="987526" y="289229"/>
                  </a:lnTo>
                  <a:lnTo>
                    <a:pt x="995807" y="289229"/>
                  </a:lnTo>
                  <a:lnTo>
                    <a:pt x="1003312" y="286867"/>
                  </a:lnTo>
                  <a:lnTo>
                    <a:pt x="1005281" y="286080"/>
                  </a:lnTo>
                  <a:lnTo>
                    <a:pt x="1005281" y="267423"/>
                  </a:lnTo>
                  <a:lnTo>
                    <a:pt x="1005281" y="265950"/>
                  </a:lnTo>
                  <a:lnTo>
                    <a:pt x="1003071" y="266687"/>
                  </a:lnTo>
                  <a:lnTo>
                    <a:pt x="1000950" y="267131"/>
                  </a:lnTo>
                  <a:lnTo>
                    <a:pt x="997750" y="267423"/>
                  </a:lnTo>
                  <a:lnTo>
                    <a:pt x="987145" y="267423"/>
                  </a:lnTo>
                  <a:lnTo>
                    <a:pt x="957719" y="256476"/>
                  </a:lnTo>
                  <a:lnTo>
                    <a:pt x="951471" y="252971"/>
                  </a:lnTo>
                  <a:lnTo>
                    <a:pt x="944067" y="247548"/>
                  </a:lnTo>
                  <a:lnTo>
                    <a:pt x="932649" y="238315"/>
                  </a:lnTo>
                  <a:lnTo>
                    <a:pt x="940523" y="227444"/>
                  </a:lnTo>
                  <a:lnTo>
                    <a:pt x="942759" y="223710"/>
                  </a:lnTo>
                  <a:lnTo>
                    <a:pt x="957922" y="181698"/>
                  </a:lnTo>
                  <a:lnTo>
                    <a:pt x="961847" y="143179"/>
                  </a:lnTo>
                  <a:lnTo>
                    <a:pt x="979233" y="144360"/>
                  </a:lnTo>
                  <a:lnTo>
                    <a:pt x="993838" y="144360"/>
                  </a:lnTo>
                  <a:lnTo>
                    <a:pt x="1002499" y="143154"/>
                  </a:lnTo>
                  <a:lnTo>
                    <a:pt x="1010818" y="141998"/>
                  </a:lnTo>
                  <a:lnTo>
                    <a:pt x="1013790" y="140411"/>
                  </a:lnTo>
                  <a:lnTo>
                    <a:pt x="1017524" y="138442"/>
                  </a:lnTo>
                  <a:lnTo>
                    <a:pt x="1019492" y="137261"/>
                  </a:lnTo>
                  <a:close/>
                </a:path>
                <a:path w="1880235" h="1960879">
                  <a:moveTo>
                    <a:pt x="1046340" y="1808048"/>
                  </a:moveTo>
                  <a:lnTo>
                    <a:pt x="1009942" y="1770468"/>
                  </a:lnTo>
                  <a:lnTo>
                    <a:pt x="973543" y="1741551"/>
                  </a:lnTo>
                  <a:lnTo>
                    <a:pt x="946899" y="1722081"/>
                  </a:lnTo>
                  <a:lnTo>
                    <a:pt x="956525" y="1700593"/>
                  </a:lnTo>
                  <a:lnTo>
                    <a:pt x="961707" y="1686356"/>
                  </a:lnTo>
                  <a:lnTo>
                    <a:pt x="964222" y="1673009"/>
                  </a:lnTo>
                  <a:lnTo>
                    <a:pt x="965784" y="1654975"/>
                  </a:lnTo>
                  <a:lnTo>
                    <a:pt x="965847" y="1654187"/>
                  </a:lnTo>
                  <a:lnTo>
                    <a:pt x="976503" y="1653794"/>
                  </a:lnTo>
                  <a:lnTo>
                    <a:pt x="995057" y="1653400"/>
                  </a:lnTo>
                  <a:lnTo>
                    <a:pt x="1028217" y="1653400"/>
                  </a:lnTo>
                  <a:lnTo>
                    <a:pt x="1035723" y="1653794"/>
                  </a:lnTo>
                  <a:lnTo>
                    <a:pt x="1041247" y="1653794"/>
                  </a:lnTo>
                  <a:lnTo>
                    <a:pt x="1041171" y="1653400"/>
                  </a:lnTo>
                  <a:lnTo>
                    <a:pt x="1040460" y="1649450"/>
                  </a:lnTo>
                  <a:lnTo>
                    <a:pt x="1039672" y="1642351"/>
                  </a:lnTo>
                  <a:lnTo>
                    <a:pt x="1039279" y="1639189"/>
                  </a:lnTo>
                  <a:lnTo>
                    <a:pt x="1038644" y="1635836"/>
                  </a:lnTo>
                  <a:lnTo>
                    <a:pt x="1038606" y="1635633"/>
                  </a:lnTo>
                  <a:lnTo>
                    <a:pt x="1038085" y="1632877"/>
                  </a:lnTo>
                  <a:lnTo>
                    <a:pt x="1037691" y="1630502"/>
                  </a:lnTo>
                  <a:lnTo>
                    <a:pt x="1037297" y="1628533"/>
                  </a:lnTo>
                  <a:lnTo>
                    <a:pt x="1034148" y="1627746"/>
                  </a:lnTo>
                  <a:lnTo>
                    <a:pt x="1032954" y="1627746"/>
                  </a:lnTo>
                  <a:lnTo>
                    <a:pt x="1024674" y="1628533"/>
                  </a:lnTo>
                  <a:lnTo>
                    <a:pt x="1010069" y="1630502"/>
                  </a:lnTo>
                  <a:lnTo>
                    <a:pt x="960399" y="1634401"/>
                  </a:lnTo>
                  <a:lnTo>
                    <a:pt x="934643" y="1635633"/>
                  </a:lnTo>
                  <a:lnTo>
                    <a:pt x="935240" y="1635633"/>
                  </a:lnTo>
                  <a:lnTo>
                    <a:pt x="928979" y="1635836"/>
                  </a:lnTo>
                  <a:lnTo>
                    <a:pt x="876439" y="1635836"/>
                  </a:lnTo>
                  <a:lnTo>
                    <a:pt x="866762" y="1635633"/>
                  </a:lnTo>
                  <a:lnTo>
                    <a:pt x="854595" y="1634769"/>
                  </a:lnTo>
                  <a:lnTo>
                    <a:pt x="852144" y="1634769"/>
                  </a:lnTo>
                  <a:lnTo>
                    <a:pt x="852271" y="1635633"/>
                  </a:lnTo>
                  <a:lnTo>
                    <a:pt x="852297" y="1635836"/>
                  </a:lnTo>
                  <a:lnTo>
                    <a:pt x="852551" y="1637614"/>
                  </a:lnTo>
                  <a:lnTo>
                    <a:pt x="854138" y="1644319"/>
                  </a:lnTo>
                  <a:lnTo>
                    <a:pt x="855319" y="1651038"/>
                  </a:lnTo>
                  <a:lnTo>
                    <a:pt x="856894" y="1655368"/>
                  </a:lnTo>
                  <a:lnTo>
                    <a:pt x="856894" y="1655775"/>
                  </a:lnTo>
                  <a:lnTo>
                    <a:pt x="857288" y="1656168"/>
                  </a:lnTo>
                  <a:lnTo>
                    <a:pt x="858088" y="1658137"/>
                  </a:lnTo>
                  <a:lnTo>
                    <a:pt x="860450" y="1660906"/>
                  </a:lnTo>
                  <a:lnTo>
                    <a:pt x="907821" y="1656562"/>
                  </a:lnTo>
                  <a:lnTo>
                    <a:pt x="910590" y="1656562"/>
                  </a:lnTo>
                  <a:lnTo>
                    <a:pt x="925588" y="1655775"/>
                  </a:lnTo>
                  <a:lnTo>
                    <a:pt x="935850" y="1654975"/>
                  </a:lnTo>
                  <a:lnTo>
                    <a:pt x="935723" y="1656562"/>
                  </a:lnTo>
                  <a:lnTo>
                    <a:pt x="935596" y="1658137"/>
                  </a:lnTo>
                  <a:lnTo>
                    <a:pt x="934783" y="1668665"/>
                  </a:lnTo>
                  <a:lnTo>
                    <a:pt x="933208" y="1678635"/>
                  </a:lnTo>
                  <a:lnTo>
                    <a:pt x="918032" y="1724139"/>
                  </a:lnTo>
                  <a:lnTo>
                    <a:pt x="891438" y="1766303"/>
                  </a:lnTo>
                  <a:lnTo>
                    <a:pt x="866648" y="1796402"/>
                  </a:lnTo>
                  <a:lnTo>
                    <a:pt x="829259" y="1824723"/>
                  </a:lnTo>
                  <a:lnTo>
                    <a:pt x="826503" y="1826298"/>
                  </a:lnTo>
                  <a:lnTo>
                    <a:pt x="828865" y="1829066"/>
                  </a:lnTo>
                  <a:lnTo>
                    <a:pt x="830846" y="1831035"/>
                  </a:lnTo>
                  <a:lnTo>
                    <a:pt x="837552" y="1836166"/>
                  </a:lnTo>
                  <a:lnTo>
                    <a:pt x="839533" y="1837753"/>
                  </a:lnTo>
                  <a:lnTo>
                    <a:pt x="843470" y="1840115"/>
                  </a:lnTo>
                  <a:lnTo>
                    <a:pt x="848207" y="1838934"/>
                  </a:lnTo>
                  <a:lnTo>
                    <a:pt x="850976" y="1836966"/>
                  </a:lnTo>
                  <a:lnTo>
                    <a:pt x="851763" y="1836572"/>
                  </a:lnTo>
                  <a:lnTo>
                    <a:pt x="852157" y="1836166"/>
                  </a:lnTo>
                  <a:lnTo>
                    <a:pt x="869835" y="1822551"/>
                  </a:lnTo>
                  <a:lnTo>
                    <a:pt x="881075" y="1813026"/>
                  </a:lnTo>
                  <a:lnTo>
                    <a:pt x="916012" y="1773643"/>
                  </a:lnTo>
                  <a:lnTo>
                    <a:pt x="938606" y="1738668"/>
                  </a:lnTo>
                  <a:lnTo>
                    <a:pt x="945197" y="1743633"/>
                  </a:lnTo>
                  <a:lnTo>
                    <a:pt x="974483" y="1769186"/>
                  </a:lnTo>
                  <a:lnTo>
                    <a:pt x="1002512" y="1797786"/>
                  </a:lnTo>
                  <a:lnTo>
                    <a:pt x="1025067" y="1827491"/>
                  </a:lnTo>
                  <a:lnTo>
                    <a:pt x="1027430" y="1825510"/>
                  </a:lnTo>
                  <a:lnTo>
                    <a:pt x="1031773" y="1821954"/>
                  </a:lnTo>
                  <a:lnTo>
                    <a:pt x="1040853" y="1815249"/>
                  </a:lnTo>
                  <a:lnTo>
                    <a:pt x="1044409" y="1810905"/>
                  </a:lnTo>
                  <a:lnTo>
                    <a:pt x="1046340" y="1808048"/>
                  </a:lnTo>
                  <a:close/>
                </a:path>
                <a:path w="1880235" h="1960879">
                  <a:moveTo>
                    <a:pt x="1107960" y="1594192"/>
                  </a:moveTo>
                  <a:lnTo>
                    <a:pt x="1105204" y="1594192"/>
                  </a:lnTo>
                  <a:lnTo>
                    <a:pt x="1082700" y="1593392"/>
                  </a:lnTo>
                  <a:lnTo>
                    <a:pt x="1078750" y="1593392"/>
                  </a:lnTo>
                  <a:lnTo>
                    <a:pt x="1076782" y="1595374"/>
                  </a:lnTo>
                  <a:lnTo>
                    <a:pt x="1077569" y="1597342"/>
                  </a:lnTo>
                  <a:lnTo>
                    <a:pt x="1079538" y="1601292"/>
                  </a:lnTo>
                  <a:lnTo>
                    <a:pt x="1081100" y="1621777"/>
                  </a:lnTo>
                  <a:lnTo>
                    <a:pt x="1081392" y="1627225"/>
                  </a:lnTo>
                  <a:lnTo>
                    <a:pt x="1081519" y="1928939"/>
                  </a:lnTo>
                  <a:lnTo>
                    <a:pt x="1083094" y="1928939"/>
                  </a:lnTo>
                  <a:lnTo>
                    <a:pt x="1103223" y="1927758"/>
                  </a:lnTo>
                  <a:lnTo>
                    <a:pt x="1105204" y="1927364"/>
                  </a:lnTo>
                  <a:lnTo>
                    <a:pt x="1106385" y="1924989"/>
                  </a:lnTo>
                  <a:lnTo>
                    <a:pt x="1106500" y="1627225"/>
                  </a:lnTo>
                  <a:lnTo>
                    <a:pt x="1106614" y="1621777"/>
                  </a:lnTo>
                  <a:lnTo>
                    <a:pt x="1106716" y="1616303"/>
                  </a:lnTo>
                  <a:lnTo>
                    <a:pt x="1106906" y="1611477"/>
                  </a:lnTo>
                  <a:lnTo>
                    <a:pt x="1107274" y="1605953"/>
                  </a:lnTo>
                  <a:lnTo>
                    <a:pt x="1107960" y="1597342"/>
                  </a:lnTo>
                  <a:lnTo>
                    <a:pt x="1107960" y="1594192"/>
                  </a:lnTo>
                  <a:close/>
                </a:path>
                <a:path w="1880235" h="1960879">
                  <a:moveTo>
                    <a:pt x="1280426" y="284099"/>
                  </a:moveTo>
                  <a:lnTo>
                    <a:pt x="1279639" y="281343"/>
                  </a:lnTo>
                  <a:lnTo>
                    <a:pt x="1246428" y="196075"/>
                  </a:lnTo>
                  <a:lnTo>
                    <a:pt x="1237665" y="173570"/>
                  </a:lnTo>
                  <a:lnTo>
                    <a:pt x="1210564" y="103987"/>
                  </a:lnTo>
                  <a:lnTo>
                    <a:pt x="1210564" y="173570"/>
                  </a:lnTo>
                  <a:lnTo>
                    <a:pt x="1115428" y="173570"/>
                  </a:lnTo>
                  <a:lnTo>
                    <a:pt x="1150556" y="81597"/>
                  </a:lnTo>
                  <a:lnTo>
                    <a:pt x="1163193" y="45275"/>
                  </a:lnTo>
                  <a:lnTo>
                    <a:pt x="1175423" y="81597"/>
                  </a:lnTo>
                  <a:lnTo>
                    <a:pt x="1210564" y="173570"/>
                  </a:lnTo>
                  <a:lnTo>
                    <a:pt x="1210564" y="103987"/>
                  </a:lnTo>
                  <a:lnTo>
                    <a:pt x="1187704" y="45275"/>
                  </a:lnTo>
                  <a:lnTo>
                    <a:pt x="1174635" y="11722"/>
                  </a:lnTo>
                  <a:lnTo>
                    <a:pt x="1174242" y="9753"/>
                  </a:lnTo>
                  <a:lnTo>
                    <a:pt x="1153325" y="9753"/>
                  </a:lnTo>
                  <a:lnTo>
                    <a:pt x="1152131" y="11722"/>
                  </a:lnTo>
                  <a:lnTo>
                    <a:pt x="1047127" y="281343"/>
                  </a:lnTo>
                  <a:lnTo>
                    <a:pt x="1045946" y="284099"/>
                  </a:lnTo>
                  <a:lnTo>
                    <a:pt x="1073975" y="284099"/>
                  </a:lnTo>
                  <a:lnTo>
                    <a:pt x="1074369" y="282130"/>
                  </a:lnTo>
                  <a:lnTo>
                    <a:pt x="1107135" y="196075"/>
                  </a:lnTo>
                  <a:lnTo>
                    <a:pt x="1219238" y="196075"/>
                  </a:lnTo>
                  <a:lnTo>
                    <a:pt x="1252397" y="282130"/>
                  </a:lnTo>
                  <a:lnTo>
                    <a:pt x="1252804" y="284099"/>
                  </a:lnTo>
                  <a:lnTo>
                    <a:pt x="1280426" y="284099"/>
                  </a:lnTo>
                  <a:close/>
                </a:path>
                <a:path w="1880235" h="1960879">
                  <a:moveTo>
                    <a:pt x="1382318" y="1806562"/>
                  </a:moveTo>
                  <a:lnTo>
                    <a:pt x="1345336" y="1766760"/>
                  </a:lnTo>
                  <a:lnTo>
                    <a:pt x="1307757" y="1734388"/>
                  </a:lnTo>
                  <a:lnTo>
                    <a:pt x="1280858" y="1713801"/>
                  </a:lnTo>
                  <a:lnTo>
                    <a:pt x="1285201" y="1704721"/>
                  </a:lnTo>
                  <a:lnTo>
                    <a:pt x="1292313" y="1688134"/>
                  </a:lnTo>
                  <a:lnTo>
                    <a:pt x="1295476" y="1680248"/>
                  </a:lnTo>
                  <a:lnTo>
                    <a:pt x="1297838" y="1673529"/>
                  </a:lnTo>
                  <a:lnTo>
                    <a:pt x="1304150" y="1654975"/>
                  </a:lnTo>
                  <a:lnTo>
                    <a:pt x="1310474" y="1636826"/>
                  </a:lnTo>
                  <a:lnTo>
                    <a:pt x="1312049" y="1631289"/>
                  </a:lnTo>
                  <a:lnTo>
                    <a:pt x="1312443" y="1627352"/>
                  </a:lnTo>
                  <a:lnTo>
                    <a:pt x="1310474" y="1626946"/>
                  </a:lnTo>
                  <a:lnTo>
                    <a:pt x="1283233" y="1620240"/>
                  </a:lnTo>
                  <a:lnTo>
                    <a:pt x="1282052" y="1619453"/>
                  </a:lnTo>
                  <a:lnTo>
                    <a:pt x="1279677" y="1621421"/>
                  </a:lnTo>
                  <a:lnTo>
                    <a:pt x="1279677" y="1631289"/>
                  </a:lnTo>
                  <a:lnTo>
                    <a:pt x="1275270" y="1653895"/>
                  </a:lnTo>
                  <a:lnTo>
                    <a:pt x="1262507" y="1696656"/>
                  </a:lnTo>
                  <a:lnTo>
                    <a:pt x="1238859" y="1739493"/>
                  </a:lnTo>
                  <a:lnTo>
                    <a:pt x="1210792" y="1775383"/>
                  </a:lnTo>
                  <a:lnTo>
                    <a:pt x="1177734" y="1808353"/>
                  </a:lnTo>
                  <a:lnTo>
                    <a:pt x="1161643" y="1820379"/>
                  </a:lnTo>
                  <a:lnTo>
                    <a:pt x="1161249" y="1820773"/>
                  </a:lnTo>
                  <a:lnTo>
                    <a:pt x="1158494" y="1822754"/>
                  </a:lnTo>
                  <a:lnTo>
                    <a:pt x="1160068" y="1824329"/>
                  </a:lnTo>
                  <a:lnTo>
                    <a:pt x="1170724" y="1833410"/>
                  </a:lnTo>
                  <a:lnTo>
                    <a:pt x="1174673" y="1836572"/>
                  </a:lnTo>
                  <a:lnTo>
                    <a:pt x="1180985" y="1834591"/>
                  </a:lnTo>
                  <a:lnTo>
                    <a:pt x="1182966" y="1833016"/>
                  </a:lnTo>
                  <a:lnTo>
                    <a:pt x="1201788" y="1818220"/>
                  </a:lnTo>
                  <a:lnTo>
                    <a:pt x="1236459" y="1781492"/>
                  </a:lnTo>
                  <a:lnTo>
                    <a:pt x="1263624" y="1744776"/>
                  </a:lnTo>
                  <a:lnTo>
                    <a:pt x="1272184" y="1729981"/>
                  </a:lnTo>
                  <a:lnTo>
                    <a:pt x="1278763" y="1735645"/>
                  </a:lnTo>
                  <a:lnTo>
                    <a:pt x="1308442" y="1764055"/>
                  </a:lnTo>
                  <a:lnTo>
                    <a:pt x="1337106" y="1795259"/>
                  </a:lnTo>
                  <a:lnTo>
                    <a:pt x="1360995" y="1826691"/>
                  </a:lnTo>
                  <a:lnTo>
                    <a:pt x="1376794" y="1813674"/>
                  </a:lnTo>
                  <a:lnTo>
                    <a:pt x="1380337" y="1809330"/>
                  </a:lnTo>
                  <a:lnTo>
                    <a:pt x="1382318" y="1806562"/>
                  </a:lnTo>
                  <a:close/>
                </a:path>
                <a:path w="1880235" h="1960879">
                  <a:moveTo>
                    <a:pt x="1510614" y="1756829"/>
                  </a:moveTo>
                  <a:lnTo>
                    <a:pt x="1509420" y="1741436"/>
                  </a:lnTo>
                  <a:lnTo>
                    <a:pt x="1509242" y="1740242"/>
                  </a:lnTo>
                  <a:lnTo>
                    <a:pt x="1508239" y="1733537"/>
                  </a:lnTo>
                  <a:lnTo>
                    <a:pt x="1504696" y="1733931"/>
                  </a:lnTo>
                  <a:lnTo>
                    <a:pt x="1499158" y="1735505"/>
                  </a:lnTo>
                  <a:lnTo>
                    <a:pt x="1477454" y="1738274"/>
                  </a:lnTo>
                  <a:lnTo>
                    <a:pt x="1452587" y="1740242"/>
                  </a:lnTo>
                  <a:lnTo>
                    <a:pt x="1441919" y="1740242"/>
                  </a:lnTo>
                  <a:lnTo>
                    <a:pt x="1442046" y="1627225"/>
                  </a:lnTo>
                  <a:lnTo>
                    <a:pt x="1442148" y="1621777"/>
                  </a:lnTo>
                  <a:lnTo>
                    <a:pt x="1442250" y="1616303"/>
                  </a:lnTo>
                  <a:lnTo>
                    <a:pt x="1442440" y="1611477"/>
                  </a:lnTo>
                  <a:lnTo>
                    <a:pt x="1442808" y="1605953"/>
                  </a:lnTo>
                  <a:lnTo>
                    <a:pt x="1443507" y="1597342"/>
                  </a:lnTo>
                  <a:lnTo>
                    <a:pt x="1443507" y="1594192"/>
                  </a:lnTo>
                  <a:lnTo>
                    <a:pt x="1440738" y="1594192"/>
                  </a:lnTo>
                  <a:lnTo>
                    <a:pt x="1418234" y="1593392"/>
                  </a:lnTo>
                  <a:lnTo>
                    <a:pt x="1414284" y="1593392"/>
                  </a:lnTo>
                  <a:lnTo>
                    <a:pt x="1412316" y="1595374"/>
                  </a:lnTo>
                  <a:lnTo>
                    <a:pt x="1413103" y="1597342"/>
                  </a:lnTo>
                  <a:lnTo>
                    <a:pt x="1415084" y="1601292"/>
                  </a:lnTo>
                  <a:lnTo>
                    <a:pt x="1416634" y="1621777"/>
                  </a:lnTo>
                  <a:lnTo>
                    <a:pt x="1416926" y="1627225"/>
                  </a:lnTo>
                  <a:lnTo>
                    <a:pt x="1417053" y="1928939"/>
                  </a:lnTo>
                  <a:lnTo>
                    <a:pt x="1418628" y="1928939"/>
                  </a:lnTo>
                  <a:lnTo>
                    <a:pt x="1438770" y="1927758"/>
                  </a:lnTo>
                  <a:lnTo>
                    <a:pt x="1440738" y="1927364"/>
                  </a:lnTo>
                  <a:lnTo>
                    <a:pt x="1441919" y="1924989"/>
                  </a:lnTo>
                  <a:lnTo>
                    <a:pt x="1441919" y="1760778"/>
                  </a:lnTo>
                  <a:lnTo>
                    <a:pt x="1453375" y="1760385"/>
                  </a:lnTo>
                  <a:lnTo>
                    <a:pt x="1501140" y="1760385"/>
                  </a:lnTo>
                  <a:lnTo>
                    <a:pt x="1507058" y="1761172"/>
                  </a:lnTo>
                  <a:lnTo>
                    <a:pt x="1510614" y="1761172"/>
                  </a:lnTo>
                  <a:lnTo>
                    <a:pt x="1510614" y="1760385"/>
                  </a:lnTo>
                  <a:lnTo>
                    <a:pt x="1510614" y="1756829"/>
                  </a:lnTo>
                  <a:close/>
                </a:path>
                <a:path w="1880235" h="1960879">
                  <a:moveTo>
                    <a:pt x="1704428" y="1610372"/>
                  </a:moveTo>
                  <a:lnTo>
                    <a:pt x="1702460" y="1602473"/>
                  </a:lnTo>
                  <a:lnTo>
                    <a:pt x="1699526" y="1602841"/>
                  </a:lnTo>
                  <a:lnTo>
                    <a:pt x="1699704" y="1602841"/>
                  </a:lnTo>
                  <a:lnTo>
                    <a:pt x="1692617" y="1603336"/>
                  </a:lnTo>
                  <a:lnTo>
                    <a:pt x="1687283" y="1603616"/>
                  </a:lnTo>
                  <a:lnTo>
                    <a:pt x="1670951" y="1604022"/>
                  </a:lnTo>
                  <a:lnTo>
                    <a:pt x="1658327" y="1604264"/>
                  </a:lnTo>
                  <a:lnTo>
                    <a:pt x="1650174" y="1604264"/>
                  </a:lnTo>
                  <a:lnTo>
                    <a:pt x="1609394" y="1602206"/>
                  </a:lnTo>
                  <a:lnTo>
                    <a:pt x="1589951" y="1598523"/>
                  </a:lnTo>
                  <a:lnTo>
                    <a:pt x="1586014" y="1605241"/>
                  </a:lnTo>
                  <a:lnTo>
                    <a:pt x="1585925" y="1605635"/>
                  </a:lnTo>
                  <a:lnTo>
                    <a:pt x="1584426" y="1612734"/>
                  </a:lnTo>
                  <a:lnTo>
                    <a:pt x="1586014" y="1613928"/>
                  </a:lnTo>
                  <a:lnTo>
                    <a:pt x="1591538" y="1617878"/>
                  </a:lnTo>
                  <a:lnTo>
                    <a:pt x="1609699" y="1623009"/>
                  </a:lnTo>
                  <a:lnTo>
                    <a:pt x="1633486" y="1626463"/>
                  </a:lnTo>
                  <a:lnTo>
                    <a:pt x="1632419" y="1626463"/>
                  </a:lnTo>
                  <a:lnTo>
                    <a:pt x="1641170" y="1626946"/>
                  </a:lnTo>
                  <a:lnTo>
                    <a:pt x="1640535" y="1626946"/>
                  </a:lnTo>
                  <a:lnTo>
                    <a:pt x="1646834" y="1627162"/>
                  </a:lnTo>
                  <a:lnTo>
                    <a:pt x="1653540" y="1627162"/>
                  </a:lnTo>
                  <a:lnTo>
                    <a:pt x="1670812" y="1626704"/>
                  </a:lnTo>
                  <a:lnTo>
                    <a:pt x="1676361" y="1626463"/>
                  </a:lnTo>
                  <a:lnTo>
                    <a:pt x="1681238" y="1626069"/>
                  </a:lnTo>
                  <a:lnTo>
                    <a:pt x="1698904" y="1624190"/>
                  </a:lnTo>
                  <a:lnTo>
                    <a:pt x="1703641" y="1622615"/>
                  </a:lnTo>
                  <a:lnTo>
                    <a:pt x="1704428" y="1610372"/>
                  </a:lnTo>
                  <a:close/>
                </a:path>
                <a:path w="1880235" h="1960879">
                  <a:moveTo>
                    <a:pt x="1719973" y="1739201"/>
                  </a:moveTo>
                  <a:lnTo>
                    <a:pt x="1718030" y="1729905"/>
                  </a:lnTo>
                  <a:lnTo>
                    <a:pt x="1712201" y="1722285"/>
                  </a:lnTo>
                  <a:lnTo>
                    <a:pt x="1700961" y="1712658"/>
                  </a:lnTo>
                  <a:lnTo>
                    <a:pt x="1700682" y="1712417"/>
                  </a:lnTo>
                  <a:lnTo>
                    <a:pt x="1693379" y="1706702"/>
                  </a:lnTo>
                  <a:lnTo>
                    <a:pt x="1693379" y="1744586"/>
                  </a:lnTo>
                  <a:lnTo>
                    <a:pt x="1693278" y="1754847"/>
                  </a:lnTo>
                  <a:lnTo>
                    <a:pt x="1672932" y="1787613"/>
                  </a:lnTo>
                  <a:lnTo>
                    <a:pt x="1632800" y="1793417"/>
                  </a:lnTo>
                  <a:lnTo>
                    <a:pt x="1624698" y="1792325"/>
                  </a:lnTo>
                  <a:lnTo>
                    <a:pt x="1598993" y="1769084"/>
                  </a:lnTo>
                  <a:lnTo>
                    <a:pt x="1597660" y="1763712"/>
                  </a:lnTo>
                  <a:lnTo>
                    <a:pt x="1597634" y="1762480"/>
                  </a:lnTo>
                  <a:lnTo>
                    <a:pt x="1597456" y="1754847"/>
                  </a:lnTo>
                  <a:lnTo>
                    <a:pt x="1597469" y="1754060"/>
                  </a:lnTo>
                  <a:lnTo>
                    <a:pt x="1597596" y="1747837"/>
                  </a:lnTo>
                  <a:lnTo>
                    <a:pt x="1597634" y="1745526"/>
                  </a:lnTo>
                  <a:lnTo>
                    <a:pt x="1598891" y="1739455"/>
                  </a:lnTo>
                  <a:lnTo>
                    <a:pt x="1630667" y="1713661"/>
                  </a:lnTo>
                  <a:lnTo>
                    <a:pt x="1655660" y="1712658"/>
                  </a:lnTo>
                  <a:lnTo>
                    <a:pt x="1662074" y="1713153"/>
                  </a:lnTo>
                  <a:lnTo>
                    <a:pt x="1667116" y="1715058"/>
                  </a:lnTo>
                  <a:lnTo>
                    <a:pt x="1673440" y="1718932"/>
                  </a:lnTo>
                  <a:lnTo>
                    <a:pt x="1683905" y="1725637"/>
                  </a:lnTo>
                  <a:lnTo>
                    <a:pt x="1693379" y="1744586"/>
                  </a:lnTo>
                  <a:lnTo>
                    <a:pt x="1693379" y="1706702"/>
                  </a:lnTo>
                  <a:lnTo>
                    <a:pt x="1688617" y="1702955"/>
                  </a:lnTo>
                  <a:lnTo>
                    <a:pt x="1678851" y="1698180"/>
                  </a:lnTo>
                  <a:lnTo>
                    <a:pt x="1666240" y="1696618"/>
                  </a:lnTo>
                  <a:lnTo>
                    <a:pt x="1645615" y="1696821"/>
                  </a:lnTo>
                  <a:lnTo>
                    <a:pt x="1603375" y="1706689"/>
                  </a:lnTo>
                  <a:lnTo>
                    <a:pt x="1575358" y="1736852"/>
                  </a:lnTo>
                  <a:lnTo>
                    <a:pt x="1572310" y="1747837"/>
                  </a:lnTo>
                  <a:lnTo>
                    <a:pt x="1572323" y="1763712"/>
                  </a:lnTo>
                  <a:lnTo>
                    <a:pt x="1596034" y="1798967"/>
                  </a:lnTo>
                  <a:lnTo>
                    <a:pt x="1631073" y="1812480"/>
                  </a:lnTo>
                  <a:lnTo>
                    <a:pt x="1646008" y="1812480"/>
                  </a:lnTo>
                  <a:lnTo>
                    <a:pt x="1686280" y="1803412"/>
                  </a:lnTo>
                  <a:lnTo>
                    <a:pt x="1715858" y="1773631"/>
                  </a:lnTo>
                  <a:lnTo>
                    <a:pt x="1719897" y="1747837"/>
                  </a:lnTo>
                  <a:lnTo>
                    <a:pt x="1719973" y="1739201"/>
                  </a:lnTo>
                  <a:close/>
                </a:path>
                <a:path w="1880235" h="1960879">
                  <a:moveTo>
                    <a:pt x="1748218" y="1675701"/>
                  </a:moveTo>
                  <a:lnTo>
                    <a:pt x="1748180" y="1675511"/>
                  </a:lnTo>
                  <a:lnTo>
                    <a:pt x="1747532" y="1671955"/>
                  </a:lnTo>
                  <a:lnTo>
                    <a:pt x="1747469" y="1664055"/>
                  </a:lnTo>
                  <a:lnTo>
                    <a:pt x="1746453" y="1658429"/>
                  </a:lnTo>
                  <a:lnTo>
                    <a:pt x="1746402" y="1658137"/>
                  </a:lnTo>
                  <a:lnTo>
                    <a:pt x="1746300" y="1657527"/>
                  </a:lnTo>
                  <a:lnTo>
                    <a:pt x="1746173" y="1656829"/>
                  </a:lnTo>
                  <a:lnTo>
                    <a:pt x="1746059" y="1656168"/>
                  </a:lnTo>
                  <a:lnTo>
                    <a:pt x="1745983" y="1655775"/>
                  </a:lnTo>
                  <a:lnTo>
                    <a:pt x="1745881" y="1655178"/>
                  </a:lnTo>
                  <a:lnTo>
                    <a:pt x="1745488" y="1653006"/>
                  </a:lnTo>
                  <a:lnTo>
                    <a:pt x="1745094" y="1651038"/>
                  </a:lnTo>
                  <a:lnTo>
                    <a:pt x="1741932" y="1649844"/>
                  </a:lnTo>
                  <a:lnTo>
                    <a:pt x="1740750" y="1650238"/>
                  </a:lnTo>
                  <a:lnTo>
                    <a:pt x="1729422" y="1652092"/>
                  </a:lnTo>
                  <a:lnTo>
                    <a:pt x="1684439" y="1656168"/>
                  </a:lnTo>
                  <a:lnTo>
                    <a:pt x="1636433" y="1658137"/>
                  </a:lnTo>
                  <a:lnTo>
                    <a:pt x="1637030" y="1658137"/>
                  </a:lnTo>
                  <a:lnTo>
                    <a:pt x="1624647" y="1658429"/>
                  </a:lnTo>
                  <a:lnTo>
                    <a:pt x="1577454" y="1658429"/>
                  </a:lnTo>
                  <a:lnTo>
                    <a:pt x="1562239" y="1658137"/>
                  </a:lnTo>
                  <a:lnTo>
                    <a:pt x="1565821" y="1658137"/>
                  </a:lnTo>
                  <a:lnTo>
                    <a:pt x="1556727" y="1657527"/>
                  </a:lnTo>
                  <a:lnTo>
                    <a:pt x="1543380" y="1656168"/>
                  </a:lnTo>
                  <a:lnTo>
                    <a:pt x="1541399" y="1655775"/>
                  </a:lnTo>
                  <a:lnTo>
                    <a:pt x="1539824" y="1658137"/>
                  </a:lnTo>
                  <a:lnTo>
                    <a:pt x="1540217" y="1658924"/>
                  </a:lnTo>
                  <a:lnTo>
                    <a:pt x="1541792" y="1665643"/>
                  </a:lnTo>
                  <a:lnTo>
                    <a:pt x="1543380" y="1671955"/>
                  </a:lnTo>
                  <a:lnTo>
                    <a:pt x="1544955" y="1676298"/>
                  </a:lnTo>
                  <a:lnTo>
                    <a:pt x="1544955" y="1676692"/>
                  </a:lnTo>
                  <a:lnTo>
                    <a:pt x="1545348" y="1677085"/>
                  </a:lnTo>
                  <a:lnTo>
                    <a:pt x="1546136" y="1679054"/>
                  </a:lnTo>
                  <a:lnTo>
                    <a:pt x="1548511" y="1681822"/>
                  </a:lnTo>
                  <a:lnTo>
                    <a:pt x="1552460" y="1681429"/>
                  </a:lnTo>
                  <a:lnTo>
                    <a:pt x="1562328" y="1680641"/>
                  </a:lnTo>
                  <a:lnTo>
                    <a:pt x="1585620" y="1679054"/>
                  </a:lnTo>
                  <a:lnTo>
                    <a:pt x="1595488" y="1678266"/>
                  </a:lnTo>
                  <a:lnTo>
                    <a:pt x="1635328" y="1676692"/>
                  </a:lnTo>
                  <a:lnTo>
                    <a:pt x="1678165" y="1675701"/>
                  </a:lnTo>
                  <a:lnTo>
                    <a:pt x="1683715" y="1675701"/>
                  </a:lnTo>
                  <a:lnTo>
                    <a:pt x="1698904" y="1675511"/>
                  </a:lnTo>
                  <a:lnTo>
                    <a:pt x="1735226" y="1675511"/>
                  </a:lnTo>
                  <a:lnTo>
                    <a:pt x="1738972" y="1675701"/>
                  </a:lnTo>
                  <a:lnTo>
                    <a:pt x="1748218" y="1675701"/>
                  </a:lnTo>
                  <a:close/>
                </a:path>
                <a:path w="1880235" h="1960879">
                  <a:moveTo>
                    <a:pt x="1814842" y="1880069"/>
                  </a:moveTo>
                  <a:lnTo>
                    <a:pt x="1794967" y="1847227"/>
                  </a:lnTo>
                  <a:lnTo>
                    <a:pt x="1788058" y="1842160"/>
                  </a:lnTo>
                  <a:lnTo>
                    <a:pt x="1788058" y="1883854"/>
                  </a:lnTo>
                  <a:lnTo>
                    <a:pt x="1787728" y="1892223"/>
                  </a:lnTo>
                  <a:lnTo>
                    <a:pt x="1787613" y="1894205"/>
                  </a:lnTo>
                  <a:lnTo>
                    <a:pt x="1787080" y="1904034"/>
                  </a:lnTo>
                  <a:lnTo>
                    <a:pt x="1786966" y="1905381"/>
                  </a:lnTo>
                  <a:lnTo>
                    <a:pt x="1786839" y="1905863"/>
                  </a:lnTo>
                  <a:lnTo>
                    <a:pt x="1784959" y="1913026"/>
                  </a:lnTo>
                  <a:lnTo>
                    <a:pt x="1779955" y="1918906"/>
                  </a:lnTo>
                  <a:lnTo>
                    <a:pt x="1743544" y="1937778"/>
                  </a:lnTo>
                  <a:lnTo>
                    <a:pt x="1728914" y="1938413"/>
                  </a:lnTo>
                  <a:lnTo>
                    <a:pt x="1714487" y="1938223"/>
                  </a:lnTo>
                  <a:lnTo>
                    <a:pt x="1677174" y="1918906"/>
                  </a:lnTo>
                  <a:lnTo>
                    <a:pt x="1672069" y="1912607"/>
                  </a:lnTo>
                  <a:lnTo>
                    <a:pt x="1670354" y="1905863"/>
                  </a:lnTo>
                  <a:lnTo>
                    <a:pt x="1670316" y="1904034"/>
                  </a:lnTo>
                  <a:lnTo>
                    <a:pt x="1670100" y="1894205"/>
                  </a:lnTo>
                  <a:lnTo>
                    <a:pt x="1670126" y="1892223"/>
                  </a:lnTo>
                  <a:lnTo>
                    <a:pt x="1697888" y="1853247"/>
                  </a:lnTo>
                  <a:lnTo>
                    <a:pt x="1729308" y="1847227"/>
                  </a:lnTo>
                  <a:lnTo>
                    <a:pt x="1738185" y="1847227"/>
                  </a:lnTo>
                  <a:lnTo>
                    <a:pt x="1775853" y="1862048"/>
                  </a:lnTo>
                  <a:lnTo>
                    <a:pt x="1788058" y="1883854"/>
                  </a:lnTo>
                  <a:lnTo>
                    <a:pt x="1788058" y="1842160"/>
                  </a:lnTo>
                  <a:lnTo>
                    <a:pt x="1743303" y="1828393"/>
                  </a:lnTo>
                  <a:lnTo>
                    <a:pt x="1715757" y="1828393"/>
                  </a:lnTo>
                  <a:lnTo>
                    <a:pt x="1674685" y="1842528"/>
                  </a:lnTo>
                  <a:lnTo>
                    <a:pt x="1647850" y="1869694"/>
                  </a:lnTo>
                  <a:lnTo>
                    <a:pt x="1642884" y="1892223"/>
                  </a:lnTo>
                  <a:lnTo>
                    <a:pt x="1642999" y="1904034"/>
                  </a:lnTo>
                  <a:lnTo>
                    <a:pt x="1665605" y="1941550"/>
                  </a:lnTo>
                  <a:lnTo>
                    <a:pt x="1703489" y="1957514"/>
                  </a:lnTo>
                  <a:lnTo>
                    <a:pt x="1703311" y="1957514"/>
                  </a:lnTo>
                  <a:lnTo>
                    <a:pt x="1713014" y="1958416"/>
                  </a:lnTo>
                  <a:lnTo>
                    <a:pt x="1741957" y="1958416"/>
                  </a:lnTo>
                  <a:lnTo>
                    <a:pt x="1783130" y="1945233"/>
                  </a:lnTo>
                  <a:lnTo>
                    <a:pt x="1793113" y="1938413"/>
                  </a:lnTo>
                  <a:lnTo>
                    <a:pt x="1795881" y="1935772"/>
                  </a:lnTo>
                  <a:lnTo>
                    <a:pt x="1814576" y="1892223"/>
                  </a:lnTo>
                  <a:lnTo>
                    <a:pt x="1814842" y="1880069"/>
                  </a:lnTo>
                  <a:close/>
                </a:path>
                <a:path w="1880235" h="1960879">
                  <a:moveTo>
                    <a:pt x="1879701" y="1731962"/>
                  </a:moveTo>
                  <a:lnTo>
                    <a:pt x="1878520" y="1716557"/>
                  </a:lnTo>
                  <a:lnTo>
                    <a:pt x="1878342" y="1715376"/>
                  </a:lnTo>
                  <a:lnTo>
                    <a:pt x="1877339" y="1708670"/>
                  </a:lnTo>
                  <a:lnTo>
                    <a:pt x="1873783" y="1709064"/>
                  </a:lnTo>
                  <a:lnTo>
                    <a:pt x="1868258" y="1710639"/>
                  </a:lnTo>
                  <a:lnTo>
                    <a:pt x="1846541" y="1713407"/>
                  </a:lnTo>
                  <a:lnTo>
                    <a:pt x="1821675" y="1715376"/>
                  </a:lnTo>
                  <a:lnTo>
                    <a:pt x="1811020" y="1715376"/>
                  </a:lnTo>
                  <a:lnTo>
                    <a:pt x="1811147" y="1626857"/>
                  </a:lnTo>
                  <a:lnTo>
                    <a:pt x="1811248" y="1621459"/>
                  </a:lnTo>
                  <a:lnTo>
                    <a:pt x="1811350" y="1615909"/>
                  </a:lnTo>
                  <a:lnTo>
                    <a:pt x="1811540" y="1611083"/>
                  </a:lnTo>
                  <a:lnTo>
                    <a:pt x="1811909" y="1605559"/>
                  </a:lnTo>
                  <a:lnTo>
                    <a:pt x="1812569" y="1597342"/>
                  </a:lnTo>
                  <a:lnTo>
                    <a:pt x="1812594" y="1593786"/>
                  </a:lnTo>
                  <a:lnTo>
                    <a:pt x="1810626" y="1593786"/>
                  </a:lnTo>
                  <a:lnTo>
                    <a:pt x="1804708" y="1593392"/>
                  </a:lnTo>
                  <a:lnTo>
                    <a:pt x="1783384" y="1593392"/>
                  </a:lnTo>
                  <a:lnTo>
                    <a:pt x="1781416" y="1595374"/>
                  </a:lnTo>
                  <a:lnTo>
                    <a:pt x="1782203" y="1597342"/>
                  </a:lnTo>
                  <a:lnTo>
                    <a:pt x="1784172" y="1601292"/>
                  </a:lnTo>
                  <a:lnTo>
                    <a:pt x="1785734" y="1621459"/>
                  </a:lnTo>
                  <a:lnTo>
                    <a:pt x="1786026" y="1626857"/>
                  </a:lnTo>
                  <a:lnTo>
                    <a:pt x="1786153" y="1820379"/>
                  </a:lnTo>
                  <a:lnTo>
                    <a:pt x="1787728" y="1820379"/>
                  </a:lnTo>
                  <a:lnTo>
                    <a:pt x="1807857" y="1819198"/>
                  </a:lnTo>
                  <a:lnTo>
                    <a:pt x="1809838" y="1818805"/>
                  </a:lnTo>
                  <a:lnTo>
                    <a:pt x="1811020" y="1816430"/>
                  </a:lnTo>
                  <a:lnTo>
                    <a:pt x="1811020" y="1735899"/>
                  </a:lnTo>
                  <a:lnTo>
                    <a:pt x="1822069" y="1735112"/>
                  </a:lnTo>
                  <a:lnTo>
                    <a:pt x="1848129" y="1735112"/>
                  </a:lnTo>
                  <a:lnTo>
                    <a:pt x="1870621" y="1735505"/>
                  </a:lnTo>
                  <a:lnTo>
                    <a:pt x="1876158" y="1736293"/>
                  </a:lnTo>
                  <a:lnTo>
                    <a:pt x="1879701" y="1736293"/>
                  </a:lnTo>
                  <a:lnTo>
                    <a:pt x="1879701" y="1735112"/>
                  </a:lnTo>
                  <a:lnTo>
                    <a:pt x="1879701" y="173196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9463" y="2403771"/>
              <a:ext cx="1732913" cy="173291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0795" y="4652536"/>
              <a:ext cx="1570192" cy="157019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4356" y="6747873"/>
              <a:ext cx="1948856" cy="194885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712088" y="2577254"/>
              <a:ext cx="227965" cy="295275"/>
            </a:xfrm>
            <a:custGeom>
              <a:avLst/>
              <a:gdLst/>
              <a:ahLst/>
              <a:cxnLst/>
              <a:rect l="l" t="t" r="r" b="b"/>
              <a:pathLst>
                <a:path w="227965" h="295275">
                  <a:moveTo>
                    <a:pt x="208065" y="294732"/>
                  </a:moveTo>
                  <a:lnTo>
                    <a:pt x="185212" y="294732"/>
                  </a:lnTo>
                  <a:lnTo>
                    <a:pt x="175980" y="293378"/>
                  </a:lnTo>
                  <a:lnTo>
                    <a:pt x="134360" y="274924"/>
                  </a:lnTo>
                  <a:lnTo>
                    <a:pt x="98647" y="245093"/>
                  </a:lnTo>
                  <a:lnTo>
                    <a:pt x="81054" y="243273"/>
                  </a:lnTo>
                  <a:lnTo>
                    <a:pt x="46611" y="226279"/>
                  </a:lnTo>
                  <a:lnTo>
                    <a:pt x="19606" y="199201"/>
                  </a:lnTo>
                  <a:lnTo>
                    <a:pt x="1525" y="156001"/>
                  </a:lnTo>
                  <a:lnTo>
                    <a:pt x="0" y="122716"/>
                  </a:lnTo>
                  <a:lnTo>
                    <a:pt x="198" y="103931"/>
                  </a:lnTo>
                  <a:lnTo>
                    <a:pt x="14746" y="58137"/>
                  </a:lnTo>
                  <a:lnTo>
                    <a:pt x="40345" y="24505"/>
                  </a:lnTo>
                  <a:lnTo>
                    <a:pt x="83241" y="1885"/>
                  </a:lnTo>
                  <a:lnTo>
                    <a:pt x="116614" y="0"/>
                  </a:lnTo>
                  <a:lnTo>
                    <a:pt x="136405" y="235"/>
                  </a:lnTo>
                  <a:lnTo>
                    <a:pt x="149094" y="1885"/>
                  </a:lnTo>
                  <a:lnTo>
                    <a:pt x="160161" y="6364"/>
                  </a:lnTo>
                  <a:lnTo>
                    <a:pt x="175090" y="15085"/>
                  </a:lnTo>
                  <a:lnTo>
                    <a:pt x="181316" y="18983"/>
                  </a:lnTo>
                  <a:lnTo>
                    <a:pt x="116614" y="18983"/>
                  </a:lnTo>
                  <a:lnTo>
                    <a:pt x="99851" y="19179"/>
                  </a:lnTo>
                  <a:lnTo>
                    <a:pt x="99645" y="19179"/>
                  </a:lnTo>
                  <a:lnTo>
                    <a:pt x="88918" y="20551"/>
                  </a:lnTo>
                  <a:lnTo>
                    <a:pt x="54180" y="39408"/>
                  </a:lnTo>
                  <a:lnTo>
                    <a:pt x="26968" y="81552"/>
                  </a:lnTo>
                  <a:lnTo>
                    <a:pt x="23595" y="91634"/>
                  </a:lnTo>
                  <a:lnTo>
                    <a:pt x="23496" y="91931"/>
                  </a:lnTo>
                  <a:lnTo>
                    <a:pt x="22238" y="103735"/>
                  </a:lnTo>
                  <a:lnTo>
                    <a:pt x="22217" y="103931"/>
                  </a:lnTo>
                  <a:lnTo>
                    <a:pt x="22034" y="122716"/>
                  </a:lnTo>
                  <a:lnTo>
                    <a:pt x="26682" y="163284"/>
                  </a:lnTo>
                  <a:lnTo>
                    <a:pt x="45067" y="199201"/>
                  </a:lnTo>
                  <a:lnTo>
                    <a:pt x="45192" y="199392"/>
                  </a:lnTo>
                  <a:lnTo>
                    <a:pt x="84918" y="225156"/>
                  </a:lnTo>
                  <a:lnTo>
                    <a:pt x="110851" y="226787"/>
                  </a:lnTo>
                  <a:lnTo>
                    <a:pt x="177421" y="226787"/>
                  </a:lnTo>
                  <a:lnTo>
                    <a:pt x="165453" y="234963"/>
                  </a:lnTo>
                  <a:lnTo>
                    <a:pt x="155323" y="240114"/>
                  </a:lnTo>
                  <a:lnTo>
                    <a:pt x="143762" y="242881"/>
                  </a:lnTo>
                  <a:lnTo>
                    <a:pt x="125767" y="245093"/>
                  </a:lnTo>
                  <a:lnTo>
                    <a:pt x="137038" y="254622"/>
                  </a:lnTo>
                  <a:lnTo>
                    <a:pt x="174958" y="273669"/>
                  </a:lnTo>
                  <a:lnTo>
                    <a:pt x="189143" y="276836"/>
                  </a:lnTo>
                  <a:lnTo>
                    <a:pt x="224008" y="276836"/>
                  </a:lnTo>
                  <a:lnTo>
                    <a:pt x="227126" y="286450"/>
                  </a:lnTo>
                  <a:lnTo>
                    <a:pt x="227804" y="288145"/>
                  </a:lnTo>
                  <a:lnTo>
                    <a:pt x="226109" y="288823"/>
                  </a:lnTo>
                  <a:lnTo>
                    <a:pt x="218614" y="292351"/>
                  </a:lnTo>
                  <a:lnTo>
                    <a:pt x="213185" y="294162"/>
                  </a:lnTo>
                  <a:lnTo>
                    <a:pt x="208065" y="294732"/>
                  </a:lnTo>
                  <a:close/>
                </a:path>
                <a:path w="227965" h="295275">
                  <a:moveTo>
                    <a:pt x="177421" y="226787"/>
                  </a:moveTo>
                  <a:lnTo>
                    <a:pt x="110851" y="226787"/>
                  </a:lnTo>
                  <a:lnTo>
                    <a:pt x="127840" y="226583"/>
                  </a:lnTo>
                  <a:lnTo>
                    <a:pt x="138712" y="225156"/>
                  </a:lnTo>
                  <a:lnTo>
                    <a:pt x="173281" y="205825"/>
                  </a:lnTo>
                  <a:lnTo>
                    <a:pt x="200229" y="163284"/>
                  </a:lnTo>
                  <a:lnTo>
                    <a:pt x="205091" y="122716"/>
                  </a:lnTo>
                  <a:lnTo>
                    <a:pt x="204924" y="103931"/>
                  </a:lnTo>
                  <a:lnTo>
                    <a:pt x="194243" y="67290"/>
                  </a:lnTo>
                  <a:lnTo>
                    <a:pt x="163564" y="31526"/>
                  </a:lnTo>
                  <a:lnTo>
                    <a:pt x="116614" y="18983"/>
                  </a:lnTo>
                  <a:lnTo>
                    <a:pt x="181316" y="18983"/>
                  </a:lnTo>
                  <a:lnTo>
                    <a:pt x="213566" y="57798"/>
                  </a:lnTo>
                  <a:lnTo>
                    <a:pt x="226914" y="100726"/>
                  </a:lnTo>
                  <a:lnTo>
                    <a:pt x="227126" y="122716"/>
                  </a:lnTo>
                  <a:lnTo>
                    <a:pt x="226946" y="141111"/>
                  </a:lnTo>
                  <a:lnTo>
                    <a:pt x="214583" y="183057"/>
                  </a:lnTo>
                  <a:lnTo>
                    <a:pt x="192583" y="215878"/>
                  </a:lnTo>
                  <a:lnTo>
                    <a:pt x="179158" y="225601"/>
                  </a:lnTo>
                  <a:lnTo>
                    <a:pt x="177421" y="226787"/>
                  </a:lnTo>
                  <a:close/>
                </a:path>
                <a:path w="227965" h="295275">
                  <a:moveTo>
                    <a:pt x="224008" y="276836"/>
                  </a:moveTo>
                  <a:lnTo>
                    <a:pt x="205443" y="276836"/>
                  </a:lnTo>
                  <a:lnTo>
                    <a:pt x="216278" y="274924"/>
                  </a:lnTo>
                  <a:lnTo>
                    <a:pt x="222380" y="271873"/>
                  </a:lnTo>
                  <a:lnTo>
                    <a:pt x="224008" y="27683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8081" y="2573962"/>
              <a:ext cx="453013" cy="24891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696833" y="2892685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 h="0">
                  <a:moveTo>
                    <a:pt x="0" y="0"/>
                  </a:moveTo>
                  <a:lnTo>
                    <a:pt x="701725" y="0"/>
                  </a:lnTo>
                </a:path>
                <a:path w="786765" h="0">
                  <a:moveTo>
                    <a:pt x="701573" y="0"/>
                  </a:moveTo>
                  <a:lnTo>
                    <a:pt x="786555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497820" y="2560306"/>
              <a:ext cx="841375" cy="301625"/>
            </a:xfrm>
            <a:custGeom>
              <a:avLst/>
              <a:gdLst/>
              <a:ahLst/>
              <a:cxnLst/>
              <a:rect l="l" t="t" r="r" b="b"/>
              <a:pathLst>
                <a:path w="841375" h="301625">
                  <a:moveTo>
                    <a:pt x="194919" y="9829"/>
                  </a:moveTo>
                  <a:lnTo>
                    <a:pt x="193217" y="9156"/>
                  </a:lnTo>
                  <a:lnTo>
                    <a:pt x="173228" y="8813"/>
                  </a:lnTo>
                  <a:lnTo>
                    <a:pt x="171869" y="8813"/>
                  </a:lnTo>
                  <a:lnTo>
                    <a:pt x="170167" y="10515"/>
                  </a:lnTo>
                  <a:lnTo>
                    <a:pt x="170853" y="12204"/>
                  </a:lnTo>
                  <a:lnTo>
                    <a:pt x="172542" y="15595"/>
                  </a:lnTo>
                  <a:lnTo>
                    <a:pt x="173863" y="36614"/>
                  </a:lnTo>
                  <a:lnTo>
                    <a:pt x="173901" y="115938"/>
                  </a:lnTo>
                  <a:lnTo>
                    <a:pt x="140677" y="116954"/>
                  </a:lnTo>
                  <a:lnTo>
                    <a:pt x="119659" y="116624"/>
                  </a:lnTo>
                  <a:lnTo>
                    <a:pt x="112877" y="116281"/>
                  </a:lnTo>
                  <a:lnTo>
                    <a:pt x="117259" y="107873"/>
                  </a:lnTo>
                  <a:lnTo>
                    <a:pt x="119951" y="102400"/>
                  </a:lnTo>
                  <a:lnTo>
                    <a:pt x="136550" y="56273"/>
                  </a:lnTo>
                  <a:lnTo>
                    <a:pt x="139661" y="44411"/>
                  </a:lnTo>
                  <a:lnTo>
                    <a:pt x="135597" y="42379"/>
                  </a:lnTo>
                  <a:lnTo>
                    <a:pt x="122707" y="38646"/>
                  </a:lnTo>
                  <a:lnTo>
                    <a:pt x="116611" y="36614"/>
                  </a:lnTo>
                  <a:lnTo>
                    <a:pt x="114909" y="37287"/>
                  </a:lnTo>
                  <a:lnTo>
                    <a:pt x="105765" y="39331"/>
                  </a:lnTo>
                  <a:lnTo>
                    <a:pt x="101688" y="39662"/>
                  </a:lnTo>
                  <a:lnTo>
                    <a:pt x="88633" y="41249"/>
                  </a:lnTo>
                  <a:lnTo>
                    <a:pt x="79781" y="42164"/>
                  </a:lnTo>
                  <a:lnTo>
                    <a:pt x="71132" y="42760"/>
                  </a:lnTo>
                  <a:lnTo>
                    <a:pt x="46151" y="43954"/>
                  </a:lnTo>
                  <a:lnTo>
                    <a:pt x="36068" y="43954"/>
                  </a:lnTo>
                  <a:lnTo>
                    <a:pt x="28651" y="43535"/>
                  </a:lnTo>
                  <a:lnTo>
                    <a:pt x="15595" y="42379"/>
                  </a:lnTo>
                  <a:lnTo>
                    <a:pt x="13893" y="42037"/>
                  </a:lnTo>
                  <a:lnTo>
                    <a:pt x="13804" y="42164"/>
                  </a:lnTo>
                  <a:lnTo>
                    <a:pt x="12623" y="43954"/>
                  </a:lnTo>
                  <a:lnTo>
                    <a:pt x="12484" y="43954"/>
                  </a:lnTo>
                  <a:lnTo>
                    <a:pt x="12877" y="44754"/>
                  </a:lnTo>
                  <a:lnTo>
                    <a:pt x="14236" y="50507"/>
                  </a:lnTo>
                  <a:lnTo>
                    <a:pt x="15595" y="55257"/>
                  </a:lnTo>
                  <a:lnTo>
                    <a:pt x="16941" y="58991"/>
                  </a:lnTo>
                  <a:lnTo>
                    <a:pt x="16941" y="59321"/>
                  </a:lnTo>
                  <a:lnTo>
                    <a:pt x="17284" y="59664"/>
                  </a:lnTo>
                  <a:lnTo>
                    <a:pt x="17957" y="61366"/>
                  </a:lnTo>
                  <a:lnTo>
                    <a:pt x="20002" y="63728"/>
                  </a:lnTo>
                  <a:lnTo>
                    <a:pt x="23380" y="63398"/>
                  </a:lnTo>
                  <a:lnTo>
                    <a:pt x="69824" y="59321"/>
                  </a:lnTo>
                  <a:lnTo>
                    <a:pt x="88506" y="57442"/>
                  </a:lnTo>
                  <a:lnTo>
                    <a:pt x="93497" y="57023"/>
                  </a:lnTo>
                  <a:lnTo>
                    <a:pt x="98894" y="56692"/>
                  </a:lnTo>
                  <a:lnTo>
                    <a:pt x="107124" y="56273"/>
                  </a:lnTo>
                  <a:lnTo>
                    <a:pt x="110172" y="56273"/>
                  </a:lnTo>
                  <a:lnTo>
                    <a:pt x="110109" y="61366"/>
                  </a:lnTo>
                  <a:lnTo>
                    <a:pt x="109994" y="63728"/>
                  </a:lnTo>
                  <a:lnTo>
                    <a:pt x="109893" y="66128"/>
                  </a:lnTo>
                  <a:lnTo>
                    <a:pt x="95034" y="107873"/>
                  </a:lnTo>
                  <a:lnTo>
                    <a:pt x="74231" y="143510"/>
                  </a:lnTo>
                  <a:lnTo>
                    <a:pt x="46634" y="178168"/>
                  </a:lnTo>
                  <a:lnTo>
                    <a:pt x="13398" y="207391"/>
                  </a:lnTo>
                  <a:lnTo>
                    <a:pt x="2374" y="213906"/>
                  </a:lnTo>
                  <a:lnTo>
                    <a:pt x="0" y="215938"/>
                  </a:lnTo>
                  <a:lnTo>
                    <a:pt x="1346" y="217297"/>
                  </a:lnTo>
                  <a:lnTo>
                    <a:pt x="9486" y="224751"/>
                  </a:lnTo>
                  <a:lnTo>
                    <a:pt x="14909" y="228828"/>
                  </a:lnTo>
                  <a:lnTo>
                    <a:pt x="20002" y="224751"/>
                  </a:lnTo>
                  <a:lnTo>
                    <a:pt x="39344" y="210997"/>
                  </a:lnTo>
                  <a:lnTo>
                    <a:pt x="74231" y="174421"/>
                  </a:lnTo>
                  <a:lnTo>
                    <a:pt x="100977" y="137541"/>
                  </a:lnTo>
                  <a:lnTo>
                    <a:pt x="109156" y="123393"/>
                  </a:lnTo>
                  <a:lnTo>
                    <a:pt x="111188" y="133565"/>
                  </a:lnTo>
                  <a:lnTo>
                    <a:pt x="111188" y="133908"/>
                  </a:lnTo>
                  <a:lnTo>
                    <a:pt x="111531" y="134251"/>
                  </a:lnTo>
                  <a:lnTo>
                    <a:pt x="111861" y="135940"/>
                  </a:lnTo>
                  <a:lnTo>
                    <a:pt x="113563" y="137299"/>
                  </a:lnTo>
                  <a:lnTo>
                    <a:pt x="125425" y="136283"/>
                  </a:lnTo>
                  <a:lnTo>
                    <a:pt x="146100" y="133908"/>
                  </a:lnTo>
                  <a:lnTo>
                    <a:pt x="173901" y="132892"/>
                  </a:lnTo>
                  <a:lnTo>
                    <a:pt x="173901" y="279336"/>
                  </a:lnTo>
                  <a:lnTo>
                    <a:pt x="176606" y="279336"/>
                  </a:lnTo>
                  <a:lnTo>
                    <a:pt x="183388" y="278663"/>
                  </a:lnTo>
                  <a:lnTo>
                    <a:pt x="190512" y="278320"/>
                  </a:lnTo>
                  <a:lnTo>
                    <a:pt x="191528" y="278320"/>
                  </a:lnTo>
                  <a:lnTo>
                    <a:pt x="193217" y="277977"/>
                  </a:lnTo>
                  <a:lnTo>
                    <a:pt x="194233" y="275945"/>
                  </a:lnTo>
                  <a:lnTo>
                    <a:pt x="194233" y="132892"/>
                  </a:lnTo>
                  <a:lnTo>
                    <a:pt x="194233" y="123393"/>
                  </a:lnTo>
                  <a:lnTo>
                    <a:pt x="194233" y="116954"/>
                  </a:lnTo>
                  <a:lnTo>
                    <a:pt x="194233" y="21704"/>
                  </a:lnTo>
                  <a:lnTo>
                    <a:pt x="194894" y="12204"/>
                  </a:lnTo>
                  <a:lnTo>
                    <a:pt x="194919" y="9829"/>
                  </a:lnTo>
                  <a:close/>
                </a:path>
                <a:path w="841375" h="301625">
                  <a:moveTo>
                    <a:pt x="246443" y="1016"/>
                  </a:moveTo>
                  <a:lnTo>
                    <a:pt x="244754" y="342"/>
                  </a:lnTo>
                  <a:lnTo>
                    <a:pt x="224751" y="0"/>
                  </a:lnTo>
                  <a:lnTo>
                    <a:pt x="223393" y="0"/>
                  </a:lnTo>
                  <a:lnTo>
                    <a:pt x="221703" y="1701"/>
                  </a:lnTo>
                  <a:lnTo>
                    <a:pt x="222377" y="3390"/>
                  </a:lnTo>
                  <a:lnTo>
                    <a:pt x="224066" y="6781"/>
                  </a:lnTo>
                  <a:lnTo>
                    <a:pt x="225094" y="28473"/>
                  </a:lnTo>
                  <a:lnTo>
                    <a:pt x="225094" y="288150"/>
                  </a:lnTo>
                  <a:lnTo>
                    <a:pt x="227799" y="288150"/>
                  </a:lnTo>
                  <a:lnTo>
                    <a:pt x="234581" y="287477"/>
                  </a:lnTo>
                  <a:lnTo>
                    <a:pt x="241693" y="287134"/>
                  </a:lnTo>
                  <a:lnTo>
                    <a:pt x="242722" y="287134"/>
                  </a:lnTo>
                  <a:lnTo>
                    <a:pt x="244411" y="286791"/>
                  </a:lnTo>
                  <a:lnTo>
                    <a:pt x="245427" y="284759"/>
                  </a:lnTo>
                  <a:lnTo>
                    <a:pt x="245452" y="28473"/>
                  </a:lnTo>
                  <a:lnTo>
                    <a:pt x="245770" y="13220"/>
                  </a:lnTo>
                  <a:lnTo>
                    <a:pt x="246418" y="3390"/>
                  </a:lnTo>
                  <a:lnTo>
                    <a:pt x="246443" y="1016"/>
                  </a:lnTo>
                  <a:close/>
                </a:path>
                <a:path w="841375" h="301625">
                  <a:moveTo>
                    <a:pt x="464756" y="183057"/>
                  </a:moveTo>
                  <a:lnTo>
                    <a:pt x="431850" y="149682"/>
                  </a:lnTo>
                  <a:lnTo>
                    <a:pt x="398576" y="122631"/>
                  </a:lnTo>
                  <a:lnTo>
                    <a:pt x="375259" y="104749"/>
                  </a:lnTo>
                  <a:lnTo>
                    <a:pt x="379336" y="96621"/>
                  </a:lnTo>
                  <a:lnTo>
                    <a:pt x="386105" y="81356"/>
                  </a:lnTo>
                  <a:lnTo>
                    <a:pt x="388823" y="74587"/>
                  </a:lnTo>
                  <a:lnTo>
                    <a:pt x="390855" y="68821"/>
                  </a:lnTo>
                  <a:lnTo>
                    <a:pt x="396278" y="52882"/>
                  </a:lnTo>
                  <a:lnTo>
                    <a:pt x="401701" y="37287"/>
                  </a:lnTo>
                  <a:lnTo>
                    <a:pt x="403059" y="32550"/>
                  </a:lnTo>
                  <a:lnTo>
                    <a:pt x="403402" y="29159"/>
                  </a:lnTo>
                  <a:lnTo>
                    <a:pt x="401701" y="28816"/>
                  </a:lnTo>
                  <a:lnTo>
                    <a:pt x="378320" y="23050"/>
                  </a:lnTo>
                  <a:lnTo>
                    <a:pt x="377291" y="22377"/>
                  </a:lnTo>
                  <a:lnTo>
                    <a:pt x="375259" y="24066"/>
                  </a:lnTo>
                  <a:lnTo>
                    <a:pt x="375259" y="32550"/>
                  </a:lnTo>
                  <a:lnTo>
                    <a:pt x="370522" y="56959"/>
                  </a:lnTo>
                  <a:lnTo>
                    <a:pt x="356006" y="97866"/>
                  </a:lnTo>
                  <a:lnTo>
                    <a:pt x="333540" y="134391"/>
                  </a:lnTo>
                  <a:lnTo>
                    <a:pt x="303390" y="168821"/>
                  </a:lnTo>
                  <a:lnTo>
                    <a:pt x="272211" y="194919"/>
                  </a:lnTo>
                  <a:lnTo>
                    <a:pt x="271868" y="195262"/>
                  </a:lnTo>
                  <a:lnTo>
                    <a:pt x="269494" y="196964"/>
                  </a:lnTo>
                  <a:lnTo>
                    <a:pt x="270852" y="198310"/>
                  </a:lnTo>
                  <a:lnTo>
                    <a:pt x="280009" y="206108"/>
                  </a:lnTo>
                  <a:lnTo>
                    <a:pt x="283057" y="209169"/>
                  </a:lnTo>
                  <a:lnTo>
                    <a:pt x="316293" y="184264"/>
                  </a:lnTo>
                  <a:lnTo>
                    <a:pt x="347179" y="148513"/>
                  </a:lnTo>
                  <a:lnTo>
                    <a:pt x="367461" y="118313"/>
                  </a:lnTo>
                  <a:lnTo>
                    <a:pt x="373329" y="122783"/>
                  </a:lnTo>
                  <a:lnTo>
                    <a:pt x="404482" y="150672"/>
                  </a:lnTo>
                  <a:lnTo>
                    <a:pt x="440347" y="189496"/>
                  </a:lnTo>
                  <a:lnTo>
                    <a:pt x="447128" y="200012"/>
                  </a:lnTo>
                  <a:lnTo>
                    <a:pt x="449160" y="198310"/>
                  </a:lnTo>
                  <a:lnTo>
                    <a:pt x="452894" y="195262"/>
                  </a:lnTo>
                  <a:lnTo>
                    <a:pt x="460006" y="189166"/>
                  </a:lnTo>
                  <a:lnTo>
                    <a:pt x="463067" y="185432"/>
                  </a:lnTo>
                  <a:lnTo>
                    <a:pt x="464756" y="183057"/>
                  </a:lnTo>
                  <a:close/>
                </a:path>
                <a:path w="841375" h="301625">
                  <a:moveTo>
                    <a:pt x="517639" y="685"/>
                  </a:moveTo>
                  <a:lnTo>
                    <a:pt x="515264" y="685"/>
                  </a:lnTo>
                  <a:lnTo>
                    <a:pt x="495947" y="0"/>
                  </a:lnTo>
                  <a:lnTo>
                    <a:pt x="492556" y="0"/>
                  </a:lnTo>
                  <a:lnTo>
                    <a:pt x="490855" y="1701"/>
                  </a:lnTo>
                  <a:lnTo>
                    <a:pt x="491540" y="3390"/>
                  </a:lnTo>
                  <a:lnTo>
                    <a:pt x="493229" y="6781"/>
                  </a:lnTo>
                  <a:lnTo>
                    <a:pt x="494931" y="28816"/>
                  </a:lnTo>
                  <a:lnTo>
                    <a:pt x="494931" y="288150"/>
                  </a:lnTo>
                  <a:lnTo>
                    <a:pt x="496290" y="288150"/>
                  </a:lnTo>
                  <a:lnTo>
                    <a:pt x="513575" y="287134"/>
                  </a:lnTo>
                  <a:lnTo>
                    <a:pt x="515264" y="286791"/>
                  </a:lnTo>
                  <a:lnTo>
                    <a:pt x="516280" y="284759"/>
                  </a:lnTo>
                  <a:lnTo>
                    <a:pt x="516394" y="28816"/>
                  </a:lnTo>
                  <a:lnTo>
                    <a:pt x="516623" y="15938"/>
                  </a:lnTo>
                  <a:lnTo>
                    <a:pt x="517639" y="3390"/>
                  </a:lnTo>
                  <a:lnTo>
                    <a:pt x="517639" y="685"/>
                  </a:lnTo>
                  <a:close/>
                </a:path>
                <a:path w="841375" h="301625">
                  <a:moveTo>
                    <a:pt x="725449" y="45085"/>
                  </a:moveTo>
                  <a:lnTo>
                    <a:pt x="724763" y="36614"/>
                  </a:lnTo>
                  <a:lnTo>
                    <a:pt x="724090" y="33756"/>
                  </a:lnTo>
                  <a:lnTo>
                    <a:pt x="723988" y="33362"/>
                  </a:lnTo>
                  <a:lnTo>
                    <a:pt x="723950" y="33197"/>
                  </a:lnTo>
                  <a:lnTo>
                    <a:pt x="723011" y="29222"/>
                  </a:lnTo>
                  <a:lnTo>
                    <a:pt x="722922" y="28727"/>
                  </a:lnTo>
                  <a:lnTo>
                    <a:pt x="722795" y="28117"/>
                  </a:lnTo>
                  <a:lnTo>
                    <a:pt x="722731" y="27800"/>
                  </a:lnTo>
                  <a:lnTo>
                    <a:pt x="720026" y="26784"/>
                  </a:lnTo>
                  <a:lnTo>
                    <a:pt x="718997" y="27127"/>
                  </a:lnTo>
                  <a:lnTo>
                    <a:pt x="711365" y="28117"/>
                  </a:lnTo>
                  <a:lnTo>
                    <a:pt x="658215" y="32181"/>
                  </a:lnTo>
                  <a:lnTo>
                    <a:pt x="602970" y="33756"/>
                  </a:lnTo>
                  <a:lnTo>
                    <a:pt x="591680" y="33756"/>
                  </a:lnTo>
                  <a:lnTo>
                    <a:pt x="572503" y="33197"/>
                  </a:lnTo>
                  <a:lnTo>
                    <a:pt x="572935" y="33197"/>
                  </a:lnTo>
                  <a:lnTo>
                    <a:pt x="563740" y="32550"/>
                  </a:lnTo>
                  <a:lnTo>
                    <a:pt x="560692" y="32550"/>
                  </a:lnTo>
                  <a:lnTo>
                    <a:pt x="560806" y="33362"/>
                  </a:lnTo>
                  <a:lnTo>
                    <a:pt x="564642" y="48818"/>
                  </a:lnTo>
                  <a:lnTo>
                    <a:pt x="564756" y="49491"/>
                  </a:lnTo>
                  <a:lnTo>
                    <a:pt x="565099" y="49834"/>
                  </a:lnTo>
                  <a:lnTo>
                    <a:pt x="565772" y="51866"/>
                  </a:lnTo>
                  <a:lnTo>
                    <a:pt x="567817" y="54241"/>
                  </a:lnTo>
                  <a:lnTo>
                    <a:pt x="610171" y="50558"/>
                  </a:lnTo>
                  <a:lnTo>
                    <a:pt x="680466" y="48145"/>
                  </a:lnTo>
                  <a:lnTo>
                    <a:pt x="697306" y="48145"/>
                  </a:lnTo>
                  <a:lnTo>
                    <a:pt x="708469" y="48361"/>
                  </a:lnTo>
                  <a:lnTo>
                    <a:pt x="712571" y="48361"/>
                  </a:lnTo>
                  <a:lnTo>
                    <a:pt x="721372" y="48818"/>
                  </a:lnTo>
                  <a:lnTo>
                    <a:pt x="725449" y="48818"/>
                  </a:lnTo>
                  <a:lnTo>
                    <a:pt x="725449" y="48145"/>
                  </a:lnTo>
                  <a:lnTo>
                    <a:pt x="725449" y="45085"/>
                  </a:lnTo>
                  <a:close/>
                </a:path>
                <a:path w="841375" h="301625">
                  <a:moveTo>
                    <a:pt x="750531" y="153225"/>
                  </a:moveTo>
                  <a:lnTo>
                    <a:pt x="750227" y="151879"/>
                  </a:lnTo>
                  <a:lnTo>
                    <a:pt x="749846" y="150177"/>
                  </a:lnTo>
                  <a:lnTo>
                    <a:pt x="748499" y="140347"/>
                  </a:lnTo>
                  <a:lnTo>
                    <a:pt x="747814" y="137629"/>
                  </a:lnTo>
                  <a:lnTo>
                    <a:pt x="705688" y="148805"/>
                  </a:lnTo>
                  <a:lnTo>
                    <a:pt x="686460" y="151879"/>
                  </a:lnTo>
                  <a:lnTo>
                    <a:pt x="690194" y="109842"/>
                  </a:lnTo>
                  <a:lnTo>
                    <a:pt x="691210" y="97637"/>
                  </a:lnTo>
                  <a:lnTo>
                    <a:pt x="693915" y="76949"/>
                  </a:lnTo>
                  <a:lnTo>
                    <a:pt x="695617" y="66103"/>
                  </a:lnTo>
                  <a:lnTo>
                    <a:pt x="695693" y="65773"/>
                  </a:lnTo>
                  <a:lnTo>
                    <a:pt x="696290" y="63055"/>
                  </a:lnTo>
                  <a:lnTo>
                    <a:pt x="693915" y="62712"/>
                  </a:lnTo>
                  <a:lnTo>
                    <a:pt x="693242" y="62712"/>
                  </a:lnTo>
                  <a:lnTo>
                    <a:pt x="683412" y="62382"/>
                  </a:lnTo>
                  <a:lnTo>
                    <a:pt x="672896" y="61696"/>
                  </a:lnTo>
                  <a:lnTo>
                    <a:pt x="669848" y="61696"/>
                  </a:lnTo>
                  <a:lnTo>
                    <a:pt x="668159" y="63398"/>
                  </a:lnTo>
                  <a:lnTo>
                    <a:pt x="670191" y="68478"/>
                  </a:lnTo>
                  <a:lnTo>
                    <a:pt x="670255" y="72542"/>
                  </a:lnTo>
                  <a:lnTo>
                    <a:pt x="670331" y="77635"/>
                  </a:lnTo>
                  <a:lnTo>
                    <a:pt x="670521" y="90170"/>
                  </a:lnTo>
                  <a:lnTo>
                    <a:pt x="669848" y="103060"/>
                  </a:lnTo>
                  <a:lnTo>
                    <a:pt x="666800" y="154584"/>
                  </a:lnTo>
                  <a:lnTo>
                    <a:pt x="654659" y="155917"/>
                  </a:lnTo>
                  <a:lnTo>
                    <a:pt x="626795" y="158318"/>
                  </a:lnTo>
                  <a:lnTo>
                    <a:pt x="615950" y="158991"/>
                  </a:lnTo>
                  <a:lnTo>
                    <a:pt x="615962" y="156425"/>
                  </a:lnTo>
                  <a:lnTo>
                    <a:pt x="616089" y="137629"/>
                  </a:lnTo>
                  <a:lnTo>
                    <a:pt x="616280" y="109842"/>
                  </a:lnTo>
                  <a:lnTo>
                    <a:pt x="616292" y="88823"/>
                  </a:lnTo>
                  <a:lnTo>
                    <a:pt x="616966" y="77635"/>
                  </a:lnTo>
                  <a:lnTo>
                    <a:pt x="616991" y="76949"/>
                  </a:lnTo>
                  <a:lnTo>
                    <a:pt x="617283" y="69164"/>
                  </a:lnTo>
                  <a:lnTo>
                    <a:pt x="617308" y="66103"/>
                  </a:lnTo>
                  <a:lnTo>
                    <a:pt x="615607" y="66103"/>
                  </a:lnTo>
                  <a:lnTo>
                    <a:pt x="593572" y="65773"/>
                  </a:lnTo>
                  <a:lnTo>
                    <a:pt x="592213" y="65773"/>
                  </a:lnTo>
                  <a:lnTo>
                    <a:pt x="590524" y="67462"/>
                  </a:lnTo>
                  <a:lnTo>
                    <a:pt x="591197" y="69164"/>
                  </a:lnTo>
                  <a:lnTo>
                    <a:pt x="592899" y="72542"/>
                  </a:lnTo>
                  <a:lnTo>
                    <a:pt x="595947" y="89496"/>
                  </a:lnTo>
                  <a:lnTo>
                    <a:pt x="595972" y="90170"/>
                  </a:lnTo>
                  <a:lnTo>
                    <a:pt x="596315" y="103060"/>
                  </a:lnTo>
                  <a:lnTo>
                    <a:pt x="598665" y="159334"/>
                  </a:lnTo>
                  <a:lnTo>
                    <a:pt x="590600" y="159499"/>
                  </a:lnTo>
                  <a:lnTo>
                    <a:pt x="571207" y="159499"/>
                  </a:lnTo>
                  <a:lnTo>
                    <a:pt x="559333" y="159334"/>
                  </a:lnTo>
                  <a:lnTo>
                    <a:pt x="554253" y="158648"/>
                  </a:lnTo>
                  <a:lnTo>
                    <a:pt x="552551" y="158318"/>
                  </a:lnTo>
                  <a:lnTo>
                    <a:pt x="551205" y="160350"/>
                  </a:lnTo>
                  <a:lnTo>
                    <a:pt x="551535" y="161023"/>
                  </a:lnTo>
                  <a:lnTo>
                    <a:pt x="552894" y="166789"/>
                  </a:lnTo>
                  <a:lnTo>
                    <a:pt x="554596" y="173228"/>
                  </a:lnTo>
                  <a:lnTo>
                    <a:pt x="556069" y="177317"/>
                  </a:lnTo>
                  <a:lnTo>
                    <a:pt x="556933" y="179920"/>
                  </a:lnTo>
                  <a:lnTo>
                    <a:pt x="557568" y="180416"/>
                  </a:lnTo>
                  <a:lnTo>
                    <a:pt x="559003" y="181368"/>
                  </a:lnTo>
                  <a:lnTo>
                    <a:pt x="562724" y="181025"/>
                  </a:lnTo>
                  <a:lnTo>
                    <a:pt x="571576" y="180416"/>
                  </a:lnTo>
                  <a:lnTo>
                    <a:pt x="577621" y="179920"/>
                  </a:lnTo>
                  <a:lnTo>
                    <a:pt x="583628" y="179311"/>
                  </a:lnTo>
                  <a:lnTo>
                    <a:pt x="601205" y="177317"/>
                  </a:lnTo>
                  <a:lnTo>
                    <a:pt x="607580" y="176657"/>
                  </a:lnTo>
                  <a:lnTo>
                    <a:pt x="614629" y="176072"/>
                  </a:lnTo>
                  <a:lnTo>
                    <a:pt x="634339" y="174637"/>
                  </a:lnTo>
                  <a:lnTo>
                    <a:pt x="640715" y="174104"/>
                  </a:lnTo>
                  <a:lnTo>
                    <a:pt x="703453" y="165506"/>
                  </a:lnTo>
                  <a:lnTo>
                    <a:pt x="733171" y="159499"/>
                  </a:lnTo>
                  <a:lnTo>
                    <a:pt x="735533" y="158991"/>
                  </a:lnTo>
                  <a:lnTo>
                    <a:pt x="738670" y="158318"/>
                  </a:lnTo>
                  <a:lnTo>
                    <a:pt x="746188" y="155917"/>
                  </a:lnTo>
                  <a:lnTo>
                    <a:pt x="748157" y="155257"/>
                  </a:lnTo>
                  <a:lnTo>
                    <a:pt x="750531" y="153225"/>
                  </a:lnTo>
                  <a:close/>
                </a:path>
                <a:path w="841375" h="301625">
                  <a:moveTo>
                    <a:pt x="805789" y="295948"/>
                  </a:moveTo>
                  <a:lnTo>
                    <a:pt x="803884" y="284759"/>
                  </a:lnTo>
                  <a:lnTo>
                    <a:pt x="803821" y="284416"/>
                  </a:lnTo>
                  <a:lnTo>
                    <a:pt x="803719" y="283806"/>
                  </a:lnTo>
                  <a:lnTo>
                    <a:pt x="803071" y="280009"/>
                  </a:lnTo>
                  <a:lnTo>
                    <a:pt x="802741" y="278320"/>
                  </a:lnTo>
                  <a:lnTo>
                    <a:pt x="800696" y="276288"/>
                  </a:lnTo>
                  <a:lnTo>
                    <a:pt x="797306" y="276961"/>
                  </a:lnTo>
                  <a:lnTo>
                    <a:pt x="789178" y="278993"/>
                  </a:lnTo>
                  <a:lnTo>
                    <a:pt x="764882" y="281952"/>
                  </a:lnTo>
                  <a:lnTo>
                    <a:pt x="758799" y="282575"/>
                  </a:lnTo>
                  <a:lnTo>
                    <a:pt x="752894" y="282981"/>
                  </a:lnTo>
                  <a:lnTo>
                    <a:pt x="730681" y="284060"/>
                  </a:lnTo>
                  <a:lnTo>
                    <a:pt x="710501" y="284759"/>
                  </a:lnTo>
                  <a:lnTo>
                    <a:pt x="673239" y="284759"/>
                  </a:lnTo>
                  <a:lnTo>
                    <a:pt x="663752" y="284416"/>
                  </a:lnTo>
                  <a:lnTo>
                    <a:pt x="658342" y="284060"/>
                  </a:lnTo>
                  <a:lnTo>
                    <a:pt x="658647" y="284060"/>
                  </a:lnTo>
                  <a:lnTo>
                    <a:pt x="654253" y="277634"/>
                  </a:lnTo>
                  <a:lnTo>
                    <a:pt x="654304" y="232549"/>
                  </a:lnTo>
                  <a:lnTo>
                    <a:pt x="654596" y="222389"/>
                  </a:lnTo>
                  <a:lnTo>
                    <a:pt x="654621" y="222046"/>
                  </a:lnTo>
                  <a:lnTo>
                    <a:pt x="654748" y="220687"/>
                  </a:lnTo>
                  <a:lnTo>
                    <a:pt x="655269" y="214591"/>
                  </a:lnTo>
                  <a:lnTo>
                    <a:pt x="655269" y="211201"/>
                  </a:lnTo>
                  <a:lnTo>
                    <a:pt x="653237" y="211201"/>
                  </a:lnTo>
                  <a:lnTo>
                    <a:pt x="644080" y="210515"/>
                  </a:lnTo>
                  <a:lnTo>
                    <a:pt x="634250" y="210185"/>
                  </a:lnTo>
                  <a:lnTo>
                    <a:pt x="628827" y="210185"/>
                  </a:lnTo>
                  <a:lnTo>
                    <a:pt x="628929" y="210515"/>
                  </a:lnTo>
                  <a:lnTo>
                    <a:pt x="630859" y="216954"/>
                  </a:lnTo>
                  <a:lnTo>
                    <a:pt x="632904" y="232549"/>
                  </a:lnTo>
                  <a:lnTo>
                    <a:pt x="632904" y="285775"/>
                  </a:lnTo>
                  <a:lnTo>
                    <a:pt x="643991" y="301586"/>
                  </a:lnTo>
                  <a:lnTo>
                    <a:pt x="694093" y="301586"/>
                  </a:lnTo>
                  <a:lnTo>
                    <a:pt x="771525" y="299669"/>
                  </a:lnTo>
                  <a:lnTo>
                    <a:pt x="804087" y="299669"/>
                  </a:lnTo>
                  <a:lnTo>
                    <a:pt x="805789" y="297637"/>
                  </a:lnTo>
                  <a:lnTo>
                    <a:pt x="805789" y="295948"/>
                  </a:lnTo>
                  <a:close/>
                </a:path>
                <a:path w="841375" h="301625">
                  <a:moveTo>
                    <a:pt x="841375" y="112547"/>
                  </a:moveTo>
                  <a:lnTo>
                    <a:pt x="841044" y="108140"/>
                  </a:lnTo>
                  <a:lnTo>
                    <a:pt x="840701" y="99326"/>
                  </a:lnTo>
                  <a:lnTo>
                    <a:pt x="840447" y="97637"/>
                  </a:lnTo>
                  <a:lnTo>
                    <a:pt x="839685" y="92544"/>
                  </a:lnTo>
                  <a:lnTo>
                    <a:pt x="836637" y="92887"/>
                  </a:lnTo>
                  <a:lnTo>
                    <a:pt x="832231" y="94246"/>
                  </a:lnTo>
                  <a:lnTo>
                    <a:pt x="813587" y="96278"/>
                  </a:lnTo>
                  <a:lnTo>
                    <a:pt x="791883" y="97637"/>
                  </a:lnTo>
                  <a:lnTo>
                    <a:pt x="782396" y="97637"/>
                  </a:lnTo>
                  <a:lnTo>
                    <a:pt x="782408" y="33756"/>
                  </a:lnTo>
                  <a:lnTo>
                    <a:pt x="782535" y="26784"/>
                  </a:lnTo>
                  <a:lnTo>
                    <a:pt x="782739" y="15595"/>
                  </a:lnTo>
                  <a:lnTo>
                    <a:pt x="783729" y="3390"/>
                  </a:lnTo>
                  <a:lnTo>
                    <a:pt x="783755" y="342"/>
                  </a:lnTo>
                  <a:lnTo>
                    <a:pt x="782053" y="342"/>
                  </a:lnTo>
                  <a:lnTo>
                    <a:pt x="777646" y="0"/>
                  </a:lnTo>
                  <a:lnTo>
                    <a:pt x="758672" y="0"/>
                  </a:lnTo>
                  <a:lnTo>
                    <a:pt x="756970" y="1701"/>
                  </a:lnTo>
                  <a:lnTo>
                    <a:pt x="757643" y="3390"/>
                  </a:lnTo>
                  <a:lnTo>
                    <a:pt x="759345" y="6781"/>
                  </a:lnTo>
                  <a:lnTo>
                    <a:pt x="761009" y="28117"/>
                  </a:lnTo>
                  <a:lnTo>
                    <a:pt x="761034" y="222046"/>
                  </a:lnTo>
                  <a:lnTo>
                    <a:pt x="762393" y="222046"/>
                  </a:lnTo>
                  <a:lnTo>
                    <a:pt x="779678" y="221030"/>
                  </a:lnTo>
                  <a:lnTo>
                    <a:pt x="781380" y="220687"/>
                  </a:lnTo>
                  <a:lnTo>
                    <a:pt x="782396" y="218655"/>
                  </a:lnTo>
                  <a:lnTo>
                    <a:pt x="782396" y="115938"/>
                  </a:lnTo>
                  <a:lnTo>
                    <a:pt x="791883" y="115265"/>
                  </a:lnTo>
                  <a:lnTo>
                    <a:pt x="814260" y="115265"/>
                  </a:lnTo>
                  <a:lnTo>
                    <a:pt x="833589" y="115595"/>
                  </a:lnTo>
                  <a:lnTo>
                    <a:pt x="838327" y="116281"/>
                  </a:lnTo>
                  <a:lnTo>
                    <a:pt x="841375" y="116281"/>
                  </a:lnTo>
                  <a:lnTo>
                    <a:pt x="841375" y="115265"/>
                  </a:lnTo>
                  <a:lnTo>
                    <a:pt x="841375" y="11254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483245" y="2892685"/>
              <a:ext cx="844550" cy="0"/>
            </a:xfrm>
            <a:custGeom>
              <a:avLst/>
              <a:gdLst/>
              <a:ahLst/>
              <a:cxnLst/>
              <a:rect l="l" t="t" r="r" b="b"/>
              <a:pathLst>
                <a:path w="844550" h="0">
                  <a:moveTo>
                    <a:pt x="0" y="0"/>
                  </a:moveTo>
                  <a:lnTo>
                    <a:pt x="844305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8308" y="3254188"/>
              <a:ext cx="95070" cy="17662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842093" y="3304136"/>
              <a:ext cx="29845" cy="130175"/>
            </a:xfrm>
            <a:custGeom>
              <a:avLst/>
              <a:gdLst/>
              <a:ahLst/>
              <a:cxnLst/>
              <a:rect l="l" t="t" r="r" b="b"/>
              <a:pathLst>
                <a:path w="29845" h="130175">
                  <a:moveTo>
                    <a:pt x="22923" y="31368"/>
                  </a:move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  <a:path w="29845" h="130175">
                  <a:moveTo>
                    <a:pt x="22923" y="129817"/>
                  </a:moveTo>
                  <a:lnTo>
                    <a:pt x="6756" y="129817"/>
                  </a:lnTo>
                  <a:lnTo>
                    <a:pt x="0" y="123543"/>
                  </a:lnTo>
                  <a:lnTo>
                    <a:pt x="0" y="104722"/>
                  </a:lnTo>
                  <a:lnTo>
                    <a:pt x="6756" y="98449"/>
                  </a:lnTo>
                  <a:lnTo>
                    <a:pt x="22923" y="98449"/>
                  </a:lnTo>
                  <a:lnTo>
                    <a:pt x="29679" y="104722"/>
                  </a:lnTo>
                  <a:lnTo>
                    <a:pt x="29679" y="123543"/>
                  </a:lnTo>
                  <a:lnTo>
                    <a:pt x="22923" y="1298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6278" y="3254188"/>
              <a:ext cx="95070" cy="17662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0087547" y="3242411"/>
              <a:ext cx="196215" cy="200660"/>
            </a:xfrm>
            <a:custGeom>
              <a:avLst/>
              <a:gdLst/>
              <a:ahLst/>
              <a:cxnLst/>
              <a:rect l="l" t="t" r="r" b="b"/>
              <a:pathLst>
                <a:path w="196215" h="200660">
                  <a:moveTo>
                    <a:pt x="170357" y="0"/>
                  </a:moveTo>
                  <a:lnTo>
                    <a:pt x="153225" y="0"/>
                  </a:lnTo>
                  <a:lnTo>
                    <a:pt x="153225" y="15240"/>
                  </a:lnTo>
                  <a:lnTo>
                    <a:pt x="153225" y="60960"/>
                  </a:lnTo>
                  <a:lnTo>
                    <a:pt x="42951" y="60960"/>
                  </a:lnTo>
                  <a:lnTo>
                    <a:pt x="42951" y="15240"/>
                  </a:lnTo>
                  <a:lnTo>
                    <a:pt x="153225" y="15240"/>
                  </a:lnTo>
                  <a:lnTo>
                    <a:pt x="153225" y="0"/>
                  </a:lnTo>
                  <a:lnTo>
                    <a:pt x="25577" y="0"/>
                  </a:lnTo>
                  <a:lnTo>
                    <a:pt x="25577" y="15240"/>
                  </a:lnTo>
                  <a:lnTo>
                    <a:pt x="25577" y="60960"/>
                  </a:lnTo>
                  <a:lnTo>
                    <a:pt x="25577" y="74930"/>
                  </a:lnTo>
                  <a:lnTo>
                    <a:pt x="170357" y="74930"/>
                  </a:lnTo>
                  <a:lnTo>
                    <a:pt x="170357" y="61010"/>
                  </a:lnTo>
                  <a:lnTo>
                    <a:pt x="170357" y="15240"/>
                  </a:lnTo>
                  <a:lnTo>
                    <a:pt x="170357" y="14922"/>
                  </a:lnTo>
                  <a:lnTo>
                    <a:pt x="170357" y="0"/>
                  </a:lnTo>
                  <a:close/>
                </a:path>
                <a:path w="196215" h="200660">
                  <a:moveTo>
                    <a:pt x="174218" y="186690"/>
                  </a:moveTo>
                  <a:lnTo>
                    <a:pt x="42951" y="186690"/>
                  </a:lnTo>
                  <a:lnTo>
                    <a:pt x="42951" y="139700"/>
                  </a:lnTo>
                  <a:lnTo>
                    <a:pt x="25336" y="139700"/>
                  </a:lnTo>
                  <a:lnTo>
                    <a:pt x="25336" y="186690"/>
                  </a:lnTo>
                  <a:lnTo>
                    <a:pt x="25336" y="200660"/>
                  </a:lnTo>
                  <a:lnTo>
                    <a:pt x="174218" y="200660"/>
                  </a:lnTo>
                  <a:lnTo>
                    <a:pt x="174218" y="186690"/>
                  </a:lnTo>
                  <a:close/>
                </a:path>
                <a:path w="196215" h="200660">
                  <a:moveTo>
                    <a:pt x="196176" y="101066"/>
                  </a:moveTo>
                  <a:lnTo>
                    <a:pt x="0" y="101066"/>
                  </a:lnTo>
                  <a:lnTo>
                    <a:pt x="0" y="115544"/>
                  </a:lnTo>
                  <a:lnTo>
                    <a:pt x="90487" y="115544"/>
                  </a:lnTo>
                  <a:lnTo>
                    <a:pt x="90487" y="160667"/>
                  </a:lnTo>
                  <a:lnTo>
                    <a:pt x="108102" y="160667"/>
                  </a:lnTo>
                  <a:lnTo>
                    <a:pt x="108102" y="115544"/>
                  </a:lnTo>
                  <a:lnTo>
                    <a:pt x="196176" y="115544"/>
                  </a:lnTo>
                  <a:lnTo>
                    <a:pt x="196176" y="10106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6628" y="3232471"/>
              <a:ext cx="173513" cy="21620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6089" y="3232471"/>
              <a:ext cx="175905" cy="21306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2533" y="3240192"/>
              <a:ext cx="194967" cy="20823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1019217" y="3402585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2721" y="3240192"/>
              <a:ext cx="194967" cy="20823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0854" y="3232712"/>
              <a:ext cx="176629" cy="21547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1576573" y="3402585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99692" y="3232471"/>
              <a:ext cx="399828" cy="21596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2133786" y="3402585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8157" y="3232712"/>
              <a:ext cx="171320" cy="21547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7844" y="3232712"/>
              <a:ext cx="173492" cy="21571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54138" y="3241640"/>
              <a:ext cx="195209" cy="20630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71547" y="3236332"/>
              <a:ext cx="194967" cy="20944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9123" y="3633661"/>
              <a:ext cx="199567" cy="21764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2338" y="3635832"/>
              <a:ext cx="178077" cy="21065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42990" y="3635350"/>
              <a:ext cx="413582" cy="2159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40098" y="3635350"/>
              <a:ext cx="200054" cy="21113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70557" y="3635109"/>
              <a:ext cx="164323" cy="21620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76383" y="3632937"/>
              <a:ext cx="198587" cy="21571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5548" y="3643071"/>
              <a:ext cx="194967" cy="20823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40412" y="3635832"/>
              <a:ext cx="190865" cy="21427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52270" y="3637763"/>
              <a:ext cx="195209" cy="21041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83433" y="3635591"/>
              <a:ext cx="162151" cy="21547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96015" y="3635350"/>
              <a:ext cx="192072" cy="216201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9741332" y="3805465"/>
              <a:ext cx="2797175" cy="1261745"/>
            </a:xfrm>
            <a:custGeom>
              <a:avLst/>
              <a:gdLst/>
              <a:ahLst/>
              <a:cxnLst/>
              <a:rect l="l" t="t" r="r" b="b"/>
              <a:pathLst>
                <a:path w="2797175" h="1261745">
                  <a:moveTo>
                    <a:pt x="234162" y="1116037"/>
                  </a:moveTo>
                  <a:lnTo>
                    <a:pt x="233819" y="1111631"/>
                  </a:lnTo>
                  <a:lnTo>
                    <a:pt x="233502" y="1105039"/>
                  </a:lnTo>
                  <a:lnTo>
                    <a:pt x="233438" y="1104303"/>
                  </a:lnTo>
                  <a:lnTo>
                    <a:pt x="233006" y="1101915"/>
                  </a:lnTo>
                  <a:lnTo>
                    <a:pt x="232460" y="1099083"/>
                  </a:lnTo>
                  <a:lnTo>
                    <a:pt x="230428" y="1097394"/>
                  </a:lnTo>
                  <a:lnTo>
                    <a:pt x="218567" y="1099769"/>
                  </a:lnTo>
                  <a:lnTo>
                    <a:pt x="196608" y="1101915"/>
                  </a:lnTo>
                  <a:lnTo>
                    <a:pt x="190538" y="1102385"/>
                  </a:lnTo>
                  <a:lnTo>
                    <a:pt x="183603" y="1102741"/>
                  </a:lnTo>
                  <a:lnTo>
                    <a:pt x="172796" y="1103160"/>
                  </a:lnTo>
                  <a:lnTo>
                    <a:pt x="166357" y="1103490"/>
                  </a:lnTo>
                  <a:lnTo>
                    <a:pt x="142062" y="1104493"/>
                  </a:lnTo>
                  <a:lnTo>
                    <a:pt x="120154" y="1105039"/>
                  </a:lnTo>
                  <a:lnTo>
                    <a:pt x="85153" y="1105039"/>
                  </a:lnTo>
                  <a:lnTo>
                    <a:pt x="80251" y="1104849"/>
                  </a:lnTo>
                  <a:lnTo>
                    <a:pt x="74485" y="1104493"/>
                  </a:lnTo>
                  <a:lnTo>
                    <a:pt x="74815" y="1104493"/>
                  </a:lnTo>
                  <a:lnTo>
                    <a:pt x="74714" y="1104303"/>
                  </a:lnTo>
                  <a:lnTo>
                    <a:pt x="71437" y="1098410"/>
                  </a:lnTo>
                  <a:lnTo>
                    <a:pt x="71437" y="1018743"/>
                  </a:lnTo>
                  <a:lnTo>
                    <a:pt x="199923" y="1015352"/>
                  </a:lnTo>
                  <a:lnTo>
                    <a:pt x="217551" y="1015022"/>
                  </a:lnTo>
                  <a:lnTo>
                    <a:pt x="231787" y="1015022"/>
                  </a:lnTo>
                  <a:lnTo>
                    <a:pt x="231101" y="1011288"/>
                  </a:lnTo>
                  <a:lnTo>
                    <a:pt x="231101" y="1007554"/>
                  </a:lnTo>
                  <a:lnTo>
                    <a:pt x="230771" y="1006195"/>
                  </a:lnTo>
                  <a:lnTo>
                    <a:pt x="230200" y="1001052"/>
                  </a:lnTo>
                  <a:lnTo>
                    <a:pt x="230085" y="1000099"/>
                  </a:lnTo>
                  <a:lnTo>
                    <a:pt x="229971" y="999083"/>
                  </a:lnTo>
                  <a:lnTo>
                    <a:pt x="229933" y="998664"/>
                  </a:lnTo>
                  <a:lnTo>
                    <a:pt x="229844" y="997839"/>
                  </a:lnTo>
                  <a:lnTo>
                    <a:pt x="229755" y="997051"/>
                  </a:lnTo>
                  <a:lnTo>
                    <a:pt x="229412" y="995349"/>
                  </a:lnTo>
                  <a:lnTo>
                    <a:pt x="226695" y="994676"/>
                  </a:lnTo>
                  <a:lnTo>
                    <a:pt x="225679" y="994676"/>
                  </a:lnTo>
                  <a:lnTo>
                    <a:pt x="216865" y="995692"/>
                  </a:lnTo>
                  <a:lnTo>
                    <a:pt x="193548" y="997839"/>
                  </a:lnTo>
                  <a:lnTo>
                    <a:pt x="187032" y="998321"/>
                  </a:lnTo>
                  <a:lnTo>
                    <a:pt x="179501" y="998664"/>
                  </a:lnTo>
                  <a:lnTo>
                    <a:pt x="122516" y="1000772"/>
                  </a:lnTo>
                  <a:lnTo>
                    <a:pt x="113411" y="1001052"/>
                  </a:lnTo>
                  <a:lnTo>
                    <a:pt x="67792" y="1001052"/>
                  </a:lnTo>
                  <a:lnTo>
                    <a:pt x="50088" y="1000099"/>
                  </a:lnTo>
                  <a:lnTo>
                    <a:pt x="46012" y="1000099"/>
                  </a:lnTo>
                  <a:lnTo>
                    <a:pt x="43980" y="1003147"/>
                  </a:lnTo>
                  <a:lnTo>
                    <a:pt x="46697" y="1008570"/>
                  </a:lnTo>
                  <a:lnTo>
                    <a:pt x="50088" y="1025867"/>
                  </a:lnTo>
                  <a:lnTo>
                    <a:pt x="50088" y="1108583"/>
                  </a:lnTo>
                  <a:lnTo>
                    <a:pt x="59575" y="1122133"/>
                  </a:lnTo>
                  <a:lnTo>
                    <a:pt x="196977" y="1119428"/>
                  </a:lnTo>
                  <a:lnTo>
                    <a:pt x="231787" y="1119428"/>
                  </a:lnTo>
                  <a:lnTo>
                    <a:pt x="234162" y="1118069"/>
                  </a:lnTo>
                  <a:lnTo>
                    <a:pt x="234162" y="1116037"/>
                  </a:lnTo>
                  <a:close/>
                </a:path>
                <a:path w="2797175" h="1261745">
                  <a:moveTo>
                    <a:pt x="281622" y="1216380"/>
                  </a:moveTo>
                  <a:lnTo>
                    <a:pt x="280301" y="1205801"/>
                  </a:lnTo>
                  <a:lnTo>
                    <a:pt x="280212" y="1205191"/>
                  </a:lnTo>
                  <a:lnTo>
                    <a:pt x="280162" y="1204709"/>
                  </a:lnTo>
                  <a:lnTo>
                    <a:pt x="280073" y="1204023"/>
                  </a:lnTo>
                  <a:lnTo>
                    <a:pt x="279958" y="1203159"/>
                  </a:lnTo>
                  <a:lnTo>
                    <a:pt x="279920" y="1202817"/>
                  </a:lnTo>
                  <a:lnTo>
                    <a:pt x="279831" y="1202080"/>
                  </a:lnTo>
                  <a:lnTo>
                    <a:pt x="279755" y="1201445"/>
                  </a:lnTo>
                  <a:lnTo>
                    <a:pt x="279628" y="1200442"/>
                  </a:lnTo>
                  <a:lnTo>
                    <a:pt x="279577" y="1200111"/>
                  </a:lnTo>
                  <a:lnTo>
                    <a:pt x="279247" y="1198410"/>
                  </a:lnTo>
                  <a:lnTo>
                    <a:pt x="277215" y="1196378"/>
                  </a:lnTo>
                  <a:lnTo>
                    <a:pt x="273824" y="1197051"/>
                  </a:lnTo>
                  <a:lnTo>
                    <a:pt x="267639" y="1198067"/>
                  </a:lnTo>
                  <a:lnTo>
                    <a:pt x="225094" y="1202080"/>
                  </a:lnTo>
                  <a:lnTo>
                    <a:pt x="177965" y="1204455"/>
                  </a:lnTo>
                  <a:lnTo>
                    <a:pt x="170103" y="1204709"/>
                  </a:lnTo>
                  <a:lnTo>
                    <a:pt x="170586" y="1204709"/>
                  </a:lnTo>
                  <a:lnTo>
                    <a:pt x="152463" y="1205191"/>
                  </a:lnTo>
                  <a:lnTo>
                    <a:pt x="152565" y="1196378"/>
                  </a:lnTo>
                  <a:lnTo>
                    <a:pt x="152793" y="1175016"/>
                  </a:lnTo>
                  <a:lnTo>
                    <a:pt x="152882" y="1164170"/>
                  </a:lnTo>
                  <a:lnTo>
                    <a:pt x="153479" y="1149934"/>
                  </a:lnTo>
                  <a:lnTo>
                    <a:pt x="154152" y="1141120"/>
                  </a:lnTo>
                  <a:lnTo>
                    <a:pt x="154152" y="1137729"/>
                  </a:lnTo>
                  <a:lnTo>
                    <a:pt x="128054" y="1137729"/>
                  </a:lnTo>
                  <a:lnTo>
                    <a:pt x="130759" y="1144511"/>
                  </a:lnTo>
                  <a:lnTo>
                    <a:pt x="132803" y="1164170"/>
                  </a:lnTo>
                  <a:lnTo>
                    <a:pt x="132803" y="1205534"/>
                  </a:lnTo>
                  <a:lnTo>
                    <a:pt x="123164" y="1205801"/>
                  </a:lnTo>
                  <a:lnTo>
                    <a:pt x="61137" y="1205801"/>
                  </a:lnTo>
                  <a:lnTo>
                    <a:pt x="43675" y="1205534"/>
                  </a:lnTo>
                  <a:lnTo>
                    <a:pt x="45923" y="1205534"/>
                  </a:lnTo>
                  <a:lnTo>
                    <a:pt x="25082" y="1205039"/>
                  </a:lnTo>
                  <a:lnTo>
                    <a:pt x="17030" y="1204709"/>
                  </a:lnTo>
                  <a:lnTo>
                    <a:pt x="9398" y="1204023"/>
                  </a:lnTo>
                  <a:lnTo>
                    <a:pt x="9804" y="1204023"/>
                  </a:lnTo>
                  <a:lnTo>
                    <a:pt x="2959" y="1203159"/>
                  </a:lnTo>
                  <a:lnTo>
                    <a:pt x="1270" y="1202817"/>
                  </a:lnTo>
                  <a:lnTo>
                    <a:pt x="0" y="1205039"/>
                  </a:lnTo>
                  <a:lnTo>
                    <a:pt x="76" y="1205534"/>
                  </a:lnTo>
                  <a:lnTo>
                    <a:pt x="215" y="1205801"/>
                  </a:lnTo>
                  <a:lnTo>
                    <a:pt x="1612" y="1211630"/>
                  </a:lnTo>
                  <a:lnTo>
                    <a:pt x="3644" y="1219428"/>
                  </a:lnTo>
                  <a:lnTo>
                    <a:pt x="5105" y="1223492"/>
                  </a:lnTo>
                  <a:lnTo>
                    <a:pt x="5676" y="1225194"/>
                  </a:lnTo>
                  <a:lnTo>
                    <a:pt x="8382" y="1227226"/>
                  </a:lnTo>
                  <a:lnTo>
                    <a:pt x="12115" y="1226883"/>
                  </a:lnTo>
                  <a:lnTo>
                    <a:pt x="23583" y="1225689"/>
                  </a:lnTo>
                  <a:lnTo>
                    <a:pt x="32664" y="1224940"/>
                  </a:lnTo>
                  <a:lnTo>
                    <a:pt x="44107" y="1224318"/>
                  </a:lnTo>
                  <a:lnTo>
                    <a:pt x="95173" y="1222209"/>
                  </a:lnTo>
                  <a:lnTo>
                    <a:pt x="158623" y="1220787"/>
                  </a:lnTo>
                  <a:lnTo>
                    <a:pt x="173812" y="1220558"/>
                  </a:lnTo>
                  <a:lnTo>
                    <a:pt x="266966" y="1220558"/>
                  </a:lnTo>
                  <a:lnTo>
                    <a:pt x="275170" y="1220787"/>
                  </a:lnTo>
                  <a:lnTo>
                    <a:pt x="279577" y="1220787"/>
                  </a:lnTo>
                  <a:lnTo>
                    <a:pt x="279755" y="1220558"/>
                  </a:lnTo>
                  <a:lnTo>
                    <a:pt x="281622" y="1218069"/>
                  </a:lnTo>
                  <a:lnTo>
                    <a:pt x="281622" y="1216380"/>
                  </a:lnTo>
                  <a:close/>
                </a:path>
                <a:path w="2797175" h="1261745">
                  <a:moveTo>
                    <a:pt x="477354" y="1160106"/>
                  </a:moveTo>
                  <a:lnTo>
                    <a:pt x="475996" y="1155357"/>
                  </a:lnTo>
                  <a:lnTo>
                    <a:pt x="475894" y="1155230"/>
                  </a:lnTo>
                  <a:lnTo>
                    <a:pt x="474637" y="1153668"/>
                  </a:lnTo>
                  <a:lnTo>
                    <a:pt x="471246" y="1149261"/>
                  </a:lnTo>
                  <a:lnTo>
                    <a:pt x="436727" y="1114679"/>
                  </a:lnTo>
                  <a:lnTo>
                    <a:pt x="399046" y="1079766"/>
                  </a:lnTo>
                  <a:lnTo>
                    <a:pt x="403453" y="1070610"/>
                  </a:lnTo>
                  <a:lnTo>
                    <a:pt x="410235" y="1054341"/>
                  </a:lnTo>
                  <a:lnTo>
                    <a:pt x="412940" y="1047559"/>
                  </a:lnTo>
                  <a:lnTo>
                    <a:pt x="414972" y="1041793"/>
                  </a:lnTo>
                  <a:lnTo>
                    <a:pt x="420408" y="1025867"/>
                  </a:lnTo>
                  <a:lnTo>
                    <a:pt x="425831" y="1010272"/>
                  </a:lnTo>
                  <a:lnTo>
                    <a:pt x="427177" y="1005522"/>
                  </a:lnTo>
                  <a:lnTo>
                    <a:pt x="427520" y="1002131"/>
                  </a:lnTo>
                  <a:lnTo>
                    <a:pt x="425831" y="1001788"/>
                  </a:lnTo>
                  <a:lnTo>
                    <a:pt x="402437" y="996035"/>
                  </a:lnTo>
                  <a:lnTo>
                    <a:pt x="401421" y="995349"/>
                  </a:lnTo>
                  <a:lnTo>
                    <a:pt x="399389" y="997051"/>
                  </a:lnTo>
                  <a:lnTo>
                    <a:pt x="399389" y="1005522"/>
                  </a:lnTo>
                  <a:lnTo>
                    <a:pt x="394639" y="1029931"/>
                  </a:lnTo>
                  <a:lnTo>
                    <a:pt x="380034" y="1071791"/>
                  </a:lnTo>
                  <a:lnTo>
                    <a:pt x="359676" y="1109408"/>
                  </a:lnTo>
                  <a:lnTo>
                    <a:pt x="331406" y="1144905"/>
                  </a:lnTo>
                  <a:lnTo>
                    <a:pt x="300393" y="1171295"/>
                  </a:lnTo>
                  <a:lnTo>
                    <a:pt x="300062" y="1171625"/>
                  </a:lnTo>
                  <a:lnTo>
                    <a:pt x="297688" y="1173327"/>
                  </a:lnTo>
                  <a:lnTo>
                    <a:pt x="299046" y="1174686"/>
                  </a:lnTo>
                  <a:lnTo>
                    <a:pt x="308190" y="1182484"/>
                  </a:lnTo>
                  <a:lnTo>
                    <a:pt x="311581" y="1185189"/>
                  </a:lnTo>
                  <a:lnTo>
                    <a:pt x="317004" y="1183500"/>
                  </a:lnTo>
                  <a:lnTo>
                    <a:pt x="351497" y="1152398"/>
                  </a:lnTo>
                  <a:lnTo>
                    <a:pt x="379006" y="1115910"/>
                  </a:lnTo>
                  <a:lnTo>
                    <a:pt x="391591" y="1094346"/>
                  </a:lnTo>
                  <a:lnTo>
                    <a:pt x="398056" y="1100239"/>
                  </a:lnTo>
                  <a:lnTo>
                    <a:pt x="428002" y="1132344"/>
                  </a:lnTo>
                  <a:lnTo>
                    <a:pt x="453313" y="1165758"/>
                  </a:lnTo>
                  <a:lnTo>
                    <a:pt x="458025" y="1175016"/>
                  </a:lnTo>
                  <a:lnTo>
                    <a:pt x="460400" y="1173670"/>
                  </a:lnTo>
                  <a:lnTo>
                    <a:pt x="469557" y="1167561"/>
                  </a:lnTo>
                  <a:lnTo>
                    <a:pt x="475322" y="1162481"/>
                  </a:lnTo>
                  <a:lnTo>
                    <a:pt x="477354" y="1160106"/>
                  </a:lnTo>
                  <a:close/>
                </a:path>
                <a:path w="2797175" h="1261745">
                  <a:moveTo>
                    <a:pt x="547522" y="973658"/>
                  </a:moveTo>
                  <a:lnTo>
                    <a:pt x="545147" y="973658"/>
                  </a:lnTo>
                  <a:lnTo>
                    <a:pt x="525830" y="972985"/>
                  </a:lnTo>
                  <a:lnTo>
                    <a:pt x="522439" y="972985"/>
                  </a:lnTo>
                  <a:lnTo>
                    <a:pt x="520738" y="974674"/>
                  </a:lnTo>
                  <a:lnTo>
                    <a:pt x="521423" y="976376"/>
                  </a:lnTo>
                  <a:lnTo>
                    <a:pt x="523113" y="979754"/>
                  </a:lnTo>
                  <a:lnTo>
                    <a:pt x="524814" y="1001788"/>
                  </a:lnTo>
                  <a:lnTo>
                    <a:pt x="524814" y="1063828"/>
                  </a:lnTo>
                  <a:lnTo>
                    <a:pt x="513626" y="1064514"/>
                  </a:lnTo>
                  <a:lnTo>
                    <a:pt x="494652" y="1065187"/>
                  </a:lnTo>
                  <a:lnTo>
                    <a:pt x="461416" y="1065187"/>
                  </a:lnTo>
                  <a:lnTo>
                    <a:pt x="455993" y="1064514"/>
                  </a:lnTo>
                  <a:lnTo>
                    <a:pt x="454304" y="1064171"/>
                  </a:lnTo>
                  <a:lnTo>
                    <a:pt x="454190" y="1064514"/>
                  </a:lnTo>
                  <a:lnTo>
                    <a:pt x="453618" y="1066203"/>
                  </a:lnTo>
                  <a:lnTo>
                    <a:pt x="453618" y="1066876"/>
                  </a:lnTo>
                  <a:lnTo>
                    <a:pt x="456336" y="1082814"/>
                  </a:lnTo>
                  <a:lnTo>
                    <a:pt x="456450" y="1083157"/>
                  </a:lnTo>
                  <a:lnTo>
                    <a:pt x="457009" y="1084846"/>
                  </a:lnTo>
                  <a:lnTo>
                    <a:pt x="459384" y="1086878"/>
                  </a:lnTo>
                  <a:lnTo>
                    <a:pt x="463118" y="1086205"/>
                  </a:lnTo>
                  <a:lnTo>
                    <a:pt x="471246" y="1085189"/>
                  </a:lnTo>
                  <a:lnTo>
                    <a:pt x="489889" y="1083157"/>
                  </a:lnTo>
                  <a:lnTo>
                    <a:pt x="498030" y="1082471"/>
                  </a:lnTo>
                  <a:lnTo>
                    <a:pt x="503453" y="1081798"/>
                  </a:lnTo>
                  <a:lnTo>
                    <a:pt x="518375" y="1081455"/>
                  </a:lnTo>
                  <a:lnTo>
                    <a:pt x="524814" y="1081125"/>
                  </a:lnTo>
                  <a:lnTo>
                    <a:pt x="524814" y="1261122"/>
                  </a:lnTo>
                  <a:lnTo>
                    <a:pt x="526173" y="1261122"/>
                  </a:lnTo>
                  <a:lnTo>
                    <a:pt x="543458" y="1260106"/>
                  </a:lnTo>
                  <a:lnTo>
                    <a:pt x="545147" y="1259763"/>
                  </a:lnTo>
                  <a:lnTo>
                    <a:pt x="546163" y="1257731"/>
                  </a:lnTo>
                  <a:lnTo>
                    <a:pt x="546163" y="1081125"/>
                  </a:lnTo>
                  <a:lnTo>
                    <a:pt x="546163" y="1065187"/>
                  </a:lnTo>
                  <a:lnTo>
                    <a:pt x="546265" y="1002131"/>
                  </a:lnTo>
                  <a:lnTo>
                    <a:pt x="546392" y="995349"/>
                  </a:lnTo>
                  <a:lnTo>
                    <a:pt x="546506" y="988910"/>
                  </a:lnTo>
                  <a:lnTo>
                    <a:pt x="547522" y="976376"/>
                  </a:lnTo>
                  <a:lnTo>
                    <a:pt x="547522" y="973658"/>
                  </a:lnTo>
                  <a:close/>
                </a:path>
                <a:path w="2797175" h="1261745">
                  <a:moveTo>
                    <a:pt x="2796692" y="6273"/>
                  </a:moveTo>
                  <a:lnTo>
                    <a:pt x="2789936" y="0"/>
                  </a:lnTo>
                  <a:lnTo>
                    <a:pt x="2773769" y="0"/>
                  </a:lnTo>
                  <a:lnTo>
                    <a:pt x="2767012" y="6273"/>
                  </a:lnTo>
                  <a:lnTo>
                    <a:pt x="2767012" y="25095"/>
                  </a:lnTo>
                  <a:lnTo>
                    <a:pt x="2773769" y="31369"/>
                  </a:lnTo>
                  <a:lnTo>
                    <a:pt x="2781731" y="31369"/>
                  </a:lnTo>
                  <a:lnTo>
                    <a:pt x="2789936" y="31369"/>
                  </a:lnTo>
                  <a:lnTo>
                    <a:pt x="2796692" y="25095"/>
                  </a:lnTo>
                  <a:lnTo>
                    <a:pt x="2796692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729725" y="5110820"/>
              <a:ext cx="704850" cy="0"/>
            </a:xfrm>
            <a:custGeom>
              <a:avLst/>
              <a:gdLst/>
              <a:ahLst/>
              <a:cxnLst/>
              <a:rect l="l" t="t" r="r" b="b"/>
              <a:pathLst>
                <a:path w="704850" h="0">
                  <a:moveTo>
                    <a:pt x="0" y="0"/>
                  </a:moveTo>
                  <a:lnTo>
                    <a:pt x="599627" y="0"/>
                  </a:lnTo>
                </a:path>
                <a:path w="704850" h="0">
                  <a:moveTo>
                    <a:pt x="599484" y="0"/>
                  </a:moveTo>
                  <a:lnTo>
                    <a:pt x="704554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466667" y="4778450"/>
              <a:ext cx="558800" cy="288925"/>
            </a:xfrm>
            <a:custGeom>
              <a:avLst/>
              <a:gdLst/>
              <a:ahLst/>
              <a:cxnLst/>
              <a:rect l="l" t="t" r="r" b="b"/>
              <a:pathLst>
                <a:path w="558800" h="288925">
                  <a:moveTo>
                    <a:pt x="180682" y="181356"/>
                  </a:moveTo>
                  <a:lnTo>
                    <a:pt x="179666" y="173901"/>
                  </a:lnTo>
                  <a:lnTo>
                    <a:pt x="178981" y="169151"/>
                  </a:lnTo>
                  <a:lnTo>
                    <a:pt x="178879" y="168478"/>
                  </a:lnTo>
                  <a:lnTo>
                    <a:pt x="178650" y="167119"/>
                  </a:lnTo>
                  <a:lnTo>
                    <a:pt x="175260" y="168478"/>
                  </a:lnTo>
                  <a:lnTo>
                    <a:pt x="166509" y="172872"/>
                  </a:lnTo>
                  <a:lnTo>
                    <a:pt x="159943" y="175679"/>
                  </a:lnTo>
                  <a:lnTo>
                    <a:pt x="119557" y="186575"/>
                  </a:lnTo>
                  <a:lnTo>
                    <a:pt x="77749" y="193903"/>
                  </a:lnTo>
                  <a:lnTo>
                    <a:pt x="77901" y="193903"/>
                  </a:lnTo>
                  <a:lnTo>
                    <a:pt x="69557" y="194830"/>
                  </a:lnTo>
                  <a:lnTo>
                    <a:pt x="48196" y="196608"/>
                  </a:lnTo>
                  <a:lnTo>
                    <a:pt x="41948" y="196977"/>
                  </a:lnTo>
                  <a:lnTo>
                    <a:pt x="36334" y="196977"/>
                  </a:lnTo>
                  <a:lnTo>
                    <a:pt x="30162" y="196608"/>
                  </a:lnTo>
                  <a:lnTo>
                    <a:pt x="28473" y="196278"/>
                  </a:lnTo>
                  <a:lnTo>
                    <a:pt x="26098" y="193903"/>
                  </a:lnTo>
                  <a:lnTo>
                    <a:pt x="26098" y="128473"/>
                  </a:lnTo>
                  <a:lnTo>
                    <a:pt x="30162" y="128130"/>
                  </a:lnTo>
                  <a:lnTo>
                    <a:pt x="72885" y="125768"/>
                  </a:lnTo>
                  <a:lnTo>
                    <a:pt x="114922" y="124409"/>
                  </a:lnTo>
                  <a:lnTo>
                    <a:pt x="121691" y="124409"/>
                  </a:lnTo>
                  <a:lnTo>
                    <a:pt x="122034" y="121361"/>
                  </a:lnTo>
                  <a:lnTo>
                    <a:pt x="123482" y="110502"/>
                  </a:lnTo>
                  <a:lnTo>
                    <a:pt x="123532" y="110172"/>
                  </a:lnTo>
                  <a:lnTo>
                    <a:pt x="123621" y="109486"/>
                  </a:lnTo>
                  <a:lnTo>
                    <a:pt x="123710" y="108813"/>
                  </a:lnTo>
                  <a:lnTo>
                    <a:pt x="129832" y="63042"/>
                  </a:lnTo>
                  <a:lnTo>
                    <a:pt x="130505" y="59321"/>
                  </a:lnTo>
                  <a:lnTo>
                    <a:pt x="132791" y="46443"/>
                  </a:lnTo>
                  <a:lnTo>
                    <a:pt x="134581" y="36601"/>
                  </a:lnTo>
                  <a:lnTo>
                    <a:pt x="134912" y="33896"/>
                  </a:lnTo>
                  <a:lnTo>
                    <a:pt x="135318" y="32880"/>
                  </a:lnTo>
                  <a:lnTo>
                    <a:pt x="135623" y="32131"/>
                  </a:lnTo>
                  <a:lnTo>
                    <a:pt x="135343" y="32131"/>
                  </a:lnTo>
                  <a:lnTo>
                    <a:pt x="116954" y="27457"/>
                  </a:lnTo>
                  <a:lnTo>
                    <a:pt x="116611" y="27457"/>
                  </a:lnTo>
                  <a:lnTo>
                    <a:pt x="115938" y="27114"/>
                  </a:lnTo>
                  <a:lnTo>
                    <a:pt x="115252" y="27114"/>
                  </a:lnTo>
                  <a:lnTo>
                    <a:pt x="113220" y="26771"/>
                  </a:lnTo>
                  <a:lnTo>
                    <a:pt x="111531" y="27457"/>
                  </a:lnTo>
                  <a:lnTo>
                    <a:pt x="105422" y="28803"/>
                  </a:lnTo>
                  <a:lnTo>
                    <a:pt x="59283" y="31851"/>
                  </a:lnTo>
                  <a:lnTo>
                    <a:pt x="53644" y="32131"/>
                  </a:lnTo>
                  <a:lnTo>
                    <a:pt x="26784" y="32880"/>
                  </a:lnTo>
                  <a:lnTo>
                    <a:pt x="7454" y="32880"/>
                  </a:lnTo>
                  <a:lnTo>
                    <a:pt x="5080" y="32537"/>
                  </a:lnTo>
                  <a:lnTo>
                    <a:pt x="4051" y="32207"/>
                  </a:lnTo>
                  <a:lnTo>
                    <a:pt x="2705" y="33896"/>
                  </a:lnTo>
                  <a:lnTo>
                    <a:pt x="3048" y="34569"/>
                  </a:lnTo>
                  <a:lnTo>
                    <a:pt x="6769" y="48107"/>
                  </a:lnTo>
                  <a:lnTo>
                    <a:pt x="6896" y="48475"/>
                  </a:lnTo>
                  <a:lnTo>
                    <a:pt x="6997" y="48806"/>
                  </a:lnTo>
                  <a:lnTo>
                    <a:pt x="7454" y="50165"/>
                  </a:lnTo>
                  <a:lnTo>
                    <a:pt x="9156" y="51866"/>
                  </a:lnTo>
                  <a:lnTo>
                    <a:pt x="21018" y="50850"/>
                  </a:lnTo>
                  <a:lnTo>
                    <a:pt x="40005" y="49491"/>
                  </a:lnTo>
                  <a:lnTo>
                    <a:pt x="48133" y="48806"/>
                  </a:lnTo>
                  <a:lnTo>
                    <a:pt x="86944" y="46799"/>
                  </a:lnTo>
                  <a:lnTo>
                    <a:pt x="95719" y="46443"/>
                  </a:lnTo>
                  <a:lnTo>
                    <a:pt x="109486" y="46443"/>
                  </a:lnTo>
                  <a:lnTo>
                    <a:pt x="109385" y="50850"/>
                  </a:lnTo>
                  <a:lnTo>
                    <a:pt x="109334" y="51866"/>
                  </a:lnTo>
                  <a:lnTo>
                    <a:pt x="109156" y="55587"/>
                  </a:lnTo>
                  <a:lnTo>
                    <a:pt x="106781" y="77622"/>
                  </a:lnTo>
                  <a:lnTo>
                    <a:pt x="104749" y="99326"/>
                  </a:lnTo>
                  <a:lnTo>
                    <a:pt x="103733" y="106438"/>
                  </a:lnTo>
                  <a:lnTo>
                    <a:pt x="102374" y="107111"/>
                  </a:lnTo>
                  <a:lnTo>
                    <a:pt x="83731" y="108813"/>
                  </a:lnTo>
                  <a:lnTo>
                    <a:pt x="51777" y="109969"/>
                  </a:lnTo>
                  <a:lnTo>
                    <a:pt x="30162" y="110502"/>
                  </a:lnTo>
                  <a:lnTo>
                    <a:pt x="8813" y="110502"/>
                  </a:lnTo>
                  <a:lnTo>
                    <a:pt x="4749" y="110172"/>
                  </a:lnTo>
                  <a:lnTo>
                    <a:pt x="0" y="109486"/>
                  </a:lnTo>
                  <a:lnTo>
                    <a:pt x="1689" y="113563"/>
                  </a:lnTo>
                  <a:lnTo>
                    <a:pt x="4064" y="120332"/>
                  </a:lnTo>
                  <a:lnTo>
                    <a:pt x="4114" y="121361"/>
                  </a:lnTo>
                  <a:lnTo>
                    <a:pt x="4749" y="135928"/>
                  </a:lnTo>
                  <a:lnTo>
                    <a:pt x="4749" y="203047"/>
                  </a:lnTo>
                  <a:lnTo>
                    <a:pt x="12877" y="217297"/>
                  </a:lnTo>
                  <a:lnTo>
                    <a:pt x="20332" y="217627"/>
                  </a:lnTo>
                  <a:lnTo>
                    <a:pt x="35547" y="217297"/>
                  </a:lnTo>
                  <a:lnTo>
                    <a:pt x="32994" y="217297"/>
                  </a:lnTo>
                  <a:lnTo>
                    <a:pt x="39154" y="216954"/>
                  </a:lnTo>
                  <a:lnTo>
                    <a:pt x="83413" y="210997"/>
                  </a:lnTo>
                  <a:lnTo>
                    <a:pt x="128016" y="201955"/>
                  </a:lnTo>
                  <a:lnTo>
                    <a:pt x="165150" y="191554"/>
                  </a:lnTo>
                  <a:lnTo>
                    <a:pt x="177292" y="186448"/>
                  </a:lnTo>
                  <a:lnTo>
                    <a:pt x="179666" y="185420"/>
                  </a:lnTo>
                  <a:lnTo>
                    <a:pt x="180682" y="183057"/>
                  </a:lnTo>
                  <a:lnTo>
                    <a:pt x="180682" y="181356"/>
                  </a:lnTo>
                  <a:close/>
                </a:path>
                <a:path w="558800" h="288925">
                  <a:moveTo>
                    <a:pt x="214922" y="673"/>
                  </a:moveTo>
                  <a:lnTo>
                    <a:pt x="212547" y="673"/>
                  </a:lnTo>
                  <a:lnTo>
                    <a:pt x="193230" y="0"/>
                  </a:lnTo>
                  <a:lnTo>
                    <a:pt x="189839" y="0"/>
                  </a:lnTo>
                  <a:lnTo>
                    <a:pt x="188137" y="1689"/>
                  </a:lnTo>
                  <a:lnTo>
                    <a:pt x="188823" y="3390"/>
                  </a:lnTo>
                  <a:lnTo>
                    <a:pt x="190512" y="6769"/>
                  </a:lnTo>
                  <a:lnTo>
                    <a:pt x="192201" y="28803"/>
                  </a:lnTo>
                  <a:lnTo>
                    <a:pt x="192201" y="288137"/>
                  </a:lnTo>
                  <a:lnTo>
                    <a:pt x="193560" y="288137"/>
                  </a:lnTo>
                  <a:lnTo>
                    <a:pt x="210858" y="287121"/>
                  </a:lnTo>
                  <a:lnTo>
                    <a:pt x="212547" y="286778"/>
                  </a:lnTo>
                  <a:lnTo>
                    <a:pt x="213563" y="284746"/>
                  </a:lnTo>
                  <a:lnTo>
                    <a:pt x="213664" y="28803"/>
                  </a:lnTo>
                  <a:lnTo>
                    <a:pt x="213906" y="15925"/>
                  </a:lnTo>
                  <a:lnTo>
                    <a:pt x="214922" y="3390"/>
                  </a:lnTo>
                  <a:lnTo>
                    <a:pt x="214922" y="673"/>
                  </a:lnTo>
                  <a:close/>
                </a:path>
                <a:path w="558800" h="288925">
                  <a:moveTo>
                    <a:pt x="501167" y="4064"/>
                  </a:moveTo>
                  <a:lnTo>
                    <a:pt x="499478" y="3390"/>
                  </a:lnTo>
                  <a:lnTo>
                    <a:pt x="478116" y="3048"/>
                  </a:lnTo>
                  <a:lnTo>
                    <a:pt x="476758" y="3048"/>
                  </a:lnTo>
                  <a:lnTo>
                    <a:pt x="475068" y="4737"/>
                  </a:lnTo>
                  <a:lnTo>
                    <a:pt x="475869" y="6769"/>
                  </a:lnTo>
                  <a:lnTo>
                    <a:pt x="477100" y="10160"/>
                  </a:lnTo>
                  <a:lnTo>
                    <a:pt x="477139" y="10502"/>
                  </a:lnTo>
                  <a:lnTo>
                    <a:pt x="479132" y="25755"/>
                  </a:lnTo>
                  <a:lnTo>
                    <a:pt x="479132" y="47790"/>
                  </a:lnTo>
                  <a:lnTo>
                    <a:pt x="479132" y="66103"/>
                  </a:lnTo>
                  <a:lnTo>
                    <a:pt x="479132" y="108813"/>
                  </a:lnTo>
                  <a:lnTo>
                    <a:pt x="466140" y="109804"/>
                  </a:lnTo>
                  <a:lnTo>
                    <a:pt x="434263" y="111480"/>
                  </a:lnTo>
                  <a:lnTo>
                    <a:pt x="411327" y="112204"/>
                  </a:lnTo>
                  <a:lnTo>
                    <a:pt x="358444" y="112204"/>
                  </a:lnTo>
                  <a:lnTo>
                    <a:pt x="358343" y="108813"/>
                  </a:lnTo>
                  <a:lnTo>
                    <a:pt x="357098" y="68478"/>
                  </a:lnTo>
                  <a:lnTo>
                    <a:pt x="364261" y="68072"/>
                  </a:lnTo>
                  <a:lnTo>
                    <a:pt x="369912" y="67830"/>
                  </a:lnTo>
                  <a:lnTo>
                    <a:pt x="479132" y="66103"/>
                  </a:lnTo>
                  <a:lnTo>
                    <a:pt x="479132" y="47790"/>
                  </a:lnTo>
                  <a:lnTo>
                    <a:pt x="471805" y="48399"/>
                  </a:lnTo>
                  <a:lnTo>
                    <a:pt x="466318" y="48793"/>
                  </a:lnTo>
                  <a:lnTo>
                    <a:pt x="432562" y="50457"/>
                  </a:lnTo>
                  <a:lnTo>
                    <a:pt x="408279" y="51181"/>
                  </a:lnTo>
                  <a:lnTo>
                    <a:pt x="409663" y="51181"/>
                  </a:lnTo>
                  <a:lnTo>
                    <a:pt x="396760" y="51460"/>
                  </a:lnTo>
                  <a:lnTo>
                    <a:pt x="363918" y="51460"/>
                  </a:lnTo>
                  <a:lnTo>
                    <a:pt x="356755" y="51181"/>
                  </a:lnTo>
                  <a:lnTo>
                    <a:pt x="356641" y="28130"/>
                  </a:lnTo>
                  <a:lnTo>
                    <a:pt x="356577" y="25755"/>
                  </a:lnTo>
                  <a:lnTo>
                    <a:pt x="356412" y="19989"/>
                  </a:lnTo>
                  <a:lnTo>
                    <a:pt x="356641" y="15925"/>
                  </a:lnTo>
                  <a:lnTo>
                    <a:pt x="356755" y="10502"/>
                  </a:lnTo>
                  <a:lnTo>
                    <a:pt x="329641" y="10502"/>
                  </a:lnTo>
                  <a:lnTo>
                    <a:pt x="331673" y="17284"/>
                  </a:lnTo>
                  <a:lnTo>
                    <a:pt x="333362" y="28130"/>
                  </a:lnTo>
                  <a:lnTo>
                    <a:pt x="334352" y="34645"/>
                  </a:lnTo>
                  <a:lnTo>
                    <a:pt x="334886" y="39535"/>
                  </a:lnTo>
                  <a:lnTo>
                    <a:pt x="335178" y="45250"/>
                  </a:lnTo>
                  <a:lnTo>
                    <a:pt x="335292" y="50152"/>
                  </a:lnTo>
                  <a:lnTo>
                    <a:pt x="335394" y="54229"/>
                  </a:lnTo>
                  <a:lnTo>
                    <a:pt x="336435" y="112204"/>
                  </a:lnTo>
                  <a:lnTo>
                    <a:pt x="336791" y="125082"/>
                  </a:lnTo>
                  <a:lnTo>
                    <a:pt x="336969" y="127114"/>
                  </a:lnTo>
                  <a:lnTo>
                    <a:pt x="337096" y="131191"/>
                  </a:lnTo>
                  <a:lnTo>
                    <a:pt x="339128" y="131864"/>
                  </a:lnTo>
                  <a:lnTo>
                    <a:pt x="340487" y="131864"/>
                  </a:lnTo>
                  <a:lnTo>
                    <a:pt x="347941" y="130848"/>
                  </a:lnTo>
                  <a:lnTo>
                    <a:pt x="357479" y="130086"/>
                  </a:lnTo>
                  <a:lnTo>
                    <a:pt x="371716" y="130086"/>
                  </a:lnTo>
                  <a:lnTo>
                    <a:pt x="470281" y="127114"/>
                  </a:lnTo>
                  <a:lnTo>
                    <a:pt x="496417" y="127114"/>
                  </a:lnTo>
                  <a:lnTo>
                    <a:pt x="500151" y="125082"/>
                  </a:lnTo>
                  <a:lnTo>
                    <a:pt x="500151" y="112204"/>
                  </a:lnTo>
                  <a:lnTo>
                    <a:pt x="500151" y="66103"/>
                  </a:lnTo>
                  <a:lnTo>
                    <a:pt x="500151" y="51460"/>
                  </a:lnTo>
                  <a:lnTo>
                    <a:pt x="500227" y="25755"/>
                  </a:lnTo>
                  <a:lnTo>
                    <a:pt x="500824" y="15925"/>
                  </a:lnTo>
                  <a:lnTo>
                    <a:pt x="500900" y="13893"/>
                  </a:lnTo>
                  <a:lnTo>
                    <a:pt x="501027" y="10502"/>
                  </a:lnTo>
                  <a:lnTo>
                    <a:pt x="501040" y="10160"/>
                  </a:lnTo>
                  <a:lnTo>
                    <a:pt x="501167" y="4064"/>
                  </a:lnTo>
                  <a:close/>
                </a:path>
                <a:path w="558800" h="288925">
                  <a:moveTo>
                    <a:pt x="558800" y="181013"/>
                  </a:moveTo>
                  <a:lnTo>
                    <a:pt x="557466" y="170421"/>
                  </a:lnTo>
                  <a:lnTo>
                    <a:pt x="557377" y="169684"/>
                  </a:lnTo>
                  <a:lnTo>
                    <a:pt x="557263" y="168732"/>
                  </a:lnTo>
                  <a:lnTo>
                    <a:pt x="557149" y="167792"/>
                  </a:lnTo>
                  <a:lnTo>
                    <a:pt x="557047" y="167030"/>
                  </a:lnTo>
                  <a:lnTo>
                    <a:pt x="556971" y="166420"/>
                  </a:lnTo>
                  <a:lnTo>
                    <a:pt x="556844" y="165430"/>
                  </a:lnTo>
                  <a:lnTo>
                    <a:pt x="556768" y="164744"/>
                  </a:lnTo>
                  <a:lnTo>
                    <a:pt x="556691" y="164414"/>
                  </a:lnTo>
                  <a:lnTo>
                    <a:pt x="556425" y="163055"/>
                  </a:lnTo>
                  <a:lnTo>
                    <a:pt x="554393" y="161023"/>
                  </a:lnTo>
                  <a:lnTo>
                    <a:pt x="551002" y="161696"/>
                  </a:lnTo>
                  <a:lnTo>
                    <a:pt x="544195" y="162902"/>
                  </a:lnTo>
                  <a:lnTo>
                    <a:pt x="505409" y="166420"/>
                  </a:lnTo>
                  <a:lnTo>
                    <a:pt x="486879" y="167462"/>
                  </a:lnTo>
                  <a:lnTo>
                    <a:pt x="487222" y="167462"/>
                  </a:lnTo>
                  <a:lnTo>
                    <a:pt x="432993" y="169341"/>
                  </a:lnTo>
                  <a:lnTo>
                    <a:pt x="433451" y="169341"/>
                  </a:lnTo>
                  <a:lnTo>
                    <a:pt x="384238" y="170421"/>
                  </a:lnTo>
                  <a:lnTo>
                    <a:pt x="330225" y="170421"/>
                  </a:lnTo>
                  <a:lnTo>
                    <a:pt x="317538" y="170218"/>
                  </a:lnTo>
                  <a:lnTo>
                    <a:pt x="318820" y="170218"/>
                  </a:lnTo>
                  <a:lnTo>
                    <a:pt x="295744" y="169684"/>
                  </a:lnTo>
                  <a:lnTo>
                    <a:pt x="287743" y="169341"/>
                  </a:lnTo>
                  <a:lnTo>
                    <a:pt x="280936" y="168732"/>
                  </a:lnTo>
                  <a:lnTo>
                    <a:pt x="281101" y="168732"/>
                  </a:lnTo>
                  <a:lnTo>
                    <a:pt x="273697" y="167792"/>
                  </a:lnTo>
                  <a:lnTo>
                    <a:pt x="272008" y="167462"/>
                  </a:lnTo>
                  <a:lnTo>
                    <a:pt x="270738" y="169684"/>
                  </a:lnTo>
                  <a:lnTo>
                    <a:pt x="270852" y="170218"/>
                  </a:lnTo>
                  <a:lnTo>
                    <a:pt x="270941" y="170421"/>
                  </a:lnTo>
                  <a:lnTo>
                    <a:pt x="272351" y="176276"/>
                  </a:lnTo>
                  <a:lnTo>
                    <a:pt x="274383" y="184073"/>
                  </a:lnTo>
                  <a:lnTo>
                    <a:pt x="275729" y="187794"/>
                  </a:lnTo>
                  <a:lnTo>
                    <a:pt x="276415" y="189826"/>
                  </a:lnTo>
                  <a:lnTo>
                    <a:pt x="279120" y="191871"/>
                  </a:lnTo>
                  <a:lnTo>
                    <a:pt x="282854" y="191528"/>
                  </a:lnTo>
                  <a:lnTo>
                    <a:pt x="295478" y="190512"/>
                  </a:lnTo>
                  <a:lnTo>
                    <a:pt x="331165" y="188518"/>
                  </a:lnTo>
                  <a:lnTo>
                    <a:pt x="352691" y="187794"/>
                  </a:lnTo>
                  <a:lnTo>
                    <a:pt x="352806" y="190919"/>
                  </a:lnTo>
                  <a:lnTo>
                    <a:pt x="352844" y="191871"/>
                  </a:lnTo>
                  <a:lnTo>
                    <a:pt x="352983" y="195872"/>
                  </a:lnTo>
                  <a:lnTo>
                    <a:pt x="353021" y="204304"/>
                  </a:lnTo>
                  <a:lnTo>
                    <a:pt x="352501" y="211467"/>
                  </a:lnTo>
                  <a:lnTo>
                    <a:pt x="346252" y="256781"/>
                  </a:lnTo>
                  <a:lnTo>
                    <a:pt x="339471" y="284073"/>
                  </a:lnTo>
                  <a:lnTo>
                    <a:pt x="338785" y="286448"/>
                  </a:lnTo>
                  <a:lnTo>
                    <a:pt x="340487" y="287464"/>
                  </a:lnTo>
                  <a:lnTo>
                    <a:pt x="344551" y="287464"/>
                  </a:lnTo>
                  <a:lnTo>
                    <a:pt x="368795" y="252209"/>
                  </a:lnTo>
                  <a:lnTo>
                    <a:pt x="374548" y="209169"/>
                  </a:lnTo>
                  <a:lnTo>
                    <a:pt x="375716" y="187794"/>
                  </a:lnTo>
                  <a:lnTo>
                    <a:pt x="375742" y="186778"/>
                  </a:lnTo>
                  <a:lnTo>
                    <a:pt x="387845" y="186385"/>
                  </a:lnTo>
                  <a:lnTo>
                    <a:pt x="455815" y="185623"/>
                  </a:lnTo>
                  <a:lnTo>
                    <a:pt x="450011" y="185623"/>
                  </a:lnTo>
                  <a:lnTo>
                    <a:pt x="463880" y="185420"/>
                  </a:lnTo>
                  <a:lnTo>
                    <a:pt x="463880" y="288823"/>
                  </a:lnTo>
                  <a:lnTo>
                    <a:pt x="466585" y="288823"/>
                  </a:lnTo>
                  <a:lnTo>
                    <a:pt x="474052" y="288137"/>
                  </a:lnTo>
                  <a:lnTo>
                    <a:pt x="481507" y="287807"/>
                  </a:lnTo>
                  <a:lnTo>
                    <a:pt x="482866" y="287807"/>
                  </a:lnTo>
                  <a:lnTo>
                    <a:pt x="484555" y="287464"/>
                  </a:lnTo>
                  <a:lnTo>
                    <a:pt x="485571" y="285432"/>
                  </a:lnTo>
                  <a:lnTo>
                    <a:pt x="485571" y="185420"/>
                  </a:lnTo>
                  <a:lnTo>
                    <a:pt x="485571" y="185089"/>
                  </a:lnTo>
                  <a:lnTo>
                    <a:pt x="540423" y="185089"/>
                  </a:lnTo>
                  <a:lnTo>
                    <a:pt x="552361" y="185420"/>
                  </a:lnTo>
                  <a:lnTo>
                    <a:pt x="556768" y="185420"/>
                  </a:lnTo>
                  <a:lnTo>
                    <a:pt x="557022" y="185089"/>
                  </a:lnTo>
                  <a:lnTo>
                    <a:pt x="558800" y="182714"/>
                  </a:lnTo>
                  <a:lnTo>
                    <a:pt x="558800" y="18101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434127" y="5110820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606628" y="0"/>
                  </a:lnTo>
                </a:path>
                <a:path w="711834" h="0">
                  <a:moveTo>
                    <a:pt x="606475" y="0"/>
                  </a:moveTo>
                  <a:lnTo>
                    <a:pt x="711403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1159947" y="4778450"/>
              <a:ext cx="882015" cy="301625"/>
            </a:xfrm>
            <a:custGeom>
              <a:avLst/>
              <a:gdLst/>
              <a:ahLst/>
              <a:cxnLst/>
              <a:rect l="l" t="t" r="r" b="b"/>
              <a:pathLst>
                <a:path w="882015" h="301625">
                  <a:moveTo>
                    <a:pt x="194919" y="9829"/>
                  </a:moveTo>
                  <a:lnTo>
                    <a:pt x="193230" y="9144"/>
                  </a:lnTo>
                  <a:lnTo>
                    <a:pt x="173228" y="8813"/>
                  </a:lnTo>
                  <a:lnTo>
                    <a:pt x="171869" y="8813"/>
                  </a:lnTo>
                  <a:lnTo>
                    <a:pt x="170180" y="10502"/>
                  </a:lnTo>
                  <a:lnTo>
                    <a:pt x="170853" y="12204"/>
                  </a:lnTo>
                  <a:lnTo>
                    <a:pt x="172554" y="15582"/>
                  </a:lnTo>
                  <a:lnTo>
                    <a:pt x="173863" y="36601"/>
                  </a:lnTo>
                  <a:lnTo>
                    <a:pt x="173901" y="115925"/>
                  </a:lnTo>
                  <a:lnTo>
                    <a:pt x="140690" y="116954"/>
                  </a:lnTo>
                  <a:lnTo>
                    <a:pt x="119672" y="116611"/>
                  </a:lnTo>
                  <a:lnTo>
                    <a:pt x="112890" y="116268"/>
                  </a:lnTo>
                  <a:lnTo>
                    <a:pt x="117271" y="107861"/>
                  </a:lnTo>
                  <a:lnTo>
                    <a:pt x="119964" y="102387"/>
                  </a:lnTo>
                  <a:lnTo>
                    <a:pt x="136550" y="56273"/>
                  </a:lnTo>
                  <a:lnTo>
                    <a:pt x="139331" y="47459"/>
                  </a:lnTo>
                  <a:lnTo>
                    <a:pt x="139661" y="44399"/>
                  </a:lnTo>
                  <a:lnTo>
                    <a:pt x="135597" y="42367"/>
                  </a:lnTo>
                  <a:lnTo>
                    <a:pt x="122720" y="38646"/>
                  </a:lnTo>
                  <a:lnTo>
                    <a:pt x="116611" y="36601"/>
                  </a:lnTo>
                  <a:lnTo>
                    <a:pt x="114922" y="37287"/>
                  </a:lnTo>
                  <a:lnTo>
                    <a:pt x="105765" y="39319"/>
                  </a:lnTo>
                  <a:lnTo>
                    <a:pt x="101701" y="39662"/>
                  </a:lnTo>
                  <a:lnTo>
                    <a:pt x="88633" y="41236"/>
                  </a:lnTo>
                  <a:lnTo>
                    <a:pt x="79794" y="42164"/>
                  </a:lnTo>
                  <a:lnTo>
                    <a:pt x="71145" y="42760"/>
                  </a:lnTo>
                  <a:lnTo>
                    <a:pt x="46151" y="43942"/>
                  </a:lnTo>
                  <a:lnTo>
                    <a:pt x="36080" y="43942"/>
                  </a:lnTo>
                  <a:lnTo>
                    <a:pt x="28663" y="43535"/>
                  </a:lnTo>
                  <a:lnTo>
                    <a:pt x="15595" y="42367"/>
                  </a:lnTo>
                  <a:lnTo>
                    <a:pt x="13906" y="42037"/>
                  </a:lnTo>
                  <a:lnTo>
                    <a:pt x="13817" y="42164"/>
                  </a:lnTo>
                  <a:lnTo>
                    <a:pt x="12623" y="43942"/>
                  </a:lnTo>
                  <a:lnTo>
                    <a:pt x="12484" y="43942"/>
                  </a:lnTo>
                  <a:lnTo>
                    <a:pt x="12877" y="44742"/>
                  </a:lnTo>
                  <a:lnTo>
                    <a:pt x="14236" y="50507"/>
                  </a:lnTo>
                  <a:lnTo>
                    <a:pt x="15595" y="55257"/>
                  </a:lnTo>
                  <a:lnTo>
                    <a:pt x="16954" y="58978"/>
                  </a:lnTo>
                  <a:lnTo>
                    <a:pt x="16954" y="59321"/>
                  </a:lnTo>
                  <a:lnTo>
                    <a:pt x="17284" y="59664"/>
                  </a:lnTo>
                  <a:lnTo>
                    <a:pt x="17970" y="61353"/>
                  </a:lnTo>
                  <a:lnTo>
                    <a:pt x="20002" y="63728"/>
                  </a:lnTo>
                  <a:lnTo>
                    <a:pt x="23393" y="63385"/>
                  </a:lnTo>
                  <a:lnTo>
                    <a:pt x="69837" y="59321"/>
                  </a:lnTo>
                  <a:lnTo>
                    <a:pt x="88506" y="57442"/>
                  </a:lnTo>
                  <a:lnTo>
                    <a:pt x="93497" y="57010"/>
                  </a:lnTo>
                  <a:lnTo>
                    <a:pt x="98907" y="56680"/>
                  </a:lnTo>
                  <a:lnTo>
                    <a:pt x="107124" y="56273"/>
                  </a:lnTo>
                  <a:lnTo>
                    <a:pt x="110172" y="56273"/>
                  </a:lnTo>
                  <a:lnTo>
                    <a:pt x="101130" y="94513"/>
                  </a:lnTo>
                  <a:lnTo>
                    <a:pt x="83540" y="129044"/>
                  </a:lnTo>
                  <a:lnTo>
                    <a:pt x="58547" y="164604"/>
                  </a:lnTo>
                  <a:lnTo>
                    <a:pt x="27520" y="196646"/>
                  </a:lnTo>
                  <a:lnTo>
                    <a:pt x="2374" y="213906"/>
                  </a:lnTo>
                  <a:lnTo>
                    <a:pt x="0" y="215938"/>
                  </a:lnTo>
                  <a:lnTo>
                    <a:pt x="1358" y="217297"/>
                  </a:lnTo>
                  <a:lnTo>
                    <a:pt x="9499" y="224751"/>
                  </a:lnTo>
                  <a:lnTo>
                    <a:pt x="14922" y="228815"/>
                  </a:lnTo>
                  <a:lnTo>
                    <a:pt x="20002" y="224751"/>
                  </a:lnTo>
                  <a:lnTo>
                    <a:pt x="39344" y="210997"/>
                  </a:lnTo>
                  <a:lnTo>
                    <a:pt x="74244" y="174409"/>
                  </a:lnTo>
                  <a:lnTo>
                    <a:pt x="100990" y="137528"/>
                  </a:lnTo>
                  <a:lnTo>
                    <a:pt x="109156" y="123393"/>
                  </a:lnTo>
                  <a:lnTo>
                    <a:pt x="111188" y="133553"/>
                  </a:lnTo>
                  <a:lnTo>
                    <a:pt x="111188" y="133896"/>
                  </a:lnTo>
                  <a:lnTo>
                    <a:pt x="111531" y="134239"/>
                  </a:lnTo>
                  <a:lnTo>
                    <a:pt x="111874" y="135928"/>
                  </a:lnTo>
                  <a:lnTo>
                    <a:pt x="113563" y="137287"/>
                  </a:lnTo>
                  <a:lnTo>
                    <a:pt x="125425" y="136271"/>
                  </a:lnTo>
                  <a:lnTo>
                    <a:pt x="146113" y="133896"/>
                  </a:lnTo>
                  <a:lnTo>
                    <a:pt x="173901" y="132880"/>
                  </a:lnTo>
                  <a:lnTo>
                    <a:pt x="173901" y="279323"/>
                  </a:lnTo>
                  <a:lnTo>
                    <a:pt x="176618" y="279323"/>
                  </a:lnTo>
                  <a:lnTo>
                    <a:pt x="183400" y="278650"/>
                  </a:lnTo>
                  <a:lnTo>
                    <a:pt x="190512" y="278307"/>
                  </a:lnTo>
                  <a:lnTo>
                    <a:pt x="191528" y="278307"/>
                  </a:lnTo>
                  <a:lnTo>
                    <a:pt x="193230" y="277964"/>
                  </a:lnTo>
                  <a:lnTo>
                    <a:pt x="194246" y="275932"/>
                  </a:lnTo>
                  <a:lnTo>
                    <a:pt x="194246" y="132880"/>
                  </a:lnTo>
                  <a:lnTo>
                    <a:pt x="194246" y="123393"/>
                  </a:lnTo>
                  <a:lnTo>
                    <a:pt x="194246" y="116954"/>
                  </a:lnTo>
                  <a:lnTo>
                    <a:pt x="194246" y="21691"/>
                  </a:lnTo>
                  <a:lnTo>
                    <a:pt x="194894" y="12204"/>
                  </a:lnTo>
                  <a:lnTo>
                    <a:pt x="194919" y="9829"/>
                  </a:lnTo>
                  <a:close/>
                </a:path>
                <a:path w="882015" h="301625">
                  <a:moveTo>
                    <a:pt x="246456" y="1016"/>
                  </a:moveTo>
                  <a:lnTo>
                    <a:pt x="244754" y="330"/>
                  </a:lnTo>
                  <a:lnTo>
                    <a:pt x="224751" y="0"/>
                  </a:lnTo>
                  <a:lnTo>
                    <a:pt x="223393" y="0"/>
                  </a:lnTo>
                  <a:lnTo>
                    <a:pt x="221703" y="1689"/>
                  </a:lnTo>
                  <a:lnTo>
                    <a:pt x="222377" y="3390"/>
                  </a:lnTo>
                  <a:lnTo>
                    <a:pt x="224078" y="6769"/>
                  </a:lnTo>
                  <a:lnTo>
                    <a:pt x="225094" y="28473"/>
                  </a:lnTo>
                  <a:lnTo>
                    <a:pt x="225094" y="288137"/>
                  </a:lnTo>
                  <a:lnTo>
                    <a:pt x="227799" y="288137"/>
                  </a:lnTo>
                  <a:lnTo>
                    <a:pt x="234581" y="287464"/>
                  </a:lnTo>
                  <a:lnTo>
                    <a:pt x="241706" y="287121"/>
                  </a:lnTo>
                  <a:lnTo>
                    <a:pt x="242722" y="287121"/>
                  </a:lnTo>
                  <a:lnTo>
                    <a:pt x="244411" y="286778"/>
                  </a:lnTo>
                  <a:lnTo>
                    <a:pt x="245427" y="284746"/>
                  </a:lnTo>
                  <a:lnTo>
                    <a:pt x="245452" y="28473"/>
                  </a:lnTo>
                  <a:lnTo>
                    <a:pt x="245770" y="13220"/>
                  </a:lnTo>
                  <a:lnTo>
                    <a:pt x="246430" y="3390"/>
                  </a:lnTo>
                  <a:lnTo>
                    <a:pt x="246456" y="1016"/>
                  </a:lnTo>
                  <a:close/>
                </a:path>
                <a:path w="882015" h="301625">
                  <a:moveTo>
                    <a:pt x="484898" y="183057"/>
                  </a:moveTo>
                  <a:lnTo>
                    <a:pt x="451993" y="149682"/>
                  </a:lnTo>
                  <a:lnTo>
                    <a:pt x="418719" y="122618"/>
                  </a:lnTo>
                  <a:lnTo>
                    <a:pt x="395401" y="104749"/>
                  </a:lnTo>
                  <a:lnTo>
                    <a:pt x="399478" y="96608"/>
                  </a:lnTo>
                  <a:lnTo>
                    <a:pt x="406247" y="81356"/>
                  </a:lnTo>
                  <a:lnTo>
                    <a:pt x="408965" y="74574"/>
                  </a:lnTo>
                  <a:lnTo>
                    <a:pt x="410997" y="68808"/>
                  </a:lnTo>
                  <a:lnTo>
                    <a:pt x="416420" y="52882"/>
                  </a:lnTo>
                  <a:lnTo>
                    <a:pt x="421843" y="37287"/>
                  </a:lnTo>
                  <a:lnTo>
                    <a:pt x="423202" y="32537"/>
                  </a:lnTo>
                  <a:lnTo>
                    <a:pt x="423545" y="29146"/>
                  </a:lnTo>
                  <a:lnTo>
                    <a:pt x="421843" y="28803"/>
                  </a:lnTo>
                  <a:lnTo>
                    <a:pt x="398449" y="23050"/>
                  </a:lnTo>
                  <a:lnTo>
                    <a:pt x="397433" y="22364"/>
                  </a:lnTo>
                  <a:lnTo>
                    <a:pt x="395401" y="24066"/>
                  </a:lnTo>
                  <a:lnTo>
                    <a:pt x="395401" y="32537"/>
                  </a:lnTo>
                  <a:lnTo>
                    <a:pt x="390664" y="56946"/>
                  </a:lnTo>
                  <a:lnTo>
                    <a:pt x="376148" y="97853"/>
                  </a:lnTo>
                  <a:lnTo>
                    <a:pt x="353682" y="134391"/>
                  </a:lnTo>
                  <a:lnTo>
                    <a:pt x="323532" y="168821"/>
                  </a:lnTo>
                  <a:lnTo>
                    <a:pt x="292354" y="194919"/>
                  </a:lnTo>
                  <a:lnTo>
                    <a:pt x="292011" y="195262"/>
                  </a:lnTo>
                  <a:lnTo>
                    <a:pt x="289636" y="196951"/>
                  </a:lnTo>
                  <a:lnTo>
                    <a:pt x="290995" y="198310"/>
                  </a:lnTo>
                  <a:lnTo>
                    <a:pt x="300151" y="206108"/>
                  </a:lnTo>
                  <a:lnTo>
                    <a:pt x="303199" y="209156"/>
                  </a:lnTo>
                  <a:lnTo>
                    <a:pt x="336435" y="184264"/>
                  </a:lnTo>
                  <a:lnTo>
                    <a:pt x="367322" y="148501"/>
                  </a:lnTo>
                  <a:lnTo>
                    <a:pt x="387604" y="118300"/>
                  </a:lnTo>
                  <a:lnTo>
                    <a:pt x="393471" y="122770"/>
                  </a:lnTo>
                  <a:lnTo>
                    <a:pt x="424624" y="150660"/>
                  </a:lnTo>
                  <a:lnTo>
                    <a:pt x="460489" y="189496"/>
                  </a:lnTo>
                  <a:lnTo>
                    <a:pt x="467271" y="199999"/>
                  </a:lnTo>
                  <a:lnTo>
                    <a:pt x="469303" y="198310"/>
                  </a:lnTo>
                  <a:lnTo>
                    <a:pt x="473036" y="195262"/>
                  </a:lnTo>
                  <a:lnTo>
                    <a:pt x="480148" y="189153"/>
                  </a:lnTo>
                  <a:lnTo>
                    <a:pt x="483209" y="185420"/>
                  </a:lnTo>
                  <a:lnTo>
                    <a:pt x="484898" y="183057"/>
                  </a:lnTo>
                  <a:close/>
                </a:path>
                <a:path w="882015" h="301625">
                  <a:moveTo>
                    <a:pt x="537781" y="673"/>
                  </a:moveTo>
                  <a:lnTo>
                    <a:pt x="535406" y="673"/>
                  </a:lnTo>
                  <a:lnTo>
                    <a:pt x="516089" y="0"/>
                  </a:lnTo>
                  <a:lnTo>
                    <a:pt x="512699" y="0"/>
                  </a:lnTo>
                  <a:lnTo>
                    <a:pt x="510997" y="1689"/>
                  </a:lnTo>
                  <a:lnTo>
                    <a:pt x="511683" y="3390"/>
                  </a:lnTo>
                  <a:lnTo>
                    <a:pt x="513372" y="6769"/>
                  </a:lnTo>
                  <a:lnTo>
                    <a:pt x="515073" y="28803"/>
                  </a:lnTo>
                  <a:lnTo>
                    <a:pt x="515073" y="288137"/>
                  </a:lnTo>
                  <a:lnTo>
                    <a:pt x="516420" y="288137"/>
                  </a:lnTo>
                  <a:lnTo>
                    <a:pt x="533717" y="287121"/>
                  </a:lnTo>
                  <a:lnTo>
                    <a:pt x="535406" y="286778"/>
                  </a:lnTo>
                  <a:lnTo>
                    <a:pt x="536422" y="284746"/>
                  </a:lnTo>
                  <a:lnTo>
                    <a:pt x="536536" y="28803"/>
                  </a:lnTo>
                  <a:lnTo>
                    <a:pt x="536765" y="15925"/>
                  </a:lnTo>
                  <a:lnTo>
                    <a:pt x="537781" y="3390"/>
                  </a:lnTo>
                  <a:lnTo>
                    <a:pt x="537781" y="673"/>
                  </a:lnTo>
                  <a:close/>
                </a:path>
                <a:path w="882015" h="301625">
                  <a:moveTo>
                    <a:pt x="765721" y="45085"/>
                  </a:moveTo>
                  <a:lnTo>
                    <a:pt x="765048" y="36601"/>
                  </a:lnTo>
                  <a:lnTo>
                    <a:pt x="764362" y="33743"/>
                  </a:lnTo>
                  <a:lnTo>
                    <a:pt x="764273" y="33350"/>
                  </a:lnTo>
                  <a:lnTo>
                    <a:pt x="764235" y="33197"/>
                  </a:lnTo>
                  <a:lnTo>
                    <a:pt x="763295" y="29210"/>
                  </a:lnTo>
                  <a:lnTo>
                    <a:pt x="763193" y="28727"/>
                  </a:lnTo>
                  <a:lnTo>
                    <a:pt x="763079" y="28105"/>
                  </a:lnTo>
                  <a:lnTo>
                    <a:pt x="763016" y="27787"/>
                  </a:lnTo>
                  <a:lnTo>
                    <a:pt x="760298" y="26771"/>
                  </a:lnTo>
                  <a:lnTo>
                    <a:pt x="759282" y="27114"/>
                  </a:lnTo>
                  <a:lnTo>
                    <a:pt x="751636" y="28105"/>
                  </a:lnTo>
                  <a:lnTo>
                    <a:pt x="698500" y="32181"/>
                  </a:lnTo>
                  <a:lnTo>
                    <a:pt x="643255" y="33743"/>
                  </a:lnTo>
                  <a:lnTo>
                    <a:pt x="631952" y="33743"/>
                  </a:lnTo>
                  <a:lnTo>
                    <a:pt x="612775" y="33197"/>
                  </a:lnTo>
                  <a:lnTo>
                    <a:pt x="613219" y="33197"/>
                  </a:lnTo>
                  <a:lnTo>
                    <a:pt x="604024" y="32537"/>
                  </a:lnTo>
                  <a:lnTo>
                    <a:pt x="600976" y="32537"/>
                  </a:lnTo>
                  <a:lnTo>
                    <a:pt x="601091" y="33350"/>
                  </a:lnTo>
                  <a:lnTo>
                    <a:pt x="601218" y="34239"/>
                  </a:lnTo>
                  <a:lnTo>
                    <a:pt x="601306" y="34912"/>
                  </a:lnTo>
                  <a:lnTo>
                    <a:pt x="602322" y="39992"/>
                  </a:lnTo>
                  <a:lnTo>
                    <a:pt x="603681" y="45415"/>
                  </a:lnTo>
                  <a:lnTo>
                    <a:pt x="604913" y="48806"/>
                  </a:lnTo>
                  <a:lnTo>
                    <a:pt x="605040" y="49491"/>
                  </a:lnTo>
                  <a:lnTo>
                    <a:pt x="605383" y="49822"/>
                  </a:lnTo>
                  <a:lnTo>
                    <a:pt x="606056" y="51866"/>
                  </a:lnTo>
                  <a:lnTo>
                    <a:pt x="608088" y="54229"/>
                  </a:lnTo>
                  <a:lnTo>
                    <a:pt x="650443" y="50546"/>
                  </a:lnTo>
                  <a:lnTo>
                    <a:pt x="720737" y="48133"/>
                  </a:lnTo>
                  <a:lnTo>
                    <a:pt x="737590" y="48133"/>
                  </a:lnTo>
                  <a:lnTo>
                    <a:pt x="748741" y="48348"/>
                  </a:lnTo>
                  <a:lnTo>
                    <a:pt x="752843" y="48348"/>
                  </a:lnTo>
                  <a:lnTo>
                    <a:pt x="761657" y="48806"/>
                  </a:lnTo>
                  <a:lnTo>
                    <a:pt x="765721" y="48806"/>
                  </a:lnTo>
                  <a:lnTo>
                    <a:pt x="765721" y="48133"/>
                  </a:lnTo>
                  <a:lnTo>
                    <a:pt x="765721" y="45085"/>
                  </a:lnTo>
                  <a:close/>
                </a:path>
                <a:path w="882015" h="301625">
                  <a:moveTo>
                    <a:pt x="790803" y="153225"/>
                  </a:moveTo>
                  <a:lnTo>
                    <a:pt x="790511" y="151866"/>
                  </a:lnTo>
                  <a:lnTo>
                    <a:pt x="790130" y="150164"/>
                  </a:lnTo>
                  <a:lnTo>
                    <a:pt x="788771" y="140335"/>
                  </a:lnTo>
                  <a:lnTo>
                    <a:pt x="788098" y="137629"/>
                  </a:lnTo>
                  <a:lnTo>
                    <a:pt x="785723" y="138645"/>
                  </a:lnTo>
                  <a:lnTo>
                    <a:pt x="769924" y="143421"/>
                  </a:lnTo>
                  <a:lnTo>
                    <a:pt x="758520" y="146392"/>
                  </a:lnTo>
                  <a:lnTo>
                    <a:pt x="745959" y="148793"/>
                  </a:lnTo>
                  <a:lnTo>
                    <a:pt x="726732" y="151866"/>
                  </a:lnTo>
                  <a:lnTo>
                    <a:pt x="730465" y="109829"/>
                  </a:lnTo>
                  <a:lnTo>
                    <a:pt x="731481" y="97624"/>
                  </a:lnTo>
                  <a:lnTo>
                    <a:pt x="734199" y="76949"/>
                  </a:lnTo>
                  <a:lnTo>
                    <a:pt x="735888" y="66103"/>
                  </a:lnTo>
                  <a:lnTo>
                    <a:pt x="735965" y="65760"/>
                  </a:lnTo>
                  <a:lnTo>
                    <a:pt x="736574" y="63042"/>
                  </a:lnTo>
                  <a:lnTo>
                    <a:pt x="734199" y="62712"/>
                  </a:lnTo>
                  <a:lnTo>
                    <a:pt x="733513" y="62712"/>
                  </a:lnTo>
                  <a:lnTo>
                    <a:pt x="723684" y="62369"/>
                  </a:lnTo>
                  <a:lnTo>
                    <a:pt x="713181" y="61696"/>
                  </a:lnTo>
                  <a:lnTo>
                    <a:pt x="710133" y="61696"/>
                  </a:lnTo>
                  <a:lnTo>
                    <a:pt x="708431" y="63385"/>
                  </a:lnTo>
                  <a:lnTo>
                    <a:pt x="710463" y="68478"/>
                  </a:lnTo>
                  <a:lnTo>
                    <a:pt x="710526" y="72542"/>
                  </a:lnTo>
                  <a:lnTo>
                    <a:pt x="710615" y="77622"/>
                  </a:lnTo>
                  <a:lnTo>
                    <a:pt x="710806" y="90170"/>
                  </a:lnTo>
                  <a:lnTo>
                    <a:pt x="710133" y="103047"/>
                  </a:lnTo>
                  <a:lnTo>
                    <a:pt x="707072" y="154571"/>
                  </a:lnTo>
                  <a:lnTo>
                    <a:pt x="694931" y="155917"/>
                  </a:lnTo>
                  <a:lnTo>
                    <a:pt x="667080" y="158305"/>
                  </a:lnTo>
                  <a:lnTo>
                    <a:pt x="656221" y="158978"/>
                  </a:lnTo>
                  <a:lnTo>
                    <a:pt x="656247" y="156413"/>
                  </a:lnTo>
                  <a:lnTo>
                    <a:pt x="656374" y="137629"/>
                  </a:lnTo>
                  <a:lnTo>
                    <a:pt x="656551" y="109829"/>
                  </a:lnTo>
                  <a:lnTo>
                    <a:pt x="656564" y="88811"/>
                  </a:lnTo>
                  <a:lnTo>
                    <a:pt x="657250" y="77622"/>
                  </a:lnTo>
                  <a:lnTo>
                    <a:pt x="657275" y="76949"/>
                  </a:lnTo>
                  <a:lnTo>
                    <a:pt x="657555" y="69151"/>
                  </a:lnTo>
                  <a:lnTo>
                    <a:pt x="657580" y="66103"/>
                  </a:lnTo>
                  <a:lnTo>
                    <a:pt x="655891" y="66103"/>
                  </a:lnTo>
                  <a:lnTo>
                    <a:pt x="633857" y="65760"/>
                  </a:lnTo>
                  <a:lnTo>
                    <a:pt x="632498" y="65760"/>
                  </a:lnTo>
                  <a:lnTo>
                    <a:pt x="630809" y="67449"/>
                  </a:lnTo>
                  <a:lnTo>
                    <a:pt x="631482" y="69151"/>
                  </a:lnTo>
                  <a:lnTo>
                    <a:pt x="633171" y="72542"/>
                  </a:lnTo>
                  <a:lnTo>
                    <a:pt x="636231" y="89484"/>
                  </a:lnTo>
                  <a:lnTo>
                    <a:pt x="636244" y="90170"/>
                  </a:lnTo>
                  <a:lnTo>
                    <a:pt x="636600" y="103047"/>
                  </a:lnTo>
                  <a:lnTo>
                    <a:pt x="638937" y="159321"/>
                  </a:lnTo>
                  <a:lnTo>
                    <a:pt x="630872" y="159486"/>
                  </a:lnTo>
                  <a:lnTo>
                    <a:pt x="611479" y="159486"/>
                  </a:lnTo>
                  <a:lnTo>
                    <a:pt x="599617" y="159321"/>
                  </a:lnTo>
                  <a:lnTo>
                    <a:pt x="594525" y="158648"/>
                  </a:lnTo>
                  <a:lnTo>
                    <a:pt x="592836" y="158305"/>
                  </a:lnTo>
                  <a:lnTo>
                    <a:pt x="591477" y="160337"/>
                  </a:lnTo>
                  <a:lnTo>
                    <a:pt x="591820" y="161023"/>
                  </a:lnTo>
                  <a:lnTo>
                    <a:pt x="593178" y="166776"/>
                  </a:lnTo>
                  <a:lnTo>
                    <a:pt x="594868" y="173228"/>
                  </a:lnTo>
                  <a:lnTo>
                    <a:pt x="596341" y="177304"/>
                  </a:lnTo>
                  <a:lnTo>
                    <a:pt x="597217" y="179920"/>
                  </a:lnTo>
                  <a:lnTo>
                    <a:pt x="597852" y="180403"/>
                  </a:lnTo>
                  <a:lnTo>
                    <a:pt x="599274" y="181356"/>
                  </a:lnTo>
                  <a:lnTo>
                    <a:pt x="603008" y="181013"/>
                  </a:lnTo>
                  <a:lnTo>
                    <a:pt x="611860" y="180403"/>
                  </a:lnTo>
                  <a:lnTo>
                    <a:pt x="617905" y="179920"/>
                  </a:lnTo>
                  <a:lnTo>
                    <a:pt x="623912" y="179298"/>
                  </a:lnTo>
                  <a:lnTo>
                    <a:pt x="641477" y="177304"/>
                  </a:lnTo>
                  <a:lnTo>
                    <a:pt x="647852" y="176657"/>
                  </a:lnTo>
                  <a:lnTo>
                    <a:pt x="654900" y="176060"/>
                  </a:lnTo>
                  <a:lnTo>
                    <a:pt x="674624" y="174637"/>
                  </a:lnTo>
                  <a:lnTo>
                    <a:pt x="680999" y="174091"/>
                  </a:lnTo>
                  <a:lnTo>
                    <a:pt x="743737" y="165506"/>
                  </a:lnTo>
                  <a:lnTo>
                    <a:pt x="775804" y="158978"/>
                  </a:lnTo>
                  <a:lnTo>
                    <a:pt x="778941" y="158305"/>
                  </a:lnTo>
                  <a:lnTo>
                    <a:pt x="786460" y="155917"/>
                  </a:lnTo>
                  <a:lnTo>
                    <a:pt x="788441" y="155257"/>
                  </a:lnTo>
                  <a:lnTo>
                    <a:pt x="790803" y="153225"/>
                  </a:lnTo>
                  <a:close/>
                </a:path>
                <a:path w="882015" h="301625">
                  <a:moveTo>
                    <a:pt x="846061" y="295935"/>
                  </a:moveTo>
                  <a:lnTo>
                    <a:pt x="844156" y="284746"/>
                  </a:lnTo>
                  <a:lnTo>
                    <a:pt x="844105" y="284416"/>
                  </a:lnTo>
                  <a:lnTo>
                    <a:pt x="844003" y="283794"/>
                  </a:lnTo>
                  <a:lnTo>
                    <a:pt x="843356" y="280009"/>
                  </a:lnTo>
                  <a:lnTo>
                    <a:pt x="843013" y="278307"/>
                  </a:lnTo>
                  <a:lnTo>
                    <a:pt x="840981" y="276275"/>
                  </a:lnTo>
                  <a:lnTo>
                    <a:pt x="837590" y="276948"/>
                  </a:lnTo>
                  <a:lnTo>
                    <a:pt x="829449" y="278993"/>
                  </a:lnTo>
                  <a:lnTo>
                    <a:pt x="805154" y="281940"/>
                  </a:lnTo>
                  <a:lnTo>
                    <a:pt x="799071" y="282575"/>
                  </a:lnTo>
                  <a:lnTo>
                    <a:pt x="793178" y="282968"/>
                  </a:lnTo>
                  <a:lnTo>
                    <a:pt x="770953" y="284048"/>
                  </a:lnTo>
                  <a:lnTo>
                    <a:pt x="750773" y="284746"/>
                  </a:lnTo>
                  <a:lnTo>
                    <a:pt x="713511" y="284746"/>
                  </a:lnTo>
                  <a:lnTo>
                    <a:pt x="704024" y="284416"/>
                  </a:lnTo>
                  <a:lnTo>
                    <a:pt x="698627" y="284048"/>
                  </a:lnTo>
                  <a:lnTo>
                    <a:pt x="698931" y="284048"/>
                  </a:lnTo>
                  <a:lnTo>
                    <a:pt x="694537" y="277634"/>
                  </a:lnTo>
                  <a:lnTo>
                    <a:pt x="694588" y="232549"/>
                  </a:lnTo>
                  <a:lnTo>
                    <a:pt x="694867" y="222377"/>
                  </a:lnTo>
                  <a:lnTo>
                    <a:pt x="694905" y="222034"/>
                  </a:lnTo>
                  <a:lnTo>
                    <a:pt x="695020" y="220675"/>
                  </a:lnTo>
                  <a:lnTo>
                    <a:pt x="695553" y="214579"/>
                  </a:lnTo>
                  <a:lnTo>
                    <a:pt x="695553" y="211188"/>
                  </a:lnTo>
                  <a:lnTo>
                    <a:pt x="693521" y="211188"/>
                  </a:lnTo>
                  <a:lnTo>
                    <a:pt x="684364" y="210515"/>
                  </a:lnTo>
                  <a:lnTo>
                    <a:pt x="674535" y="210172"/>
                  </a:lnTo>
                  <a:lnTo>
                    <a:pt x="669112" y="210172"/>
                  </a:lnTo>
                  <a:lnTo>
                    <a:pt x="669213" y="210515"/>
                  </a:lnTo>
                  <a:lnTo>
                    <a:pt x="671144" y="216954"/>
                  </a:lnTo>
                  <a:lnTo>
                    <a:pt x="673176" y="232549"/>
                  </a:lnTo>
                  <a:lnTo>
                    <a:pt x="673176" y="285762"/>
                  </a:lnTo>
                  <a:lnTo>
                    <a:pt x="684276" y="301574"/>
                  </a:lnTo>
                  <a:lnTo>
                    <a:pt x="734364" y="301574"/>
                  </a:lnTo>
                  <a:lnTo>
                    <a:pt x="811809" y="299669"/>
                  </a:lnTo>
                  <a:lnTo>
                    <a:pt x="844372" y="299669"/>
                  </a:lnTo>
                  <a:lnTo>
                    <a:pt x="846061" y="297637"/>
                  </a:lnTo>
                  <a:lnTo>
                    <a:pt x="846061" y="295935"/>
                  </a:lnTo>
                  <a:close/>
                </a:path>
                <a:path w="882015" h="301625">
                  <a:moveTo>
                    <a:pt x="881659" y="112547"/>
                  </a:moveTo>
                  <a:lnTo>
                    <a:pt x="881316" y="108140"/>
                  </a:lnTo>
                  <a:lnTo>
                    <a:pt x="880986" y="99326"/>
                  </a:lnTo>
                  <a:lnTo>
                    <a:pt x="880719" y="97624"/>
                  </a:lnTo>
                  <a:lnTo>
                    <a:pt x="879970" y="92544"/>
                  </a:lnTo>
                  <a:lnTo>
                    <a:pt x="876909" y="92875"/>
                  </a:lnTo>
                  <a:lnTo>
                    <a:pt x="872502" y="94234"/>
                  </a:lnTo>
                  <a:lnTo>
                    <a:pt x="853859" y="96266"/>
                  </a:lnTo>
                  <a:lnTo>
                    <a:pt x="832167" y="97624"/>
                  </a:lnTo>
                  <a:lnTo>
                    <a:pt x="822667" y="97624"/>
                  </a:lnTo>
                  <a:lnTo>
                    <a:pt x="822680" y="33743"/>
                  </a:lnTo>
                  <a:lnTo>
                    <a:pt x="822807" y="26771"/>
                  </a:lnTo>
                  <a:lnTo>
                    <a:pt x="823010" y="15582"/>
                  </a:lnTo>
                  <a:lnTo>
                    <a:pt x="824001" y="3390"/>
                  </a:lnTo>
                  <a:lnTo>
                    <a:pt x="824026" y="330"/>
                  </a:lnTo>
                  <a:lnTo>
                    <a:pt x="822337" y="330"/>
                  </a:lnTo>
                  <a:lnTo>
                    <a:pt x="817930" y="0"/>
                  </a:lnTo>
                  <a:lnTo>
                    <a:pt x="798944" y="0"/>
                  </a:lnTo>
                  <a:lnTo>
                    <a:pt x="797255" y="1689"/>
                  </a:lnTo>
                  <a:lnTo>
                    <a:pt x="797928" y="3390"/>
                  </a:lnTo>
                  <a:lnTo>
                    <a:pt x="799617" y="6769"/>
                  </a:lnTo>
                  <a:lnTo>
                    <a:pt x="801293" y="28105"/>
                  </a:lnTo>
                  <a:lnTo>
                    <a:pt x="801319" y="222034"/>
                  </a:lnTo>
                  <a:lnTo>
                    <a:pt x="802678" y="222034"/>
                  </a:lnTo>
                  <a:lnTo>
                    <a:pt x="819962" y="221018"/>
                  </a:lnTo>
                  <a:lnTo>
                    <a:pt x="821651" y="220675"/>
                  </a:lnTo>
                  <a:lnTo>
                    <a:pt x="822667" y="218643"/>
                  </a:lnTo>
                  <a:lnTo>
                    <a:pt x="822667" y="115925"/>
                  </a:lnTo>
                  <a:lnTo>
                    <a:pt x="832167" y="115252"/>
                  </a:lnTo>
                  <a:lnTo>
                    <a:pt x="854544" y="115252"/>
                  </a:lnTo>
                  <a:lnTo>
                    <a:pt x="873861" y="115595"/>
                  </a:lnTo>
                  <a:lnTo>
                    <a:pt x="878611" y="116268"/>
                  </a:lnTo>
                  <a:lnTo>
                    <a:pt x="881659" y="116268"/>
                  </a:lnTo>
                  <a:lnTo>
                    <a:pt x="881659" y="115252"/>
                  </a:lnTo>
                  <a:lnTo>
                    <a:pt x="881659" y="11254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145378" y="5110820"/>
              <a:ext cx="904875" cy="0"/>
            </a:xfrm>
            <a:custGeom>
              <a:avLst/>
              <a:gdLst/>
              <a:ahLst/>
              <a:cxnLst/>
              <a:rect l="l" t="t" r="r" b="b"/>
              <a:pathLst>
                <a:path w="904875" h="0">
                  <a:moveTo>
                    <a:pt x="0" y="0"/>
                  </a:moveTo>
                  <a:lnTo>
                    <a:pt x="904722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42514" y="5450606"/>
              <a:ext cx="182420" cy="21571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70056" y="5450606"/>
              <a:ext cx="189176" cy="215478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0239452" y="5468162"/>
              <a:ext cx="196215" cy="170180"/>
            </a:xfrm>
            <a:custGeom>
              <a:avLst/>
              <a:gdLst/>
              <a:ahLst/>
              <a:cxnLst/>
              <a:rect l="l" t="t" r="r" b="b"/>
              <a:pathLst>
                <a:path w="196215" h="170179">
                  <a:moveTo>
                    <a:pt x="196164" y="156210"/>
                  </a:moveTo>
                  <a:lnTo>
                    <a:pt x="106641" y="156210"/>
                  </a:lnTo>
                  <a:lnTo>
                    <a:pt x="106641" y="99060"/>
                  </a:lnTo>
                  <a:lnTo>
                    <a:pt x="173240" y="99060"/>
                  </a:lnTo>
                  <a:lnTo>
                    <a:pt x="173240" y="83820"/>
                  </a:lnTo>
                  <a:lnTo>
                    <a:pt x="42951" y="83820"/>
                  </a:lnTo>
                  <a:lnTo>
                    <a:pt x="42951" y="15240"/>
                  </a:lnTo>
                  <a:lnTo>
                    <a:pt x="170827" y="15240"/>
                  </a:lnTo>
                  <a:lnTo>
                    <a:pt x="170827" y="0"/>
                  </a:lnTo>
                  <a:lnTo>
                    <a:pt x="25336" y="0"/>
                  </a:lnTo>
                  <a:lnTo>
                    <a:pt x="25336" y="15240"/>
                  </a:lnTo>
                  <a:lnTo>
                    <a:pt x="25336" y="83820"/>
                  </a:lnTo>
                  <a:lnTo>
                    <a:pt x="25336" y="99060"/>
                  </a:lnTo>
                  <a:lnTo>
                    <a:pt x="89027" y="99060"/>
                  </a:lnTo>
                  <a:lnTo>
                    <a:pt x="89027" y="156210"/>
                  </a:lnTo>
                  <a:lnTo>
                    <a:pt x="0" y="156210"/>
                  </a:lnTo>
                  <a:lnTo>
                    <a:pt x="0" y="170180"/>
                  </a:lnTo>
                  <a:lnTo>
                    <a:pt x="196164" y="170180"/>
                  </a:lnTo>
                  <a:lnTo>
                    <a:pt x="196164" y="15621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57343" y="5450606"/>
              <a:ext cx="176629" cy="216201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75454" y="5450606"/>
              <a:ext cx="173513" cy="216201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10964862" y="5450611"/>
              <a:ext cx="174625" cy="213360"/>
            </a:xfrm>
            <a:custGeom>
              <a:avLst/>
              <a:gdLst/>
              <a:ahLst/>
              <a:cxnLst/>
              <a:rect l="l" t="t" r="r" b="b"/>
              <a:pathLst>
                <a:path w="174625" h="213360">
                  <a:moveTo>
                    <a:pt x="165773" y="31521"/>
                  </a:moveTo>
                  <a:lnTo>
                    <a:pt x="96278" y="31521"/>
                  </a:lnTo>
                  <a:lnTo>
                    <a:pt x="96278" y="9931"/>
                  </a:lnTo>
                  <a:lnTo>
                    <a:pt x="79146" y="9931"/>
                  </a:lnTo>
                  <a:lnTo>
                    <a:pt x="79146" y="89941"/>
                  </a:lnTo>
                  <a:lnTo>
                    <a:pt x="17373" y="89941"/>
                  </a:lnTo>
                  <a:lnTo>
                    <a:pt x="17373" y="55651"/>
                  </a:lnTo>
                  <a:lnTo>
                    <a:pt x="79146" y="55651"/>
                  </a:lnTo>
                  <a:lnTo>
                    <a:pt x="79146" y="41681"/>
                  </a:lnTo>
                  <a:lnTo>
                    <a:pt x="17373" y="41681"/>
                  </a:lnTo>
                  <a:lnTo>
                    <a:pt x="17373" y="9931"/>
                  </a:lnTo>
                  <a:lnTo>
                    <a:pt x="0" y="9931"/>
                  </a:lnTo>
                  <a:lnTo>
                    <a:pt x="0" y="103911"/>
                  </a:lnTo>
                  <a:lnTo>
                    <a:pt x="96278" y="103911"/>
                  </a:lnTo>
                  <a:lnTo>
                    <a:pt x="96278" y="89941"/>
                  </a:lnTo>
                  <a:lnTo>
                    <a:pt x="96278" y="84861"/>
                  </a:lnTo>
                  <a:lnTo>
                    <a:pt x="148158" y="84861"/>
                  </a:lnTo>
                  <a:lnTo>
                    <a:pt x="148158" y="112928"/>
                  </a:lnTo>
                  <a:lnTo>
                    <a:pt x="165773" y="112928"/>
                  </a:lnTo>
                  <a:lnTo>
                    <a:pt x="165773" y="84861"/>
                  </a:lnTo>
                  <a:lnTo>
                    <a:pt x="165773" y="84696"/>
                  </a:lnTo>
                  <a:lnTo>
                    <a:pt x="165773" y="70891"/>
                  </a:lnTo>
                  <a:lnTo>
                    <a:pt x="96278" y="70891"/>
                  </a:lnTo>
                  <a:lnTo>
                    <a:pt x="96278" y="55651"/>
                  </a:lnTo>
                  <a:lnTo>
                    <a:pt x="96278" y="45491"/>
                  </a:lnTo>
                  <a:lnTo>
                    <a:pt x="148158" y="45491"/>
                  </a:lnTo>
                  <a:lnTo>
                    <a:pt x="148158" y="70459"/>
                  </a:lnTo>
                  <a:lnTo>
                    <a:pt x="165773" y="70459"/>
                  </a:lnTo>
                  <a:lnTo>
                    <a:pt x="165773" y="45491"/>
                  </a:lnTo>
                  <a:lnTo>
                    <a:pt x="165773" y="45364"/>
                  </a:lnTo>
                  <a:lnTo>
                    <a:pt x="165773" y="41681"/>
                  </a:lnTo>
                  <a:lnTo>
                    <a:pt x="165773" y="31521"/>
                  </a:lnTo>
                  <a:close/>
                </a:path>
                <a:path w="174625" h="213360">
                  <a:moveTo>
                    <a:pt x="165773" y="0"/>
                  </a:moveTo>
                  <a:lnTo>
                    <a:pt x="148158" y="0"/>
                  </a:lnTo>
                  <a:lnTo>
                    <a:pt x="148158" y="31369"/>
                  </a:lnTo>
                  <a:lnTo>
                    <a:pt x="165773" y="31369"/>
                  </a:lnTo>
                  <a:lnTo>
                    <a:pt x="165773" y="0"/>
                  </a:lnTo>
                  <a:close/>
                </a:path>
                <a:path w="174625" h="213360">
                  <a:moveTo>
                    <a:pt x="174459" y="199161"/>
                  </a:moveTo>
                  <a:lnTo>
                    <a:pt x="45364" y="199161"/>
                  </a:lnTo>
                  <a:lnTo>
                    <a:pt x="45364" y="173761"/>
                  </a:lnTo>
                  <a:lnTo>
                    <a:pt x="165773" y="173761"/>
                  </a:lnTo>
                  <a:lnTo>
                    <a:pt x="165773" y="159791"/>
                  </a:lnTo>
                  <a:lnTo>
                    <a:pt x="165773" y="138201"/>
                  </a:lnTo>
                  <a:lnTo>
                    <a:pt x="165773" y="124231"/>
                  </a:lnTo>
                  <a:lnTo>
                    <a:pt x="27508" y="124231"/>
                  </a:lnTo>
                  <a:lnTo>
                    <a:pt x="27508" y="138201"/>
                  </a:lnTo>
                  <a:lnTo>
                    <a:pt x="148640" y="138201"/>
                  </a:lnTo>
                  <a:lnTo>
                    <a:pt x="148640" y="159791"/>
                  </a:lnTo>
                  <a:lnTo>
                    <a:pt x="28232" y="159791"/>
                  </a:lnTo>
                  <a:lnTo>
                    <a:pt x="28232" y="173761"/>
                  </a:lnTo>
                  <a:lnTo>
                    <a:pt x="28232" y="199161"/>
                  </a:lnTo>
                  <a:lnTo>
                    <a:pt x="28232" y="213131"/>
                  </a:lnTo>
                  <a:lnTo>
                    <a:pt x="174459" y="213131"/>
                  </a:lnTo>
                  <a:lnTo>
                    <a:pt x="174459" y="19916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71905" y="5450606"/>
              <a:ext cx="176146" cy="212823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85913" y="5450606"/>
              <a:ext cx="202469" cy="2159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679095" y="5450848"/>
              <a:ext cx="171320" cy="21547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85404" y="5454708"/>
              <a:ext cx="194726" cy="21161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02571" y="5454467"/>
              <a:ext cx="194967" cy="20944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85212" y="5450606"/>
              <a:ext cx="173492" cy="215960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2598997" y="5456732"/>
              <a:ext cx="196215" cy="208279"/>
            </a:xfrm>
            <a:custGeom>
              <a:avLst/>
              <a:gdLst/>
              <a:ahLst/>
              <a:cxnLst/>
              <a:rect l="l" t="t" r="r" b="b"/>
              <a:pathLst>
                <a:path w="196215" h="208279">
                  <a:moveTo>
                    <a:pt x="171564" y="144780"/>
                  </a:moveTo>
                  <a:lnTo>
                    <a:pt x="21958" y="144780"/>
                  </a:lnTo>
                  <a:lnTo>
                    <a:pt x="21958" y="160020"/>
                  </a:lnTo>
                  <a:lnTo>
                    <a:pt x="153949" y="160020"/>
                  </a:lnTo>
                  <a:lnTo>
                    <a:pt x="153949" y="208280"/>
                  </a:lnTo>
                  <a:lnTo>
                    <a:pt x="171564" y="208280"/>
                  </a:lnTo>
                  <a:lnTo>
                    <a:pt x="171564" y="160020"/>
                  </a:lnTo>
                  <a:lnTo>
                    <a:pt x="171564" y="144780"/>
                  </a:lnTo>
                  <a:close/>
                </a:path>
                <a:path w="196215" h="208279">
                  <a:moveTo>
                    <a:pt x="174942" y="74930"/>
                  </a:moveTo>
                  <a:lnTo>
                    <a:pt x="42951" y="74930"/>
                  </a:lnTo>
                  <a:lnTo>
                    <a:pt x="42951" y="50800"/>
                  </a:lnTo>
                  <a:lnTo>
                    <a:pt x="170599" y="50800"/>
                  </a:lnTo>
                  <a:lnTo>
                    <a:pt x="170599" y="3810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095" y="0"/>
                  </a:lnTo>
                  <a:lnTo>
                    <a:pt x="25095" y="13970"/>
                  </a:lnTo>
                  <a:lnTo>
                    <a:pt x="153225" y="13970"/>
                  </a:lnTo>
                  <a:lnTo>
                    <a:pt x="153225" y="38100"/>
                  </a:lnTo>
                  <a:lnTo>
                    <a:pt x="25577" y="38100"/>
                  </a:lnTo>
                  <a:lnTo>
                    <a:pt x="25577" y="50800"/>
                  </a:lnTo>
                  <a:lnTo>
                    <a:pt x="25577" y="74930"/>
                  </a:lnTo>
                  <a:lnTo>
                    <a:pt x="25577" y="88900"/>
                  </a:lnTo>
                  <a:lnTo>
                    <a:pt x="174942" y="88900"/>
                  </a:lnTo>
                  <a:lnTo>
                    <a:pt x="174942" y="74930"/>
                  </a:lnTo>
                  <a:close/>
                </a:path>
                <a:path w="196215" h="208279">
                  <a:moveTo>
                    <a:pt x="195935" y="113080"/>
                  </a:moveTo>
                  <a:lnTo>
                    <a:pt x="106895" y="113080"/>
                  </a:lnTo>
                  <a:lnTo>
                    <a:pt x="106895" y="89192"/>
                  </a:lnTo>
                  <a:lnTo>
                    <a:pt x="89281" y="89192"/>
                  </a:lnTo>
                  <a:lnTo>
                    <a:pt x="89281" y="113080"/>
                  </a:lnTo>
                  <a:lnTo>
                    <a:pt x="0" y="113080"/>
                  </a:lnTo>
                  <a:lnTo>
                    <a:pt x="0" y="127800"/>
                  </a:lnTo>
                  <a:lnTo>
                    <a:pt x="195935" y="127800"/>
                  </a:lnTo>
                  <a:lnTo>
                    <a:pt x="195935" y="1130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817375" y="5448194"/>
              <a:ext cx="198587" cy="21571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6539" y="5458328"/>
              <a:ext cx="194967" cy="20823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381403" y="5451089"/>
              <a:ext cx="190865" cy="214271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593503" y="5473047"/>
              <a:ext cx="194967" cy="16239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42272" y="5853727"/>
              <a:ext cx="395485" cy="21571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78045" y="5853727"/>
              <a:ext cx="182429" cy="21089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69141" y="5853244"/>
              <a:ext cx="164323" cy="216201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0673753" y="5861862"/>
              <a:ext cx="413384" cy="207645"/>
            </a:xfrm>
            <a:custGeom>
              <a:avLst/>
              <a:gdLst/>
              <a:ahLst/>
              <a:cxnLst/>
              <a:rect l="l" t="t" r="r" b="b"/>
              <a:pathLst>
                <a:path w="413384" h="207645">
                  <a:moveTo>
                    <a:pt x="170599" y="30480"/>
                  </a:moveTo>
                  <a:lnTo>
                    <a:pt x="42468" y="30480"/>
                  </a:lnTo>
                  <a:lnTo>
                    <a:pt x="42468" y="0"/>
                  </a:lnTo>
                  <a:lnTo>
                    <a:pt x="25095" y="0"/>
                  </a:lnTo>
                  <a:lnTo>
                    <a:pt x="25095" y="30480"/>
                  </a:lnTo>
                  <a:lnTo>
                    <a:pt x="25095" y="44450"/>
                  </a:lnTo>
                  <a:lnTo>
                    <a:pt x="25095" y="77470"/>
                  </a:lnTo>
                  <a:lnTo>
                    <a:pt x="25095" y="91440"/>
                  </a:lnTo>
                  <a:lnTo>
                    <a:pt x="170599" y="91440"/>
                  </a:lnTo>
                  <a:lnTo>
                    <a:pt x="170599" y="77533"/>
                  </a:lnTo>
                  <a:lnTo>
                    <a:pt x="170599" y="44716"/>
                  </a:lnTo>
                  <a:lnTo>
                    <a:pt x="153225" y="44716"/>
                  </a:lnTo>
                  <a:lnTo>
                    <a:pt x="153225" y="77470"/>
                  </a:lnTo>
                  <a:lnTo>
                    <a:pt x="42468" y="77470"/>
                  </a:lnTo>
                  <a:lnTo>
                    <a:pt x="42468" y="44450"/>
                  </a:lnTo>
                  <a:lnTo>
                    <a:pt x="170599" y="44450"/>
                  </a:lnTo>
                  <a:lnTo>
                    <a:pt x="170599" y="30480"/>
                  </a:lnTo>
                  <a:close/>
                </a:path>
                <a:path w="413384" h="207645">
                  <a:moveTo>
                    <a:pt x="170599" y="76"/>
                  </a:moveTo>
                  <a:lnTo>
                    <a:pt x="153225" y="76"/>
                  </a:lnTo>
                  <a:lnTo>
                    <a:pt x="153225" y="30238"/>
                  </a:lnTo>
                  <a:lnTo>
                    <a:pt x="170599" y="30238"/>
                  </a:lnTo>
                  <a:lnTo>
                    <a:pt x="170599" y="76"/>
                  </a:lnTo>
                  <a:close/>
                </a:path>
                <a:path w="413384" h="207645">
                  <a:moveTo>
                    <a:pt x="195935" y="118554"/>
                  </a:moveTo>
                  <a:lnTo>
                    <a:pt x="0" y="118554"/>
                  </a:lnTo>
                  <a:lnTo>
                    <a:pt x="0" y="133273"/>
                  </a:lnTo>
                  <a:lnTo>
                    <a:pt x="50431" y="133273"/>
                  </a:lnTo>
                  <a:lnTo>
                    <a:pt x="50431" y="207594"/>
                  </a:lnTo>
                  <a:lnTo>
                    <a:pt x="68046" y="207594"/>
                  </a:lnTo>
                  <a:lnTo>
                    <a:pt x="68046" y="133273"/>
                  </a:lnTo>
                  <a:lnTo>
                    <a:pt x="127647" y="133273"/>
                  </a:lnTo>
                  <a:lnTo>
                    <a:pt x="127647" y="207594"/>
                  </a:lnTo>
                  <a:lnTo>
                    <a:pt x="145262" y="207594"/>
                  </a:lnTo>
                  <a:lnTo>
                    <a:pt x="145262" y="133273"/>
                  </a:lnTo>
                  <a:lnTo>
                    <a:pt x="195935" y="133273"/>
                  </a:lnTo>
                  <a:lnTo>
                    <a:pt x="195935" y="118554"/>
                  </a:lnTo>
                  <a:close/>
                </a:path>
                <a:path w="413384" h="207645">
                  <a:moveTo>
                    <a:pt x="390182" y="57150"/>
                  </a:moveTo>
                  <a:lnTo>
                    <a:pt x="261569" y="57150"/>
                  </a:lnTo>
                  <a:lnTo>
                    <a:pt x="261569" y="0"/>
                  </a:lnTo>
                  <a:lnTo>
                    <a:pt x="243954" y="0"/>
                  </a:lnTo>
                  <a:lnTo>
                    <a:pt x="243954" y="57150"/>
                  </a:lnTo>
                  <a:lnTo>
                    <a:pt x="243954" y="72390"/>
                  </a:lnTo>
                  <a:lnTo>
                    <a:pt x="390182" y="72390"/>
                  </a:lnTo>
                  <a:lnTo>
                    <a:pt x="390182" y="57150"/>
                  </a:lnTo>
                  <a:close/>
                </a:path>
                <a:path w="413384" h="207645">
                  <a:moveTo>
                    <a:pt x="391629" y="187960"/>
                  </a:moveTo>
                  <a:lnTo>
                    <a:pt x="260362" y="187960"/>
                  </a:lnTo>
                  <a:lnTo>
                    <a:pt x="260362" y="139700"/>
                  </a:lnTo>
                  <a:lnTo>
                    <a:pt x="242747" y="139700"/>
                  </a:lnTo>
                  <a:lnTo>
                    <a:pt x="242747" y="187960"/>
                  </a:lnTo>
                  <a:lnTo>
                    <a:pt x="242747" y="201930"/>
                  </a:lnTo>
                  <a:lnTo>
                    <a:pt x="391629" y="201930"/>
                  </a:lnTo>
                  <a:lnTo>
                    <a:pt x="391629" y="187960"/>
                  </a:lnTo>
                  <a:close/>
                </a:path>
                <a:path w="413384" h="207645">
                  <a:moveTo>
                    <a:pt x="412864" y="102146"/>
                  </a:moveTo>
                  <a:lnTo>
                    <a:pt x="217170" y="102146"/>
                  </a:lnTo>
                  <a:lnTo>
                    <a:pt x="217170" y="116865"/>
                  </a:lnTo>
                  <a:lnTo>
                    <a:pt x="412864" y="116865"/>
                  </a:lnTo>
                  <a:lnTo>
                    <a:pt x="412864" y="1021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70914" y="5853486"/>
              <a:ext cx="399828" cy="21596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607179" y="5853486"/>
              <a:ext cx="198828" cy="21571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887067" y="5853486"/>
              <a:ext cx="410445" cy="21571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20436" y="5851314"/>
              <a:ext cx="198345" cy="21499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550634" y="5853727"/>
              <a:ext cx="162151" cy="21547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763216" y="5853486"/>
              <a:ext cx="192072" cy="216201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1738922" y="6023609"/>
              <a:ext cx="11266805" cy="893444"/>
            </a:xfrm>
            <a:custGeom>
              <a:avLst/>
              <a:gdLst/>
              <a:ahLst/>
              <a:cxnLst/>
              <a:rect l="l" t="t" r="r" b="b"/>
              <a:pathLst>
                <a:path w="11266805" h="893445">
                  <a:moveTo>
                    <a:pt x="168567" y="834745"/>
                  </a:moveTo>
                  <a:lnTo>
                    <a:pt x="35928" y="834745"/>
                  </a:lnTo>
                  <a:lnTo>
                    <a:pt x="46431" y="823328"/>
                  </a:lnTo>
                  <a:lnTo>
                    <a:pt x="53301" y="815924"/>
                  </a:lnTo>
                  <a:lnTo>
                    <a:pt x="59575" y="809294"/>
                  </a:lnTo>
                  <a:lnTo>
                    <a:pt x="76936" y="791210"/>
                  </a:lnTo>
                  <a:lnTo>
                    <a:pt x="82600" y="785228"/>
                  </a:lnTo>
                  <a:lnTo>
                    <a:pt x="115709" y="749020"/>
                  </a:lnTo>
                  <a:lnTo>
                    <a:pt x="146456" y="705866"/>
                  </a:lnTo>
                  <a:lnTo>
                    <a:pt x="162394" y="667524"/>
                  </a:lnTo>
                  <a:lnTo>
                    <a:pt x="162610" y="653554"/>
                  </a:lnTo>
                  <a:lnTo>
                    <a:pt x="162572" y="646849"/>
                  </a:lnTo>
                  <a:lnTo>
                    <a:pt x="162458" y="639838"/>
                  </a:lnTo>
                  <a:lnTo>
                    <a:pt x="162331" y="631863"/>
                  </a:lnTo>
                  <a:lnTo>
                    <a:pt x="162204" y="631151"/>
                  </a:lnTo>
                  <a:lnTo>
                    <a:pt x="160172" y="619633"/>
                  </a:lnTo>
                  <a:lnTo>
                    <a:pt x="154317" y="609803"/>
                  </a:lnTo>
                  <a:lnTo>
                    <a:pt x="121094" y="579170"/>
                  </a:lnTo>
                  <a:lnTo>
                    <a:pt x="107873" y="576846"/>
                  </a:lnTo>
                  <a:lnTo>
                    <a:pt x="104914" y="576846"/>
                  </a:lnTo>
                  <a:lnTo>
                    <a:pt x="86855" y="576580"/>
                  </a:lnTo>
                  <a:lnTo>
                    <a:pt x="46189" y="583984"/>
                  </a:lnTo>
                  <a:lnTo>
                    <a:pt x="11569" y="613460"/>
                  </a:lnTo>
                  <a:lnTo>
                    <a:pt x="0" y="646049"/>
                  </a:lnTo>
                  <a:lnTo>
                    <a:pt x="2768" y="646049"/>
                  </a:lnTo>
                  <a:lnTo>
                    <a:pt x="22898" y="649605"/>
                  </a:lnTo>
                  <a:lnTo>
                    <a:pt x="25273" y="649605"/>
                  </a:lnTo>
                  <a:lnTo>
                    <a:pt x="25666" y="646849"/>
                  </a:lnTo>
                  <a:lnTo>
                    <a:pt x="29540" y="633412"/>
                  </a:lnTo>
                  <a:lnTo>
                    <a:pt x="54749" y="604012"/>
                  </a:lnTo>
                  <a:lnTo>
                    <a:pt x="82511" y="598284"/>
                  </a:lnTo>
                  <a:lnTo>
                    <a:pt x="98323" y="598284"/>
                  </a:lnTo>
                  <a:lnTo>
                    <a:pt x="130937" y="623798"/>
                  </a:lnTo>
                  <a:lnTo>
                    <a:pt x="136652" y="643293"/>
                  </a:lnTo>
                  <a:lnTo>
                    <a:pt x="136766" y="646849"/>
                  </a:lnTo>
                  <a:lnTo>
                    <a:pt x="136855" y="649605"/>
                  </a:lnTo>
                  <a:lnTo>
                    <a:pt x="136969" y="668515"/>
                  </a:lnTo>
                  <a:lnTo>
                    <a:pt x="135432" y="678497"/>
                  </a:lnTo>
                  <a:lnTo>
                    <a:pt x="112979" y="715429"/>
                  </a:lnTo>
                  <a:lnTo>
                    <a:pt x="80137" y="755002"/>
                  </a:lnTo>
                  <a:lnTo>
                    <a:pt x="70993" y="765530"/>
                  </a:lnTo>
                  <a:lnTo>
                    <a:pt x="64668" y="772553"/>
                  </a:lnTo>
                  <a:lnTo>
                    <a:pt x="58242" y="779233"/>
                  </a:lnTo>
                  <a:lnTo>
                    <a:pt x="33235" y="804252"/>
                  </a:lnTo>
                  <a:lnTo>
                    <a:pt x="8293" y="828827"/>
                  </a:lnTo>
                  <a:lnTo>
                    <a:pt x="2768" y="834745"/>
                  </a:lnTo>
                  <a:lnTo>
                    <a:pt x="2768" y="856856"/>
                  </a:lnTo>
                  <a:lnTo>
                    <a:pt x="5130" y="856856"/>
                  </a:lnTo>
                  <a:lnTo>
                    <a:pt x="168567" y="856462"/>
                  </a:lnTo>
                  <a:lnTo>
                    <a:pt x="168567" y="834745"/>
                  </a:lnTo>
                  <a:close/>
                </a:path>
                <a:path w="11266805" h="893445">
                  <a:moveTo>
                    <a:pt x="271195" y="841463"/>
                  </a:moveTo>
                  <a:lnTo>
                    <a:pt x="258965" y="829221"/>
                  </a:lnTo>
                  <a:lnTo>
                    <a:pt x="240411" y="829221"/>
                  </a:lnTo>
                  <a:lnTo>
                    <a:pt x="227774" y="841463"/>
                  </a:lnTo>
                  <a:lnTo>
                    <a:pt x="227774" y="860005"/>
                  </a:lnTo>
                  <a:lnTo>
                    <a:pt x="240411" y="872642"/>
                  </a:lnTo>
                  <a:lnTo>
                    <a:pt x="258965" y="872642"/>
                  </a:lnTo>
                  <a:lnTo>
                    <a:pt x="271195" y="860005"/>
                  </a:lnTo>
                  <a:lnTo>
                    <a:pt x="271195" y="841463"/>
                  </a:lnTo>
                  <a:close/>
                </a:path>
                <a:path w="11266805" h="893445">
                  <a:moveTo>
                    <a:pt x="715187" y="725792"/>
                  </a:moveTo>
                  <a:lnTo>
                    <a:pt x="715124" y="722642"/>
                  </a:lnTo>
                  <a:lnTo>
                    <a:pt x="714794" y="718299"/>
                  </a:lnTo>
                  <a:lnTo>
                    <a:pt x="714768" y="717778"/>
                  </a:lnTo>
                  <a:lnTo>
                    <a:pt x="710844" y="701713"/>
                  </a:lnTo>
                  <a:lnTo>
                    <a:pt x="700938" y="703668"/>
                  </a:lnTo>
                  <a:lnTo>
                    <a:pt x="696264" y="704430"/>
                  </a:lnTo>
                  <a:lnTo>
                    <a:pt x="690435" y="705116"/>
                  </a:lnTo>
                  <a:lnTo>
                    <a:pt x="672604" y="706869"/>
                  </a:lnTo>
                  <a:lnTo>
                    <a:pt x="672871" y="706869"/>
                  </a:lnTo>
                  <a:lnTo>
                    <a:pt x="664387" y="707542"/>
                  </a:lnTo>
                  <a:lnTo>
                    <a:pt x="656310" y="707948"/>
                  </a:lnTo>
                  <a:lnTo>
                    <a:pt x="643737" y="708431"/>
                  </a:lnTo>
                  <a:lnTo>
                    <a:pt x="636231" y="708825"/>
                  </a:lnTo>
                  <a:lnTo>
                    <a:pt x="607936" y="709980"/>
                  </a:lnTo>
                  <a:lnTo>
                    <a:pt x="582434" y="710628"/>
                  </a:lnTo>
                  <a:lnTo>
                    <a:pt x="541667" y="710628"/>
                  </a:lnTo>
                  <a:lnTo>
                    <a:pt x="535965" y="710399"/>
                  </a:lnTo>
                  <a:lnTo>
                    <a:pt x="529259" y="709980"/>
                  </a:lnTo>
                  <a:lnTo>
                    <a:pt x="529640" y="709980"/>
                  </a:lnTo>
                  <a:lnTo>
                    <a:pt x="529513" y="709764"/>
                  </a:lnTo>
                  <a:lnTo>
                    <a:pt x="525703" y="702894"/>
                  </a:lnTo>
                  <a:lnTo>
                    <a:pt x="525703" y="610133"/>
                  </a:lnTo>
                  <a:lnTo>
                    <a:pt x="675309" y="606183"/>
                  </a:lnTo>
                  <a:lnTo>
                    <a:pt x="695845" y="605790"/>
                  </a:lnTo>
                  <a:lnTo>
                    <a:pt x="712419" y="605790"/>
                  </a:lnTo>
                  <a:lnTo>
                    <a:pt x="711631" y="601446"/>
                  </a:lnTo>
                  <a:lnTo>
                    <a:pt x="711631" y="597103"/>
                  </a:lnTo>
                  <a:lnTo>
                    <a:pt x="711238" y="595528"/>
                  </a:lnTo>
                  <a:lnTo>
                    <a:pt x="710565" y="589534"/>
                  </a:lnTo>
                  <a:lnTo>
                    <a:pt x="710450" y="588416"/>
                  </a:lnTo>
                  <a:lnTo>
                    <a:pt x="710361" y="587705"/>
                  </a:lnTo>
                  <a:lnTo>
                    <a:pt x="710260" y="586752"/>
                  </a:lnTo>
                  <a:lnTo>
                    <a:pt x="710158" y="585787"/>
                  </a:lnTo>
                  <a:lnTo>
                    <a:pt x="710057" y="584873"/>
                  </a:lnTo>
                  <a:lnTo>
                    <a:pt x="709637" y="582815"/>
                  </a:lnTo>
                  <a:lnTo>
                    <a:pt x="709333" y="582815"/>
                  </a:lnTo>
                  <a:lnTo>
                    <a:pt x="706501" y="582104"/>
                  </a:lnTo>
                  <a:lnTo>
                    <a:pt x="705319" y="582104"/>
                  </a:lnTo>
                  <a:lnTo>
                    <a:pt x="694207" y="583336"/>
                  </a:lnTo>
                  <a:lnTo>
                    <a:pt x="667893" y="585787"/>
                  </a:lnTo>
                  <a:lnTo>
                    <a:pt x="660311" y="586346"/>
                  </a:lnTo>
                  <a:lnTo>
                    <a:pt x="651535" y="586752"/>
                  </a:lnTo>
                  <a:lnTo>
                    <a:pt x="584796" y="589216"/>
                  </a:lnTo>
                  <a:lnTo>
                    <a:pt x="585177" y="589216"/>
                  </a:lnTo>
                  <a:lnTo>
                    <a:pt x="574573" y="589534"/>
                  </a:lnTo>
                  <a:lnTo>
                    <a:pt x="521462" y="589534"/>
                  </a:lnTo>
                  <a:lnTo>
                    <a:pt x="500837" y="588416"/>
                  </a:lnTo>
                  <a:lnTo>
                    <a:pt x="496100" y="588416"/>
                  </a:lnTo>
                  <a:lnTo>
                    <a:pt x="493725" y="591972"/>
                  </a:lnTo>
                  <a:lnTo>
                    <a:pt x="496887" y="598284"/>
                  </a:lnTo>
                  <a:lnTo>
                    <a:pt x="500837" y="618426"/>
                  </a:lnTo>
                  <a:lnTo>
                    <a:pt x="500913" y="706869"/>
                  </a:lnTo>
                  <a:lnTo>
                    <a:pt x="501015" y="707948"/>
                  </a:lnTo>
                  <a:lnTo>
                    <a:pt x="501103" y="708825"/>
                  </a:lnTo>
                  <a:lnTo>
                    <a:pt x="501230" y="710158"/>
                  </a:lnTo>
                  <a:lnTo>
                    <a:pt x="511886" y="730529"/>
                  </a:lnTo>
                  <a:lnTo>
                    <a:pt x="671880" y="727379"/>
                  </a:lnTo>
                  <a:lnTo>
                    <a:pt x="712419" y="727379"/>
                  </a:lnTo>
                  <a:lnTo>
                    <a:pt x="715187" y="725792"/>
                  </a:lnTo>
                  <a:close/>
                </a:path>
                <a:path w="11266805" h="893445">
                  <a:moveTo>
                    <a:pt x="770445" y="840270"/>
                  </a:moveTo>
                  <a:lnTo>
                    <a:pt x="768883" y="827786"/>
                  </a:lnTo>
                  <a:lnTo>
                    <a:pt x="768819" y="827252"/>
                  </a:lnTo>
                  <a:lnTo>
                    <a:pt x="768743" y="826681"/>
                  </a:lnTo>
                  <a:lnTo>
                    <a:pt x="768654" y="825881"/>
                  </a:lnTo>
                  <a:lnTo>
                    <a:pt x="768527" y="824877"/>
                  </a:lnTo>
                  <a:lnTo>
                    <a:pt x="768477" y="824484"/>
                  </a:lnTo>
                  <a:lnTo>
                    <a:pt x="768362" y="823620"/>
                  </a:lnTo>
                  <a:lnTo>
                    <a:pt x="768273" y="822883"/>
                  </a:lnTo>
                  <a:lnTo>
                    <a:pt x="768083" y="821321"/>
                  </a:lnTo>
                  <a:lnTo>
                    <a:pt x="767689" y="819353"/>
                  </a:lnTo>
                  <a:lnTo>
                    <a:pt x="765314" y="816978"/>
                  </a:lnTo>
                  <a:lnTo>
                    <a:pt x="761365" y="817778"/>
                  </a:lnTo>
                  <a:lnTo>
                    <a:pt x="754176" y="818946"/>
                  </a:lnTo>
                  <a:lnTo>
                    <a:pt x="714209" y="822883"/>
                  </a:lnTo>
                  <a:lnTo>
                    <a:pt x="649757" y="826389"/>
                  </a:lnTo>
                  <a:lnTo>
                    <a:pt x="640588" y="826681"/>
                  </a:lnTo>
                  <a:lnTo>
                    <a:pt x="641146" y="826681"/>
                  </a:lnTo>
                  <a:lnTo>
                    <a:pt x="620052" y="827252"/>
                  </a:lnTo>
                  <a:lnTo>
                    <a:pt x="620166" y="816978"/>
                  </a:lnTo>
                  <a:lnTo>
                    <a:pt x="620445" y="792111"/>
                  </a:lnTo>
                  <a:lnTo>
                    <a:pt x="620522" y="779970"/>
                  </a:lnTo>
                  <a:lnTo>
                    <a:pt x="621233" y="762901"/>
                  </a:lnTo>
                  <a:lnTo>
                    <a:pt x="622020" y="752640"/>
                  </a:lnTo>
                  <a:lnTo>
                    <a:pt x="622020" y="748690"/>
                  </a:lnTo>
                  <a:lnTo>
                    <a:pt x="591629" y="748690"/>
                  </a:lnTo>
                  <a:lnTo>
                    <a:pt x="594779" y="756589"/>
                  </a:lnTo>
                  <a:lnTo>
                    <a:pt x="595972" y="768032"/>
                  </a:lnTo>
                  <a:lnTo>
                    <a:pt x="596646" y="774890"/>
                  </a:lnTo>
                  <a:lnTo>
                    <a:pt x="597001" y="779970"/>
                  </a:lnTo>
                  <a:lnTo>
                    <a:pt x="597039" y="781850"/>
                  </a:lnTo>
                  <a:lnTo>
                    <a:pt x="597154" y="827646"/>
                  </a:lnTo>
                  <a:lnTo>
                    <a:pt x="591947" y="827786"/>
                  </a:lnTo>
                  <a:lnTo>
                    <a:pt x="502564" y="827786"/>
                  </a:lnTo>
                  <a:lnTo>
                    <a:pt x="471716" y="827074"/>
                  </a:lnTo>
                  <a:lnTo>
                    <a:pt x="462343" y="826681"/>
                  </a:lnTo>
                  <a:lnTo>
                    <a:pt x="455041" y="826033"/>
                  </a:lnTo>
                  <a:lnTo>
                    <a:pt x="445960" y="824877"/>
                  </a:lnTo>
                  <a:lnTo>
                    <a:pt x="443992" y="824484"/>
                  </a:lnTo>
                  <a:lnTo>
                    <a:pt x="442506" y="827074"/>
                  </a:lnTo>
                  <a:lnTo>
                    <a:pt x="442607" y="827646"/>
                  </a:lnTo>
                  <a:lnTo>
                    <a:pt x="442683" y="827786"/>
                  </a:lnTo>
                  <a:lnTo>
                    <a:pt x="442798" y="828040"/>
                  </a:lnTo>
                  <a:lnTo>
                    <a:pt x="444385" y="834745"/>
                  </a:lnTo>
                  <a:lnTo>
                    <a:pt x="446747" y="843826"/>
                  </a:lnTo>
                  <a:lnTo>
                    <a:pt x="448335" y="848169"/>
                  </a:lnTo>
                  <a:lnTo>
                    <a:pt x="449122" y="850531"/>
                  </a:lnTo>
                  <a:lnTo>
                    <a:pt x="452272" y="852906"/>
                  </a:lnTo>
                  <a:lnTo>
                    <a:pt x="456615" y="852512"/>
                  </a:lnTo>
                  <a:lnTo>
                    <a:pt x="469976" y="851115"/>
                  </a:lnTo>
                  <a:lnTo>
                    <a:pt x="480555" y="850239"/>
                  </a:lnTo>
                  <a:lnTo>
                    <a:pt x="493864" y="849515"/>
                  </a:lnTo>
                  <a:lnTo>
                    <a:pt x="553339" y="847064"/>
                  </a:lnTo>
                  <a:lnTo>
                    <a:pt x="627214" y="845400"/>
                  </a:lnTo>
                  <a:lnTo>
                    <a:pt x="644918" y="845134"/>
                  </a:lnTo>
                  <a:lnTo>
                    <a:pt x="753389" y="845134"/>
                  </a:lnTo>
                  <a:lnTo>
                    <a:pt x="762952" y="845400"/>
                  </a:lnTo>
                  <a:lnTo>
                    <a:pt x="768083" y="845400"/>
                  </a:lnTo>
                  <a:lnTo>
                    <a:pt x="768286" y="845134"/>
                  </a:lnTo>
                  <a:lnTo>
                    <a:pt x="770445" y="842251"/>
                  </a:lnTo>
                  <a:lnTo>
                    <a:pt x="770445" y="840270"/>
                  </a:lnTo>
                  <a:close/>
                </a:path>
                <a:path w="11266805" h="893445">
                  <a:moveTo>
                    <a:pt x="998613" y="774750"/>
                  </a:moveTo>
                  <a:lnTo>
                    <a:pt x="997038" y="769213"/>
                  </a:lnTo>
                  <a:lnTo>
                    <a:pt x="996911" y="769061"/>
                  </a:lnTo>
                  <a:lnTo>
                    <a:pt x="995464" y="767245"/>
                  </a:lnTo>
                  <a:lnTo>
                    <a:pt x="951318" y="721842"/>
                  </a:lnTo>
                  <a:lnTo>
                    <a:pt x="919149" y="691743"/>
                  </a:lnTo>
                  <a:lnTo>
                    <a:pt x="907427" y="681189"/>
                  </a:lnTo>
                  <a:lnTo>
                    <a:pt x="912558" y="670534"/>
                  </a:lnTo>
                  <a:lnTo>
                    <a:pt x="920457" y="651586"/>
                  </a:lnTo>
                  <a:lnTo>
                    <a:pt x="923607" y="643686"/>
                  </a:lnTo>
                  <a:lnTo>
                    <a:pt x="925982" y="636981"/>
                  </a:lnTo>
                  <a:lnTo>
                    <a:pt x="932294" y="618426"/>
                  </a:lnTo>
                  <a:lnTo>
                    <a:pt x="938618" y="600265"/>
                  </a:lnTo>
                  <a:lnTo>
                    <a:pt x="940193" y="594741"/>
                  </a:lnTo>
                  <a:lnTo>
                    <a:pt x="940600" y="590664"/>
                  </a:lnTo>
                  <a:lnTo>
                    <a:pt x="939965" y="590664"/>
                  </a:lnTo>
                  <a:lnTo>
                    <a:pt x="938618" y="590397"/>
                  </a:lnTo>
                  <a:lnTo>
                    <a:pt x="911377" y="583679"/>
                  </a:lnTo>
                  <a:lnTo>
                    <a:pt x="910196" y="582891"/>
                  </a:lnTo>
                  <a:lnTo>
                    <a:pt x="907821" y="584873"/>
                  </a:lnTo>
                  <a:lnTo>
                    <a:pt x="907821" y="594741"/>
                  </a:lnTo>
                  <a:lnTo>
                    <a:pt x="903414" y="617347"/>
                  </a:lnTo>
                  <a:lnTo>
                    <a:pt x="890435" y="660857"/>
                  </a:lnTo>
                  <a:lnTo>
                    <a:pt x="868172" y="704672"/>
                  </a:lnTo>
                  <a:lnTo>
                    <a:pt x="841413" y="741654"/>
                  </a:lnTo>
                  <a:lnTo>
                    <a:pt x="808863" y="775728"/>
                  </a:lnTo>
                  <a:lnTo>
                    <a:pt x="792556" y="787768"/>
                  </a:lnTo>
                  <a:lnTo>
                    <a:pt x="792162" y="788162"/>
                  </a:lnTo>
                  <a:lnTo>
                    <a:pt x="789393" y="790143"/>
                  </a:lnTo>
                  <a:lnTo>
                    <a:pt x="790981" y="791718"/>
                  </a:lnTo>
                  <a:lnTo>
                    <a:pt x="801636" y="800798"/>
                  </a:lnTo>
                  <a:lnTo>
                    <a:pt x="805586" y="803960"/>
                  </a:lnTo>
                  <a:lnTo>
                    <a:pt x="811898" y="801979"/>
                  </a:lnTo>
                  <a:lnTo>
                    <a:pt x="842683" y="776325"/>
                  </a:lnTo>
                  <a:lnTo>
                    <a:pt x="876477" y="733971"/>
                  </a:lnTo>
                  <a:lnTo>
                    <a:pt x="898740" y="698157"/>
                  </a:lnTo>
                  <a:lnTo>
                    <a:pt x="906284" y="705040"/>
                  </a:lnTo>
                  <a:lnTo>
                    <a:pt x="935253" y="735723"/>
                  </a:lnTo>
                  <a:lnTo>
                    <a:pt x="962469" y="769213"/>
                  </a:lnTo>
                  <a:lnTo>
                    <a:pt x="976122" y="792111"/>
                  </a:lnTo>
                  <a:lnTo>
                    <a:pt x="978877" y="790536"/>
                  </a:lnTo>
                  <a:lnTo>
                    <a:pt x="989533" y="783424"/>
                  </a:lnTo>
                  <a:lnTo>
                    <a:pt x="996251" y="777506"/>
                  </a:lnTo>
                  <a:lnTo>
                    <a:pt x="998613" y="774750"/>
                  </a:lnTo>
                  <a:close/>
                </a:path>
                <a:path w="11266805" h="893445">
                  <a:moveTo>
                    <a:pt x="1080325" y="557631"/>
                  </a:moveTo>
                  <a:lnTo>
                    <a:pt x="1077569" y="557631"/>
                  </a:lnTo>
                  <a:lnTo>
                    <a:pt x="1055065" y="556844"/>
                  </a:lnTo>
                  <a:lnTo>
                    <a:pt x="1051115" y="556844"/>
                  </a:lnTo>
                  <a:lnTo>
                    <a:pt x="1049147" y="558812"/>
                  </a:lnTo>
                  <a:lnTo>
                    <a:pt x="1049934" y="560793"/>
                  </a:lnTo>
                  <a:lnTo>
                    <a:pt x="1051902" y="564730"/>
                  </a:lnTo>
                  <a:lnTo>
                    <a:pt x="1053465" y="585216"/>
                  </a:lnTo>
                  <a:lnTo>
                    <a:pt x="1053744" y="590397"/>
                  </a:lnTo>
                  <a:lnTo>
                    <a:pt x="1053858" y="651586"/>
                  </a:lnTo>
                  <a:lnTo>
                    <a:pt x="1053884" y="662635"/>
                  </a:lnTo>
                  <a:lnTo>
                    <a:pt x="1047432" y="663028"/>
                  </a:lnTo>
                  <a:lnTo>
                    <a:pt x="1040434" y="663397"/>
                  </a:lnTo>
                  <a:lnTo>
                    <a:pt x="1014780" y="664349"/>
                  </a:lnTo>
                  <a:lnTo>
                    <a:pt x="990130" y="664349"/>
                  </a:lnTo>
                  <a:lnTo>
                    <a:pt x="980059" y="664210"/>
                  </a:lnTo>
                  <a:lnTo>
                    <a:pt x="973620" y="663397"/>
                  </a:lnTo>
                  <a:lnTo>
                    <a:pt x="971778" y="663028"/>
                  </a:lnTo>
                  <a:lnTo>
                    <a:pt x="971651" y="663397"/>
                  </a:lnTo>
                  <a:lnTo>
                    <a:pt x="971562" y="663663"/>
                  </a:lnTo>
                  <a:lnTo>
                    <a:pt x="970978" y="665403"/>
                  </a:lnTo>
                  <a:lnTo>
                    <a:pt x="970978" y="666191"/>
                  </a:lnTo>
                  <a:lnTo>
                    <a:pt x="974140" y="684745"/>
                  </a:lnTo>
                  <a:lnTo>
                    <a:pt x="974928" y="687108"/>
                  </a:lnTo>
                  <a:lnTo>
                    <a:pt x="977696" y="689483"/>
                  </a:lnTo>
                  <a:lnTo>
                    <a:pt x="982040" y="688682"/>
                  </a:lnTo>
                  <a:lnTo>
                    <a:pt x="991514" y="687501"/>
                  </a:lnTo>
                  <a:lnTo>
                    <a:pt x="1013218" y="685139"/>
                  </a:lnTo>
                  <a:lnTo>
                    <a:pt x="1022692" y="684352"/>
                  </a:lnTo>
                  <a:lnTo>
                    <a:pt x="1029017" y="683552"/>
                  </a:lnTo>
                  <a:lnTo>
                    <a:pt x="1046378" y="683158"/>
                  </a:lnTo>
                  <a:lnTo>
                    <a:pt x="1053884" y="682764"/>
                  </a:lnTo>
                  <a:lnTo>
                    <a:pt x="1053884" y="892378"/>
                  </a:lnTo>
                  <a:lnTo>
                    <a:pt x="1055458" y="892378"/>
                  </a:lnTo>
                  <a:lnTo>
                    <a:pt x="1075588" y="891197"/>
                  </a:lnTo>
                  <a:lnTo>
                    <a:pt x="1077569" y="890803"/>
                  </a:lnTo>
                  <a:lnTo>
                    <a:pt x="1078750" y="888428"/>
                  </a:lnTo>
                  <a:lnTo>
                    <a:pt x="1078750" y="682764"/>
                  </a:lnTo>
                  <a:lnTo>
                    <a:pt x="1078750" y="664349"/>
                  </a:lnTo>
                  <a:lnTo>
                    <a:pt x="1078877" y="590664"/>
                  </a:lnTo>
                  <a:lnTo>
                    <a:pt x="1078979" y="585216"/>
                  </a:lnTo>
                  <a:lnTo>
                    <a:pt x="1079080" y="579742"/>
                  </a:lnTo>
                  <a:lnTo>
                    <a:pt x="1079271" y="574929"/>
                  </a:lnTo>
                  <a:lnTo>
                    <a:pt x="1079639" y="569404"/>
                  </a:lnTo>
                  <a:lnTo>
                    <a:pt x="1080325" y="560793"/>
                  </a:lnTo>
                  <a:lnTo>
                    <a:pt x="1080325" y="557631"/>
                  </a:lnTo>
                  <a:close/>
                </a:path>
                <a:path w="11266805" h="893445">
                  <a:moveTo>
                    <a:pt x="1498231" y="768032"/>
                  </a:moveTo>
                  <a:lnTo>
                    <a:pt x="1497037" y="759345"/>
                  </a:lnTo>
                  <a:lnTo>
                    <a:pt x="1496250" y="753821"/>
                  </a:lnTo>
                  <a:lnTo>
                    <a:pt x="1495856" y="751459"/>
                  </a:lnTo>
                  <a:lnTo>
                    <a:pt x="1491907" y="753033"/>
                  </a:lnTo>
                  <a:lnTo>
                    <a:pt x="1481721" y="758151"/>
                  </a:lnTo>
                  <a:lnTo>
                    <a:pt x="1474076" y="761415"/>
                  </a:lnTo>
                  <a:lnTo>
                    <a:pt x="1436852" y="771753"/>
                  </a:lnTo>
                  <a:lnTo>
                    <a:pt x="1387589" y="781227"/>
                  </a:lnTo>
                  <a:lnTo>
                    <a:pt x="1378356" y="782637"/>
                  </a:lnTo>
                  <a:lnTo>
                    <a:pt x="1378546" y="782637"/>
                  </a:lnTo>
                  <a:lnTo>
                    <a:pt x="1368831" y="783717"/>
                  </a:lnTo>
                  <a:lnTo>
                    <a:pt x="1344091" y="785799"/>
                  </a:lnTo>
                  <a:lnTo>
                    <a:pt x="1336675" y="786231"/>
                  </a:lnTo>
                  <a:lnTo>
                    <a:pt x="1330134" y="786231"/>
                  </a:lnTo>
                  <a:lnTo>
                    <a:pt x="1322959" y="785799"/>
                  </a:lnTo>
                  <a:lnTo>
                    <a:pt x="1320977" y="785406"/>
                  </a:lnTo>
                  <a:lnTo>
                    <a:pt x="1318221" y="782637"/>
                  </a:lnTo>
                  <a:lnTo>
                    <a:pt x="1318221" y="706450"/>
                  </a:lnTo>
                  <a:lnTo>
                    <a:pt x="1322959" y="706056"/>
                  </a:lnTo>
                  <a:lnTo>
                    <a:pt x="1372692" y="703338"/>
                  </a:lnTo>
                  <a:lnTo>
                    <a:pt x="1421650" y="701713"/>
                  </a:lnTo>
                  <a:lnTo>
                    <a:pt x="1429537" y="701713"/>
                  </a:lnTo>
                  <a:lnTo>
                    <a:pt x="1429931" y="698157"/>
                  </a:lnTo>
                  <a:lnTo>
                    <a:pt x="1431645" y="685368"/>
                  </a:lnTo>
                  <a:lnTo>
                    <a:pt x="1431734" y="684720"/>
                  </a:lnTo>
                  <a:lnTo>
                    <a:pt x="1431861" y="683793"/>
                  </a:lnTo>
                  <a:lnTo>
                    <a:pt x="1431937" y="683145"/>
                  </a:lnTo>
                  <a:lnTo>
                    <a:pt x="1439011" y="630262"/>
                  </a:lnTo>
                  <a:lnTo>
                    <a:pt x="1439799" y="625919"/>
                  </a:lnTo>
                  <a:lnTo>
                    <a:pt x="1442453" y="610920"/>
                  </a:lnTo>
                  <a:lnTo>
                    <a:pt x="1444536" y="599478"/>
                  </a:lnTo>
                  <a:lnTo>
                    <a:pt x="1444929" y="596315"/>
                  </a:lnTo>
                  <a:lnTo>
                    <a:pt x="1445475" y="594969"/>
                  </a:lnTo>
                  <a:lnTo>
                    <a:pt x="1445564" y="594741"/>
                  </a:lnTo>
                  <a:lnTo>
                    <a:pt x="1445666" y="594487"/>
                  </a:lnTo>
                  <a:lnTo>
                    <a:pt x="1445755" y="594271"/>
                  </a:lnTo>
                  <a:lnTo>
                    <a:pt x="1445425" y="594271"/>
                  </a:lnTo>
                  <a:lnTo>
                    <a:pt x="1424012" y="588810"/>
                  </a:lnTo>
                  <a:lnTo>
                    <a:pt x="1423619" y="588810"/>
                  </a:lnTo>
                  <a:lnTo>
                    <a:pt x="1422831" y="588416"/>
                  </a:lnTo>
                  <a:lnTo>
                    <a:pt x="1422044" y="588416"/>
                  </a:lnTo>
                  <a:lnTo>
                    <a:pt x="1419669" y="588022"/>
                  </a:lnTo>
                  <a:lnTo>
                    <a:pt x="1417701" y="588810"/>
                  </a:lnTo>
                  <a:lnTo>
                    <a:pt x="1410589" y="590397"/>
                  </a:lnTo>
                  <a:lnTo>
                    <a:pt x="1356868" y="593928"/>
                  </a:lnTo>
                  <a:lnTo>
                    <a:pt x="1350289" y="594271"/>
                  </a:lnTo>
                  <a:lnTo>
                    <a:pt x="1325410" y="594969"/>
                  </a:lnTo>
                  <a:lnTo>
                    <a:pt x="1295336" y="594969"/>
                  </a:lnTo>
                  <a:lnTo>
                    <a:pt x="1293749" y="594741"/>
                  </a:lnTo>
                  <a:lnTo>
                    <a:pt x="1292555" y="594347"/>
                  </a:lnTo>
                  <a:lnTo>
                    <a:pt x="1290980" y="596315"/>
                  </a:lnTo>
                  <a:lnTo>
                    <a:pt x="1291374" y="597103"/>
                  </a:lnTo>
                  <a:lnTo>
                    <a:pt x="1295717" y="612876"/>
                  </a:lnTo>
                  <a:lnTo>
                    <a:pt x="1296504" y="615264"/>
                  </a:lnTo>
                  <a:lnTo>
                    <a:pt x="1298486" y="617232"/>
                  </a:lnTo>
                  <a:lnTo>
                    <a:pt x="1312303" y="616051"/>
                  </a:lnTo>
                  <a:lnTo>
                    <a:pt x="1334401" y="614476"/>
                  </a:lnTo>
                  <a:lnTo>
                    <a:pt x="1343875" y="613689"/>
                  </a:lnTo>
                  <a:lnTo>
                    <a:pt x="1389062" y="611339"/>
                  </a:lnTo>
                  <a:lnTo>
                    <a:pt x="1399286" y="610920"/>
                  </a:lnTo>
                  <a:lnTo>
                    <a:pt x="1415326" y="610920"/>
                  </a:lnTo>
                  <a:lnTo>
                    <a:pt x="1415237" y="615264"/>
                  </a:lnTo>
                  <a:lnTo>
                    <a:pt x="1415135" y="617232"/>
                  </a:lnTo>
                  <a:lnTo>
                    <a:pt x="1414932" y="621576"/>
                  </a:lnTo>
                  <a:lnTo>
                    <a:pt x="1412201" y="647217"/>
                  </a:lnTo>
                  <a:lnTo>
                    <a:pt x="1411693" y="652373"/>
                  </a:lnTo>
                  <a:lnTo>
                    <a:pt x="1409801" y="672503"/>
                  </a:lnTo>
                  <a:lnTo>
                    <a:pt x="1408620" y="680796"/>
                  </a:lnTo>
                  <a:lnTo>
                    <a:pt x="1354493" y="684720"/>
                  </a:lnTo>
                  <a:lnTo>
                    <a:pt x="1329423" y="685368"/>
                  </a:lnTo>
                  <a:lnTo>
                    <a:pt x="1296085" y="685368"/>
                  </a:lnTo>
                  <a:lnTo>
                    <a:pt x="1293355" y="685139"/>
                  </a:lnTo>
                  <a:lnTo>
                    <a:pt x="1287818" y="684352"/>
                  </a:lnTo>
                  <a:lnTo>
                    <a:pt x="1289799" y="689089"/>
                  </a:lnTo>
                  <a:lnTo>
                    <a:pt x="1292555" y="696976"/>
                  </a:lnTo>
                  <a:lnTo>
                    <a:pt x="1292606" y="698157"/>
                  </a:lnTo>
                  <a:lnTo>
                    <a:pt x="1293355" y="715137"/>
                  </a:lnTo>
                  <a:lnTo>
                    <a:pt x="1293355" y="793292"/>
                  </a:lnTo>
                  <a:lnTo>
                    <a:pt x="1302829" y="809879"/>
                  </a:lnTo>
                  <a:lnTo>
                    <a:pt x="1311503" y="810272"/>
                  </a:lnTo>
                  <a:lnTo>
                    <a:pt x="1329220" y="809879"/>
                  </a:lnTo>
                  <a:lnTo>
                    <a:pt x="1326248" y="809879"/>
                  </a:lnTo>
                  <a:lnTo>
                    <a:pt x="1333423" y="809485"/>
                  </a:lnTo>
                  <a:lnTo>
                    <a:pt x="1374355" y="804189"/>
                  </a:lnTo>
                  <a:lnTo>
                    <a:pt x="1426705" y="794270"/>
                  </a:lnTo>
                  <a:lnTo>
                    <a:pt x="1472209" y="782370"/>
                  </a:lnTo>
                  <a:lnTo>
                    <a:pt x="1494282" y="773950"/>
                  </a:lnTo>
                  <a:lnTo>
                    <a:pt x="1497037" y="772769"/>
                  </a:lnTo>
                  <a:lnTo>
                    <a:pt x="1498231" y="770013"/>
                  </a:lnTo>
                  <a:lnTo>
                    <a:pt x="1498231" y="768032"/>
                  </a:lnTo>
                  <a:close/>
                </a:path>
                <a:path w="11266805" h="893445">
                  <a:moveTo>
                    <a:pt x="1538097" y="557631"/>
                  </a:moveTo>
                  <a:lnTo>
                    <a:pt x="1535328" y="557631"/>
                  </a:lnTo>
                  <a:lnTo>
                    <a:pt x="1512836" y="556844"/>
                  </a:lnTo>
                  <a:lnTo>
                    <a:pt x="1508887" y="556844"/>
                  </a:lnTo>
                  <a:lnTo>
                    <a:pt x="1506918" y="558812"/>
                  </a:lnTo>
                  <a:lnTo>
                    <a:pt x="1507705" y="560793"/>
                  </a:lnTo>
                  <a:lnTo>
                    <a:pt x="1509674" y="564730"/>
                  </a:lnTo>
                  <a:lnTo>
                    <a:pt x="1511236" y="585216"/>
                  </a:lnTo>
                  <a:lnTo>
                    <a:pt x="1511528" y="590664"/>
                  </a:lnTo>
                  <a:lnTo>
                    <a:pt x="1511642" y="892378"/>
                  </a:lnTo>
                  <a:lnTo>
                    <a:pt x="1513230" y="892378"/>
                  </a:lnTo>
                  <a:lnTo>
                    <a:pt x="1533359" y="891197"/>
                  </a:lnTo>
                  <a:lnTo>
                    <a:pt x="1535328" y="890803"/>
                  </a:lnTo>
                  <a:lnTo>
                    <a:pt x="1536522" y="888428"/>
                  </a:lnTo>
                  <a:lnTo>
                    <a:pt x="1536636" y="590664"/>
                  </a:lnTo>
                  <a:lnTo>
                    <a:pt x="1536750" y="585216"/>
                  </a:lnTo>
                  <a:lnTo>
                    <a:pt x="1536852" y="579742"/>
                  </a:lnTo>
                  <a:lnTo>
                    <a:pt x="1537042" y="574929"/>
                  </a:lnTo>
                  <a:lnTo>
                    <a:pt x="1537411" y="569404"/>
                  </a:lnTo>
                  <a:lnTo>
                    <a:pt x="1538097" y="560793"/>
                  </a:lnTo>
                  <a:lnTo>
                    <a:pt x="1538097" y="557631"/>
                  </a:lnTo>
                  <a:close/>
                </a:path>
                <a:path w="11266805" h="893445">
                  <a:moveTo>
                    <a:pt x="1871662" y="561581"/>
                  </a:moveTo>
                  <a:lnTo>
                    <a:pt x="1869694" y="560793"/>
                  </a:lnTo>
                  <a:lnTo>
                    <a:pt x="1844827" y="560387"/>
                  </a:lnTo>
                  <a:lnTo>
                    <a:pt x="1843239" y="560387"/>
                  </a:lnTo>
                  <a:lnTo>
                    <a:pt x="1841271" y="562368"/>
                  </a:lnTo>
                  <a:lnTo>
                    <a:pt x="1842058" y="564337"/>
                  </a:lnTo>
                  <a:lnTo>
                    <a:pt x="1843633" y="568680"/>
                  </a:lnTo>
                  <a:lnTo>
                    <a:pt x="1843684" y="569074"/>
                  </a:lnTo>
                  <a:lnTo>
                    <a:pt x="1846008" y="586841"/>
                  </a:lnTo>
                  <a:lnTo>
                    <a:pt x="1846008" y="612495"/>
                  </a:lnTo>
                  <a:lnTo>
                    <a:pt x="1846008" y="633818"/>
                  </a:lnTo>
                  <a:lnTo>
                    <a:pt x="1846008" y="683552"/>
                  </a:lnTo>
                  <a:lnTo>
                    <a:pt x="1830882" y="684720"/>
                  </a:lnTo>
                  <a:lnTo>
                    <a:pt x="1793748" y="686663"/>
                  </a:lnTo>
                  <a:lnTo>
                    <a:pt x="1762163" y="687654"/>
                  </a:lnTo>
                  <a:lnTo>
                    <a:pt x="1710436" y="687654"/>
                  </a:lnTo>
                  <a:lnTo>
                    <a:pt x="1705470" y="687501"/>
                  </a:lnTo>
                  <a:lnTo>
                    <a:pt x="1705356" y="683552"/>
                  </a:lnTo>
                  <a:lnTo>
                    <a:pt x="1703895" y="636574"/>
                  </a:lnTo>
                  <a:lnTo>
                    <a:pt x="1712239" y="636117"/>
                  </a:lnTo>
                  <a:lnTo>
                    <a:pt x="1718818" y="635838"/>
                  </a:lnTo>
                  <a:lnTo>
                    <a:pt x="1846008" y="633818"/>
                  </a:lnTo>
                  <a:lnTo>
                    <a:pt x="1846008" y="612495"/>
                  </a:lnTo>
                  <a:lnTo>
                    <a:pt x="1837474" y="613206"/>
                  </a:lnTo>
                  <a:lnTo>
                    <a:pt x="1831073" y="613664"/>
                  </a:lnTo>
                  <a:lnTo>
                    <a:pt x="1791779" y="615607"/>
                  </a:lnTo>
                  <a:lnTo>
                    <a:pt x="1758315" y="616597"/>
                  </a:lnTo>
                  <a:lnTo>
                    <a:pt x="1707451" y="616597"/>
                  </a:lnTo>
                  <a:lnTo>
                    <a:pt x="1703501" y="616445"/>
                  </a:lnTo>
                  <a:lnTo>
                    <a:pt x="1703501" y="594347"/>
                  </a:lnTo>
                  <a:lnTo>
                    <a:pt x="1703108" y="580136"/>
                  </a:lnTo>
                  <a:lnTo>
                    <a:pt x="1703501" y="573024"/>
                  </a:lnTo>
                  <a:lnTo>
                    <a:pt x="1703501" y="569074"/>
                  </a:lnTo>
                  <a:lnTo>
                    <a:pt x="1671916" y="569074"/>
                  </a:lnTo>
                  <a:lnTo>
                    <a:pt x="1674291" y="576973"/>
                  </a:lnTo>
                  <a:lnTo>
                    <a:pt x="1676260" y="589610"/>
                  </a:lnTo>
                  <a:lnTo>
                    <a:pt x="1677403" y="597179"/>
                  </a:lnTo>
                  <a:lnTo>
                    <a:pt x="1678038" y="602881"/>
                  </a:lnTo>
                  <a:lnTo>
                    <a:pt x="1678368" y="609536"/>
                  </a:lnTo>
                  <a:lnTo>
                    <a:pt x="1678482" y="614083"/>
                  </a:lnTo>
                  <a:lnTo>
                    <a:pt x="1678546" y="616597"/>
                  </a:lnTo>
                  <a:lnTo>
                    <a:pt x="1678635" y="620001"/>
                  </a:lnTo>
                  <a:lnTo>
                    <a:pt x="1679028" y="650151"/>
                  </a:lnTo>
                  <a:lnTo>
                    <a:pt x="1679181" y="658799"/>
                  </a:lnTo>
                  <a:lnTo>
                    <a:pt x="1679841" y="687654"/>
                  </a:lnTo>
                  <a:lnTo>
                    <a:pt x="1680210" y="702106"/>
                  </a:lnTo>
                  <a:lnTo>
                    <a:pt x="1680248" y="702500"/>
                  </a:lnTo>
                  <a:lnTo>
                    <a:pt x="1680502" y="705294"/>
                  </a:lnTo>
                  <a:lnTo>
                    <a:pt x="1680603" y="709612"/>
                  </a:lnTo>
                  <a:lnTo>
                    <a:pt x="1682978" y="710399"/>
                  </a:lnTo>
                  <a:lnTo>
                    <a:pt x="1684553" y="710399"/>
                  </a:lnTo>
                  <a:lnTo>
                    <a:pt x="1693240" y="709218"/>
                  </a:lnTo>
                  <a:lnTo>
                    <a:pt x="1704340" y="708329"/>
                  </a:lnTo>
                  <a:lnTo>
                    <a:pt x="1720913" y="708329"/>
                  </a:lnTo>
                  <a:lnTo>
                    <a:pt x="1835696" y="704875"/>
                  </a:lnTo>
                  <a:lnTo>
                    <a:pt x="1866138" y="704875"/>
                  </a:lnTo>
                  <a:lnTo>
                    <a:pt x="1870481" y="702500"/>
                  </a:lnTo>
                  <a:lnTo>
                    <a:pt x="1870481" y="687654"/>
                  </a:lnTo>
                  <a:lnTo>
                    <a:pt x="1870481" y="633818"/>
                  </a:lnTo>
                  <a:lnTo>
                    <a:pt x="1870481" y="616597"/>
                  </a:lnTo>
                  <a:lnTo>
                    <a:pt x="1870570" y="586841"/>
                  </a:lnTo>
                  <a:lnTo>
                    <a:pt x="1871268" y="575398"/>
                  </a:lnTo>
                  <a:lnTo>
                    <a:pt x="1871357" y="573024"/>
                  </a:lnTo>
                  <a:lnTo>
                    <a:pt x="1871662" y="564730"/>
                  </a:lnTo>
                  <a:lnTo>
                    <a:pt x="1871662" y="561581"/>
                  </a:lnTo>
                  <a:close/>
                </a:path>
                <a:path w="11266805" h="893445">
                  <a:moveTo>
                    <a:pt x="1938769" y="767638"/>
                  </a:moveTo>
                  <a:lnTo>
                    <a:pt x="1937232" y="755307"/>
                  </a:lnTo>
                  <a:lnTo>
                    <a:pt x="1937169" y="754811"/>
                  </a:lnTo>
                  <a:lnTo>
                    <a:pt x="1937080" y="754049"/>
                  </a:lnTo>
                  <a:lnTo>
                    <a:pt x="1933638" y="744347"/>
                  </a:lnTo>
                  <a:lnTo>
                    <a:pt x="1929688" y="745134"/>
                  </a:lnTo>
                  <a:lnTo>
                    <a:pt x="1921776" y="746544"/>
                  </a:lnTo>
                  <a:lnTo>
                    <a:pt x="1876602" y="750646"/>
                  </a:lnTo>
                  <a:lnTo>
                    <a:pt x="1855025" y="751852"/>
                  </a:lnTo>
                  <a:lnTo>
                    <a:pt x="1855419" y="751852"/>
                  </a:lnTo>
                  <a:lnTo>
                    <a:pt x="1792274" y="754049"/>
                  </a:lnTo>
                  <a:lnTo>
                    <a:pt x="1792820" y="754049"/>
                  </a:lnTo>
                  <a:lnTo>
                    <a:pt x="1735505" y="755307"/>
                  </a:lnTo>
                  <a:lnTo>
                    <a:pt x="1672602" y="755307"/>
                  </a:lnTo>
                  <a:lnTo>
                    <a:pt x="1657819" y="755065"/>
                  </a:lnTo>
                  <a:lnTo>
                    <a:pt x="1659318" y="755065"/>
                  </a:lnTo>
                  <a:lnTo>
                    <a:pt x="1632458" y="754430"/>
                  </a:lnTo>
                  <a:lnTo>
                    <a:pt x="1623148" y="754049"/>
                  </a:lnTo>
                  <a:lnTo>
                    <a:pt x="1615211" y="753338"/>
                  </a:lnTo>
                  <a:lnTo>
                    <a:pt x="1615401" y="753338"/>
                  </a:lnTo>
                  <a:lnTo>
                    <a:pt x="1606778" y="752246"/>
                  </a:lnTo>
                  <a:lnTo>
                    <a:pt x="1604810" y="751852"/>
                  </a:lnTo>
                  <a:lnTo>
                    <a:pt x="1603336" y="754430"/>
                  </a:lnTo>
                  <a:lnTo>
                    <a:pt x="1603336" y="754811"/>
                  </a:lnTo>
                  <a:lnTo>
                    <a:pt x="1603578" y="755307"/>
                  </a:lnTo>
                  <a:lnTo>
                    <a:pt x="1605203" y="762114"/>
                  </a:lnTo>
                  <a:lnTo>
                    <a:pt x="1607578" y="771194"/>
                  </a:lnTo>
                  <a:lnTo>
                    <a:pt x="1609153" y="775538"/>
                  </a:lnTo>
                  <a:lnTo>
                    <a:pt x="1609940" y="777900"/>
                  </a:lnTo>
                  <a:lnTo>
                    <a:pt x="1613103" y="780275"/>
                  </a:lnTo>
                  <a:lnTo>
                    <a:pt x="1617446" y="779881"/>
                  </a:lnTo>
                  <a:lnTo>
                    <a:pt x="1632153" y="778687"/>
                  </a:lnTo>
                  <a:lnTo>
                    <a:pt x="1673694" y="776376"/>
                  </a:lnTo>
                  <a:lnTo>
                    <a:pt x="1698764" y="775538"/>
                  </a:lnTo>
                  <a:lnTo>
                    <a:pt x="1698879" y="778687"/>
                  </a:lnTo>
                  <a:lnTo>
                    <a:pt x="1698942" y="780275"/>
                  </a:lnTo>
                  <a:lnTo>
                    <a:pt x="1699107" y="784936"/>
                  </a:lnTo>
                  <a:lnTo>
                    <a:pt x="1699158" y="794753"/>
                  </a:lnTo>
                  <a:lnTo>
                    <a:pt x="1698536" y="803097"/>
                  </a:lnTo>
                  <a:lnTo>
                    <a:pt x="1693354" y="844473"/>
                  </a:lnTo>
                  <a:lnTo>
                    <a:pt x="1683372" y="887641"/>
                  </a:lnTo>
                  <a:lnTo>
                    <a:pt x="1682572" y="890409"/>
                  </a:lnTo>
                  <a:lnTo>
                    <a:pt x="1684553" y="891590"/>
                  </a:lnTo>
                  <a:lnTo>
                    <a:pt x="1689290" y="891590"/>
                  </a:lnTo>
                  <a:lnTo>
                    <a:pt x="1715757" y="860983"/>
                  </a:lnTo>
                  <a:lnTo>
                    <a:pt x="1722843" y="812444"/>
                  </a:lnTo>
                  <a:lnTo>
                    <a:pt x="1725599" y="774344"/>
                  </a:lnTo>
                  <a:lnTo>
                    <a:pt x="1749564" y="773633"/>
                  </a:lnTo>
                  <a:lnTo>
                    <a:pt x="1802053" y="773137"/>
                  </a:lnTo>
                  <a:lnTo>
                    <a:pt x="1828241" y="772769"/>
                  </a:lnTo>
                  <a:lnTo>
                    <a:pt x="1828241" y="893165"/>
                  </a:lnTo>
                  <a:lnTo>
                    <a:pt x="1831403" y="893165"/>
                  </a:lnTo>
                  <a:lnTo>
                    <a:pt x="1840090" y="892378"/>
                  </a:lnTo>
                  <a:lnTo>
                    <a:pt x="1848764" y="891984"/>
                  </a:lnTo>
                  <a:lnTo>
                    <a:pt x="1850351" y="891984"/>
                  </a:lnTo>
                  <a:lnTo>
                    <a:pt x="1852320" y="891590"/>
                  </a:lnTo>
                  <a:lnTo>
                    <a:pt x="1853501" y="889228"/>
                  </a:lnTo>
                  <a:lnTo>
                    <a:pt x="1853501" y="772769"/>
                  </a:lnTo>
                  <a:lnTo>
                    <a:pt x="1853501" y="772375"/>
                  </a:lnTo>
                  <a:lnTo>
                    <a:pt x="1917369" y="772375"/>
                  </a:lnTo>
                  <a:lnTo>
                    <a:pt x="1931276" y="772769"/>
                  </a:lnTo>
                  <a:lnTo>
                    <a:pt x="1936407" y="772769"/>
                  </a:lnTo>
                  <a:lnTo>
                    <a:pt x="1936699" y="772375"/>
                  </a:lnTo>
                  <a:lnTo>
                    <a:pt x="1938769" y="769607"/>
                  </a:lnTo>
                  <a:lnTo>
                    <a:pt x="1938769" y="767638"/>
                  </a:lnTo>
                  <a:close/>
                </a:path>
                <a:path w="11266805" h="893445">
                  <a:moveTo>
                    <a:pt x="11266310" y="6273"/>
                  </a:moveTo>
                  <a:lnTo>
                    <a:pt x="11259553" y="0"/>
                  </a:lnTo>
                  <a:lnTo>
                    <a:pt x="11243386" y="0"/>
                  </a:lnTo>
                  <a:lnTo>
                    <a:pt x="11236630" y="6273"/>
                  </a:lnTo>
                  <a:lnTo>
                    <a:pt x="11236630" y="25095"/>
                  </a:lnTo>
                  <a:lnTo>
                    <a:pt x="11243386" y="31369"/>
                  </a:lnTo>
                  <a:lnTo>
                    <a:pt x="11251349" y="31369"/>
                  </a:lnTo>
                  <a:lnTo>
                    <a:pt x="11259553" y="31369"/>
                  </a:lnTo>
                  <a:lnTo>
                    <a:pt x="11266310" y="25095"/>
                  </a:lnTo>
                  <a:lnTo>
                    <a:pt x="11266310" y="627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46340" y="7119742"/>
              <a:ext cx="1161391" cy="315135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9729725" y="7452123"/>
              <a:ext cx="1166495" cy="0"/>
            </a:xfrm>
            <a:custGeom>
              <a:avLst/>
              <a:gdLst/>
              <a:ahLst/>
              <a:cxnLst/>
              <a:rect l="l" t="t" r="r" b="b"/>
              <a:pathLst>
                <a:path w="1166495" h="0">
                  <a:moveTo>
                    <a:pt x="0" y="0"/>
                  </a:moveTo>
                  <a:lnTo>
                    <a:pt x="1166221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742514" y="7791908"/>
              <a:ext cx="182420" cy="21571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70056" y="7791908"/>
              <a:ext cx="189176" cy="21547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237521" y="7792150"/>
              <a:ext cx="185798" cy="21571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465064" y="7791908"/>
              <a:ext cx="167942" cy="21620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74509" y="7792150"/>
              <a:ext cx="175664" cy="21547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892622" y="7791908"/>
              <a:ext cx="173513" cy="21620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71397" y="7803008"/>
              <a:ext cx="194243" cy="20437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388564" y="7792150"/>
              <a:ext cx="175664" cy="215478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1602834" y="7789989"/>
              <a:ext cx="632460" cy="218440"/>
            </a:xfrm>
            <a:custGeom>
              <a:avLst/>
              <a:gdLst/>
              <a:ahLst/>
              <a:cxnLst/>
              <a:rect l="l" t="t" r="r" b="b"/>
              <a:pathLst>
                <a:path w="632459" h="218440">
                  <a:moveTo>
                    <a:pt x="129324" y="153212"/>
                  </a:moveTo>
                  <a:lnTo>
                    <a:pt x="90246" y="115760"/>
                  </a:lnTo>
                  <a:lnTo>
                    <a:pt x="73596" y="61290"/>
                  </a:lnTo>
                  <a:lnTo>
                    <a:pt x="73596" y="21234"/>
                  </a:lnTo>
                  <a:lnTo>
                    <a:pt x="56222" y="21234"/>
                  </a:lnTo>
                  <a:lnTo>
                    <a:pt x="56222" y="61290"/>
                  </a:lnTo>
                  <a:lnTo>
                    <a:pt x="51676" y="90614"/>
                  </a:lnTo>
                  <a:lnTo>
                    <a:pt x="39420" y="118173"/>
                  </a:lnTo>
                  <a:lnTo>
                    <a:pt x="21501" y="141300"/>
                  </a:lnTo>
                  <a:lnTo>
                    <a:pt x="0" y="157314"/>
                  </a:lnTo>
                  <a:lnTo>
                    <a:pt x="10858" y="171551"/>
                  </a:lnTo>
                  <a:lnTo>
                    <a:pt x="28155" y="159143"/>
                  </a:lnTo>
                  <a:lnTo>
                    <a:pt x="43395" y="142125"/>
                  </a:lnTo>
                  <a:lnTo>
                    <a:pt x="55880" y="121475"/>
                  </a:lnTo>
                  <a:lnTo>
                    <a:pt x="64909" y="98209"/>
                  </a:lnTo>
                  <a:lnTo>
                    <a:pt x="74155" y="120180"/>
                  </a:lnTo>
                  <a:lnTo>
                    <a:pt x="86626" y="139585"/>
                  </a:lnTo>
                  <a:lnTo>
                    <a:pt x="101612" y="155549"/>
                  </a:lnTo>
                  <a:lnTo>
                    <a:pt x="118478" y="167208"/>
                  </a:lnTo>
                  <a:lnTo>
                    <a:pt x="129324" y="153212"/>
                  </a:lnTo>
                  <a:close/>
                </a:path>
                <a:path w="632459" h="218440">
                  <a:moveTo>
                    <a:pt x="203885" y="90246"/>
                  </a:moveTo>
                  <a:lnTo>
                    <a:pt x="167690" y="90246"/>
                  </a:lnTo>
                  <a:lnTo>
                    <a:pt x="167690" y="2171"/>
                  </a:lnTo>
                  <a:lnTo>
                    <a:pt x="150075" y="2171"/>
                  </a:lnTo>
                  <a:lnTo>
                    <a:pt x="150075" y="217881"/>
                  </a:lnTo>
                  <a:lnTo>
                    <a:pt x="167690" y="217881"/>
                  </a:lnTo>
                  <a:lnTo>
                    <a:pt x="167690" y="105206"/>
                  </a:lnTo>
                  <a:lnTo>
                    <a:pt x="203885" y="105206"/>
                  </a:lnTo>
                  <a:lnTo>
                    <a:pt x="203885" y="90246"/>
                  </a:lnTo>
                  <a:close/>
                </a:path>
                <a:path w="632459" h="218440">
                  <a:moveTo>
                    <a:pt x="335394" y="90970"/>
                  </a:moveTo>
                  <a:lnTo>
                    <a:pt x="331711" y="75336"/>
                  </a:lnTo>
                  <a:lnTo>
                    <a:pt x="324129" y="66598"/>
                  </a:lnTo>
                  <a:lnTo>
                    <a:pt x="321284" y="63309"/>
                  </a:lnTo>
                  <a:lnTo>
                    <a:pt x="318744" y="62103"/>
                  </a:lnTo>
                  <a:lnTo>
                    <a:pt x="318744" y="90970"/>
                  </a:lnTo>
                  <a:lnTo>
                    <a:pt x="316242" y="100977"/>
                  </a:lnTo>
                  <a:lnTo>
                    <a:pt x="309156" y="108673"/>
                  </a:lnTo>
                  <a:lnTo>
                    <a:pt x="298183" y="113601"/>
                  </a:lnTo>
                  <a:lnTo>
                    <a:pt x="283997" y="115341"/>
                  </a:lnTo>
                  <a:lnTo>
                    <a:pt x="269824" y="113601"/>
                  </a:lnTo>
                  <a:lnTo>
                    <a:pt x="258851" y="108673"/>
                  </a:lnTo>
                  <a:lnTo>
                    <a:pt x="251764" y="100977"/>
                  </a:lnTo>
                  <a:lnTo>
                    <a:pt x="249250" y="90970"/>
                  </a:lnTo>
                  <a:lnTo>
                    <a:pt x="251802" y="80949"/>
                  </a:lnTo>
                  <a:lnTo>
                    <a:pt x="258940" y="73253"/>
                  </a:lnTo>
                  <a:lnTo>
                    <a:pt x="269925" y="68326"/>
                  </a:lnTo>
                  <a:lnTo>
                    <a:pt x="283997" y="66598"/>
                  </a:lnTo>
                  <a:lnTo>
                    <a:pt x="298183" y="68326"/>
                  </a:lnTo>
                  <a:lnTo>
                    <a:pt x="309156" y="73253"/>
                  </a:lnTo>
                  <a:lnTo>
                    <a:pt x="316242" y="80949"/>
                  </a:lnTo>
                  <a:lnTo>
                    <a:pt x="318744" y="90970"/>
                  </a:lnTo>
                  <a:lnTo>
                    <a:pt x="318744" y="62103"/>
                  </a:lnTo>
                  <a:lnTo>
                    <a:pt x="305066" y="55575"/>
                  </a:lnTo>
                  <a:lnTo>
                    <a:pt x="283997" y="52844"/>
                  </a:lnTo>
                  <a:lnTo>
                    <a:pt x="262940" y="55575"/>
                  </a:lnTo>
                  <a:lnTo>
                    <a:pt x="246722" y="63309"/>
                  </a:lnTo>
                  <a:lnTo>
                    <a:pt x="236296" y="75336"/>
                  </a:lnTo>
                  <a:lnTo>
                    <a:pt x="232600" y="90970"/>
                  </a:lnTo>
                  <a:lnTo>
                    <a:pt x="236296" y="106553"/>
                  </a:lnTo>
                  <a:lnTo>
                    <a:pt x="246722" y="118503"/>
                  </a:lnTo>
                  <a:lnTo>
                    <a:pt x="262940" y="126149"/>
                  </a:lnTo>
                  <a:lnTo>
                    <a:pt x="283997" y="128854"/>
                  </a:lnTo>
                  <a:lnTo>
                    <a:pt x="305066" y="126149"/>
                  </a:lnTo>
                  <a:lnTo>
                    <a:pt x="321284" y="118503"/>
                  </a:lnTo>
                  <a:lnTo>
                    <a:pt x="324040" y="115341"/>
                  </a:lnTo>
                  <a:lnTo>
                    <a:pt x="331711" y="106553"/>
                  </a:lnTo>
                  <a:lnTo>
                    <a:pt x="335394" y="90970"/>
                  </a:lnTo>
                  <a:close/>
                </a:path>
                <a:path w="632459" h="218440">
                  <a:moveTo>
                    <a:pt x="347941" y="26784"/>
                  </a:moveTo>
                  <a:lnTo>
                    <a:pt x="292925" y="26784"/>
                  </a:lnTo>
                  <a:lnTo>
                    <a:pt x="292925" y="0"/>
                  </a:lnTo>
                  <a:lnTo>
                    <a:pt x="275310" y="0"/>
                  </a:lnTo>
                  <a:lnTo>
                    <a:pt x="275310" y="26784"/>
                  </a:lnTo>
                  <a:lnTo>
                    <a:pt x="220535" y="26784"/>
                  </a:lnTo>
                  <a:lnTo>
                    <a:pt x="220535" y="41262"/>
                  </a:lnTo>
                  <a:lnTo>
                    <a:pt x="347941" y="41262"/>
                  </a:lnTo>
                  <a:lnTo>
                    <a:pt x="347941" y="26784"/>
                  </a:lnTo>
                  <a:close/>
                </a:path>
                <a:path w="632459" h="218440">
                  <a:moveTo>
                    <a:pt x="389204" y="180238"/>
                  </a:moveTo>
                  <a:lnTo>
                    <a:pt x="384416" y="164566"/>
                  </a:lnTo>
                  <a:lnTo>
                    <a:pt x="375577" y="157073"/>
                  </a:lnTo>
                  <a:lnTo>
                    <a:pt x="371830" y="153911"/>
                  </a:lnTo>
                  <a:lnTo>
                    <a:pt x="371830" y="180238"/>
                  </a:lnTo>
                  <a:lnTo>
                    <a:pt x="368198" y="190106"/>
                  </a:lnTo>
                  <a:lnTo>
                    <a:pt x="357784" y="197472"/>
                  </a:lnTo>
                  <a:lnTo>
                    <a:pt x="341299" y="202057"/>
                  </a:lnTo>
                  <a:lnTo>
                    <a:pt x="319468" y="203644"/>
                  </a:lnTo>
                  <a:lnTo>
                    <a:pt x="297611" y="202057"/>
                  </a:lnTo>
                  <a:lnTo>
                    <a:pt x="281051" y="197472"/>
                  </a:lnTo>
                  <a:lnTo>
                    <a:pt x="270548" y="190106"/>
                  </a:lnTo>
                  <a:lnTo>
                    <a:pt x="266865" y="180238"/>
                  </a:lnTo>
                  <a:lnTo>
                    <a:pt x="270548" y="170421"/>
                  </a:lnTo>
                  <a:lnTo>
                    <a:pt x="281051" y="163144"/>
                  </a:lnTo>
                  <a:lnTo>
                    <a:pt x="297611" y="158635"/>
                  </a:lnTo>
                  <a:lnTo>
                    <a:pt x="319468" y="157073"/>
                  </a:lnTo>
                  <a:lnTo>
                    <a:pt x="341299" y="158635"/>
                  </a:lnTo>
                  <a:lnTo>
                    <a:pt x="357784" y="163144"/>
                  </a:lnTo>
                  <a:lnTo>
                    <a:pt x="368198" y="170421"/>
                  </a:lnTo>
                  <a:lnTo>
                    <a:pt x="371830" y="180238"/>
                  </a:lnTo>
                  <a:lnTo>
                    <a:pt x="371830" y="153911"/>
                  </a:lnTo>
                  <a:lnTo>
                    <a:pt x="370624" y="152882"/>
                  </a:lnTo>
                  <a:lnTo>
                    <a:pt x="348691" y="145605"/>
                  </a:lnTo>
                  <a:lnTo>
                    <a:pt x="319468" y="143090"/>
                  </a:lnTo>
                  <a:lnTo>
                    <a:pt x="290220" y="145605"/>
                  </a:lnTo>
                  <a:lnTo>
                    <a:pt x="268198" y="152882"/>
                  </a:lnTo>
                  <a:lnTo>
                    <a:pt x="254317" y="164566"/>
                  </a:lnTo>
                  <a:lnTo>
                    <a:pt x="249491" y="180238"/>
                  </a:lnTo>
                  <a:lnTo>
                    <a:pt x="254317" y="195922"/>
                  </a:lnTo>
                  <a:lnTo>
                    <a:pt x="268198" y="207606"/>
                  </a:lnTo>
                  <a:lnTo>
                    <a:pt x="290220" y="214884"/>
                  </a:lnTo>
                  <a:lnTo>
                    <a:pt x="319468" y="217398"/>
                  </a:lnTo>
                  <a:lnTo>
                    <a:pt x="348691" y="214884"/>
                  </a:lnTo>
                  <a:lnTo>
                    <a:pt x="370624" y="207606"/>
                  </a:lnTo>
                  <a:lnTo>
                    <a:pt x="375297" y="203644"/>
                  </a:lnTo>
                  <a:lnTo>
                    <a:pt x="384416" y="195922"/>
                  </a:lnTo>
                  <a:lnTo>
                    <a:pt x="389204" y="180238"/>
                  </a:lnTo>
                  <a:close/>
                </a:path>
                <a:path w="632459" h="218440">
                  <a:moveTo>
                    <a:pt x="418884" y="62979"/>
                  </a:moveTo>
                  <a:lnTo>
                    <a:pt x="386549" y="62979"/>
                  </a:lnTo>
                  <a:lnTo>
                    <a:pt x="386549" y="1930"/>
                  </a:lnTo>
                  <a:lnTo>
                    <a:pt x="368935" y="1930"/>
                  </a:lnTo>
                  <a:lnTo>
                    <a:pt x="368935" y="141401"/>
                  </a:lnTo>
                  <a:lnTo>
                    <a:pt x="386549" y="141401"/>
                  </a:lnTo>
                  <a:lnTo>
                    <a:pt x="386549" y="77698"/>
                  </a:lnTo>
                  <a:lnTo>
                    <a:pt x="418884" y="77698"/>
                  </a:lnTo>
                  <a:lnTo>
                    <a:pt x="418884" y="62979"/>
                  </a:lnTo>
                  <a:close/>
                </a:path>
                <a:path w="632459" h="218440">
                  <a:moveTo>
                    <a:pt x="609511" y="43434"/>
                  </a:moveTo>
                  <a:lnTo>
                    <a:pt x="604393" y="27368"/>
                  </a:lnTo>
                  <a:lnTo>
                    <a:pt x="594283" y="19304"/>
                  </a:lnTo>
                  <a:lnTo>
                    <a:pt x="591654" y="17208"/>
                  </a:lnTo>
                  <a:lnTo>
                    <a:pt x="591654" y="43434"/>
                  </a:lnTo>
                  <a:lnTo>
                    <a:pt x="587743" y="53568"/>
                  </a:lnTo>
                  <a:lnTo>
                    <a:pt x="576427" y="61074"/>
                  </a:lnTo>
                  <a:lnTo>
                    <a:pt x="558368" y="65722"/>
                  </a:lnTo>
                  <a:lnTo>
                    <a:pt x="534225" y="67322"/>
                  </a:lnTo>
                  <a:lnTo>
                    <a:pt x="509981" y="65722"/>
                  </a:lnTo>
                  <a:lnTo>
                    <a:pt x="491934" y="61074"/>
                  </a:lnTo>
                  <a:lnTo>
                    <a:pt x="480682" y="53568"/>
                  </a:lnTo>
                  <a:lnTo>
                    <a:pt x="476796" y="43434"/>
                  </a:lnTo>
                  <a:lnTo>
                    <a:pt x="480682" y="33248"/>
                  </a:lnTo>
                  <a:lnTo>
                    <a:pt x="491934" y="25666"/>
                  </a:lnTo>
                  <a:lnTo>
                    <a:pt x="509981" y="20929"/>
                  </a:lnTo>
                  <a:lnTo>
                    <a:pt x="534225" y="19304"/>
                  </a:lnTo>
                  <a:lnTo>
                    <a:pt x="558368" y="20929"/>
                  </a:lnTo>
                  <a:lnTo>
                    <a:pt x="576427" y="25666"/>
                  </a:lnTo>
                  <a:lnTo>
                    <a:pt x="587743" y="33248"/>
                  </a:lnTo>
                  <a:lnTo>
                    <a:pt x="591654" y="43434"/>
                  </a:lnTo>
                  <a:lnTo>
                    <a:pt x="591654" y="17208"/>
                  </a:lnTo>
                  <a:lnTo>
                    <a:pt x="589610" y="15557"/>
                  </a:lnTo>
                  <a:lnTo>
                    <a:pt x="565937" y="8280"/>
                  </a:lnTo>
                  <a:lnTo>
                    <a:pt x="534225" y="5791"/>
                  </a:lnTo>
                  <a:lnTo>
                    <a:pt x="502475" y="8280"/>
                  </a:lnTo>
                  <a:lnTo>
                    <a:pt x="478726" y="15557"/>
                  </a:lnTo>
                  <a:lnTo>
                    <a:pt x="463854" y="27368"/>
                  </a:lnTo>
                  <a:lnTo>
                    <a:pt x="458698" y="43434"/>
                  </a:lnTo>
                  <a:lnTo>
                    <a:pt x="463854" y="59347"/>
                  </a:lnTo>
                  <a:lnTo>
                    <a:pt x="478726" y="71081"/>
                  </a:lnTo>
                  <a:lnTo>
                    <a:pt x="502475" y="78346"/>
                  </a:lnTo>
                  <a:lnTo>
                    <a:pt x="534225" y="80835"/>
                  </a:lnTo>
                  <a:lnTo>
                    <a:pt x="565937" y="78346"/>
                  </a:lnTo>
                  <a:lnTo>
                    <a:pt x="589610" y="71081"/>
                  </a:lnTo>
                  <a:lnTo>
                    <a:pt x="594360" y="67322"/>
                  </a:lnTo>
                  <a:lnTo>
                    <a:pt x="604393" y="59347"/>
                  </a:lnTo>
                  <a:lnTo>
                    <a:pt x="609511" y="43434"/>
                  </a:lnTo>
                  <a:close/>
                </a:path>
                <a:path w="632459" h="218440">
                  <a:moveTo>
                    <a:pt x="613130" y="200990"/>
                  </a:moveTo>
                  <a:lnTo>
                    <a:pt x="478485" y="200990"/>
                  </a:lnTo>
                  <a:lnTo>
                    <a:pt x="478485" y="177584"/>
                  </a:lnTo>
                  <a:lnTo>
                    <a:pt x="606615" y="177584"/>
                  </a:lnTo>
                  <a:lnTo>
                    <a:pt x="606615" y="130302"/>
                  </a:lnTo>
                  <a:lnTo>
                    <a:pt x="460629" y="130302"/>
                  </a:lnTo>
                  <a:lnTo>
                    <a:pt x="460629" y="143814"/>
                  </a:lnTo>
                  <a:lnTo>
                    <a:pt x="589241" y="143814"/>
                  </a:lnTo>
                  <a:lnTo>
                    <a:pt x="589241" y="164553"/>
                  </a:lnTo>
                  <a:lnTo>
                    <a:pt x="461352" y="164553"/>
                  </a:lnTo>
                  <a:lnTo>
                    <a:pt x="461352" y="215226"/>
                  </a:lnTo>
                  <a:lnTo>
                    <a:pt x="613130" y="215226"/>
                  </a:lnTo>
                  <a:lnTo>
                    <a:pt x="613130" y="200990"/>
                  </a:lnTo>
                  <a:close/>
                </a:path>
                <a:path w="632459" h="218440">
                  <a:moveTo>
                    <a:pt x="631952" y="96037"/>
                  </a:moveTo>
                  <a:lnTo>
                    <a:pt x="436981" y="96037"/>
                  </a:lnTo>
                  <a:lnTo>
                    <a:pt x="436981" y="110515"/>
                  </a:lnTo>
                  <a:lnTo>
                    <a:pt x="631952" y="110515"/>
                  </a:lnTo>
                  <a:lnTo>
                    <a:pt x="631952" y="960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18937" y="7792150"/>
              <a:ext cx="395485" cy="215719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12753513" y="7962023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876775" y="7791908"/>
              <a:ext cx="399828" cy="215960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3310868" y="7962023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434381" y="7799630"/>
              <a:ext cx="194967" cy="20823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652514" y="7792150"/>
              <a:ext cx="176629" cy="215478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3868232" y="7962023"/>
              <a:ext cx="38735" cy="73025"/>
            </a:xfrm>
            <a:custGeom>
              <a:avLst/>
              <a:gdLst/>
              <a:ahLst/>
              <a:cxnLst/>
              <a:rect l="l" t="t" r="r" b="b"/>
              <a:pathLst>
                <a:path w="38734" h="73025">
                  <a:moveTo>
                    <a:pt x="5067" y="72871"/>
                  </a:moveTo>
                  <a:lnTo>
                    <a:pt x="0" y="61289"/>
                  </a:lnTo>
                  <a:lnTo>
                    <a:pt x="9629" y="55381"/>
                  </a:lnTo>
                  <a:lnTo>
                    <a:pt x="16951" y="47867"/>
                  </a:lnTo>
                  <a:lnTo>
                    <a:pt x="21648" y="38860"/>
                  </a:lnTo>
                  <a:lnTo>
                    <a:pt x="23405" y="28473"/>
                  </a:lnTo>
                  <a:lnTo>
                    <a:pt x="22440" y="28714"/>
                  </a:lnTo>
                  <a:lnTo>
                    <a:pt x="12547" y="28714"/>
                  </a:lnTo>
                  <a:lnTo>
                    <a:pt x="5549" y="23647"/>
                  </a:lnTo>
                  <a:lnTo>
                    <a:pt x="5549" y="5308"/>
                  </a:lnTo>
                  <a:lnTo>
                    <a:pt x="12788" y="0"/>
                  </a:lnTo>
                  <a:lnTo>
                    <a:pt x="20751" y="0"/>
                  </a:lnTo>
                  <a:lnTo>
                    <a:pt x="28084" y="1670"/>
                  </a:lnTo>
                  <a:lnTo>
                    <a:pt x="33630" y="6484"/>
                  </a:lnTo>
                  <a:lnTo>
                    <a:pt x="37140" y="14149"/>
                  </a:lnTo>
                  <a:lnTo>
                    <a:pt x="38366" y="24370"/>
                  </a:lnTo>
                  <a:lnTo>
                    <a:pt x="35979" y="40059"/>
                  </a:lnTo>
                  <a:lnTo>
                    <a:pt x="29227" y="53598"/>
                  </a:lnTo>
                  <a:lnTo>
                    <a:pt x="18719" y="64648"/>
                  </a:lnTo>
                  <a:lnTo>
                    <a:pt x="5067" y="7287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003658" y="7791667"/>
              <a:ext cx="164323" cy="216201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208520" y="7807352"/>
              <a:ext cx="195933" cy="170838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4425436" y="7810740"/>
              <a:ext cx="196215" cy="168910"/>
            </a:xfrm>
            <a:custGeom>
              <a:avLst/>
              <a:gdLst/>
              <a:ahLst/>
              <a:cxnLst/>
              <a:rect l="l" t="t" r="r" b="b"/>
              <a:pathLst>
                <a:path w="196215" h="168909">
                  <a:moveTo>
                    <a:pt x="173253" y="99060"/>
                  </a:moveTo>
                  <a:lnTo>
                    <a:pt x="43434" y="99060"/>
                  </a:lnTo>
                  <a:lnTo>
                    <a:pt x="43434" y="63500"/>
                  </a:lnTo>
                  <a:lnTo>
                    <a:pt x="166255" y="63500"/>
                  </a:lnTo>
                  <a:lnTo>
                    <a:pt x="166255" y="48260"/>
                  </a:lnTo>
                  <a:lnTo>
                    <a:pt x="43434" y="48260"/>
                  </a:lnTo>
                  <a:lnTo>
                    <a:pt x="43434" y="15240"/>
                  </a:lnTo>
                  <a:lnTo>
                    <a:pt x="171081" y="15240"/>
                  </a:lnTo>
                  <a:lnTo>
                    <a:pt x="171081" y="0"/>
                  </a:lnTo>
                  <a:lnTo>
                    <a:pt x="25577" y="0"/>
                  </a:lnTo>
                  <a:lnTo>
                    <a:pt x="25577" y="15240"/>
                  </a:lnTo>
                  <a:lnTo>
                    <a:pt x="25577" y="48260"/>
                  </a:lnTo>
                  <a:lnTo>
                    <a:pt x="25577" y="63500"/>
                  </a:lnTo>
                  <a:lnTo>
                    <a:pt x="25577" y="99060"/>
                  </a:lnTo>
                  <a:lnTo>
                    <a:pt x="25577" y="113030"/>
                  </a:lnTo>
                  <a:lnTo>
                    <a:pt x="173253" y="113030"/>
                  </a:lnTo>
                  <a:lnTo>
                    <a:pt x="173253" y="99060"/>
                  </a:lnTo>
                  <a:close/>
                </a:path>
                <a:path w="196215" h="168909">
                  <a:moveTo>
                    <a:pt x="195935" y="153936"/>
                  </a:moveTo>
                  <a:lnTo>
                    <a:pt x="0" y="153936"/>
                  </a:lnTo>
                  <a:lnTo>
                    <a:pt x="0" y="168656"/>
                  </a:lnTo>
                  <a:lnTo>
                    <a:pt x="195935" y="168656"/>
                  </a:lnTo>
                  <a:lnTo>
                    <a:pt x="195935" y="15393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705575" y="7801078"/>
              <a:ext cx="195209" cy="206308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22983" y="7795769"/>
              <a:ext cx="194967" cy="209445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742514" y="8201062"/>
              <a:ext cx="195209" cy="209204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59680" y="8194788"/>
              <a:ext cx="182420" cy="215719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10237280" y="8195030"/>
              <a:ext cx="836930" cy="215900"/>
            </a:xfrm>
            <a:custGeom>
              <a:avLst/>
              <a:gdLst/>
              <a:ahLst/>
              <a:cxnLst/>
              <a:rect l="l" t="t" r="r" b="b"/>
              <a:pathLst>
                <a:path w="836929" h="215900">
                  <a:moveTo>
                    <a:pt x="129324" y="151053"/>
                  </a:moveTo>
                  <a:lnTo>
                    <a:pt x="108000" y="135674"/>
                  </a:lnTo>
                  <a:lnTo>
                    <a:pt x="90233" y="113601"/>
                  </a:lnTo>
                  <a:lnTo>
                    <a:pt x="82143" y="96037"/>
                  </a:lnTo>
                  <a:lnTo>
                    <a:pt x="78092" y="87261"/>
                  </a:lnTo>
                  <a:lnTo>
                    <a:pt x="73583" y="59118"/>
                  </a:lnTo>
                  <a:lnTo>
                    <a:pt x="73583" y="19062"/>
                  </a:lnTo>
                  <a:lnTo>
                    <a:pt x="56222" y="19062"/>
                  </a:lnTo>
                  <a:lnTo>
                    <a:pt x="56222" y="59118"/>
                  </a:lnTo>
                  <a:lnTo>
                    <a:pt x="51676" y="88442"/>
                  </a:lnTo>
                  <a:lnTo>
                    <a:pt x="39420" y="116014"/>
                  </a:lnTo>
                  <a:lnTo>
                    <a:pt x="21501" y="139141"/>
                  </a:lnTo>
                  <a:lnTo>
                    <a:pt x="0" y="155155"/>
                  </a:lnTo>
                  <a:lnTo>
                    <a:pt x="10858" y="169392"/>
                  </a:lnTo>
                  <a:lnTo>
                    <a:pt x="28155" y="156984"/>
                  </a:lnTo>
                  <a:lnTo>
                    <a:pt x="43395" y="139954"/>
                  </a:lnTo>
                  <a:lnTo>
                    <a:pt x="55880" y="119316"/>
                  </a:lnTo>
                  <a:lnTo>
                    <a:pt x="64909" y="96037"/>
                  </a:lnTo>
                  <a:lnTo>
                    <a:pt x="74155" y="118021"/>
                  </a:lnTo>
                  <a:lnTo>
                    <a:pt x="86614" y="137426"/>
                  </a:lnTo>
                  <a:lnTo>
                    <a:pt x="101612" y="153390"/>
                  </a:lnTo>
                  <a:lnTo>
                    <a:pt x="118465" y="165049"/>
                  </a:lnTo>
                  <a:lnTo>
                    <a:pt x="129324" y="151053"/>
                  </a:lnTo>
                  <a:close/>
                </a:path>
                <a:path w="836929" h="215900">
                  <a:moveTo>
                    <a:pt x="203885" y="88074"/>
                  </a:moveTo>
                  <a:lnTo>
                    <a:pt x="167690" y="88074"/>
                  </a:lnTo>
                  <a:lnTo>
                    <a:pt x="167690" y="0"/>
                  </a:lnTo>
                  <a:lnTo>
                    <a:pt x="150075" y="0"/>
                  </a:lnTo>
                  <a:lnTo>
                    <a:pt x="150075" y="215722"/>
                  </a:lnTo>
                  <a:lnTo>
                    <a:pt x="167690" y="215722"/>
                  </a:lnTo>
                  <a:lnTo>
                    <a:pt x="167690" y="103035"/>
                  </a:lnTo>
                  <a:lnTo>
                    <a:pt x="203885" y="103035"/>
                  </a:lnTo>
                  <a:lnTo>
                    <a:pt x="203885" y="88074"/>
                  </a:lnTo>
                  <a:close/>
                </a:path>
                <a:path w="836929" h="215900">
                  <a:moveTo>
                    <a:pt x="390893" y="177114"/>
                  </a:moveTo>
                  <a:lnTo>
                    <a:pt x="385838" y="160883"/>
                  </a:lnTo>
                  <a:lnTo>
                    <a:pt x="376224" y="152984"/>
                  </a:lnTo>
                  <a:lnTo>
                    <a:pt x="373037" y="150380"/>
                  </a:lnTo>
                  <a:lnTo>
                    <a:pt x="373037" y="177114"/>
                  </a:lnTo>
                  <a:lnTo>
                    <a:pt x="369176" y="187439"/>
                  </a:lnTo>
                  <a:lnTo>
                    <a:pt x="358076" y="195097"/>
                  </a:lnTo>
                  <a:lnTo>
                    <a:pt x="340461" y="199847"/>
                  </a:lnTo>
                  <a:lnTo>
                    <a:pt x="317055" y="201485"/>
                  </a:lnTo>
                  <a:lnTo>
                    <a:pt x="293649" y="199847"/>
                  </a:lnTo>
                  <a:lnTo>
                    <a:pt x="276034" y="195097"/>
                  </a:lnTo>
                  <a:lnTo>
                    <a:pt x="264934" y="187439"/>
                  </a:lnTo>
                  <a:lnTo>
                    <a:pt x="261073" y="177114"/>
                  </a:lnTo>
                  <a:lnTo>
                    <a:pt x="264934" y="166827"/>
                  </a:lnTo>
                  <a:lnTo>
                    <a:pt x="276034" y="159258"/>
                  </a:lnTo>
                  <a:lnTo>
                    <a:pt x="293649" y="154584"/>
                  </a:lnTo>
                  <a:lnTo>
                    <a:pt x="317055" y="152984"/>
                  </a:lnTo>
                  <a:lnTo>
                    <a:pt x="340461" y="154584"/>
                  </a:lnTo>
                  <a:lnTo>
                    <a:pt x="358076" y="159258"/>
                  </a:lnTo>
                  <a:lnTo>
                    <a:pt x="369176" y="166827"/>
                  </a:lnTo>
                  <a:lnTo>
                    <a:pt x="373037" y="177114"/>
                  </a:lnTo>
                  <a:lnTo>
                    <a:pt x="373037" y="150380"/>
                  </a:lnTo>
                  <a:lnTo>
                    <a:pt x="371259" y="148920"/>
                  </a:lnTo>
                  <a:lnTo>
                    <a:pt x="348043" y="141516"/>
                  </a:lnTo>
                  <a:lnTo>
                    <a:pt x="317055" y="138988"/>
                  </a:lnTo>
                  <a:lnTo>
                    <a:pt x="286118" y="141516"/>
                  </a:lnTo>
                  <a:lnTo>
                    <a:pt x="262978" y="148920"/>
                  </a:lnTo>
                  <a:lnTo>
                    <a:pt x="248475" y="160883"/>
                  </a:lnTo>
                  <a:lnTo>
                    <a:pt x="243459" y="177114"/>
                  </a:lnTo>
                  <a:lnTo>
                    <a:pt x="248475" y="193395"/>
                  </a:lnTo>
                  <a:lnTo>
                    <a:pt x="262978" y="205435"/>
                  </a:lnTo>
                  <a:lnTo>
                    <a:pt x="286118" y="212915"/>
                  </a:lnTo>
                  <a:lnTo>
                    <a:pt x="317055" y="215480"/>
                  </a:lnTo>
                  <a:lnTo>
                    <a:pt x="348043" y="212915"/>
                  </a:lnTo>
                  <a:lnTo>
                    <a:pt x="371259" y="205435"/>
                  </a:lnTo>
                  <a:lnTo>
                    <a:pt x="376047" y="201485"/>
                  </a:lnTo>
                  <a:lnTo>
                    <a:pt x="385838" y="193395"/>
                  </a:lnTo>
                  <a:lnTo>
                    <a:pt x="390893" y="177114"/>
                  </a:lnTo>
                  <a:close/>
                </a:path>
                <a:path w="836929" h="215900">
                  <a:moveTo>
                    <a:pt x="414540" y="107137"/>
                  </a:moveTo>
                  <a:lnTo>
                    <a:pt x="366039" y="107137"/>
                  </a:lnTo>
                  <a:lnTo>
                    <a:pt x="366039" y="81076"/>
                  </a:lnTo>
                  <a:lnTo>
                    <a:pt x="366039" y="76009"/>
                  </a:lnTo>
                  <a:lnTo>
                    <a:pt x="377278" y="70180"/>
                  </a:lnTo>
                  <a:lnTo>
                    <a:pt x="377774" y="69735"/>
                  </a:lnTo>
                  <a:lnTo>
                    <a:pt x="385521" y="62826"/>
                  </a:lnTo>
                  <a:lnTo>
                    <a:pt x="390613" y="53987"/>
                  </a:lnTo>
                  <a:lnTo>
                    <a:pt x="392341" y="43675"/>
                  </a:lnTo>
                  <a:lnTo>
                    <a:pt x="387134" y="26974"/>
                  </a:lnTo>
                  <a:lnTo>
                    <a:pt x="376237" y="17856"/>
                  </a:lnTo>
                  <a:lnTo>
                    <a:pt x="374484" y="16395"/>
                  </a:lnTo>
                  <a:lnTo>
                    <a:pt x="374484" y="43675"/>
                  </a:lnTo>
                  <a:lnTo>
                    <a:pt x="370471" y="54673"/>
                  </a:lnTo>
                  <a:lnTo>
                    <a:pt x="359029" y="62826"/>
                  </a:lnTo>
                  <a:lnTo>
                    <a:pt x="348424" y="65836"/>
                  </a:lnTo>
                  <a:lnTo>
                    <a:pt x="348424" y="81076"/>
                  </a:lnTo>
                  <a:lnTo>
                    <a:pt x="348424" y="107137"/>
                  </a:lnTo>
                  <a:lnTo>
                    <a:pt x="285927" y="107137"/>
                  </a:lnTo>
                  <a:lnTo>
                    <a:pt x="285927" y="81076"/>
                  </a:lnTo>
                  <a:lnTo>
                    <a:pt x="293141" y="82207"/>
                  </a:lnTo>
                  <a:lnTo>
                    <a:pt x="300685" y="83045"/>
                  </a:lnTo>
                  <a:lnTo>
                    <a:pt x="308635" y="83553"/>
                  </a:lnTo>
                  <a:lnTo>
                    <a:pt x="317055" y="83731"/>
                  </a:lnTo>
                  <a:lnTo>
                    <a:pt x="325526" y="83553"/>
                  </a:lnTo>
                  <a:lnTo>
                    <a:pt x="333552" y="83045"/>
                  </a:lnTo>
                  <a:lnTo>
                    <a:pt x="341185" y="82207"/>
                  </a:lnTo>
                  <a:lnTo>
                    <a:pt x="348424" y="81076"/>
                  </a:lnTo>
                  <a:lnTo>
                    <a:pt x="348424" y="65836"/>
                  </a:lnTo>
                  <a:lnTo>
                    <a:pt x="340893" y="67970"/>
                  </a:lnTo>
                  <a:lnTo>
                    <a:pt x="317055" y="69735"/>
                  </a:lnTo>
                  <a:lnTo>
                    <a:pt x="293217" y="67970"/>
                  </a:lnTo>
                  <a:lnTo>
                    <a:pt x="275094" y="62826"/>
                  </a:lnTo>
                  <a:lnTo>
                    <a:pt x="263652" y="54673"/>
                  </a:lnTo>
                  <a:lnTo>
                    <a:pt x="259626" y="43675"/>
                  </a:lnTo>
                  <a:lnTo>
                    <a:pt x="263652" y="32829"/>
                  </a:lnTo>
                  <a:lnTo>
                    <a:pt x="275132" y="24714"/>
                  </a:lnTo>
                  <a:lnTo>
                    <a:pt x="293217" y="19621"/>
                  </a:lnTo>
                  <a:lnTo>
                    <a:pt x="317055" y="17856"/>
                  </a:lnTo>
                  <a:lnTo>
                    <a:pt x="340893" y="19621"/>
                  </a:lnTo>
                  <a:lnTo>
                    <a:pt x="358978" y="24714"/>
                  </a:lnTo>
                  <a:lnTo>
                    <a:pt x="370471" y="32829"/>
                  </a:lnTo>
                  <a:lnTo>
                    <a:pt x="374484" y="43675"/>
                  </a:lnTo>
                  <a:lnTo>
                    <a:pt x="374484" y="16395"/>
                  </a:lnTo>
                  <a:lnTo>
                    <a:pt x="372160" y="14452"/>
                  </a:lnTo>
                  <a:lnTo>
                    <a:pt x="348462" y="6591"/>
                  </a:lnTo>
                  <a:lnTo>
                    <a:pt x="317055" y="3860"/>
                  </a:lnTo>
                  <a:lnTo>
                    <a:pt x="285610" y="6591"/>
                  </a:lnTo>
                  <a:lnTo>
                    <a:pt x="261835" y="14452"/>
                  </a:lnTo>
                  <a:lnTo>
                    <a:pt x="246786" y="26974"/>
                  </a:lnTo>
                  <a:lnTo>
                    <a:pt x="241528" y="43675"/>
                  </a:lnTo>
                  <a:lnTo>
                    <a:pt x="243306" y="53987"/>
                  </a:lnTo>
                  <a:lnTo>
                    <a:pt x="248424" y="62826"/>
                  </a:lnTo>
                  <a:lnTo>
                    <a:pt x="254177" y="67970"/>
                  </a:lnTo>
                  <a:lnTo>
                    <a:pt x="256908" y="70383"/>
                  </a:lnTo>
                  <a:lnTo>
                    <a:pt x="268312" y="76250"/>
                  </a:lnTo>
                  <a:lnTo>
                    <a:pt x="268312" y="107137"/>
                  </a:lnTo>
                  <a:lnTo>
                    <a:pt x="219811" y="107137"/>
                  </a:lnTo>
                  <a:lnTo>
                    <a:pt x="219811" y="121856"/>
                  </a:lnTo>
                  <a:lnTo>
                    <a:pt x="414540" y="121856"/>
                  </a:lnTo>
                  <a:lnTo>
                    <a:pt x="414540" y="107137"/>
                  </a:lnTo>
                  <a:close/>
                </a:path>
                <a:path w="836929" h="215900">
                  <a:moveTo>
                    <a:pt x="564146" y="154673"/>
                  </a:moveTo>
                  <a:lnTo>
                    <a:pt x="542671" y="139738"/>
                  </a:lnTo>
                  <a:lnTo>
                    <a:pt x="524840" y="118389"/>
                  </a:lnTo>
                  <a:lnTo>
                    <a:pt x="516585" y="101346"/>
                  </a:lnTo>
                  <a:lnTo>
                    <a:pt x="512673" y="93294"/>
                  </a:lnTo>
                  <a:lnTo>
                    <a:pt x="508165" y="67081"/>
                  </a:lnTo>
                  <a:lnTo>
                    <a:pt x="508165" y="36918"/>
                  </a:lnTo>
                  <a:lnTo>
                    <a:pt x="556907" y="36918"/>
                  </a:lnTo>
                  <a:lnTo>
                    <a:pt x="556907" y="22199"/>
                  </a:lnTo>
                  <a:lnTo>
                    <a:pt x="441083" y="22199"/>
                  </a:lnTo>
                  <a:lnTo>
                    <a:pt x="441083" y="36918"/>
                  </a:lnTo>
                  <a:lnTo>
                    <a:pt x="490791" y="36918"/>
                  </a:lnTo>
                  <a:lnTo>
                    <a:pt x="490791" y="67081"/>
                  </a:lnTo>
                  <a:lnTo>
                    <a:pt x="486054" y="95072"/>
                  </a:lnTo>
                  <a:lnTo>
                    <a:pt x="473392" y="121767"/>
                  </a:lnTo>
                  <a:lnTo>
                    <a:pt x="455066" y="144348"/>
                  </a:lnTo>
                  <a:lnTo>
                    <a:pt x="433362" y="159981"/>
                  </a:lnTo>
                  <a:lnTo>
                    <a:pt x="443738" y="173977"/>
                  </a:lnTo>
                  <a:lnTo>
                    <a:pt x="461276" y="161823"/>
                  </a:lnTo>
                  <a:lnTo>
                    <a:pt x="477062" y="144907"/>
                  </a:lnTo>
                  <a:lnTo>
                    <a:pt x="490194" y="124371"/>
                  </a:lnTo>
                  <a:lnTo>
                    <a:pt x="499719" y="101346"/>
                  </a:lnTo>
                  <a:lnTo>
                    <a:pt x="508952" y="122593"/>
                  </a:lnTo>
                  <a:lnTo>
                    <a:pt x="521652" y="141528"/>
                  </a:lnTo>
                  <a:lnTo>
                    <a:pt x="537006" y="157200"/>
                  </a:lnTo>
                  <a:lnTo>
                    <a:pt x="554253" y="168668"/>
                  </a:lnTo>
                  <a:lnTo>
                    <a:pt x="564146" y="154673"/>
                  </a:lnTo>
                  <a:close/>
                </a:path>
                <a:path w="836929" h="215900">
                  <a:moveTo>
                    <a:pt x="638225" y="87833"/>
                  </a:moveTo>
                  <a:lnTo>
                    <a:pt x="602030" y="87833"/>
                  </a:lnTo>
                  <a:lnTo>
                    <a:pt x="602030" y="0"/>
                  </a:lnTo>
                  <a:lnTo>
                    <a:pt x="584415" y="0"/>
                  </a:lnTo>
                  <a:lnTo>
                    <a:pt x="584415" y="215722"/>
                  </a:lnTo>
                  <a:lnTo>
                    <a:pt x="602030" y="215722"/>
                  </a:lnTo>
                  <a:lnTo>
                    <a:pt x="602030" y="102793"/>
                  </a:lnTo>
                  <a:lnTo>
                    <a:pt x="638225" y="102793"/>
                  </a:lnTo>
                  <a:lnTo>
                    <a:pt x="638225" y="87833"/>
                  </a:lnTo>
                  <a:close/>
                </a:path>
                <a:path w="836929" h="215900">
                  <a:moveTo>
                    <a:pt x="794346" y="4826"/>
                  </a:moveTo>
                  <a:lnTo>
                    <a:pt x="777697" y="4826"/>
                  </a:lnTo>
                  <a:lnTo>
                    <a:pt x="777697" y="84455"/>
                  </a:lnTo>
                  <a:lnTo>
                    <a:pt x="748017" y="84455"/>
                  </a:lnTo>
                  <a:lnTo>
                    <a:pt x="743673" y="56959"/>
                  </a:lnTo>
                  <a:lnTo>
                    <a:pt x="734263" y="36233"/>
                  </a:lnTo>
                  <a:lnTo>
                    <a:pt x="732688" y="34747"/>
                  </a:lnTo>
                  <a:lnTo>
                    <a:pt x="732091" y="34188"/>
                  </a:lnTo>
                  <a:lnTo>
                    <a:pt x="732091" y="92659"/>
                  </a:lnTo>
                  <a:lnTo>
                    <a:pt x="729996" y="116890"/>
                  </a:lnTo>
                  <a:lnTo>
                    <a:pt x="724039" y="135369"/>
                  </a:lnTo>
                  <a:lnTo>
                    <a:pt x="714679" y="147154"/>
                  </a:lnTo>
                  <a:lnTo>
                    <a:pt x="702411" y="151295"/>
                  </a:lnTo>
                  <a:lnTo>
                    <a:pt x="690283" y="147154"/>
                  </a:lnTo>
                  <a:lnTo>
                    <a:pt x="680999" y="135369"/>
                  </a:lnTo>
                  <a:lnTo>
                    <a:pt x="675055" y="116890"/>
                  </a:lnTo>
                  <a:lnTo>
                    <a:pt x="672973" y="92659"/>
                  </a:lnTo>
                  <a:lnTo>
                    <a:pt x="675055" y="68859"/>
                  </a:lnTo>
                  <a:lnTo>
                    <a:pt x="680999" y="50584"/>
                  </a:lnTo>
                  <a:lnTo>
                    <a:pt x="690283" y="38874"/>
                  </a:lnTo>
                  <a:lnTo>
                    <a:pt x="702411" y="34747"/>
                  </a:lnTo>
                  <a:lnTo>
                    <a:pt x="714679" y="38874"/>
                  </a:lnTo>
                  <a:lnTo>
                    <a:pt x="724039" y="50584"/>
                  </a:lnTo>
                  <a:lnTo>
                    <a:pt x="729996" y="68859"/>
                  </a:lnTo>
                  <a:lnTo>
                    <a:pt x="732091" y="92659"/>
                  </a:lnTo>
                  <a:lnTo>
                    <a:pt x="732091" y="34188"/>
                  </a:lnTo>
                  <a:lnTo>
                    <a:pt x="720331" y="23139"/>
                  </a:lnTo>
                  <a:lnTo>
                    <a:pt x="702411" y="18580"/>
                  </a:lnTo>
                  <a:lnTo>
                    <a:pt x="683679" y="23774"/>
                  </a:lnTo>
                  <a:lnTo>
                    <a:pt x="669290" y="38608"/>
                  </a:lnTo>
                  <a:lnTo>
                    <a:pt x="669188" y="38874"/>
                  </a:lnTo>
                  <a:lnTo>
                    <a:pt x="660057" y="61950"/>
                  </a:lnTo>
                  <a:lnTo>
                    <a:pt x="656805" y="92659"/>
                  </a:lnTo>
                  <a:lnTo>
                    <a:pt x="660057" y="123799"/>
                  </a:lnTo>
                  <a:lnTo>
                    <a:pt x="669290" y="147345"/>
                  </a:lnTo>
                  <a:lnTo>
                    <a:pt x="683679" y="162255"/>
                  </a:lnTo>
                  <a:lnTo>
                    <a:pt x="702411" y="167462"/>
                  </a:lnTo>
                  <a:lnTo>
                    <a:pt x="720496" y="162737"/>
                  </a:lnTo>
                  <a:lnTo>
                    <a:pt x="732320" y="151295"/>
                  </a:lnTo>
                  <a:lnTo>
                    <a:pt x="734529" y="149161"/>
                  </a:lnTo>
                  <a:lnTo>
                    <a:pt x="743915" y="127660"/>
                  </a:lnTo>
                  <a:lnTo>
                    <a:pt x="748017" y="99174"/>
                  </a:lnTo>
                  <a:lnTo>
                    <a:pt x="777697" y="99174"/>
                  </a:lnTo>
                  <a:lnTo>
                    <a:pt x="777697" y="204863"/>
                  </a:lnTo>
                  <a:lnTo>
                    <a:pt x="794346" y="204863"/>
                  </a:lnTo>
                  <a:lnTo>
                    <a:pt x="794346" y="99174"/>
                  </a:lnTo>
                  <a:lnTo>
                    <a:pt x="794346" y="84455"/>
                  </a:lnTo>
                  <a:lnTo>
                    <a:pt x="794346" y="4826"/>
                  </a:lnTo>
                  <a:close/>
                </a:path>
                <a:path w="836929" h="215900">
                  <a:moveTo>
                    <a:pt x="836815" y="0"/>
                  </a:moveTo>
                  <a:lnTo>
                    <a:pt x="819924" y="0"/>
                  </a:lnTo>
                  <a:lnTo>
                    <a:pt x="819924" y="215722"/>
                  </a:lnTo>
                  <a:lnTo>
                    <a:pt x="836815" y="215722"/>
                  </a:lnTo>
                  <a:lnTo>
                    <a:pt x="836815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109085" y="8195029"/>
              <a:ext cx="182179" cy="21571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389405" y="8195029"/>
              <a:ext cx="176629" cy="215478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11605362" y="8201900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40">
                  <a:moveTo>
                    <a:pt x="171564" y="62623"/>
                  </a:moveTo>
                  <a:lnTo>
                    <a:pt x="154432" y="62623"/>
                  </a:lnTo>
                  <a:lnTo>
                    <a:pt x="154432" y="103886"/>
                  </a:lnTo>
                  <a:lnTo>
                    <a:pt x="171564" y="103886"/>
                  </a:lnTo>
                  <a:lnTo>
                    <a:pt x="171564" y="62623"/>
                  </a:lnTo>
                  <a:close/>
                </a:path>
                <a:path w="413384" h="205740">
                  <a:moveTo>
                    <a:pt x="171564" y="48260"/>
                  </a:moveTo>
                  <a:lnTo>
                    <a:pt x="41021" y="48260"/>
                  </a:lnTo>
                  <a:lnTo>
                    <a:pt x="41021" y="8890"/>
                  </a:lnTo>
                  <a:lnTo>
                    <a:pt x="23647" y="8890"/>
                  </a:lnTo>
                  <a:lnTo>
                    <a:pt x="23647" y="48260"/>
                  </a:lnTo>
                  <a:lnTo>
                    <a:pt x="23647" y="62230"/>
                  </a:lnTo>
                  <a:lnTo>
                    <a:pt x="23647" y="104140"/>
                  </a:lnTo>
                  <a:lnTo>
                    <a:pt x="23647" y="118110"/>
                  </a:lnTo>
                  <a:lnTo>
                    <a:pt x="171564" y="118110"/>
                  </a:lnTo>
                  <a:lnTo>
                    <a:pt x="171564" y="104140"/>
                  </a:lnTo>
                  <a:lnTo>
                    <a:pt x="41021" y="104140"/>
                  </a:lnTo>
                  <a:lnTo>
                    <a:pt x="41021" y="62230"/>
                  </a:lnTo>
                  <a:lnTo>
                    <a:pt x="171564" y="62230"/>
                  </a:lnTo>
                  <a:lnTo>
                    <a:pt x="171564" y="48260"/>
                  </a:lnTo>
                  <a:close/>
                </a:path>
                <a:path w="413384" h="205740">
                  <a:moveTo>
                    <a:pt x="171564" y="8331"/>
                  </a:moveTo>
                  <a:lnTo>
                    <a:pt x="154432" y="8331"/>
                  </a:lnTo>
                  <a:lnTo>
                    <a:pt x="154432" y="47904"/>
                  </a:lnTo>
                  <a:lnTo>
                    <a:pt x="171564" y="47904"/>
                  </a:lnTo>
                  <a:lnTo>
                    <a:pt x="171564" y="8331"/>
                  </a:lnTo>
                  <a:close/>
                </a:path>
                <a:path w="413384" h="205740">
                  <a:moveTo>
                    <a:pt x="195694" y="166141"/>
                  </a:moveTo>
                  <a:lnTo>
                    <a:pt x="106413" y="166141"/>
                  </a:lnTo>
                  <a:lnTo>
                    <a:pt x="106413" y="118605"/>
                  </a:lnTo>
                  <a:lnTo>
                    <a:pt x="88798" y="118605"/>
                  </a:lnTo>
                  <a:lnTo>
                    <a:pt x="88798" y="166141"/>
                  </a:lnTo>
                  <a:lnTo>
                    <a:pt x="0" y="166141"/>
                  </a:lnTo>
                  <a:lnTo>
                    <a:pt x="0" y="180860"/>
                  </a:lnTo>
                  <a:lnTo>
                    <a:pt x="195694" y="180860"/>
                  </a:lnTo>
                  <a:lnTo>
                    <a:pt x="195694" y="166141"/>
                  </a:lnTo>
                  <a:close/>
                </a:path>
                <a:path w="413384" h="205740">
                  <a:moveTo>
                    <a:pt x="391375" y="63500"/>
                  </a:moveTo>
                  <a:lnTo>
                    <a:pt x="259880" y="63500"/>
                  </a:lnTo>
                  <a:lnTo>
                    <a:pt x="259880" y="43180"/>
                  </a:lnTo>
                  <a:lnTo>
                    <a:pt x="387515" y="43180"/>
                  </a:lnTo>
                  <a:lnTo>
                    <a:pt x="387515" y="31750"/>
                  </a:lnTo>
                  <a:lnTo>
                    <a:pt x="387515" y="12700"/>
                  </a:lnTo>
                  <a:lnTo>
                    <a:pt x="387515" y="0"/>
                  </a:lnTo>
                  <a:lnTo>
                    <a:pt x="242023" y="0"/>
                  </a:lnTo>
                  <a:lnTo>
                    <a:pt x="242023" y="12700"/>
                  </a:lnTo>
                  <a:lnTo>
                    <a:pt x="370141" y="12700"/>
                  </a:lnTo>
                  <a:lnTo>
                    <a:pt x="370141" y="31750"/>
                  </a:lnTo>
                  <a:lnTo>
                    <a:pt x="242506" y="31750"/>
                  </a:lnTo>
                  <a:lnTo>
                    <a:pt x="242506" y="43180"/>
                  </a:lnTo>
                  <a:lnTo>
                    <a:pt x="242506" y="63500"/>
                  </a:lnTo>
                  <a:lnTo>
                    <a:pt x="242506" y="76200"/>
                  </a:lnTo>
                  <a:lnTo>
                    <a:pt x="391375" y="76200"/>
                  </a:lnTo>
                  <a:lnTo>
                    <a:pt x="391375" y="63500"/>
                  </a:lnTo>
                  <a:close/>
                </a:path>
                <a:path w="413384" h="205740">
                  <a:moveTo>
                    <a:pt x="395236" y="193040"/>
                  </a:moveTo>
                  <a:lnTo>
                    <a:pt x="258673" y="193040"/>
                  </a:lnTo>
                  <a:lnTo>
                    <a:pt x="258673" y="171450"/>
                  </a:lnTo>
                  <a:lnTo>
                    <a:pt x="388239" y="171450"/>
                  </a:lnTo>
                  <a:lnTo>
                    <a:pt x="388239" y="158750"/>
                  </a:lnTo>
                  <a:lnTo>
                    <a:pt x="388239" y="139700"/>
                  </a:lnTo>
                  <a:lnTo>
                    <a:pt x="388239" y="125730"/>
                  </a:lnTo>
                  <a:lnTo>
                    <a:pt x="240817" y="125730"/>
                  </a:lnTo>
                  <a:lnTo>
                    <a:pt x="240817" y="139700"/>
                  </a:lnTo>
                  <a:lnTo>
                    <a:pt x="370865" y="139700"/>
                  </a:lnTo>
                  <a:lnTo>
                    <a:pt x="370865" y="158750"/>
                  </a:lnTo>
                  <a:lnTo>
                    <a:pt x="241300" y="158750"/>
                  </a:lnTo>
                  <a:lnTo>
                    <a:pt x="241300" y="171450"/>
                  </a:lnTo>
                  <a:lnTo>
                    <a:pt x="241300" y="193040"/>
                  </a:lnTo>
                  <a:lnTo>
                    <a:pt x="241300" y="205740"/>
                  </a:lnTo>
                  <a:lnTo>
                    <a:pt x="395236" y="205740"/>
                  </a:lnTo>
                  <a:lnTo>
                    <a:pt x="395236" y="193040"/>
                  </a:lnTo>
                  <a:close/>
                </a:path>
                <a:path w="413384" h="205740">
                  <a:moveTo>
                    <a:pt x="412851" y="93751"/>
                  </a:moveTo>
                  <a:lnTo>
                    <a:pt x="217170" y="93751"/>
                  </a:lnTo>
                  <a:lnTo>
                    <a:pt x="217170" y="107505"/>
                  </a:lnTo>
                  <a:lnTo>
                    <a:pt x="412851" y="107505"/>
                  </a:lnTo>
                  <a:lnTo>
                    <a:pt x="412851" y="9375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103243" y="8195029"/>
              <a:ext cx="182420" cy="210893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329580" y="8192375"/>
              <a:ext cx="406585" cy="215719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16742" y="8202509"/>
              <a:ext cx="194967" cy="20823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101606" y="8195270"/>
              <a:ext cx="190865" cy="214271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313465" y="8197201"/>
              <a:ext cx="195209" cy="210410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544627" y="8195029"/>
              <a:ext cx="162151" cy="215478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757210" y="8194788"/>
              <a:ext cx="192072" cy="216201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3969550" y="8364902"/>
              <a:ext cx="29845" cy="31750"/>
            </a:xfrm>
            <a:custGeom>
              <a:avLst/>
              <a:gdLst/>
              <a:ahLst/>
              <a:cxnLst/>
              <a:rect l="l" t="t" r="r" b="b"/>
              <a:pathLst>
                <a:path w="29844" h="31750">
                  <a:moveTo>
                    <a:pt x="22923" y="31368"/>
                  </a:moveTo>
                  <a:lnTo>
                    <a:pt x="14719" y="31368"/>
                  </a:lnTo>
                  <a:lnTo>
                    <a:pt x="6756" y="31368"/>
                  </a:lnTo>
                  <a:lnTo>
                    <a:pt x="0" y="25094"/>
                  </a:lnTo>
                  <a:lnTo>
                    <a:pt x="0" y="6273"/>
                  </a:lnTo>
                  <a:lnTo>
                    <a:pt x="6756" y="0"/>
                  </a:lnTo>
                  <a:lnTo>
                    <a:pt x="22923" y="0"/>
                  </a:lnTo>
                  <a:lnTo>
                    <a:pt x="29679" y="6273"/>
                  </a:lnTo>
                  <a:lnTo>
                    <a:pt x="29679" y="25094"/>
                  </a:lnTo>
                  <a:lnTo>
                    <a:pt x="22923" y="313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42693" y="1155661"/>
              <a:ext cx="675005" cy="308610"/>
            </a:xfrm>
            <a:custGeom>
              <a:avLst/>
              <a:gdLst/>
              <a:ahLst/>
              <a:cxnLst/>
              <a:rect l="l" t="t" r="r" b="b"/>
              <a:pathLst>
                <a:path w="675005" h="308609">
                  <a:moveTo>
                    <a:pt x="209550" y="188595"/>
                  </a:moveTo>
                  <a:lnTo>
                    <a:pt x="165544" y="188595"/>
                  </a:lnTo>
                  <a:lnTo>
                    <a:pt x="165544" y="35623"/>
                  </a:lnTo>
                  <a:lnTo>
                    <a:pt x="165544" y="0"/>
                  </a:lnTo>
                  <a:lnTo>
                    <a:pt x="139979" y="0"/>
                  </a:lnTo>
                  <a:lnTo>
                    <a:pt x="139979" y="35623"/>
                  </a:lnTo>
                  <a:lnTo>
                    <a:pt x="138303" y="69151"/>
                  </a:lnTo>
                  <a:lnTo>
                    <a:pt x="138303" y="188595"/>
                  </a:lnTo>
                  <a:lnTo>
                    <a:pt x="29756" y="188595"/>
                  </a:lnTo>
                  <a:lnTo>
                    <a:pt x="139979" y="35623"/>
                  </a:lnTo>
                  <a:lnTo>
                    <a:pt x="139979" y="0"/>
                  </a:lnTo>
                  <a:lnTo>
                    <a:pt x="138722" y="0"/>
                  </a:lnTo>
                  <a:lnTo>
                    <a:pt x="137045" y="1676"/>
                  </a:lnTo>
                  <a:lnTo>
                    <a:pt x="0" y="188595"/>
                  </a:lnTo>
                  <a:lnTo>
                    <a:pt x="0" y="212483"/>
                  </a:lnTo>
                  <a:lnTo>
                    <a:pt x="138303" y="212483"/>
                  </a:lnTo>
                  <a:lnTo>
                    <a:pt x="138303" y="303847"/>
                  </a:lnTo>
                  <a:lnTo>
                    <a:pt x="141236" y="303009"/>
                  </a:lnTo>
                  <a:lnTo>
                    <a:pt x="163449" y="297980"/>
                  </a:lnTo>
                  <a:lnTo>
                    <a:pt x="165544" y="297141"/>
                  </a:lnTo>
                  <a:lnTo>
                    <a:pt x="165544" y="212483"/>
                  </a:lnTo>
                  <a:lnTo>
                    <a:pt x="209550" y="212483"/>
                  </a:lnTo>
                  <a:lnTo>
                    <a:pt x="209550" y="188595"/>
                  </a:lnTo>
                  <a:close/>
                </a:path>
                <a:path w="675005" h="308609">
                  <a:moveTo>
                    <a:pt x="375094" y="161353"/>
                  </a:moveTo>
                  <a:lnTo>
                    <a:pt x="245173" y="161353"/>
                  </a:lnTo>
                  <a:lnTo>
                    <a:pt x="245173" y="186499"/>
                  </a:lnTo>
                  <a:lnTo>
                    <a:pt x="375094" y="186499"/>
                  </a:lnTo>
                  <a:lnTo>
                    <a:pt x="375094" y="161353"/>
                  </a:lnTo>
                  <a:close/>
                </a:path>
                <a:path w="675005" h="308609">
                  <a:moveTo>
                    <a:pt x="523875" y="0"/>
                  </a:moveTo>
                  <a:lnTo>
                    <a:pt x="496633" y="0"/>
                  </a:lnTo>
                  <a:lnTo>
                    <a:pt x="492023" y="5448"/>
                  </a:lnTo>
                  <a:lnTo>
                    <a:pt x="474306" y="16116"/>
                  </a:lnTo>
                  <a:lnTo>
                    <a:pt x="433349" y="33108"/>
                  </a:lnTo>
                  <a:lnTo>
                    <a:pt x="431253" y="33528"/>
                  </a:lnTo>
                  <a:lnTo>
                    <a:pt x="431673" y="36042"/>
                  </a:lnTo>
                  <a:lnTo>
                    <a:pt x="437540" y="53225"/>
                  </a:lnTo>
                  <a:lnTo>
                    <a:pt x="438378" y="55740"/>
                  </a:lnTo>
                  <a:lnTo>
                    <a:pt x="440474" y="54902"/>
                  </a:lnTo>
                  <a:lnTo>
                    <a:pt x="477634" y="40601"/>
                  </a:lnTo>
                  <a:lnTo>
                    <a:pt x="496633" y="30175"/>
                  </a:lnTo>
                  <a:lnTo>
                    <a:pt x="496633" y="291274"/>
                  </a:lnTo>
                  <a:lnTo>
                    <a:pt x="523875" y="291274"/>
                  </a:lnTo>
                  <a:lnTo>
                    <a:pt x="523875" y="30175"/>
                  </a:lnTo>
                  <a:lnTo>
                    <a:pt x="523875" y="0"/>
                  </a:lnTo>
                  <a:close/>
                </a:path>
                <a:path w="675005" h="308609">
                  <a:moveTo>
                    <a:pt x="674751" y="274929"/>
                  </a:moveTo>
                  <a:lnTo>
                    <a:pt x="661758" y="261937"/>
                  </a:lnTo>
                  <a:lnTo>
                    <a:pt x="642061" y="261937"/>
                  </a:lnTo>
                  <a:lnTo>
                    <a:pt x="628650" y="274929"/>
                  </a:lnTo>
                  <a:lnTo>
                    <a:pt x="628650" y="294627"/>
                  </a:lnTo>
                  <a:lnTo>
                    <a:pt x="642061" y="308038"/>
                  </a:lnTo>
                  <a:lnTo>
                    <a:pt x="661758" y="308038"/>
                  </a:lnTo>
                  <a:lnTo>
                    <a:pt x="674751" y="294627"/>
                  </a:lnTo>
                  <a:lnTo>
                    <a:pt x="674751" y="27492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34323" y="1542370"/>
              <a:ext cx="850900" cy="0"/>
            </a:xfrm>
            <a:custGeom>
              <a:avLst/>
              <a:gdLst/>
              <a:ahLst/>
              <a:cxnLst/>
              <a:rect l="l" t="t" r="r" b="b"/>
              <a:pathLst>
                <a:path w="850900" h="0">
                  <a:moveTo>
                    <a:pt x="0" y="0"/>
                  </a:moveTo>
                  <a:lnTo>
                    <a:pt x="720928" y="0"/>
                  </a:lnTo>
                </a:path>
                <a:path w="850900" h="0">
                  <a:moveTo>
                    <a:pt x="720775" y="0"/>
                  </a:moveTo>
                  <a:lnTo>
                    <a:pt x="850849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03880" y="1145310"/>
              <a:ext cx="915035" cy="368935"/>
            </a:xfrm>
            <a:custGeom>
              <a:avLst/>
              <a:gdLst/>
              <a:ahLst/>
              <a:cxnLst/>
              <a:rect l="l" t="t" r="r" b="b"/>
              <a:pathLst>
                <a:path w="915035" h="368934">
                  <a:moveTo>
                    <a:pt x="281635" y="360299"/>
                  </a:moveTo>
                  <a:lnTo>
                    <a:pt x="280797" y="358203"/>
                  </a:lnTo>
                  <a:lnTo>
                    <a:pt x="276999" y="346468"/>
                  </a:lnTo>
                  <a:lnTo>
                    <a:pt x="276948" y="346316"/>
                  </a:lnTo>
                  <a:lnTo>
                    <a:pt x="274929" y="340182"/>
                  </a:lnTo>
                  <a:lnTo>
                    <a:pt x="267385" y="343954"/>
                  </a:lnTo>
                  <a:lnTo>
                    <a:pt x="253136" y="346468"/>
                  </a:lnTo>
                  <a:lnTo>
                    <a:pt x="245592" y="346468"/>
                  </a:lnTo>
                  <a:lnTo>
                    <a:pt x="233845" y="346316"/>
                  </a:lnTo>
                  <a:lnTo>
                    <a:pt x="188493" y="330936"/>
                  </a:lnTo>
                  <a:lnTo>
                    <a:pt x="155486" y="307073"/>
                  </a:lnTo>
                  <a:lnTo>
                    <a:pt x="177736" y="304342"/>
                  </a:lnTo>
                  <a:lnTo>
                    <a:pt x="192024" y="300913"/>
                  </a:lnTo>
                  <a:lnTo>
                    <a:pt x="204558" y="294551"/>
                  </a:lnTo>
                  <a:lnTo>
                    <a:pt x="219354" y="284441"/>
                  </a:lnTo>
                  <a:lnTo>
                    <a:pt x="221500" y="282981"/>
                  </a:lnTo>
                  <a:lnTo>
                    <a:pt x="255892" y="249593"/>
                  </a:lnTo>
                  <a:lnTo>
                    <a:pt x="274256" y="210820"/>
                  </a:lnTo>
                  <a:lnTo>
                    <a:pt x="280797" y="155778"/>
                  </a:lnTo>
                  <a:lnTo>
                    <a:pt x="280543" y="128587"/>
                  </a:lnTo>
                  <a:lnTo>
                    <a:pt x="264033" y="75526"/>
                  </a:lnTo>
                  <a:lnTo>
                    <a:pt x="253555" y="55041"/>
                  </a:lnTo>
                  <a:lnTo>
                    <a:pt x="253555" y="155778"/>
                  </a:lnTo>
                  <a:lnTo>
                    <a:pt x="253339" y="178523"/>
                  </a:lnTo>
                  <a:lnTo>
                    <a:pt x="239306" y="223253"/>
                  </a:lnTo>
                  <a:lnTo>
                    <a:pt x="214236" y="258521"/>
                  </a:lnTo>
                  <a:lnTo>
                    <a:pt x="171488" y="282422"/>
                  </a:lnTo>
                  <a:lnTo>
                    <a:pt x="137045" y="284441"/>
                  </a:lnTo>
                  <a:lnTo>
                    <a:pt x="117525" y="284187"/>
                  </a:lnTo>
                  <a:lnTo>
                    <a:pt x="79209" y="268312"/>
                  </a:lnTo>
                  <a:lnTo>
                    <a:pt x="49123" y="240220"/>
                  </a:lnTo>
                  <a:lnTo>
                    <a:pt x="28943" y="193128"/>
                  </a:lnTo>
                  <a:lnTo>
                    <a:pt x="27241" y="155778"/>
                  </a:lnTo>
                  <a:lnTo>
                    <a:pt x="27470" y="132549"/>
                  </a:lnTo>
                  <a:lnTo>
                    <a:pt x="41706" y="87680"/>
                  </a:lnTo>
                  <a:lnTo>
                    <a:pt x="66992" y="52781"/>
                  </a:lnTo>
                  <a:lnTo>
                    <a:pt x="109791" y="29476"/>
                  </a:lnTo>
                  <a:lnTo>
                    <a:pt x="109931" y="29476"/>
                  </a:lnTo>
                  <a:lnTo>
                    <a:pt x="123190" y="27774"/>
                  </a:lnTo>
                  <a:lnTo>
                    <a:pt x="123444" y="27774"/>
                  </a:lnTo>
                  <a:lnTo>
                    <a:pt x="144170" y="27533"/>
                  </a:lnTo>
                  <a:lnTo>
                    <a:pt x="163944" y="27774"/>
                  </a:lnTo>
                  <a:lnTo>
                    <a:pt x="202222" y="43040"/>
                  </a:lnTo>
                  <a:lnTo>
                    <a:pt x="232016" y="70421"/>
                  </a:lnTo>
                  <a:lnTo>
                    <a:pt x="251879" y="117348"/>
                  </a:lnTo>
                  <a:lnTo>
                    <a:pt x="253352" y="132308"/>
                  </a:lnTo>
                  <a:lnTo>
                    <a:pt x="253352" y="132549"/>
                  </a:lnTo>
                  <a:lnTo>
                    <a:pt x="253555" y="155778"/>
                  </a:lnTo>
                  <a:lnTo>
                    <a:pt x="253555" y="55041"/>
                  </a:lnTo>
                  <a:lnTo>
                    <a:pt x="245783" y="43700"/>
                  </a:lnTo>
                  <a:lnTo>
                    <a:pt x="198005" y="11938"/>
                  </a:lnTo>
                  <a:lnTo>
                    <a:pt x="144170" y="4064"/>
                  </a:lnTo>
                  <a:lnTo>
                    <a:pt x="118973" y="4356"/>
                  </a:lnTo>
                  <a:lnTo>
                    <a:pt x="102920" y="6400"/>
                  </a:lnTo>
                  <a:lnTo>
                    <a:pt x="102781" y="6400"/>
                  </a:lnTo>
                  <a:lnTo>
                    <a:pt x="49885" y="34366"/>
                  </a:lnTo>
                  <a:lnTo>
                    <a:pt x="18237" y="75946"/>
                  </a:lnTo>
                  <a:lnTo>
                    <a:pt x="2286" y="111531"/>
                  </a:lnTo>
                  <a:lnTo>
                    <a:pt x="0" y="155778"/>
                  </a:lnTo>
                  <a:lnTo>
                    <a:pt x="241" y="180759"/>
                  </a:lnTo>
                  <a:lnTo>
                    <a:pt x="15087" y="231013"/>
                  </a:lnTo>
                  <a:lnTo>
                    <a:pt x="41529" y="271792"/>
                  </a:lnTo>
                  <a:lnTo>
                    <a:pt x="74079" y="295376"/>
                  </a:lnTo>
                  <a:lnTo>
                    <a:pt x="121958" y="307073"/>
                  </a:lnTo>
                  <a:lnTo>
                    <a:pt x="140398" y="325247"/>
                  </a:lnTo>
                  <a:lnTo>
                    <a:pt x="185661" y="353390"/>
                  </a:lnTo>
                  <a:lnTo>
                    <a:pt x="228981" y="368439"/>
                  </a:lnTo>
                  <a:lnTo>
                    <a:pt x="257238" y="368439"/>
                  </a:lnTo>
                  <a:lnTo>
                    <a:pt x="263563" y="367741"/>
                  </a:lnTo>
                  <a:lnTo>
                    <a:pt x="270281" y="365493"/>
                  </a:lnTo>
                  <a:lnTo>
                    <a:pt x="279539" y="361137"/>
                  </a:lnTo>
                  <a:lnTo>
                    <a:pt x="281635" y="360299"/>
                  </a:lnTo>
                  <a:close/>
                </a:path>
                <a:path w="915035" h="368934">
                  <a:moveTo>
                    <a:pt x="637451" y="145719"/>
                  </a:moveTo>
                  <a:lnTo>
                    <a:pt x="637032" y="143624"/>
                  </a:lnTo>
                  <a:lnTo>
                    <a:pt x="634047" y="132283"/>
                  </a:lnTo>
                  <a:lnTo>
                    <a:pt x="634022" y="132156"/>
                  </a:lnTo>
                  <a:lnTo>
                    <a:pt x="633920" y="131775"/>
                  </a:lnTo>
                  <a:lnTo>
                    <a:pt x="633831" y="131470"/>
                  </a:lnTo>
                  <a:lnTo>
                    <a:pt x="633730" y="131051"/>
                  </a:lnTo>
                  <a:lnTo>
                    <a:pt x="632841" y="127698"/>
                  </a:lnTo>
                  <a:lnTo>
                    <a:pt x="632421" y="125183"/>
                  </a:lnTo>
                  <a:lnTo>
                    <a:pt x="629488" y="126441"/>
                  </a:lnTo>
                  <a:lnTo>
                    <a:pt x="625297" y="128955"/>
                  </a:lnTo>
                  <a:lnTo>
                    <a:pt x="609473" y="132283"/>
                  </a:lnTo>
                  <a:lnTo>
                    <a:pt x="589419" y="132283"/>
                  </a:lnTo>
                  <a:lnTo>
                    <a:pt x="584441" y="132156"/>
                  </a:lnTo>
                  <a:lnTo>
                    <a:pt x="578523" y="131775"/>
                  </a:lnTo>
                  <a:lnTo>
                    <a:pt x="569137" y="131051"/>
                  </a:lnTo>
                  <a:lnTo>
                    <a:pt x="556564" y="129794"/>
                  </a:lnTo>
                  <a:lnTo>
                    <a:pt x="536448" y="129794"/>
                  </a:lnTo>
                  <a:lnTo>
                    <a:pt x="519684" y="131470"/>
                  </a:lnTo>
                  <a:lnTo>
                    <a:pt x="511721" y="133565"/>
                  </a:lnTo>
                  <a:lnTo>
                    <a:pt x="508787" y="133985"/>
                  </a:lnTo>
                  <a:lnTo>
                    <a:pt x="509625" y="136499"/>
                  </a:lnTo>
                  <a:lnTo>
                    <a:pt x="512978" y="149491"/>
                  </a:lnTo>
                  <a:lnTo>
                    <a:pt x="513537" y="151168"/>
                  </a:lnTo>
                  <a:lnTo>
                    <a:pt x="513892" y="151980"/>
                  </a:lnTo>
                  <a:lnTo>
                    <a:pt x="516331" y="151168"/>
                  </a:lnTo>
                  <a:lnTo>
                    <a:pt x="520522" y="149910"/>
                  </a:lnTo>
                  <a:lnTo>
                    <a:pt x="529742" y="149072"/>
                  </a:lnTo>
                  <a:lnTo>
                    <a:pt x="539381" y="149072"/>
                  </a:lnTo>
                  <a:lnTo>
                    <a:pt x="547763" y="149491"/>
                  </a:lnTo>
                  <a:lnTo>
                    <a:pt x="552373" y="149910"/>
                  </a:lnTo>
                  <a:lnTo>
                    <a:pt x="552246" y="153263"/>
                  </a:lnTo>
                  <a:lnTo>
                    <a:pt x="551789" y="165519"/>
                  </a:lnTo>
                  <a:lnTo>
                    <a:pt x="541451" y="211302"/>
                  </a:lnTo>
                  <a:lnTo>
                    <a:pt x="528066" y="237502"/>
                  </a:lnTo>
                  <a:lnTo>
                    <a:pt x="519684" y="229539"/>
                  </a:lnTo>
                  <a:lnTo>
                    <a:pt x="511721" y="221183"/>
                  </a:lnTo>
                  <a:lnTo>
                    <a:pt x="511721" y="256781"/>
                  </a:lnTo>
                  <a:lnTo>
                    <a:pt x="492823" y="274231"/>
                  </a:lnTo>
                  <a:lnTo>
                    <a:pt x="478434" y="283133"/>
                  </a:lnTo>
                  <a:lnTo>
                    <a:pt x="478624" y="283133"/>
                  </a:lnTo>
                  <a:lnTo>
                    <a:pt x="460984" y="286486"/>
                  </a:lnTo>
                  <a:lnTo>
                    <a:pt x="433349" y="286956"/>
                  </a:lnTo>
                  <a:lnTo>
                    <a:pt x="412178" y="286651"/>
                  </a:lnTo>
                  <a:lnTo>
                    <a:pt x="375729" y="267677"/>
                  </a:lnTo>
                  <a:lnTo>
                    <a:pt x="354482" y="235267"/>
                  </a:lnTo>
                  <a:lnTo>
                    <a:pt x="354368" y="202653"/>
                  </a:lnTo>
                  <a:lnTo>
                    <a:pt x="355981" y="193370"/>
                  </a:lnTo>
                  <a:lnTo>
                    <a:pt x="377647" y="159499"/>
                  </a:lnTo>
                  <a:lnTo>
                    <a:pt x="406527" y="139433"/>
                  </a:lnTo>
                  <a:lnTo>
                    <a:pt x="416585" y="151168"/>
                  </a:lnTo>
                  <a:lnTo>
                    <a:pt x="494957" y="239598"/>
                  </a:lnTo>
                  <a:lnTo>
                    <a:pt x="503339" y="248818"/>
                  </a:lnTo>
                  <a:lnTo>
                    <a:pt x="511721" y="256781"/>
                  </a:lnTo>
                  <a:lnTo>
                    <a:pt x="511721" y="221183"/>
                  </a:lnTo>
                  <a:lnTo>
                    <a:pt x="511302" y="220738"/>
                  </a:lnTo>
                  <a:lnTo>
                    <a:pt x="439039" y="139433"/>
                  </a:lnTo>
                  <a:lnTo>
                    <a:pt x="409041" y="100876"/>
                  </a:lnTo>
                  <a:lnTo>
                    <a:pt x="396252" y="74587"/>
                  </a:lnTo>
                  <a:lnTo>
                    <a:pt x="396265" y="52311"/>
                  </a:lnTo>
                  <a:lnTo>
                    <a:pt x="423760" y="22326"/>
                  </a:lnTo>
                  <a:lnTo>
                    <a:pt x="431419" y="20993"/>
                  </a:lnTo>
                  <a:lnTo>
                    <a:pt x="432384" y="20993"/>
                  </a:lnTo>
                  <a:lnTo>
                    <a:pt x="443407" y="20828"/>
                  </a:lnTo>
                  <a:lnTo>
                    <a:pt x="479374" y="38290"/>
                  </a:lnTo>
                  <a:lnTo>
                    <a:pt x="484060" y="68605"/>
                  </a:lnTo>
                  <a:lnTo>
                    <a:pt x="476097" y="85369"/>
                  </a:lnTo>
                  <a:lnTo>
                    <a:pt x="471551" y="89916"/>
                  </a:lnTo>
                  <a:lnTo>
                    <a:pt x="470230" y="91655"/>
                  </a:lnTo>
                  <a:lnTo>
                    <a:pt x="471487" y="93751"/>
                  </a:lnTo>
                  <a:lnTo>
                    <a:pt x="481965" y="107162"/>
                  </a:lnTo>
                  <a:lnTo>
                    <a:pt x="483222" y="109258"/>
                  </a:lnTo>
                  <a:lnTo>
                    <a:pt x="508393" y="73926"/>
                  </a:lnTo>
                  <a:lnTo>
                    <a:pt x="509079" y="49657"/>
                  </a:lnTo>
                  <a:lnTo>
                    <a:pt x="508139" y="43065"/>
                  </a:lnTo>
                  <a:lnTo>
                    <a:pt x="477354" y="7632"/>
                  </a:lnTo>
                  <a:lnTo>
                    <a:pt x="454787" y="0"/>
                  </a:lnTo>
                  <a:lnTo>
                    <a:pt x="431368" y="0"/>
                  </a:lnTo>
                  <a:lnTo>
                    <a:pt x="424078" y="838"/>
                  </a:lnTo>
                  <a:lnTo>
                    <a:pt x="423621" y="838"/>
                  </a:lnTo>
                  <a:lnTo>
                    <a:pt x="386372" y="22517"/>
                  </a:lnTo>
                  <a:lnTo>
                    <a:pt x="371005" y="72351"/>
                  </a:lnTo>
                  <a:lnTo>
                    <a:pt x="371690" y="78562"/>
                  </a:lnTo>
                  <a:lnTo>
                    <a:pt x="387451" y="113601"/>
                  </a:lnTo>
                  <a:lnTo>
                    <a:pt x="393115" y="121831"/>
                  </a:lnTo>
                  <a:lnTo>
                    <a:pt x="376123" y="130467"/>
                  </a:lnTo>
                  <a:lnTo>
                    <a:pt x="346595" y="161861"/>
                  </a:lnTo>
                  <a:lnTo>
                    <a:pt x="329272" y="199428"/>
                  </a:lnTo>
                  <a:lnTo>
                    <a:pt x="329285" y="232943"/>
                  </a:lnTo>
                  <a:lnTo>
                    <a:pt x="350202" y="276288"/>
                  </a:lnTo>
                  <a:lnTo>
                    <a:pt x="393242" y="303047"/>
                  </a:lnTo>
                  <a:lnTo>
                    <a:pt x="433349" y="307911"/>
                  </a:lnTo>
                  <a:lnTo>
                    <a:pt x="454418" y="307733"/>
                  </a:lnTo>
                  <a:lnTo>
                    <a:pt x="450608" y="307733"/>
                  </a:lnTo>
                  <a:lnTo>
                    <a:pt x="461327" y="306755"/>
                  </a:lnTo>
                  <a:lnTo>
                    <a:pt x="500494" y="293090"/>
                  </a:lnTo>
                  <a:lnTo>
                    <a:pt x="511670" y="286956"/>
                  </a:lnTo>
                  <a:lnTo>
                    <a:pt x="517715" y="282346"/>
                  </a:lnTo>
                  <a:lnTo>
                    <a:pt x="528485" y="272288"/>
                  </a:lnTo>
                  <a:lnTo>
                    <a:pt x="539927" y="281647"/>
                  </a:lnTo>
                  <a:lnTo>
                    <a:pt x="547712" y="287401"/>
                  </a:lnTo>
                  <a:lnTo>
                    <a:pt x="585381" y="305892"/>
                  </a:lnTo>
                  <a:lnTo>
                    <a:pt x="603504" y="307073"/>
                  </a:lnTo>
                  <a:lnTo>
                    <a:pt x="612305" y="307073"/>
                  </a:lnTo>
                  <a:lnTo>
                    <a:pt x="620268" y="304558"/>
                  </a:lnTo>
                  <a:lnTo>
                    <a:pt x="622363" y="303720"/>
                  </a:lnTo>
                  <a:lnTo>
                    <a:pt x="622363" y="283908"/>
                  </a:lnTo>
                  <a:lnTo>
                    <a:pt x="622363" y="282346"/>
                  </a:lnTo>
                  <a:lnTo>
                    <a:pt x="620014" y="283133"/>
                  </a:lnTo>
                  <a:lnTo>
                    <a:pt x="617753" y="283603"/>
                  </a:lnTo>
                  <a:lnTo>
                    <a:pt x="614375" y="283908"/>
                  </a:lnTo>
                  <a:lnTo>
                    <a:pt x="603110" y="283908"/>
                  </a:lnTo>
                  <a:lnTo>
                    <a:pt x="571868" y="272288"/>
                  </a:lnTo>
                  <a:lnTo>
                    <a:pt x="565238" y="268566"/>
                  </a:lnTo>
                  <a:lnTo>
                    <a:pt x="557377" y="262813"/>
                  </a:lnTo>
                  <a:lnTo>
                    <a:pt x="545249" y="253009"/>
                  </a:lnTo>
                  <a:lnTo>
                    <a:pt x="553618" y="241465"/>
                  </a:lnTo>
                  <a:lnTo>
                    <a:pt x="555980" y="237502"/>
                  </a:lnTo>
                  <a:lnTo>
                    <a:pt x="572084" y="192913"/>
                  </a:lnTo>
                  <a:lnTo>
                    <a:pt x="576249" y="152006"/>
                  </a:lnTo>
                  <a:lnTo>
                    <a:pt x="594702" y="153263"/>
                  </a:lnTo>
                  <a:lnTo>
                    <a:pt x="610209" y="153263"/>
                  </a:lnTo>
                  <a:lnTo>
                    <a:pt x="619417" y="151980"/>
                  </a:lnTo>
                  <a:lnTo>
                    <a:pt x="628230" y="150749"/>
                  </a:lnTo>
                  <a:lnTo>
                    <a:pt x="631405" y="149072"/>
                  </a:lnTo>
                  <a:lnTo>
                    <a:pt x="635355" y="146977"/>
                  </a:lnTo>
                  <a:lnTo>
                    <a:pt x="637451" y="145719"/>
                  </a:lnTo>
                  <a:close/>
                </a:path>
                <a:path w="915035" h="368934">
                  <a:moveTo>
                    <a:pt x="914476" y="301625"/>
                  </a:moveTo>
                  <a:lnTo>
                    <a:pt x="913638" y="298691"/>
                  </a:lnTo>
                  <a:lnTo>
                    <a:pt x="878382" y="208165"/>
                  </a:lnTo>
                  <a:lnTo>
                    <a:pt x="869086" y="184277"/>
                  </a:lnTo>
                  <a:lnTo>
                    <a:pt x="840295" y="110363"/>
                  </a:lnTo>
                  <a:lnTo>
                    <a:pt x="840295" y="184277"/>
                  </a:lnTo>
                  <a:lnTo>
                    <a:pt x="739292" y="184277"/>
                  </a:lnTo>
                  <a:lnTo>
                    <a:pt x="776592" y="86626"/>
                  </a:lnTo>
                  <a:lnTo>
                    <a:pt x="790003" y="48069"/>
                  </a:lnTo>
                  <a:lnTo>
                    <a:pt x="802995" y="86626"/>
                  </a:lnTo>
                  <a:lnTo>
                    <a:pt x="840295" y="184277"/>
                  </a:lnTo>
                  <a:lnTo>
                    <a:pt x="840295" y="110363"/>
                  </a:lnTo>
                  <a:lnTo>
                    <a:pt x="816038" y="48069"/>
                  </a:lnTo>
                  <a:lnTo>
                    <a:pt x="802157" y="12446"/>
                  </a:lnTo>
                  <a:lnTo>
                    <a:pt x="801738" y="10350"/>
                  </a:lnTo>
                  <a:lnTo>
                    <a:pt x="779526" y="10350"/>
                  </a:lnTo>
                  <a:lnTo>
                    <a:pt x="778268" y="12446"/>
                  </a:lnTo>
                  <a:lnTo>
                    <a:pt x="666788" y="298691"/>
                  </a:lnTo>
                  <a:lnTo>
                    <a:pt x="665530" y="301625"/>
                  </a:lnTo>
                  <a:lnTo>
                    <a:pt x="695286" y="301625"/>
                  </a:lnTo>
                  <a:lnTo>
                    <a:pt x="695706" y="299529"/>
                  </a:lnTo>
                  <a:lnTo>
                    <a:pt x="730491" y="208165"/>
                  </a:lnTo>
                  <a:lnTo>
                    <a:pt x="849515" y="208165"/>
                  </a:lnTo>
                  <a:lnTo>
                    <a:pt x="884720" y="299529"/>
                  </a:lnTo>
                  <a:lnTo>
                    <a:pt x="885139" y="301625"/>
                  </a:lnTo>
                  <a:lnTo>
                    <a:pt x="914476" y="30162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85030" y="1542370"/>
              <a:ext cx="1073150" cy="0"/>
            </a:xfrm>
            <a:custGeom>
              <a:avLst/>
              <a:gdLst/>
              <a:ahLst/>
              <a:cxnLst/>
              <a:rect l="l" t="t" r="r" b="b"/>
              <a:pathLst>
                <a:path w="1073150" h="0">
                  <a:moveTo>
                    <a:pt x="0" y="0"/>
                  </a:moveTo>
                  <a:lnTo>
                    <a:pt x="943127" y="0"/>
                  </a:lnTo>
                </a:path>
                <a:path w="1073150" h="0">
                  <a:moveTo>
                    <a:pt x="942974" y="0"/>
                  </a:moveTo>
                  <a:lnTo>
                    <a:pt x="107304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975938" y="1128419"/>
              <a:ext cx="1090930" cy="373380"/>
            </a:xfrm>
            <a:custGeom>
              <a:avLst/>
              <a:gdLst/>
              <a:ahLst/>
              <a:cxnLst/>
              <a:rect l="l" t="t" r="r" b="b"/>
              <a:pathLst>
                <a:path w="1090929" h="373380">
                  <a:moveTo>
                    <a:pt x="240982" y="12153"/>
                  </a:moveTo>
                  <a:lnTo>
                    <a:pt x="238887" y="11315"/>
                  </a:lnTo>
                  <a:lnTo>
                    <a:pt x="214160" y="10896"/>
                  </a:lnTo>
                  <a:lnTo>
                    <a:pt x="212483" y="10896"/>
                  </a:lnTo>
                  <a:lnTo>
                    <a:pt x="210388" y="12992"/>
                  </a:lnTo>
                  <a:lnTo>
                    <a:pt x="211226" y="15087"/>
                  </a:lnTo>
                  <a:lnTo>
                    <a:pt x="213321" y="19278"/>
                  </a:lnTo>
                  <a:lnTo>
                    <a:pt x="214642" y="40690"/>
                  </a:lnTo>
                  <a:lnTo>
                    <a:pt x="214845" y="45262"/>
                  </a:lnTo>
                  <a:lnTo>
                    <a:pt x="214972" y="116865"/>
                  </a:lnTo>
                  <a:lnTo>
                    <a:pt x="214998" y="143332"/>
                  </a:lnTo>
                  <a:lnTo>
                    <a:pt x="180848" y="144386"/>
                  </a:lnTo>
                  <a:lnTo>
                    <a:pt x="160934" y="144386"/>
                  </a:lnTo>
                  <a:lnTo>
                    <a:pt x="147942" y="144170"/>
                  </a:lnTo>
                  <a:lnTo>
                    <a:pt x="139560" y="143751"/>
                  </a:lnTo>
                  <a:lnTo>
                    <a:pt x="144983" y="133350"/>
                  </a:lnTo>
                  <a:lnTo>
                    <a:pt x="148310" y="126593"/>
                  </a:lnTo>
                  <a:lnTo>
                    <a:pt x="162610" y="89268"/>
                  </a:lnTo>
                  <a:lnTo>
                    <a:pt x="172669" y="54902"/>
                  </a:lnTo>
                  <a:lnTo>
                    <a:pt x="167640" y="52387"/>
                  </a:lnTo>
                  <a:lnTo>
                    <a:pt x="151714" y="47777"/>
                  </a:lnTo>
                  <a:lnTo>
                    <a:pt x="144170" y="45262"/>
                  </a:lnTo>
                  <a:lnTo>
                    <a:pt x="142074" y="46101"/>
                  </a:lnTo>
                  <a:lnTo>
                    <a:pt x="130759" y="48615"/>
                  </a:lnTo>
                  <a:lnTo>
                    <a:pt x="125730" y="49034"/>
                  </a:lnTo>
                  <a:lnTo>
                    <a:pt x="109575" y="50990"/>
                  </a:lnTo>
                  <a:lnTo>
                    <a:pt x="98653" y="52120"/>
                  </a:lnTo>
                  <a:lnTo>
                    <a:pt x="87960" y="52870"/>
                  </a:lnTo>
                  <a:lnTo>
                    <a:pt x="57061" y="54330"/>
                  </a:lnTo>
                  <a:lnTo>
                    <a:pt x="44602" y="54330"/>
                  </a:lnTo>
                  <a:lnTo>
                    <a:pt x="35433" y="53822"/>
                  </a:lnTo>
                  <a:lnTo>
                    <a:pt x="19278" y="52387"/>
                  </a:lnTo>
                  <a:lnTo>
                    <a:pt x="17183" y="51968"/>
                  </a:lnTo>
                  <a:lnTo>
                    <a:pt x="17081" y="52120"/>
                  </a:lnTo>
                  <a:lnTo>
                    <a:pt x="15608" y="54330"/>
                  </a:lnTo>
                  <a:lnTo>
                    <a:pt x="15430" y="54330"/>
                  </a:lnTo>
                  <a:lnTo>
                    <a:pt x="15925" y="55321"/>
                  </a:lnTo>
                  <a:lnTo>
                    <a:pt x="17602" y="62445"/>
                  </a:lnTo>
                  <a:lnTo>
                    <a:pt x="19278" y="68313"/>
                  </a:lnTo>
                  <a:lnTo>
                    <a:pt x="20891" y="72745"/>
                  </a:lnTo>
                  <a:lnTo>
                    <a:pt x="20955" y="73317"/>
                  </a:lnTo>
                  <a:lnTo>
                    <a:pt x="21374" y="73761"/>
                  </a:lnTo>
                  <a:lnTo>
                    <a:pt x="22212" y="75857"/>
                  </a:lnTo>
                  <a:lnTo>
                    <a:pt x="24726" y="78790"/>
                  </a:lnTo>
                  <a:lnTo>
                    <a:pt x="28917" y="78371"/>
                  </a:lnTo>
                  <a:lnTo>
                    <a:pt x="81356" y="73761"/>
                  </a:lnTo>
                  <a:lnTo>
                    <a:pt x="109423" y="71018"/>
                  </a:lnTo>
                  <a:lnTo>
                    <a:pt x="115595" y="70485"/>
                  </a:lnTo>
                  <a:lnTo>
                    <a:pt x="122275" y="70078"/>
                  </a:lnTo>
                  <a:lnTo>
                    <a:pt x="132435" y="69570"/>
                  </a:lnTo>
                  <a:lnTo>
                    <a:pt x="136207" y="69570"/>
                  </a:lnTo>
                  <a:lnTo>
                    <a:pt x="136131" y="75857"/>
                  </a:lnTo>
                  <a:lnTo>
                    <a:pt x="136017" y="78371"/>
                  </a:lnTo>
                  <a:lnTo>
                    <a:pt x="136004" y="78790"/>
                  </a:lnTo>
                  <a:lnTo>
                    <a:pt x="125018" y="116865"/>
                  </a:lnTo>
                  <a:lnTo>
                    <a:pt x="103276" y="159537"/>
                  </a:lnTo>
                  <a:lnTo>
                    <a:pt x="72390" y="203504"/>
                  </a:lnTo>
                  <a:lnTo>
                    <a:pt x="45897" y="231762"/>
                  </a:lnTo>
                  <a:lnTo>
                    <a:pt x="16573" y="256400"/>
                  </a:lnTo>
                  <a:lnTo>
                    <a:pt x="2933" y="264452"/>
                  </a:lnTo>
                  <a:lnTo>
                    <a:pt x="0" y="266966"/>
                  </a:lnTo>
                  <a:lnTo>
                    <a:pt x="1676" y="268643"/>
                  </a:lnTo>
                  <a:lnTo>
                    <a:pt x="11734" y="277863"/>
                  </a:lnTo>
                  <a:lnTo>
                    <a:pt x="18440" y="282892"/>
                  </a:lnTo>
                  <a:lnTo>
                    <a:pt x="24726" y="277863"/>
                  </a:lnTo>
                  <a:lnTo>
                    <a:pt x="48641" y="260858"/>
                  </a:lnTo>
                  <a:lnTo>
                    <a:pt x="91782" y="215633"/>
                  </a:lnTo>
                  <a:lnTo>
                    <a:pt x="116979" y="182435"/>
                  </a:lnTo>
                  <a:lnTo>
                    <a:pt x="134950" y="152552"/>
                  </a:lnTo>
                  <a:lnTo>
                    <a:pt x="137464" y="165125"/>
                  </a:lnTo>
                  <a:lnTo>
                    <a:pt x="137464" y="165544"/>
                  </a:lnTo>
                  <a:lnTo>
                    <a:pt x="137883" y="165963"/>
                  </a:lnTo>
                  <a:lnTo>
                    <a:pt x="138303" y="168059"/>
                  </a:lnTo>
                  <a:lnTo>
                    <a:pt x="140398" y="169735"/>
                  </a:lnTo>
                  <a:lnTo>
                    <a:pt x="155067" y="168478"/>
                  </a:lnTo>
                  <a:lnTo>
                    <a:pt x="180632" y="165544"/>
                  </a:lnTo>
                  <a:lnTo>
                    <a:pt x="214998" y="164287"/>
                  </a:lnTo>
                  <a:lnTo>
                    <a:pt x="214998" y="345338"/>
                  </a:lnTo>
                  <a:lnTo>
                    <a:pt x="218351" y="345338"/>
                  </a:lnTo>
                  <a:lnTo>
                    <a:pt x="226733" y="344500"/>
                  </a:lnTo>
                  <a:lnTo>
                    <a:pt x="235534" y="344081"/>
                  </a:lnTo>
                  <a:lnTo>
                    <a:pt x="236791" y="344081"/>
                  </a:lnTo>
                  <a:lnTo>
                    <a:pt x="238887" y="343662"/>
                  </a:lnTo>
                  <a:lnTo>
                    <a:pt x="240144" y="341147"/>
                  </a:lnTo>
                  <a:lnTo>
                    <a:pt x="240144" y="164287"/>
                  </a:lnTo>
                  <a:lnTo>
                    <a:pt x="240144" y="152552"/>
                  </a:lnTo>
                  <a:lnTo>
                    <a:pt x="240144" y="144386"/>
                  </a:lnTo>
                  <a:lnTo>
                    <a:pt x="240144" y="26822"/>
                  </a:lnTo>
                  <a:lnTo>
                    <a:pt x="240957" y="15087"/>
                  </a:lnTo>
                  <a:lnTo>
                    <a:pt x="240982" y="12153"/>
                  </a:lnTo>
                  <a:close/>
                </a:path>
                <a:path w="1090929" h="373380">
                  <a:moveTo>
                    <a:pt x="304685" y="1257"/>
                  </a:moveTo>
                  <a:lnTo>
                    <a:pt x="302590" y="419"/>
                  </a:lnTo>
                  <a:lnTo>
                    <a:pt x="277863" y="0"/>
                  </a:lnTo>
                  <a:lnTo>
                    <a:pt x="276186" y="0"/>
                  </a:lnTo>
                  <a:lnTo>
                    <a:pt x="274091" y="2095"/>
                  </a:lnTo>
                  <a:lnTo>
                    <a:pt x="274929" y="4191"/>
                  </a:lnTo>
                  <a:lnTo>
                    <a:pt x="277025" y="8382"/>
                  </a:lnTo>
                  <a:lnTo>
                    <a:pt x="278015" y="29794"/>
                  </a:lnTo>
                  <a:lnTo>
                    <a:pt x="278206" y="35521"/>
                  </a:lnTo>
                  <a:lnTo>
                    <a:pt x="278282" y="356235"/>
                  </a:lnTo>
                  <a:lnTo>
                    <a:pt x="281635" y="356235"/>
                  </a:lnTo>
                  <a:lnTo>
                    <a:pt x="290017" y="355396"/>
                  </a:lnTo>
                  <a:lnTo>
                    <a:pt x="298818" y="354977"/>
                  </a:lnTo>
                  <a:lnTo>
                    <a:pt x="300075" y="354977"/>
                  </a:lnTo>
                  <a:lnTo>
                    <a:pt x="302171" y="354558"/>
                  </a:lnTo>
                  <a:lnTo>
                    <a:pt x="303428" y="352044"/>
                  </a:lnTo>
                  <a:lnTo>
                    <a:pt x="303453" y="35521"/>
                  </a:lnTo>
                  <a:lnTo>
                    <a:pt x="303568" y="29794"/>
                  </a:lnTo>
                  <a:lnTo>
                    <a:pt x="303847" y="16344"/>
                  </a:lnTo>
                  <a:lnTo>
                    <a:pt x="304660" y="4191"/>
                  </a:lnTo>
                  <a:lnTo>
                    <a:pt x="304685" y="1257"/>
                  </a:lnTo>
                  <a:close/>
                </a:path>
                <a:path w="1090929" h="373380">
                  <a:moveTo>
                    <a:pt x="599732" y="226314"/>
                  </a:moveTo>
                  <a:lnTo>
                    <a:pt x="559054" y="185051"/>
                  </a:lnTo>
                  <a:lnTo>
                    <a:pt x="517918" y="151599"/>
                  </a:lnTo>
                  <a:lnTo>
                    <a:pt x="489089" y="129501"/>
                  </a:lnTo>
                  <a:lnTo>
                    <a:pt x="494118" y="119443"/>
                  </a:lnTo>
                  <a:lnTo>
                    <a:pt x="502500" y="100584"/>
                  </a:lnTo>
                  <a:lnTo>
                    <a:pt x="505853" y="92202"/>
                  </a:lnTo>
                  <a:lnTo>
                    <a:pt x="508368" y="85077"/>
                  </a:lnTo>
                  <a:lnTo>
                    <a:pt x="515073" y="65379"/>
                  </a:lnTo>
                  <a:lnTo>
                    <a:pt x="521779" y="46101"/>
                  </a:lnTo>
                  <a:lnTo>
                    <a:pt x="523455" y="40233"/>
                  </a:lnTo>
                  <a:lnTo>
                    <a:pt x="523875" y="36042"/>
                  </a:lnTo>
                  <a:lnTo>
                    <a:pt x="521779" y="35623"/>
                  </a:lnTo>
                  <a:lnTo>
                    <a:pt x="492861" y="28498"/>
                  </a:lnTo>
                  <a:lnTo>
                    <a:pt x="491604" y="27660"/>
                  </a:lnTo>
                  <a:lnTo>
                    <a:pt x="489089" y="29756"/>
                  </a:lnTo>
                  <a:lnTo>
                    <a:pt x="489089" y="40233"/>
                  </a:lnTo>
                  <a:lnTo>
                    <a:pt x="484416" y="64236"/>
                  </a:lnTo>
                  <a:lnTo>
                    <a:pt x="471144" y="109601"/>
                  </a:lnTo>
                  <a:lnTo>
                    <a:pt x="445173" y="154774"/>
                  </a:lnTo>
                  <a:lnTo>
                    <a:pt x="414489" y="193001"/>
                  </a:lnTo>
                  <a:lnTo>
                    <a:pt x="378777" y="228206"/>
                  </a:lnTo>
                  <a:lnTo>
                    <a:pt x="361683" y="240982"/>
                  </a:lnTo>
                  <a:lnTo>
                    <a:pt x="361264" y="241401"/>
                  </a:lnTo>
                  <a:lnTo>
                    <a:pt x="358330" y="243497"/>
                  </a:lnTo>
                  <a:lnTo>
                    <a:pt x="360006" y="245173"/>
                  </a:lnTo>
                  <a:lnTo>
                    <a:pt x="371322" y="254812"/>
                  </a:lnTo>
                  <a:lnTo>
                    <a:pt x="375094" y="258584"/>
                  </a:lnTo>
                  <a:lnTo>
                    <a:pt x="416191" y="227812"/>
                  </a:lnTo>
                  <a:lnTo>
                    <a:pt x="454380" y="183603"/>
                  </a:lnTo>
                  <a:lnTo>
                    <a:pt x="479450" y="146265"/>
                  </a:lnTo>
                  <a:lnTo>
                    <a:pt x="486702" y="151790"/>
                  </a:lnTo>
                  <a:lnTo>
                    <a:pt x="519633" y="180784"/>
                  </a:lnTo>
                  <a:lnTo>
                    <a:pt x="546646" y="208191"/>
                  </a:lnTo>
                  <a:lnTo>
                    <a:pt x="572211" y="238315"/>
                  </a:lnTo>
                  <a:lnTo>
                    <a:pt x="577938" y="247269"/>
                  </a:lnTo>
                  <a:lnTo>
                    <a:pt x="580453" y="245173"/>
                  </a:lnTo>
                  <a:lnTo>
                    <a:pt x="585063" y="241401"/>
                  </a:lnTo>
                  <a:lnTo>
                    <a:pt x="593864" y="233857"/>
                  </a:lnTo>
                  <a:lnTo>
                    <a:pt x="597636" y="229247"/>
                  </a:lnTo>
                  <a:lnTo>
                    <a:pt x="599732" y="226314"/>
                  </a:lnTo>
                  <a:close/>
                </a:path>
                <a:path w="1090929" h="373380">
                  <a:moveTo>
                    <a:pt x="665111" y="838"/>
                  </a:moveTo>
                  <a:lnTo>
                    <a:pt x="662178" y="838"/>
                  </a:lnTo>
                  <a:lnTo>
                    <a:pt x="638289" y="0"/>
                  </a:lnTo>
                  <a:lnTo>
                    <a:pt x="634098" y="0"/>
                  </a:lnTo>
                  <a:lnTo>
                    <a:pt x="632002" y="2095"/>
                  </a:lnTo>
                  <a:lnTo>
                    <a:pt x="632841" y="4191"/>
                  </a:lnTo>
                  <a:lnTo>
                    <a:pt x="634936" y="8382"/>
                  </a:lnTo>
                  <a:lnTo>
                    <a:pt x="636587" y="30124"/>
                  </a:lnTo>
                  <a:lnTo>
                    <a:pt x="636651" y="31229"/>
                  </a:lnTo>
                  <a:lnTo>
                    <a:pt x="636905" y="35915"/>
                  </a:lnTo>
                  <a:lnTo>
                    <a:pt x="637019" y="42125"/>
                  </a:lnTo>
                  <a:lnTo>
                    <a:pt x="637032" y="356235"/>
                  </a:lnTo>
                  <a:lnTo>
                    <a:pt x="638708" y="356235"/>
                  </a:lnTo>
                  <a:lnTo>
                    <a:pt x="660082" y="354977"/>
                  </a:lnTo>
                  <a:lnTo>
                    <a:pt x="662178" y="354558"/>
                  </a:lnTo>
                  <a:lnTo>
                    <a:pt x="663435" y="352044"/>
                  </a:lnTo>
                  <a:lnTo>
                    <a:pt x="663524" y="42125"/>
                  </a:lnTo>
                  <a:lnTo>
                    <a:pt x="663562" y="35915"/>
                  </a:lnTo>
                  <a:lnTo>
                    <a:pt x="663676" y="30124"/>
                  </a:lnTo>
                  <a:lnTo>
                    <a:pt x="663790" y="24320"/>
                  </a:lnTo>
                  <a:lnTo>
                    <a:pt x="663994" y="19202"/>
                  </a:lnTo>
                  <a:lnTo>
                    <a:pt x="664387" y="13335"/>
                  </a:lnTo>
                  <a:lnTo>
                    <a:pt x="665111" y="4191"/>
                  </a:lnTo>
                  <a:lnTo>
                    <a:pt x="665111" y="838"/>
                  </a:lnTo>
                  <a:close/>
                </a:path>
                <a:path w="1090929" h="373380">
                  <a:moveTo>
                    <a:pt x="947166" y="55740"/>
                  </a:moveTo>
                  <a:lnTo>
                    <a:pt x="946327" y="45262"/>
                  </a:lnTo>
                  <a:lnTo>
                    <a:pt x="945489" y="41719"/>
                  </a:lnTo>
                  <a:lnTo>
                    <a:pt x="945375" y="41236"/>
                  </a:lnTo>
                  <a:lnTo>
                    <a:pt x="945248" y="40728"/>
                  </a:lnTo>
                  <a:lnTo>
                    <a:pt x="945134" y="40233"/>
                  </a:lnTo>
                  <a:lnTo>
                    <a:pt x="945032" y="39789"/>
                  </a:lnTo>
                  <a:lnTo>
                    <a:pt x="944956" y="39471"/>
                  </a:lnTo>
                  <a:lnTo>
                    <a:pt x="944829" y="38976"/>
                  </a:lnTo>
                  <a:lnTo>
                    <a:pt x="944714" y="38468"/>
                  </a:lnTo>
                  <a:lnTo>
                    <a:pt x="944626" y="38087"/>
                  </a:lnTo>
                  <a:lnTo>
                    <a:pt x="944511" y="37617"/>
                  </a:lnTo>
                  <a:lnTo>
                    <a:pt x="944041" y="35521"/>
                  </a:lnTo>
                  <a:lnTo>
                    <a:pt x="943813" y="34366"/>
                  </a:lnTo>
                  <a:lnTo>
                    <a:pt x="940460" y="33108"/>
                  </a:lnTo>
                  <a:lnTo>
                    <a:pt x="939203" y="33528"/>
                  </a:lnTo>
                  <a:lnTo>
                    <a:pt x="929754" y="34759"/>
                  </a:lnTo>
                  <a:lnTo>
                    <a:pt x="870331" y="39471"/>
                  </a:lnTo>
                  <a:lnTo>
                    <a:pt x="828243" y="41021"/>
                  </a:lnTo>
                  <a:lnTo>
                    <a:pt x="796391" y="41719"/>
                  </a:lnTo>
                  <a:lnTo>
                    <a:pt x="781342" y="41719"/>
                  </a:lnTo>
                  <a:lnTo>
                    <a:pt x="764819" y="41236"/>
                  </a:lnTo>
                  <a:lnTo>
                    <a:pt x="759307" y="41021"/>
                  </a:lnTo>
                  <a:lnTo>
                    <a:pt x="754265" y="40728"/>
                  </a:lnTo>
                  <a:lnTo>
                    <a:pt x="747255" y="40233"/>
                  </a:lnTo>
                  <a:lnTo>
                    <a:pt x="743483" y="40233"/>
                  </a:lnTo>
                  <a:lnTo>
                    <a:pt x="743597" y="41021"/>
                  </a:lnTo>
                  <a:lnTo>
                    <a:pt x="743699" y="41719"/>
                  </a:lnTo>
                  <a:lnTo>
                    <a:pt x="743902" y="43167"/>
                  </a:lnTo>
                  <a:lnTo>
                    <a:pt x="745159" y="49453"/>
                  </a:lnTo>
                  <a:lnTo>
                    <a:pt x="746836" y="56159"/>
                  </a:lnTo>
                  <a:lnTo>
                    <a:pt x="748423" y="60515"/>
                  </a:lnTo>
                  <a:lnTo>
                    <a:pt x="748512" y="61188"/>
                  </a:lnTo>
                  <a:lnTo>
                    <a:pt x="748931" y="61607"/>
                  </a:lnTo>
                  <a:lnTo>
                    <a:pt x="749769" y="64122"/>
                  </a:lnTo>
                  <a:lnTo>
                    <a:pt x="752284" y="67056"/>
                  </a:lnTo>
                  <a:lnTo>
                    <a:pt x="804646" y="62496"/>
                  </a:lnTo>
                  <a:lnTo>
                    <a:pt x="891552" y="59512"/>
                  </a:lnTo>
                  <a:lnTo>
                    <a:pt x="912380" y="59512"/>
                  </a:lnTo>
                  <a:lnTo>
                    <a:pt x="934173" y="59931"/>
                  </a:lnTo>
                  <a:lnTo>
                    <a:pt x="942136" y="60350"/>
                  </a:lnTo>
                  <a:lnTo>
                    <a:pt x="947166" y="60350"/>
                  </a:lnTo>
                  <a:lnTo>
                    <a:pt x="947166" y="59512"/>
                  </a:lnTo>
                  <a:lnTo>
                    <a:pt x="947166" y="55740"/>
                  </a:lnTo>
                  <a:close/>
                </a:path>
                <a:path w="1090929" h="373380">
                  <a:moveTo>
                    <a:pt x="978179" y="189433"/>
                  </a:moveTo>
                  <a:lnTo>
                    <a:pt x="977811" y="187756"/>
                  </a:lnTo>
                  <a:lnTo>
                    <a:pt x="977341" y="185661"/>
                  </a:lnTo>
                  <a:lnTo>
                    <a:pt x="975664" y="173507"/>
                  </a:lnTo>
                  <a:lnTo>
                    <a:pt x="974826" y="170154"/>
                  </a:lnTo>
                  <a:lnTo>
                    <a:pt x="971892" y="171411"/>
                  </a:lnTo>
                  <a:lnTo>
                    <a:pt x="952373" y="177330"/>
                  </a:lnTo>
                  <a:lnTo>
                    <a:pt x="938263" y="181000"/>
                  </a:lnTo>
                  <a:lnTo>
                    <a:pt x="922743" y="183959"/>
                  </a:lnTo>
                  <a:lnTo>
                    <a:pt x="898969" y="187756"/>
                  </a:lnTo>
                  <a:lnTo>
                    <a:pt x="903579" y="135788"/>
                  </a:lnTo>
                  <a:lnTo>
                    <a:pt x="904367" y="126568"/>
                  </a:lnTo>
                  <a:lnTo>
                    <a:pt x="910285" y="81724"/>
                  </a:lnTo>
                  <a:lnTo>
                    <a:pt x="910386" y="81305"/>
                  </a:lnTo>
                  <a:lnTo>
                    <a:pt x="911123" y="77952"/>
                  </a:lnTo>
                  <a:lnTo>
                    <a:pt x="908189" y="77533"/>
                  </a:lnTo>
                  <a:lnTo>
                    <a:pt x="907351" y="77533"/>
                  </a:lnTo>
                  <a:lnTo>
                    <a:pt x="895197" y="77114"/>
                  </a:lnTo>
                  <a:lnTo>
                    <a:pt x="882205" y="76276"/>
                  </a:lnTo>
                  <a:lnTo>
                    <a:pt x="878433" y="76276"/>
                  </a:lnTo>
                  <a:lnTo>
                    <a:pt x="876338" y="78371"/>
                  </a:lnTo>
                  <a:lnTo>
                    <a:pt x="878852" y="84658"/>
                  </a:lnTo>
                  <a:lnTo>
                    <a:pt x="878916" y="117995"/>
                  </a:lnTo>
                  <a:lnTo>
                    <a:pt x="874661" y="191109"/>
                  </a:lnTo>
                  <a:lnTo>
                    <a:pt x="825703" y="195643"/>
                  </a:lnTo>
                  <a:lnTo>
                    <a:pt x="811796" y="196557"/>
                  </a:lnTo>
                  <a:lnTo>
                    <a:pt x="811860" y="187756"/>
                  </a:lnTo>
                  <a:lnTo>
                    <a:pt x="811974" y="170154"/>
                  </a:lnTo>
                  <a:lnTo>
                    <a:pt x="812203" y="135788"/>
                  </a:lnTo>
                  <a:lnTo>
                    <a:pt x="812215" y="109804"/>
                  </a:lnTo>
                  <a:lnTo>
                    <a:pt x="813054" y="95973"/>
                  </a:lnTo>
                  <a:lnTo>
                    <a:pt x="813092" y="95059"/>
                  </a:lnTo>
                  <a:lnTo>
                    <a:pt x="813447" y="85496"/>
                  </a:lnTo>
                  <a:lnTo>
                    <a:pt x="813473" y="81724"/>
                  </a:lnTo>
                  <a:lnTo>
                    <a:pt x="811377" y="81724"/>
                  </a:lnTo>
                  <a:lnTo>
                    <a:pt x="784136" y="81305"/>
                  </a:lnTo>
                  <a:lnTo>
                    <a:pt x="782459" y="81305"/>
                  </a:lnTo>
                  <a:lnTo>
                    <a:pt x="780364" y="83400"/>
                  </a:lnTo>
                  <a:lnTo>
                    <a:pt x="781202" y="85496"/>
                  </a:lnTo>
                  <a:lnTo>
                    <a:pt x="783297" y="89674"/>
                  </a:lnTo>
                  <a:lnTo>
                    <a:pt x="785215" y="100317"/>
                  </a:lnTo>
                  <a:lnTo>
                    <a:pt x="786282" y="106476"/>
                  </a:lnTo>
                  <a:lnTo>
                    <a:pt x="786892" y="111328"/>
                  </a:lnTo>
                  <a:lnTo>
                    <a:pt x="786917" y="111798"/>
                  </a:lnTo>
                  <a:lnTo>
                    <a:pt x="787133" y="115544"/>
                  </a:lnTo>
                  <a:lnTo>
                    <a:pt x="787247" y="117995"/>
                  </a:lnTo>
                  <a:lnTo>
                    <a:pt x="787323" y="120992"/>
                  </a:lnTo>
                  <a:lnTo>
                    <a:pt x="787527" y="127406"/>
                  </a:lnTo>
                  <a:lnTo>
                    <a:pt x="790422" y="196977"/>
                  </a:lnTo>
                  <a:lnTo>
                    <a:pt x="780453" y="197192"/>
                  </a:lnTo>
                  <a:lnTo>
                    <a:pt x="756475" y="197192"/>
                  </a:lnTo>
                  <a:lnTo>
                    <a:pt x="741807" y="196977"/>
                  </a:lnTo>
                  <a:lnTo>
                    <a:pt x="734860" y="196049"/>
                  </a:lnTo>
                  <a:lnTo>
                    <a:pt x="735076" y="196049"/>
                  </a:lnTo>
                  <a:lnTo>
                    <a:pt x="733412" y="195732"/>
                  </a:lnTo>
                  <a:lnTo>
                    <a:pt x="731748" y="198234"/>
                  </a:lnTo>
                  <a:lnTo>
                    <a:pt x="732167" y="199072"/>
                  </a:lnTo>
                  <a:lnTo>
                    <a:pt x="732269" y="199491"/>
                  </a:lnTo>
                  <a:lnTo>
                    <a:pt x="733958" y="206616"/>
                  </a:lnTo>
                  <a:lnTo>
                    <a:pt x="735990" y="214287"/>
                  </a:lnTo>
                  <a:lnTo>
                    <a:pt x="737616" y="218770"/>
                  </a:lnTo>
                  <a:lnTo>
                    <a:pt x="738835" y="222440"/>
                  </a:lnTo>
                  <a:lnTo>
                    <a:pt x="739622" y="223037"/>
                  </a:lnTo>
                  <a:lnTo>
                    <a:pt x="741387" y="224218"/>
                  </a:lnTo>
                  <a:lnTo>
                    <a:pt x="745998" y="223799"/>
                  </a:lnTo>
                  <a:lnTo>
                    <a:pt x="756945" y="223037"/>
                  </a:lnTo>
                  <a:lnTo>
                    <a:pt x="764413" y="222440"/>
                  </a:lnTo>
                  <a:lnTo>
                    <a:pt x="771842" y="221678"/>
                  </a:lnTo>
                  <a:lnTo>
                    <a:pt x="793559" y="219214"/>
                  </a:lnTo>
                  <a:lnTo>
                    <a:pt x="801458" y="218401"/>
                  </a:lnTo>
                  <a:lnTo>
                    <a:pt x="810171" y="217678"/>
                  </a:lnTo>
                  <a:lnTo>
                    <a:pt x="834542" y="215900"/>
                  </a:lnTo>
                  <a:lnTo>
                    <a:pt x="842416" y="215239"/>
                  </a:lnTo>
                  <a:lnTo>
                    <a:pt x="885901" y="209892"/>
                  </a:lnTo>
                  <a:lnTo>
                    <a:pt x="928230" y="203212"/>
                  </a:lnTo>
                  <a:lnTo>
                    <a:pt x="959345" y="196557"/>
                  </a:lnTo>
                  <a:lnTo>
                    <a:pt x="961529" y="196049"/>
                  </a:lnTo>
                  <a:lnTo>
                    <a:pt x="963155" y="195643"/>
                  </a:lnTo>
                  <a:lnTo>
                    <a:pt x="967130" y="194538"/>
                  </a:lnTo>
                  <a:lnTo>
                    <a:pt x="972807" y="192760"/>
                  </a:lnTo>
                  <a:lnTo>
                    <a:pt x="975245" y="191947"/>
                  </a:lnTo>
                  <a:lnTo>
                    <a:pt x="978179" y="189433"/>
                  </a:lnTo>
                  <a:close/>
                </a:path>
                <a:path w="1090929" h="373380">
                  <a:moveTo>
                    <a:pt x="1046492" y="365874"/>
                  </a:moveTo>
                  <a:lnTo>
                    <a:pt x="1044143" y="352018"/>
                  </a:lnTo>
                  <a:lnTo>
                    <a:pt x="1044041" y="351459"/>
                  </a:lnTo>
                  <a:lnTo>
                    <a:pt x="1043940" y="350862"/>
                  </a:lnTo>
                  <a:lnTo>
                    <a:pt x="1043076" y="345859"/>
                  </a:lnTo>
                  <a:lnTo>
                    <a:pt x="1042720" y="344081"/>
                  </a:lnTo>
                  <a:lnTo>
                    <a:pt x="1040206" y="341566"/>
                  </a:lnTo>
                  <a:lnTo>
                    <a:pt x="1036015" y="342404"/>
                  </a:lnTo>
                  <a:lnTo>
                    <a:pt x="1029906" y="343890"/>
                  </a:lnTo>
                  <a:lnTo>
                    <a:pt x="1024864" y="344893"/>
                  </a:lnTo>
                  <a:lnTo>
                    <a:pt x="981113" y="349846"/>
                  </a:lnTo>
                  <a:lnTo>
                    <a:pt x="929474" y="352018"/>
                  </a:lnTo>
                  <a:lnTo>
                    <a:pt x="883285" y="352018"/>
                  </a:lnTo>
                  <a:lnTo>
                    <a:pt x="870889" y="351624"/>
                  </a:lnTo>
                  <a:lnTo>
                    <a:pt x="864209" y="351180"/>
                  </a:lnTo>
                  <a:lnTo>
                    <a:pt x="864590" y="351180"/>
                  </a:lnTo>
                  <a:lnTo>
                    <a:pt x="859155" y="343242"/>
                  </a:lnTo>
                  <a:lnTo>
                    <a:pt x="859218" y="287502"/>
                  </a:lnTo>
                  <a:lnTo>
                    <a:pt x="859574" y="274929"/>
                  </a:lnTo>
                  <a:lnTo>
                    <a:pt x="859612" y="274510"/>
                  </a:lnTo>
                  <a:lnTo>
                    <a:pt x="859726" y="273253"/>
                  </a:lnTo>
                  <a:lnTo>
                    <a:pt x="859764" y="272834"/>
                  </a:lnTo>
                  <a:lnTo>
                    <a:pt x="860412" y="265290"/>
                  </a:lnTo>
                  <a:lnTo>
                    <a:pt x="860412" y="261099"/>
                  </a:lnTo>
                  <a:lnTo>
                    <a:pt x="857897" y="261099"/>
                  </a:lnTo>
                  <a:lnTo>
                    <a:pt x="846582" y="260261"/>
                  </a:lnTo>
                  <a:lnTo>
                    <a:pt x="834428" y="259842"/>
                  </a:lnTo>
                  <a:lnTo>
                    <a:pt x="827722" y="259842"/>
                  </a:lnTo>
                  <a:lnTo>
                    <a:pt x="827849" y="260261"/>
                  </a:lnTo>
                  <a:lnTo>
                    <a:pt x="830237" y="268224"/>
                  </a:lnTo>
                  <a:lnTo>
                    <a:pt x="832751" y="287502"/>
                  </a:lnTo>
                  <a:lnTo>
                    <a:pt x="832866" y="345859"/>
                  </a:lnTo>
                  <a:lnTo>
                    <a:pt x="832904" y="346176"/>
                  </a:lnTo>
                  <a:lnTo>
                    <a:pt x="846569" y="372973"/>
                  </a:lnTo>
                  <a:lnTo>
                    <a:pt x="889038" y="372973"/>
                  </a:lnTo>
                  <a:lnTo>
                    <a:pt x="908405" y="372846"/>
                  </a:lnTo>
                  <a:lnTo>
                    <a:pt x="996721" y="370636"/>
                  </a:lnTo>
                  <a:lnTo>
                    <a:pt x="1016304" y="370484"/>
                  </a:lnTo>
                  <a:lnTo>
                    <a:pt x="1044397" y="370484"/>
                  </a:lnTo>
                  <a:lnTo>
                    <a:pt x="1046492" y="367969"/>
                  </a:lnTo>
                  <a:lnTo>
                    <a:pt x="1046492" y="365874"/>
                  </a:lnTo>
                  <a:close/>
                </a:path>
                <a:path w="1090929" h="373380">
                  <a:moveTo>
                    <a:pt x="1090498" y="139141"/>
                  </a:moveTo>
                  <a:lnTo>
                    <a:pt x="1090079" y="133692"/>
                  </a:lnTo>
                  <a:lnTo>
                    <a:pt x="1089660" y="122796"/>
                  </a:lnTo>
                  <a:lnTo>
                    <a:pt x="1089342" y="120700"/>
                  </a:lnTo>
                  <a:lnTo>
                    <a:pt x="1088402" y="114414"/>
                  </a:lnTo>
                  <a:lnTo>
                    <a:pt x="1084630" y="114833"/>
                  </a:lnTo>
                  <a:lnTo>
                    <a:pt x="1079182" y="116509"/>
                  </a:lnTo>
                  <a:lnTo>
                    <a:pt x="1056132" y="119024"/>
                  </a:lnTo>
                  <a:lnTo>
                    <a:pt x="1029309" y="120700"/>
                  </a:lnTo>
                  <a:lnTo>
                    <a:pt x="1017574" y="120700"/>
                  </a:lnTo>
                  <a:lnTo>
                    <a:pt x="1017689" y="36461"/>
                  </a:lnTo>
                  <a:lnTo>
                    <a:pt x="1019225" y="4191"/>
                  </a:lnTo>
                  <a:lnTo>
                    <a:pt x="1019251" y="419"/>
                  </a:lnTo>
                  <a:lnTo>
                    <a:pt x="1017155" y="419"/>
                  </a:lnTo>
                  <a:lnTo>
                    <a:pt x="1011707" y="0"/>
                  </a:lnTo>
                  <a:lnTo>
                    <a:pt x="988237" y="0"/>
                  </a:lnTo>
                  <a:lnTo>
                    <a:pt x="986142" y="2095"/>
                  </a:lnTo>
                  <a:lnTo>
                    <a:pt x="986980" y="4191"/>
                  </a:lnTo>
                  <a:lnTo>
                    <a:pt x="989076" y="8382"/>
                  </a:lnTo>
                  <a:lnTo>
                    <a:pt x="990727" y="29794"/>
                  </a:lnTo>
                  <a:lnTo>
                    <a:pt x="991171" y="274510"/>
                  </a:lnTo>
                  <a:lnTo>
                    <a:pt x="992847" y="274510"/>
                  </a:lnTo>
                  <a:lnTo>
                    <a:pt x="1014222" y="273253"/>
                  </a:lnTo>
                  <a:lnTo>
                    <a:pt x="1016317" y="272834"/>
                  </a:lnTo>
                  <a:lnTo>
                    <a:pt x="1017574" y="270319"/>
                  </a:lnTo>
                  <a:lnTo>
                    <a:pt x="1017574" y="143332"/>
                  </a:lnTo>
                  <a:lnTo>
                    <a:pt x="1024572" y="142849"/>
                  </a:lnTo>
                  <a:lnTo>
                    <a:pt x="1029576" y="142595"/>
                  </a:lnTo>
                  <a:lnTo>
                    <a:pt x="1062939" y="142595"/>
                  </a:lnTo>
                  <a:lnTo>
                    <a:pt x="1077125" y="142849"/>
                  </a:lnTo>
                  <a:lnTo>
                    <a:pt x="1080401" y="142849"/>
                  </a:lnTo>
                  <a:lnTo>
                    <a:pt x="1086726" y="143751"/>
                  </a:lnTo>
                  <a:lnTo>
                    <a:pt x="1090498" y="143751"/>
                  </a:lnTo>
                  <a:lnTo>
                    <a:pt x="1090498" y="142595"/>
                  </a:lnTo>
                  <a:lnTo>
                    <a:pt x="1090498" y="13914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57926" y="1542370"/>
              <a:ext cx="1119505" cy="0"/>
            </a:xfrm>
            <a:custGeom>
              <a:avLst/>
              <a:gdLst/>
              <a:ahLst/>
              <a:cxnLst/>
              <a:rect l="l" t="t" r="r" b="b"/>
              <a:pathLst>
                <a:path w="1119504" h="0">
                  <a:moveTo>
                    <a:pt x="0" y="0"/>
                  </a:moveTo>
                  <a:lnTo>
                    <a:pt x="111918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323" y="2106882"/>
              <a:ext cx="6172200" cy="446130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3586" y="2356385"/>
              <a:ext cx="6768469" cy="439898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9903" y="6956752"/>
              <a:ext cx="195933" cy="20389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7311" y="6951443"/>
              <a:ext cx="194967" cy="20944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6359" y="6947823"/>
              <a:ext cx="395485" cy="2157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2141" y="6945169"/>
              <a:ext cx="198587" cy="21571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7919" y="6947823"/>
              <a:ext cx="178559" cy="21547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59" y="6947582"/>
              <a:ext cx="173742" cy="2159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6822" y="6947823"/>
              <a:ext cx="182420" cy="21089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9730" y="6947582"/>
              <a:ext cx="198828" cy="21571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1409" y="6947582"/>
              <a:ext cx="176870" cy="21620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0275" y="6947823"/>
              <a:ext cx="171320" cy="21258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2031" y="6947582"/>
              <a:ext cx="185798" cy="2128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6124" y="6947582"/>
              <a:ext cx="182420" cy="21571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0405" y="6947823"/>
              <a:ext cx="176629" cy="21547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83044" y="6947823"/>
              <a:ext cx="199558" cy="21475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3006" y="6947582"/>
              <a:ext cx="170596" cy="21258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8588" y="6947582"/>
              <a:ext cx="167942" cy="21620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105512" y="6947585"/>
              <a:ext cx="175260" cy="216535"/>
            </a:xfrm>
            <a:custGeom>
              <a:avLst/>
              <a:gdLst/>
              <a:ahLst/>
              <a:cxnLst/>
              <a:rect l="l" t="t" r="r" b="b"/>
              <a:pathLst>
                <a:path w="175260" h="216534">
                  <a:moveTo>
                    <a:pt x="132473" y="4826"/>
                  </a:moveTo>
                  <a:lnTo>
                    <a:pt x="115824" y="4826"/>
                  </a:lnTo>
                  <a:lnTo>
                    <a:pt x="115824" y="81788"/>
                  </a:lnTo>
                  <a:lnTo>
                    <a:pt x="81559" y="81788"/>
                  </a:lnTo>
                  <a:lnTo>
                    <a:pt x="81559" y="39878"/>
                  </a:lnTo>
                  <a:lnTo>
                    <a:pt x="81559" y="25908"/>
                  </a:lnTo>
                  <a:lnTo>
                    <a:pt x="65151" y="25908"/>
                  </a:lnTo>
                  <a:lnTo>
                    <a:pt x="65151" y="39878"/>
                  </a:lnTo>
                  <a:lnTo>
                    <a:pt x="65151" y="81788"/>
                  </a:lnTo>
                  <a:lnTo>
                    <a:pt x="65151" y="97028"/>
                  </a:lnTo>
                  <a:lnTo>
                    <a:pt x="65151" y="142748"/>
                  </a:lnTo>
                  <a:lnTo>
                    <a:pt x="16649" y="142748"/>
                  </a:lnTo>
                  <a:lnTo>
                    <a:pt x="16649" y="39878"/>
                  </a:lnTo>
                  <a:lnTo>
                    <a:pt x="65151" y="39878"/>
                  </a:lnTo>
                  <a:lnTo>
                    <a:pt x="65151" y="25908"/>
                  </a:lnTo>
                  <a:lnTo>
                    <a:pt x="0" y="25908"/>
                  </a:lnTo>
                  <a:lnTo>
                    <a:pt x="0" y="39878"/>
                  </a:lnTo>
                  <a:lnTo>
                    <a:pt x="0" y="142748"/>
                  </a:lnTo>
                  <a:lnTo>
                    <a:pt x="0" y="156718"/>
                  </a:lnTo>
                  <a:lnTo>
                    <a:pt x="81559" y="156718"/>
                  </a:lnTo>
                  <a:lnTo>
                    <a:pt x="81559" y="142748"/>
                  </a:lnTo>
                  <a:lnTo>
                    <a:pt x="81559" y="97028"/>
                  </a:lnTo>
                  <a:lnTo>
                    <a:pt x="115824" y="97028"/>
                  </a:lnTo>
                  <a:lnTo>
                    <a:pt x="115824" y="205105"/>
                  </a:lnTo>
                  <a:lnTo>
                    <a:pt x="132473" y="205105"/>
                  </a:lnTo>
                  <a:lnTo>
                    <a:pt x="132473" y="97028"/>
                  </a:lnTo>
                  <a:lnTo>
                    <a:pt x="132473" y="96520"/>
                  </a:lnTo>
                  <a:lnTo>
                    <a:pt x="132473" y="81800"/>
                  </a:lnTo>
                  <a:lnTo>
                    <a:pt x="132473" y="4826"/>
                  </a:lnTo>
                  <a:close/>
                </a:path>
                <a:path w="175260" h="216534">
                  <a:moveTo>
                    <a:pt x="174942" y="0"/>
                  </a:moveTo>
                  <a:lnTo>
                    <a:pt x="158051" y="0"/>
                  </a:lnTo>
                  <a:lnTo>
                    <a:pt x="158051" y="215963"/>
                  </a:lnTo>
                  <a:lnTo>
                    <a:pt x="174942" y="215963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0027" y="6947582"/>
              <a:ext cx="179042" cy="21282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2127" y="6951443"/>
              <a:ext cx="194967" cy="20944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3679" y="6947582"/>
              <a:ext cx="392348" cy="2159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45841" y="6962301"/>
              <a:ext cx="196174" cy="173009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7463002" y="6955713"/>
              <a:ext cx="196215" cy="201930"/>
            </a:xfrm>
            <a:custGeom>
              <a:avLst/>
              <a:gdLst/>
              <a:ahLst/>
              <a:cxnLst/>
              <a:rect l="l" t="t" r="r" b="b"/>
              <a:pathLst>
                <a:path w="196215" h="201929">
                  <a:moveTo>
                    <a:pt x="173012" y="58420"/>
                  </a:moveTo>
                  <a:lnTo>
                    <a:pt x="44399" y="58420"/>
                  </a:lnTo>
                  <a:lnTo>
                    <a:pt x="44399" y="0"/>
                  </a:lnTo>
                  <a:lnTo>
                    <a:pt x="26784" y="0"/>
                  </a:lnTo>
                  <a:lnTo>
                    <a:pt x="26784" y="58420"/>
                  </a:lnTo>
                  <a:lnTo>
                    <a:pt x="26784" y="72390"/>
                  </a:lnTo>
                  <a:lnTo>
                    <a:pt x="173012" y="72390"/>
                  </a:lnTo>
                  <a:lnTo>
                    <a:pt x="173012" y="58420"/>
                  </a:lnTo>
                  <a:close/>
                </a:path>
                <a:path w="196215" h="201929">
                  <a:moveTo>
                    <a:pt x="174459" y="187960"/>
                  </a:moveTo>
                  <a:lnTo>
                    <a:pt x="43192" y="187960"/>
                  </a:lnTo>
                  <a:lnTo>
                    <a:pt x="43192" y="139700"/>
                  </a:lnTo>
                  <a:lnTo>
                    <a:pt x="25577" y="139700"/>
                  </a:lnTo>
                  <a:lnTo>
                    <a:pt x="25577" y="187960"/>
                  </a:lnTo>
                  <a:lnTo>
                    <a:pt x="25577" y="201930"/>
                  </a:lnTo>
                  <a:lnTo>
                    <a:pt x="174459" y="201930"/>
                  </a:lnTo>
                  <a:lnTo>
                    <a:pt x="174459" y="187960"/>
                  </a:lnTo>
                  <a:close/>
                </a:path>
                <a:path w="196215" h="201929">
                  <a:moveTo>
                    <a:pt x="195694" y="102387"/>
                  </a:moveTo>
                  <a:lnTo>
                    <a:pt x="0" y="102387"/>
                  </a:lnTo>
                  <a:lnTo>
                    <a:pt x="0" y="117106"/>
                  </a:lnTo>
                  <a:lnTo>
                    <a:pt x="195694" y="117106"/>
                  </a:lnTo>
                  <a:lnTo>
                    <a:pt x="195694" y="10238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43211" y="6969299"/>
              <a:ext cx="194967" cy="16384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959890" y="6968413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5" h="165734">
                  <a:moveTo>
                    <a:pt x="173012" y="83820"/>
                  </a:moveTo>
                  <a:lnTo>
                    <a:pt x="42951" y="83820"/>
                  </a:lnTo>
                  <a:lnTo>
                    <a:pt x="42951" y="1397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336" y="0"/>
                  </a:lnTo>
                  <a:lnTo>
                    <a:pt x="25336" y="13970"/>
                  </a:lnTo>
                  <a:lnTo>
                    <a:pt x="25336" y="83820"/>
                  </a:lnTo>
                  <a:lnTo>
                    <a:pt x="25336" y="97790"/>
                  </a:lnTo>
                  <a:lnTo>
                    <a:pt x="173012" y="97790"/>
                  </a:lnTo>
                  <a:lnTo>
                    <a:pt x="173012" y="83820"/>
                  </a:lnTo>
                  <a:close/>
                </a:path>
                <a:path w="196215" h="165734">
                  <a:moveTo>
                    <a:pt x="195935" y="150495"/>
                  </a:moveTo>
                  <a:lnTo>
                    <a:pt x="0" y="150495"/>
                  </a:lnTo>
                  <a:lnTo>
                    <a:pt x="0" y="165214"/>
                  </a:lnTo>
                  <a:lnTo>
                    <a:pt x="195935" y="165214"/>
                  </a:lnTo>
                  <a:lnTo>
                    <a:pt x="195935" y="1504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21172" y="1985259"/>
              <a:ext cx="106756" cy="17967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6561" y="1985259"/>
              <a:ext cx="96926" cy="12664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92291" y="1985259"/>
              <a:ext cx="95097" cy="12961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12306" y="1926966"/>
              <a:ext cx="256946" cy="18790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8285" y="1985259"/>
              <a:ext cx="250774" cy="12664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80834" y="1936568"/>
              <a:ext cx="85039" cy="23134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85762" y="1985259"/>
              <a:ext cx="90068" cy="12961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01433" y="1985259"/>
              <a:ext cx="106756" cy="179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42693" y="1149374"/>
              <a:ext cx="712470" cy="314325"/>
            </a:xfrm>
            <a:custGeom>
              <a:avLst/>
              <a:gdLst/>
              <a:ahLst/>
              <a:cxnLst/>
              <a:rect l="l" t="t" r="r" b="b"/>
              <a:pathLst>
                <a:path w="712469" h="314325">
                  <a:moveTo>
                    <a:pt x="209550" y="194881"/>
                  </a:moveTo>
                  <a:lnTo>
                    <a:pt x="165544" y="194881"/>
                  </a:lnTo>
                  <a:lnTo>
                    <a:pt x="165544" y="41910"/>
                  </a:lnTo>
                  <a:lnTo>
                    <a:pt x="165544" y="6286"/>
                  </a:lnTo>
                  <a:lnTo>
                    <a:pt x="139979" y="6286"/>
                  </a:lnTo>
                  <a:lnTo>
                    <a:pt x="139979" y="41910"/>
                  </a:lnTo>
                  <a:lnTo>
                    <a:pt x="138303" y="75438"/>
                  </a:lnTo>
                  <a:lnTo>
                    <a:pt x="138303" y="194881"/>
                  </a:lnTo>
                  <a:lnTo>
                    <a:pt x="29756" y="194881"/>
                  </a:lnTo>
                  <a:lnTo>
                    <a:pt x="139979" y="41910"/>
                  </a:lnTo>
                  <a:lnTo>
                    <a:pt x="139979" y="6286"/>
                  </a:lnTo>
                  <a:lnTo>
                    <a:pt x="138722" y="6286"/>
                  </a:lnTo>
                  <a:lnTo>
                    <a:pt x="137045" y="7962"/>
                  </a:lnTo>
                  <a:lnTo>
                    <a:pt x="0" y="194881"/>
                  </a:lnTo>
                  <a:lnTo>
                    <a:pt x="0" y="218770"/>
                  </a:lnTo>
                  <a:lnTo>
                    <a:pt x="138303" y="218770"/>
                  </a:lnTo>
                  <a:lnTo>
                    <a:pt x="138303" y="310134"/>
                  </a:lnTo>
                  <a:lnTo>
                    <a:pt x="141236" y="309295"/>
                  </a:lnTo>
                  <a:lnTo>
                    <a:pt x="163449" y="304266"/>
                  </a:lnTo>
                  <a:lnTo>
                    <a:pt x="165544" y="303428"/>
                  </a:lnTo>
                  <a:lnTo>
                    <a:pt x="165544" y="218770"/>
                  </a:lnTo>
                  <a:lnTo>
                    <a:pt x="209550" y="218770"/>
                  </a:lnTo>
                  <a:lnTo>
                    <a:pt x="209550" y="194881"/>
                  </a:lnTo>
                  <a:close/>
                </a:path>
                <a:path w="712469" h="314325">
                  <a:moveTo>
                    <a:pt x="375094" y="167640"/>
                  </a:moveTo>
                  <a:lnTo>
                    <a:pt x="245173" y="167640"/>
                  </a:lnTo>
                  <a:lnTo>
                    <a:pt x="245173" y="192786"/>
                  </a:lnTo>
                  <a:lnTo>
                    <a:pt x="375094" y="192786"/>
                  </a:lnTo>
                  <a:lnTo>
                    <a:pt x="375094" y="167640"/>
                  </a:lnTo>
                  <a:close/>
                </a:path>
                <a:path w="712469" h="314325">
                  <a:moveTo>
                    <a:pt x="603504" y="274091"/>
                  </a:moveTo>
                  <a:lnTo>
                    <a:pt x="462686" y="274091"/>
                  </a:lnTo>
                  <a:lnTo>
                    <a:pt x="473837" y="261962"/>
                  </a:lnTo>
                  <a:lnTo>
                    <a:pt x="481126" y="254101"/>
                  </a:lnTo>
                  <a:lnTo>
                    <a:pt x="487794" y="247065"/>
                  </a:lnTo>
                  <a:lnTo>
                    <a:pt x="506222" y="227863"/>
                  </a:lnTo>
                  <a:lnTo>
                    <a:pt x="512254" y="221526"/>
                  </a:lnTo>
                  <a:lnTo>
                    <a:pt x="547395" y="183083"/>
                  </a:lnTo>
                  <a:lnTo>
                    <a:pt x="580034" y="137261"/>
                  </a:lnTo>
                  <a:lnTo>
                    <a:pt x="596950" y="96558"/>
                  </a:lnTo>
                  <a:lnTo>
                    <a:pt x="597192" y="81724"/>
                  </a:lnTo>
                  <a:lnTo>
                    <a:pt x="597141" y="74599"/>
                  </a:lnTo>
                  <a:lnTo>
                    <a:pt x="597027" y="67157"/>
                  </a:lnTo>
                  <a:lnTo>
                    <a:pt x="596925" y="60337"/>
                  </a:lnTo>
                  <a:lnTo>
                    <a:pt x="577227" y="23050"/>
                  </a:lnTo>
                  <a:lnTo>
                    <a:pt x="539076" y="292"/>
                  </a:lnTo>
                  <a:lnTo>
                    <a:pt x="535927" y="292"/>
                  </a:lnTo>
                  <a:lnTo>
                    <a:pt x="516750" y="0"/>
                  </a:lnTo>
                  <a:lnTo>
                    <a:pt x="473583" y="7874"/>
                  </a:lnTo>
                  <a:lnTo>
                    <a:pt x="436841" y="39154"/>
                  </a:lnTo>
                  <a:lnTo>
                    <a:pt x="424548" y="73761"/>
                  </a:lnTo>
                  <a:lnTo>
                    <a:pt x="427482" y="73761"/>
                  </a:lnTo>
                  <a:lnTo>
                    <a:pt x="448856" y="77533"/>
                  </a:lnTo>
                  <a:lnTo>
                    <a:pt x="451370" y="77533"/>
                  </a:lnTo>
                  <a:lnTo>
                    <a:pt x="451789" y="74599"/>
                  </a:lnTo>
                  <a:lnTo>
                    <a:pt x="455904" y="60337"/>
                  </a:lnTo>
                  <a:lnTo>
                    <a:pt x="482676" y="29121"/>
                  </a:lnTo>
                  <a:lnTo>
                    <a:pt x="512140" y="23050"/>
                  </a:lnTo>
                  <a:lnTo>
                    <a:pt x="528929" y="23050"/>
                  </a:lnTo>
                  <a:lnTo>
                    <a:pt x="563562" y="50139"/>
                  </a:lnTo>
                  <a:lnTo>
                    <a:pt x="569633" y="70827"/>
                  </a:lnTo>
                  <a:lnTo>
                    <a:pt x="569760" y="74599"/>
                  </a:lnTo>
                  <a:lnTo>
                    <a:pt x="569849" y="77533"/>
                  </a:lnTo>
                  <a:lnTo>
                    <a:pt x="569976" y="97612"/>
                  </a:lnTo>
                  <a:lnTo>
                    <a:pt x="568337" y="108204"/>
                  </a:lnTo>
                  <a:lnTo>
                    <a:pt x="544487" y="147408"/>
                  </a:lnTo>
                  <a:lnTo>
                    <a:pt x="509625" y="189433"/>
                  </a:lnTo>
                  <a:lnTo>
                    <a:pt x="499922" y="200596"/>
                  </a:lnTo>
                  <a:lnTo>
                    <a:pt x="493204" y="208051"/>
                  </a:lnTo>
                  <a:lnTo>
                    <a:pt x="486384" y="215163"/>
                  </a:lnTo>
                  <a:lnTo>
                    <a:pt x="459841" y="241719"/>
                  </a:lnTo>
                  <a:lnTo>
                    <a:pt x="438746" y="262509"/>
                  </a:lnTo>
                  <a:lnTo>
                    <a:pt x="434251" y="266992"/>
                  </a:lnTo>
                  <a:lnTo>
                    <a:pt x="431088" y="270256"/>
                  </a:lnTo>
                  <a:lnTo>
                    <a:pt x="427482" y="274091"/>
                  </a:lnTo>
                  <a:lnTo>
                    <a:pt x="427482" y="297561"/>
                  </a:lnTo>
                  <a:lnTo>
                    <a:pt x="429996" y="297561"/>
                  </a:lnTo>
                  <a:lnTo>
                    <a:pt x="603504" y="297141"/>
                  </a:lnTo>
                  <a:lnTo>
                    <a:pt x="603504" y="274091"/>
                  </a:lnTo>
                  <a:close/>
                </a:path>
                <a:path w="712469" h="314325">
                  <a:moveTo>
                    <a:pt x="712470" y="281216"/>
                  </a:moveTo>
                  <a:lnTo>
                    <a:pt x="699477" y="268224"/>
                  </a:lnTo>
                  <a:lnTo>
                    <a:pt x="679780" y="268224"/>
                  </a:lnTo>
                  <a:lnTo>
                    <a:pt x="666369" y="281216"/>
                  </a:lnTo>
                  <a:lnTo>
                    <a:pt x="666369" y="300913"/>
                  </a:lnTo>
                  <a:lnTo>
                    <a:pt x="679780" y="314325"/>
                  </a:lnTo>
                  <a:lnTo>
                    <a:pt x="699477" y="314325"/>
                  </a:lnTo>
                  <a:lnTo>
                    <a:pt x="712470" y="300913"/>
                  </a:lnTo>
                  <a:lnTo>
                    <a:pt x="712470" y="2812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34323" y="1542370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580" y="0"/>
                  </a:lnTo>
                </a:path>
                <a:path w="889000" h="0">
                  <a:moveTo>
                    <a:pt x="758428" y="0"/>
                  </a:moveTo>
                  <a:lnTo>
                    <a:pt x="88850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37027" y="1128419"/>
              <a:ext cx="677545" cy="356235"/>
            </a:xfrm>
            <a:custGeom>
              <a:avLst/>
              <a:gdLst/>
              <a:ahLst/>
              <a:cxnLst/>
              <a:rect l="l" t="t" r="r" b="b"/>
              <a:pathLst>
                <a:path w="677545" h="356234">
                  <a:moveTo>
                    <a:pt x="289496" y="179374"/>
                  </a:moveTo>
                  <a:lnTo>
                    <a:pt x="289433" y="176022"/>
                  </a:lnTo>
                  <a:lnTo>
                    <a:pt x="289077" y="171411"/>
                  </a:lnTo>
                  <a:lnTo>
                    <a:pt x="289052" y="170865"/>
                  </a:lnTo>
                  <a:lnTo>
                    <a:pt x="284886" y="153809"/>
                  </a:lnTo>
                  <a:lnTo>
                    <a:pt x="274370" y="155879"/>
                  </a:lnTo>
                  <a:lnTo>
                    <a:pt x="269405" y="156692"/>
                  </a:lnTo>
                  <a:lnTo>
                    <a:pt x="263220" y="157416"/>
                  </a:lnTo>
                  <a:lnTo>
                    <a:pt x="244297" y="159283"/>
                  </a:lnTo>
                  <a:lnTo>
                    <a:pt x="244576" y="159283"/>
                  </a:lnTo>
                  <a:lnTo>
                    <a:pt x="235559" y="159994"/>
                  </a:lnTo>
                  <a:lnTo>
                    <a:pt x="226987" y="160426"/>
                  </a:lnTo>
                  <a:lnTo>
                    <a:pt x="213639" y="160934"/>
                  </a:lnTo>
                  <a:lnTo>
                    <a:pt x="205676" y="161353"/>
                  </a:lnTo>
                  <a:lnTo>
                    <a:pt x="175628" y="162585"/>
                  </a:lnTo>
                  <a:lnTo>
                    <a:pt x="148551" y="163271"/>
                  </a:lnTo>
                  <a:lnTo>
                    <a:pt x="105537" y="163271"/>
                  </a:lnTo>
                  <a:lnTo>
                    <a:pt x="99225" y="163029"/>
                  </a:lnTo>
                  <a:lnTo>
                    <a:pt x="92100" y="162585"/>
                  </a:lnTo>
                  <a:lnTo>
                    <a:pt x="92506" y="162585"/>
                  </a:lnTo>
                  <a:lnTo>
                    <a:pt x="88328" y="155067"/>
                  </a:lnTo>
                  <a:lnTo>
                    <a:pt x="88328" y="56578"/>
                  </a:lnTo>
                  <a:lnTo>
                    <a:pt x="247167" y="52387"/>
                  </a:lnTo>
                  <a:lnTo>
                    <a:pt x="268960" y="51968"/>
                  </a:lnTo>
                  <a:lnTo>
                    <a:pt x="286562" y="51968"/>
                  </a:lnTo>
                  <a:lnTo>
                    <a:pt x="285724" y="47358"/>
                  </a:lnTo>
                  <a:lnTo>
                    <a:pt x="285724" y="42748"/>
                  </a:lnTo>
                  <a:lnTo>
                    <a:pt x="285305" y="41071"/>
                  </a:lnTo>
                  <a:lnTo>
                    <a:pt x="284632" y="35001"/>
                  </a:lnTo>
                  <a:lnTo>
                    <a:pt x="284556" y="34366"/>
                  </a:lnTo>
                  <a:lnTo>
                    <a:pt x="284467" y="33528"/>
                  </a:lnTo>
                  <a:lnTo>
                    <a:pt x="284378" y="32766"/>
                  </a:lnTo>
                  <a:lnTo>
                    <a:pt x="284276" y="31762"/>
                  </a:lnTo>
                  <a:lnTo>
                    <a:pt x="284162" y="30734"/>
                  </a:lnTo>
                  <a:lnTo>
                    <a:pt x="284048" y="29756"/>
                  </a:lnTo>
                  <a:lnTo>
                    <a:pt x="283616" y="27571"/>
                  </a:lnTo>
                  <a:lnTo>
                    <a:pt x="283286" y="27571"/>
                  </a:lnTo>
                  <a:lnTo>
                    <a:pt x="280276" y="26822"/>
                  </a:lnTo>
                  <a:lnTo>
                    <a:pt x="279019" y="26822"/>
                  </a:lnTo>
                  <a:lnTo>
                    <a:pt x="267233" y="28130"/>
                  </a:lnTo>
                  <a:lnTo>
                    <a:pt x="239293" y="30734"/>
                  </a:lnTo>
                  <a:lnTo>
                    <a:pt x="231241" y="31330"/>
                  </a:lnTo>
                  <a:lnTo>
                    <a:pt x="221932" y="31762"/>
                  </a:lnTo>
                  <a:lnTo>
                    <a:pt x="151066" y="34366"/>
                  </a:lnTo>
                  <a:lnTo>
                    <a:pt x="151472" y="34366"/>
                  </a:lnTo>
                  <a:lnTo>
                    <a:pt x="140220" y="34709"/>
                  </a:lnTo>
                  <a:lnTo>
                    <a:pt x="124358" y="35001"/>
                  </a:lnTo>
                  <a:lnTo>
                    <a:pt x="92887" y="35001"/>
                  </a:lnTo>
                  <a:lnTo>
                    <a:pt x="82588" y="34709"/>
                  </a:lnTo>
                  <a:lnTo>
                    <a:pt x="83820" y="34709"/>
                  </a:lnTo>
                  <a:lnTo>
                    <a:pt x="61925" y="33528"/>
                  </a:lnTo>
                  <a:lnTo>
                    <a:pt x="56896" y="33528"/>
                  </a:lnTo>
                  <a:lnTo>
                    <a:pt x="54381" y="37299"/>
                  </a:lnTo>
                  <a:lnTo>
                    <a:pt x="57734" y="44005"/>
                  </a:lnTo>
                  <a:lnTo>
                    <a:pt x="59461" y="52806"/>
                  </a:lnTo>
                  <a:lnTo>
                    <a:pt x="61036" y="61099"/>
                  </a:lnTo>
                  <a:lnTo>
                    <a:pt x="61658" y="65874"/>
                  </a:lnTo>
                  <a:lnTo>
                    <a:pt x="61887" y="71399"/>
                  </a:lnTo>
                  <a:lnTo>
                    <a:pt x="62014" y="159283"/>
                  </a:lnTo>
                  <a:lnTo>
                    <a:pt x="62128" y="160426"/>
                  </a:lnTo>
                  <a:lnTo>
                    <a:pt x="62204" y="161353"/>
                  </a:lnTo>
                  <a:lnTo>
                    <a:pt x="62318" y="162585"/>
                  </a:lnTo>
                  <a:lnTo>
                    <a:pt x="62382" y="163271"/>
                  </a:lnTo>
                  <a:lnTo>
                    <a:pt x="62661" y="166179"/>
                  </a:lnTo>
                  <a:lnTo>
                    <a:pt x="64401" y="170865"/>
                  </a:lnTo>
                  <a:lnTo>
                    <a:pt x="67792" y="176022"/>
                  </a:lnTo>
                  <a:lnTo>
                    <a:pt x="73660" y="184404"/>
                  </a:lnTo>
                  <a:lnTo>
                    <a:pt x="243522" y="181051"/>
                  </a:lnTo>
                  <a:lnTo>
                    <a:pt x="286562" y="181051"/>
                  </a:lnTo>
                  <a:lnTo>
                    <a:pt x="289496" y="179374"/>
                  </a:lnTo>
                  <a:close/>
                </a:path>
                <a:path w="677545" h="356234">
                  <a:moveTo>
                    <a:pt x="348170" y="300913"/>
                  </a:moveTo>
                  <a:lnTo>
                    <a:pt x="346519" y="287655"/>
                  </a:lnTo>
                  <a:lnTo>
                    <a:pt x="346443" y="287083"/>
                  </a:lnTo>
                  <a:lnTo>
                    <a:pt x="346367" y="286486"/>
                  </a:lnTo>
                  <a:lnTo>
                    <a:pt x="346278" y="285788"/>
                  </a:lnTo>
                  <a:lnTo>
                    <a:pt x="346151" y="284784"/>
                  </a:lnTo>
                  <a:lnTo>
                    <a:pt x="346075" y="284149"/>
                  </a:lnTo>
                  <a:lnTo>
                    <a:pt x="345960" y="283235"/>
                  </a:lnTo>
                  <a:lnTo>
                    <a:pt x="345859" y="282448"/>
                  </a:lnTo>
                  <a:lnTo>
                    <a:pt x="345655" y="280797"/>
                  </a:lnTo>
                  <a:lnTo>
                    <a:pt x="345236" y="278701"/>
                  </a:lnTo>
                  <a:lnTo>
                    <a:pt x="342722" y="276186"/>
                  </a:lnTo>
                  <a:lnTo>
                    <a:pt x="338531" y="277025"/>
                  </a:lnTo>
                  <a:lnTo>
                    <a:pt x="330898" y="278269"/>
                  </a:lnTo>
                  <a:lnTo>
                    <a:pt x="288467" y="282448"/>
                  </a:lnTo>
                  <a:lnTo>
                    <a:pt x="220027" y="286169"/>
                  </a:lnTo>
                  <a:lnTo>
                    <a:pt x="210299" y="286486"/>
                  </a:lnTo>
                  <a:lnTo>
                    <a:pt x="210896" y="286486"/>
                  </a:lnTo>
                  <a:lnTo>
                    <a:pt x="188493" y="287083"/>
                  </a:lnTo>
                  <a:lnTo>
                    <a:pt x="188620" y="276186"/>
                  </a:lnTo>
                  <a:lnTo>
                    <a:pt x="188912" y="249783"/>
                  </a:lnTo>
                  <a:lnTo>
                    <a:pt x="189001" y="236893"/>
                  </a:lnTo>
                  <a:lnTo>
                    <a:pt x="189750" y="218770"/>
                  </a:lnTo>
                  <a:lnTo>
                    <a:pt x="190588" y="207873"/>
                  </a:lnTo>
                  <a:lnTo>
                    <a:pt x="190588" y="203682"/>
                  </a:lnTo>
                  <a:lnTo>
                    <a:pt x="158318" y="203682"/>
                  </a:lnTo>
                  <a:lnTo>
                    <a:pt x="161671" y="212064"/>
                  </a:lnTo>
                  <a:lnTo>
                    <a:pt x="162928" y="224218"/>
                  </a:lnTo>
                  <a:lnTo>
                    <a:pt x="163652" y="231495"/>
                  </a:lnTo>
                  <a:lnTo>
                    <a:pt x="164033" y="236893"/>
                  </a:lnTo>
                  <a:lnTo>
                    <a:pt x="164071" y="238887"/>
                  </a:lnTo>
                  <a:lnTo>
                    <a:pt x="164185" y="287502"/>
                  </a:lnTo>
                  <a:lnTo>
                    <a:pt x="158661" y="287655"/>
                  </a:lnTo>
                  <a:lnTo>
                    <a:pt x="63766" y="287655"/>
                  </a:lnTo>
                  <a:lnTo>
                    <a:pt x="31013" y="286893"/>
                  </a:lnTo>
                  <a:lnTo>
                    <a:pt x="21056" y="286486"/>
                  </a:lnTo>
                  <a:lnTo>
                    <a:pt x="13309" y="285788"/>
                  </a:lnTo>
                  <a:lnTo>
                    <a:pt x="3670" y="284568"/>
                  </a:lnTo>
                  <a:lnTo>
                    <a:pt x="1574" y="284149"/>
                  </a:lnTo>
                  <a:lnTo>
                    <a:pt x="0" y="286893"/>
                  </a:lnTo>
                  <a:lnTo>
                    <a:pt x="101" y="287502"/>
                  </a:lnTo>
                  <a:lnTo>
                    <a:pt x="190" y="287655"/>
                  </a:lnTo>
                  <a:lnTo>
                    <a:pt x="317" y="287921"/>
                  </a:lnTo>
                  <a:lnTo>
                    <a:pt x="1993" y="295046"/>
                  </a:lnTo>
                  <a:lnTo>
                    <a:pt x="4508" y="304685"/>
                  </a:lnTo>
                  <a:lnTo>
                    <a:pt x="6184" y="309295"/>
                  </a:lnTo>
                  <a:lnTo>
                    <a:pt x="7023" y="311810"/>
                  </a:lnTo>
                  <a:lnTo>
                    <a:pt x="10375" y="314325"/>
                  </a:lnTo>
                  <a:lnTo>
                    <a:pt x="14986" y="313905"/>
                  </a:lnTo>
                  <a:lnTo>
                    <a:pt x="29159" y="312420"/>
                  </a:lnTo>
                  <a:lnTo>
                    <a:pt x="40398" y="311492"/>
                  </a:lnTo>
                  <a:lnTo>
                    <a:pt x="54533" y="310718"/>
                  </a:lnTo>
                  <a:lnTo>
                    <a:pt x="117665" y="308114"/>
                  </a:lnTo>
                  <a:lnTo>
                    <a:pt x="196100" y="306362"/>
                  </a:lnTo>
                  <a:lnTo>
                    <a:pt x="214896" y="306070"/>
                  </a:lnTo>
                  <a:lnTo>
                    <a:pt x="330060" y="306070"/>
                  </a:lnTo>
                  <a:lnTo>
                    <a:pt x="340207" y="306362"/>
                  </a:lnTo>
                  <a:lnTo>
                    <a:pt x="345655" y="306362"/>
                  </a:lnTo>
                  <a:lnTo>
                    <a:pt x="345871" y="306070"/>
                  </a:lnTo>
                  <a:lnTo>
                    <a:pt x="348170" y="303009"/>
                  </a:lnTo>
                  <a:lnTo>
                    <a:pt x="348170" y="300913"/>
                  </a:lnTo>
                  <a:close/>
                </a:path>
                <a:path w="677545" h="356234">
                  <a:moveTo>
                    <a:pt x="590410" y="231343"/>
                  </a:moveTo>
                  <a:lnTo>
                    <a:pt x="588733" y="225475"/>
                  </a:lnTo>
                  <a:lnTo>
                    <a:pt x="587057" y="223380"/>
                  </a:lnTo>
                  <a:lnTo>
                    <a:pt x="582866" y="217932"/>
                  </a:lnTo>
                  <a:lnTo>
                    <a:pt x="540194" y="175183"/>
                  </a:lnTo>
                  <a:lnTo>
                    <a:pt x="506044" y="143230"/>
                  </a:lnTo>
                  <a:lnTo>
                    <a:pt x="493598" y="132016"/>
                  </a:lnTo>
                  <a:lnTo>
                    <a:pt x="499046" y="120700"/>
                  </a:lnTo>
                  <a:lnTo>
                    <a:pt x="507428" y="100584"/>
                  </a:lnTo>
                  <a:lnTo>
                    <a:pt x="510781" y="92202"/>
                  </a:lnTo>
                  <a:lnTo>
                    <a:pt x="513295" y="85077"/>
                  </a:lnTo>
                  <a:lnTo>
                    <a:pt x="520001" y="65379"/>
                  </a:lnTo>
                  <a:lnTo>
                    <a:pt x="526707" y="46101"/>
                  </a:lnTo>
                  <a:lnTo>
                    <a:pt x="528383" y="40233"/>
                  </a:lnTo>
                  <a:lnTo>
                    <a:pt x="528802" y="36042"/>
                  </a:lnTo>
                  <a:lnTo>
                    <a:pt x="526707" y="35623"/>
                  </a:lnTo>
                  <a:lnTo>
                    <a:pt x="497789" y="28498"/>
                  </a:lnTo>
                  <a:lnTo>
                    <a:pt x="496531" y="27660"/>
                  </a:lnTo>
                  <a:lnTo>
                    <a:pt x="494017" y="29756"/>
                  </a:lnTo>
                  <a:lnTo>
                    <a:pt x="494017" y="40233"/>
                  </a:lnTo>
                  <a:lnTo>
                    <a:pt x="489331" y="64236"/>
                  </a:lnTo>
                  <a:lnTo>
                    <a:pt x="475551" y="110439"/>
                  </a:lnTo>
                  <a:lnTo>
                    <a:pt x="451929" y="156946"/>
                  </a:lnTo>
                  <a:lnTo>
                    <a:pt x="423392" y="196354"/>
                  </a:lnTo>
                  <a:lnTo>
                    <a:pt x="388950" y="232384"/>
                  </a:lnTo>
                  <a:lnTo>
                    <a:pt x="371640" y="245173"/>
                  </a:lnTo>
                  <a:lnTo>
                    <a:pt x="371221" y="245592"/>
                  </a:lnTo>
                  <a:lnTo>
                    <a:pt x="368287" y="247688"/>
                  </a:lnTo>
                  <a:lnTo>
                    <a:pt x="369963" y="249364"/>
                  </a:lnTo>
                  <a:lnTo>
                    <a:pt x="381279" y="259003"/>
                  </a:lnTo>
                  <a:lnTo>
                    <a:pt x="385470" y="262356"/>
                  </a:lnTo>
                  <a:lnTo>
                    <a:pt x="392176" y="260261"/>
                  </a:lnTo>
                  <a:lnTo>
                    <a:pt x="424865" y="233019"/>
                  </a:lnTo>
                  <a:lnTo>
                    <a:pt x="460743" y="188048"/>
                  </a:lnTo>
                  <a:lnTo>
                    <a:pt x="484378" y="150037"/>
                  </a:lnTo>
                  <a:lnTo>
                    <a:pt x="492379" y="157340"/>
                  </a:lnTo>
                  <a:lnTo>
                    <a:pt x="523138" y="189915"/>
                  </a:lnTo>
                  <a:lnTo>
                    <a:pt x="552030" y="225475"/>
                  </a:lnTo>
                  <a:lnTo>
                    <a:pt x="566521" y="249783"/>
                  </a:lnTo>
                  <a:lnTo>
                    <a:pt x="569455" y="248107"/>
                  </a:lnTo>
                  <a:lnTo>
                    <a:pt x="580771" y="240563"/>
                  </a:lnTo>
                  <a:lnTo>
                    <a:pt x="587895" y="234276"/>
                  </a:lnTo>
                  <a:lnTo>
                    <a:pt x="590410" y="231343"/>
                  </a:lnTo>
                  <a:close/>
                </a:path>
                <a:path w="677545" h="356234">
                  <a:moveTo>
                    <a:pt x="677164" y="838"/>
                  </a:moveTo>
                  <a:lnTo>
                    <a:pt x="674230" y="838"/>
                  </a:lnTo>
                  <a:lnTo>
                    <a:pt x="650341" y="0"/>
                  </a:lnTo>
                  <a:lnTo>
                    <a:pt x="646150" y="0"/>
                  </a:lnTo>
                  <a:lnTo>
                    <a:pt x="644055" y="2095"/>
                  </a:lnTo>
                  <a:lnTo>
                    <a:pt x="644893" y="4191"/>
                  </a:lnTo>
                  <a:lnTo>
                    <a:pt x="646988" y="8382"/>
                  </a:lnTo>
                  <a:lnTo>
                    <a:pt x="648639" y="30124"/>
                  </a:lnTo>
                  <a:lnTo>
                    <a:pt x="648703" y="31229"/>
                  </a:lnTo>
                  <a:lnTo>
                    <a:pt x="648931" y="35623"/>
                  </a:lnTo>
                  <a:lnTo>
                    <a:pt x="649033" y="40233"/>
                  </a:lnTo>
                  <a:lnTo>
                    <a:pt x="649084" y="112318"/>
                  </a:lnTo>
                  <a:lnTo>
                    <a:pt x="642239" y="112737"/>
                  </a:lnTo>
                  <a:lnTo>
                    <a:pt x="634809" y="113131"/>
                  </a:lnTo>
                  <a:lnTo>
                    <a:pt x="607568" y="114147"/>
                  </a:lnTo>
                  <a:lnTo>
                    <a:pt x="581406" y="114147"/>
                  </a:lnTo>
                  <a:lnTo>
                    <a:pt x="570712" y="113995"/>
                  </a:lnTo>
                  <a:lnTo>
                    <a:pt x="563880" y="113131"/>
                  </a:lnTo>
                  <a:lnTo>
                    <a:pt x="561911" y="112737"/>
                  </a:lnTo>
                  <a:lnTo>
                    <a:pt x="561073" y="115252"/>
                  </a:lnTo>
                  <a:lnTo>
                    <a:pt x="561073" y="116090"/>
                  </a:lnTo>
                  <a:lnTo>
                    <a:pt x="564426" y="135788"/>
                  </a:lnTo>
                  <a:lnTo>
                    <a:pt x="565264" y="138303"/>
                  </a:lnTo>
                  <a:lnTo>
                    <a:pt x="568198" y="140817"/>
                  </a:lnTo>
                  <a:lnTo>
                    <a:pt x="572808" y="139979"/>
                  </a:lnTo>
                  <a:lnTo>
                    <a:pt x="582866" y="138722"/>
                  </a:lnTo>
                  <a:lnTo>
                    <a:pt x="605917" y="136207"/>
                  </a:lnTo>
                  <a:lnTo>
                    <a:pt x="615975" y="135369"/>
                  </a:lnTo>
                  <a:lnTo>
                    <a:pt x="622681" y="134531"/>
                  </a:lnTo>
                  <a:lnTo>
                    <a:pt x="641121" y="134112"/>
                  </a:lnTo>
                  <a:lnTo>
                    <a:pt x="649084" y="133692"/>
                  </a:lnTo>
                  <a:lnTo>
                    <a:pt x="649084" y="356235"/>
                  </a:lnTo>
                  <a:lnTo>
                    <a:pt x="650760" y="356235"/>
                  </a:lnTo>
                  <a:lnTo>
                    <a:pt x="672134" y="354977"/>
                  </a:lnTo>
                  <a:lnTo>
                    <a:pt x="674230" y="354558"/>
                  </a:lnTo>
                  <a:lnTo>
                    <a:pt x="675487" y="352044"/>
                  </a:lnTo>
                  <a:lnTo>
                    <a:pt x="675551" y="133692"/>
                  </a:lnTo>
                  <a:lnTo>
                    <a:pt x="675551" y="114147"/>
                  </a:lnTo>
                  <a:lnTo>
                    <a:pt x="675614" y="36042"/>
                  </a:lnTo>
                  <a:lnTo>
                    <a:pt x="677164" y="4191"/>
                  </a:lnTo>
                  <a:lnTo>
                    <a:pt x="677164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22682" y="1542370"/>
              <a:ext cx="872490" cy="0"/>
            </a:xfrm>
            <a:custGeom>
              <a:avLst/>
              <a:gdLst/>
              <a:ahLst/>
              <a:cxnLst/>
              <a:rect l="l" t="t" r="r" b="b"/>
              <a:pathLst>
                <a:path w="872489" h="0">
                  <a:moveTo>
                    <a:pt x="0" y="0"/>
                  </a:moveTo>
                  <a:lnTo>
                    <a:pt x="742054" y="0"/>
                  </a:lnTo>
                </a:path>
                <a:path w="872489" h="0">
                  <a:moveTo>
                    <a:pt x="741902" y="0"/>
                  </a:moveTo>
                  <a:lnTo>
                    <a:pt x="871975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34739" y="1128419"/>
              <a:ext cx="691515" cy="357505"/>
            </a:xfrm>
            <a:custGeom>
              <a:avLst/>
              <a:gdLst/>
              <a:ahLst/>
              <a:cxnLst/>
              <a:rect l="l" t="t" r="r" b="b"/>
              <a:pathLst>
                <a:path w="691514" h="357505">
                  <a:moveTo>
                    <a:pt x="223380" y="224218"/>
                  </a:moveTo>
                  <a:lnTo>
                    <a:pt x="222123" y="214998"/>
                  </a:lnTo>
                  <a:lnTo>
                    <a:pt x="221284" y="209130"/>
                  </a:lnTo>
                  <a:lnTo>
                    <a:pt x="220865" y="206616"/>
                  </a:lnTo>
                  <a:lnTo>
                    <a:pt x="216674" y="208292"/>
                  </a:lnTo>
                  <a:lnTo>
                    <a:pt x="205867" y="213728"/>
                  </a:lnTo>
                  <a:lnTo>
                    <a:pt x="197739" y="217195"/>
                  </a:lnTo>
                  <a:lnTo>
                    <a:pt x="158229" y="228168"/>
                  </a:lnTo>
                  <a:lnTo>
                    <a:pt x="105918" y="238226"/>
                  </a:lnTo>
                  <a:lnTo>
                    <a:pt x="96126" y="239725"/>
                  </a:lnTo>
                  <a:lnTo>
                    <a:pt x="96316" y="239725"/>
                  </a:lnTo>
                  <a:lnTo>
                    <a:pt x="86004" y="240868"/>
                  </a:lnTo>
                  <a:lnTo>
                    <a:pt x="59588" y="243078"/>
                  </a:lnTo>
                  <a:lnTo>
                    <a:pt x="59740" y="243078"/>
                  </a:lnTo>
                  <a:lnTo>
                    <a:pt x="51866" y="243535"/>
                  </a:lnTo>
                  <a:lnTo>
                    <a:pt x="44919" y="243535"/>
                  </a:lnTo>
                  <a:lnTo>
                    <a:pt x="37299" y="243078"/>
                  </a:lnTo>
                  <a:lnTo>
                    <a:pt x="35204" y="242658"/>
                  </a:lnTo>
                  <a:lnTo>
                    <a:pt x="32270" y="239725"/>
                  </a:lnTo>
                  <a:lnTo>
                    <a:pt x="32270" y="158838"/>
                  </a:lnTo>
                  <a:lnTo>
                    <a:pt x="37299" y="158419"/>
                  </a:lnTo>
                  <a:lnTo>
                    <a:pt x="90106" y="155536"/>
                  </a:lnTo>
                  <a:lnTo>
                    <a:pt x="142074" y="153809"/>
                  </a:lnTo>
                  <a:lnTo>
                    <a:pt x="150456" y="153809"/>
                  </a:lnTo>
                  <a:lnTo>
                    <a:pt x="150876" y="150037"/>
                  </a:lnTo>
                  <a:lnTo>
                    <a:pt x="152692" y="136448"/>
                  </a:lnTo>
                  <a:lnTo>
                    <a:pt x="152819" y="135534"/>
                  </a:lnTo>
                  <a:lnTo>
                    <a:pt x="152920" y="134785"/>
                  </a:lnTo>
                  <a:lnTo>
                    <a:pt x="153009" y="134099"/>
                  </a:lnTo>
                  <a:lnTo>
                    <a:pt x="160515" y="77952"/>
                  </a:lnTo>
                  <a:lnTo>
                    <a:pt x="161353" y="73342"/>
                  </a:lnTo>
                  <a:lnTo>
                    <a:pt x="164172" y="57416"/>
                  </a:lnTo>
                  <a:lnTo>
                    <a:pt x="166382" y="45262"/>
                  </a:lnTo>
                  <a:lnTo>
                    <a:pt x="166801" y="41910"/>
                  </a:lnTo>
                  <a:lnTo>
                    <a:pt x="167373" y="40474"/>
                  </a:lnTo>
                  <a:lnTo>
                    <a:pt x="167474" y="40233"/>
                  </a:lnTo>
                  <a:lnTo>
                    <a:pt x="167576" y="39979"/>
                  </a:lnTo>
                  <a:lnTo>
                    <a:pt x="167678" y="39738"/>
                  </a:lnTo>
                  <a:lnTo>
                    <a:pt x="167322" y="39738"/>
                  </a:lnTo>
                  <a:lnTo>
                    <a:pt x="144589" y="33947"/>
                  </a:lnTo>
                  <a:lnTo>
                    <a:pt x="144170" y="33947"/>
                  </a:lnTo>
                  <a:lnTo>
                    <a:pt x="143332" y="33528"/>
                  </a:lnTo>
                  <a:lnTo>
                    <a:pt x="142494" y="33528"/>
                  </a:lnTo>
                  <a:lnTo>
                    <a:pt x="139979" y="33108"/>
                  </a:lnTo>
                  <a:lnTo>
                    <a:pt x="73304" y="39382"/>
                  </a:lnTo>
                  <a:lnTo>
                    <a:pt x="39903" y="40474"/>
                  </a:lnTo>
                  <a:lnTo>
                    <a:pt x="7988" y="40474"/>
                  </a:lnTo>
                  <a:lnTo>
                    <a:pt x="6286" y="40233"/>
                  </a:lnTo>
                  <a:lnTo>
                    <a:pt x="5029" y="39827"/>
                  </a:lnTo>
                  <a:lnTo>
                    <a:pt x="3352" y="41910"/>
                  </a:lnTo>
                  <a:lnTo>
                    <a:pt x="3771" y="42748"/>
                  </a:lnTo>
                  <a:lnTo>
                    <a:pt x="8382" y="59486"/>
                  </a:lnTo>
                  <a:lnTo>
                    <a:pt x="9220" y="62026"/>
                  </a:lnTo>
                  <a:lnTo>
                    <a:pt x="11315" y="64122"/>
                  </a:lnTo>
                  <a:lnTo>
                    <a:pt x="25984" y="62865"/>
                  </a:lnTo>
                  <a:lnTo>
                    <a:pt x="49453" y="61188"/>
                  </a:lnTo>
                  <a:lnTo>
                    <a:pt x="59512" y="60350"/>
                  </a:lnTo>
                  <a:lnTo>
                    <a:pt x="107492" y="57861"/>
                  </a:lnTo>
                  <a:lnTo>
                    <a:pt x="118338" y="57416"/>
                  </a:lnTo>
                  <a:lnTo>
                    <a:pt x="135369" y="57416"/>
                  </a:lnTo>
                  <a:lnTo>
                    <a:pt x="135267" y="62026"/>
                  </a:lnTo>
                  <a:lnTo>
                    <a:pt x="135178" y="64122"/>
                  </a:lnTo>
                  <a:lnTo>
                    <a:pt x="134950" y="68732"/>
                  </a:lnTo>
                  <a:lnTo>
                    <a:pt x="132041" y="95948"/>
                  </a:lnTo>
                  <a:lnTo>
                    <a:pt x="131508" y="101422"/>
                  </a:lnTo>
                  <a:lnTo>
                    <a:pt x="108127" y="134099"/>
                  </a:lnTo>
                  <a:lnTo>
                    <a:pt x="64008" y="135953"/>
                  </a:lnTo>
                  <a:lnTo>
                    <a:pt x="44170" y="136448"/>
                  </a:lnTo>
                  <a:lnTo>
                    <a:pt x="8775" y="136448"/>
                  </a:lnTo>
                  <a:lnTo>
                    <a:pt x="5867" y="136207"/>
                  </a:lnTo>
                  <a:lnTo>
                    <a:pt x="0" y="135369"/>
                  </a:lnTo>
                  <a:lnTo>
                    <a:pt x="76" y="135534"/>
                  </a:lnTo>
                  <a:lnTo>
                    <a:pt x="165" y="135763"/>
                  </a:lnTo>
                  <a:lnTo>
                    <a:pt x="241" y="135953"/>
                  </a:lnTo>
                  <a:lnTo>
                    <a:pt x="355" y="136207"/>
                  </a:lnTo>
                  <a:lnTo>
                    <a:pt x="457" y="136448"/>
                  </a:lnTo>
                  <a:lnTo>
                    <a:pt x="2095" y="140398"/>
                  </a:lnTo>
                  <a:lnTo>
                    <a:pt x="5029" y="148780"/>
                  </a:lnTo>
                  <a:lnTo>
                    <a:pt x="5092" y="150037"/>
                  </a:lnTo>
                  <a:lnTo>
                    <a:pt x="5867" y="168059"/>
                  </a:lnTo>
                  <a:lnTo>
                    <a:pt x="5867" y="251040"/>
                  </a:lnTo>
                  <a:lnTo>
                    <a:pt x="15925" y="268643"/>
                  </a:lnTo>
                  <a:lnTo>
                    <a:pt x="25146" y="269062"/>
                  </a:lnTo>
                  <a:lnTo>
                    <a:pt x="43954" y="268643"/>
                  </a:lnTo>
                  <a:lnTo>
                    <a:pt x="40805" y="268643"/>
                  </a:lnTo>
                  <a:lnTo>
                    <a:pt x="48412" y="268224"/>
                  </a:lnTo>
                  <a:lnTo>
                    <a:pt x="91871" y="262597"/>
                  </a:lnTo>
                  <a:lnTo>
                    <a:pt x="147447" y="252069"/>
                  </a:lnTo>
                  <a:lnTo>
                    <a:pt x="195770" y="239433"/>
                  </a:lnTo>
                  <a:lnTo>
                    <a:pt x="219189" y="230505"/>
                  </a:lnTo>
                  <a:lnTo>
                    <a:pt x="222123" y="229247"/>
                  </a:lnTo>
                  <a:lnTo>
                    <a:pt x="223380" y="226314"/>
                  </a:lnTo>
                  <a:lnTo>
                    <a:pt x="223380" y="224218"/>
                  </a:lnTo>
                  <a:close/>
                </a:path>
                <a:path w="691514" h="357505">
                  <a:moveTo>
                    <a:pt x="265709" y="838"/>
                  </a:moveTo>
                  <a:lnTo>
                    <a:pt x="262775" y="838"/>
                  </a:lnTo>
                  <a:lnTo>
                    <a:pt x="238887" y="0"/>
                  </a:lnTo>
                  <a:lnTo>
                    <a:pt x="234696" y="0"/>
                  </a:lnTo>
                  <a:lnTo>
                    <a:pt x="232600" y="2095"/>
                  </a:lnTo>
                  <a:lnTo>
                    <a:pt x="233438" y="4191"/>
                  </a:lnTo>
                  <a:lnTo>
                    <a:pt x="235534" y="8382"/>
                  </a:lnTo>
                  <a:lnTo>
                    <a:pt x="237185" y="30124"/>
                  </a:lnTo>
                  <a:lnTo>
                    <a:pt x="237248" y="31229"/>
                  </a:lnTo>
                  <a:lnTo>
                    <a:pt x="237502" y="35915"/>
                  </a:lnTo>
                  <a:lnTo>
                    <a:pt x="237617" y="42125"/>
                  </a:lnTo>
                  <a:lnTo>
                    <a:pt x="237629" y="356235"/>
                  </a:lnTo>
                  <a:lnTo>
                    <a:pt x="239306" y="356235"/>
                  </a:lnTo>
                  <a:lnTo>
                    <a:pt x="260680" y="354977"/>
                  </a:lnTo>
                  <a:lnTo>
                    <a:pt x="262775" y="354558"/>
                  </a:lnTo>
                  <a:lnTo>
                    <a:pt x="264033" y="352044"/>
                  </a:lnTo>
                  <a:lnTo>
                    <a:pt x="264121" y="42125"/>
                  </a:lnTo>
                  <a:lnTo>
                    <a:pt x="264160" y="35915"/>
                  </a:lnTo>
                  <a:lnTo>
                    <a:pt x="265709" y="4191"/>
                  </a:lnTo>
                  <a:lnTo>
                    <a:pt x="265709" y="838"/>
                  </a:lnTo>
                  <a:close/>
                </a:path>
                <a:path w="691514" h="357505">
                  <a:moveTo>
                    <a:pt x="619848" y="5029"/>
                  </a:moveTo>
                  <a:lnTo>
                    <a:pt x="617753" y="4191"/>
                  </a:lnTo>
                  <a:lnTo>
                    <a:pt x="591350" y="3771"/>
                  </a:lnTo>
                  <a:lnTo>
                    <a:pt x="589673" y="3771"/>
                  </a:lnTo>
                  <a:lnTo>
                    <a:pt x="587578" y="5867"/>
                  </a:lnTo>
                  <a:lnTo>
                    <a:pt x="588416" y="7962"/>
                  </a:lnTo>
                  <a:lnTo>
                    <a:pt x="590092" y="12573"/>
                  </a:lnTo>
                  <a:lnTo>
                    <a:pt x="592607" y="59093"/>
                  </a:lnTo>
                  <a:lnTo>
                    <a:pt x="592607" y="81724"/>
                  </a:lnTo>
                  <a:lnTo>
                    <a:pt x="592607" y="134531"/>
                  </a:lnTo>
                  <a:lnTo>
                    <a:pt x="576554" y="135763"/>
                  </a:lnTo>
                  <a:lnTo>
                    <a:pt x="537133" y="137833"/>
                  </a:lnTo>
                  <a:lnTo>
                    <a:pt x="503593" y="138874"/>
                  </a:lnTo>
                  <a:lnTo>
                    <a:pt x="448678" y="138874"/>
                  </a:lnTo>
                  <a:lnTo>
                    <a:pt x="443407" y="138722"/>
                  </a:lnTo>
                  <a:lnTo>
                    <a:pt x="443395" y="138137"/>
                  </a:lnTo>
                  <a:lnTo>
                    <a:pt x="443280" y="134531"/>
                  </a:lnTo>
                  <a:lnTo>
                    <a:pt x="441731" y="84658"/>
                  </a:lnTo>
                  <a:lnTo>
                    <a:pt x="450596" y="84162"/>
                  </a:lnTo>
                  <a:lnTo>
                    <a:pt x="457581" y="83870"/>
                  </a:lnTo>
                  <a:lnTo>
                    <a:pt x="592607" y="81724"/>
                  </a:lnTo>
                  <a:lnTo>
                    <a:pt x="592607" y="59093"/>
                  </a:lnTo>
                  <a:lnTo>
                    <a:pt x="583552" y="59842"/>
                  </a:lnTo>
                  <a:lnTo>
                    <a:pt x="576757" y="60325"/>
                  </a:lnTo>
                  <a:lnTo>
                    <a:pt x="535038" y="62395"/>
                  </a:lnTo>
                  <a:lnTo>
                    <a:pt x="499516" y="63436"/>
                  </a:lnTo>
                  <a:lnTo>
                    <a:pt x="445503" y="63436"/>
                  </a:lnTo>
                  <a:lnTo>
                    <a:pt x="441312" y="63284"/>
                  </a:lnTo>
                  <a:lnTo>
                    <a:pt x="441274" y="38417"/>
                  </a:lnTo>
                  <a:lnTo>
                    <a:pt x="441172" y="34785"/>
                  </a:lnTo>
                  <a:lnTo>
                    <a:pt x="441121" y="32639"/>
                  </a:lnTo>
                  <a:lnTo>
                    <a:pt x="440982" y="28028"/>
                  </a:lnTo>
                  <a:lnTo>
                    <a:pt x="441083" y="21374"/>
                  </a:lnTo>
                  <a:lnTo>
                    <a:pt x="441172" y="19697"/>
                  </a:lnTo>
                  <a:lnTo>
                    <a:pt x="441312" y="17183"/>
                  </a:lnTo>
                  <a:lnTo>
                    <a:pt x="441312" y="12992"/>
                  </a:lnTo>
                  <a:lnTo>
                    <a:pt x="407784" y="12992"/>
                  </a:lnTo>
                  <a:lnTo>
                    <a:pt x="410298" y="21374"/>
                  </a:lnTo>
                  <a:lnTo>
                    <a:pt x="412394" y="34785"/>
                  </a:lnTo>
                  <a:lnTo>
                    <a:pt x="413613" y="42837"/>
                  </a:lnTo>
                  <a:lnTo>
                    <a:pt x="414286" y="48882"/>
                  </a:lnTo>
                  <a:lnTo>
                    <a:pt x="414642" y="55943"/>
                  </a:lnTo>
                  <a:lnTo>
                    <a:pt x="414756" y="60769"/>
                  </a:lnTo>
                  <a:lnTo>
                    <a:pt x="414820" y="63436"/>
                  </a:lnTo>
                  <a:lnTo>
                    <a:pt x="414909" y="67056"/>
                  </a:lnTo>
                  <a:lnTo>
                    <a:pt x="415328" y="99060"/>
                  </a:lnTo>
                  <a:lnTo>
                    <a:pt x="415505" y="108254"/>
                  </a:lnTo>
                  <a:lnTo>
                    <a:pt x="416204" y="138874"/>
                  </a:lnTo>
                  <a:lnTo>
                    <a:pt x="416585" y="154228"/>
                  </a:lnTo>
                  <a:lnTo>
                    <a:pt x="416623" y="154647"/>
                  </a:lnTo>
                  <a:lnTo>
                    <a:pt x="416890" y="157607"/>
                  </a:lnTo>
                  <a:lnTo>
                    <a:pt x="417004" y="162191"/>
                  </a:lnTo>
                  <a:lnTo>
                    <a:pt x="419519" y="163029"/>
                  </a:lnTo>
                  <a:lnTo>
                    <a:pt x="421195" y="163029"/>
                  </a:lnTo>
                  <a:lnTo>
                    <a:pt x="430415" y="161772"/>
                  </a:lnTo>
                  <a:lnTo>
                    <a:pt x="442201" y="160832"/>
                  </a:lnTo>
                  <a:lnTo>
                    <a:pt x="459803" y="160832"/>
                  </a:lnTo>
                  <a:lnTo>
                    <a:pt x="581660" y="157162"/>
                  </a:lnTo>
                  <a:lnTo>
                    <a:pt x="613981" y="157162"/>
                  </a:lnTo>
                  <a:lnTo>
                    <a:pt x="618591" y="154647"/>
                  </a:lnTo>
                  <a:lnTo>
                    <a:pt x="618591" y="138874"/>
                  </a:lnTo>
                  <a:lnTo>
                    <a:pt x="618591" y="81724"/>
                  </a:lnTo>
                  <a:lnTo>
                    <a:pt x="618591" y="63436"/>
                  </a:lnTo>
                  <a:lnTo>
                    <a:pt x="618642" y="32639"/>
                  </a:lnTo>
                  <a:lnTo>
                    <a:pt x="619429" y="19697"/>
                  </a:lnTo>
                  <a:lnTo>
                    <a:pt x="619531" y="17183"/>
                  </a:lnTo>
                  <a:lnTo>
                    <a:pt x="619848" y="8382"/>
                  </a:lnTo>
                  <a:lnTo>
                    <a:pt x="619848" y="5029"/>
                  </a:lnTo>
                  <a:close/>
                </a:path>
                <a:path w="691514" h="357505">
                  <a:moveTo>
                    <a:pt x="691095" y="223799"/>
                  </a:moveTo>
                  <a:lnTo>
                    <a:pt x="689457" y="210705"/>
                  </a:lnTo>
                  <a:lnTo>
                    <a:pt x="689394" y="210185"/>
                  </a:lnTo>
                  <a:lnTo>
                    <a:pt x="689292" y="209372"/>
                  </a:lnTo>
                  <a:lnTo>
                    <a:pt x="685647" y="199072"/>
                  </a:lnTo>
                  <a:lnTo>
                    <a:pt x="681456" y="199910"/>
                  </a:lnTo>
                  <a:lnTo>
                    <a:pt x="673049" y="201396"/>
                  </a:lnTo>
                  <a:lnTo>
                    <a:pt x="625106" y="205752"/>
                  </a:lnTo>
                  <a:lnTo>
                    <a:pt x="602195" y="207035"/>
                  </a:lnTo>
                  <a:lnTo>
                    <a:pt x="602602" y="207035"/>
                  </a:lnTo>
                  <a:lnTo>
                    <a:pt x="535571" y="209372"/>
                  </a:lnTo>
                  <a:lnTo>
                    <a:pt x="536143" y="209372"/>
                  </a:lnTo>
                  <a:lnTo>
                    <a:pt x="475284" y="210705"/>
                  </a:lnTo>
                  <a:lnTo>
                    <a:pt x="408520" y="210705"/>
                  </a:lnTo>
                  <a:lnTo>
                    <a:pt x="392823" y="210451"/>
                  </a:lnTo>
                  <a:lnTo>
                    <a:pt x="394411" y="210451"/>
                  </a:lnTo>
                  <a:lnTo>
                    <a:pt x="365899" y="209778"/>
                  </a:lnTo>
                  <a:lnTo>
                    <a:pt x="356006" y="209372"/>
                  </a:lnTo>
                  <a:lnTo>
                    <a:pt x="347573" y="208610"/>
                  </a:lnTo>
                  <a:lnTo>
                    <a:pt x="347776" y="208610"/>
                  </a:lnTo>
                  <a:lnTo>
                    <a:pt x="338632" y="207454"/>
                  </a:lnTo>
                  <a:lnTo>
                    <a:pt x="336537" y="207035"/>
                  </a:lnTo>
                  <a:lnTo>
                    <a:pt x="334975" y="209778"/>
                  </a:lnTo>
                  <a:lnTo>
                    <a:pt x="334962" y="210185"/>
                  </a:lnTo>
                  <a:lnTo>
                    <a:pt x="335229" y="210705"/>
                  </a:lnTo>
                  <a:lnTo>
                    <a:pt x="336956" y="217932"/>
                  </a:lnTo>
                  <a:lnTo>
                    <a:pt x="339471" y="227571"/>
                  </a:lnTo>
                  <a:lnTo>
                    <a:pt x="341147" y="232181"/>
                  </a:lnTo>
                  <a:lnTo>
                    <a:pt x="341985" y="234696"/>
                  </a:lnTo>
                  <a:lnTo>
                    <a:pt x="345338" y="237210"/>
                  </a:lnTo>
                  <a:lnTo>
                    <a:pt x="349948" y="236791"/>
                  </a:lnTo>
                  <a:lnTo>
                    <a:pt x="365556" y="235534"/>
                  </a:lnTo>
                  <a:lnTo>
                    <a:pt x="409676" y="233070"/>
                  </a:lnTo>
                  <a:lnTo>
                    <a:pt x="436283" y="232181"/>
                  </a:lnTo>
                  <a:lnTo>
                    <a:pt x="436410" y="235534"/>
                  </a:lnTo>
                  <a:lnTo>
                    <a:pt x="436473" y="237210"/>
                  </a:lnTo>
                  <a:lnTo>
                    <a:pt x="436651" y="242163"/>
                  </a:lnTo>
                  <a:lnTo>
                    <a:pt x="436702" y="252590"/>
                  </a:lnTo>
                  <a:lnTo>
                    <a:pt x="436054" y="261442"/>
                  </a:lnTo>
                  <a:lnTo>
                    <a:pt x="430542" y="305371"/>
                  </a:lnTo>
                  <a:lnTo>
                    <a:pt x="422668" y="343141"/>
                  </a:lnTo>
                  <a:lnTo>
                    <a:pt x="419938" y="351205"/>
                  </a:lnTo>
                  <a:lnTo>
                    <a:pt x="419100" y="354139"/>
                  </a:lnTo>
                  <a:lnTo>
                    <a:pt x="421195" y="355396"/>
                  </a:lnTo>
                  <a:lnTo>
                    <a:pt x="426224" y="355396"/>
                  </a:lnTo>
                  <a:lnTo>
                    <a:pt x="453097" y="329425"/>
                  </a:lnTo>
                  <a:lnTo>
                    <a:pt x="454329" y="322897"/>
                  </a:lnTo>
                  <a:lnTo>
                    <a:pt x="460349" y="284137"/>
                  </a:lnTo>
                  <a:lnTo>
                    <a:pt x="464502" y="242163"/>
                  </a:lnTo>
                  <a:lnTo>
                    <a:pt x="464781" y="230924"/>
                  </a:lnTo>
                  <a:lnTo>
                    <a:pt x="490220" y="230162"/>
                  </a:lnTo>
                  <a:lnTo>
                    <a:pt x="573747" y="229247"/>
                  </a:lnTo>
                  <a:lnTo>
                    <a:pt x="573747" y="357073"/>
                  </a:lnTo>
                  <a:lnTo>
                    <a:pt x="577100" y="357073"/>
                  </a:lnTo>
                  <a:lnTo>
                    <a:pt x="586320" y="356235"/>
                  </a:lnTo>
                  <a:lnTo>
                    <a:pt x="595541" y="355815"/>
                  </a:lnTo>
                  <a:lnTo>
                    <a:pt x="597217" y="355815"/>
                  </a:lnTo>
                  <a:lnTo>
                    <a:pt x="599313" y="355396"/>
                  </a:lnTo>
                  <a:lnTo>
                    <a:pt x="600570" y="352882"/>
                  </a:lnTo>
                  <a:lnTo>
                    <a:pt x="600570" y="229247"/>
                  </a:lnTo>
                  <a:lnTo>
                    <a:pt x="600570" y="228828"/>
                  </a:lnTo>
                  <a:lnTo>
                    <a:pt x="668375" y="228828"/>
                  </a:lnTo>
                  <a:lnTo>
                    <a:pt x="683133" y="229247"/>
                  </a:lnTo>
                  <a:lnTo>
                    <a:pt x="688581" y="229247"/>
                  </a:lnTo>
                  <a:lnTo>
                    <a:pt x="688898" y="228828"/>
                  </a:lnTo>
                  <a:lnTo>
                    <a:pt x="691095" y="225894"/>
                  </a:lnTo>
                  <a:lnTo>
                    <a:pt x="691095" y="22379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794515" y="1542370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5" h="0">
                  <a:moveTo>
                    <a:pt x="0" y="0"/>
                  </a:moveTo>
                  <a:lnTo>
                    <a:pt x="750246" y="0"/>
                  </a:lnTo>
                </a:path>
                <a:path w="880745" h="0">
                  <a:moveTo>
                    <a:pt x="750093" y="0"/>
                  </a:moveTo>
                  <a:lnTo>
                    <a:pt x="88016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92548" y="1128419"/>
              <a:ext cx="1090930" cy="373380"/>
            </a:xfrm>
            <a:custGeom>
              <a:avLst/>
              <a:gdLst/>
              <a:ahLst/>
              <a:cxnLst/>
              <a:rect l="l" t="t" r="r" b="b"/>
              <a:pathLst>
                <a:path w="1090929" h="373380">
                  <a:moveTo>
                    <a:pt x="240982" y="12153"/>
                  </a:moveTo>
                  <a:lnTo>
                    <a:pt x="238887" y="11315"/>
                  </a:lnTo>
                  <a:lnTo>
                    <a:pt x="214160" y="10896"/>
                  </a:lnTo>
                  <a:lnTo>
                    <a:pt x="212483" y="10896"/>
                  </a:lnTo>
                  <a:lnTo>
                    <a:pt x="210388" y="12992"/>
                  </a:lnTo>
                  <a:lnTo>
                    <a:pt x="211226" y="15087"/>
                  </a:lnTo>
                  <a:lnTo>
                    <a:pt x="213321" y="19278"/>
                  </a:lnTo>
                  <a:lnTo>
                    <a:pt x="214655" y="40690"/>
                  </a:lnTo>
                  <a:lnTo>
                    <a:pt x="214845" y="45262"/>
                  </a:lnTo>
                  <a:lnTo>
                    <a:pt x="214972" y="116865"/>
                  </a:lnTo>
                  <a:lnTo>
                    <a:pt x="214998" y="143332"/>
                  </a:lnTo>
                  <a:lnTo>
                    <a:pt x="180848" y="144386"/>
                  </a:lnTo>
                  <a:lnTo>
                    <a:pt x="160934" y="144386"/>
                  </a:lnTo>
                  <a:lnTo>
                    <a:pt x="147942" y="144170"/>
                  </a:lnTo>
                  <a:lnTo>
                    <a:pt x="139560" y="143751"/>
                  </a:lnTo>
                  <a:lnTo>
                    <a:pt x="144983" y="133350"/>
                  </a:lnTo>
                  <a:lnTo>
                    <a:pt x="148310" y="126593"/>
                  </a:lnTo>
                  <a:lnTo>
                    <a:pt x="162610" y="89268"/>
                  </a:lnTo>
                  <a:lnTo>
                    <a:pt x="172669" y="54902"/>
                  </a:lnTo>
                  <a:lnTo>
                    <a:pt x="167640" y="52387"/>
                  </a:lnTo>
                  <a:lnTo>
                    <a:pt x="151714" y="47777"/>
                  </a:lnTo>
                  <a:lnTo>
                    <a:pt x="144170" y="45262"/>
                  </a:lnTo>
                  <a:lnTo>
                    <a:pt x="142074" y="46101"/>
                  </a:lnTo>
                  <a:lnTo>
                    <a:pt x="130759" y="48615"/>
                  </a:lnTo>
                  <a:lnTo>
                    <a:pt x="125730" y="49034"/>
                  </a:lnTo>
                  <a:lnTo>
                    <a:pt x="109575" y="50990"/>
                  </a:lnTo>
                  <a:lnTo>
                    <a:pt x="98653" y="52120"/>
                  </a:lnTo>
                  <a:lnTo>
                    <a:pt x="87960" y="52870"/>
                  </a:lnTo>
                  <a:lnTo>
                    <a:pt x="57061" y="54330"/>
                  </a:lnTo>
                  <a:lnTo>
                    <a:pt x="44602" y="54330"/>
                  </a:lnTo>
                  <a:lnTo>
                    <a:pt x="35445" y="53822"/>
                  </a:lnTo>
                  <a:lnTo>
                    <a:pt x="19278" y="52387"/>
                  </a:lnTo>
                  <a:lnTo>
                    <a:pt x="17183" y="51968"/>
                  </a:lnTo>
                  <a:lnTo>
                    <a:pt x="17081" y="52120"/>
                  </a:lnTo>
                  <a:lnTo>
                    <a:pt x="15608" y="54330"/>
                  </a:lnTo>
                  <a:lnTo>
                    <a:pt x="15443" y="54330"/>
                  </a:lnTo>
                  <a:lnTo>
                    <a:pt x="15925" y="55321"/>
                  </a:lnTo>
                  <a:lnTo>
                    <a:pt x="17602" y="62445"/>
                  </a:lnTo>
                  <a:lnTo>
                    <a:pt x="19278" y="68313"/>
                  </a:lnTo>
                  <a:lnTo>
                    <a:pt x="20891" y="72745"/>
                  </a:lnTo>
                  <a:lnTo>
                    <a:pt x="20955" y="73317"/>
                  </a:lnTo>
                  <a:lnTo>
                    <a:pt x="21374" y="73761"/>
                  </a:lnTo>
                  <a:lnTo>
                    <a:pt x="22212" y="75857"/>
                  </a:lnTo>
                  <a:lnTo>
                    <a:pt x="24726" y="78790"/>
                  </a:lnTo>
                  <a:lnTo>
                    <a:pt x="28917" y="78371"/>
                  </a:lnTo>
                  <a:lnTo>
                    <a:pt x="81356" y="73761"/>
                  </a:lnTo>
                  <a:lnTo>
                    <a:pt x="109423" y="71018"/>
                  </a:lnTo>
                  <a:lnTo>
                    <a:pt x="115595" y="70485"/>
                  </a:lnTo>
                  <a:lnTo>
                    <a:pt x="122275" y="70078"/>
                  </a:lnTo>
                  <a:lnTo>
                    <a:pt x="132435" y="69570"/>
                  </a:lnTo>
                  <a:lnTo>
                    <a:pt x="136207" y="69570"/>
                  </a:lnTo>
                  <a:lnTo>
                    <a:pt x="136131" y="75857"/>
                  </a:lnTo>
                  <a:lnTo>
                    <a:pt x="136017" y="78371"/>
                  </a:lnTo>
                  <a:lnTo>
                    <a:pt x="136004" y="78790"/>
                  </a:lnTo>
                  <a:lnTo>
                    <a:pt x="125031" y="116865"/>
                  </a:lnTo>
                  <a:lnTo>
                    <a:pt x="103276" y="159537"/>
                  </a:lnTo>
                  <a:lnTo>
                    <a:pt x="72390" y="203504"/>
                  </a:lnTo>
                  <a:lnTo>
                    <a:pt x="45897" y="231762"/>
                  </a:lnTo>
                  <a:lnTo>
                    <a:pt x="16573" y="256400"/>
                  </a:lnTo>
                  <a:lnTo>
                    <a:pt x="2933" y="264452"/>
                  </a:lnTo>
                  <a:lnTo>
                    <a:pt x="0" y="266966"/>
                  </a:lnTo>
                  <a:lnTo>
                    <a:pt x="1676" y="268643"/>
                  </a:lnTo>
                  <a:lnTo>
                    <a:pt x="11734" y="277863"/>
                  </a:lnTo>
                  <a:lnTo>
                    <a:pt x="18440" y="282892"/>
                  </a:lnTo>
                  <a:lnTo>
                    <a:pt x="24726" y="277863"/>
                  </a:lnTo>
                  <a:lnTo>
                    <a:pt x="48653" y="260858"/>
                  </a:lnTo>
                  <a:lnTo>
                    <a:pt x="91782" y="215633"/>
                  </a:lnTo>
                  <a:lnTo>
                    <a:pt x="116992" y="182435"/>
                  </a:lnTo>
                  <a:lnTo>
                    <a:pt x="134950" y="152552"/>
                  </a:lnTo>
                  <a:lnTo>
                    <a:pt x="137464" y="165125"/>
                  </a:lnTo>
                  <a:lnTo>
                    <a:pt x="137464" y="165544"/>
                  </a:lnTo>
                  <a:lnTo>
                    <a:pt x="137883" y="165963"/>
                  </a:lnTo>
                  <a:lnTo>
                    <a:pt x="138303" y="168059"/>
                  </a:lnTo>
                  <a:lnTo>
                    <a:pt x="140398" y="169735"/>
                  </a:lnTo>
                  <a:lnTo>
                    <a:pt x="155067" y="168478"/>
                  </a:lnTo>
                  <a:lnTo>
                    <a:pt x="180632" y="165544"/>
                  </a:lnTo>
                  <a:lnTo>
                    <a:pt x="214998" y="164287"/>
                  </a:lnTo>
                  <a:lnTo>
                    <a:pt x="214998" y="345338"/>
                  </a:lnTo>
                  <a:lnTo>
                    <a:pt x="218351" y="345338"/>
                  </a:lnTo>
                  <a:lnTo>
                    <a:pt x="226733" y="344500"/>
                  </a:lnTo>
                  <a:lnTo>
                    <a:pt x="235534" y="344081"/>
                  </a:lnTo>
                  <a:lnTo>
                    <a:pt x="236791" y="344081"/>
                  </a:lnTo>
                  <a:lnTo>
                    <a:pt x="238887" y="343662"/>
                  </a:lnTo>
                  <a:lnTo>
                    <a:pt x="240144" y="341147"/>
                  </a:lnTo>
                  <a:lnTo>
                    <a:pt x="240144" y="164287"/>
                  </a:lnTo>
                  <a:lnTo>
                    <a:pt x="240144" y="152552"/>
                  </a:lnTo>
                  <a:lnTo>
                    <a:pt x="240144" y="144386"/>
                  </a:lnTo>
                  <a:lnTo>
                    <a:pt x="240144" y="26822"/>
                  </a:lnTo>
                  <a:lnTo>
                    <a:pt x="240957" y="15087"/>
                  </a:lnTo>
                  <a:lnTo>
                    <a:pt x="240982" y="12153"/>
                  </a:lnTo>
                  <a:close/>
                </a:path>
                <a:path w="1090929" h="373380">
                  <a:moveTo>
                    <a:pt x="304685" y="1257"/>
                  </a:moveTo>
                  <a:lnTo>
                    <a:pt x="302590" y="419"/>
                  </a:lnTo>
                  <a:lnTo>
                    <a:pt x="277863" y="0"/>
                  </a:lnTo>
                  <a:lnTo>
                    <a:pt x="276186" y="0"/>
                  </a:lnTo>
                  <a:lnTo>
                    <a:pt x="274091" y="2095"/>
                  </a:lnTo>
                  <a:lnTo>
                    <a:pt x="274929" y="4191"/>
                  </a:lnTo>
                  <a:lnTo>
                    <a:pt x="277025" y="8382"/>
                  </a:lnTo>
                  <a:lnTo>
                    <a:pt x="278028" y="29794"/>
                  </a:lnTo>
                  <a:lnTo>
                    <a:pt x="278206" y="35521"/>
                  </a:lnTo>
                  <a:lnTo>
                    <a:pt x="278282" y="356235"/>
                  </a:lnTo>
                  <a:lnTo>
                    <a:pt x="281635" y="356235"/>
                  </a:lnTo>
                  <a:lnTo>
                    <a:pt x="290017" y="355396"/>
                  </a:lnTo>
                  <a:lnTo>
                    <a:pt x="298818" y="354977"/>
                  </a:lnTo>
                  <a:lnTo>
                    <a:pt x="300075" y="354977"/>
                  </a:lnTo>
                  <a:lnTo>
                    <a:pt x="302171" y="354558"/>
                  </a:lnTo>
                  <a:lnTo>
                    <a:pt x="303428" y="352044"/>
                  </a:lnTo>
                  <a:lnTo>
                    <a:pt x="303453" y="35521"/>
                  </a:lnTo>
                  <a:lnTo>
                    <a:pt x="303568" y="29794"/>
                  </a:lnTo>
                  <a:lnTo>
                    <a:pt x="303847" y="16344"/>
                  </a:lnTo>
                  <a:lnTo>
                    <a:pt x="304660" y="4191"/>
                  </a:lnTo>
                  <a:lnTo>
                    <a:pt x="304685" y="1257"/>
                  </a:lnTo>
                  <a:close/>
                </a:path>
                <a:path w="1090929" h="373380">
                  <a:moveTo>
                    <a:pt x="599732" y="226314"/>
                  </a:moveTo>
                  <a:lnTo>
                    <a:pt x="559054" y="185051"/>
                  </a:lnTo>
                  <a:lnTo>
                    <a:pt x="517918" y="151599"/>
                  </a:lnTo>
                  <a:lnTo>
                    <a:pt x="489089" y="129501"/>
                  </a:lnTo>
                  <a:lnTo>
                    <a:pt x="494118" y="119443"/>
                  </a:lnTo>
                  <a:lnTo>
                    <a:pt x="502500" y="100584"/>
                  </a:lnTo>
                  <a:lnTo>
                    <a:pt x="505853" y="92202"/>
                  </a:lnTo>
                  <a:lnTo>
                    <a:pt x="508368" y="85077"/>
                  </a:lnTo>
                  <a:lnTo>
                    <a:pt x="515073" y="65379"/>
                  </a:lnTo>
                  <a:lnTo>
                    <a:pt x="521779" y="46101"/>
                  </a:lnTo>
                  <a:lnTo>
                    <a:pt x="523455" y="40233"/>
                  </a:lnTo>
                  <a:lnTo>
                    <a:pt x="523875" y="36042"/>
                  </a:lnTo>
                  <a:lnTo>
                    <a:pt x="521779" y="35623"/>
                  </a:lnTo>
                  <a:lnTo>
                    <a:pt x="492861" y="28498"/>
                  </a:lnTo>
                  <a:lnTo>
                    <a:pt x="491604" y="27660"/>
                  </a:lnTo>
                  <a:lnTo>
                    <a:pt x="489089" y="29756"/>
                  </a:lnTo>
                  <a:lnTo>
                    <a:pt x="489089" y="40233"/>
                  </a:lnTo>
                  <a:lnTo>
                    <a:pt x="484416" y="64236"/>
                  </a:lnTo>
                  <a:lnTo>
                    <a:pt x="471157" y="109601"/>
                  </a:lnTo>
                  <a:lnTo>
                    <a:pt x="445173" y="154774"/>
                  </a:lnTo>
                  <a:lnTo>
                    <a:pt x="414489" y="193001"/>
                  </a:lnTo>
                  <a:lnTo>
                    <a:pt x="378777" y="228206"/>
                  </a:lnTo>
                  <a:lnTo>
                    <a:pt x="361683" y="240982"/>
                  </a:lnTo>
                  <a:lnTo>
                    <a:pt x="361264" y="241401"/>
                  </a:lnTo>
                  <a:lnTo>
                    <a:pt x="358330" y="243497"/>
                  </a:lnTo>
                  <a:lnTo>
                    <a:pt x="360006" y="245173"/>
                  </a:lnTo>
                  <a:lnTo>
                    <a:pt x="371322" y="254812"/>
                  </a:lnTo>
                  <a:lnTo>
                    <a:pt x="375094" y="258584"/>
                  </a:lnTo>
                  <a:lnTo>
                    <a:pt x="416204" y="227812"/>
                  </a:lnTo>
                  <a:lnTo>
                    <a:pt x="454380" y="183603"/>
                  </a:lnTo>
                  <a:lnTo>
                    <a:pt x="479450" y="146265"/>
                  </a:lnTo>
                  <a:lnTo>
                    <a:pt x="486702" y="151790"/>
                  </a:lnTo>
                  <a:lnTo>
                    <a:pt x="519633" y="180784"/>
                  </a:lnTo>
                  <a:lnTo>
                    <a:pt x="546646" y="208191"/>
                  </a:lnTo>
                  <a:lnTo>
                    <a:pt x="572211" y="238315"/>
                  </a:lnTo>
                  <a:lnTo>
                    <a:pt x="577938" y="247269"/>
                  </a:lnTo>
                  <a:lnTo>
                    <a:pt x="580453" y="245173"/>
                  </a:lnTo>
                  <a:lnTo>
                    <a:pt x="585063" y="241401"/>
                  </a:lnTo>
                  <a:lnTo>
                    <a:pt x="593864" y="233857"/>
                  </a:lnTo>
                  <a:lnTo>
                    <a:pt x="597636" y="229247"/>
                  </a:lnTo>
                  <a:lnTo>
                    <a:pt x="599732" y="226314"/>
                  </a:lnTo>
                  <a:close/>
                </a:path>
                <a:path w="1090929" h="373380">
                  <a:moveTo>
                    <a:pt x="665111" y="838"/>
                  </a:moveTo>
                  <a:lnTo>
                    <a:pt x="662178" y="838"/>
                  </a:lnTo>
                  <a:lnTo>
                    <a:pt x="638289" y="0"/>
                  </a:lnTo>
                  <a:lnTo>
                    <a:pt x="634098" y="0"/>
                  </a:lnTo>
                  <a:lnTo>
                    <a:pt x="632002" y="2095"/>
                  </a:lnTo>
                  <a:lnTo>
                    <a:pt x="632841" y="4191"/>
                  </a:lnTo>
                  <a:lnTo>
                    <a:pt x="634936" y="8382"/>
                  </a:lnTo>
                  <a:lnTo>
                    <a:pt x="636600" y="30124"/>
                  </a:lnTo>
                  <a:lnTo>
                    <a:pt x="636651" y="31229"/>
                  </a:lnTo>
                  <a:lnTo>
                    <a:pt x="636905" y="35915"/>
                  </a:lnTo>
                  <a:lnTo>
                    <a:pt x="637019" y="42125"/>
                  </a:lnTo>
                  <a:lnTo>
                    <a:pt x="637032" y="356235"/>
                  </a:lnTo>
                  <a:lnTo>
                    <a:pt x="638708" y="356235"/>
                  </a:lnTo>
                  <a:lnTo>
                    <a:pt x="660082" y="354977"/>
                  </a:lnTo>
                  <a:lnTo>
                    <a:pt x="662178" y="354558"/>
                  </a:lnTo>
                  <a:lnTo>
                    <a:pt x="663435" y="352044"/>
                  </a:lnTo>
                  <a:lnTo>
                    <a:pt x="663524" y="42125"/>
                  </a:lnTo>
                  <a:lnTo>
                    <a:pt x="663575" y="35915"/>
                  </a:lnTo>
                  <a:lnTo>
                    <a:pt x="665111" y="4191"/>
                  </a:lnTo>
                  <a:lnTo>
                    <a:pt x="665111" y="838"/>
                  </a:lnTo>
                  <a:close/>
                </a:path>
                <a:path w="1090929" h="373380">
                  <a:moveTo>
                    <a:pt x="947166" y="55740"/>
                  </a:moveTo>
                  <a:lnTo>
                    <a:pt x="946327" y="45262"/>
                  </a:lnTo>
                  <a:lnTo>
                    <a:pt x="945489" y="41719"/>
                  </a:lnTo>
                  <a:lnTo>
                    <a:pt x="945375" y="41236"/>
                  </a:lnTo>
                  <a:lnTo>
                    <a:pt x="945248" y="40728"/>
                  </a:lnTo>
                  <a:lnTo>
                    <a:pt x="945134" y="40233"/>
                  </a:lnTo>
                  <a:lnTo>
                    <a:pt x="945032" y="39789"/>
                  </a:lnTo>
                  <a:lnTo>
                    <a:pt x="944956" y="39471"/>
                  </a:lnTo>
                  <a:lnTo>
                    <a:pt x="944841" y="38976"/>
                  </a:lnTo>
                  <a:lnTo>
                    <a:pt x="944714" y="38468"/>
                  </a:lnTo>
                  <a:lnTo>
                    <a:pt x="944626" y="38087"/>
                  </a:lnTo>
                  <a:lnTo>
                    <a:pt x="944511" y="37617"/>
                  </a:lnTo>
                  <a:lnTo>
                    <a:pt x="944054" y="35521"/>
                  </a:lnTo>
                  <a:lnTo>
                    <a:pt x="943813" y="34366"/>
                  </a:lnTo>
                  <a:lnTo>
                    <a:pt x="940460" y="33108"/>
                  </a:lnTo>
                  <a:lnTo>
                    <a:pt x="892873" y="38087"/>
                  </a:lnTo>
                  <a:lnTo>
                    <a:pt x="837793" y="40728"/>
                  </a:lnTo>
                  <a:lnTo>
                    <a:pt x="796391" y="41719"/>
                  </a:lnTo>
                  <a:lnTo>
                    <a:pt x="781342" y="41719"/>
                  </a:lnTo>
                  <a:lnTo>
                    <a:pt x="764819" y="41236"/>
                  </a:lnTo>
                  <a:lnTo>
                    <a:pt x="759307" y="41021"/>
                  </a:lnTo>
                  <a:lnTo>
                    <a:pt x="754265" y="40728"/>
                  </a:lnTo>
                  <a:lnTo>
                    <a:pt x="747255" y="40233"/>
                  </a:lnTo>
                  <a:lnTo>
                    <a:pt x="743483" y="40233"/>
                  </a:lnTo>
                  <a:lnTo>
                    <a:pt x="743597" y="41021"/>
                  </a:lnTo>
                  <a:lnTo>
                    <a:pt x="743699" y="41719"/>
                  </a:lnTo>
                  <a:lnTo>
                    <a:pt x="743902" y="43167"/>
                  </a:lnTo>
                  <a:lnTo>
                    <a:pt x="745159" y="49453"/>
                  </a:lnTo>
                  <a:lnTo>
                    <a:pt x="746836" y="56159"/>
                  </a:lnTo>
                  <a:lnTo>
                    <a:pt x="748423" y="60515"/>
                  </a:lnTo>
                  <a:lnTo>
                    <a:pt x="748512" y="61188"/>
                  </a:lnTo>
                  <a:lnTo>
                    <a:pt x="748931" y="61607"/>
                  </a:lnTo>
                  <a:lnTo>
                    <a:pt x="749769" y="64122"/>
                  </a:lnTo>
                  <a:lnTo>
                    <a:pt x="752284" y="67056"/>
                  </a:lnTo>
                  <a:lnTo>
                    <a:pt x="804646" y="62496"/>
                  </a:lnTo>
                  <a:lnTo>
                    <a:pt x="891552" y="59512"/>
                  </a:lnTo>
                  <a:lnTo>
                    <a:pt x="912380" y="59512"/>
                  </a:lnTo>
                  <a:lnTo>
                    <a:pt x="934173" y="59931"/>
                  </a:lnTo>
                  <a:lnTo>
                    <a:pt x="942136" y="60350"/>
                  </a:lnTo>
                  <a:lnTo>
                    <a:pt x="947166" y="60350"/>
                  </a:lnTo>
                  <a:lnTo>
                    <a:pt x="947166" y="59512"/>
                  </a:lnTo>
                  <a:lnTo>
                    <a:pt x="947166" y="55740"/>
                  </a:lnTo>
                  <a:close/>
                </a:path>
                <a:path w="1090929" h="373380">
                  <a:moveTo>
                    <a:pt x="978179" y="189433"/>
                  </a:moveTo>
                  <a:lnTo>
                    <a:pt x="977811" y="187756"/>
                  </a:lnTo>
                  <a:lnTo>
                    <a:pt x="977341" y="185661"/>
                  </a:lnTo>
                  <a:lnTo>
                    <a:pt x="975664" y="173507"/>
                  </a:lnTo>
                  <a:lnTo>
                    <a:pt x="974826" y="170154"/>
                  </a:lnTo>
                  <a:lnTo>
                    <a:pt x="971892" y="171411"/>
                  </a:lnTo>
                  <a:lnTo>
                    <a:pt x="952373" y="177330"/>
                  </a:lnTo>
                  <a:lnTo>
                    <a:pt x="938263" y="181000"/>
                  </a:lnTo>
                  <a:lnTo>
                    <a:pt x="922743" y="183959"/>
                  </a:lnTo>
                  <a:lnTo>
                    <a:pt x="898969" y="187756"/>
                  </a:lnTo>
                  <a:lnTo>
                    <a:pt x="903579" y="135788"/>
                  </a:lnTo>
                  <a:lnTo>
                    <a:pt x="904367" y="126568"/>
                  </a:lnTo>
                  <a:lnTo>
                    <a:pt x="910285" y="81724"/>
                  </a:lnTo>
                  <a:lnTo>
                    <a:pt x="910386" y="81305"/>
                  </a:lnTo>
                  <a:lnTo>
                    <a:pt x="911123" y="77952"/>
                  </a:lnTo>
                  <a:lnTo>
                    <a:pt x="908189" y="77533"/>
                  </a:lnTo>
                  <a:lnTo>
                    <a:pt x="907351" y="77533"/>
                  </a:lnTo>
                  <a:lnTo>
                    <a:pt x="895197" y="77114"/>
                  </a:lnTo>
                  <a:lnTo>
                    <a:pt x="882205" y="76276"/>
                  </a:lnTo>
                  <a:lnTo>
                    <a:pt x="878433" y="76276"/>
                  </a:lnTo>
                  <a:lnTo>
                    <a:pt x="876338" y="78371"/>
                  </a:lnTo>
                  <a:lnTo>
                    <a:pt x="878852" y="84658"/>
                  </a:lnTo>
                  <a:lnTo>
                    <a:pt x="878916" y="117995"/>
                  </a:lnTo>
                  <a:lnTo>
                    <a:pt x="874661" y="191109"/>
                  </a:lnTo>
                  <a:lnTo>
                    <a:pt x="825715" y="195643"/>
                  </a:lnTo>
                  <a:lnTo>
                    <a:pt x="811796" y="196557"/>
                  </a:lnTo>
                  <a:lnTo>
                    <a:pt x="811860" y="187756"/>
                  </a:lnTo>
                  <a:lnTo>
                    <a:pt x="811974" y="170154"/>
                  </a:lnTo>
                  <a:lnTo>
                    <a:pt x="812203" y="135788"/>
                  </a:lnTo>
                  <a:lnTo>
                    <a:pt x="812215" y="109804"/>
                  </a:lnTo>
                  <a:lnTo>
                    <a:pt x="813054" y="95973"/>
                  </a:lnTo>
                  <a:lnTo>
                    <a:pt x="813092" y="95059"/>
                  </a:lnTo>
                  <a:lnTo>
                    <a:pt x="813447" y="85496"/>
                  </a:lnTo>
                  <a:lnTo>
                    <a:pt x="813473" y="81724"/>
                  </a:lnTo>
                  <a:lnTo>
                    <a:pt x="811377" y="81724"/>
                  </a:lnTo>
                  <a:lnTo>
                    <a:pt x="784136" y="81305"/>
                  </a:lnTo>
                  <a:lnTo>
                    <a:pt x="782459" y="81305"/>
                  </a:lnTo>
                  <a:lnTo>
                    <a:pt x="780364" y="83400"/>
                  </a:lnTo>
                  <a:lnTo>
                    <a:pt x="781202" y="85496"/>
                  </a:lnTo>
                  <a:lnTo>
                    <a:pt x="783297" y="89674"/>
                  </a:lnTo>
                  <a:lnTo>
                    <a:pt x="785215" y="100317"/>
                  </a:lnTo>
                  <a:lnTo>
                    <a:pt x="786282" y="106476"/>
                  </a:lnTo>
                  <a:lnTo>
                    <a:pt x="786892" y="111328"/>
                  </a:lnTo>
                  <a:lnTo>
                    <a:pt x="786917" y="111798"/>
                  </a:lnTo>
                  <a:lnTo>
                    <a:pt x="787133" y="115544"/>
                  </a:lnTo>
                  <a:lnTo>
                    <a:pt x="787247" y="117995"/>
                  </a:lnTo>
                  <a:lnTo>
                    <a:pt x="787336" y="120992"/>
                  </a:lnTo>
                  <a:lnTo>
                    <a:pt x="787527" y="127406"/>
                  </a:lnTo>
                  <a:lnTo>
                    <a:pt x="790422" y="196977"/>
                  </a:lnTo>
                  <a:lnTo>
                    <a:pt x="780453" y="197192"/>
                  </a:lnTo>
                  <a:lnTo>
                    <a:pt x="756475" y="197192"/>
                  </a:lnTo>
                  <a:lnTo>
                    <a:pt x="741807" y="196977"/>
                  </a:lnTo>
                  <a:lnTo>
                    <a:pt x="734860" y="196049"/>
                  </a:lnTo>
                  <a:lnTo>
                    <a:pt x="735088" y="196049"/>
                  </a:lnTo>
                  <a:lnTo>
                    <a:pt x="733425" y="195732"/>
                  </a:lnTo>
                  <a:lnTo>
                    <a:pt x="731748" y="198234"/>
                  </a:lnTo>
                  <a:lnTo>
                    <a:pt x="732167" y="199072"/>
                  </a:lnTo>
                  <a:lnTo>
                    <a:pt x="732269" y="199491"/>
                  </a:lnTo>
                  <a:lnTo>
                    <a:pt x="733958" y="206616"/>
                  </a:lnTo>
                  <a:lnTo>
                    <a:pt x="735990" y="214287"/>
                  </a:lnTo>
                  <a:lnTo>
                    <a:pt x="737616" y="218770"/>
                  </a:lnTo>
                  <a:lnTo>
                    <a:pt x="738847" y="222440"/>
                  </a:lnTo>
                  <a:lnTo>
                    <a:pt x="739622" y="223037"/>
                  </a:lnTo>
                  <a:lnTo>
                    <a:pt x="741387" y="224218"/>
                  </a:lnTo>
                  <a:lnTo>
                    <a:pt x="745998" y="223799"/>
                  </a:lnTo>
                  <a:lnTo>
                    <a:pt x="756945" y="223037"/>
                  </a:lnTo>
                  <a:lnTo>
                    <a:pt x="764413" y="222440"/>
                  </a:lnTo>
                  <a:lnTo>
                    <a:pt x="771842" y="221678"/>
                  </a:lnTo>
                  <a:lnTo>
                    <a:pt x="793572" y="219214"/>
                  </a:lnTo>
                  <a:lnTo>
                    <a:pt x="801458" y="218401"/>
                  </a:lnTo>
                  <a:lnTo>
                    <a:pt x="810171" y="217678"/>
                  </a:lnTo>
                  <a:lnTo>
                    <a:pt x="834542" y="215900"/>
                  </a:lnTo>
                  <a:lnTo>
                    <a:pt x="842429" y="215239"/>
                  </a:lnTo>
                  <a:lnTo>
                    <a:pt x="885901" y="209892"/>
                  </a:lnTo>
                  <a:lnTo>
                    <a:pt x="928230" y="203212"/>
                  </a:lnTo>
                  <a:lnTo>
                    <a:pt x="959358" y="196557"/>
                  </a:lnTo>
                  <a:lnTo>
                    <a:pt x="961529" y="196049"/>
                  </a:lnTo>
                  <a:lnTo>
                    <a:pt x="963155" y="195643"/>
                  </a:lnTo>
                  <a:lnTo>
                    <a:pt x="967130" y="194538"/>
                  </a:lnTo>
                  <a:lnTo>
                    <a:pt x="972820" y="192760"/>
                  </a:lnTo>
                  <a:lnTo>
                    <a:pt x="975245" y="191947"/>
                  </a:lnTo>
                  <a:lnTo>
                    <a:pt x="978179" y="189433"/>
                  </a:lnTo>
                  <a:close/>
                </a:path>
                <a:path w="1090929" h="373380">
                  <a:moveTo>
                    <a:pt x="1046492" y="365874"/>
                  </a:moveTo>
                  <a:lnTo>
                    <a:pt x="1044143" y="352018"/>
                  </a:lnTo>
                  <a:lnTo>
                    <a:pt x="1044041" y="351459"/>
                  </a:lnTo>
                  <a:lnTo>
                    <a:pt x="1043940" y="350862"/>
                  </a:lnTo>
                  <a:lnTo>
                    <a:pt x="1043076" y="345859"/>
                  </a:lnTo>
                  <a:lnTo>
                    <a:pt x="1042720" y="344081"/>
                  </a:lnTo>
                  <a:lnTo>
                    <a:pt x="1040206" y="341566"/>
                  </a:lnTo>
                  <a:lnTo>
                    <a:pt x="1036015" y="342404"/>
                  </a:lnTo>
                  <a:lnTo>
                    <a:pt x="1029906" y="343890"/>
                  </a:lnTo>
                  <a:lnTo>
                    <a:pt x="1024864" y="344893"/>
                  </a:lnTo>
                  <a:lnTo>
                    <a:pt x="981113" y="349846"/>
                  </a:lnTo>
                  <a:lnTo>
                    <a:pt x="929487" y="352018"/>
                  </a:lnTo>
                  <a:lnTo>
                    <a:pt x="883285" y="352018"/>
                  </a:lnTo>
                  <a:lnTo>
                    <a:pt x="870889" y="351624"/>
                  </a:lnTo>
                  <a:lnTo>
                    <a:pt x="864222" y="351180"/>
                  </a:lnTo>
                  <a:lnTo>
                    <a:pt x="864590" y="351180"/>
                  </a:lnTo>
                  <a:lnTo>
                    <a:pt x="859155" y="343242"/>
                  </a:lnTo>
                  <a:lnTo>
                    <a:pt x="859218" y="287502"/>
                  </a:lnTo>
                  <a:lnTo>
                    <a:pt x="859574" y="274929"/>
                  </a:lnTo>
                  <a:lnTo>
                    <a:pt x="859612" y="274510"/>
                  </a:lnTo>
                  <a:lnTo>
                    <a:pt x="859726" y="273253"/>
                  </a:lnTo>
                  <a:lnTo>
                    <a:pt x="859764" y="272834"/>
                  </a:lnTo>
                  <a:lnTo>
                    <a:pt x="860412" y="265290"/>
                  </a:lnTo>
                  <a:lnTo>
                    <a:pt x="860412" y="261099"/>
                  </a:lnTo>
                  <a:lnTo>
                    <a:pt x="857897" y="261099"/>
                  </a:lnTo>
                  <a:lnTo>
                    <a:pt x="846582" y="260261"/>
                  </a:lnTo>
                  <a:lnTo>
                    <a:pt x="834428" y="259842"/>
                  </a:lnTo>
                  <a:lnTo>
                    <a:pt x="827722" y="259842"/>
                  </a:lnTo>
                  <a:lnTo>
                    <a:pt x="827849" y="260261"/>
                  </a:lnTo>
                  <a:lnTo>
                    <a:pt x="830237" y="268224"/>
                  </a:lnTo>
                  <a:lnTo>
                    <a:pt x="832751" y="287502"/>
                  </a:lnTo>
                  <a:lnTo>
                    <a:pt x="832866" y="345859"/>
                  </a:lnTo>
                  <a:lnTo>
                    <a:pt x="832904" y="346176"/>
                  </a:lnTo>
                  <a:lnTo>
                    <a:pt x="833031" y="347230"/>
                  </a:lnTo>
                  <a:lnTo>
                    <a:pt x="833589" y="352018"/>
                  </a:lnTo>
                  <a:lnTo>
                    <a:pt x="835672" y="357174"/>
                  </a:lnTo>
                  <a:lnTo>
                    <a:pt x="839673" y="363156"/>
                  </a:lnTo>
                  <a:lnTo>
                    <a:pt x="846569" y="372973"/>
                  </a:lnTo>
                  <a:lnTo>
                    <a:pt x="889038" y="372973"/>
                  </a:lnTo>
                  <a:lnTo>
                    <a:pt x="908405" y="372846"/>
                  </a:lnTo>
                  <a:lnTo>
                    <a:pt x="996734" y="370636"/>
                  </a:lnTo>
                  <a:lnTo>
                    <a:pt x="1016304" y="370484"/>
                  </a:lnTo>
                  <a:lnTo>
                    <a:pt x="1044397" y="370484"/>
                  </a:lnTo>
                  <a:lnTo>
                    <a:pt x="1046492" y="367969"/>
                  </a:lnTo>
                  <a:lnTo>
                    <a:pt x="1046492" y="365874"/>
                  </a:lnTo>
                  <a:close/>
                </a:path>
                <a:path w="1090929" h="373380">
                  <a:moveTo>
                    <a:pt x="1090498" y="139141"/>
                  </a:moveTo>
                  <a:lnTo>
                    <a:pt x="1090079" y="133692"/>
                  </a:lnTo>
                  <a:lnTo>
                    <a:pt x="1089660" y="122796"/>
                  </a:lnTo>
                  <a:lnTo>
                    <a:pt x="1089342" y="120700"/>
                  </a:lnTo>
                  <a:lnTo>
                    <a:pt x="1088402" y="114414"/>
                  </a:lnTo>
                  <a:lnTo>
                    <a:pt x="1084630" y="114833"/>
                  </a:lnTo>
                  <a:lnTo>
                    <a:pt x="1079182" y="116509"/>
                  </a:lnTo>
                  <a:lnTo>
                    <a:pt x="1056132" y="119024"/>
                  </a:lnTo>
                  <a:lnTo>
                    <a:pt x="1029309" y="120700"/>
                  </a:lnTo>
                  <a:lnTo>
                    <a:pt x="1017574" y="120700"/>
                  </a:lnTo>
                  <a:lnTo>
                    <a:pt x="1017689" y="36461"/>
                  </a:lnTo>
                  <a:lnTo>
                    <a:pt x="1019225" y="4191"/>
                  </a:lnTo>
                  <a:lnTo>
                    <a:pt x="1019251" y="419"/>
                  </a:lnTo>
                  <a:lnTo>
                    <a:pt x="1017155" y="419"/>
                  </a:lnTo>
                  <a:lnTo>
                    <a:pt x="1011707" y="0"/>
                  </a:lnTo>
                  <a:lnTo>
                    <a:pt x="988237" y="0"/>
                  </a:lnTo>
                  <a:lnTo>
                    <a:pt x="986142" y="2095"/>
                  </a:lnTo>
                  <a:lnTo>
                    <a:pt x="986980" y="4191"/>
                  </a:lnTo>
                  <a:lnTo>
                    <a:pt x="989076" y="8382"/>
                  </a:lnTo>
                  <a:lnTo>
                    <a:pt x="990739" y="29794"/>
                  </a:lnTo>
                  <a:lnTo>
                    <a:pt x="990790" y="30810"/>
                  </a:lnTo>
                  <a:lnTo>
                    <a:pt x="990917" y="33108"/>
                  </a:lnTo>
                  <a:lnTo>
                    <a:pt x="991006" y="34759"/>
                  </a:lnTo>
                  <a:lnTo>
                    <a:pt x="991133" y="40068"/>
                  </a:lnTo>
                  <a:lnTo>
                    <a:pt x="991171" y="274510"/>
                  </a:lnTo>
                  <a:lnTo>
                    <a:pt x="992847" y="274510"/>
                  </a:lnTo>
                  <a:lnTo>
                    <a:pt x="1014222" y="273253"/>
                  </a:lnTo>
                  <a:lnTo>
                    <a:pt x="1016317" y="272834"/>
                  </a:lnTo>
                  <a:lnTo>
                    <a:pt x="1017574" y="270319"/>
                  </a:lnTo>
                  <a:lnTo>
                    <a:pt x="1017574" y="143332"/>
                  </a:lnTo>
                  <a:lnTo>
                    <a:pt x="1024585" y="142849"/>
                  </a:lnTo>
                  <a:lnTo>
                    <a:pt x="1029576" y="142595"/>
                  </a:lnTo>
                  <a:lnTo>
                    <a:pt x="1062951" y="142595"/>
                  </a:lnTo>
                  <a:lnTo>
                    <a:pt x="1077137" y="142849"/>
                  </a:lnTo>
                  <a:lnTo>
                    <a:pt x="1080401" y="142849"/>
                  </a:lnTo>
                  <a:lnTo>
                    <a:pt x="1086726" y="143751"/>
                  </a:lnTo>
                  <a:lnTo>
                    <a:pt x="1090498" y="143751"/>
                  </a:lnTo>
                  <a:lnTo>
                    <a:pt x="1090498" y="142595"/>
                  </a:lnTo>
                  <a:lnTo>
                    <a:pt x="1090498" y="13914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74539" y="1542370"/>
              <a:ext cx="1119505" cy="0"/>
            </a:xfrm>
            <a:custGeom>
              <a:avLst/>
              <a:gdLst/>
              <a:ahLst/>
              <a:cxnLst/>
              <a:rect l="l" t="t" r="r" b="b"/>
              <a:pathLst>
                <a:path w="1119504" h="0">
                  <a:moveTo>
                    <a:pt x="0" y="0"/>
                  </a:moveTo>
                  <a:lnTo>
                    <a:pt x="111918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323" y="2176683"/>
              <a:ext cx="6582825" cy="280651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3414" y="1840959"/>
              <a:ext cx="6172200" cy="53131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7877" y="6708238"/>
              <a:ext cx="6172200" cy="239270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6385" y="5262481"/>
              <a:ext cx="221269" cy="14550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4679" y="5271168"/>
              <a:ext cx="112685" cy="1896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9805" y="5271168"/>
              <a:ext cx="100379" cy="13681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8310" y="5271168"/>
              <a:ext cx="102309" cy="13367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5714" y="5262481"/>
              <a:ext cx="114133" cy="10617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8475" y="5206501"/>
              <a:ext cx="174216" cy="2159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4931" y="5206501"/>
              <a:ext cx="167942" cy="21620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7197" y="5229906"/>
              <a:ext cx="194726" cy="16022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4135" y="5210603"/>
              <a:ext cx="194726" cy="21161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0820" y="5206501"/>
              <a:ext cx="182420" cy="2157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8711" y="5206501"/>
              <a:ext cx="176629" cy="21620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359186" y="5206504"/>
              <a:ext cx="174625" cy="212725"/>
            </a:xfrm>
            <a:custGeom>
              <a:avLst/>
              <a:gdLst/>
              <a:ahLst/>
              <a:cxnLst/>
              <a:rect l="l" t="t" r="r" b="b"/>
              <a:pathLst>
                <a:path w="174625" h="212725">
                  <a:moveTo>
                    <a:pt x="165773" y="84696"/>
                  </a:moveTo>
                  <a:lnTo>
                    <a:pt x="148158" y="84696"/>
                  </a:lnTo>
                  <a:lnTo>
                    <a:pt x="148158" y="112928"/>
                  </a:lnTo>
                  <a:lnTo>
                    <a:pt x="165773" y="112928"/>
                  </a:lnTo>
                  <a:lnTo>
                    <a:pt x="165773" y="84696"/>
                  </a:lnTo>
                  <a:close/>
                </a:path>
                <a:path w="174625" h="212725">
                  <a:moveTo>
                    <a:pt x="165773" y="0"/>
                  </a:moveTo>
                  <a:lnTo>
                    <a:pt x="148158" y="0"/>
                  </a:lnTo>
                  <a:lnTo>
                    <a:pt x="148158" y="30975"/>
                  </a:lnTo>
                  <a:lnTo>
                    <a:pt x="96278" y="30975"/>
                  </a:lnTo>
                  <a:lnTo>
                    <a:pt x="96278" y="10655"/>
                  </a:lnTo>
                  <a:lnTo>
                    <a:pt x="79146" y="10655"/>
                  </a:lnTo>
                  <a:lnTo>
                    <a:pt x="79146" y="30975"/>
                  </a:lnTo>
                  <a:lnTo>
                    <a:pt x="79146" y="42405"/>
                  </a:lnTo>
                  <a:lnTo>
                    <a:pt x="79146" y="56375"/>
                  </a:lnTo>
                  <a:lnTo>
                    <a:pt x="79146" y="70345"/>
                  </a:lnTo>
                  <a:lnTo>
                    <a:pt x="79146" y="84315"/>
                  </a:lnTo>
                  <a:lnTo>
                    <a:pt x="79146" y="89395"/>
                  </a:lnTo>
                  <a:lnTo>
                    <a:pt x="17373" y="89395"/>
                  </a:lnTo>
                  <a:lnTo>
                    <a:pt x="17373" y="56375"/>
                  </a:lnTo>
                  <a:lnTo>
                    <a:pt x="79146" y="56375"/>
                  </a:lnTo>
                  <a:lnTo>
                    <a:pt x="79146" y="42405"/>
                  </a:lnTo>
                  <a:lnTo>
                    <a:pt x="17373" y="42405"/>
                  </a:lnTo>
                  <a:lnTo>
                    <a:pt x="17373" y="10655"/>
                  </a:lnTo>
                  <a:lnTo>
                    <a:pt x="0" y="10655"/>
                  </a:lnTo>
                  <a:lnTo>
                    <a:pt x="0" y="103365"/>
                  </a:lnTo>
                  <a:lnTo>
                    <a:pt x="96278" y="103365"/>
                  </a:lnTo>
                  <a:lnTo>
                    <a:pt x="96278" y="89395"/>
                  </a:lnTo>
                  <a:lnTo>
                    <a:pt x="96278" y="84315"/>
                  </a:lnTo>
                  <a:lnTo>
                    <a:pt x="165773" y="84315"/>
                  </a:lnTo>
                  <a:lnTo>
                    <a:pt x="165773" y="70459"/>
                  </a:lnTo>
                  <a:lnTo>
                    <a:pt x="165773" y="45364"/>
                  </a:lnTo>
                  <a:lnTo>
                    <a:pt x="148158" y="45364"/>
                  </a:lnTo>
                  <a:lnTo>
                    <a:pt x="148158" y="70345"/>
                  </a:lnTo>
                  <a:lnTo>
                    <a:pt x="96278" y="70345"/>
                  </a:lnTo>
                  <a:lnTo>
                    <a:pt x="96278" y="56375"/>
                  </a:lnTo>
                  <a:lnTo>
                    <a:pt x="96278" y="44945"/>
                  </a:lnTo>
                  <a:lnTo>
                    <a:pt x="165773" y="44945"/>
                  </a:lnTo>
                  <a:lnTo>
                    <a:pt x="165773" y="42405"/>
                  </a:lnTo>
                  <a:lnTo>
                    <a:pt x="165773" y="31369"/>
                  </a:lnTo>
                  <a:lnTo>
                    <a:pt x="165773" y="30975"/>
                  </a:lnTo>
                  <a:lnTo>
                    <a:pt x="165773" y="0"/>
                  </a:lnTo>
                  <a:close/>
                </a:path>
                <a:path w="174625" h="212725">
                  <a:moveTo>
                    <a:pt x="174459" y="198615"/>
                  </a:moveTo>
                  <a:lnTo>
                    <a:pt x="45364" y="198615"/>
                  </a:lnTo>
                  <a:lnTo>
                    <a:pt x="45364" y="174485"/>
                  </a:lnTo>
                  <a:lnTo>
                    <a:pt x="165773" y="174485"/>
                  </a:lnTo>
                  <a:lnTo>
                    <a:pt x="165773" y="160515"/>
                  </a:lnTo>
                  <a:lnTo>
                    <a:pt x="165773" y="137655"/>
                  </a:lnTo>
                  <a:lnTo>
                    <a:pt x="165773" y="123685"/>
                  </a:lnTo>
                  <a:lnTo>
                    <a:pt x="27508" y="123685"/>
                  </a:lnTo>
                  <a:lnTo>
                    <a:pt x="27508" y="137655"/>
                  </a:lnTo>
                  <a:lnTo>
                    <a:pt x="148640" y="137655"/>
                  </a:lnTo>
                  <a:lnTo>
                    <a:pt x="148640" y="160515"/>
                  </a:lnTo>
                  <a:lnTo>
                    <a:pt x="28232" y="160515"/>
                  </a:lnTo>
                  <a:lnTo>
                    <a:pt x="28232" y="174485"/>
                  </a:lnTo>
                  <a:lnTo>
                    <a:pt x="28232" y="198615"/>
                  </a:lnTo>
                  <a:lnTo>
                    <a:pt x="28232" y="212585"/>
                  </a:lnTo>
                  <a:lnTo>
                    <a:pt x="174459" y="212585"/>
                  </a:lnTo>
                  <a:lnTo>
                    <a:pt x="174459" y="1986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21614" y="5228217"/>
              <a:ext cx="112685" cy="17976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56258" y="5206742"/>
              <a:ext cx="181696" cy="21571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972697" y="5205729"/>
              <a:ext cx="692785" cy="213360"/>
            </a:xfrm>
            <a:custGeom>
              <a:avLst/>
              <a:gdLst/>
              <a:ahLst/>
              <a:cxnLst/>
              <a:rect l="l" t="t" r="r" b="b"/>
              <a:pathLst>
                <a:path w="692785" h="213360">
                  <a:moveTo>
                    <a:pt x="174218" y="71120"/>
                  </a:moveTo>
                  <a:lnTo>
                    <a:pt x="42710" y="71120"/>
                  </a:lnTo>
                  <a:lnTo>
                    <a:pt x="42710" y="52070"/>
                  </a:lnTo>
                  <a:lnTo>
                    <a:pt x="170357" y="52070"/>
                  </a:lnTo>
                  <a:lnTo>
                    <a:pt x="170357" y="39370"/>
                  </a:lnTo>
                  <a:lnTo>
                    <a:pt x="170357" y="20320"/>
                  </a:lnTo>
                  <a:lnTo>
                    <a:pt x="170357" y="7620"/>
                  </a:lnTo>
                  <a:lnTo>
                    <a:pt x="24853" y="7620"/>
                  </a:lnTo>
                  <a:lnTo>
                    <a:pt x="24853" y="20320"/>
                  </a:lnTo>
                  <a:lnTo>
                    <a:pt x="152984" y="20320"/>
                  </a:lnTo>
                  <a:lnTo>
                    <a:pt x="152984" y="39370"/>
                  </a:lnTo>
                  <a:lnTo>
                    <a:pt x="25336" y="39370"/>
                  </a:lnTo>
                  <a:lnTo>
                    <a:pt x="25336" y="52070"/>
                  </a:lnTo>
                  <a:lnTo>
                    <a:pt x="25336" y="71120"/>
                  </a:lnTo>
                  <a:lnTo>
                    <a:pt x="25336" y="83820"/>
                  </a:lnTo>
                  <a:lnTo>
                    <a:pt x="174218" y="83820"/>
                  </a:lnTo>
                  <a:lnTo>
                    <a:pt x="174218" y="71120"/>
                  </a:lnTo>
                  <a:close/>
                </a:path>
                <a:path w="692785" h="213360">
                  <a:moveTo>
                    <a:pt x="178079" y="200660"/>
                  </a:moveTo>
                  <a:lnTo>
                    <a:pt x="41503" y="200660"/>
                  </a:lnTo>
                  <a:lnTo>
                    <a:pt x="41503" y="179070"/>
                  </a:lnTo>
                  <a:lnTo>
                    <a:pt x="171081" y="179070"/>
                  </a:lnTo>
                  <a:lnTo>
                    <a:pt x="171081" y="166370"/>
                  </a:lnTo>
                  <a:lnTo>
                    <a:pt x="171081" y="147320"/>
                  </a:lnTo>
                  <a:lnTo>
                    <a:pt x="171081" y="134620"/>
                  </a:lnTo>
                  <a:lnTo>
                    <a:pt x="23647" y="134620"/>
                  </a:lnTo>
                  <a:lnTo>
                    <a:pt x="23647" y="147320"/>
                  </a:lnTo>
                  <a:lnTo>
                    <a:pt x="153708" y="147320"/>
                  </a:lnTo>
                  <a:lnTo>
                    <a:pt x="153708" y="166370"/>
                  </a:lnTo>
                  <a:lnTo>
                    <a:pt x="24130" y="166370"/>
                  </a:lnTo>
                  <a:lnTo>
                    <a:pt x="24130" y="179070"/>
                  </a:lnTo>
                  <a:lnTo>
                    <a:pt x="24130" y="200660"/>
                  </a:lnTo>
                  <a:lnTo>
                    <a:pt x="24130" y="213360"/>
                  </a:lnTo>
                  <a:lnTo>
                    <a:pt x="178079" y="213360"/>
                  </a:lnTo>
                  <a:lnTo>
                    <a:pt x="178079" y="200660"/>
                  </a:lnTo>
                  <a:close/>
                </a:path>
                <a:path w="692785" h="213360">
                  <a:moveTo>
                    <a:pt x="195694" y="101638"/>
                  </a:moveTo>
                  <a:lnTo>
                    <a:pt x="0" y="101638"/>
                  </a:lnTo>
                  <a:lnTo>
                    <a:pt x="0" y="115392"/>
                  </a:lnTo>
                  <a:lnTo>
                    <a:pt x="195694" y="115392"/>
                  </a:lnTo>
                  <a:lnTo>
                    <a:pt x="195694" y="101638"/>
                  </a:lnTo>
                  <a:close/>
                </a:path>
                <a:path w="692785" h="213360">
                  <a:moveTo>
                    <a:pt x="387832" y="20320"/>
                  </a:moveTo>
                  <a:lnTo>
                    <a:pt x="289382" y="20320"/>
                  </a:lnTo>
                  <a:lnTo>
                    <a:pt x="289382" y="34290"/>
                  </a:lnTo>
                  <a:lnTo>
                    <a:pt x="289382" y="105410"/>
                  </a:lnTo>
                  <a:lnTo>
                    <a:pt x="289382" y="119380"/>
                  </a:lnTo>
                  <a:lnTo>
                    <a:pt x="387832" y="119380"/>
                  </a:lnTo>
                  <a:lnTo>
                    <a:pt x="387832" y="105498"/>
                  </a:lnTo>
                  <a:lnTo>
                    <a:pt x="387832" y="34798"/>
                  </a:lnTo>
                  <a:lnTo>
                    <a:pt x="370700" y="34798"/>
                  </a:lnTo>
                  <a:lnTo>
                    <a:pt x="370700" y="105410"/>
                  </a:lnTo>
                  <a:lnTo>
                    <a:pt x="306514" y="105410"/>
                  </a:lnTo>
                  <a:lnTo>
                    <a:pt x="306514" y="34290"/>
                  </a:lnTo>
                  <a:lnTo>
                    <a:pt x="387832" y="34290"/>
                  </a:lnTo>
                  <a:lnTo>
                    <a:pt x="387832" y="20320"/>
                  </a:lnTo>
                  <a:close/>
                </a:path>
                <a:path w="692785" h="213360">
                  <a:moveTo>
                    <a:pt x="456831" y="196850"/>
                  </a:moveTo>
                  <a:lnTo>
                    <a:pt x="331127" y="196850"/>
                  </a:lnTo>
                  <a:lnTo>
                    <a:pt x="331127" y="144780"/>
                  </a:lnTo>
                  <a:lnTo>
                    <a:pt x="313512" y="144780"/>
                  </a:lnTo>
                  <a:lnTo>
                    <a:pt x="313512" y="196850"/>
                  </a:lnTo>
                  <a:lnTo>
                    <a:pt x="313512" y="212090"/>
                  </a:lnTo>
                  <a:lnTo>
                    <a:pt x="456831" y="212090"/>
                  </a:lnTo>
                  <a:lnTo>
                    <a:pt x="456831" y="196850"/>
                  </a:lnTo>
                  <a:close/>
                </a:path>
                <a:path w="692785" h="213360">
                  <a:moveTo>
                    <a:pt x="479272" y="67310"/>
                  </a:moveTo>
                  <a:lnTo>
                    <a:pt x="446938" y="67310"/>
                  </a:lnTo>
                  <a:lnTo>
                    <a:pt x="446938" y="0"/>
                  </a:lnTo>
                  <a:lnTo>
                    <a:pt x="429336" y="0"/>
                  </a:lnTo>
                  <a:lnTo>
                    <a:pt x="429336" y="67310"/>
                  </a:lnTo>
                  <a:lnTo>
                    <a:pt x="429336" y="82550"/>
                  </a:lnTo>
                  <a:lnTo>
                    <a:pt x="429336" y="158750"/>
                  </a:lnTo>
                  <a:lnTo>
                    <a:pt x="446938" y="158750"/>
                  </a:lnTo>
                  <a:lnTo>
                    <a:pt x="446938" y="82550"/>
                  </a:lnTo>
                  <a:lnTo>
                    <a:pt x="479272" y="82550"/>
                  </a:lnTo>
                  <a:lnTo>
                    <a:pt x="479272" y="67310"/>
                  </a:lnTo>
                  <a:close/>
                </a:path>
                <a:path w="692785" h="213360">
                  <a:moveTo>
                    <a:pt x="669175" y="59690"/>
                  </a:moveTo>
                  <a:lnTo>
                    <a:pt x="541045" y="59690"/>
                  </a:lnTo>
                  <a:lnTo>
                    <a:pt x="541045" y="22860"/>
                  </a:lnTo>
                  <a:lnTo>
                    <a:pt x="666762" y="22860"/>
                  </a:lnTo>
                  <a:lnTo>
                    <a:pt x="666762" y="8890"/>
                  </a:lnTo>
                  <a:lnTo>
                    <a:pt x="523430" y="8890"/>
                  </a:lnTo>
                  <a:lnTo>
                    <a:pt x="523430" y="22860"/>
                  </a:lnTo>
                  <a:lnTo>
                    <a:pt x="523430" y="59690"/>
                  </a:lnTo>
                  <a:lnTo>
                    <a:pt x="523430" y="73660"/>
                  </a:lnTo>
                  <a:lnTo>
                    <a:pt x="669175" y="73660"/>
                  </a:lnTo>
                  <a:lnTo>
                    <a:pt x="669175" y="59690"/>
                  </a:lnTo>
                  <a:close/>
                </a:path>
                <a:path w="692785" h="213360">
                  <a:moveTo>
                    <a:pt x="673519" y="199390"/>
                  </a:moveTo>
                  <a:lnTo>
                    <a:pt x="538873" y="199390"/>
                  </a:lnTo>
                  <a:lnTo>
                    <a:pt x="538873" y="176530"/>
                  </a:lnTo>
                  <a:lnTo>
                    <a:pt x="667004" y="176530"/>
                  </a:lnTo>
                  <a:lnTo>
                    <a:pt x="667004" y="162560"/>
                  </a:lnTo>
                  <a:lnTo>
                    <a:pt x="667004" y="140970"/>
                  </a:lnTo>
                  <a:lnTo>
                    <a:pt x="667004" y="127000"/>
                  </a:lnTo>
                  <a:lnTo>
                    <a:pt x="521017" y="127000"/>
                  </a:lnTo>
                  <a:lnTo>
                    <a:pt x="521017" y="140970"/>
                  </a:lnTo>
                  <a:lnTo>
                    <a:pt x="649630" y="140970"/>
                  </a:lnTo>
                  <a:lnTo>
                    <a:pt x="649630" y="162560"/>
                  </a:lnTo>
                  <a:lnTo>
                    <a:pt x="521741" y="162560"/>
                  </a:lnTo>
                  <a:lnTo>
                    <a:pt x="521741" y="176530"/>
                  </a:lnTo>
                  <a:lnTo>
                    <a:pt x="521741" y="199390"/>
                  </a:lnTo>
                  <a:lnTo>
                    <a:pt x="521741" y="213360"/>
                  </a:lnTo>
                  <a:lnTo>
                    <a:pt x="673519" y="213360"/>
                  </a:lnTo>
                  <a:lnTo>
                    <a:pt x="673519" y="199390"/>
                  </a:lnTo>
                  <a:close/>
                </a:path>
                <a:path w="692785" h="213360">
                  <a:moveTo>
                    <a:pt x="692340" y="92227"/>
                  </a:moveTo>
                  <a:lnTo>
                    <a:pt x="497370" y="92227"/>
                  </a:lnTo>
                  <a:lnTo>
                    <a:pt x="497370" y="106705"/>
                  </a:lnTo>
                  <a:lnTo>
                    <a:pt x="692340" y="106705"/>
                  </a:lnTo>
                  <a:lnTo>
                    <a:pt x="692340" y="9222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7246" y="5228941"/>
              <a:ext cx="194967" cy="162392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977839" y="5206504"/>
              <a:ext cx="407670" cy="216535"/>
            </a:xfrm>
            <a:custGeom>
              <a:avLst/>
              <a:gdLst/>
              <a:ahLst/>
              <a:cxnLst/>
              <a:rect l="l" t="t" r="r" b="b"/>
              <a:pathLst>
                <a:path w="407670" h="216535">
                  <a:moveTo>
                    <a:pt x="165760" y="84696"/>
                  </a:moveTo>
                  <a:lnTo>
                    <a:pt x="148145" y="84696"/>
                  </a:lnTo>
                  <a:lnTo>
                    <a:pt x="148145" y="112928"/>
                  </a:lnTo>
                  <a:lnTo>
                    <a:pt x="165760" y="112928"/>
                  </a:lnTo>
                  <a:lnTo>
                    <a:pt x="165760" y="84696"/>
                  </a:lnTo>
                  <a:close/>
                </a:path>
                <a:path w="407670" h="216535">
                  <a:moveTo>
                    <a:pt x="165760" y="0"/>
                  </a:moveTo>
                  <a:lnTo>
                    <a:pt x="148145" y="0"/>
                  </a:lnTo>
                  <a:lnTo>
                    <a:pt x="148145" y="30975"/>
                  </a:lnTo>
                  <a:lnTo>
                    <a:pt x="96278" y="30975"/>
                  </a:lnTo>
                  <a:lnTo>
                    <a:pt x="96278" y="10655"/>
                  </a:lnTo>
                  <a:lnTo>
                    <a:pt x="79146" y="10655"/>
                  </a:lnTo>
                  <a:lnTo>
                    <a:pt x="79146" y="30975"/>
                  </a:lnTo>
                  <a:lnTo>
                    <a:pt x="79146" y="42405"/>
                  </a:lnTo>
                  <a:lnTo>
                    <a:pt x="79146" y="56375"/>
                  </a:lnTo>
                  <a:lnTo>
                    <a:pt x="79146" y="70345"/>
                  </a:lnTo>
                  <a:lnTo>
                    <a:pt x="79146" y="84315"/>
                  </a:lnTo>
                  <a:lnTo>
                    <a:pt x="79146" y="89395"/>
                  </a:lnTo>
                  <a:lnTo>
                    <a:pt x="17373" y="89395"/>
                  </a:lnTo>
                  <a:lnTo>
                    <a:pt x="17373" y="56375"/>
                  </a:lnTo>
                  <a:lnTo>
                    <a:pt x="79146" y="56375"/>
                  </a:lnTo>
                  <a:lnTo>
                    <a:pt x="79146" y="42405"/>
                  </a:lnTo>
                  <a:lnTo>
                    <a:pt x="17373" y="42405"/>
                  </a:lnTo>
                  <a:lnTo>
                    <a:pt x="17373" y="10655"/>
                  </a:lnTo>
                  <a:lnTo>
                    <a:pt x="0" y="10655"/>
                  </a:lnTo>
                  <a:lnTo>
                    <a:pt x="0" y="103365"/>
                  </a:lnTo>
                  <a:lnTo>
                    <a:pt x="96278" y="103365"/>
                  </a:lnTo>
                  <a:lnTo>
                    <a:pt x="96278" y="89395"/>
                  </a:lnTo>
                  <a:lnTo>
                    <a:pt x="96278" y="84315"/>
                  </a:lnTo>
                  <a:lnTo>
                    <a:pt x="165760" y="84315"/>
                  </a:lnTo>
                  <a:lnTo>
                    <a:pt x="165760" y="70459"/>
                  </a:lnTo>
                  <a:lnTo>
                    <a:pt x="165760" y="45364"/>
                  </a:lnTo>
                  <a:lnTo>
                    <a:pt x="148145" y="45364"/>
                  </a:lnTo>
                  <a:lnTo>
                    <a:pt x="148145" y="70345"/>
                  </a:lnTo>
                  <a:lnTo>
                    <a:pt x="96278" y="70345"/>
                  </a:lnTo>
                  <a:lnTo>
                    <a:pt x="96278" y="56375"/>
                  </a:lnTo>
                  <a:lnTo>
                    <a:pt x="96278" y="44945"/>
                  </a:lnTo>
                  <a:lnTo>
                    <a:pt x="165760" y="44945"/>
                  </a:lnTo>
                  <a:lnTo>
                    <a:pt x="165760" y="42405"/>
                  </a:lnTo>
                  <a:lnTo>
                    <a:pt x="165760" y="31369"/>
                  </a:lnTo>
                  <a:lnTo>
                    <a:pt x="165760" y="30975"/>
                  </a:lnTo>
                  <a:lnTo>
                    <a:pt x="165760" y="0"/>
                  </a:lnTo>
                  <a:close/>
                </a:path>
                <a:path w="407670" h="216535">
                  <a:moveTo>
                    <a:pt x="174447" y="198615"/>
                  </a:moveTo>
                  <a:lnTo>
                    <a:pt x="45364" y="198615"/>
                  </a:lnTo>
                  <a:lnTo>
                    <a:pt x="45364" y="174485"/>
                  </a:lnTo>
                  <a:lnTo>
                    <a:pt x="165760" y="174485"/>
                  </a:lnTo>
                  <a:lnTo>
                    <a:pt x="165760" y="160515"/>
                  </a:lnTo>
                  <a:lnTo>
                    <a:pt x="165760" y="137655"/>
                  </a:lnTo>
                  <a:lnTo>
                    <a:pt x="165760" y="123685"/>
                  </a:lnTo>
                  <a:lnTo>
                    <a:pt x="27508" y="123685"/>
                  </a:lnTo>
                  <a:lnTo>
                    <a:pt x="27508" y="137655"/>
                  </a:lnTo>
                  <a:lnTo>
                    <a:pt x="148628" y="137655"/>
                  </a:lnTo>
                  <a:lnTo>
                    <a:pt x="148628" y="160515"/>
                  </a:lnTo>
                  <a:lnTo>
                    <a:pt x="28232" y="160515"/>
                  </a:lnTo>
                  <a:lnTo>
                    <a:pt x="28232" y="174485"/>
                  </a:lnTo>
                  <a:lnTo>
                    <a:pt x="28232" y="198615"/>
                  </a:lnTo>
                  <a:lnTo>
                    <a:pt x="28232" y="212585"/>
                  </a:lnTo>
                  <a:lnTo>
                    <a:pt x="174447" y="212585"/>
                  </a:lnTo>
                  <a:lnTo>
                    <a:pt x="174447" y="198615"/>
                  </a:lnTo>
                  <a:close/>
                </a:path>
                <a:path w="407670" h="216535">
                  <a:moveTo>
                    <a:pt x="313194" y="36436"/>
                  </a:moveTo>
                  <a:lnTo>
                    <a:pt x="296062" y="36436"/>
                  </a:lnTo>
                  <a:lnTo>
                    <a:pt x="296062" y="146227"/>
                  </a:lnTo>
                  <a:lnTo>
                    <a:pt x="313194" y="146227"/>
                  </a:lnTo>
                  <a:lnTo>
                    <a:pt x="313194" y="36436"/>
                  </a:lnTo>
                  <a:close/>
                </a:path>
                <a:path w="407670" h="216535">
                  <a:moveTo>
                    <a:pt x="313194" y="22085"/>
                  </a:moveTo>
                  <a:lnTo>
                    <a:pt x="214985" y="22085"/>
                  </a:lnTo>
                  <a:lnTo>
                    <a:pt x="214985" y="36055"/>
                  </a:lnTo>
                  <a:lnTo>
                    <a:pt x="214985" y="146545"/>
                  </a:lnTo>
                  <a:lnTo>
                    <a:pt x="214985" y="160515"/>
                  </a:lnTo>
                  <a:lnTo>
                    <a:pt x="313194" y="160515"/>
                  </a:lnTo>
                  <a:lnTo>
                    <a:pt x="313194" y="146545"/>
                  </a:lnTo>
                  <a:lnTo>
                    <a:pt x="232117" y="146545"/>
                  </a:lnTo>
                  <a:lnTo>
                    <a:pt x="232117" y="36055"/>
                  </a:lnTo>
                  <a:lnTo>
                    <a:pt x="313194" y="36055"/>
                  </a:lnTo>
                  <a:lnTo>
                    <a:pt x="313194" y="22085"/>
                  </a:lnTo>
                  <a:close/>
                </a:path>
                <a:path w="407670" h="216535">
                  <a:moveTo>
                    <a:pt x="407543" y="86855"/>
                  </a:moveTo>
                  <a:lnTo>
                    <a:pt x="371348" y="86855"/>
                  </a:lnTo>
                  <a:lnTo>
                    <a:pt x="371348" y="495"/>
                  </a:lnTo>
                  <a:lnTo>
                    <a:pt x="353733" y="495"/>
                  </a:lnTo>
                  <a:lnTo>
                    <a:pt x="353733" y="86855"/>
                  </a:lnTo>
                  <a:lnTo>
                    <a:pt x="353733" y="102095"/>
                  </a:lnTo>
                  <a:lnTo>
                    <a:pt x="353733" y="216395"/>
                  </a:lnTo>
                  <a:lnTo>
                    <a:pt x="371348" y="216395"/>
                  </a:lnTo>
                  <a:lnTo>
                    <a:pt x="371348" y="102095"/>
                  </a:lnTo>
                  <a:lnTo>
                    <a:pt x="407543" y="102095"/>
                  </a:lnTo>
                  <a:lnTo>
                    <a:pt x="407543" y="8685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10486" y="5206501"/>
              <a:ext cx="192072" cy="21620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1214" y="5206501"/>
              <a:ext cx="416237" cy="2159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6734" y="5206501"/>
              <a:ext cx="173513" cy="21620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6009" y="5206501"/>
              <a:ext cx="411411" cy="21499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7891882" y="5215432"/>
              <a:ext cx="196215" cy="207645"/>
            </a:xfrm>
            <a:custGeom>
              <a:avLst/>
              <a:gdLst/>
              <a:ahLst/>
              <a:cxnLst/>
              <a:rect l="l" t="t" r="r" b="b"/>
              <a:pathLst>
                <a:path w="196215" h="207645">
                  <a:moveTo>
                    <a:pt x="170599" y="30937"/>
                  </a:moveTo>
                  <a:lnTo>
                    <a:pt x="42468" y="30937"/>
                  </a:lnTo>
                  <a:lnTo>
                    <a:pt x="42468" y="457"/>
                  </a:lnTo>
                  <a:lnTo>
                    <a:pt x="25095" y="457"/>
                  </a:lnTo>
                  <a:lnTo>
                    <a:pt x="25095" y="30937"/>
                  </a:lnTo>
                  <a:lnTo>
                    <a:pt x="25095" y="44907"/>
                  </a:lnTo>
                  <a:lnTo>
                    <a:pt x="25095" y="77927"/>
                  </a:lnTo>
                  <a:lnTo>
                    <a:pt x="25095" y="93167"/>
                  </a:lnTo>
                  <a:lnTo>
                    <a:pt x="170599" y="93167"/>
                  </a:lnTo>
                  <a:lnTo>
                    <a:pt x="170599" y="78181"/>
                  </a:lnTo>
                  <a:lnTo>
                    <a:pt x="170599" y="77927"/>
                  </a:lnTo>
                  <a:lnTo>
                    <a:pt x="170599" y="45123"/>
                  </a:lnTo>
                  <a:lnTo>
                    <a:pt x="153225" y="45123"/>
                  </a:lnTo>
                  <a:lnTo>
                    <a:pt x="153225" y="77927"/>
                  </a:lnTo>
                  <a:lnTo>
                    <a:pt x="42468" y="77927"/>
                  </a:lnTo>
                  <a:lnTo>
                    <a:pt x="42468" y="44907"/>
                  </a:lnTo>
                  <a:lnTo>
                    <a:pt x="170599" y="44907"/>
                  </a:lnTo>
                  <a:lnTo>
                    <a:pt x="170599" y="30937"/>
                  </a:lnTo>
                  <a:close/>
                </a:path>
                <a:path w="196215" h="207645">
                  <a:moveTo>
                    <a:pt x="170599" y="0"/>
                  </a:moveTo>
                  <a:lnTo>
                    <a:pt x="153225" y="0"/>
                  </a:lnTo>
                  <a:lnTo>
                    <a:pt x="153225" y="30645"/>
                  </a:lnTo>
                  <a:lnTo>
                    <a:pt x="170599" y="30645"/>
                  </a:lnTo>
                  <a:lnTo>
                    <a:pt x="170599" y="0"/>
                  </a:lnTo>
                  <a:close/>
                </a:path>
                <a:path w="196215" h="207645">
                  <a:moveTo>
                    <a:pt x="195935" y="119443"/>
                  </a:moveTo>
                  <a:lnTo>
                    <a:pt x="0" y="119443"/>
                  </a:lnTo>
                  <a:lnTo>
                    <a:pt x="0" y="134162"/>
                  </a:lnTo>
                  <a:lnTo>
                    <a:pt x="88798" y="134162"/>
                  </a:lnTo>
                  <a:lnTo>
                    <a:pt x="88798" y="207035"/>
                  </a:lnTo>
                  <a:lnTo>
                    <a:pt x="106413" y="207035"/>
                  </a:lnTo>
                  <a:lnTo>
                    <a:pt x="106413" y="134162"/>
                  </a:lnTo>
                  <a:lnTo>
                    <a:pt x="195935" y="134162"/>
                  </a:lnTo>
                  <a:lnTo>
                    <a:pt x="195935" y="11944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13403" y="5206501"/>
              <a:ext cx="173009" cy="21620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6040" y="1913492"/>
              <a:ext cx="106756" cy="18493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82228" y="1968813"/>
              <a:ext cx="113614" cy="12961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15273" y="1968813"/>
              <a:ext cx="113614" cy="12961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57919" y="1913492"/>
              <a:ext cx="99898" cy="18196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79077" y="1928123"/>
              <a:ext cx="119329" cy="16733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19438" y="1937038"/>
              <a:ext cx="297408" cy="16139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3048838" y="1913495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10" h="185419">
                  <a:moveTo>
                    <a:pt x="22631" y="58521"/>
                  </a:moveTo>
                  <a:lnTo>
                    <a:pt x="4114" y="58521"/>
                  </a:lnTo>
                  <a:lnTo>
                    <a:pt x="4114" y="181965"/>
                  </a:lnTo>
                  <a:lnTo>
                    <a:pt x="22631" y="181965"/>
                  </a:lnTo>
                  <a:lnTo>
                    <a:pt x="22631" y="58521"/>
                  </a:lnTo>
                  <a:close/>
                </a:path>
                <a:path w="92710" h="185419">
                  <a:moveTo>
                    <a:pt x="26974" y="11430"/>
                  </a:moveTo>
                  <a:lnTo>
                    <a:pt x="20802" y="6629"/>
                  </a:lnTo>
                  <a:lnTo>
                    <a:pt x="5715" y="6629"/>
                  </a:lnTo>
                  <a:lnTo>
                    <a:pt x="0" y="11430"/>
                  </a:lnTo>
                  <a:lnTo>
                    <a:pt x="0" y="26746"/>
                  </a:lnTo>
                  <a:lnTo>
                    <a:pt x="5715" y="32004"/>
                  </a:lnTo>
                  <a:lnTo>
                    <a:pt x="20802" y="32004"/>
                  </a:lnTo>
                  <a:lnTo>
                    <a:pt x="26974" y="26746"/>
                  </a:lnTo>
                  <a:lnTo>
                    <a:pt x="26974" y="11430"/>
                  </a:lnTo>
                  <a:close/>
                </a:path>
                <a:path w="92710" h="185419">
                  <a:moveTo>
                    <a:pt x="92354" y="183337"/>
                  </a:moveTo>
                  <a:lnTo>
                    <a:pt x="89611" y="168935"/>
                  </a:lnTo>
                  <a:lnTo>
                    <a:pt x="87325" y="169392"/>
                  </a:lnTo>
                  <a:lnTo>
                    <a:pt x="82067" y="169392"/>
                  </a:lnTo>
                  <a:lnTo>
                    <a:pt x="79552" y="166878"/>
                  </a:lnTo>
                  <a:lnTo>
                    <a:pt x="79552" y="0"/>
                  </a:lnTo>
                  <a:lnTo>
                    <a:pt x="61036" y="0"/>
                  </a:lnTo>
                  <a:lnTo>
                    <a:pt x="61036" y="159334"/>
                  </a:lnTo>
                  <a:lnTo>
                    <a:pt x="62191" y="170281"/>
                  </a:lnTo>
                  <a:lnTo>
                    <a:pt x="65786" y="178308"/>
                  </a:lnTo>
                  <a:lnTo>
                    <a:pt x="72034" y="183248"/>
                  </a:lnTo>
                  <a:lnTo>
                    <a:pt x="81153" y="184937"/>
                  </a:lnTo>
                  <a:lnTo>
                    <a:pt x="86410" y="184937"/>
                  </a:lnTo>
                  <a:lnTo>
                    <a:pt x="89382" y="184251"/>
                  </a:lnTo>
                  <a:lnTo>
                    <a:pt x="92354" y="18333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64065" y="1920122"/>
              <a:ext cx="85039" cy="23134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68992" y="1968813"/>
              <a:ext cx="90068" cy="12961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84664" y="1968813"/>
              <a:ext cx="106756" cy="17967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48328" y="7291050"/>
              <a:ext cx="100379" cy="13681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76940" y="7232657"/>
              <a:ext cx="112685" cy="19520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20511" y="7232657"/>
              <a:ext cx="112685" cy="19520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75665" y="7247745"/>
              <a:ext cx="352293" cy="18012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56190" y="7291050"/>
              <a:ext cx="102309" cy="13367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81182" y="7257511"/>
              <a:ext cx="78904" cy="17035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1783250" y="7239660"/>
              <a:ext cx="147320" cy="185420"/>
            </a:xfrm>
            <a:custGeom>
              <a:avLst/>
              <a:gdLst/>
              <a:ahLst/>
              <a:cxnLst/>
              <a:rect l="l" t="t" r="r" b="b"/>
              <a:pathLst>
                <a:path w="147320" h="185420">
                  <a:moveTo>
                    <a:pt x="97955" y="168109"/>
                  </a:moveTo>
                  <a:lnTo>
                    <a:pt x="20027" y="168109"/>
                  </a:lnTo>
                  <a:lnTo>
                    <a:pt x="20027" y="8089"/>
                  </a:lnTo>
                  <a:lnTo>
                    <a:pt x="0" y="8089"/>
                  </a:lnTo>
                  <a:lnTo>
                    <a:pt x="0" y="168109"/>
                  </a:lnTo>
                  <a:lnTo>
                    <a:pt x="0" y="184619"/>
                  </a:lnTo>
                  <a:lnTo>
                    <a:pt x="97955" y="184619"/>
                  </a:lnTo>
                  <a:lnTo>
                    <a:pt x="97955" y="168109"/>
                  </a:lnTo>
                  <a:close/>
                </a:path>
                <a:path w="147320" h="185420">
                  <a:moveTo>
                    <a:pt x="142354" y="54775"/>
                  </a:moveTo>
                  <a:lnTo>
                    <a:pt x="122809" y="54775"/>
                  </a:lnTo>
                  <a:lnTo>
                    <a:pt x="122809" y="185077"/>
                  </a:lnTo>
                  <a:lnTo>
                    <a:pt x="142354" y="185077"/>
                  </a:lnTo>
                  <a:lnTo>
                    <a:pt x="142354" y="54775"/>
                  </a:lnTo>
                  <a:close/>
                </a:path>
                <a:path w="147320" h="185420">
                  <a:moveTo>
                    <a:pt x="146939" y="5067"/>
                  </a:moveTo>
                  <a:lnTo>
                    <a:pt x="140423" y="0"/>
                  </a:lnTo>
                  <a:lnTo>
                    <a:pt x="124498" y="0"/>
                  </a:lnTo>
                  <a:lnTo>
                    <a:pt x="118465" y="5067"/>
                  </a:lnTo>
                  <a:lnTo>
                    <a:pt x="118465" y="21234"/>
                  </a:lnTo>
                  <a:lnTo>
                    <a:pt x="124498" y="26784"/>
                  </a:lnTo>
                  <a:lnTo>
                    <a:pt x="140423" y="26784"/>
                  </a:lnTo>
                  <a:lnTo>
                    <a:pt x="146939" y="21234"/>
                  </a:lnTo>
                  <a:lnTo>
                    <a:pt x="146939" y="506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950952" y="7257511"/>
              <a:ext cx="305723" cy="17035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4907" y="7291050"/>
              <a:ext cx="102309" cy="13367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15931" y="7291050"/>
              <a:ext cx="109548" cy="13681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553711" y="7232505"/>
              <a:ext cx="272424" cy="20701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18155" y="7226383"/>
              <a:ext cx="167942" cy="216201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127360" y="7230485"/>
              <a:ext cx="194726" cy="21161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16925" y="7232657"/>
              <a:ext cx="102309" cy="19207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547226" y="7291050"/>
              <a:ext cx="368460" cy="13681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943918" y="7291050"/>
              <a:ext cx="114857" cy="17831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143340" y="7291050"/>
              <a:ext cx="102551" cy="13681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14270736" y="7232662"/>
              <a:ext cx="86995" cy="195580"/>
            </a:xfrm>
            <a:custGeom>
              <a:avLst/>
              <a:gdLst/>
              <a:ahLst/>
              <a:cxnLst/>
              <a:rect l="l" t="t" r="r" b="b"/>
              <a:pathLst>
                <a:path w="86994" h="195579">
                  <a:moveTo>
                    <a:pt x="33058" y="193522"/>
                  </a:moveTo>
                  <a:lnTo>
                    <a:pt x="30162" y="178320"/>
                  </a:lnTo>
                  <a:lnTo>
                    <a:pt x="27749" y="178803"/>
                  </a:lnTo>
                  <a:lnTo>
                    <a:pt x="22199" y="178803"/>
                  </a:lnTo>
                  <a:lnTo>
                    <a:pt x="19545" y="176149"/>
                  </a:lnTo>
                  <a:lnTo>
                    <a:pt x="19545" y="0"/>
                  </a:lnTo>
                  <a:lnTo>
                    <a:pt x="0" y="0"/>
                  </a:lnTo>
                  <a:lnTo>
                    <a:pt x="0" y="168186"/>
                  </a:lnTo>
                  <a:lnTo>
                    <a:pt x="1219" y="179743"/>
                  </a:lnTo>
                  <a:lnTo>
                    <a:pt x="5003" y="188214"/>
                  </a:lnTo>
                  <a:lnTo>
                    <a:pt x="11607" y="193433"/>
                  </a:lnTo>
                  <a:lnTo>
                    <a:pt x="21234" y="195211"/>
                  </a:lnTo>
                  <a:lnTo>
                    <a:pt x="26784" y="195211"/>
                  </a:lnTo>
                  <a:lnTo>
                    <a:pt x="29921" y="194487"/>
                  </a:lnTo>
                  <a:lnTo>
                    <a:pt x="33058" y="193522"/>
                  </a:lnTo>
                  <a:close/>
                </a:path>
                <a:path w="86994" h="195579">
                  <a:moveTo>
                    <a:pt x="82042" y="61772"/>
                  </a:moveTo>
                  <a:lnTo>
                    <a:pt x="62496" y="61772"/>
                  </a:lnTo>
                  <a:lnTo>
                    <a:pt x="62496" y="192074"/>
                  </a:lnTo>
                  <a:lnTo>
                    <a:pt x="82042" y="192074"/>
                  </a:lnTo>
                  <a:lnTo>
                    <a:pt x="82042" y="61772"/>
                  </a:lnTo>
                  <a:close/>
                </a:path>
                <a:path w="86994" h="195579">
                  <a:moveTo>
                    <a:pt x="86626" y="12065"/>
                  </a:moveTo>
                  <a:lnTo>
                    <a:pt x="80111" y="6997"/>
                  </a:lnTo>
                  <a:lnTo>
                    <a:pt x="64185" y="6997"/>
                  </a:lnTo>
                  <a:lnTo>
                    <a:pt x="58153" y="12065"/>
                  </a:lnTo>
                  <a:lnTo>
                    <a:pt x="58153" y="28232"/>
                  </a:lnTo>
                  <a:lnTo>
                    <a:pt x="64185" y="33782"/>
                  </a:lnTo>
                  <a:lnTo>
                    <a:pt x="80111" y="33782"/>
                  </a:lnTo>
                  <a:lnTo>
                    <a:pt x="86626" y="28232"/>
                  </a:lnTo>
                  <a:lnTo>
                    <a:pt x="86626" y="1206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383189" y="7291050"/>
              <a:ext cx="102551" cy="13681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510593" y="7232657"/>
              <a:ext cx="105446" cy="19207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755084" y="7629262"/>
              <a:ext cx="167942" cy="216201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10974172" y="7629270"/>
              <a:ext cx="403225" cy="212090"/>
            </a:xfrm>
            <a:custGeom>
              <a:avLst/>
              <a:gdLst/>
              <a:ahLst/>
              <a:cxnLst/>
              <a:rect l="l" t="t" r="r" b="b"/>
              <a:pathLst>
                <a:path w="403225" h="212090">
                  <a:moveTo>
                    <a:pt x="130784" y="4584"/>
                  </a:moveTo>
                  <a:lnTo>
                    <a:pt x="114134" y="4584"/>
                  </a:lnTo>
                  <a:lnTo>
                    <a:pt x="114134" y="62979"/>
                  </a:lnTo>
                  <a:lnTo>
                    <a:pt x="83248" y="62979"/>
                  </a:lnTo>
                  <a:lnTo>
                    <a:pt x="83248" y="54292"/>
                  </a:lnTo>
                  <a:lnTo>
                    <a:pt x="83248" y="54089"/>
                  </a:lnTo>
                  <a:lnTo>
                    <a:pt x="83248" y="17614"/>
                  </a:lnTo>
                  <a:lnTo>
                    <a:pt x="66598" y="17614"/>
                  </a:lnTo>
                  <a:lnTo>
                    <a:pt x="66598" y="54089"/>
                  </a:lnTo>
                  <a:lnTo>
                    <a:pt x="66598" y="69329"/>
                  </a:lnTo>
                  <a:lnTo>
                    <a:pt x="66598" y="78219"/>
                  </a:lnTo>
                  <a:lnTo>
                    <a:pt x="66598" y="108699"/>
                  </a:lnTo>
                  <a:lnTo>
                    <a:pt x="16649" y="108699"/>
                  </a:lnTo>
                  <a:lnTo>
                    <a:pt x="16649" y="69329"/>
                  </a:lnTo>
                  <a:lnTo>
                    <a:pt x="66598" y="69329"/>
                  </a:lnTo>
                  <a:lnTo>
                    <a:pt x="66598" y="54089"/>
                  </a:lnTo>
                  <a:lnTo>
                    <a:pt x="16649" y="54089"/>
                  </a:lnTo>
                  <a:lnTo>
                    <a:pt x="16649" y="17259"/>
                  </a:lnTo>
                  <a:lnTo>
                    <a:pt x="0" y="17259"/>
                  </a:lnTo>
                  <a:lnTo>
                    <a:pt x="0" y="122669"/>
                  </a:lnTo>
                  <a:lnTo>
                    <a:pt x="83248" y="122669"/>
                  </a:lnTo>
                  <a:lnTo>
                    <a:pt x="83248" y="108699"/>
                  </a:lnTo>
                  <a:lnTo>
                    <a:pt x="83248" y="78219"/>
                  </a:lnTo>
                  <a:lnTo>
                    <a:pt x="114134" y="78219"/>
                  </a:lnTo>
                  <a:lnTo>
                    <a:pt x="114134" y="157810"/>
                  </a:lnTo>
                  <a:lnTo>
                    <a:pt x="130784" y="157810"/>
                  </a:lnTo>
                  <a:lnTo>
                    <a:pt x="130784" y="78219"/>
                  </a:lnTo>
                  <a:lnTo>
                    <a:pt x="130784" y="77939"/>
                  </a:lnTo>
                  <a:lnTo>
                    <a:pt x="130784" y="69329"/>
                  </a:lnTo>
                  <a:lnTo>
                    <a:pt x="130784" y="63220"/>
                  </a:lnTo>
                  <a:lnTo>
                    <a:pt x="130784" y="62979"/>
                  </a:lnTo>
                  <a:lnTo>
                    <a:pt x="130784" y="4584"/>
                  </a:lnTo>
                  <a:close/>
                </a:path>
                <a:path w="403225" h="212090">
                  <a:moveTo>
                    <a:pt x="171564" y="0"/>
                  </a:moveTo>
                  <a:lnTo>
                    <a:pt x="154673" y="0"/>
                  </a:lnTo>
                  <a:lnTo>
                    <a:pt x="154673" y="164084"/>
                  </a:lnTo>
                  <a:lnTo>
                    <a:pt x="171564" y="164084"/>
                  </a:lnTo>
                  <a:lnTo>
                    <a:pt x="171564" y="0"/>
                  </a:lnTo>
                  <a:close/>
                </a:path>
                <a:path w="403225" h="212090">
                  <a:moveTo>
                    <a:pt x="178079" y="196329"/>
                  </a:moveTo>
                  <a:lnTo>
                    <a:pt x="49225" y="196329"/>
                  </a:lnTo>
                  <a:lnTo>
                    <a:pt x="49225" y="141719"/>
                  </a:lnTo>
                  <a:lnTo>
                    <a:pt x="31610" y="141719"/>
                  </a:lnTo>
                  <a:lnTo>
                    <a:pt x="31610" y="196329"/>
                  </a:lnTo>
                  <a:lnTo>
                    <a:pt x="31610" y="211569"/>
                  </a:lnTo>
                  <a:lnTo>
                    <a:pt x="178079" y="211569"/>
                  </a:lnTo>
                  <a:lnTo>
                    <a:pt x="178079" y="196329"/>
                  </a:lnTo>
                  <a:close/>
                </a:path>
                <a:path w="403225" h="212090">
                  <a:moveTo>
                    <a:pt x="380047" y="117589"/>
                  </a:moveTo>
                  <a:lnTo>
                    <a:pt x="250228" y="117589"/>
                  </a:lnTo>
                  <a:lnTo>
                    <a:pt x="250228" y="82029"/>
                  </a:lnTo>
                  <a:lnTo>
                    <a:pt x="373049" y="82029"/>
                  </a:lnTo>
                  <a:lnTo>
                    <a:pt x="373049" y="66789"/>
                  </a:lnTo>
                  <a:lnTo>
                    <a:pt x="250228" y="66789"/>
                  </a:lnTo>
                  <a:lnTo>
                    <a:pt x="250228" y="33769"/>
                  </a:lnTo>
                  <a:lnTo>
                    <a:pt x="377875" y="33769"/>
                  </a:lnTo>
                  <a:lnTo>
                    <a:pt x="377875" y="18529"/>
                  </a:lnTo>
                  <a:lnTo>
                    <a:pt x="232371" y="18529"/>
                  </a:lnTo>
                  <a:lnTo>
                    <a:pt x="232371" y="33769"/>
                  </a:lnTo>
                  <a:lnTo>
                    <a:pt x="232371" y="66789"/>
                  </a:lnTo>
                  <a:lnTo>
                    <a:pt x="232371" y="82029"/>
                  </a:lnTo>
                  <a:lnTo>
                    <a:pt x="232371" y="117589"/>
                  </a:lnTo>
                  <a:lnTo>
                    <a:pt x="232371" y="131559"/>
                  </a:lnTo>
                  <a:lnTo>
                    <a:pt x="380047" y="131559"/>
                  </a:lnTo>
                  <a:lnTo>
                    <a:pt x="380047" y="117589"/>
                  </a:lnTo>
                  <a:close/>
                </a:path>
                <a:path w="403225" h="212090">
                  <a:moveTo>
                    <a:pt x="402729" y="172770"/>
                  </a:moveTo>
                  <a:lnTo>
                    <a:pt x="206794" y="172770"/>
                  </a:lnTo>
                  <a:lnTo>
                    <a:pt x="206794" y="187490"/>
                  </a:lnTo>
                  <a:lnTo>
                    <a:pt x="402729" y="187490"/>
                  </a:lnTo>
                  <a:lnTo>
                    <a:pt x="402729" y="17277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461202" y="7643499"/>
              <a:ext cx="194967" cy="20196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678610" y="7629262"/>
              <a:ext cx="181937" cy="211134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969240" y="7629262"/>
              <a:ext cx="178077" cy="215236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238321" y="7629262"/>
              <a:ext cx="176629" cy="216201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2463933" y="7629270"/>
              <a:ext cx="404495" cy="216535"/>
            </a:xfrm>
            <a:custGeom>
              <a:avLst/>
              <a:gdLst/>
              <a:ahLst/>
              <a:cxnLst/>
              <a:rect l="l" t="t" r="r" b="b"/>
              <a:pathLst>
                <a:path w="404495" h="216534">
                  <a:moveTo>
                    <a:pt x="97967" y="17132"/>
                  </a:moveTo>
                  <a:lnTo>
                    <a:pt x="80835" y="17132"/>
                  </a:lnTo>
                  <a:lnTo>
                    <a:pt x="80835" y="73837"/>
                  </a:lnTo>
                  <a:lnTo>
                    <a:pt x="97967" y="73837"/>
                  </a:lnTo>
                  <a:lnTo>
                    <a:pt x="97967" y="17132"/>
                  </a:lnTo>
                  <a:close/>
                </a:path>
                <a:path w="404495" h="216534">
                  <a:moveTo>
                    <a:pt x="168173" y="0"/>
                  </a:moveTo>
                  <a:lnTo>
                    <a:pt x="150558" y="0"/>
                  </a:lnTo>
                  <a:lnTo>
                    <a:pt x="150558" y="80759"/>
                  </a:lnTo>
                  <a:lnTo>
                    <a:pt x="97967" y="80759"/>
                  </a:lnTo>
                  <a:lnTo>
                    <a:pt x="97967" y="74409"/>
                  </a:lnTo>
                  <a:lnTo>
                    <a:pt x="80835" y="74409"/>
                  </a:lnTo>
                  <a:lnTo>
                    <a:pt x="80835" y="88379"/>
                  </a:lnTo>
                  <a:lnTo>
                    <a:pt x="80835" y="95999"/>
                  </a:lnTo>
                  <a:lnTo>
                    <a:pt x="80835" y="146799"/>
                  </a:lnTo>
                  <a:lnTo>
                    <a:pt x="17373" y="146799"/>
                  </a:lnTo>
                  <a:lnTo>
                    <a:pt x="17373" y="88379"/>
                  </a:lnTo>
                  <a:lnTo>
                    <a:pt x="80835" y="88379"/>
                  </a:lnTo>
                  <a:lnTo>
                    <a:pt x="80835" y="74409"/>
                  </a:lnTo>
                  <a:lnTo>
                    <a:pt x="17373" y="74409"/>
                  </a:lnTo>
                  <a:lnTo>
                    <a:pt x="17373" y="17259"/>
                  </a:lnTo>
                  <a:lnTo>
                    <a:pt x="0" y="17259"/>
                  </a:lnTo>
                  <a:lnTo>
                    <a:pt x="0" y="160769"/>
                  </a:lnTo>
                  <a:lnTo>
                    <a:pt x="97967" y="160769"/>
                  </a:lnTo>
                  <a:lnTo>
                    <a:pt x="97967" y="146799"/>
                  </a:lnTo>
                  <a:lnTo>
                    <a:pt x="97967" y="95999"/>
                  </a:lnTo>
                  <a:lnTo>
                    <a:pt x="150558" y="95999"/>
                  </a:lnTo>
                  <a:lnTo>
                    <a:pt x="150558" y="216204"/>
                  </a:lnTo>
                  <a:lnTo>
                    <a:pt x="168173" y="216204"/>
                  </a:lnTo>
                  <a:lnTo>
                    <a:pt x="168173" y="95999"/>
                  </a:lnTo>
                  <a:lnTo>
                    <a:pt x="168173" y="95554"/>
                  </a:lnTo>
                  <a:lnTo>
                    <a:pt x="168173" y="88379"/>
                  </a:lnTo>
                  <a:lnTo>
                    <a:pt x="168173" y="81076"/>
                  </a:lnTo>
                  <a:lnTo>
                    <a:pt x="168173" y="80759"/>
                  </a:lnTo>
                  <a:lnTo>
                    <a:pt x="168173" y="0"/>
                  </a:lnTo>
                  <a:close/>
                </a:path>
                <a:path w="404495" h="216534">
                  <a:moveTo>
                    <a:pt x="403923" y="173469"/>
                  </a:moveTo>
                  <a:lnTo>
                    <a:pt x="314642" y="173469"/>
                  </a:lnTo>
                  <a:lnTo>
                    <a:pt x="314642" y="131559"/>
                  </a:lnTo>
                  <a:lnTo>
                    <a:pt x="384136" y="131559"/>
                  </a:lnTo>
                  <a:lnTo>
                    <a:pt x="384136" y="117589"/>
                  </a:lnTo>
                  <a:lnTo>
                    <a:pt x="250456" y="117589"/>
                  </a:lnTo>
                  <a:lnTo>
                    <a:pt x="250456" y="80759"/>
                  </a:lnTo>
                  <a:lnTo>
                    <a:pt x="379069" y="80759"/>
                  </a:lnTo>
                  <a:lnTo>
                    <a:pt x="379069" y="66789"/>
                  </a:lnTo>
                  <a:lnTo>
                    <a:pt x="379069" y="31229"/>
                  </a:lnTo>
                  <a:lnTo>
                    <a:pt x="379069" y="15989"/>
                  </a:lnTo>
                  <a:lnTo>
                    <a:pt x="232600" y="15989"/>
                  </a:lnTo>
                  <a:lnTo>
                    <a:pt x="232600" y="31229"/>
                  </a:lnTo>
                  <a:lnTo>
                    <a:pt x="361937" y="31229"/>
                  </a:lnTo>
                  <a:lnTo>
                    <a:pt x="361937" y="66789"/>
                  </a:lnTo>
                  <a:lnTo>
                    <a:pt x="233083" y="66789"/>
                  </a:lnTo>
                  <a:lnTo>
                    <a:pt x="233083" y="80759"/>
                  </a:lnTo>
                  <a:lnTo>
                    <a:pt x="233083" y="117589"/>
                  </a:lnTo>
                  <a:lnTo>
                    <a:pt x="233083" y="131559"/>
                  </a:lnTo>
                  <a:lnTo>
                    <a:pt x="297027" y="131559"/>
                  </a:lnTo>
                  <a:lnTo>
                    <a:pt x="297027" y="173469"/>
                  </a:lnTo>
                  <a:lnTo>
                    <a:pt x="208229" y="173469"/>
                  </a:lnTo>
                  <a:lnTo>
                    <a:pt x="208229" y="188709"/>
                  </a:lnTo>
                  <a:lnTo>
                    <a:pt x="403923" y="188709"/>
                  </a:lnTo>
                  <a:lnTo>
                    <a:pt x="403923" y="17346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952884" y="7629503"/>
              <a:ext cx="182420" cy="21089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169326" y="7632640"/>
              <a:ext cx="194967" cy="21209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87692" y="7629262"/>
              <a:ext cx="173500" cy="216201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3603173" y="7635100"/>
              <a:ext cx="413384" cy="208279"/>
            </a:xfrm>
            <a:custGeom>
              <a:avLst/>
              <a:gdLst/>
              <a:ahLst/>
              <a:cxnLst/>
              <a:rect l="l" t="t" r="r" b="b"/>
              <a:pathLst>
                <a:path w="413384" h="208279">
                  <a:moveTo>
                    <a:pt x="196176" y="167640"/>
                  </a:moveTo>
                  <a:lnTo>
                    <a:pt x="106654" y="167640"/>
                  </a:lnTo>
                  <a:lnTo>
                    <a:pt x="106654" y="110490"/>
                  </a:lnTo>
                  <a:lnTo>
                    <a:pt x="173253" y="110490"/>
                  </a:lnTo>
                  <a:lnTo>
                    <a:pt x="173253" y="95250"/>
                  </a:lnTo>
                  <a:lnTo>
                    <a:pt x="42951" y="95250"/>
                  </a:lnTo>
                  <a:lnTo>
                    <a:pt x="42951" y="26670"/>
                  </a:lnTo>
                  <a:lnTo>
                    <a:pt x="170840" y="26670"/>
                  </a:lnTo>
                  <a:lnTo>
                    <a:pt x="170840" y="11430"/>
                  </a:lnTo>
                  <a:lnTo>
                    <a:pt x="25336" y="11430"/>
                  </a:lnTo>
                  <a:lnTo>
                    <a:pt x="25336" y="26670"/>
                  </a:lnTo>
                  <a:lnTo>
                    <a:pt x="25336" y="95250"/>
                  </a:lnTo>
                  <a:lnTo>
                    <a:pt x="25336" y="110490"/>
                  </a:lnTo>
                  <a:lnTo>
                    <a:pt x="89039" y="110490"/>
                  </a:lnTo>
                  <a:lnTo>
                    <a:pt x="89039" y="167640"/>
                  </a:lnTo>
                  <a:lnTo>
                    <a:pt x="0" y="167640"/>
                  </a:lnTo>
                  <a:lnTo>
                    <a:pt x="0" y="182880"/>
                  </a:lnTo>
                  <a:lnTo>
                    <a:pt x="196176" y="182880"/>
                  </a:lnTo>
                  <a:lnTo>
                    <a:pt x="196176" y="167640"/>
                  </a:lnTo>
                  <a:close/>
                </a:path>
                <a:path w="413384" h="208279">
                  <a:moveTo>
                    <a:pt x="388734" y="146050"/>
                  </a:moveTo>
                  <a:lnTo>
                    <a:pt x="239128" y="146050"/>
                  </a:lnTo>
                  <a:lnTo>
                    <a:pt x="239128" y="160020"/>
                  </a:lnTo>
                  <a:lnTo>
                    <a:pt x="371119" y="160020"/>
                  </a:lnTo>
                  <a:lnTo>
                    <a:pt x="371119" y="208280"/>
                  </a:lnTo>
                  <a:lnTo>
                    <a:pt x="388734" y="208280"/>
                  </a:lnTo>
                  <a:lnTo>
                    <a:pt x="388734" y="160020"/>
                  </a:lnTo>
                  <a:lnTo>
                    <a:pt x="388734" y="146050"/>
                  </a:lnTo>
                  <a:close/>
                </a:path>
                <a:path w="413384" h="208279">
                  <a:moveTo>
                    <a:pt x="392112" y="74930"/>
                  </a:moveTo>
                  <a:lnTo>
                    <a:pt x="260121" y="74930"/>
                  </a:lnTo>
                  <a:lnTo>
                    <a:pt x="260121" y="50800"/>
                  </a:lnTo>
                  <a:lnTo>
                    <a:pt x="387769" y="50800"/>
                  </a:lnTo>
                  <a:lnTo>
                    <a:pt x="387769" y="38100"/>
                  </a:lnTo>
                  <a:lnTo>
                    <a:pt x="387769" y="13970"/>
                  </a:lnTo>
                  <a:lnTo>
                    <a:pt x="387769" y="0"/>
                  </a:lnTo>
                  <a:lnTo>
                    <a:pt x="242265" y="0"/>
                  </a:lnTo>
                  <a:lnTo>
                    <a:pt x="242265" y="13970"/>
                  </a:lnTo>
                  <a:lnTo>
                    <a:pt x="370395" y="13970"/>
                  </a:lnTo>
                  <a:lnTo>
                    <a:pt x="370395" y="38100"/>
                  </a:lnTo>
                  <a:lnTo>
                    <a:pt x="242747" y="38100"/>
                  </a:lnTo>
                  <a:lnTo>
                    <a:pt x="242747" y="50800"/>
                  </a:lnTo>
                  <a:lnTo>
                    <a:pt x="242747" y="74930"/>
                  </a:lnTo>
                  <a:lnTo>
                    <a:pt x="242747" y="88900"/>
                  </a:lnTo>
                  <a:lnTo>
                    <a:pt x="392112" y="88900"/>
                  </a:lnTo>
                  <a:lnTo>
                    <a:pt x="392112" y="74930"/>
                  </a:lnTo>
                  <a:close/>
                </a:path>
                <a:path w="413384" h="208279">
                  <a:moveTo>
                    <a:pt x="413105" y="113372"/>
                  </a:moveTo>
                  <a:lnTo>
                    <a:pt x="324065" y="113372"/>
                  </a:lnTo>
                  <a:lnTo>
                    <a:pt x="324065" y="89484"/>
                  </a:lnTo>
                  <a:lnTo>
                    <a:pt x="306451" y="89484"/>
                  </a:lnTo>
                  <a:lnTo>
                    <a:pt x="306451" y="113372"/>
                  </a:lnTo>
                  <a:lnTo>
                    <a:pt x="217170" y="113372"/>
                  </a:lnTo>
                  <a:lnTo>
                    <a:pt x="217170" y="128092"/>
                  </a:lnTo>
                  <a:lnTo>
                    <a:pt x="413105" y="128092"/>
                  </a:lnTo>
                  <a:lnTo>
                    <a:pt x="413105" y="11337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100665" y="7643499"/>
              <a:ext cx="194967" cy="20196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317591" y="7629503"/>
              <a:ext cx="177835" cy="21523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88460" y="1515291"/>
              <a:ext cx="106756" cy="18493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914647" y="1570612"/>
              <a:ext cx="113614" cy="129616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047692" y="1570612"/>
              <a:ext cx="113614" cy="12961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90338" y="1515291"/>
              <a:ext cx="99898" cy="18196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311496" y="1529921"/>
              <a:ext cx="119329" cy="167335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451857" y="1538837"/>
              <a:ext cx="297408" cy="161391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11781269" y="1515300"/>
              <a:ext cx="92710" cy="185420"/>
            </a:xfrm>
            <a:custGeom>
              <a:avLst/>
              <a:gdLst/>
              <a:ahLst/>
              <a:cxnLst/>
              <a:rect l="l" t="t" r="r" b="b"/>
              <a:pathLst>
                <a:path w="92709" h="185419">
                  <a:moveTo>
                    <a:pt x="22631" y="58521"/>
                  </a:moveTo>
                  <a:lnTo>
                    <a:pt x="4114" y="58521"/>
                  </a:lnTo>
                  <a:lnTo>
                    <a:pt x="4114" y="181965"/>
                  </a:lnTo>
                  <a:lnTo>
                    <a:pt x="22631" y="181965"/>
                  </a:lnTo>
                  <a:lnTo>
                    <a:pt x="22631" y="58521"/>
                  </a:lnTo>
                  <a:close/>
                </a:path>
                <a:path w="92709" h="185419">
                  <a:moveTo>
                    <a:pt x="26974" y="11430"/>
                  </a:moveTo>
                  <a:lnTo>
                    <a:pt x="20802" y="6629"/>
                  </a:lnTo>
                  <a:lnTo>
                    <a:pt x="5715" y="6629"/>
                  </a:lnTo>
                  <a:lnTo>
                    <a:pt x="0" y="11430"/>
                  </a:lnTo>
                  <a:lnTo>
                    <a:pt x="0" y="26746"/>
                  </a:lnTo>
                  <a:lnTo>
                    <a:pt x="5715" y="32004"/>
                  </a:lnTo>
                  <a:lnTo>
                    <a:pt x="20802" y="32004"/>
                  </a:lnTo>
                  <a:lnTo>
                    <a:pt x="26974" y="26746"/>
                  </a:lnTo>
                  <a:lnTo>
                    <a:pt x="26974" y="11430"/>
                  </a:lnTo>
                  <a:close/>
                </a:path>
                <a:path w="92709" h="185419">
                  <a:moveTo>
                    <a:pt x="92354" y="183337"/>
                  </a:moveTo>
                  <a:lnTo>
                    <a:pt x="89611" y="168935"/>
                  </a:lnTo>
                  <a:lnTo>
                    <a:pt x="87325" y="169392"/>
                  </a:lnTo>
                  <a:lnTo>
                    <a:pt x="82067" y="169392"/>
                  </a:lnTo>
                  <a:lnTo>
                    <a:pt x="79552" y="166878"/>
                  </a:lnTo>
                  <a:lnTo>
                    <a:pt x="79552" y="0"/>
                  </a:lnTo>
                  <a:lnTo>
                    <a:pt x="61036" y="0"/>
                  </a:lnTo>
                  <a:lnTo>
                    <a:pt x="61036" y="159334"/>
                  </a:lnTo>
                  <a:lnTo>
                    <a:pt x="62179" y="170281"/>
                  </a:lnTo>
                  <a:lnTo>
                    <a:pt x="65773" y="178308"/>
                  </a:lnTo>
                  <a:lnTo>
                    <a:pt x="72021" y="183248"/>
                  </a:lnTo>
                  <a:lnTo>
                    <a:pt x="81153" y="184937"/>
                  </a:lnTo>
                  <a:lnTo>
                    <a:pt x="86410" y="184937"/>
                  </a:lnTo>
                  <a:lnTo>
                    <a:pt x="89382" y="184251"/>
                  </a:lnTo>
                  <a:lnTo>
                    <a:pt x="92354" y="183337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896484" y="1521920"/>
              <a:ext cx="85039" cy="231343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001411" y="1570612"/>
              <a:ext cx="90068" cy="12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1585653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5856532" y="0"/>
                  </a:lnTo>
                  <a:lnTo>
                    <a:pt x="15856532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94449" y="536652"/>
              <a:ext cx="15856585" cy="8893175"/>
            </a:xfrm>
            <a:custGeom>
              <a:avLst/>
              <a:gdLst/>
              <a:ahLst/>
              <a:cxnLst/>
              <a:rect l="l" t="t" r="r" b="b"/>
              <a:pathLst>
                <a:path w="15856585" h="8893175">
                  <a:moveTo>
                    <a:pt x="0" y="0"/>
                  </a:moveTo>
                  <a:lnTo>
                    <a:pt x="0" y="8893097"/>
                  </a:lnTo>
                  <a:lnTo>
                    <a:pt x="15856532" y="8893097"/>
                  </a:lnTo>
                  <a:lnTo>
                    <a:pt x="1585653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42693" y="1149374"/>
              <a:ext cx="712470" cy="314325"/>
            </a:xfrm>
            <a:custGeom>
              <a:avLst/>
              <a:gdLst/>
              <a:ahLst/>
              <a:cxnLst/>
              <a:rect l="l" t="t" r="r" b="b"/>
              <a:pathLst>
                <a:path w="712469" h="314325">
                  <a:moveTo>
                    <a:pt x="209550" y="194881"/>
                  </a:moveTo>
                  <a:lnTo>
                    <a:pt x="165544" y="194881"/>
                  </a:lnTo>
                  <a:lnTo>
                    <a:pt x="165544" y="41910"/>
                  </a:lnTo>
                  <a:lnTo>
                    <a:pt x="165544" y="6286"/>
                  </a:lnTo>
                  <a:lnTo>
                    <a:pt x="139979" y="6286"/>
                  </a:lnTo>
                  <a:lnTo>
                    <a:pt x="139979" y="41910"/>
                  </a:lnTo>
                  <a:lnTo>
                    <a:pt x="138303" y="75438"/>
                  </a:lnTo>
                  <a:lnTo>
                    <a:pt x="138303" y="194881"/>
                  </a:lnTo>
                  <a:lnTo>
                    <a:pt x="29756" y="194881"/>
                  </a:lnTo>
                  <a:lnTo>
                    <a:pt x="139979" y="41910"/>
                  </a:lnTo>
                  <a:lnTo>
                    <a:pt x="139979" y="6286"/>
                  </a:lnTo>
                  <a:lnTo>
                    <a:pt x="138722" y="6286"/>
                  </a:lnTo>
                  <a:lnTo>
                    <a:pt x="137045" y="7962"/>
                  </a:lnTo>
                  <a:lnTo>
                    <a:pt x="0" y="194881"/>
                  </a:lnTo>
                  <a:lnTo>
                    <a:pt x="0" y="218770"/>
                  </a:lnTo>
                  <a:lnTo>
                    <a:pt x="138303" y="218770"/>
                  </a:lnTo>
                  <a:lnTo>
                    <a:pt x="138303" y="310134"/>
                  </a:lnTo>
                  <a:lnTo>
                    <a:pt x="141236" y="309295"/>
                  </a:lnTo>
                  <a:lnTo>
                    <a:pt x="163449" y="304266"/>
                  </a:lnTo>
                  <a:lnTo>
                    <a:pt x="165544" y="303428"/>
                  </a:lnTo>
                  <a:lnTo>
                    <a:pt x="165544" y="218770"/>
                  </a:lnTo>
                  <a:lnTo>
                    <a:pt x="209550" y="218770"/>
                  </a:lnTo>
                  <a:lnTo>
                    <a:pt x="209550" y="194881"/>
                  </a:lnTo>
                  <a:close/>
                </a:path>
                <a:path w="712469" h="314325">
                  <a:moveTo>
                    <a:pt x="375094" y="167640"/>
                  </a:moveTo>
                  <a:lnTo>
                    <a:pt x="245173" y="167640"/>
                  </a:lnTo>
                  <a:lnTo>
                    <a:pt x="245173" y="192786"/>
                  </a:lnTo>
                  <a:lnTo>
                    <a:pt x="375094" y="192786"/>
                  </a:lnTo>
                  <a:lnTo>
                    <a:pt x="375094" y="167640"/>
                  </a:lnTo>
                  <a:close/>
                </a:path>
                <a:path w="712469" h="314325">
                  <a:moveTo>
                    <a:pt x="607695" y="207454"/>
                  </a:moveTo>
                  <a:lnTo>
                    <a:pt x="594918" y="162610"/>
                  </a:lnTo>
                  <a:lnTo>
                    <a:pt x="559079" y="132435"/>
                  </a:lnTo>
                  <a:lnTo>
                    <a:pt x="568985" y="125831"/>
                  </a:lnTo>
                  <a:lnTo>
                    <a:pt x="593928" y="88671"/>
                  </a:lnTo>
                  <a:lnTo>
                    <a:pt x="594017" y="87985"/>
                  </a:lnTo>
                  <a:lnTo>
                    <a:pt x="594982" y="80568"/>
                  </a:lnTo>
                  <a:lnTo>
                    <a:pt x="595122" y="68732"/>
                  </a:lnTo>
                  <a:lnTo>
                    <a:pt x="595033" y="63284"/>
                  </a:lnTo>
                  <a:lnTo>
                    <a:pt x="594906" y="56578"/>
                  </a:lnTo>
                  <a:lnTo>
                    <a:pt x="594791" y="50088"/>
                  </a:lnTo>
                  <a:lnTo>
                    <a:pt x="560501" y="7874"/>
                  </a:lnTo>
                  <a:lnTo>
                    <a:pt x="515493" y="0"/>
                  </a:lnTo>
                  <a:lnTo>
                    <a:pt x="505396" y="0"/>
                  </a:lnTo>
                  <a:lnTo>
                    <a:pt x="468325" y="10439"/>
                  </a:lnTo>
                  <a:lnTo>
                    <a:pt x="435978" y="37426"/>
                  </a:lnTo>
                  <a:lnTo>
                    <a:pt x="428739" y="55740"/>
                  </a:lnTo>
                  <a:lnTo>
                    <a:pt x="431253" y="56578"/>
                  </a:lnTo>
                  <a:lnTo>
                    <a:pt x="452208" y="63284"/>
                  </a:lnTo>
                  <a:lnTo>
                    <a:pt x="454723" y="64122"/>
                  </a:lnTo>
                  <a:lnTo>
                    <a:pt x="487553" y="27647"/>
                  </a:lnTo>
                  <a:lnTo>
                    <a:pt x="516331" y="23050"/>
                  </a:lnTo>
                  <a:lnTo>
                    <a:pt x="528497" y="23215"/>
                  </a:lnTo>
                  <a:lnTo>
                    <a:pt x="530199" y="23215"/>
                  </a:lnTo>
                  <a:lnTo>
                    <a:pt x="566153" y="49187"/>
                  </a:lnTo>
                  <a:lnTo>
                    <a:pt x="567880" y="68313"/>
                  </a:lnTo>
                  <a:lnTo>
                    <a:pt x="567880" y="68732"/>
                  </a:lnTo>
                  <a:lnTo>
                    <a:pt x="551065" y="109791"/>
                  </a:lnTo>
                  <a:lnTo>
                    <a:pt x="510260" y="127825"/>
                  </a:lnTo>
                  <a:lnTo>
                    <a:pt x="501446" y="128562"/>
                  </a:lnTo>
                  <a:lnTo>
                    <a:pt x="476935" y="128562"/>
                  </a:lnTo>
                  <a:lnTo>
                    <a:pt x="476910" y="132435"/>
                  </a:lnTo>
                  <a:lnTo>
                    <a:pt x="476631" y="143751"/>
                  </a:lnTo>
                  <a:lnTo>
                    <a:pt x="476516" y="150799"/>
                  </a:lnTo>
                  <a:lnTo>
                    <a:pt x="500494" y="150799"/>
                  </a:lnTo>
                  <a:lnTo>
                    <a:pt x="508901" y="150253"/>
                  </a:lnTo>
                  <a:lnTo>
                    <a:pt x="516839" y="148755"/>
                  </a:lnTo>
                  <a:lnTo>
                    <a:pt x="528066" y="145846"/>
                  </a:lnTo>
                  <a:lnTo>
                    <a:pt x="541629" y="148056"/>
                  </a:lnTo>
                  <a:lnTo>
                    <a:pt x="549541" y="150799"/>
                  </a:lnTo>
                  <a:lnTo>
                    <a:pt x="549846" y="150799"/>
                  </a:lnTo>
                  <a:lnTo>
                    <a:pt x="556945" y="156578"/>
                  </a:lnTo>
                  <a:lnTo>
                    <a:pt x="580224" y="193852"/>
                  </a:lnTo>
                  <a:lnTo>
                    <a:pt x="580453" y="207454"/>
                  </a:lnTo>
                  <a:lnTo>
                    <a:pt x="580110" y="226187"/>
                  </a:lnTo>
                  <a:lnTo>
                    <a:pt x="558457" y="259422"/>
                  </a:lnTo>
                  <a:lnTo>
                    <a:pt x="534631" y="276974"/>
                  </a:lnTo>
                  <a:lnTo>
                    <a:pt x="534847" y="276974"/>
                  </a:lnTo>
                  <a:lnTo>
                    <a:pt x="521068" y="279222"/>
                  </a:lnTo>
                  <a:lnTo>
                    <a:pt x="505777" y="279450"/>
                  </a:lnTo>
                  <a:lnTo>
                    <a:pt x="487768" y="279450"/>
                  </a:lnTo>
                  <a:lnTo>
                    <a:pt x="448729" y="266420"/>
                  </a:lnTo>
                  <a:lnTo>
                    <a:pt x="433349" y="251040"/>
                  </a:lnTo>
                  <a:lnTo>
                    <a:pt x="431673" y="253555"/>
                  </a:lnTo>
                  <a:lnTo>
                    <a:pt x="417842" y="268643"/>
                  </a:lnTo>
                  <a:lnTo>
                    <a:pt x="416166" y="270738"/>
                  </a:lnTo>
                  <a:lnTo>
                    <a:pt x="417842" y="272415"/>
                  </a:lnTo>
                  <a:lnTo>
                    <a:pt x="454939" y="295262"/>
                  </a:lnTo>
                  <a:lnTo>
                    <a:pt x="484720" y="302818"/>
                  </a:lnTo>
                  <a:lnTo>
                    <a:pt x="518198" y="302818"/>
                  </a:lnTo>
                  <a:lnTo>
                    <a:pt x="556145" y="290537"/>
                  </a:lnTo>
                  <a:lnTo>
                    <a:pt x="594080" y="256705"/>
                  </a:lnTo>
                  <a:lnTo>
                    <a:pt x="607491" y="223786"/>
                  </a:lnTo>
                  <a:lnTo>
                    <a:pt x="607695" y="207454"/>
                  </a:lnTo>
                  <a:close/>
                </a:path>
                <a:path w="712469" h="314325">
                  <a:moveTo>
                    <a:pt x="712470" y="281216"/>
                  </a:moveTo>
                  <a:lnTo>
                    <a:pt x="699477" y="268224"/>
                  </a:lnTo>
                  <a:lnTo>
                    <a:pt x="679780" y="268224"/>
                  </a:lnTo>
                  <a:lnTo>
                    <a:pt x="666369" y="281216"/>
                  </a:lnTo>
                  <a:lnTo>
                    <a:pt x="666369" y="300913"/>
                  </a:lnTo>
                  <a:lnTo>
                    <a:pt x="679780" y="314325"/>
                  </a:lnTo>
                  <a:lnTo>
                    <a:pt x="699477" y="314325"/>
                  </a:lnTo>
                  <a:lnTo>
                    <a:pt x="712470" y="300913"/>
                  </a:lnTo>
                  <a:lnTo>
                    <a:pt x="712470" y="2812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34323" y="1542370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580" y="0"/>
                  </a:lnTo>
                </a:path>
                <a:path w="889000" h="0">
                  <a:moveTo>
                    <a:pt x="758428" y="0"/>
                  </a:moveTo>
                  <a:lnTo>
                    <a:pt x="88850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43212" y="1128419"/>
              <a:ext cx="1511300" cy="389890"/>
            </a:xfrm>
            <a:custGeom>
              <a:avLst/>
              <a:gdLst/>
              <a:ahLst/>
              <a:cxnLst/>
              <a:rect l="l" t="t" r="r" b="b"/>
              <a:pathLst>
                <a:path w="1511300" h="389890">
                  <a:moveTo>
                    <a:pt x="276834" y="297154"/>
                  </a:moveTo>
                  <a:lnTo>
                    <a:pt x="257517" y="262585"/>
                  </a:lnTo>
                  <a:lnTo>
                    <a:pt x="250952" y="256679"/>
                  </a:lnTo>
                  <a:lnTo>
                    <a:pt x="250952" y="315582"/>
                  </a:lnTo>
                  <a:lnTo>
                    <a:pt x="250748" y="326707"/>
                  </a:lnTo>
                  <a:lnTo>
                    <a:pt x="220840" y="360959"/>
                  </a:lnTo>
                  <a:lnTo>
                    <a:pt x="202323" y="367157"/>
                  </a:lnTo>
                  <a:lnTo>
                    <a:pt x="204050" y="367157"/>
                  </a:lnTo>
                  <a:lnTo>
                    <a:pt x="187591" y="367868"/>
                  </a:lnTo>
                  <a:lnTo>
                    <a:pt x="174345" y="367868"/>
                  </a:lnTo>
                  <a:lnTo>
                    <a:pt x="137414" y="354291"/>
                  </a:lnTo>
                  <a:lnTo>
                    <a:pt x="119164" y="324561"/>
                  </a:lnTo>
                  <a:lnTo>
                    <a:pt x="119164" y="305523"/>
                  </a:lnTo>
                  <a:lnTo>
                    <a:pt x="142938" y="271780"/>
                  </a:lnTo>
                  <a:lnTo>
                    <a:pt x="196316" y="259867"/>
                  </a:lnTo>
                  <a:lnTo>
                    <a:pt x="203288" y="260261"/>
                  </a:lnTo>
                  <a:lnTo>
                    <a:pt x="242239" y="282689"/>
                  </a:lnTo>
                  <a:lnTo>
                    <a:pt x="250952" y="315582"/>
                  </a:lnTo>
                  <a:lnTo>
                    <a:pt x="250952" y="256679"/>
                  </a:lnTo>
                  <a:lnTo>
                    <a:pt x="211010" y="241579"/>
                  </a:lnTo>
                  <a:lnTo>
                    <a:pt x="201180" y="240855"/>
                  </a:lnTo>
                  <a:lnTo>
                    <a:pt x="190665" y="240855"/>
                  </a:lnTo>
                  <a:lnTo>
                    <a:pt x="152311" y="245465"/>
                  </a:lnTo>
                  <a:lnTo>
                    <a:pt x="113131" y="267601"/>
                  </a:lnTo>
                  <a:lnTo>
                    <a:pt x="92824" y="302958"/>
                  </a:lnTo>
                  <a:lnTo>
                    <a:pt x="92798" y="328206"/>
                  </a:lnTo>
                  <a:lnTo>
                    <a:pt x="94043" y="336270"/>
                  </a:lnTo>
                  <a:lnTo>
                    <a:pt x="116801" y="369595"/>
                  </a:lnTo>
                  <a:lnTo>
                    <a:pt x="157276" y="388480"/>
                  </a:lnTo>
                  <a:lnTo>
                    <a:pt x="156768" y="388480"/>
                  </a:lnTo>
                  <a:lnTo>
                    <a:pt x="167640" y="389597"/>
                  </a:lnTo>
                  <a:lnTo>
                    <a:pt x="166700" y="389597"/>
                  </a:lnTo>
                  <a:lnTo>
                    <a:pt x="183565" y="389763"/>
                  </a:lnTo>
                  <a:lnTo>
                    <a:pt x="231546" y="379501"/>
                  </a:lnTo>
                  <a:lnTo>
                    <a:pt x="251942" y="367868"/>
                  </a:lnTo>
                  <a:lnTo>
                    <a:pt x="257517" y="361784"/>
                  </a:lnTo>
                  <a:lnTo>
                    <a:pt x="264871" y="351205"/>
                  </a:lnTo>
                  <a:lnTo>
                    <a:pt x="271894" y="340436"/>
                  </a:lnTo>
                  <a:lnTo>
                    <a:pt x="275501" y="332663"/>
                  </a:lnTo>
                  <a:lnTo>
                    <a:pt x="276758" y="324561"/>
                  </a:lnTo>
                  <a:lnTo>
                    <a:pt x="276834" y="297154"/>
                  </a:lnTo>
                  <a:close/>
                </a:path>
                <a:path w="1511300" h="389890">
                  <a:moveTo>
                    <a:pt x="296735" y="13741"/>
                  </a:moveTo>
                  <a:lnTo>
                    <a:pt x="295922" y="13741"/>
                  </a:lnTo>
                  <a:lnTo>
                    <a:pt x="292239" y="13335"/>
                  </a:lnTo>
                  <a:lnTo>
                    <a:pt x="292582" y="13335"/>
                  </a:lnTo>
                  <a:lnTo>
                    <a:pt x="269481" y="8382"/>
                  </a:lnTo>
                  <a:lnTo>
                    <a:pt x="266128" y="7543"/>
                  </a:lnTo>
                  <a:lnTo>
                    <a:pt x="262775" y="8382"/>
                  </a:lnTo>
                  <a:lnTo>
                    <a:pt x="256921" y="9613"/>
                  </a:lnTo>
                  <a:lnTo>
                    <a:pt x="216573" y="13335"/>
                  </a:lnTo>
                  <a:lnTo>
                    <a:pt x="172618" y="15036"/>
                  </a:lnTo>
                  <a:lnTo>
                    <a:pt x="136652" y="15748"/>
                  </a:lnTo>
                  <a:lnTo>
                    <a:pt x="119621" y="15748"/>
                  </a:lnTo>
                  <a:lnTo>
                    <a:pt x="89789" y="15036"/>
                  </a:lnTo>
                  <a:lnTo>
                    <a:pt x="84201" y="14744"/>
                  </a:lnTo>
                  <a:lnTo>
                    <a:pt x="77114" y="14249"/>
                  </a:lnTo>
                  <a:lnTo>
                    <a:pt x="75018" y="13843"/>
                  </a:lnTo>
                  <a:lnTo>
                    <a:pt x="73342" y="16344"/>
                  </a:lnTo>
                  <a:lnTo>
                    <a:pt x="73761" y="17183"/>
                  </a:lnTo>
                  <a:lnTo>
                    <a:pt x="75438" y="23050"/>
                  </a:lnTo>
                  <a:lnTo>
                    <a:pt x="77952" y="31432"/>
                  </a:lnTo>
                  <a:lnTo>
                    <a:pt x="79209" y="34785"/>
                  </a:lnTo>
                  <a:lnTo>
                    <a:pt x="79209" y="35204"/>
                  </a:lnTo>
                  <a:lnTo>
                    <a:pt x="80467" y="38557"/>
                  </a:lnTo>
                  <a:lnTo>
                    <a:pt x="82981" y="40652"/>
                  </a:lnTo>
                  <a:lnTo>
                    <a:pt x="87591" y="40233"/>
                  </a:lnTo>
                  <a:lnTo>
                    <a:pt x="94297" y="39395"/>
                  </a:lnTo>
                  <a:lnTo>
                    <a:pt x="136207" y="36042"/>
                  </a:lnTo>
                  <a:lnTo>
                    <a:pt x="142913" y="36042"/>
                  </a:lnTo>
                  <a:lnTo>
                    <a:pt x="151714" y="35623"/>
                  </a:lnTo>
                  <a:lnTo>
                    <a:pt x="250202" y="33108"/>
                  </a:lnTo>
                  <a:lnTo>
                    <a:pt x="264033" y="33108"/>
                  </a:lnTo>
                  <a:lnTo>
                    <a:pt x="263944" y="34112"/>
                  </a:lnTo>
                  <a:lnTo>
                    <a:pt x="263842" y="35204"/>
                  </a:lnTo>
                  <a:lnTo>
                    <a:pt x="263766" y="36042"/>
                  </a:lnTo>
                  <a:lnTo>
                    <a:pt x="263613" y="37719"/>
                  </a:lnTo>
                  <a:lnTo>
                    <a:pt x="263525" y="39395"/>
                  </a:lnTo>
                  <a:lnTo>
                    <a:pt x="263448" y="40652"/>
                  </a:lnTo>
                  <a:lnTo>
                    <a:pt x="254660" y="96050"/>
                  </a:lnTo>
                  <a:lnTo>
                    <a:pt x="244754" y="136207"/>
                  </a:lnTo>
                  <a:lnTo>
                    <a:pt x="243497" y="140398"/>
                  </a:lnTo>
                  <a:lnTo>
                    <a:pt x="247269" y="140398"/>
                  </a:lnTo>
                  <a:lnTo>
                    <a:pt x="267385" y="138722"/>
                  </a:lnTo>
                  <a:lnTo>
                    <a:pt x="270319" y="133273"/>
                  </a:lnTo>
                  <a:lnTo>
                    <a:pt x="271995" y="127406"/>
                  </a:lnTo>
                  <a:lnTo>
                    <a:pt x="274091" y="121119"/>
                  </a:lnTo>
                  <a:lnTo>
                    <a:pt x="285305" y="72301"/>
                  </a:lnTo>
                  <a:lnTo>
                    <a:pt x="290436" y="44843"/>
                  </a:lnTo>
                  <a:lnTo>
                    <a:pt x="292836" y="33108"/>
                  </a:lnTo>
                  <a:lnTo>
                    <a:pt x="294627" y="24307"/>
                  </a:lnTo>
                  <a:lnTo>
                    <a:pt x="296341" y="15748"/>
                  </a:lnTo>
                  <a:lnTo>
                    <a:pt x="296443" y="15252"/>
                  </a:lnTo>
                  <a:lnTo>
                    <a:pt x="296545" y="14744"/>
                  </a:lnTo>
                  <a:lnTo>
                    <a:pt x="296633" y="14249"/>
                  </a:lnTo>
                  <a:lnTo>
                    <a:pt x="296735" y="13741"/>
                  </a:lnTo>
                  <a:close/>
                </a:path>
                <a:path w="1511300" h="389890">
                  <a:moveTo>
                    <a:pt x="361264" y="194462"/>
                  </a:moveTo>
                  <a:lnTo>
                    <a:pt x="361188" y="193306"/>
                  </a:lnTo>
                  <a:lnTo>
                    <a:pt x="360845" y="188595"/>
                  </a:lnTo>
                  <a:lnTo>
                    <a:pt x="359384" y="177927"/>
                  </a:lnTo>
                  <a:lnTo>
                    <a:pt x="359359" y="177673"/>
                  </a:lnTo>
                  <a:lnTo>
                    <a:pt x="359244" y="176860"/>
                  </a:lnTo>
                  <a:lnTo>
                    <a:pt x="359181" y="176428"/>
                  </a:lnTo>
                  <a:lnTo>
                    <a:pt x="359117" y="175895"/>
                  </a:lnTo>
                  <a:lnTo>
                    <a:pt x="359016" y="175158"/>
                  </a:lnTo>
                  <a:lnTo>
                    <a:pt x="358889" y="174269"/>
                  </a:lnTo>
                  <a:lnTo>
                    <a:pt x="358787" y="173507"/>
                  </a:lnTo>
                  <a:lnTo>
                    <a:pt x="358330" y="170154"/>
                  </a:lnTo>
                  <a:lnTo>
                    <a:pt x="357911" y="168059"/>
                  </a:lnTo>
                  <a:lnTo>
                    <a:pt x="355396" y="165544"/>
                  </a:lnTo>
                  <a:lnTo>
                    <a:pt x="351205" y="166382"/>
                  </a:lnTo>
                  <a:lnTo>
                    <a:pt x="344855" y="167373"/>
                  </a:lnTo>
                  <a:lnTo>
                    <a:pt x="302298" y="171386"/>
                  </a:lnTo>
                  <a:lnTo>
                    <a:pt x="263893" y="173736"/>
                  </a:lnTo>
                  <a:lnTo>
                    <a:pt x="171411" y="176860"/>
                  </a:lnTo>
                  <a:lnTo>
                    <a:pt x="171526" y="171386"/>
                  </a:lnTo>
                  <a:lnTo>
                    <a:pt x="171640" y="165544"/>
                  </a:lnTo>
                  <a:lnTo>
                    <a:pt x="172212" y="136207"/>
                  </a:lnTo>
                  <a:lnTo>
                    <a:pt x="172300" y="133273"/>
                  </a:lnTo>
                  <a:lnTo>
                    <a:pt x="172669" y="123634"/>
                  </a:lnTo>
                  <a:lnTo>
                    <a:pt x="172796" y="121640"/>
                  </a:lnTo>
                  <a:lnTo>
                    <a:pt x="172821" y="121119"/>
                  </a:lnTo>
                  <a:lnTo>
                    <a:pt x="173926" y="103517"/>
                  </a:lnTo>
                  <a:lnTo>
                    <a:pt x="174040" y="102019"/>
                  </a:lnTo>
                  <a:lnTo>
                    <a:pt x="174764" y="92621"/>
                  </a:lnTo>
                  <a:lnTo>
                    <a:pt x="174764" y="88430"/>
                  </a:lnTo>
                  <a:lnTo>
                    <a:pt x="142074" y="88430"/>
                  </a:lnTo>
                  <a:lnTo>
                    <a:pt x="145427" y="96812"/>
                  </a:lnTo>
                  <a:lnTo>
                    <a:pt x="146469" y="108966"/>
                  </a:lnTo>
                  <a:lnTo>
                    <a:pt x="147078" y="116243"/>
                  </a:lnTo>
                  <a:lnTo>
                    <a:pt x="147358" y="121119"/>
                  </a:lnTo>
                  <a:lnTo>
                    <a:pt x="147434" y="123634"/>
                  </a:lnTo>
                  <a:lnTo>
                    <a:pt x="147523" y="177279"/>
                  </a:lnTo>
                  <a:lnTo>
                    <a:pt x="137782" y="177673"/>
                  </a:lnTo>
                  <a:lnTo>
                    <a:pt x="110680" y="177673"/>
                  </a:lnTo>
                  <a:lnTo>
                    <a:pt x="88557" y="177927"/>
                  </a:lnTo>
                  <a:lnTo>
                    <a:pt x="75260" y="177927"/>
                  </a:lnTo>
                  <a:lnTo>
                    <a:pt x="63868" y="177673"/>
                  </a:lnTo>
                  <a:lnTo>
                    <a:pt x="21158" y="175895"/>
                  </a:lnTo>
                  <a:lnTo>
                    <a:pt x="1676" y="173507"/>
                  </a:lnTo>
                  <a:lnTo>
                    <a:pt x="0" y="176428"/>
                  </a:lnTo>
                  <a:lnTo>
                    <a:pt x="419" y="177279"/>
                  </a:lnTo>
                  <a:lnTo>
                    <a:pt x="508" y="177673"/>
                  </a:lnTo>
                  <a:lnTo>
                    <a:pt x="571" y="177927"/>
                  </a:lnTo>
                  <a:lnTo>
                    <a:pt x="2095" y="184404"/>
                  </a:lnTo>
                  <a:lnTo>
                    <a:pt x="4597" y="193560"/>
                  </a:lnTo>
                  <a:lnTo>
                    <a:pt x="4711" y="193890"/>
                  </a:lnTo>
                  <a:lnTo>
                    <a:pt x="4762" y="194043"/>
                  </a:lnTo>
                  <a:lnTo>
                    <a:pt x="6286" y="198234"/>
                  </a:lnTo>
                  <a:lnTo>
                    <a:pt x="7124" y="200748"/>
                  </a:lnTo>
                  <a:lnTo>
                    <a:pt x="10477" y="203263"/>
                  </a:lnTo>
                  <a:lnTo>
                    <a:pt x="15087" y="202844"/>
                  </a:lnTo>
                  <a:lnTo>
                    <a:pt x="26276" y="201612"/>
                  </a:lnTo>
                  <a:lnTo>
                    <a:pt x="36068" y="200748"/>
                  </a:lnTo>
                  <a:lnTo>
                    <a:pt x="36334" y="200748"/>
                  </a:lnTo>
                  <a:lnTo>
                    <a:pt x="47561" y="200075"/>
                  </a:lnTo>
                  <a:lnTo>
                    <a:pt x="102463" y="197446"/>
                  </a:lnTo>
                  <a:lnTo>
                    <a:pt x="254889" y="193560"/>
                  </a:lnTo>
                  <a:lnTo>
                    <a:pt x="274408" y="193560"/>
                  </a:lnTo>
                  <a:lnTo>
                    <a:pt x="289941" y="193306"/>
                  </a:lnTo>
                  <a:lnTo>
                    <a:pt x="338759" y="193306"/>
                  </a:lnTo>
                  <a:lnTo>
                    <a:pt x="345020" y="193560"/>
                  </a:lnTo>
                  <a:lnTo>
                    <a:pt x="352882" y="194043"/>
                  </a:lnTo>
                  <a:lnTo>
                    <a:pt x="361264" y="194462"/>
                  </a:lnTo>
                  <a:close/>
                </a:path>
                <a:path w="1511300" h="389890">
                  <a:moveTo>
                    <a:pt x="626516" y="227888"/>
                  </a:moveTo>
                  <a:lnTo>
                    <a:pt x="587870" y="187985"/>
                  </a:lnTo>
                  <a:lnTo>
                    <a:pt x="549224" y="157289"/>
                  </a:lnTo>
                  <a:lnTo>
                    <a:pt x="520941" y="136626"/>
                  </a:lnTo>
                  <a:lnTo>
                    <a:pt x="531152" y="113817"/>
                  </a:lnTo>
                  <a:lnTo>
                    <a:pt x="536651" y="98704"/>
                  </a:lnTo>
                  <a:lnTo>
                    <a:pt x="539330" y="84531"/>
                  </a:lnTo>
                  <a:lnTo>
                    <a:pt x="540981" y="65379"/>
                  </a:lnTo>
                  <a:lnTo>
                    <a:pt x="541058" y="64541"/>
                  </a:lnTo>
                  <a:lnTo>
                    <a:pt x="552373" y="64122"/>
                  </a:lnTo>
                  <a:lnTo>
                    <a:pt x="572071" y="63703"/>
                  </a:lnTo>
                  <a:lnTo>
                    <a:pt x="607275" y="63703"/>
                  </a:lnTo>
                  <a:lnTo>
                    <a:pt x="615238" y="64122"/>
                  </a:lnTo>
                  <a:lnTo>
                    <a:pt x="621106" y="64122"/>
                  </a:lnTo>
                  <a:lnTo>
                    <a:pt x="621030" y="63703"/>
                  </a:lnTo>
                  <a:lnTo>
                    <a:pt x="620268" y="59512"/>
                  </a:lnTo>
                  <a:lnTo>
                    <a:pt x="619429" y="51968"/>
                  </a:lnTo>
                  <a:lnTo>
                    <a:pt x="619010" y="48615"/>
                  </a:lnTo>
                  <a:lnTo>
                    <a:pt x="618337" y="45059"/>
                  </a:lnTo>
                  <a:lnTo>
                    <a:pt x="618299" y="44843"/>
                  </a:lnTo>
                  <a:lnTo>
                    <a:pt x="617753" y="41910"/>
                  </a:lnTo>
                  <a:lnTo>
                    <a:pt x="617334" y="39395"/>
                  </a:lnTo>
                  <a:lnTo>
                    <a:pt x="616915" y="37299"/>
                  </a:lnTo>
                  <a:lnTo>
                    <a:pt x="613562" y="36461"/>
                  </a:lnTo>
                  <a:lnTo>
                    <a:pt x="612305" y="36461"/>
                  </a:lnTo>
                  <a:lnTo>
                    <a:pt x="603504" y="37299"/>
                  </a:lnTo>
                  <a:lnTo>
                    <a:pt x="587997" y="39395"/>
                  </a:lnTo>
                  <a:lnTo>
                    <a:pt x="535266" y="43535"/>
                  </a:lnTo>
                  <a:lnTo>
                    <a:pt x="507923" y="44843"/>
                  </a:lnTo>
                  <a:lnTo>
                    <a:pt x="508558" y="44843"/>
                  </a:lnTo>
                  <a:lnTo>
                    <a:pt x="501916" y="45059"/>
                  </a:lnTo>
                  <a:lnTo>
                    <a:pt x="446125" y="45059"/>
                  </a:lnTo>
                  <a:lnTo>
                    <a:pt x="435864" y="44843"/>
                  </a:lnTo>
                  <a:lnTo>
                    <a:pt x="422935" y="43916"/>
                  </a:lnTo>
                  <a:lnTo>
                    <a:pt x="420344" y="43916"/>
                  </a:lnTo>
                  <a:lnTo>
                    <a:pt x="420776" y="46939"/>
                  </a:lnTo>
                  <a:lnTo>
                    <a:pt x="422452" y="54063"/>
                  </a:lnTo>
                  <a:lnTo>
                    <a:pt x="423710" y="61188"/>
                  </a:lnTo>
                  <a:lnTo>
                    <a:pt x="425386" y="65798"/>
                  </a:lnTo>
                  <a:lnTo>
                    <a:pt x="425386" y="66217"/>
                  </a:lnTo>
                  <a:lnTo>
                    <a:pt x="425805" y="66636"/>
                  </a:lnTo>
                  <a:lnTo>
                    <a:pt x="426643" y="68732"/>
                  </a:lnTo>
                  <a:lnTo>
                    <a:pt x="429158" y="71666"/>
                  </a:lnTo>
                  <a:lnTo>
                    <a:pt x="479450" y="67056"/>
                  </a:lnTo>
                  <a:lnTo>
                    <a:pt x="482384" y="67056"/>
                  </a:lnTo>
                  <a:lnTo>
                    <a:pt x="498309" y="66217"/>
                  </a:lnTo>
                  <a:lnTo>
                    <a:pt x="509206" y="65379"/>
                  </a:lnTo>
                  <a:lnTo>
                    <a:pt x="509104" y="66636"/>
                  </a:lnTo>
                  <a:lnTo>
                    <a:pt x="496836" y="120497"/>
                  </a:lnTo>
                  <a:lnTo>
                    <a:pt x="476161" y="164426"/>
                  </a:lnTo>
                  <a:lnTo>
                    <a:pt x="447471" y="202692"/>
                  </a:lnTo>
                  <a:lnTo>
                    <a:pt x="396049" y="245592"/>
                  </a:lnTo>
                  <a:lnTo>
                    <a:pt x="393115" y="247269"/>
                  </a:lnTo>
                  <a:lnTo>
                    <a:pt x="395630" y="250202"/>
                  </a:lnTo>
                  <a:lnTo>
                    <a:pt x="397725" y="252298"/>
                  </a:lnTo>
                  <a:lnTo>
                    <a:pt x="404850" y="257746"/>
                  </a:lnTo>
                  <a:lnTo>
                    <a:pt x="406946" y="259422"/>
                  </a:lnTo>
                  <a:lnTo>
                    <a:pt x="411137" y="261937"/>
                  </a:lnTo>
                  <a:lnTo>
                    <a:pt x="416166" y="260680"/>
                  </a:lnTo>
                  <a:lnTo>
                    <a:pt x="419100" y="258584"/>
                  </a:lnTo>
                  <a:lnTo>
                    <a:pt x="419938" y="258165"/>
                  </a:lnTo>
                  <a:lnTo>
                    <a:pt x="420357" y="257746"/>
                  </a:lnTo>
                  <a:lnTo>
                    <a:pt x="439127" y="243281"/>
                  </a:lnTo>
                  <a:lnTo>
                    <a:pt x="451053" y="233172"/>
                  </a:lnTo>
                  <a:lnTo>
                    <a:pt x="488149" y="191363"/>
                  </a:lnTo>
                  <a:lnTo>
                    <a:pt x="512140" y="154228"/>
                  </a:lnTo>
                  <a:lnTo>
                    <a:pt x="519125" y="159499"/>
                  </a:lnTo>
                  <a:lnTo>
                    <a:pt x="550227" y="186626"/>
                  </a:lnTo>
                  <a:lnTo>
                    <a:pt x="579970" y="216992"/>
                  </a:lnTo>
                  <a:lnTo>
                    <a:pt x="603923" y="248526"/>
                  </a:lnTo>
                  <a:lnTo>
                    <a:pt x="606437" y="246430"/>
                  </a:lnTo>
                  <a:lnTo>
                    <a:pt x="611047" y="242658"/>
                  </a:lnTo>
                  <a:lnTo>
                    <a:pt x="620687" y="235534"/>
                  </a:lnTo>
                  <a:lnTo>
                    <a:pt x="624459" y="230924"/>
                  </a:lnTo>
                  <a:lnTo>
                    <a:pt x="626516" y="227888"/>
                  </a:lnTo>
                  <a:close/>
                </a:path>
                <a:path w="1511300" h="389890">
                  <a:moveTo>
                    <a:pt x="691934" y="838"/>
                  </a:moveTo>
                  <a:lnTo>
                    <a:pt x="689000" y="838"/>
                  </a:lnTo>
                  <a:lnTo>
                    <a:pt x="665111" y="0"/>
                  </a:lnTo>
                  <a:lnTo>
                    <a:pt x="660920" y="0"/>
                  </a:lnTo>
                  <a:lnTo>
                    <a:pt x="658825" y="2095"/>
                  </a:lnTo>
                  <a:lnTo>
                    <a:pt x="659663" y="4191"/>
                  </a:lnTo>
                  <a:lnTo>
                    <a:pt x="661758" y="8382"/>
                  </a:lnTo>
                  <a:lnTo>
                    <a:pt x="663409" y="30124"/>
                  </a:lnTo>
                  <a:lnTo>
                    <a:pt x="663473" y="31229"/>
                  </a:lnTo>
                  <a:lnTo>
                    <a:pt x="663727" y="35915"/>
                  </a:lnTo>
                  <a:lnTo>
                    <a:pt x="663841" y="42125"/>
                  </a:lnTo>
                  <a:lnTo>
                    <a:pt x="663854" y="356235"/>
                  </a:lnTo>
                  <a:lnTo>
                    <a:pt x="665530" y="356235"/>
                  </a:lnTo>
                  <a:lnTo>
                    <a:pt x="686904" y="354977"/>
                  </a:lnTo>
                  <a:lnTo>
                    <a:pt x="689000" y="354558"/>
                  </a:lnTo>
                  <a:lnTo>
                    <a:pt x="690257" y="352044"/>
                  </a:lnTo>
                  <a:lnTo>
                    <a:pt x="690346" y="42125"/>
                  </a:lnTo>
                  <a:lnTo>
                    <a:pt x="690384" y="35915"/>
                  </a:lnTo>
                  <a:lnTo>
                    <a:pt x="691934" y="4191"/>
                  </a:lnTo>
                  <a:lnTo>
                    <a:pt x="691934" y="838"/>
                  </a:lnTo>
                  <a:close/>
                </a:path>
                <a:path w="1511300" h="389890">
                  <a:moveTo>
                    <a:pt x="983208" y="226314"/>
                  </a:moveTo>
                  <a:lnTo>
                    <a:pt x="943940" y="184048"/>
                  </a:lnTo>
                  <a:lnTo>
                    <a:pt x="904049" y="149694"/>
                  </a:lnTo>
                  <a:lnTo>
                    <a:pt x="875499" y="127825"/>
                  </a:lnTo>
                  <a:lnTo>
                    <a:pt x="880110" y="118186"/>
                  </a:lnTo>
                  <a:lnTo>
                    <a:pt x="887653" y="100584"/>
                  </a:lnTo>
                  <a:lnTo>
                    <a:pt x="891006" y="92202"/>
                  </a:lnTo>
                  <a:lnTo>
                    <a:pt x="893521" y="85077"/>
                  </a:lnTo>
                  <a:lnTo>
                    <a:pt x="900226" y="65379"/>
                  </a:lnTo>
                  <a:lnTo>
                    <a:pt x="906932" y="46101"/>
                  </a:lnTo>
                  <a:lnTo>
                    <a:pt x="908608" y="40233"/>
                  </a:lnTo>
                  <a:lnTo>
                    <a:pt x="909027" y="36042"/>
                  </a:lnTo>
                  <a:lnTo>
                    <a:pt x="906932" y="35623"/>
                  </a:lnTo>
                  <a:lnTo>
                    <a:pt x="878014" y="28498"/>
                  </a:lnTo>
                  <a:lnTo>
                    <a:pt x="876757" y="27660"/>
                  </a:lnTo>
                  <a:lnTo>
                    <a:pt x="874242" y="29756"/>
                  </a:lnTo>
                  <a:lnTo>
                    <a:pt x="874242" y="40233"/>
                  </a:lnTo>
                  <a:lnTo>
                    <a:pt x="869556" y="64236"/>
                  </a:lnTo>
                  <a:lnTo>
                    <a:pt x="856005" y="109626"/>
                  </a:lnTo>
                  <a:lnTo>
                    <a:pt x="830897" y="155105"/>
                  </a:lnTo>
                  <a:lnTo>
                    <a:pt x="801103" y="193205"/>
                  </a:lnTo>
                  <a:lnTo>
                    <a:pt x="766013" y="228219"/>
                  </a:lnTo>
                  <a:lnTo>
                    <a:pt x="748931" y="240982"/>
                  </a:lnTo>
                  <a:lnTo>
                    <a:pt x="748512" y="241401"/>
                  </a:lnTo>
                  <a:lnTo>
                    <a:pt x="745578" y="243497"/>
                  </a:lnTo>
                  <a:lnTo>
                    <a:pt x="747255" y="245173"/>
                  </a:lnTo>
                  <a:lnTo>
                    <a:pt x="758571" y="254812"/>
                  </a:lnTo>
                  <a:lnTo>
                    <a:pt x="762762" y="258165"/>
                  </a:lnTo>
                  <a:lnTo>
                    <a:pt x="769467" y="256070"/>
                  </a:lnTo>
                  <a:lnTo>
                    <a:pt x="771563" y="254393"/>
                  </a:lnTo>
                  <a:lnTo>
                    <a:pt x="791540" y="238683"/>
                  </a:lnTo>
                  <a:lnTo>
                    <a:pt x="828344" y="199707"/>
                  </a:lnTo>
                  <a:lnTo>
                    <a:pt x="857199" y="160718"/>
                  </a:lnTo>
                  <a:lnTo>
                    <a:pt x="866279" y="145008"/>
                  </a:lnTo>
                  <a:lnTo>
                    <a:pt x="873277" y="151028"/>
                  </a:lnTo>
                  <a:lnTo>
                    <a:pt x="904786" y="181178"/>
                  </a:lnTo>
                  <a:lnTo>
                    <a:pt x="935215" y="214299"/>
                  </a:lnTo>
                  <a:lnTo>
                    <a:pt x="958900" y="244754"/>
                  </a:lnTo>
                  <a:lnTo>
                    <a:pt x="960577" y="247688"/>
                  </a:lnTo>
                  <a:lnTo>
                    <a:pt x="977341" y="233857"/>
                  </a:lnTo>
                  <a:lnTo>
                    <a:pt x="981113" y="229247"/>
                  </a:lnTo>
                  <a:lnTo>
                    <a:pt x="983208" y="226314"/>
                  </a:lnTo>
                  <a:close/>
                </a:path>
                <a:path w="1511300" h="389890">
                  <a:moveTo>
                    <a:pt x="1119416" y="173507"/>
                  </a:moveTo>
                  <a:lnTo>
                    <a:pt x="1118158" y="157162"/>
                  </a:lnTo>
                  <a:lnTo>
                    <a:pt x="1117968" y="155905"/>
                  </a:lnTo>
                  <a:lnTo>
                    <a:pt x="1117206" y="150876"/>
                  </a:lnTo>
                  <a:lnTo>
                    <a:pt x="1116901" y="148780"/>
                  </a:lnTo>
                  <a:lnTo>
                    <a:pt x="1113129" y="149199"/>
                  </a:lnTo>
                  <a:lnTo>
                    <a:pt x="1107262" y="150876"/>
                  </a:lnTo>
                  <a:lnTo>
                    <a:pt x="1084211" y="153809"/>
                  </a:lnTo>
                  <a:lnTo>
                    <a:pt x="1057808" y="155905"/>
                  </a:lnTo>
                  <a:lnTo>
                    <a:pt x="1046492" y="155905"/>
                  </a:lnTo>
                  <a:lnTo>
                    <a:pt x="1046492" y="153809"/>
                  </a:lnTo>
                  <a:lnTo>
                    <a:pt x="1046619" y="35915"/>
                  </a:lnTo>
                  <a:lnTo>
                    <a:pt x="1048169" y="4191"/>
                  </a:lnTo>
                  <a:lnTo>
                    <a:pt x="1048169" y="838"/>
                  </a:lnTo>
                  <a:lnTo>
                    <a:pt x="1045235" y="838"/>
                  </a:lnTo>
                  <a:lnTo>
                    <a:pt x="1021346" y="0"/>
                  </a:lnTo>
                  <a:lnTo>
                    <a:pt x="1017155" y="0"/>
                  </a:lnTo>
                  <a:lnTo>
                    <a:pt x="1015060" y="2095"/>
                  </a:lnTo>
                  <a:lnTo>
                    <a:pt x="1015898" y="4191"/>
                  </a:lnTo>
                  <a:lnTo>
                    <a:pt x="1017993" y="8382"/>
                  </a:lnTo>
                  <a:lnTo>
                    <a:pt x="1019644" y="30124"/>
                  </a:lnTo>
                  <a:lnTo>
                    <a:pt x="1019708" y="31229"/>
                  </a:lnTo>
                  <a:lnTo>
                    <a:pt x="1019962" y="35915"/>
                  </a:lnTo>
                  <a:lnTo>
                    <a:pt x="1020076" y="178117"/>
                  </a:lnTo>
                  <a:lnTo>
                    <a:pt x="1020089" y="356235"/>
                  </a:lnTo>
                  <a:lnTo>
                    <a:pt x="1021765" y="356235"/>
                  </a:lnTo>
                  <a:lnTo>
                    <a:pt x="1043139" y="354977"/>
                  </a:lnTo>
                  <a:lnTo>
                    <a:pt x="1045235" y="354558"/>
                  </a:lnTo>
                  <a:lnTo>
                    <a:pt x="1046492" y="352044"/>
                  </a:lnTo>
                  <a:lnTo>
                    <a:pt x="1046492" y="177698"/>
                  </a:lnTo>
                  <a:lnTo>
                    <a:pt x="1059014" y="177279"/>
                  </a:lnTo>
                  <a:lnTo>
                    <a:pt x="1109357" y="177279"/>
                  </a:lnTo>
                  <a:lnTo>
                    <a:pt x="1115644" y="178117"/>
                  </a:lnTo>
                  <a:lnTo>
                    <a:pt x="1119416" y="178117"/>
                  </a:lnTo>
                  <a:lnTo>
                    <a:pt x="1119416" y="177279"/>
                  </a:lnTo>
                  <a:lnTo>
                    <a:pt x="1119416" y="173507"/>
                  </a:lnTo>
                  <a:close/>
                </a:path>
                <a:path w="1511300" h="389890">
                  <a:moveTo>
                    <a:pt x="1325194" y="18021"/>
                  </a:moveTo>
                  <a:lnTo>
                    <a:pt x="1325105" y="12573"/>
                  </a:lnTo>
                  <a:lnTo>
                    <a:pt x="1324902" y="11544"/>
                  </a:lnTo>
                  <a:lnTo>
                    <a:pt x="1324813" y="11061"/>
                  </a:lnTo>
                  <a:lnTo>
                    <a:pt x="1324698" y="10845"/>
                  </a:lnTo>
                  <a:lnTo>
                    <a:pt x="1323098" y="9639"/>
                  </a:lnTo>
                  <a:lnTo>
                    <a:pt x="1319987" y="10033"/>
                  </a:lnTo>
                  <a:lnTo>
                    <a:pt x="1320177" y="10033"/>
                  </a:lnTo>
                  <a:lnTo>
                    <a:pt x="1312646" y="10553"/>
                  </a:lnTo>
                  <a:lnTo>
                    <a:pt x="1306995" y="10845"/>
                  </a:lnTo>
                  <a:lnTo>
                    <a:pt x="1289646" y="11290"/>
                  </a:lnTo>
                  <a:lnTo>
                    <a:pt x="1276248" y="11544"/>
                  </a:lnTo>
                  <a:lnTo>
                    <a:pt x="1267587" y="11544"/>
                  </a:lnTo>
                  <a:lnTo>
                    <a:pt x="1224292" y="9347"/>
                  </a:lnTo>
                  <a:lnTo>
                    <a:pt x="1203655" y="5448"/>
                  </a:lnTo>
                  <a:lnTo>
                    <a:pt x="1199464" y="12573"/>
                  </a:lnTo>
                  <a:lnTo>
                    <a:pt x="1199375" y="12992"/>
                  </a:lnTo>
                  <a:lnTo>
                    <a:pt x="1197787" y="20535"/>
                  </a:lnTo>
                  <a:lnTo>
                    <a:pt x="1199464" y="21793"/>
                  </a:lnTo>
                  <a:lnTo>
                    <a:pt x="1205331" y="25984"/>
                  </a:lnTo>
                  <a:lnTo>
                    <a:pt x="1224610" y="31432"/>
                  </a:lnTo>
                  <a:lnTo>
                    <a:pt x="1249870" y="35102"/>
                  </a:lnTo>
                  <a:lnTo>
                    <a:pt x="1248740" y="35102"/>
                  </a:lnTo>
                  <a:lnTo>
                    <a:pt x="1258023" y="35623"/>
                  </a:lnTo>
                  <a:lnTo>
                    <a:pt x="1257350" y="35623"/>
                  </a:lnTo>
                  <a:lnTo>
                    <a:pt x="1264043" y="35852"/>
                  </a:lnTo>
                  <a:lnTo>
                    <a:pt x="1271168" y="35852"/>
                  </a:lnTo>
                  <a:lnTo>
                    <a:pt x="1289494" y="35356"/>
                  </a:lnTo>
                  <a:lnTo>
                    <a:pt x="1295387" y="35102"/>
                  </a:lnTo>
                  <a:lnTo>
                    <a:pt x="1300568" y="34683"/>
                  </a:lnTo>
                  <a:lnTo>
                    <a:pt x="1319326" y="32689"/>
                  </a:lnTo>
                  <a:lnTo>
                    <a:pt x="1324356" y="31013"/>
                  </a:lnTo>
                  <a:lnTo>
                    <a:pt x="1325194" y="18021"/>
                  </a:lnTo>
                  <a:close/>
                </a:path>
                <a:path w="1511300" h="389890">
                  <a:moveTo>
                    <a:pt x="1341691" y="154800"/>
                  </a:moveTo>
                  <a:lnTo>
                    <a:pt x="1313459" y="120294"/>
                  </a:lnTo>
                  <a:lnTo>
                    <a:pt x="1313459" y="160515"/>
                  </a:lnTo>
                  <a:lnTo>
                    <a:pt x="1313345" y="171411"/>
                  </a:lnTo>
                  <a:lnTo>
                    <a:pt x="1291755" y="206197"/>
                  </a:lnTo>
                  <a:lnTo>
                    <a:pt x="1249146" y="212344"/>
                  </a:lnTo>
                  <a:lnTo>
                    <a:pt x="1240536" y="211201"/>
                  </a:lnTo>
                  <a:lnTo>
                    <a:pt x="1213243" y="186524"/>
                  </a:lnTo>
                  <a:lnTo>
                    <a:pt x="1211834" y="180822"/>
                  </a:lnTo>
                  <a:lnTo>
                    <a:pt x="1211808" y="179514"/>
                  </a:lnTo>
                  <a:lnTo>
                    <a:pt x="1211618" y="171411"/>
                  </a:lnTo>
                  <a:lnTo>
                    <a:pt x="1211630" y="170573"/>
                  </a:lnTo>
                  <a:lnTo>
                    <a:pt x="1231214" y="133464"/>
                  </a:lnTo>
                  <a:lnTo>
                    <a:pt x="1273403" y="126619"/>
                  </a:lnTo>
                  <a:lnTo>
                    <a:pt x="1280223" y="127139"/>
                  </a:lnTo>
                  <a:lnTo>
                    <a:pt x="1285582" y="129171"/>
                  </a:lnTo>
                  <a:lnTo>
                    <a:pt x="1292288" y="133273"/>
                  </a:lnTo>
                  <a:lnTo>
                    <a:pt x="1303401" y="140398"/>
                  </a:lnTo>
                  <a:lnTo>
                    <a:pt x="1313459" y="160515"/>
                  </a:lnTo>
                  <a:lnTo>
                    <a:pt x="1313459" y="120294"/>
                  </a:lnTo>
                  <a:lnTo>
                    <a:pt x="1308392" y="116319"/>
                  </a:lnTo>
                  <a:lnTo>
                    <a:pt x="1298028" y="111239"/>
                  </a:lnTo>
                  <a:lnTo>
                    <a:pt x="1284643" y="109588"/>
                  </a:lnTo>
                  <a:lnTo>
                    <a:pt x="1262748" y="109804"/>
                  </a:lnTo>
                  <a:lnTo>
                    <a:pt x="1217904" y="120281"/>
                  </a:lnTo>
                  <a:lnTo>
                    <a:pt x="1188161" y="152311"/>
                  </a:lnTo>
                  <a:lnTo>
                    <a:pt x="1184922" y="163969"/>
                  </a:lnTo>
                  <a:lnTo>
                    <a:pt x="1184935" y="180822"/>
                  </a:lnTo>
                  <a:lnTo>
                    <a:pt x="1203896" y="213982"/>
                  </a:lnTo>
                  <a:lnTo>
                    <a:pt x="1238961" y="231813"/>
                  </a:lnTo>
                  <a:lnTo>
                    <a:pt x="1247305" y="232600"/>
                  </a:lnTo>
                  <a:lnTo>
                    <a:pt x="1263167" y="232600"/>
                  </a:lnTo>
                  <a:lnTo>
                    <a:pt x="1305915" y="222961"/>
                  </a:lnTo>
                  <a:lnTo>
                    <a:pt x="1322768" y="212344"/>
                  </a:lnTo>
                  <a:lnTo>
                    <a:pt x="1326629" y="207962"/>
                  </a:lnTo>
                  <a:lnTo>
                    <a:pt x="1341501" y="171411"/>
                  </a:lnTo>
                  <a:lnTo>
                    <a:pt x="1341602" y="163969"/>
                  </a:lnTo>
                  <a:lnTo>
                    <a:pt x="1341691" y="154800"/>
                  </a:lnTo>
                  <a:close/>
                </a:path>
                <a:path w="1511300" h="389890">
                  <a:moveTo>
                    <a:pt x="1371701" y="87515"/>
                  </a:moveTo>
                  <a:lnTo>
                    <a:pt x="1371638" y="87172"/>
                  </a:lnTo>
                  <a:lnTo>
                    <a:pt x="1370952" y="83400"/>
                  </a:lnTo>
                  <a:lnTo>
                    <a:pt x="1370876" y="75018"/>
                  </a:lnTo>
                  <a:lnTo>
                    <a:pt x="1369809" y="69049"/>
                  </a:lnTo>
                  <a:lnTo>
                    <a:pt x="1369758" y="68732"/>
                  </a:lnTo>
                  <a:lnTo>
                    <a:pt x="1369682" y="68313"/>
                  </a:lnTo>
                  <a:lnTo>
                    <a:pt x="1369580" y="67805"/>
                  </a:lnTo>
                  <a:lnTo>
                    <a:pt x="1369504" y="67348"/>
                  </a:lnTo>
                  <a:lnTo>
                    <a:pt x="1369377" y="66636"/>
                  </a:lnTo>
                  <a:lnTo>
                    <a:pt x="1369301" y="66217"/>
                  </a:lnTo>
                  <a:lnTo>
                    <a:pt x="1369187" y="65595"/>
                  </a:lnTo>
                  <a:lnTo>
                    <a:pt x="1368780" y="63284"/>
                  </a:lnTo>
                  <a:lnTo>
                    <a:pt x="1368361" y="61188"/>
                  </a:lnTo>
                  <a:lnTo>
                    <a:pt x="1365008" y="59931"/>
                  </a:lnTo>
                  <a:lnTo>
                    <a:pt x="1363751" y="60350"/>
                  </a:lnTo>
                  <a:lnTo>
                    <a:pt x="1351724" y="62318"/>
                  </a:lnTo>
                  <a:lnTo>
                    <a:pt x="1304099" y="66636"/>
                  </a:lnTo>
                  <a:lnTo>
                    <a:pt x="1253007" y="68732"/>
                  </a:lnTo>
                  <a:lnTo>
                    <a:pt x="1253629" y="68732"/>
                  </a:lnTo>
                  <a:lnTo>
                    <a:pt x="1240485" y="69049"/>
                  </a:lnTo>
                  <a:lnTo>
                    <a:pt x="1190383" y="69049"/>
                  </a:lnTo>
                  <a:lnTo>
                    <a:pt x="1174229" y="68732"/>
                  </a:lnTo>
                  <a:lnTo>
                    <a:pt x="1178039" y="68732"/>
                  </a:lnTo>
                  <a:lnTo>
                    <a:pt x="1168374" y="68084"/>
                  </a:lnTo>
                  <a:lnTo>
                    <a:pt x="1154201" y="66636"/>
                  </a:lnTo>
                  <a:lnTo>
                    <a:pt x="1152105" y="66217"/>
                  </a:lnTo>
                  <a:lnTo>
                    <a:pt x="1150429" y="68732"/>
                  </a:lnTo>
                  <a:lnTo>
                    <a:pt x="1150848" y="69570"/>
                  </a:lnTo>
                  <a:lnTo>
                    <a:pt x="1152525" y="76695"/>
                  </a:lnTo>
                  <a:lnTo>
                    <a:pt x="1154201" y="83400"/>
                  </a:lnTo>
                  <a:lnTo>
                    <a:pt x="1155877" y="88011"/>
                  </a:lnTo>
                  <a:lnTo>
                    <a:pt x="1155877" y="88430"/>
                  </a:lnTo>
                  <a:lnTo>
                    <a:pt x="1156296" y="88849"/>
                  </a:lnTo>
                  <a:lnTo>
                    <a:pt x="1157135" y="90944"/>
                  </a:lnTo>
                  <a:lnTo>
                    <a:pt x="1159649" y="93878"/>
                  </a:lnTo>
                  <a:lnTo>
                    <a:pt x="1163840" y="93459"/>
                  </a:lnTo>
                  <a:lnTo>
                    <a:pt x="1174318" y="92621"/>
                  </a:lnTo>
                  <a:lnTo>
                    <a:pt x="1199045" y="90944"/>
                  </a:lnTo>
                  <a:lnTo>
                    <a:pt x="1209522" y="90106"/>
                  </a:lnTo>
                  <a:lnTo>
                    <a:pt x="1251826" y="88430"/>
                  </a:lnTo>
                  <a:lnTo>
                    <a:pt x="1291615" y="87515"/>
                  </a:lnTo>
                  <a:lnTo>
                    <a:pt x="1293583" y="87515"/>
                  </a:lnTo>
                  <a:lnTo>
                    <a:pt x="1319326" y="87172"/>
                  </a:lnTo>
                  <a:lnTo>
                    <a:pt x="1357884" y="87172"/>
                  </a:lnTo>
                  <a:lnTo>
                    <a:pt x="1364297" y="87515"/>
                  </a:lnTo>
                  <a:lnTo>
                    <a:pt x="1371701" y="87515"/>
                  </a:lnTo>
                  <a:close/>
                </a:path>
                <a:path w="1511300" h="389890">
                  <a:moveTo>
                    <a:pt x="1442415" y="304355"/>
                  </a:moveTo>
                  <a:lnTo>
                    <a:pt x="1423123" y="271119"/>
                  </a:lnTo>
                  <a:lnTo>
                    <a:pt x="1413979" y="264109"/>
                  </a:lnTo>
                  <a:lnTo>
                    <a:pt x="1413979" y="308368"/>
                  </a:lnTo>
                  <a:lnTo>
                    <a:pt x="1413624" y="317258"/>
                  </a:lnTo>
                  <a:lnTo>
                    <a:pt x="1395183" y="353098"/>
                  </a:lnTo>
                  <a:lnTo>
                    <a:pt x="1351178" y="366293"/>
                  </a:lnTo>
                  <a:lnTo>
                    <a:pt x="1335874" y="366090"/>
                  </a:lnTo>
                  <a:lnTo>
                    <a:pt x="1296250" y="345579"/>
                  </a:lnTo>
                  <a:lnTo>
                    <a:pt x="1290942" y="339344"/>
                  </a:lnTo>
                  <a:lnTo>
                    <a:pt x="1290828" y="338899"/>
                  </a:lnTo>
                  <a:lnTo>
                    <a:pt x="1289011" y="331736"/>
                  </a:lnTo>
                  <a:lnTo>
                    <a:pt x="1288973" y="329793"/>
                  </a:lnTo>
                  <a:lnTo>
                    <a:pt x="1288745" y="319354"/>
                  </a:lnTo>
                  <a:lnTo>
                    <a:pt x="1307172" y="283527"/>
                  </a:lnTo>
                  <a:lnTo>
                    <a:pt x="1351597" y="269481"/>
                  </a:lnTo>
                  <a:lnTo>
                    <a:pt x="1361020" y="269481"/>
                  </a:lnTo>
                  <a:lnTo>
                    <a:pt x="1401013" y="285216"/>
                  </a:lnTo>
                  <a:lnTo>
                    <a:pt x="1413979" y="308368"/>
                  </a:lnTo>
                  <a:lnTo>
                    <a:pt x="1413979" y="264109"/>
                  </a:lnTo>
                  <a:lnTo>
                    <a:pt x="1376197" y="250329"/>
                  </a:lnTo>
                  <a:lnTo>
                    <a:pt x="1366456" y="249491"/>
                  </a:lnTo>
                  <a:lnTo>
                    <a:pt x="1337221" y="249491"/>
                  </a:lnTo>
                  <a:lnTo>
                    <a:pt x="1293609" y="264490"/>
                  </a:lnTo>
                  <a:lnTo>
                    <a:pt x="1265123" y="293331"/>
                  </a:lnTo>
                  <a:lnTo>
                    <a:pt x="1260005" y="307721"/>
                  </a:lnTo>
                  <a:lnTo>
                    <a:pt x="1260005" y="308368"/>
                  </a:lnTo>
                  <a:lnTo>
                    <a:pt x="1259852" y="317258"/>
                  </a:lnTo>
                  <a:lnTo>
                    <a:pt x="1271333" y="354977"/>
                  </a:lnTo>
                  <a:lnTo>
                    <a:pt x="1303185" y="379082"/>
                  </a:lnTo>
                  <a:lnTo>
                    <a:pt x="1324190" y="386562"/>
                  </a:lnTo>
                  <a:lnTo>
                    <a:pt x="1324000" y="386562"/>
                  </a:lnTo>
                  <a:lnTo>
                    <a:pt x="1334300" y="387527"/>
                  </a:lnTo>
                  <a:lnTo>
                    <a:pt x="1333957" y="387527"/>
                  </a:lnTo>
                  <a:lnTo>
                    <a:pt x="1349921" y="387667"/>
                  </a:lnTo>
                  <a:lnTo>
                    <a:pt x="1396441" y="378866"/>
                  </a:lnTo>
                  <a:lnTo>
                    <a:pt x="1419339" y="366293"/>
                  </a:lnTo>
                  <a:lnTo>
                    <a:pt x="1422285" y="363486"/>
                  </a:lnTo>
                  <a:lnTo>
                    <a:pt x="1441932" y="329793"/>
                  </a:lnTo>
                  <a:lnTo>
                    <a:pt x="1442135" y="317258"/>
                  </a:lnTo>
                  <a:lnTo>
                    <a:pt x="1442415" y="304355"/>
                  </a:lnTo>
                  <a:close/>
                </a:path>
                <a:path w="1511300" h="389890">
                  <a:moveTo>
                    <a:pt x="1511274" y="147104"/>
                  </a:moveTo>
                  <a:lnTo>
                    <a:pt x="1510017" y="130759"/>
                  </a:lnTo>
                  <a:lnTo>
                    <a:pt x="1509826" y="129501"/>
                  </a:lnTo>
                  <a:lnTo>
                    <a:pt x="1509064" y="124472"/>
                  </a:lnTo>
                  <a:lnTo>
                    <a:pt x="1508760" y="122377"/>
                  </a:lnTo>
                  <a:lnTo>
                    <a:pt x="1504988" y="122796"/>
                  </a:lnTo>
                  <a:lnTo>
                    <a:pt x="1499120" y="124472"/>
                  </a:lnTo>
                  <a:lnTo>
                    <a:pt x="1476070" y="127406"/>
                  </a:lnTo>
                  <a:lnTo>
                    <a:pt x="1449666" y="129501"/>
                  </a:lnTo>
                  <a:lnTo>
                    <a:pt x="1438351" y="129501"/>
                  </a:lnTo>
                  <a:lnTo>
                    <a:pt x="1438478" y="35521"/>
                  </a:lnTo>
                  <a:lnTo>
                    <a:pt x="1439989" y="4191"/>
                  </a:lnTo>
                  <a:lnTo>
                    <a:pt x="1440027" y="419"/>
                  </a:lnTo>
                  <a:lnTo>
                    <a:pt x="1437932" y="419"/>
                  </a:lnTo>
                  <a:lnTo>
                    <a:pt x="1431645" y="0"/>
                  </a:lnTo>
                  <a:lnTo>
                    <a:pt x="1409014" y="0"/>
                  </a:lnTo>
                  <a:lnTo>
                    <a:pt x="1406918" y="2095"/>
                  </a:lnTo>
                  <a:lnTo>
                    <a:pt x="1407756" y="4191"/>
                  </a:lnTo>
                  <a:lnTo>
                    <a:pt x="1409852" y="8382"/>
                  </a:lnTo>
                  <a:lnTo>
                    <a:pt x="1411503" y="29794"/>
                  </a:lnTo>
                  <a:lnTo>
                    <a:pt x="1411554" y="30810"/>
                  </a:lnTo>
                  <a:lnTo>
                    <a:pt x="1411820" y="35521"/>
                  </a:lnTo>
                  <a:lnTo>
                    <a:pt x="1411935" y="151714"/>
                  </a:lnTo>
                  <a:lnTo>
                    <a:pt x="1411947" y="240982"/>
                  </a:lnTo>
                  <a:lnTo>
                    <a:pt x="1413624" y="240982"/>
                  </a:lnTo>
                  <a:lnTo>
                    <a:pt x="1434998" y="239725"/>
                  </a:lnTo>
                  <a:lnTo>
                    <a:pt x="1437093" y="239306"/>
                  </a:lnTo>
                  <a:lnTo>
                    <a:pt x="1438351" y="236791"/>
                  </a:lnTo>
                  <a:lnTo>
                    <a:pt x="1438351" y="151295"/>
                  </a:lnTo>
                  <a:lnTo>
                    <a:pt x="1445348" y="150812"/>
                  </a:lnTo>
                  <a:lnTo>
                    <a:pt x="1450352" y="150558"/>
                  </a:lnTo>
                  <a:lnTo>
                    <a:pt x="1483715" y="150558"/>
                  </a:lnTo>
                  <a:lnTo>
                    <a:pt x="1497901" y="150812"/>
                  </a:lnTo>
                  <a:lnTo>
                    <a:pt x="1501178" y="150812"/>
                  </a:lnTo>
                  <a:lnTo>
                    <a:pt x="1507502" y="151714"/>
                  </a:lnTo>
                  <a:lnTo>
                    <a:pt x="1511274" y="151714"/>
                  </a:lnTo>
                  <a:lnTo>
                    <a:pt x="1511274" y="150558"/>
                  </a:lnTo>
                  <a:lnTo>
                    <a:pt x="1511274" y="14710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22682" y="1542370"/>
              <a:ext cx="1672589" cy="0"/>
            </a:xfrm>
            <a:custGeom>
              <a:avLst/>
              <a:gdLst/>
              <a:ahLst/>
              <a:cxnLst/>
              <a:rect l="l" t="t" r="r" b="b"/>
              <a:pathLst>
                <a:path w="1672589" h="0">
                  <a:moveTo>
                    <a:pt x="0" y="0"/>
                  </a:moveTo>
                  <a:lnTo>
                    <a:pt x="1542459" y="0"/>
                  </a:lnTo>
                </a:path>
                <a:path w="1672589" h="0">
                  <a:moveTo>
                    <a:pt x="1542307" y="0"/>
                  </a:moveTo>
                  <a:lnTo>
                    <a:pt x="1672380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12919" y="1128419"/>
              <a:ext cx="1090930" cy="373380"/>
            </a:xfrm>
            <a:custGeom>
              <a:avLst/>
              <a:gdLst/>
              <a:ahLst/>
              <a:cxnLst/>
              <a:rect l="l" t="t" r="r" b="b"/>
              <a:pathLst>
                <a:path w="1090929" h="373380">
                  <a:moveTo>
                    <a:pt x="240982" y="12153"/>
                  </a:moveTo>
                  <a:lnTo>
                    <a:pt x="238887" y="11315"/>
                  </a:lnTo>
                  <a:lnTo>
                    <a:pt x="214160" y="10896"/>
                  </a:lnTo>
                  <a:lnTo>
                    <a:pt x="212483" y="10896"/>
                  </a:lnTo>
                  <a:lnTo>
                    <a:pt x="210388" y="12992"/>
                  </a:lnTo>
                  <a:lnTo>
                    <a:pt x="211226" y="15087"/>
                  </a:lnTo>
                  <a:lnTo>
                    <a:pt x="213321" y="19278"/>
                  </a:lnTo>
                  <a:lnTo>
                    <a:pt x="214655" y="40690"/>
                  </a:lnTo>
                  <a:lnTo>
                    <a:pt x="214845" y="45262"/>
                  </a:lnTo>
                  <a:lnTo>
                    <a:pt x="214972" y="116865"/>
                  </a:lnTo>
                  <a:lnTo>
                    <a:pt x="214998" y="143332"/>
                  </a:lnTo>
                  <a:lnTo>
                    <a:pt x="180848" y="144386"/>
                  </a:lnTo>
                  <a:lnTo>
                    <a:pt x="160934" y="144386"/>
                  </a:lnTo>
                  <a:lnTo>
                    <a:pt x="147942" y="144170"/>
                  </a:lnTo>
                  <a:lnTo>
                    <a:pt x="139560" y="143751"/>
                  </a:lnTo>
                  <a:lnTo>
                    <a:pt x="144983" y="133350"/>
                  </a:lnTo>
                  <a:lnTo>
                    <a:pt x="148310" y="126593"/>
                  </a:lnTo>
                  <a:lnTo>
                    <a:pt x="162610" y="89268"/>
                  </a:lnTo>
                  <a:lnTo>
                    <a:pt x="172669" y="54902"/>
                  </a:lnTo>
                  <a:lnTo>
                    <a:pt x="167640" y="52387"/>
                  </a:lnTo>
                  <a:lnTo>
                    <a:pt x="151714" y="47777"/>
                  </a:lnTo>
                  <a:lnTo>
                    <a:pt x="144170" y="45262"/>
                  </a:lnTo>
                  <a:lnTo>
                    <a:pt x="142074" y="46101"/>
                  </a:lnTo>
                  <a:lnTo>
                    <a:pt x="130759" y="48615"/>
                  </a:lnTo>
                  <a:lnTo>
                    <a:pt x="125730" y="49034"/>
                  </a:lnTo>
                  <a:lnTo>
                    <a:pt x="109575" y="50990"/>
                  </a:lnTo>
                  <a:lnTo>
                    <a:pt x="98653" y="52120"/>
                  </a:lnTo>
                  <a:lnTo>
                    <a:pt x="87960" y="52870"/>
                  </a:lnTo>
                  <a:lnTo>
                    <a:pt x="57061" y="54330"/>
                  </a:lnTo>
                  <a:lnTo>
                    <a:pt x="44602" y="54330"/>
                  </a:lnTo>
                  <a:lnTo>
                    <a:pt x="35445" y="53822"/>
                  </a:lnTo>
                  <a:lnTo>
                    <a:pt x="19278" y="52387"/>
                  </a:lnTo>
                  <a:lnTo>
                    <a:pt x="17183" y="51968"/>
                  </a:lnTo>
                  <a:lnTo>
                    <a:pt x="17081" y="52120"/>
                  </a:lnTo>
                  <a:lnTo>
                    <a:pt x="15608" y="54330"/>
                  </a:lnTo>
                  <a:lnTo>
                    <a:pt x="15443" y="54330"/>
                  </a:lnTo>
                  <a:lnTo>
                    <a:pt x="15925" y="55321"/>
                  </a:lnTo>
                  <a:lnTo>
                    <a:pt x="17602" y="62445"/>
                  </a:lnTo>
                  <a:lnTo>
                    <a:pt x="19278" y="68313"/>
                  </a:lnTo>
                  <a:lnTo>
                    <a:pt x="20891" y="72745"/>
                  </a:lnTo>
                  <a:lnTo>
                    <a:pt x="20955" y="73317"/>
                  </a:lnTo>
                  <a:lnTo>
                    <a:pt x="21374" y="73761"/>
                  </a:lnTo>
                  <a:lnTo>
                    <a:pt x="22212" y="75857"/>
                  </a:lnTo>
                  <a:lnTo>
                    <a:pt x="24726" y="78790"/>
                  </a:lnTo>
                  <a:lnTo>
                    <a:pt x="28917" y="78371"/>
                  </a:lnTo>
                  <a:lnTo>
                    <a:pt x="81356" y="73761"/>
                  </a:lnTo>
                  <a:lnTo>
                    <a:pt x="109423" y="71018"/>
                  </a:lnTo>
                  <a:lnTo>
                    <a:pt x="115595" y="70485"/>
                  </a:lnTo>
                  <a:lnTo>
                    <a:pt x="122275" y="70078"/>
                  </a:lnTo>
                  <a:lnTo>
                    <a:pt x="132435" y="69570"/>
                  </a:lnTo>
                  <a:lnTo>
                    <a:pt x="136207" y="69570"/>
                  </a:lnTo>
                  <a:lnTo>
                    <a:pt x="136131" y="75857"/>
                  </a:lnTo>
                  <a:lnTo>
                    <a:pt x="136017" y="78371"/>
                  </a:lnTo>
                  <a:lnTo>
                    <a:pt x="136004" y="78790"/>
                  </a:lnTo>
                  <a:lnTo>
                    <a:pt x="125031" y="116865"/>
                  </a:lnTo>
                  <a:lnTo>
                    <a:pt x="103276" y="159537"/>
                  </a:lnTo>
                  <a:lnTo>
                    <a:pt x="72390" y="203504"/>
                  </a:lnTo>
                  <a:lnTo>
                    <a:pt x="45897" y="231762"/>
                  </a:lnTo>
                  <a:lnTo>
                    <a:pt x="16573" y="256400"/>
                  </a:lnTo>
                  <a:lnTo>
                    <a:pt x="2933" y="264452"/>
                  </a:lnTo>
                  <a:lnTo>
                    <a:pt x="0" y="266966"/>
                  </a:lnTo>
                  <a:lnTo>
                    <a:pt x="1676" y="268643"/>
                  </a:lnTo>
                  <a:lnTo>
                    <a:pt x="11734" y="277863"/>
                  </a:lnTo>
                  <a:lnTo>
                    <a:pt x="18440" y="282892"/>
                  </a:lnTo>
                  <a:lnTo>
                    <a:pt x="24726" y="277863"/>
                  </a:lnTo>
                  <a:lnTo>
                    <a:pt x="48653" y="260858"/>
                  </a:lnTo>
                  <a:lnTo>
                    <a:pt x="91782" y="215633"/>
                  </a:lnTo>
                  <a:lnTo>
                    <a:pt x="116992" y="182435"/>
                  </a:lnTo>
                  <a:lnTo>
                    <a:pt x="134950" y="152552"/>
                  </a:lnTo>
                  <a:lnTo>
                    <a:pt x="137464" y="165125"/>
                  </a:lnTo>
                  <a:lnTo>
                    <a:pt x="137464" y="165544"/>
                  </a:lnTo>
                  <a:lnTo>
                    <a:pt x="137883" y="165963"/>
                  </a:lnTo>
                  <a:lnTo>
                    <a:pt x="138303" y="168059"/>
                  </a:lnTo>
                  <a:lnTo>
                    <a:pt x="140398" y="169735"/>
                  </a:lnTo>
                  <a:lnTo>
                    <a:pt x="155067" y="168478"/>
                  </a:lnTo>
                  <a:lnTo>
                    <a:pt x="180632" y="165544"/>
                  </a:lnTo>
                  <a:lnTo>
                    <a:pt x="214998" y="164287"/>
                  </a:lnTo>
                  <a:lnTo>
                    <a:pt x="214998" y="345338"/>
                  </a:lnTo>
                  <a:lnTo>
                    <a:pt x="218351" y="345338"/>
                  </a:lnTo>
                  <a:lnTo>
                    <a:pt x="226733" y="344500"/>
                  </a:lnTo>
                  <a:lnTo>
                    <a:pt x="235534" y="344081"/>
                  </a:lnTo>
                  <a:lnTo>
                    <a:pt x="236791" y="344081"/>
                  </a:lnTo>
                  <a:lnTo>
                    <a:pt x="238887" y="343662"/>
                  </a:lnTo>
                  <a:lnTo>
                    <a:pt x="240144" y="341147"/>
                  </a:lnTo>
                  <a:lnTo>
                    <a:pt x="240144" y="164287"/>
                  </a:lnTo>
                  <a:lnTo>
                    <a:pt x="240144" y="152552"/>
                  </a:lnTo>
                  <a:lnTo>
                    <a:pt x="240144" y="144386"/>
                  </a:lnTo>
                  <a:lnTo>
                    <a:pt x="240144" y="26822"/>
                  </a:lnTo>
                  <a:lnTo>
                    <a:pt x="240957" y="15087"/>
                  </a:lnTo>
                  <a:lnTo>
                    <a:pt x="240982" y="12153"/>
                  </a:lnTo>
                  <a:close/>
                </a:path>
                <a:path w="1090929" h="373380">
                  <a:moveTo>
                    <a:pt x="304685" y="1257"/>
                  </a:moveTo>
                  <a:lnTo>
                    <a:pt x="302590" y="419"/>
                  </a:lnTo>
                  <a:lnTo>
                    <a:pt x="277863" y="0"/>
                  </a:lnTo>
                  <a:lnTo>
                    <a:pt x="276186" y="0"/>
                  </a:lnTo>
                  <a:lnTo>
                    <a:pt x="274091" y="2095"/>
                  </a:lnTo>
                  <a:lnTo>
                    <a:pt x="274929" y="4191"/>
                  </a:lnTo>
                  <a:lnTo>
                    <a:pt x="277025" y="8382"/>
                  </a:lnTo>
                  <a:lnTo>
                    <a:pt x="278028" y="29794"/>
                  </a:lnTo>
                  <a:lnTo>
                    <a:pt x="278206" y="35521"/>
                  </a:lnTo>
                  <a:lnTo>
                    <a:pt x="278282" y="356235"/>
                  </a:lnTo>
                  <a:lnTo>
                    <a:pt x="281635" y="356235"/>
                  </a:lnTo>
                  <a:lnTo>
                    <a:pt x="290017" y="355396"/>
                  </a:lnTo>
                  <a:lnTo>
                    <a:pt x="298818" y="354977"/>
                  </a:lnTo>
                  <a:lnTo>
                    <a:pt x="300075" y="354977"/>
                  </a:lnTo>
                  <a:lnTo>
                    <a:pt x="302171" y="354558"/>
                  </a:lnTo>
                  <a:lnTo>
                    <a:pt x="303428" y="352044"/>
                  </a:lnTo>
                  <a:lnTo>
                    <a:pt x="303453" y="35521"/>
                  </a:lnTo>
                  <a:lnTo>
                    <a:pt x="303568" y="29794"/>
                  </a:lnTo>
                  <a:lnTo>
                    <a:pt x="303847" y="16344"/>
                  </a:lnTo>
                  <a:lnTo>
                    <a:pt x="304660" y="4191"/>
                  </a:lnTo>
                  <a:lnTo>
                    <a:pt x="304685" y="1257"/>
                  </a:lnTo>
                  <a:close/>
                </a:path>
                <a:path w="1090929" h="373380">
                  <a:moveTo>
                    <a:pt x="599732" y="226314"/>
                  </a:moveTo>
                  <a:lnTo>
                    <a:pt x="559054" y="185051"/>
                  </a:lnTo>
                  <a:lnTo>
                    <a:pt x="517918" y="151599"/>
                  </a:lnTo>
                  <a:lnTo>
                    <a:pt x="489089" y="129501"/>
                  </a:lnTo>
                  <a:lnTo>
                    <a:pt x="494118" y="119443"/>
                  </a:lnTo>
                  <a:lnTo>
                    <a:pt x="502500" y="100584"/>
                  </a:lnTo>
                  <a:lnTo>
                    <a:pt x="505853" y="92202"/>
                  </a:lnTo>
                  <a:lnTo>
                    <a:pt x="508368" y="85077"/>
                  </a:lnTo>
                  <a:lnTo>
                    <a:pt x="515073" y="65379"/>
                  </a:lnTo>
                  <a:lnTo>
                    <a:pt x="521779" y="46101"/>
                  </a:lnTo>
                  <a:lnTo>
                    <a:pt x="523455" y="40233"/>
                  </a:lnTo>
                  <a:lnTo>
                    <a:pt x="523875" y="36042"/>
                  </a:lnTo>
                  <a:lnTo>
                    <a:pt x="521779" y="35623"/>
                  </a:lnTo>
                  <a:lnTo>
                    <a:pt x="492861" y="28498"/>
                  </a:lnTo>
                  <a:lnTo>
                    <a:pt x="491604" y="27660"/>
                  </a:lnTo>
                  <a:lnTo>
                    <a:pt x="489089" y="29756"/>
                  </a:lnTo>
                  <a:lnTo>
                    <a:pt x="489089" y="40233"/>
                  </a:lnTo>
                  <a:lnTo>
                    <a:pt x="484416" y="64236"/>
                  </a:lnTo>
                  <a:lnTo>
                    <a:pt x="471157" y="109601"/>
                  </a:lnTo>
                  <a:lnTo>
                    <a:pt x="445173" y="154774"/>
                  </a:lnTo>
                  <a:lnTo>
                    <a:pt x="414489" y="193001"/>
                  </a:lnTo>
                  <a:lnTo>
                    <a:pt x="378777" y="228206"/>
                  </a:lnTo>
                  <a:lnTo>
                    <a:pt x="361683" y="240982"/>
                  </a:lnTo>
                  <a:lnTo>
                    <a:pt x="361264" y="241401"/>
                  </a:lnTo>
                  <a:lnTo>
                    <a:pt x="358330" y="243497"/>
                  </a:lnTo>
                  <a:lnTo>
                    <a:pt x="360006" y="245173"/>
                  </a:lnTo>
                  <a:lnTo>
                    <a:pt x="371322" y="254812"/>
                  </a:lnTo>
                  <a:lnTo>
                    <a:pt x="375094" y="258584"/>
                  </a:lnTo>
                  <a:lnTo>
                    <a:pt x="416204" y="227812"/>
                  </a:lnTo>
                  <a:lnTo>
                    <a:pt x="454380" y="183603"/>
                  </a:lnTo>
                  <a:lnTo>
                    <a:pt x="479450" y="146265"/>
                  </a:lnTo>
                  <a:lnTo>
                    <a:pt x="486702" y="151790"/>
                  </a:lnTo>
                  <a:lnTo>
                    <a:pt x="519633" y="180784"/>
                  </a:lnTo>
                  <a:lnTo>
                    <a:pt x="546646" y="208191"/>
                  </a:lnTo>
                  <a:lnTo>
                    <a:pt x="572211" y="238315"/>
                  </a:lnTo>
                  <a:lnTo>
                    <a:pt x="577938" y="247269"/>
                  </a:lnTo>
                  <a:lnTo>
                    <a:pt x="580453" y="245173"/>
                  </a:lnTo>
                  <a:lnTo>
                    <a:pt x="585063" y="241401"/>
                  </a:lnTo>
                  <a:lnTo>
                    <a:pt x="593864" y="233857"/>
                  </a:lnTo>
                  <a:lnTo>
                    <a:pt x="597636" y="229247"/>
                  </a:lnTo>
                  <a:lnTo>
                    <a:pt x="599732" y="226314"/>
                  </a:lnTo>
                  <a:close/>
                </a:path>
                <a:path w="1090929" h="373380">
                  <a:moveTo>
                    <a:pt x="665111" y="838"/>
                  </a:moveTo>
                  <a:lnTo>
                    <a:pt x="662178" y="838"/>
                  </a:lnTo>
                  <a:lnTo>
                    <a:pt x="638289" y="0"/>
                  </a:lnTo>
                  <a:lnTo>
                    <a:pt x="634098" y="0"/>
                  </a:lnTo>
                  <a:lnTo>
                    <a:pt x="632002" y="2095"/>
                  </a:lnTo>
                  <a:lnTo>
                    <a:pt x="632841" y="4191"/>
                  </a:lnTo>
                  <a:lnTo>
                    <a:pt x="634936" y="8382"/>
                  </a:lnTo>
                  <a:lnTo>
                    <a:pt x="636600" y="30124"/>
                  </a:lnTo>
                  <a:lnTo>
                    <a:pt x="636651" y="31229"/>
                  </a:lnTo>
                  <a:lnTo>
                    <a:pt x="636905" y="35915"/>
                  </a:lnTo>
                  <a:lnTo>
                    <a:pt x="637019" y="42125"/>
                  </a:lnTo>
                  <a:lnTo>
                    <a:pt x="637032" y="356235"/>
                  </a:lnTo>
                  <a:lnTo>
                    <a:pt x="638708" y="356235"/>
                  </a:lnTo>
                  <a:lnTo>
                    <a:pt x="660082" y="354977"/>
                  </a:lnTo>
                  <a:lnTo>
                    <a:pt x="662178" y="354558"/>
                  </a:lnTo>
                  <a:lnTo>
                    <a:pt x="663435" y="352044"/>
                  </a:lnTo>
                  <a:lnTo>
                    <a:pt x="663524" y="42125"/>
                  </a:lnTo>
                  <a:lnTo>
                    <a:pt x="663575" y="35915"/>
                  </a:lnTo>
                  <a:lnTo>
                    <a:pt x="665111" y="4191"/>
                  </a:lnTo>
                  <a:lnTo>
                    <a:pt x="665111" y="838"/>
                  </a:lnTo>
                  <a:close/>
                </a:path>
                <a:path w="1090929" h="373380">
                  <a:moveTo>
                    <a:pt x="947166" y="55740"/>
                  </a:moveTo>
                  <a:lnTo>
                    <a:pt x="946327" y="45262"/>
                  </a:lnTo>
                  <a:lnTo>
                    <a:pt x="945489" y="41719"/>
                  </a:lnTo>
                  <a:lnTo>
                    <a:pt x="945375" y="41236"/>
                  </a:lnTo>
                  <a:lnTo>
                    <a:pt x="945248" y="40728"/>
                  </a:lnTo>
                  <a:lnTo>
                    <a:pt x="945134" y="40233"/>
                  </a:lnTo>
                  <a:lnTo>
                    <a:pt x="945032" y="39789"/>
                  </a:lnTo>
                  <a:lnTo>
                    <a:pt x="944956" y="39471"/>
                  </a:lnTo>
                  <a:lnTo>
                    <a:pt x="944841" y="38976"/>
                  </a:lnTo>
                  <a:lnTo>
                    <a:pt x="944714" y="38468"/>
                  </a:lnTo>
                  <a:lnTo>
                    <a:pt x="944626" y="38087"/>
                  </a:lnTo>
                  <a:lnTo>
                    <a:pt x="944511" y="37617"/>
                  </a:lnTo>
                  <a:lnTo>
                    <a:pt x="944054" y="35521"/>
                  </a:lnTo>
                  <a:lnTo>
                    <a:pt x="943813" y="34366"/>
                  </a:lnTo>
                  <a:lnTo>
                    <a:pt x="940460" y="33108"/>
                  </a:lnTo>
                  <a:lnTo>
                    <a:pt x="892873" y="38087"/>
                  </a:lnTo>
                  <a:lnTo>
                    <a:pt x="837793" y="40728"/>
                  </a:lnTo>
                  <a:lnTo>
                    <a:pt x="796391" y="41719"/>
                  </a:lnTo>
                  <a:lnTo>
                    <a:pt x="781342" y="41719"/>
                  </a:lnTo>
                  <a:lnTo>
                    <a:pt x="764819" y="41236"/>
                  </a:lnTo>
                  <a:lnTo>
                    <a:pt x="759307" y="41021"/>
                  </a:lnTo>
                  <a:lnTo>
                    <a:pt x="754265" y="40728"/>
                  </a:lnTo>
                  <a:lnTo>
                    <a:pt x="747255" y="40233"/>
                  </a:lnTo>
                  <a:lnTo>
                    <a:pt x="743483" y="40233"/>
                  </a:lnTo>
                  <a:lnTo>
                    <a:pt x="743597" y="41021"/>
                  </a:lnTo>
                  <a:lnTo>
                    <a:pt x="743699" y="41719"/>
                  </a:lnTo>
                  <a:lnTo>
                    <a:pt x="743902" y="43167"/>
                  </a:lnTo>
                  <a:lnTo>
                    <a:pt x="745159" y="49453"/>
                  </a:lnTo>
                  <a:lnTo>
                    <a:pt x="746836" y="56159"/>
                  </a:lnTo>
                  <a:lnTo>
                    <a:pt x="748423" y="60515"/>
                  </a:lnTo>
                  <a:lnTo>
                    <a:pt x="748512" y="61188"/>
                  </a:lnTo>
                  <a:lnTo>
                    <a:pt x="748931" y="61607"/>
                  </a:lnTo>
                  <a:lnTo>
                    <a:pt x="749769" y="64122"/>
                  </a:lnTo>
                  <a:lnTo>
                    <a:pt x="752284" y="67056"/>
                  </a:lnTo>
                  <a:lnTo>
                    <a:pt x="804646" y="62496"/>
                  </a:lnTo>
                  <a:lnTo>
                    <a:pt x="891552" y="59512"/>
                  </a:lnTo>
                  <a:lnTo>
                    <a:pt x="912380" y="59512"/>
                  </a:lnTo>
                  <a:lnTo>
                    <a:pt x="934173" y="59931"/>
                  </a:lnTo>
                  <a:lnTo>
                    <a:pt x="942136" y="60350"/>
                  </a:lnTo>
                  <a:lnTo>
                    <a:pt x="947166" y="60350"/>
                  </a:lnTo>
                  <a:lnTo>
                    <a:pt x="947166" y="59512"/>
                  </a:lnTo>
                  <a:lnTo>
                    <a:pt x="947166" y="55740"/>
                  </a:lnTo>
                  <a:close/>
                </a:path>
                <a:path w="1090929" h="373380">
                  <a:moveTo>
                    <a:pt x="978179" y="189433"/>
                  </a:moveTo>
                  <a:lnTo>
                    <a:pt x="977811" y="187756"/>
                  </a:lnTo>
                  <a:lnTo>
                    <a:pt x="977341" y="185661"/>
                  </a:lnTo>
                  <a:lnTo>
                    <a:pt x="975664" y="173507"/>
                  </a:lnTo>
                  <a:lnTo>
                    <a:pt x="974826" y="170154"/>
                  </a:lnTo>
                  <a:lnTo>
                    <a:pt x="971892" y="171411"/>
                  </a:lnTo>
                  <a:lnTo>
                    <a:pt x="952373" y="177330"/>
                  </a:lnTo>
                  <a:lnTo>
                    <a:pt x="938263" y="181000"/>
                  </a:lnTo>
                  <a:lnTo>
                    <a:pt x="922743" y="183959"/>
                  </a:lnTo>
                  <a:lnTo>
                    <a:pt x="898969" y="187756"/>
                  </a:lnTo>
                  <a:lnTo>
                    <a:pt x="903579" y="135788"/>
                  </a:lnTo>
                  <a:lnTo>
                    <a:pt x="904367" y="126568"/>
                  </a:lnTo>
                  <a:lnTo>
                    <a:pt x="910285" y="81724"/>
                  </a:lnTo>
                  <a:lnTo>
                    <a:pt x="910386" y="81305"/>
                  </a:lnTo>
                  <a:lnTo>
                    <a:pt x="911123" y="77952"/>
                  </a:lnTo>
                  <a:lnTo>
                    <a:pt x="908189" y="77533"/>
                  </a:lnTo>
                  <a:lnTo>
                    <a:pt x="907351" y="77533"/>
                  </a:lnTo>
                  <a:lnTo>
                    <a:pt x="895197" y="77114"/>
                  </a:lnTo>
                  <a:lnTo>
                    <a:pt x="882205" y="76276"/>
                  </a:lnTo>
                  <a:lnTo>
                    <a:pt x="878433" y="76276"/>
                  </a:lnTo>
                  <a:lnTo>
                    <a:pt x="876338" y="78371"/>
                  </a:lnTo>
                  <a:lnTo>
                    <a:pt x="878852" y="84658"/>
                  </a:lnTo>
                  <a:lnTo>
                    <a:pt x="878916" y="117995"/>
                  </a:lnTo>
                  <a:lnTo>
                    <a:pt x="874661" y="191109"/>
                  </a:lnTo>
                  <a:lnTo>
                    <a:pt x="825715" y="195643"/>
                  </a:lnTo>
                  <a:lnTo>
                    <a:pt x="811796" y="196557"/>
                  </a:lnTo>
                  <a:lnTo>
                    <a:pt x="811860" y="187756"/>
                  </a:lnTo>
                  <a:lnTo>
                    <a:pt x="811974" y="170154"/>
                  </a:lnTo>
                  <a:lnTo>
                    <a:pt x="812203" y="135788"/>
                  </a:lnTo>
                  <a:lnTo>
                    <a:pt x="812215" y="109804"/>
                  </a:lnTo>
                  <a:lnTo>
                    <a:pt x="813054" y="95973"/>
                  </a:lnTo>
                  <a:lnTo>
                    <a:pt x="813092" y="95059"/>
                  </a:lnTo>
                  <a:lnTo>
                    <a:pt x="813447" y="85496"/>
                  </a:lnTo>
                  <a:lnTo>
                    <a:pt x="813473" y="81724"/>
                  </a:lnTo>
                  <a:lnTo>
                    <a:pt x="811377" y="81724"/>
                  </a:lnTo>
                  <a:lnTo>
                    <a:pt x="784136" y="81305"/>
                  </a:lnTo>
                  <a:lnTo>
                    <a:pt x="782459" y="81305"/>
                  </a:lnTo>
                  <a:lnTo>
                    <a:pt x="780364" y="83400"/>
                  </a:lnTo>
                  <a:lnTo>
                    <a:pt x="781202" y="85496"/>
                  </a:lnTo>
                  <a:lnTo>
                    <a:pt x="783297" y="89674"/>
                  </a:lnTo>
                  <a:lnTo>
                    <a:pt x="785215" y="100317"/>
                  </a:lnTo>
                  <a:lnTo>
                    <a:pt x="786282" y="106476"/>
                  </a:lnTo>
                  <a:lnTo>
                    <a:pt x="786892" y="111328"/>
                  </a:lnTo>
                  <a:lnTo>
                    <a:pt x="786917" y="111798"/>
                  </a:lnTo>
                  <a:lnTo>
                    <a:pt x="787133" y="115544"/>
                  </a:lnTo>
                  <a:lnTo>
                    <a:pt x="787247" y="117995"/>
                  </a:lnTo>
                  <a:lnTo>
                    <a:pt x="787336" y="120992"/>
                  </a:lnTo>
                  <a:lnTo>
                    <a:pt x="787527" y="127406"/>
                  </a:lnTo>
                  <a:lnTo>
                    <a:pt x="790422" y="196977"/>
                  </a:lnTo>
                  <a:lnTo>
                    <a:pt x="780453" y="197192"/>
                  </a:lnTo>
                  <a:lnTo>
                    <a:pt x="756475" y="197192"/>
                  </a:lnTo>
                  <a:lnTo>
                    <a:pt x="741807" y="196977"/>
                  </a:lnTo>
                  <a:lnTo>
                    <a:pt x="734860" y="196049"/>
                  </a:lnTo>
                  <a:lnTo>
                    <a:pt x="735088" y="196049"/>
                  </a:lnTo>
                  <a:lnTo>
                    <a:pt x="733425" y="195732"/>
                  </a:lnTo>
                  <a:lnTo>
                    <a:pt x="731748" y="198234"/>
                  </a:lnTo>
                  <a:lnTo>
                    <a:pt x="732167" y="199072"/>
                  </a:lnTo>
                  <a:lnTo>
                    <a:pt x="732269" y="199491"/>
                  </a:lnTo>
                  <a:lnTo>
                    <a:pt x="733958" y="206616"/>
                  </a:lnTo>
                  <a:lnTo>
                    <a:pt x="735990" y="214287"/>
                  </a:lnTo>
                  <a:lnTo>
                    <a:pt x="737616" y="218770"/>
                  </a:lnTo>
                  <a:lnTo>
                    <a:pt x="738847" y="222440"/>
                  </a:lnTo>
                  <a:lnTo>
                    <a:pt x="739622" y="223037"/>
                  </a:lnTo>
                  <a:lnTo>
                    <a:pt x="741387" y="224218"/>
                  </a:lnTo>
                  <a:lnTo>
                    <a:pt x="745998" y="223799"/>
                  </a:lnTo>
                  <a:lnTo>
                    <a:pt x="756945" y="223037"/>
                  </a:lnTo>
                  <a:lnTo>
                    <a:pt x="764413" y="222440"/>
                  </a:lnTo>
                  <a:lnTo>
                    <a:pt x="771842" y="221678"/>
                  </a:lnTo>
                  <a:lnTo>
                    <a:pt x="793572" y="219214"/>
                  </a:lnTo>
                  <a:lnTo>
                    <a:pt x="801458" y="218401"/>
                  </a:lnTo>
                  <a:lnTo>
                    <a:pt x="810171" y="217678"/>
                  </a:lnTo>
                  <a:lnTo>
                    <a:pt x="834542" y="215900"/>
                  </a:lnTo>
                  <a:lnTo>
                    <a:pt x="842429" y="215239"/>
                  </a:lnTo>
                  <a:lnTo>
                    <a:pt x="885901" y="209892"/>
                  </a:lnTo>
                  <a:lnTo>
                    <a:pt x="928230" y="203212"/>
                  </a:lnTo>
                  <a:lnTo>
                    <a:pt x="959358" y="196557"/>
                  </a:lnTo>
                  <a:lnTo>
                    <a:pt x="961529" y="196049"/>
                  </a:lnTo>
                  <a:lnTo>
                    <a:pt x="963155" y="195643"/>
                  </a:lnTo>
                  <a:lnTo>
                    <a:pt x="967130" y="194538"/>
                  </a:lnTo>
                  <a:lnTo>
                    <a:pt x="972820" y="192760"/>
                  </a:lnTo>
                  <a:lnTo>
                    <a:pt x="975245" y="191947"/>
                  </a:lnTo>
                  <a:lnTo>
                    <a:pt x="978179" y="189433"/>
                  </a:lnTo>
                  <a:close/>
                </a:path>
                <a:path w="1090929" h="373380">
                  <a:moveTo>
                    <a:pt x="1046492" y="365874"/>
                  </a:moveTo>
                  <a:lnTo>
                    <a:pt x="1044143" y="352018"/>
                  </a:lnTo>
                  <a:lnTo>
                    <a:pt x="1044041" y="351459"/>
                  </a:lnTo>
                  <a:lnTo>
                    <a:pt x="1043940" y="350862"/>
                  </a:lnTo>
                  <a:lnTo>
                    <a:pt x="1043076" y="345859"/>
                  </a:lnTo>
                  <a:lnTo>
                    <a:pt x="1042720" y="344081"/>
                  </a:lnTo>
                  <a:lnTo>
                    <a:pt x="1040206" y="341566"/>
                  </a:lnTo>
                  <a:lnTo>
                    <a:pt x="1036015" y="342404"/>
                  </a:lnTo>
                  <a:lnTo>
                    <a:pt x="1029906" y="343890"/>
                  </a:lnTo>
                  <a:lnTo>
                    <a:pt x="1024864" y="344893"/>
                  </a:lnTo>
                  <a:lnTo>
                    <a:pt x="981113" y="349846"/>
                  </a:lnTo>
                  <a:lnTo>
                    <a:pt x="929487" y="352018"/>
                  </a:lnTo>
                  <a:lnTo>
                    <a:pt x="883285" y="352018"/>
                  </a:lnTo>
                  <a:lnTo>
                    <a:pt x="870889" y="351624"/>
                  </a:lnTo>
                  <a:lnTo>
                    <a:pt x="864222" y="351180"/>
                  </a:lnTo>
                  <a:lnTo>
                    <a:pt x="864590" y="351180"/>
                  </a:lnTo>
                  <a:lnTo>
                    <a:pt x="859155" y="343242"/>
                  </a:lnTo>
                  <a:lnTo>
                    <a:pt x="859218" y="287502"/>
                  </a:lnTo>
                  <a:lnTo>
                    <a:pt x="859574" y="274929"/>
                  </a:lnTo>
                  <a:lnTo>
                    <a:pt x="859612" y="274510"/>
                  </a:lnTo>
                  <a:lnTo>
                    <a:pt x="859726" y="273253"/>
                  </a:lnTo>
                  <a:lnTo>
                    <a:pt x="859764" y="272834"/>
                  </a:lnTo>
                  <a:lnTo>
                    <a:pt x="860412" y="265290"/>
                  </a:lnTo>
                  <a:lnTo>
                    <a:pt x="860412" y="261099"/>
                  </a:lnTo>
                  <a:lnTo>
                    <a:pt x="857897" y="261099"/>
                  </a:lnTo>
                  <a:lnTo>
                    <a:pt x="846582" y="260261"/>
                  </a:lnTo>
                  <a:lnTo>
                    <a:pt x="834428" y="259842"/>
                  </a:lnTo>
                  <a:lnTo>
                    <a:pt x="827722" y="259842"/>
                  </a:lnTo>
                  <a:lnTo>
                    <a:pt x="827849" y="260261"/>
                  </a:lnTo>
                  <a:lnTo>
                    <a:pt x="830237" y="268224"/>
                  </a:lnTo>
                  <a:lnTo>
                    <a:pt x="832751" y="287502"/>
                  </a:lnTo>
                  <a:lnTo>
                    <a:pt x="832866" y="345859"/>
                  </a:lnTo>
                  <a:lnTo>
                    <a:pt x="832904" y="346176"/>
                  </a:lnTo>
                  <a:lnTo>
                    <a:pt x="833031" y="347230"/>
                  </a:lnTo>
                  <a:lnTo>
                    <a:pt x="833589" y="352018"/>
                  </a:lnTo>
                  <a:lnTo>
                    <a:pt x="835672" y="357174"/>
                  </a:lnTo>
                  <a:lnTo>
                    <a:pt x="839673" y="363156"/>
                  </a:lnTo>
                  <a:lnTo>
                    <a:pt x="846569" y="372973"/>
                  </a:lnTo>
                  <a:lnTo>
                    <a:pt x="889038" y="372973"/>
                  </a:lnTo>
                  <a:lnTo>
                    <a:pt x="908405" y="372846"/>
                  </a:lnTo>
                  <a:lnTo>
                    <a:pt x="996734" y="370636"/>
                  </a:lnTo>
                  <a:lnTo>
                    <a:pt x="1016304" y="370484"/>
                  </a:lnTo>
                  <a:lnTo>
                    <a:pt x="1044397" y="370484"/>
                  </a:lnTo>
                  <a:lnTo>
                    <a:pt x="1046492" y="367969"/>
                  </a:lnTo>
                  <a:lnTo>
                    <a:pt x="1046492" y="365874"/>
                  </a:lnTo>
                  <a:close/>
                </a:path>
                <a:path w="1090929" h="373380">
                  <a:moveTo>
                    <a:pt x="1090498" y="139141"/>
                  </a:moveTo>
                  <a:lnTo>
                    <a:pt x="1090079" y="133692"/>
                  </a:lnTo>
                  <a:lnTo>
                    <a:pt x="1089660" y="122796"/>
                  </a:lnTo>
                  <a:lnTo>
                    <a:pt x="1089342" y="120700"/>
                  </a:lnTo>
                  <a:lnTo>
                    <a:pt x="1088402" y="114414"/>
                  </a:lnTo>
                  <a:lnTo>
                    <a:pt x="1084630" y="114833"/>
                  </a:lnTo>
                  <a:lnTo>
                    <a:pt x="1079182" y="116509"/>
                  </a:lnTo>
                  <a:lnTo>
                    <a:pt x="1056132" y="119024"/>
                  </a:lnTo>
                  <a:lnTo>
                    <a:pt x="1029309" y="120700"/>
                  </a:lnTo>
                  <a:lnTo>
                    <a:pt x="1017574" y="120700"/>
                  </a:lnTo>
                  <a:lnTo>
                    <a:pt x="1017689" y="36461"/>
                  </a:lnTo>
                  <a:lnTo>
                    <a:pt x="1019225" y="4191"/>
                  </a:lnTo>
                  <a:lnTo>
                    <a:pt x="1019251" y="419"/>
                  </a:lnTo>
                  <a:lnTo>
                    <a:pt x="1017155" y="419"/>
                  </a:lnTo>
                  <a:lnTo>
                    <a:pt x="1011707" y="0"/>
                  </a:lnTo>
                  <a:lnTo>
                    <a:pt x="988237" y="0"/>
                  </a:lnTo>
                  <a:lnTo>
                    <a:pt x="986142" y="2095"/>
                  </a:lnTo>
                  <a:lnTo>
                    <a:pt x="986980" y="4191"/>
                  </a:lnTo>
                  <a:lnTo>
                    <a:pt x="989076" y="8382"/>
                  </a:lnTo>
                  <a:lnTo>
                    <a:pt x="990739" y="29794"/>
                  </a:lnTo>
                  <a:lnTo>
                    <a:pt x="990790" y="30810"/>
                  </a:lnTo>
                  <a:lnTo>
                    <a:pt x="990917" y="33108"/>
                  </a:lnTo>
                  <a:lnTo>
                    <a:pt x="991006" y="34759"/>
                  </a:lnTo>
                  <a:lnTo>
                    <a:pt x="991133" y="40068"/>
                  </a:lnTo>
                  <a:lnTo>
                    <a:pt x="991171" y="274510"/>
                  </a:lnTo>
                  <a:lnTo>
                    <a:pt x="992847" y="274510"/>
                  </a:lnTo>
                  <a:lnTo>
                    <a:pt x="1014222" y="273253"/>
                  </a:lnTo>
                  <a:lnTo>
                    <a:pt x="1016317" y="272834"/>
                  </a:lnTo>
                  <a:lnTo>
                    <a:pt x="1017574" y="270319"/>
                  </a:lnTo>
                  <a:lnTo>
                    <a:pt x="1017574" y="143332"/>
                  </a:lnTo>
                  <a:lnTo>
                    <a:pt x="1024585" y="142849"/>
                  </a:lnTo>
                  <a:lnTo>
                    <a:pt x="1029576" y="142595"/>
                  </a:lnTo>
                  <a:lnTo>
                    <a:pt x="1062951" y="142595"/>
                  </a:lnTo>
                  <a:lnTo>
                    <a:pt x="1077137" y="142849"/>
                  </a:lnTo>
                  <a:lnTo>
                    <a:pt x="1080401" y="142849"/>
                  </a:lnTo>
                  <a:lnTo>
                    <a:pt x="1086726" y="143751"/>
                  </a:lnTo>
                  <a:lnTo>
                    <a:pt x="1090498" y="143751"/>
                  </a:lnTo>
                  <a:lnTo>
                    <a:pt x="1090498" y="142595"/>
                  </a:lnTo>
                  <a:lnTo>
                    <a:pt x="1090498" y="13914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594910" y="1542370"/>
              <a:ext cx="1119505" cy="0"/>
            </a:xfrm>
            <a:custGeom>
              <a:avLst/>
              <a:gdLst/>
              <a:ahLst/>
              <a:cxnLst/>
              <a:rect l="l" t="t" r="r" b="b"/>
              <a:pathLst>
                <a:path w="1119504" h="0">
                  <a:moveTo>
                    <a:pt x="0" y="0"/>
                  </a:moveTo>
                  <a:lnTo>
                    <a:pt x="1119187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8883" y="3674284"/>
              <a:ext cx="5495804" cy="554737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743" y="2400449"/>
              <a:ext cx="5309155" cy="600589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7355" y="8971476"/>
              <a:ext cx="125956" cy="17662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7335" y="8971476"/>
              <a:ext cx="121854" cy="17662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1148" y="8950000"/>
              <a:ext cx="180007" cy="2157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5902" y="8949759"/>
              <a:ext cx="176629" cy="21620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5585" y="8960859"/>
              <a:ext cx="194243" cy="20437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2752" y="8950000"/>
              <a:ext cx="175664" cy="21547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877020" y="8947835"/>
              <a:ext cx="632460" cy="218440"/>
            </a:xfrm>
            <a:custGeom>
              <a:avLst/>
              <a:gdLst/>
              <a:ahLst/>
              <a:cxnLst/>
              <a:rect l="l" t="t" r="r" b="b"/>
              <a:pathLst>
                <a:path w="632460" h="218440">
                  <a:moveTo>
                    <a:pt x="129336" y="153225"/>
                  </a:moveTo>
                  <a:lnTo>
                    <a:pt x="108000" y="137845"/>
                  </a:lnTo>
                  <a:lnTo>
                    <a:pt x="90246" y="115760"/>
                  </a:lnTo>
                  <a:lnTo>
                    <a:pt x="82143" y="98209"/>
                  </a:lnTo>
                  <a:lnTo>
                    <a:pt x="78092" y="89433"/>
                  </a:lnTo>
                  <a:lnTo>
                    <a:pt x="73596" y="61290"/>
                  </a:lnTo>
                  <a:lnTo>
                    <a:pt x="73596" y="21234"/>
                  </a:lnTo>
                  <a:lnTo>
                    <a:pt x="56222" y="21234"/>
                  </a:lnTo>
                  <a:lnTo>
                    <a:pt x="56222" y="61290"/>
                  </a:lnTo>
                  <a:lnTo>
                    <a:pt x="51676" y="90614"/>
                  </a:lnTo>
                  <a:lnTo>
                    <a:pt x="39420" y="118173"/>
                  </a:lnTo>
                  <a:lnTo>
                    <a:pt x="21501" y="141300"/>
                  </a:lnTo>
                  <a:lnTo>
                    <a:pt x="0" y="157327"/>
                  </a:lnTo>
                  <a:lnTo>
                    <a:pt x="10858" y="171564"/>
                  </a:lnTo>
                  <a:lnTo>
                    <a:pt x="28155" y="159156"/>
                  </a:lnTo>
                  <a:lnTo>
                    <a:pt x="43395" y="142125"/>
                  </a:lnTo>
                  <a:lnTo>
                    <a:pt x="55880" y="121475"/>
                  </a:lnTo>
                  <a:lnTo>
                    <a:pt x="64909" y="98209"/>
                  </a:lnTo>
                  <a:lnTo>
                    <a:pt x="74155" y="120192"/>
                  </a:lnTo>
                  <a:lnTo>
                    <a:pt x="86626" y="139585"/>
                  </a:lnTo>
                  <a:lnTo>
                    <a:pt x="101625" y="155549"/>
                  </a:lnTo>
                  <a:lnTo>
                    <a:pt x="118478" y="167220"/>
                  </a:lnTo>
                  <a:lnTo>
                    <a:pt x="129336" y="153225"/>
                  </a:lnTo>
                  <a:close/>
                </a:path>
                <a:path w="632460" h="218440">
                  <a:moveTo>
                    <a:pt x="203898" y="90246"/>
                  </a:moveTo>
                  <a:lnTo>
                    <a:pt x="167703" y="90246"/>
                  </a:lnTo>
                  <a:lnTo>
                    <a:pt x="167703" y="2171"/>
                  </a:lnTo>
                  <a:lnTo>
                    <a:pt x="150088" y="2171"/>
                  </a:lnTo>
                  <a:lnTo>
                    <a:pt x="150088" y="217893"/>
                  </a:lnTo>
                  <a:lnTo>
                    <a:pt x="167703" y="217893"/>
                  </a:lnTo>
                  <a:lnTo>
                    <a:pt x="167703" y="105206"/>
                  </a:lnTo>
                  <a:lnTo>
                    <a:pt x="203898" y="105206"/>
                  </a:lnTo>
                  <a:lnTo>
                    <a:pt x="203898" y="90246"/>
                  </a:lnTo>
                  <a:close/>
                </a:path>
                <a:path w="632460" h="218440">
                  <a:moveTo>
                    <a:pt x="335394" y="90970"/>
                  </a:moveTo>
                  <a:lnTo>
                    <a:pt x="331711" y="75336"/>
                  </a:lnTo>
                  <a:lnTo>
                    <a:pt x="324129" y="66598"/>
                  </a:lnTo>
                  <a:lnTo>
                    <a:pt x="321284" y="63309"/>
                  </a:lnTo>
                  <a:lnTo>
                    <a:pt x="318757" y="62115"/>
                  </a:lnTo>
                  <a:lnTo>
                    <a:pt x="318757" y="90970"/>
                  </a:lnTo>
                  <a:lnTo>
                    <a:pt x="316242" y="100990"/>
                  </a:lnTo>
                  <a:lnTo>
                    <a:pt x="309156" y="108673"/>
                  </a:lnTo>
                  <a:lnTo>
                    <a:pt x="298183" y="113601"/>
                  </a:lnTo>
                  <a:lnTo>
                    <a:pt x="284010" y="115341"/>
                  </a:lnTo>
                  <a:lnTo>
                    <a:pt x="269824" y="113601"/>
                  </a:lnTo>
                  <a:lnTo>
                    <a:pt x="258851" y="108673"/>
                  </a:lnTo>
                  <a:lnTo>
                    <a:pt x="251764" y="100990"/>
                  </a:lnTo>
                  <a:lnTo>
                    <a:pt x="249262" y="90970"/>
                  </a:lnTo>
                  <a:lnTo>
                    <a:pt x="251802" y="80949"/>
                  </a:lnTo>
                  <a:lnTo>
                    <a:pt x="258940" y="73266"/>
                  </a:lnTo>
                  <a:lnTo>
                    <a:pt x="269925" y="68338"/>
                  </a:lnTo>
                  <a:lnTo>
                    <a:pt x="284010" y="66598"/>
                  </a:lnTo>
                  <a:lnTo>
                    <a:pt x="298183" y="68338"/>
                  </a:lnTo>
                  <a:lnTo>
                    <a:pt x="309156" y="73266"/>
                  </a:lnTo>
                  <a:lnTo>
                    <a:pt x="316242" y="80949"/>
                  </a:lnTo>
                  <a:lnTo>
                    <a:pt x="318757" y="90970"/>
                  </a:lnTo>
                  <a:lnTo>
                    <a:pt x="318757" y="62115"/>
                  </a:lnTo>
                  <a:lnTo>
                    <a:pt x="305066" y="55575"/>
                  </a:lnTo>
                  <a:lnTo>
                    <a:pt x="284010" y="52844"/>
                  </a:lnTo>
                  <a:lnTo>
                    <a:pt x="262940" y="55575"/>
                  </a:lnTo>
                  <a:lnTo>
                    <a:pt x="246722" y="63309"/>
                  </a:lnTo>
                  <a:lnTo>
                    <a:pt x="236296" y="75336"/>
                  </a:lnTo>
                  <a:lnTo>
                    <a:pt x="232613" y="90970"/>
                  </a:lnTo>
                  <a:lnTo>
                    <a:pt x="236296" y="106553"/>
                  </a:lnTo>
                  <a:lnTo>
                    <a:pt x="246722" y="118503"/>
                  </a:lnTo>
                  <a:lnTo>
                    <a:pt x="262940" y="126161"/>
                  </a:lnTo>
                  <a:lnTo>
                    <a:pt x="284010" y="128854"/>
                  </a:lnTo>
                  <a:lnTo>
                    <a:pt x="305066" y="126161"/>
                  </a:lnTo>
                  <a:lnTo>
                    <a:pt x="321284" y="118503"/>
                  </a:lnTo>
                  <a:lnTo>
                    <a:pt x="324053" y="115341"/>
                  </a:lnTo>
                  <a:lnTo>
                    <a:pt x="331711" y="106553"/>
                  </a:lnTo>
                  <a:lnTo>
                    <a:pt x="335394" y="90970"/>
                  </a:lnTo>
                  <a:close/>
                </a:path>
                <a:path w="632460" h="218440">
                  <a:moveTo>
                    <a:pt x="347941" y="26784"/>
                  </a:moveTo>
                  <a:lnTo>
                    <a:pt x="292938" y="26784"/>
                  </a:lnTo>
                  <a:lnTo>
                    <a:pt x="292938" y="0"/>
                  </a:lnTo>
                  <a:lnTo>
                    <a:pt x="275323" y="0"/>
                  </a:lnTo>
                  <a:lnTo>
                    <a:pt x="275323" y="26784"/>
                  </a:lnTo>
                  <a:lnTo>
                    <a:pt x="220548" y="26784"/>
                  </a:lnTo>
                  <a:lnTo>
                    <a:pt x="220548" y="41262"/>
                  </a:lnTo>
                  <a:lnTo>
                    <a:pt x="347941" y="41262"/>
                  </a:lnTo>
                  <a:lnTo>
                    <a:pt x="347941" y="26784"/>
                  </a:lnTo>
                  <a:close/>
                </a:path>
                <a:path w="632460" h="218440">
                  <a:moveTo>
                    <a:pt x="389204" y="180251"/>
                  </a:moveTo>
                  <a:lnTo>
                    <a:pt x="384416" y="164566"/>
                  </a:lnTo>
                  <a:lnTo>
                    <a:pt x="375577" y="157086"/>
                  </a:lnTo>
                  <a:lnTo>
                    <a:pt x="371830" y="153924"/>
                  </a:lnTo>
                  <a:lnTo>
                    <a:pt x="371830" y="180251"/>
                  </a:lnTo>
                  <a:lnTo>
                    <a:pt x="368198" y="190119"/>
                  </a:lnTo>
                  <a:lnTo>
                    <a:pt x="357784" y="197472"/>
                  </a:lnTo>
                  <a:lnTo>
                    <a:pt x="341299" y="202069"/>
                  </a:lnTo>
                  <a:lnTo>
                    <a:pt x="319481" y="203657"/>
                  </a:lnTo>
                  <a:lnTo>
                    <a:pt x="297611" y="202069"/>
                  </a:lnTo>
                  <a:lnTo>
                    <a:pt x="281051" y="197472"/>
                  </a:lnTo>
                  <a:lnTo>
                    <a:pt x="270548" y="190119"/>
                  </a:lnTo>
                  <a:lnTo>
                    <a:pt x="266877" y="180251"/>
                  </a:lnTo>
                  <a:lnTo>
                    <a:pt x="270548" y="170421"/>
                  </a:lnTo>
                  <a:lnTo>
                    <a:pt x="281051" y="163144"/>
                  </a:lnTo>
                  <a:lnTo>
                    <a:pt x="297611" y="158635"/>
                  </a:lnTo>
                  <a:lnTo>
                    <a:pt x="319481" y="157086"/>
                  </a:lnTo>
                  <a:lnTo>
                    <a:pt x="341299" y="158635"/>
                  </a:lnTo>
                  <a:lnTo>
                    <a:pt x="357784" y="163144"/>
                  </a:lnTo>
                  <a:lnTo>
                    <a:pt x="368198" y="170421"/>
                  </a:lnTo>
                  <a:lnTo>
                    <a:pt x="371830" y="180251"/>
                  </a:lnTo>
                  <a:lnTo>
                    <a:pt x="371830" y="153924"/>
                  </a:lnTo>
                  <a:lnTo>
                    <a:pt x="370624" y="152895"/>
                  </a:lnTo>
                  <a:lnTo>
                    <a:pt x="348691" y="145605"/>
                  </a:lnTo>
                  <a:lnTo>
                    <a:pt x="319481" y="143090"/>
                  </a:lnTo>
                  <a:lnTo>
                    <a:pt x="290220" y="145605"/>
                  </a:lnTo>
                  <a:lnTo>
                    <a:pt x="268198" y="152895"/>
                  </a:lnTo>
                  <a:lnTo>
                    <a:pt x="254330" y="164566"/>
                  </a:lnTo>
                  <a:lnTo>
                    <a:pt x="249504" y="180251"/>
                  </a:lnTo>
                  <a:lnTo>
                    <a:pt x="254330" y="195922"/>
                  </a:lnTo>
                  <a:lnTo>
                    <a:pt x="268198" y="207606"/>
                  </a:lnTo>
                  <a:lnTo>
                    <a:pt x="290220" y="214896"/>
                  </a:lnTo>
                  <a:lnTo>
                    <a:pt x="319481" y="217411"/>
                  </a:lnTo>
                  <a:lnTo>
                    <a:pt x="348691" y="214896"/>
                  </a:lnTo>
                  <a:lnTo>
                    <a:pt x="370624" y="207606"/>
                  </a:lnTo>
                  <a:lnTo>
                    <a:pt x="375297" y="203657"/>
                  </a:lnTo>
                  <a:lnTo>
                    <a:pt x="384416" y="195922"/>
                  </a:lnTo>
                  <a:lnTo>
                    <a:pt x="389204" y="180251"/>
                  </a:lnTo>
                  <a:close/>
                </a:path>
                <a:path w="632460" h="218440">
                  <a:moveTo>
                    <a:pt x="418884" y="62979"/>
                  </a:moveTo>
                  <a:lnTo>
                    <a:pt x="386549" y="62979"/>
                  </a:lnTo>
                  <a:lnTo>
                    <a:pt x="386549" y="1930"/>
                  </a:lnTo>
                  <a:lnTo>
                    <a:pt x="368935" y="1930"/>
                  </a:lnTo>
                  <a:lnTo>
                    <a:pt x="368935" y="141401"/>
                  </a:lnTo>
                  <a:lnTo>
                    <a:pt x="386549" y="141401"/>
                  </a:lnTo>
                  <a:lnTo>
                    <a:pt x="386549" y="77698"/>
                  </a:lnTo>
                  <a:lnTo>
                    <a:pt x="418884" y="77698"/>
                  </a:lnTo>
                  <a:lnTo>
                    <a:pt x="418884" y="62979"/>
                  </a:lnTo>
                  <a:close/>
                </a:path>
                <a:path w="632460" h="218440">
                  <a:moveTo>
                    <a:pt x="609511" y="43434"/>
                  </a:moveTo>
                  <a:lnTo>
                    <a:pt x="604405" y="27368"/>
                  </a:lnTo>
                  <a:lnTo>
                    <a:pt x="594296" y="19304"/>
                  </a:lnTo>
                  <a:lnTo>
                    <a:pt x="591654" y="17195"/>
                  </a:lnTo>
                  <a:lnTo>
                    <a:pt x="591654" y="43434"/>
                  </a:lnTo>
                  <a:lnTo>
                    <a:pt x="587743" y="53581"/>
                  </a:lnTo>
                  <a:lnTo>
                    <a:pt x="576427" y="61074"/>
                  </a:lnTo>
                  <a:lnTo>
                    <a:pt x="558368" y="65722"/>
                  </a:lnTo>
                  <a:lnTo>
                    <a:pt x="534225" y="67322"/>
                  </a:lnTo>
                  <a:lnTo>
                    <a:pt x="509981" y="65722"/>
                  </a:lnTo>
                  <a:lnTo>
                    <a:pt x="491947" y="61074"/>
                  </a:lnTo>
                  <a:lnTo>
                    <a:pt x="480682" y="53581"/>
                  </a:lnTo>
                  <a:lnTo>
                    <a:pt x="476796" y="43434"/>
                  </a:lnTo>
                  <a:lnTo>
                    <a:pt x="480682" y="33248"/>
                  </a:lnTo>
                  <a:lnTo>
                    <a:pt x="534225" y="19304"/>
                  </a:lnTo>
                  <a:lnTo>
                    <a:pt x="576427" y="25666"/>
                  </a:lnTo>
                  <a:lnTo>
                    <a:pt x="591654" y="43434"/>
                  </a:lnTo>
                  <a:lnTo>
                    <a:pt x="591654" y="17195"/>
                  </a:lnTo>
                  <a:lnTo>
                    <a:pt x="589610" y="15557"/>
                  </a:lnTo>
                  <a:lnTo>
                    <a:pt x="565950" y="8280"/>
                  </a:lnTo>
                  <a:lnTo>
                    <a:pt x="534225" y="5791"/>
                  </a:lnTo>
                  <a:lnTo>
                    <a:pt x="502475" y="8280"/>
                  </a:lnTo>
                  <a:lnTo>
                    <a:pt x="478726" y="15557"/>
                  </a:lnTo>
                  <a:lnTo>
                    <a:pt x="463854" y="27368"/>
                  </a:lnTo>
                  <a:lnTo>
                    <a:pt x="458698" y="43434"/>
                  </a:lnTo>
                  <a:lnTo>
                    <a:pt x="463854" y="59359"/>
                  </a:lnTo>
                  <a:lnTo>
                    <a:pt x="478726" y="71094"/>
                  </a:lnTo>
                  <a:lnTo>
                    <a:pt x="502475" y="78346"/>
                  </a:lnTo>
                  <a:lnTo>
                    <a:pt x="534225" y="80835"/>
                  </a:lnTo>
                  <a:lnTo>
                    <a:pt x="565950" y="78346"/>
                  </a:lnTo>
                  <a:lnTo>
                    <a:pt x="589610" y="71094"/>
                  </a:lnTo>
                  <a:lnTo>
                    <a:pt x="594360" y="67322"/>
                  </a:lnTo>
                  <a:lnTo>
                    <a:pt x="604405" y="59359"/>
                  </a:lnTo>
                  <a:lnTo>
                    <a:pt x="609511" y="43434"/>
                  </a:lnTo>
                  <a:close/>
                </a:path>
                <a:path w="632460" h="218440">
                  <a:moveTo>
                    <a:pt x="613130" y="201002"/>
                  </a:moveTo>
                  <a:lnTo>
                    <a:pt x="478485" y="201002"/>
                  </a:lnTo>
                  <a:lnTo>
                    <a:pt x="478485" y="177596"/>
                  </a:lnTo>
                  <a:lnTo>
                    <a:pt x="606615" y="177596"/>
                  </a:lnTo>
                  <a:lnTo>
                    <a:pt x="606615" y="130302"/>
                  </a:lnTo>
                  <a:lnTo>
                    <a:pt x="460629" y="130302"/>
                  </a:lnTo>
                  <a:lnTo>
                    <a:pt x="460629" y="143814"/>
                  </a:lnTo>
                  <a:lnTo>
                    <a:pt x="589241" y="143814"/>
                  </a:lnTo>
                  <a:lnTo>
                    <a:pt x="589241" y="164566"/>
                  </a:lnTo>
                  <a:lnTo>
                    <a:pt x="461352" y="164566"/>
                  </a:lnTo>
                  <a:lnTo>
                    <a:pt x="461352" y="215239"/>
                  </a:lnTo>
                  <a:lnTo>
                    <a:pt x="613130" y="215239"/>
                  </a:lnTo>
                  <a:lnTo>
                    <a:pt x="613130" y="201002"/>
                  </a:lnTo>
                  <a:close/>
                </a:path>
                <a:path w="632460" h="218440">
                  <a:moveTo>
                    <a:pt x="631952" y="96037"/>
                  </a:moveTo>
                  <a:lnTo>
                    <a:pt x="436981" y="96037"/>
                  </a:lnTo>
                  <a:lnTo>
                    <a:pt x="436981" y="110515"/>
                  </a:lnTo>
                  <a:lnTo>
                    <a:pt x="631952" y="110515"/>
                  </a:lnTo>
                  <a:lnTo>
                    <a:pt x="631952" y="960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5538" y="8949759"/>
              <a:ext cx="392348" cy="2159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5513" y="8949759"/>
              <a:ext cx="396708" cy="21620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532782" y="8950007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60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3914"/>
                  </a:lnTo>
                  <a:lnTo>
                    <a:pt x="16891" y="73914"/>
                  </a:lnTo>
                  <a:lnTo>
                    <a:pt x="16891" y="20574"/>
                  </a:lnTo>
                  <a:lnTo>
                    <a:pt x="0" y="20574"/>
                  </a:lnTo>
                  <a:lnTo>
                    <a:pt x="0" y="73914"/>
                  </a:lnTo>
                  <a:lnTo>
                    <a:pt x="0" y="87884"/>
                  </a:lnTo>
                  <a:lnTo>
                    <a:pt x="0" y="146304"/>
                  </a:lnTo>
                  <a:lnTo>
                    <a:pt x="0" y="161544"/>
                  </a:lnTo>
                  <a:lnTo>
                    <a:pt x="82042" y="161544"/>
                  </a:lnTo>
                  <a:lnTo>
                    <a:pt x="82042" y="146469"/>
                  </a:lnTo>
                  <a:lnTo>
                    <a:pt x="82042" y="146304"/>
                  </a:lnTo>
                  <a:lnTo>
                    <a:pt x="82042" y="88315"/>
                  </a:lnTo>
                  <a:lnTo>
                    <a:pt x="65633" y="88315"/>
                  </a:lnTo>
                  <a:lnTo>
                    <a:pt x="65633" y="146304"/>
                  </a:lnTo>
                  <a:lnTo>
                    <a:pt x="16891" y="146304"/>
                  </a:lnTo>
                  <a:lnTo>
                    <a:pt x="16891" y="87884"/>
                  </a:lnTo>
                  <a:lnTo>
                    <a:pt x="82042" y="87884"/>
                  </a:lnTo>
                  <a:lnTo>
                    <a:pt x="82042" y="74079"/>
                  </a:lnTo>
                  <a:lnTo>
                    <a:pt x="82042" y="73914"/>
                  </a:lnTo>
                  <a:lnTo>
                    <a:pt x="82042" y="20510"/>
                  </a:lnTo>
                  <a:close/>
                </a:path>
                <a:path w="175260" h="215900">
                  <a:moveTo>
                    <a:pt x="174942" y="100622"/>
                  </a:moveTo>
                  <a:lnTo>
                    <a:pt x="158051" y="100622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0622"/>
                  </a:lnTo>
                  <a:close/>
                </a:path>
                <a:path w="175260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344"/>
                  </a:lnTo>
                  <a:lnTo>
                    <a:pt x="127165" y="85344"/>
                  </a:lnTo>
                  <a:lnTo>
                    <a:pt x="127165" y="5334"/>
                  </a:lnTo>
                  <a:lnTo>
                    <a:pt x="110515" y="5334"/>
                  </a:lnTo>
                  <a:lnTo>
                    <a:pt x="110515" y="85344"/>
                  </a:lnTo>
                  <a:lnTo>
                    <a:pt x="110515" y="100584"/>
                  </a:lnTo>
                  <a:lnTo>
                    <a:pt x="110515" y="204724"/>
                  </a:lnTo>
                  <a:lnTo>
                    <a:pt x="127165" y="204724"/>
                  </a:lnTo>
                  <a:lnTo>
                    <a:pt x="127165" y="100584"/>
                  </a:lnTo>
                  <a:lnTo>
                    <a:pt x="174942" y="100584"/>
                  </a:lnTo>
                  <a:lnTo>
                    <a:pt x="174942" y="85902"/>
                  </a:lnTo>
                  <a:lnTo>
                    <a:pt x="174942" y="85344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45616" y="8950000"/>
              <a:ext cx="181937" cy="21258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2059" y="8950000"/>
              <a:ext cx="180007" cy="21571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3878" y="8950000"/>
              <a:ext cx="171803" cy="2157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3790" y="8949759"/>
              <a:ext cx="202705" cy="2159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36955" y="8949759"/>
              <a:ext cx="412134" cy="21499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170320" y="8966771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4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50454" y="8950000"/>
              <a:ext cx="194967" cy="2159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9310" y="8949759"/>
              <a:ext cx="198828" cy="21571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4460" y="2016120"/>
              <a:ext cx="96926" cy="12664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8589" y="1967429"/>
              <a:ext cx="245287" cy="1783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8337" y="2016120"/>
              <a:ext cx="214884" cy="12961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74938" y="1967429"/>
              <a:ext cx="85039" cy="23134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9866" y="2016120"/>
              <a:ext cx="90068" cy="12961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95537" y="2016120"/>
              <a:ext cx="106756" cy="17967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48254" y="2494052"/>
              <a:ext cx="3288868" cy="364815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61526" y="2180547"/>
              <a:ext cx="194967" cy="21644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47838" y="2181512"/>
              <a:ext cx="175905" cy="2159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58490" y="2203229"/>
              <a:ext cx="194967" cy="16384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075168" y="2202331"/>
              <a:ext cx="196215" cy="165735"/>
            </a:xfrm>
            <a:custGeom>
              <a:avLst/>
              <a:gdLst/>
              <a:ahLst/>
              <a:cxnLst/>
              <a:rect l="l" t="t" r="r" b="b"/>
              <a:pathLst>
                <a:path w="196215" h="165735">
                  <a:moveTo>
                    <a:pt x="173012" y="83820"/>
                  </a:moveTo>
                  <a:lnTo>
                    <a:pt x="42951" y="83820"/>
                  </a:lnTo>
                  <a:lnTo>
                    <a:pt x="42951" y="13970"/>
                  </a:lnTo>
                  <a:lnTo>
                    <a:pt x="170599" y="13970"/>
                  </a:lnTo>
                  <a:lnTo>
                    <a:pt x="170599" y="0"/>
                  </a:lnTo>
                  <a:lnTo>
                    <a:pt x="25336" y="0"/>
                  </a:lnTo>
                  <a:lnTo>
                    <a:pt x="25336" y="13970"/>
                  </a:lnTo>
                  <a:lnTo>
                    <a:pt x="25336" y="83820"/>
                  </a:lnTo>
                  <a:lnTo>
                    <a:pt x="25336" y="97790"/>
                  </a:lnTo>
                  <a:lnTo>
                    <a:pt x="173012" y="97790"/>
                  </a:lnTo>
                  <a:lnTo>
                    <a:pt x="173012" y="83820"/>
                  </a:lnTo>
                  <a:close/>
                </a:path>
                <a:path w="196215" h="165735">
                  <a:moveTo>
                    <a:pt x="195935" y="150507"/>
                  </a:moveTo>
                  <a:lnTo>
                    <a:pt x="0" y="150507"/>
                  </a:lnTo>
                  <a:lnTo>
                    <a:pt x="0" y="165227"/>
                  </a:lnTo>
                  <a:lnTo>
                    <a:pt x="195935" y="165227"/>
                  </a:lnTo>
                  <a:lnTo>
                    <a:pt x="195935" y="15050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95478" y="2181753"/>
              <a:ext cx="180007" cy="215719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580260" y="2181758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59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3914"/>
                  </a:lnTo>
                  <a:lnTo>
                    <a:pt x="16891" y="73914"/>
                  </a:lnTo>
                  <a:lnTo>
                    <a:pt x="16891" y="20574"/>
                  </a:lnTo>
                  <a:lnTo>
                    <a:pt x="0" y="20574"/>
                  </a:lnTo>
                  <a:lnTo>
                    <a:pt x="0" y="73914"/>
                  </a:lnTo>
                  <a:lnTo>
                    <a:pt x="0" y="87884"/>
                  </a:lnTo>
                  <a:lnTo>
                    <a:pt x="0" y="146304"/>
                  </a:lnTo>
                  <a:lnTo>
                    <a:pt x="0" y="161544"/>
                  </a:lnTo>
                  <a:lnTo>
                    <a:pt x="82042" y="161544"/>
                  </a:lnTo>
                  <a:lnTo>
                    <a:pt x="82042" y="146469"/>
                  </a:lnTo>
                  <a:lnTo>
                    <a:pt x="82042" y="146304"/>
                  </a:lnTo>
                  <a:lnTo>
                    <a:pt x="82042" y="88315"/>
                  </a:lnTo>
                  <a:lnTo>
                    <a:pt x="65633" y="88315"/>
                  </a:lnTo>
                  <a:lnTo>
                    <a:pt x="65633" y="146304"/>
                  </a:lnTo>
                  <a:lnTo>
                    <a:pt x="16891" y="146304"/>
                  </a:lnTo>
                  <a:lnTo>
                    <a:pt x="16891" y="87884"/>
                  </a:lnTo>
                  <a:lnTo>
                    <a:pt x="82042" y="87884"/>
                  </a:lnTo>
                  <a:lnTo>
                    <a:pt x="82042" y="74079"/>
                  </a:lnTo>
                  <a:lnTo>
                    <a:pt x="82042" y="73914"/>
                  </a:lnTo>
                  <a:lnTo>
                    <a:pt x="82042" y="20510"/>
                  </a:lnTo>
                  <a:close/>
                </a:path>
                <a:path w="175259" h="215900">
                  <a:moveTo>
                    <a:pt x="174942" y="100622"/>
                  </a:moveTo>
                  <a:lnTo>
                    <a:pt x="158051" y="100622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0622"/>
                  </a:lnTo>
                  <a:close/>
                </a:path>
                <a:path w="175259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344"/>
                  </a:lnTo>
                  <a:lnTo>
                    <a:pt x="127165" y="85344"/>
                  </a:lnTo>
                  <a:lnTo>
                    <a:pt x="127165" y="5334"/>
                  </a:lnTo>
                  <a:lnTo>
                    <a:pt x="110515" y="5334"/>
                  </a:lnTo>
                  <a:lnTo>
                    <a:pt x="110515" y="85344"/>
                  </a:lnTo>
                  <a:lnTo>
                    <a:pt x="110515" y="100584"/>
                  </a:lnTo>
                  <a:lnTo>
                    <a:pt x="110515" y="204724"/>
                  </a:lnTo>
                  <a:lnTo>
                    <a:pt x="127165" y="204724"/>
                  </a:lnTo>
                  <a:lnTo>
                    <a:pt x="127165" y="100584"/>
                  </a:lnTo>
                  <a:lnTo>
                    <a:pt x="174942" y="100584"/>
                  </a:lnTo>
                  <a:lnTo>
                    <a:pt x="174942" y="85902"/>
                  </a:lnTo>
                  <a:lnTo>
                    <a:pt x="174942" y="85344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3089" y="2181753"/>
              <a:ext cx="181937" cy="21258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73244" y="2181753"/>
              <a:ext cx="180490" cy="21354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94755" y="2181512"/>
              <a:ext cx="167942" cy="216201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503715" y="2188362"/>
              <a:ext cx="196215" cy="205740"/>
            </a:xfrm>
            <a:custGeom>
              <a:avLst/>
              <a:gdLst/>
              <a:ahLst/>
              <a:cxnLst/>
              <a:rect l="l" t="t" r="r" b="b"/>
              <a:pathLst>
                <a:path w="196215" h="205739">
                  <a:moveTo>
                    <a:pt x="174218" y="63500"/>
                  </a:moveTo>
                  <a:lnTo>
                    <a:pt x="42710" y="63500"/>
                  </a:lnTo>
                  <a:lnTo>
                    <a:pt x="42710" y="44450"/>
                  </a:lnTo>
                  <a:lnTo>
                    <a:pt x="170357" y="44450"/>
                  </a:lnTo>
                  <a:lnTo>
                    <a:pt x="170357" y="31750"/>
                  </a:lnTo>
                  <a:lnTo>
                    <a:pt x="170357" y="12700"/>
                  </a:lnTo>
                  <a:lnTo>
                    <a:pt x="170357" y="0"/>
                  </a:lnTo>
                  <a:lnTo>
                    <a:pt x="24853" y="0"/>
                  </a:lnTo>
                  <a:lnTo>
                    <a:pt x="24853" y="12700"/>
                  </a:lnTo>
                  <a:lnTo>
                    <a:pt x="152984" y="12700"/>
                  </a:lnTo>
                  <a:lnTo>
                    <a:pt x="152984" y="31750"/>
                  </a:lnTo>
                  <a:lnTo>
                    <a:pt x="25336" y="31750"/>
                  </a:lnTo>
                  <a:lnTo>
                    <a:pt x="25336" y="44450"/>
                  </a:lnTo>
                  <a:lnTo>
                    <a:pt x="25336" y="63500"/>
                  </a:lnTo>
                  <a:lnTo>
                    <a:pt x="25336" y="76200"/>
                  </a:lnTo>
                  <a:lnTo>
                    <a:pt x="174218" y="76200"/>
                  </a:lnTo>
                  <a:lnTo>
                    <a:pt x="174218" y="63500"/>
                  </a:lnTo>
                  <a:close/>
                </a:path>
                <a:path w="196215" h="205739">
                  <a:moveTo>
                    <a:pt x="178079" y="193040"/>
                  </a:moveTo>
                  <a:lnTo>
                    <a:pt x="41503" y="193040"/>
                  </a:lnTo>
                  <a:lnTo>
                    <a:pt x="41503" y="171450"/>
                  </a:lnTo>
                  <a:lnTo>
                    <a:pt x="171081" y="171450"/>
                  </a:lnTo>
                  <a:lnTo>
                    <a:pt x="171081" y="158750"/>
                  </a:lnTo>
                  <a:lnTo>
                    <a:pt x="171081" y="139700"/>
                  </a:lnTo>
                  <a:lnTo>
                    <a:pt x="171081" y="127000"/>
                  </a:lnTo>
                  <a:lnTo>
                    <a:pt x="23647" y="127000"/>
                  </a:lnTo>
                  <a:lnTo>
                    <a:pt x="23647" y="139700"/>
                  </a:lnTo>
                  <a:lnTo>
                    <a:pt x="153708" y="139700"/>
                  </a:lnTo>
                  <a:lnTo>
                    <a:pt x="153708" y="158750"/>
                  </a:lnTo>
                  <a:lnTo>
                    <a:pt x="24130" y="158750"/>
                  </a:lnTo>
                  <a:lnTo>
                    <a:pt x="24130" y="171450"/>
                  </a:lnTo>
                  <a:lnTo>
                    <a:pt x="24130" y="193040"/>
                  </a:lnTo>
                  <a:lnTo>
                    <a:pt x="24130" y="205740"/>
                  </a:lnTo>
                  <a:lnTo>
                    <a:pt x="178079" y="205740"/>
                  </a:lnTo>
                  <a:lnTo>
                    <a:pt x="178079" y="193040"/>
                  </a:lnTo>
                  <a:close/>
                </a:path>
                <a:path w="196215" h="205739">
                  <a:moveTo>
                    <a:pt x="195694" y="94018"/>
                  </a:moveTo>
                  <a:lnTo>
                    <a:pt x="0" y="94018"/>
                  </a:lnTo>
                  <a:lnTo>
                    <a:pt x="0" y="107772"/>
                  </a:lnTo>
                  <a:lnTo>
                    <a:pt x="195694" y="107772"/>
                  </a:lnTo>
                  <a:lnTo>
                    <a:pt x="195694" y="9401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96252" y="2181753"/>
              <a:ext cx="169631" cy="2152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04733" y="2181512"/>
              <a:ext cx="173009" cy="21620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218280" y="2181512"/>
              <a:ext cx="176629" cy="216201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0505643" y="2181758"/>
              <a:ext cx="175260" cy="215900"/>
            </a:xfrm>
            <a:custGeom>
              <a:avLst/>
              <a:gdLst/>
              <a:ahLst/>
              <a:cxnLst/>
              <a:rect l="l" t="t" r="r" b="b"/>
              <a:pathLst>
                <a:path w="175259" h="215900">
                  <a:moveTo>
                    <a:pt x="82042" y="20510"/>
                  </a:moveTo>
                  <a:lnTo>
                    <a:pt x="65633" y="20510"/>
                  </a:lnTo>
                  <a:lnTo>
                    <a:pt x="65633" y="73914"/>
                  </a:lnTo>
                  <a:lnTo>
                    <a:pt x="16891" y="73914"/>
                  </a:lnTo>
                  <a:lnTo>
                    <a:pt x="16891" y="20574"/>
                  </a:lnTo>
                  <a:lnTo>
                    <a:pt x="0" y="20574"/>
                  </a:lnTo>
                  <a:lnTo>
                    <a:pt x="0" y="73914"/>
                  </a:lnTo>
                  <a:lnTo>
                    <a:pt x="0" y="87884"/>
                  </a:lnTo>
                  <a:lnTo>
                    <a:pt x="0" y="146304"/>
                  </a:lnTo>
                  <a:lnTo>
                    <a:pt x="0" y="161544"/>
                  </a:lnTo>
                  <a:lnTo>
                    <a:pt x="82042" y="161544"/>
                  </a:lnTo>
                  <a:lnTo>
                    <a:pt x="82042" y="146469"/>
                  </a:lnTo>
                  <a:lnTo>
                    <a:pt x="82042" y="146304"/>
                  </a:lnTo>
                  <a:lnTo>
                    <a:pt x="82042" y="88315"/>
                  </a:lnTo>
                  <a:lnTo>
                    <a:pt x="65633" y="88315"/>
                  </a:lnTo>
                  <a:lnTo>
                    <a:pt x="65633" y="146304"/>
                  </a:lnTo>
                  <a:lnTo>
                    <a:pt x="16891" y="146304"/>
                  </a:lnTo>
                  <a:lnTo>
                    <a:pt x="16891" y="87884"/>
                  </a:lnTo>
                  <a:lnTo>
                    <a:pt x="82042" y="87884"/>
                  </a:lnTo>
                  <a:lnTo>
                    <a:pt x="82042" y="74079"/>
                  </a:lnTo>
                  <a:lnTo>
                    <a:pt x="82042" y="73914"/>
                  </a:lnTo>
                  <a:lnTo>
                    <a:pt x="82042" y="20510"/>
                  </a:lnTo>
                  <a:close/>
                </a:path>
                <a:path w="175259" h="215900">
                  <a:moveTo>
                    <a:pt x="174942" y="100622"/>
                  </a:moveTo>
                  <a:lnTo>
                    <a:pt x="158051" y="100622"/>
                  </a:lnTo>
                  <a:lnTo>
                    <a:pt x="158051" y="215722"/>
                  </a:lnTo>
                  <a:lnTo>
                    <a:pt x="174942" y="215722"/>
                  </a:lnTo>
                  <a:lnTo>
                    <a:pt x="174942" y="100622"/>
                  </a:lnTo>
                  <a:close/>
                </a:path>
                <a:path w="175259" h="215900">
                  <a:moveTo>
                    <a:pt x="174942" y="0"/>
                  </a:moveTo>
                  <a:lnTo>
                    <a:pt x="158051" y="0"/>
                  </a:lnTo>
                  <a:lnTo>
                    <a:pt x="158051" y="85344"/>
                  </a:lnTo>
                  <a:lnTo>
                    <a:pt x="127165" y="85344"/>
                  </a:lnTo>
                  <a:lnTo>
                    <a:pt x="127165" y="5334"/>
                  </a:lnTo>
                  <a:lnTo>
                    <a:pt x="110515" y="5334"/>
                  </a:lnTo>
                  <a:lnTo>
                    <a:pt x="110515" y="85344"/>
                  </a:lnTo>
                  <a:lnTo>
                    <a:pt x="110515" y="100584"/>
                  </a:lnTo>
                  <a:lnTo>
                    <a:pt x="110515" y="204724"/>
                  </a:lnTo>
                  <a:lnTo>
                    <a:pt x="127165" y="204724"/>
                  </a:lnTo>
                  <a:lnTo>
                    <a:pt x="127165" y="100584"/>
                  </a:lnTo>
                  <a:lnTo>
                    <a:pt x="174942" y="100584"/>
                  </a:lnTo>
                  <a:lnTo>
                    <a:pt x="174942" y="85902"/>
                  </a:lnTo>
                  <a:lnTo>
                    <a:pt x="174942" y="85344"/>
                  </a:lnTo>
                  <a:lnTo>
                    <a:pt x="174942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18473" y="2181753"/>
              <a:ext cx="181937" cy="21258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98485" y="2181753"/>
              <a:ext cx="180490" cy="21354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19996" y="2181512"/>
              <a:ext cx="167942" cy="21620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1438369" y="2180741"/>
              <a:ext cx="403860" cy="213995"/>
            </a:xfrm>
            <a:custGeom>
              <a:avLst/>
              <a:gdLst/>
              <a:ahLst/>
              <a:cxnLst/>
              <a:rect l="l" t="t" r="r" b="b"/>
              <a:pathLst>
                <a:path w="403859" h="213994">
                  <a:moveTo>
                    <a:pt x="98437" y="20320"/>
                  </a:moveTo>
                  <a:lnTo>
                    <a:pt x="0" y="20320"/>
                  </a:lnTo>
                  <a:lnTo>
                    <a:pt x="0" y="34290"/>
                  </a:lnTo>
                  <a:lnTo>
                    <a:pt x="0" y="105410"/>
                  </a:lnTo>
                  <a:lnTo>
                    <a:pt x="0" y="119380"/>
                  </a:lnTo>
                  <a:lnTo>
                    <a:pt x="98437" y="119380"/>
                  </a:lnTo>
                  <a:lnTo>
                    <a:pt x="98437" y="105498"/>
                  </a:lnTo>
                  <a:lnTo>
                    <a:pt x="98437" y="34798"/>
                  </a:lnTo>
                  <a:lnTo>
                    <a:pt x="81305" y="34798"/>
                  </a:lnTo>
                  <a:lnTo>
                    <a:pt x="81305" y="105410"/>
                  </a:lnTo>
                  <a:lnTo>
                    <a:pt x="17132" y="105410"/>
                  </a:lnTo>
                  <a:lnTo>
                    <a:pt x="17132" y="34290"/>
                  </a:lnTo>
                  <a:lnTo>
                    <a:pt x="98437" y="34290"/>
                  </a:lnTo>
                  <a:lnTo>
                    <a:pt x="98437" y="20320"/>
                  </a:lnTo>
                  <a:close/>
                </a:path>
                <a:path w="403859" h="213994">
                  <a:moveTo>
                    <a:pt x="167449" y="196850"/>
                  </a:moveTo>
                  <a:lnTo>
                    <a:pt x="41732" y="196850"/>
                  </a:lnTo>
                  <a:lnTo>
                    <a:pt x="41732" y="144780"/>
                  </a:lnTo>
                  <a:lnTo>
                    <a:pt x="24130" y="144780"/>
                  </a:lnTo>
                  <a:lnTo>
                    <a:pt x="24130" y="196850"/>
                  </a:lnTo>
                  <a:lnTo>
                    <a:pt x="24130" y="212090"/>
                  </a:lnTo>
                  <a:lnTo>
                    <a:pt x="167449" y="212090"/>
                  </a:lnTo>
                  <a:lnTo>
                    <a:pt x="167449" y="196850"/>
                  </a:lnTo>
                  <a:close/>
                </a:path>
                <a:path w="403859" h="213994">
                  <a:moveTo>
                    <a:pt x="189890" y="67310"/>
                  </a:moveTo>
                  <a:lnTo>
                    <a:pt x="157556" y="67310"/>
                  </a:lnTo>
                  <a:lnTo>
                    <a:pt x="157556" y="0"/>
                  </a:lnTo>
                  <a:lnTo>
                    <a:pt x="139941" y="0"/>
                  </a:lnTo>
                  <a:lnTo>
                    <a:pt x="139941" y="67310"/>
                  </a:lnTo>
                  <a:lnTo>
                    <a:pt x="139941" y="82550"/>
                  </a:lnTo>
                  <a:lnTo>
                    <a:pt x="139941" y="158750"/>
                  </a:lnTo>
                  <a:lnTo>
                    <a:pt x="157556" y="158750"/>
                  </a:lnTo>
                  <a:lnTo>
                    <a:pt x="157556" y="82550"/>
                  </a:lnTo>
                  <a:lnTo>
                    <a:pt x="189890" y="82550"/>
                  </a:lnTo>
                  <a:lnTo>
                    <a:pt x="189890" y="67310"/>
                  </a:lnTo>
                  <a:close/>
                </a:path>
                <a:path w="403859" h="213994">
                  <a:moveTo>
                    <a:pt x="378587" y="140728"/>
                  </a:moveTo>
                  <a:lnTo>
                    <a:pt x="361454" y="140728"/>
                  </a:lnTo>
                  <a:lnTo>
                    <a:pt x="361454" y="155206"/>
                  </a:lnTo>
                  <a:lnTo>
                    <a:pt x="361454" y="199123"/>
                  </a:lnTo>
                  <a:lnTo>
                    <a:pt x="249491" y="199123"/>
                  </a:lnTo>
                  <a:lnTo>
                    <a:pt x="249491" y="155206"/>
                  </a:lnTo>
                  <a:lnTo>
                    <a:pt x="361454" y="155206"/>
                  </a:lnTo>
                  <a:lnTo>
                    <a:pt x="361454" y="140728"/>
                  </a:lnTo>
                  <a:lnTo>
                    <a:pt x="232117" y="140728"/>
                  </a:lnTo>
                  <a:lnTo>
                    <a:pt x="232117" y="213601"/>
                  </a:lnTo>
                  <a:lnTo>
                    <a:pt x="378587" y="213601"/>
                  </a:lnTo>
                  <a:lnTo>
                    <a:pt x="378587" y="199123"/>
                  </a:lnTo>
                  <a:lnTo>
                    <a:pt x="378587" y="155206"/>
                  </a:lnTo>
                  <a:lnTo>
                    <a:pt x="378587" y="140728"/>
                  </a:lnTo>
                  <a:close/>
                </a:path>
                <a:path w="403859" h="213994">
                  <a:moveTo>
                    <a:pt x="403440" y="99949"/>
                  </a:moveTo>
                  <a:lnTo>
                    <a:pt x="371830" y="99949"/>
                  </a:lnTo>
                  <a:lnTo>
                    <a:pt x="375323" y="78397"/>
                  </a:lnTo>
                  <a:lnTo>
                    <a:pt x="376605" y="64719"/>
                  </a:lnTo>
                  <a:lnTo>
                    <a:pt x="377113" y="59436"/>
                  </a:lnTo>
                  <a:lnTo>
                    <a:pt x="377240" y="56273"/>
                  </a:lnTo>
                  <a:lnTo>
                    <a:pt x="377761" y="43002"/>
                  </a:lnTo>
                  <a:lnTo>
                    <a:pt x="377863" y="10426"/>
                  </a:lnTo>
                  <a:lnTo>
                    <a:pt x="233083" y="10426"/>
                  </a:lnTo>
                  <a:lnTo>
                    <a:pt x="233083" y="25146"/>
                  </a:lnTo>
                  <a:lnTo>
                    <a:pt x="360489" y="25146"/>
                  </a:lnTo>
                  <a:lnTo>
                    <a:pt x="360489" y="43002"/>
                  </a:lnTo>
                  <a:lnTo>
                    <a:pt x="360006" y="51689"/>
                  </a:lnTo>
                  <a:lnTo>
                    <a:pt x="227774" y="56273"/>
                  </a:lnTo>
                  <a:lnTo>
                    <a:pt x="230187" y="70751"/>
                  </a:lnTo>
                  <a:lnTo>
                    <a:pt x="359283" y="64719"/>
                  </a:lnTo>
                  <a:lnTo>
                    <a:pt x="358457" y="72872"/>
                  </a:lnTo>
                  <a:lnTo>
                    <a:pt x="357352" y="81432"/>
                  </a:lnTo>
                  <a:lnTo>
                    <a:pt x="355892" y="90436"/>
                  </a:lnTo>
                  <a:lnTo>
                    <a:pt x="353974" y="99949"/>
                  </a:lnTo>
                  <a:lnTo>
                    <a:pt x="207746" y="99949"/>
                  </a:lnTo>
                  <a:lnTo>
                    <a:pt x="207746" y="114668"/>
                  </a:lnTo>
                  <a:lnTo>
                    <a:pt x="403440" y="114668"/>
                  </a:lnTo>
                  <a:lnTo>
                    <a:pt x="403440" y="9994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23817" y="2181753"/>
              <a:ext cx="185798" cy="21571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151360" y="2181512"/>
              <a:ext cx="167942" cy="21620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363942" y="2181753"/>
              <a:ext cx="173492" cy="21668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41508" y="2181512"/>
              <a:ext cx="173500" cy="216201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2856985" y="2187091"/>
              <a:ext cx="413384" cy="208279"/>
            </a:xfrm>
            <a:custGeom>
              <a:avLst/>
              <a:gdLst/>
              <a:ahLst/>
              <a:cxnLst/>
              <a:rect l="l" t="t" r="r" b="b"/>
              <a:pathLst>
                <a:path w="413384" h="208280">
                  <a:moveTo>
                    <a:pt x="196176" y="167640"/>
                  </a:moveTo>
                  <a:lnTo>
                    <a:pt x="106654" y="167640"/>
                  </a:lnTo>
                  <a:lnTo>
                    <a:pt x="106654" y="110490"/>
                  </a:lnTo>
                  <a:lnTo>
                    <a:pt x="173253" y="110490"/>
                  </a:lnTo>
                  <a:lnTo>
                    <a:pt x="173253" y="96520"/>
                  </a:lnTo>
                  <a:lnTo>
                    <a:pt x="42951" y="96520"/>
                  </a:lnTo>
                  <a:lnTo>
                    <a:pt x="42951" y="26670"/>
                  </a:lnTo>
                  <a:lnTo>
                    <a:pt x="170840" y="26670"/>
                  </a:lnTo>
                  <a:lnTo>
                    <a:pt x="170840" y="11430"/>
                  </a:lnTo>
                  <a:lnTo>
                    <a:pt x="25336" y="11430"/>
                  </a:lnTo>
                  <a:lnTo>
                    <a:pt x="25336" y="26670"/>
                  </a:lnTo>
                  <a:lnTo>
                    <a:pt x="25336" y="96520"/>
                  </a:lnTo>
                  <a:lnTo>
                    <a:pt x="25336" y="110490"/>
                  </a:lnTo>
                  <a:lnTo>
                    <a:pt x="89039" y="110490"/>
                  </a:lnTo>
                  <a:lnTo>
                    <a:pt x="89039" y="167640"/>
                  </a:lnTo>
                  <a:lnTo>
                    <a:pt x="0" y="167640"/>
                  </a:lnTo>
                  <a:lnTo>
                    <a:pt x="0" y="182880"/>
                  </a:lnTo>
                  <a:lnTo>
                    <a:pt x="196176" y="182880"/>
                  </a:lnTo>
                  <a:lnTo>
                    <a:pt x="196176" y="167640"/>
                  </a:lnTo>
                  <a:close/>
                </a:path>
                <a:path w="413384" h="208280">
                  <a:moveTo>
                    <a:pt x="388734" y="146050"/>
                  </a:moveTo>
                  <a:lnTo>
                    <a:pt x="239128" y="146050"/>
                  </a:lnTo>
                  <a:lnTo>
                    <a:pt x="239128" y="160020"/>
                  </a:lnTo>
                  <a:lnTo>
                    <a:pt x="371119" y="160020"/>
                  </a:lnTo>
                  <a:lnTo>
                    <a:pt x="371119" y="208280"/>
                  </a:lnTo>
                  <a:lnTo>
                    <a:pt x="388734" y="208280"/>
                  </a:lnTo>
                  <a:lnTo>
                    <a:pt x="388734" y="160020"/>
                  </a:lnTo>
                  <a:lnTo>
                    <a:pt x="388734" y="146050"/>
                  </a:lnTo>
                  <a:close/>
                </a:path>
                <a:path w="413384" h="208280">
                  <a:moveTo>
                    <a:pt x="413105" y="113626"/>
                  </a:moveTo>
                  <a:lnTo>
                    <a:pt x="324065" y="113626"/>
                  </a:lnTo>
                  <a:lnTo>
                    <a:pt x="324065" y="90170"/>
                  </a:lnTo>
                  <a:lnTo>
                    <a:pt x="392112" y="90170"/>
                  </a:lnTo>
                  <a:lnTo>
                    <a:pt x="392112" y="76200"/>
                  </a:lnTo>
                  <a:lnTo>
                    <a:pt x="260121" y="76200"/>
                  </a:lnTo>
                  <a:lnTo>
                    <a:pt x="260121" y="50800"/>
                  </a:lnTo>
                  <a:lnTo>
                    <a:pt x="387769" y="50800"/>
                  </a:lnTo>
                  <a:lnTo>
                    <a:pt x="387769" y="38100"/>
                  </a:lnTo>
                  <a:lnTo>
                    <a:pt x="387769" y="13970"/>
                  </a:lnTo>
                  <a:lnTo>
                    <a:pt x="387769" y="0"/>
                  </a:lnTo>
                  <a:lnTo>
                    <a:pt x="242265" y="0"/>
                  </a:lnTo>
                  <a:lnTo>
                    <a:pt x="242265" y="13970"/>
                  </a:lnTo>
                  <a:lnTo>
                    <a:pt x="370395" y="13970"/>
                  </a:lnTo>
                  <a:lnTo>
                    <a:pt x="370395" y="38100"/>
                  </a:lnTo>
                  <a:lnTo>
                    <a:pt x="242747" y="38100"/>
                  </a:lnTo>
                  <a:lnTo>
                    <a:pt x="242747" y="50800"/>
                  </a:lnTo>
                  <a:lnTo>
                    <a:pt x="242747" y="76200"/>
                  </a:lnTo>
                  <a:lnTo>
                    <a:pt x="242747" y="90170"/>
                  </a:lnTo>
                  <a:lnTo>
                    <a:pt x="306451" y="90170"/>
                  </a:lnTo>
                  <a:lnTo>
                    <a:pt x="306451" y="113626"/>
                  </a:lnTo>
                  <a:lnTo>
                    <a:pt x="217170" y="113626"/>
                  </a:lnTo>
                  <a:lnTo>
                    <a:pt x="217170" y="128346"/>
                  </a:lnTo>
                  <a:lnTo>
                    <a:pt x="413105" y="128346"/>
                  </a:lnTo>
                  <a:lnTo>
                    <a:pt x="413105" y="11362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354541" y="2195749"/>
              <a:ext cx="194967" cy="20196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571950" y="2181512"/>
              <a:ext cx="181937" cy="21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914883" y="1239862"/>
              <a:ext cx="4998720" cy="870585"/>
            </a:xfrm>
            <a:custGeom>
              <a:avLst/>
              <a:gdLst/>
              <a:ahLst/>
              <a:cxnLst/>
              <a:rect l="l" t="t" r="r" b="b"/>
              <a:pathLst>
                <a:path w="4998720" h="870585">
                  <a:moveTo>
                    <a:pt x="547649" y="513422"/>
                  </a:moveTo>
                  <a:lnTo>
                    <a:pt x="516636" y="472897"/>
                  </a:lnTo>
                  <a:lnTo>
                    <a:pt x="455358" y="419811"/>
                  </a:lnTo>
                  <a:lnTo>
                    <a:pt x="419430" y="390067"/>
                  </a:lnTo>
                  <a:lnTo>
                    <a:pt x="362026" y="343928"/>
                  </a:lnTo>
                  <a:lnTo>
                    <a:pt x="346697" y="331825"/>
                  </a:lnTo>
                  <a:lnTo>
                    <a:pt x="342646" y="328612"/>
                  </a:lnTo>
                  <a:lnTo>
                    <a:pt x="323786" y="314185"/>
                  </a:lnTo>
                  <a:lnTo>
                    <a:pt x="296646" y="293789"/>
                  </a:lnTo>
                  <a:lnTo>
                    <a:pt x="303390" y="280263"/>
                  </a:lnTo>
                  <a:lnTo>
                    <a:pt x="323176" y="236905"/>
                  </a:lnTo>
                  <a:lnTo>
                    <a:pt x="338099" y="199478"/>
                  </a:lnTo>
                  <a:lnTo>
                    <a:pt x="355600" y="148374"/>
                  </a:lnTo>
                  <a:lnTo>
                    <a:pt x="367665" y="113601"/>
                  </a:lnTo>
                  <a:lnTo>
                    <a:pt x="370408" y="105422"/>
                  </a:lnTo>
                  <a:lnTo>
                    <a:pt x="372287" y="99314"/>
                  </a:lnTo>
                  <a:lnTo>
                    <a:pt x="374611" y="91274"/>
                  </a:lnTo>
                  <a:lnTo>
                    <a:pt x="375564" y="81762"/>
                  </a:lnTo>
                  <a:lnTo>
                    <a:pt x="370814" y="80810"/>
                  </a:lnTo>
                  <a:lnTo>
                    <a:pt x="305206" y="64643"/>
                  </a:lnTo>
                  <a:lnTo>
                    <a:pt x="302348" y="62750"/>
                  </a:lnTo>
                  <a:lnTo>
                    <a:pt x="296646" y="67500"/>
                  </a:lnTo>
                  <a:lnTo>
                    <a:pt x="296545" y="84188"/>
                  </a:lnTo>
                  <a:lnTo>
                    <a:pt x="295821" y="93294"/>
                  </a:lnTo>
                  <a:lnTo>
                    <a:pt x="286029" y="145719"/>
                  </a:lnTo>
                  <a:lnTo>
                    <a:pt x="275729" y="187299"/>
                  </a:lnTo>
                  <a:lnTo>
                    <a:pt x="255943" y="248627"/>
                  </a:lnTo>
                  <a:lnTo>
                    <a:pt x="220103" y="312801"/>
                  </a:lnTo>
                  <a:lnTo>
                    <a:pt x="197002" y="351129"/>
                  </a:lnTo>
                  <a:lnTo>
                    <a:pt x="159334" y="401916"/>
                  </a:lnTo>
                  <a:lnTo>
                    <a:pt x="127406" y="437832"/>
                  </a:lnTo>
                  <a:lnTo>
                    <a:pt x="95046" y="473494"/>
                  </a:lnTo>
                  <a:lnTo>
                    <a:pt x="46380" y="517715"/>
                  </a:lnTo>
                  <a:lnTo>
                    <a:pt x="7607" y="546696"/>
                  </a:lnTo>
                  <a:lnTo>
                    <a:pt x="6654" y="547649"/>
                  </a:lnTo>
                  <a:lnTo>
                    <a:pt x="0" y="552399"/>
                  </a:lnTo>
                  <a:lnTo>
                    <a:pt x="3810" y="556209"/>
                  </a:lnTo>
                  <a:lnTo>
                    <a:pt x="29476" y="578078"/>
                  </a:lnTo>
                  <a:lnTo>
                    <a:pt x="38036" y="586625"/>
                  </a:lnTo>
                  <a:lnTo>
                    <a:pt x="103200" y="541502"/>
                  </a:lnTo>
                  <a:lnTo>
                    <a:pt x="155155" y="491490"/>
                  </a:lnTo>
                  <a:lnTo>
                    <a:pt x="186829" y="453999"/>
                  </a:lnTo>
                  <a:lnTo>
                    <a:pt x="217893" y="416521"/>
                  </a:lnTo>
                  <a:lnTo>
                    <a:pt x="253619" y="366890"/>
                  </a:lnTo>
                  <a:lnTo>
                    <a:pt x="274777" y="331825"/>
                  </a:lnTo>
                  <a:lnTo>
                    <a:pt x="291211" y="344360"/>
                  </a:lnTo>
                  <a:lnTo>
                    <a:pt x="353098" y="398246"/>
                  </a:lnTo>
                  <a:lnTo>
                    <a:pt x="415226" y="459765"/>
                  </a:lnTo>
                  <a:lnTo>
                    <a:pt x="468604" y="519404"/>
                  </a:lnTo>
                  <a:lnTo>
                    <a:pt x="494411" y="554304"/>
                  </a:lnTo>
                  <a:lnTo>
                    <a:pt x="498208" y="560959"/>
                  </a:lnTo>
                  <a:lnTo>
                    <a:pt x="503923" y="556209"/>
                  </a:lnTo>
                  <a:lnTo>
                    <a:pt x="534162" y="530301"/>
                  </a:lnTo>
                  <a:lnTo>
                    <a:pt x="542899" y="520077"/>
                  </a:lnTo>
                  <a:lnTo>
                    <a:pt x="547649" y="513422"/>
                  </a:lnTo>
                  <a:close/>
                </a:path>
                <a:path w="4998720" h="870585">
                  <a:moveTo>
                    <a:pt x="695972" y="1892"/>
                  </a:moveTo>
                  <a:lnTo>
                    <a:pt x="689317" y="1892"/>
                  </a:lnTo>
                  <a:lnTo>
                    <a:pt x="635127" y="0"/>
                  </a:lnTo>
                  <a:lnTo>
                    <a:pt x="625614" y="0"/>
                  </a:lnTo>
                  <a:lnTo>
                    <a:pt x="620864" y="4749"/>
                  </a:lnTo>
                  <a:lnTo>
                    <a:pt x="622769" y="9499"/>
                  </a:lnTo>
                  <a:lnTo>
                    <a:pt x="625551" y="15481"/>
                  </a:lnTo>
                  <a:lnTo>
                    <a:pt x="627227" y="21691"/>
                  </a:lnTo>
                  <a:lnTo>
                    <a:pt x="631266" y="68338"/>
                  </a:lnTo>
                  <a:lnTo>
                    <a:pt x="632066" y="86474"/>
                  </a:lnTo>
                  <a:lnTo>
                    <a:pt x="632231" y="95567"/>
                  </a:lnTo>
                  <a:lnTo>
                    <a:pt x="632269" y="808164"/>
                  </a:lnTo>
                  <a:lnTo>
                    <a:pt x="636079" y="808164"/>
                  </a:lnTo>
                  <a:lnTo>
                    <a:pt x="684568" y="805307"/>
                  </a:lnTo>
                  <a:lnTo>
                    <a:pt x="689317" y="804354"/>
                  </a:lnTo>
                  <a:lnTo>
                    <a:pt x="692175" y="798652"/>
                  </a:lnTo>
                  <a:lnTo>
                    <a:pt x="692264" y="95567"/>
                  </a:lnTo>
                  <a:lnTo>
                    <a:pt x="692378" y="86474"/>
                  </a:lnTo>
                  <a:lnTo>
                    <a:pt x="692467" y="81470"/>
                  </a:lnTo>
                  <a:lnTo>
                    <a:pt x="692696" y="68338"/>
                  </a:lnTo>
                  <a:lnTo>
                    <a:pt x="692962" y="55168"/>
                  </a:lnTo>
                  <a:lnTo>
                    <a:pt x="693420" y="43548"/>
                  </a:lnTo>
                  <a:lnTo>
                    <a:pt x="694321" y="30251"/>
                  </a:lnTo>
                  <a:lnTo>
                    <a:pt x="695972" y="9499"/>
                  </a:lnTo>
                  <a:lnTo>
                    <a:pt x="695972" y="1892"/>
                  </a:lnTo>
                  <a:close/>
                </a:path>
                <a:path w="4998720" h="870585">
                  <a:moveTo>
                    <a:pt x="1338707" y="489648"/>
                  </a:moveTo>
                  <a:lnTo>
                    <a:pt x="1336802" y="478243"/>
                  </a:lnTo>
                  <a:lnTo>
                    <a:pt x="1332052" y="445909"/>
                  </a:lnTo>
                  <a:lnTo>
                    <a:pt x="1330147" y="436410"/>
                  </a:lnTo>
                  <a:lnTo>
                    <a:pt x="1284605" y="457923"/>
                  </a:lnTo>
                  <a:lnTo>
                    <a:pt x="1229956" y="476656"/>
                  </a:lnTo>
                  <a:lnTo>
                    <a:pt x="1146060" y="497573"/>
                  </a:lnTo>
                  <a:lnTo>
                    <a:pt x="1091209" y="508000"/>
                  </a:lnTo>
                  <a:lnTo>
                    <a:pt x="1015212" y="517613"/>
                  </a:lnTo>
                  <a:lnTo>
                    <a:pt x="971372" y="520903"/>
                  </a:lnTo>
                  <a:lnTo>
                    <a:pt x="928903" y="520903"/>
                  </a:lnTo>
                  <a:lnTo>
                    <a:pt x="923264" y="480390"/>
                  </a:lnTo>
                  <a:lnTo>
                    <a:pt x="923277" y="184391"/>
                  </a:lnTo>
                  <a:lnTo>
                    <a:pt x="923988" y="144297"/>
                  </a:lnTo>
                  <a:lnTo>
                    <a:pt x="926058" y="109524"/>
                  </a:lnTo>
                  <a:lnTo>
                    <a:pt x="926071" y="106489"/>
                  </a:lnTo>
                  <a:lnTo>
                    <a:pt x="927023" y="100774"/>
                  </a:lnTo>
                  <a:lnTo>
                    <a:pt x="923213" y="99822"/>
                  </a:lnTo>
                  <a:lnTo>
                    <a:pt x="921308" y="99822"/>
                  </a:lnTo>
                  <a:lnTo>
                    <a:pt x="865212" y="94119"/>
                  </a:lnTo>
                  <a:lnTo>
                    <a:pt x="850950" y="94119"/>
                  </a:lnTo>
                  <a:lnTo>
                    <a:pt x="853808" y="103632"/>
                  </a:lnTo>
                  <a:lnTo>
                    <a:pt x="855510" y="109524"/>
                  </a:lnTo>
                  <a:lnTo>
                    <a:pt x="861910" y="154051"/>
                  </a:lnTo>
                  <a:lnTo>
                    <a:pt x="863358" y="504393"/>
                  </a:lnTo>
                  <a:lnTo>
                    <a:pt x="863473" y="517613"/>
                  </a:lnTo>
                  <a:lnTo>
                    <a:pt x="874255" y="556209"/>
                  </a:lnTo>
                  <a:lnTo>
                    <a:pt x="911809" y="580923"/>
                  </a:lnTo>
                  <a:lnTo>
                    <a:pt x="958062" y="579081"/>
                  </a:lnTo>
                  <a:lnTo>
                    <a:pt x="1020635" y="572897"/>
                  </a:lnTo>
                  <a:lnTo>
                    <a:pt x="1110856" y="558266"/>
                  </a:lnTo>
                  <a:lnTo>
                    <a:pt x="1169187" y="545528"/>
                  </a:lnTo>
                  <a:lnTo>
                    <a:pt x="1249210" y="523011"/>
                  </a:lnTo>
                  <a:lnTo>
                    <a:pt x="1297114" y="506793"/>
                  </a:lnTo>
                  <a:lnTo>
                    <a:pt x="1338707" y="489648"/>
                  </a:lnTo>
                  <a:close/>
                </a:path>
                <a:path w="4998720" h="870585">
                  <a:moveTo>
                    <a:pt x="1599222" y="393623"/>
                  </a:moveTo>
                  <a:lnTo>
                    <a:pt x="1596364" y="356539"/>
                  </a:lnTo>
                  <a:lnTo>
                    <a:pt x="1595920" y="353656"/>
                  </a:lnTo>
                  <a:lnTo>
                    <a:pt x="1595882" y="353390"/>
                  </a:lnTo>
                  <a:lnTo>
                    <a:pt x="1595780" y="352679"/>
                  </a:lnTo>
                  <a:lnTo>
                    <a:pt x="1594383" y="343623"/>
                  </a:lnTo>
                  <a:lnTo>
                    <a:pt x="1593519" y="337527"/>
                  </a:lnTo>
                  <a:lnTo>
                    <a:pt x="1584960" y="338480"/>
                  </a:lnTo>
                  <a:lnTo>
                    <a:pt x="1576857" y="340728"/>
                  </a:lnTo>
                  <a:lnTo>
                    <a:pt x="1570050" y="342214"/>
                  </a:lnTo>
                  <a:lnTo>
                    <a:pt x="1529918" y="347560"/>
                  </a:lnTo>
                  <a:lnTo>
                    <a:pt x="1471688" y="352679"/>
                  </a:lnTo>
                  <a:lnTo>
                    <a:pt x="1449095" y="353656"/>
                  </a:lnTo>
                  <a:lnTo>
                    <a:pt x="1433791" y="353656"/>
                  </a:lnTo>
                  <a:lnTo>
                    <a:pt x="1433880" y="95567"/>
                  </a:lnTo>
                  <a:lnTo>
                    <a:pt x="1434579" y="55168"/>
                  </a:lnTo>
                  <a:lnTo>
                    <a:pt x="1437589" y="9499"/>
                  </a:lnTo>
                  <a:lnTo>
                    <a:pt x="1437589" y="1892"/>
                  </a:lnTo>
                  <a:lnTo>
                    <a:pt x="1430934" y="1892"/>
                  </a:lnTo>
                  <a:lnTo>
                    <a:pt x="1376743" y="0"/>
                  </a:lnTo>
                  <a:lnTo>
                    <a:pt x="1367231" y="0"/>
                  </a:lnTo>
                  <a:lnTo>
                    <a:pt x="1362481" y="4749"/>
                  </a:lnTo>
                  <a:lnTo>
                    <a:pt x="1364373" y="9499"/>
                  </a:lnTo>
                  <a:lnTo>
                    <a:pt x="1367167" y="15481"/>
                  </a:lnTo>
                  <a:lnTo>
                    <a:pt x="1368831" y="21691"/>
                  </a:lnTo>
                  <a:lnTo>
                    <a:pt x="1372882" y="68338"/>
                  </a:lnTo>
                  <a:lnTo>
                    <a:pt x="1373682" y="86474"/>
                  </a:lnTo>
                  <a:lnTo>
                    <a:pt x="1373847" y="95567"/>
                  </a:lnTo>
                  <a:lnTo>
                    <a:pt x="1373886" y="808164"/>
                  </a:lnTo>
                  <a:lnTo>
                    <a:pt x="1377696" y="808164"/>
                  </a:lnTo>
                  <a:lnTo>
                    <a:pt x="1426184" y="805307"/>
                  </a:lnTo>
                  <a:lnTo>
                    <a:pt x="1430934" y="804354"/>
                  </a:lnTo>
                  <a:lnTo>
                    <a:pt x="1433791" y="798652"/>
                  </a:lnTo>
                  <a:lnTo>
                    <a:pt x="1433791" y="403123"/>
                  </a:lnTo>
                  <a:lnTo>
                    <a:pt x="1461719" y="402297"/>
                  </a:lnTo>
                  <a:lnTo>
                    <a:pt x="1573288" y="402297"/>
                  </a:lnTo>
                  <a:lnTo>
                    <a:pt x="1582000" y="402983"/>
                  </a:lnTo>
                  <a:lnTo>
                    <a:pt x="1590662" y="404075"/>
                  </a:lnTo>
                  <a:lnTo>
                    <a:pt x="1599222" y="404075"/>
                  </a:lnTo>
                  <a:lnTo>
                    <a:pt x="1599222" y="402297"/>
                  </a:lnTo>
                  <a:lnTo>
                    <a:pt x="1599222" y="393623"/>
                  </a:lnTo>
                  <a:close/>
                </a:path>
                <a:path w="4998720" h="870585">
                  <a:moveTo>
                    <a:pt x="2168741" y="508660"/>
                  </a:moveTo>
                  <a:lnTo>
                    <a:pt x="2165896" y="487743"/>
                  </a:lnTo>
                  <a:lnTo>
                    <a:pt x="2163991" y="474433"/>
                  </a:lnTo>
                  <a:lnTo>
                    <a:pt x="2163038" y="468731"/>
                  </a:lnTo>
                  <a:lnTo>
                    <a:pt x="2153526" y="472541"/>
                  </a:lnTo>
                  <a:lnTo>
                    <a:pt x="2129002" y="484860"/>
                  </a:lnTo>
                  <a:lnTo>
                    <a:pt x="2110562" y="492734"/>
                  </a:lnTo>
                  <a:lnTo>
                    <a:pt x="2020938" y="517626"/>
                  </a:lnTo>
                  <a:lnTo>
                    <a:pt x="1973237" y="528053"/>
                  </a:lnTo>
                  <a:lnTo>
                    <a:pt x="1902269" y="540448"/>
                  </a:lnTo>
                  <a:lnTo>
                    <a:pt x="1857082" y="546442"/>
                  </a:lnTo>
                  <a:lnTo>
                    <a:pt x="1797151" y="551446"/>
                  </a:lnTo>
                  <a:lnTo>
                    <a:pt x="1797494" y="551446"/>
                  </a:lnTo>
                  <a:lnTo>
                    <a:pt x="1779638" y="552488"/>
                  </a:lnTo>
                  <a:lnTo>
                    <a:pt x="1763890" y="552488"/>
                  </a:lnTo>
                  <a:lnTo>
                    <a:pt x="1746592" y="551446"/>
                  </a:lnTo>
                  <a:lnTo>
                    <a:pt x="1741843" y="550494"/>
                  </a:lnTo>
                  <a:lnTo>
                    <a:pt x="1735188" y="543839"/>
                  </a:lnTo>
                  <a:lnTo>
                    <a:pt x="1735188" y="360337"/>
                  </a:lnTo>
                  <a:lnTo>
                    <a:pt x="1742198" y="359765"/>
                  </a:lnTo>
                  <a:lnTo>
                    <a:pt x="1748497" y="359333"/>
                  </a:lnTo>
                  <a:lnTo>
                    <a:pt x="1866392" y="352856"/>
                  </a:lnTo>
                  <a:lnTo>
                    <a:pt x="1986076" y="348932"/>
                  </a:lnTo>
                  <a:lnTo>
                    <a:pt x="2003310" y="348932"/>
                  </a:lnTo>
                  <a:lnTo>
                    <a:pt x="2004263" y="340372"/>
                  </a:lnTo>
                  <a:lnTo>
                    <a:pt x="2008339" y="309829"/>
                  </a:lnTo>
                  <a:lnTo>
                    <a:pt x="2008454" y="309003"/>
                  </a:lnTo>
                  <a:lnTo>
                    <a:pt x="2008530" y="308432"/>
                  </a:lnTo>
                  <a:lnTo>
                    <a:pt x="2008593" y="307987"/>
                  </a:lnTo>
                  <a:lnTo>
                    <a:pt x="2008657" y="307467"/>
                  </a:lnTo>
                  <a:lnTo>
                    <a:pt x="2008771" y="306628"/>
                  </a:lnTo>
                  <a:lnTo>
                    <a:pt x="2008886" y="305765"/>
                  </a:lnTo>
                  <a:lnTo>
                    <a:pt x="2008974" y="305079"/>
                  </a:lnTo>
                  <a:lnTo>
                    <a:pt x="2009089" y="304215"/>
                  </a:lnTo>
                  <a:lnTo>
                    <a:pt x="2026119" y="176847"/>
                  </a:lnTo>
                  <a:lnTo>
                    <a:pt x="2027275" y="170548"/>
                  </a:lnTo>
                  <a:lnTo>
                    <a:pt x="2033435" y="135775"/>
                  </a:lnTo>
                  <a:lnTo>
                    <a:pt x="2034438" y="130251"/>
                  </a:lnTo>
                  <a:lnTo>
                    <a:pt x="2039442" y="102679"/>
                  </a:lnTo>
                  <a:lnTo>
                    <a:pt x="2040382" y="95072"/>
                  </a:lnTo>
                  <a:lnTo>
                    <a:pt x="2041575" y="92100"/>
                  </a:lnTo>
                  <a:lnTo>
                    <a:pt x="2041690" y="91821"/>
                  </a:lnTo>
                  <a:lnTo>
                    <a:pt x="2042287" y="90322"/>
                  </a:lnTo>
                  <a:lnTo>
                    <a:pt x="1990001" y="77012"/>
                  </a:lnTo>
                  <a:lnTo>
                    <a:pt x="1989048" y="77012"/>
                  </a:lnTo>
                  <a:lnTo>
                    <a:pt x="1987143" y="76060"/>
                  </a:lnTo>
                  <a:lnTo>
                    <a:pt x="1985238" y="76060"/>
                  </a:lnTo>
                  <a:lnTo>
                    <a:pt x="1979536" y="75107"/>
                  </a:lnTo>
                  <a:lnTo>
                    <a:pt x="1974786" y="77012"/>
                  </a:lnTo>
                  <a:lnTo>
                    <a:pt x="1828253" y="89331"/>
                  </a:lnTo>
                  <a:lnTo>
                    <a:pt x="1738388" y="92100"/>
                  </a:lnTo>
                  <a:lnTo>
                    <a:pt x="1685442" y="92100"/>
                  </a:lnTo>
                  <a:lnTo>
                    <a:pt x="1680502" y="91821"/>
                  </a:lnTo>
                  <a:lnTo>
                    <a:pt x="1676234" y="91274"/>
                  </a:lnTo>
                  <a:lnTo>
                    <a:pt x="1673390" y="90322"/>
                  </a:lnTo>
                  <a:lnTo>
                    <a:pt x="1669580" y="95072"/>
                  </a:lnTo>
                  <a:lnTo>
                    <a:pt x="1670532" y="96977"/>
                  </a:lnTo>
                  <a:lnTo>
                    <a:pt x="1680972" y="134950"/>
                  </a:lnTo>
                  <a:lnTo>
                    <a:pt x="1682889" y="140716"/>
                  </a:lnTo>
                  <a:lnTo>
                    <a:pt x="1687652" y="145465"/>
                  </a:lnTo>
                  <a:lnTo>
                    <a:pt x="1698104" y="144513"/>
                  </a:lnTo>
                  <a:lnTo>
                    <a:pt x="1796986" y="136906"/>
                  </a:lnTo>
                  <a:lnTo>
                    <a:pt x="1905825" y="131254"/>
                  </a:lnTo>
                  <a:lnTo>
                    <a:pt x="1923148" y="130556"/>
                  </a:lnTo>
                  <a:lnTo>
                    <a:pt x="1942426" y="130251"/>
                  </a:lnTo>
                  <a:lnTo>
                    <a:pt x="1969084" y="130251"/>
                  </a:lnTo>
                  <a:lnTo>
                    <a:pt x="1968969" y="138036"/>
                  </a:lnTo>
                  <a:lnTo>
                    <a:pt x="1968893" y="139585"/>
                  </a:lnTo>
                  <a:lnTo>
                    <a:pt x="1968779" y="141846"/>
                  </a:lnTo>
                  <a:lnTo>
                    <a:pt x="1968703" y="143383"/>
                  </a:lnTo>
                  <a:lnTo>
                    <a:pt x="1962835" y="205168"/>
                  </a:lnTo>
                  <a:lnTo>
                    <a:pt x="1961527" y="217665"/>
                  </a:lnTo>
                  <a:lnTo>
                    <a:pt x="1960321" y="230073"/>
                  </a:lnTo>
                  <a:lnTo>
                    <a:pt x="1956930" y="266052"/>
                  </a:lnTo>
                  <a:lnTo>
                    <a:pt x="1955761" y="277266"/>
                  </a:lnTo>
                  <a:lnTo>
                    <a:pt x="1907273" y="304215"/>
                  </a:lnTo>
                  <a:lnTo>
                    <a:pt x="1822538" y="307987"/>
                  </a:lnTo>
                  <a:lnTo>
                    <a:pt x="1747608" y="309829"/>
                  </a:lnTo>
                  <a:lnTo>
                    <a:pt x="1689011" y="309829"/>
                  </a:lnTo>
                  <a:lnTo>
                    <a:pt x="1682356" y="309549"/>
                  </a:lnTo>
                  <a:lnTo>
                    <a:pt x="1675282" y="309003"/>
                  </a:lnTo>
                  <a:lnTo>
                    <a:pt x="1661972" y="307098"/>
                  </a:lnTo>
                  <a:lnTo>
                    <a:pt x="1666735" y="318503"/>
                  </a:lnTo>
                  <a:lnTo>
                    <a:pt x="1674037" y="353529"/>
                  </a:lnTo>
                  <a:lnTo>
                    <a:pt x="1674380" y="360337"/>
                  </a:lnTo>
                  <a:lnTo>
                    <a:pt x="1674888" y="372325"/>
                  </a:lnTo>
                  <a:lnTo>
                    <a:pt x="1675168" y="380898"/>
                  </a:lnTo>
                  <a:lnTo>
                    <a:pt x="1675282" y="539089"/>
                  </a:lnTo>
                  <a:lnTo>
                    <a:pt x="1675409" y="551446"/>
                  </a:lnTo>
                  <a:lnTo>
                    <a:pt x="1686699" y="589483"/>
                  </a:lnTo>
                  <a:lnTo>
                    <a:pt x="1719021" y="610400"/>
                  </a:lnTo>
                  <a:lnTo>
                    <a:pt x="1749679" y="609714"/>
                  </a:lnTo>
                  <a:lnTo>
                    <a:pt x="1796034" y="605853"/>
                  </a:lnTo>
                  <a:lnTo>
                    <a:pt x="1870379" y="595744"/>
                  </a:lnTo>
                  <a:lnTo>
                    <a:pt x="1921560" y="587057"/>
                  </a:lnTo>
                  <a:lnTo>
                    <a:pt x="1996478" y="571842"/>
                  </a:lnTo>
                  <a:lnTo>
                    <a:pt x="2043595" y="560641"/>
                  </a:lnTo>
                  <a:lnTo>
                    <a:pt x="2106091" y="543179"/>
                  </a:lnTo>
                  <a:lnTo>
                    <a:pt x="2159241" y="522922"/>
                  </a:lnTo>
                  <a:lnTo>
                    <a:pt x="2165896" y="520077"/>
                  </a:lnTo>
                  <a:lnTo>
                    <a:pt x="2168741" y="513422"/>
                  </a:lnTo>
                  <a:lnTo>
                    <a:pt x="2168741" y="508660"/>
                  </a:lnTo>
                  <a:close/>
                </a:path>
                <a:path w="4998720" h="870585">
                  <a:moveTo>
                    <a:pt x="2264778" y="1892"/>
                  </a:moveTo>
                  <a:lnTo>
                    <a:pt x="2258123" y="1892"/>
                  </a:lnTo>
                  <a:lnTo>
                    <a:pt x="2203920" y="0"/>
                  </a:lnTo>
                  <a:lnTo>
                    <a:pt x="2194420" y="0"/>
                  </a:lnTo>
                  <a:lnTo>
                    <a:pt x="2189657" y="4749"/>
                  </a:lnTo>
                  <a:lnTo>
                    <a:pt x="2191562" y="9499"/>
                  </a:lnTo>
                  <a:lnTo>
                    <a:pt x="2194344" y="15481"/>
                  </a:lnTo>
                  <a:lnTo>
                    <a:pt x="2196020" y="21691"/>
                  </a:lnTo>
                  <a:lnTo>
                    <a:pt x="2200071" y="68338"/>
                  </a:lnTo>
                  <a:lnTo>
                    <a:pt x="2201075" y="808164"/>
                  </a:lnTo>
                  <a:lnTo>
                    <a:pt x="2204872" y="808164"/>
                  </a:lnTo>
                  <a:lnTo>
                    <a:pt x="2253361" y="805307"/>
                  </a:lnTo>
                  <a:lnTo>
                    <a:pt x="2258123" y="804354"/>
                  </a:lnTo>
                  <a:lnTo>
                    <a:pt x="2260968" y="798652"/>
                  </a:lnTo>
                  <a:lnTo>
                    <a:pt x="2261057" y="95567"/>
                  </a:lnTo>
                  <a:lnTo>
                    <a:pt x="2261171" y="86474"/>
                  </a:lnTo>
                  <a:lnTo>
                    <a:pt x="2262213" y="43548"/>
                  </a:lnTo>
                  <a:lnTo>
                    <a:pt x="2264778" y="9499"/>
                  </a:lnTo>
                  <a:lnTo>
                    <a:pt x="2264778" y="1892"/>
                  </a:lnTo>
                  <a:close/>
                </a:path>
                <a:path w="4998720" h="870585">
                  <a:moveTo>
                    <a:pt x="2980944" y="200228"/>
                  </a:moveTo>
                  <a:lnTo>
                    <a:pt x="2980842" y="199364"/>
                  </a:lnTo>
                  <a:lnTo>
                    <a:pt x="2978518" y="178562"/>
                  </a:lnTo>
                  <a:lnTo>
                    <a:pt x="2969933" y="159486"/>
                  </a:lnTo>
                  <a:lnTo>
                    <a:pt x="2934538" y="108204"/>
                  </a:lnTo>
                  <a:lnTo>
                    <a:pt x="2917533" y="91262"/>
                  </a:lnTo>
                  <a:lnTo>
                    <a:pt x="2917533" y="195897"/>
                  </a:lnTo>
                  <a:lnTo>
                    <a:pt x="2916059" y="233883"/>
                  </a:lnTo>
                  <a:lnTo>
                    <a:pt x="2913100" y="274612"/>
                  </a:lnTo>
                  <a:lnTo>
                    <a:pt x="2891866" y="318262"/>
                  </a:lnTo>
                  <a:lnTo>
                    <a:pt x="2834563" y="363347"/>
                  </a:lnTo>
                  <a:lnTo>
                    <a:pt x="2812084" y="374777"/>
                  </a:lnTo>
                  <a:lnTo>
                    <a:pt x="2812338" y="374777"/>
                  </a:lnTo>
                  <a:lnTo>
                    <a:pt x="2784348" y="379564"/>
                  </a:lnTo>
                  <a:lnTo>
                    <a:pt x="2740164" y="381266"/>
                  </a:lnTo>
                  <a:lnTo>
                    <a:pt x="2712072" y="381533"/>
                  </a:lnTo>
                  <a:lnTo>
                    <a:pt x="2693695" y="379895"/>
                  </a:lnTo>
                  <a:lnTo>
                    <a:pt x="2653639" y="364617"/>
                  </a:lnTo>
                  <a:lnTo>
                    <a:pt x="2616797" y="345071"/>
                  </a:lnTo>
                  <a:lnTo>
                    <a:pt x="2592794" y="313753"/>
                  </a:lnTo>
                  <a:lnTo>
                    <a:pt x="2573896" y="279171"/>
                  </a:lnTo>
                  <a:lnTo>
                    <a:pt x="2572067" y="262547"/>
                  </a:lnTo>
                  <a:lnTo>
                    <a:pt x="2572829" y="236740"/>
                  </a:lnTo>
                  <a:lnTo>
                    <a:pt x="2583129" y="185470"/>
                  </a:lnTo>
                  <a:lnTo>
                    <a:pt x="2606852" y="146621"/>
                  </a:lnTo>
                  <a:lnTo>
                    <a:pt x="2653639" y="112191"/>
                  </a:lnTo>
                  <a:lnTo>
                    <a:pt x="2694648" y="93891"/>
                  </a:lnTo>
                  <a:lnTo>
                    <a:pt x="2747772" y="91274"/>
                  </a:lnTo>
                  <a:lnTo>
                    <a:pt x="2794127" y="91884"/>
                  </a:lnTo>
                  <a:lnTo>
                    <a:pt x="2845104" y="107721"/>
                  </a:lnTo>
                  <a:lnTo>
                    <a:pt x="2900146" y="153797"/>
                  </a:lnTo>
                  <a:lnTo>
                    <a:pt x="2917533" y="195897"/>
                  </a:lnTo>
                  <a:lnTo>
                    <a:pt x="2917533" y="91262"/>
                  </a:lnTo>
                  <a:lnTo>
                    <a:pt x="2870428" y="66548"/>
                  </a:lnTo>
                  <a:lnTo>
                    <a:pt x="2816225" y="45758"/>
                  </a:lnTo>
                  <a:lnTo>
                    <a:pt x="2750629" y="42786"/>
                  </a:lnTo>
                  <a:lnTo>
                    <a:pt x="2711856" y="43726"/>
                  </a:lnTo>
                  <a:lnTo>
                    <a:pt x="2663177" y="54546"/>
                  </a:lnTo>
                  <a:lnTo>
                    <a:pt x="2598991" y="84924"/>
                  </a:lnTo>
                  <a:lnTo>
                    <a:pt x="2564041" y="112928"/>
                  </a:lnTo>
                  <a:lnTo>
                    <a:pt x="2526334" y="164211"/>
                  </a:lnTo>
                  <a:lnTo>
                    <a:pt x="2512618" y="204177"/>
                  </a:lnTo>
                  <a:lnTo>
                    <a:pt x="2510942" y="272046"/>
                  </a:lnTo>
                  <a:lnTo>
                    <a:pt x="2513876" y="294563"/>
                  </a:lnTo>
                  <a:lnTo>
                    <a:pt x="2539555" y="339902"/>
                  </a:lnTo>
                  <a:lnTo>
                    <a:pt x="2571813" y="380669"/>
                  </a:lnTo>
                  <a:lnTo>
                    <a:pt x="2620848" y="406450"/>
                  </a:lnTo>
                  <a:lnTo>
                    <a:pt x="2674188" y="426783"/>
                  </a:lnTo>
                  <a:lnTo>
                    <a:pt x="2673794" y="426783"/>
                  </a:lnTo>
                  <a:lnTo>
                    <a:pt x="2699448" y="429374"/>
                  </a:lnTo>
                  <a:lnTo>
                    <a:pt x="2698737" y="429374"/>
                  </a:lnTo>
                  <a:lnTo>
                    <a:pt x="2738259" y="429755"/>
                  </a:lnTo>
                  <a:lnTo>
                    <a:pt x="2778125" y="429374"/>
                  </a:lnTo>
                  <a:lnTo>
                    <a:pt x="2827172" y="419722"/>
                  </a:lnTo>
                  <a:lnTo>
                    <a:pt x="2890291" y="391553"/>
                  </a:lnTo>
                  <a:lnTo>
                    <a:pt x="2924860" y="364134"/>
                  </a:lnTo>
                  <a:lnTo>
                    <a:pt x="2962579" y="312242"/>
                  </a:lnTo>
                  <a:lnTo>
                    <a:pt x="2977070" y="269748"/>
                  </a:lnTo>
                  <a:lnTo>
                    <a:pt x="2979763" y="233883"/>
                  </a:lnTo>
                  <a:lnTo>
                    <a:pt x="2980944" y="200228"/>
                  </a:lnTo>
                  <a:close/>
                </a:path>
                <a:path w="4998720" h="870585">
                  <a:moveTo>
                    <a:pt x="3144253" y="682663"/>
                  </a:moveTo>
                  <a:lnTo>
                    <a:pt x="3140545" y="653008"/>
                  </a:lnTo>
                  <a:lnTo>
                    <a:pt x="3140443" y="652233"/>
                  </a:lnTo>
                  <a:lnTo>
                    <a:pt x="3140329" y="651281"/>
                  </a:lnTo>
                  <a:lnTo>
                    <a:pt x="3140278" y="650862"/>
                  </a:lnTo>
                  <a:lnTo>
                    <a:pt x="3140189" y="650138"/>
                  </a:lnTo>
                  <a:lnTo>
                    <a:pt x="3140062" y="649198"/>
                  </a:lnTo>
                  <a:lnTo>
                    <a:pt x="3139960" y="648347"/>
                  </a:lnTo>
                  <a:lnTo>
                    <a:pt x="3139922" y="648004"/>
                  </a:lnTo>
                  <a:lnTo>
                    <a:pt x="3138551" y="637019"/>
                  </a:lnTo>
                  <a:lnTo>
                    <a:pt x="3137598" y="632269"/>
                  </a:lnTo>
                  <a:lnTo>
                    <a:pt x="3131883" y="626567"/>
                  </a:lnTo>
                  <a:lnTo>
                    <a:pt x="3122384" y="628459"/>
                  </a:lnTo>
                  <a:lnTo>
                    <a:pt x="3104515" y="631291"/>
                  </a:lnTo>
                  <a:lnTo>
                    <a:pt x="3008579" y="640778"/>
                  </a:lnTo>
                  <a:lnTo>
                    <a:pt x="2852661" y="649198"/>
                  </a:lnTo>
                  <a:lnTo>
                    <a:pt x="2781046" y="651281"/>
                  </a:lnTo>
                  <a:lnTo>
                    <a:pt x="2781135" y="648347"/>
                  </a:lnTo>
                  <a:lnTo>
                    <a:pt x="2781236" y="644626"/>
                  </a:lnTo>
                  <a:lnTo>
                    <a:pt x="2781350" y="640778"/>
                  </a:lnTo>
                  <a:lnTo>
                    <a:pt x="2781439" y="637971"/>
                  </a:lnTo>
                  <a:lnTo>
                    <a:pt x="2781516" y="635152"/>
                  </a:lnTo>
                  <a:lnTo>
                    <a:pt x="2781604" y="632269"/>
                  </a:lnTo>
                  <a:lnTo>
                    <a:pt x="2781706" y="628459"/>
                  </a:lnTo>
                  <a:lnTo>
                    <a:pt x="2781770" y="626567"/>
                  </a:lnTo>
                  <a:lnTo>
                    <a:pt x="2782951" y="585673"/>
                  </a:lnTo>
                  <a:lnTo>
                    <a:pt x="2783522" y="570471"/>
                  </a:lnTo>
                  <a:lnTo>
                    <a:pt x="2783840" y="561200"/>
                  </a:lnTo>
                  <a:lnTo>
                    <a:pt x="2783967" y="556437"/>
                  </a:lnTo>
                  <a:lnTo>
                    <a:pt x="2784094" y="551713"/>
                  </a:lnTo>
                  <a:lnTo>
                    <a:pt x="2784678" y="524560"/>
                  </a:lnTo>
                  <a:lnTo>
                    <a:pt x="2785033" y="515086"/>
                  </a:lnTo>
                  <a:lnTo>
                    <a:pt x="2785643" y="505244"/>
                  </a:lnTo>
                  <a:lnTo>
                    <a:pt x="2786748" y="490601"/>
                  </a:lnTo>
                  <a:lnTo>
                    <a:pt x="2786748" y="481088"/>
                  </a:lnTo>
                  <a:lnTo>
                    <a:pt x="2713545" y="481088"/>
                  </a:lnTo>
                  <a:lnTo>
                    <a:pt x="2717342" y="490601"/>
                  </a:lnTo>
                  <a:lnTo>
                    <a:pt x="2719590" y="496531"/>
                  </a:lnTo>
                  <a:lnTo>
                    <a:pt x="2725648" y="544207"/>
                  </a:lnTo>
                  <a:lnTo>
                    <a:pt x="2726601" y="561200"/>
                  </a:lnTo>
                  <a:lnTo>
                    <a:pt x="2726804" y="570471"/>
                  </a:lnTo>
                  <a:lnTo>
                    <a:pt x="2726855" y="652233"/>
                  </a:lnTo>
                  <a:lnTo>
                    <a:pt x="2696514" y="653008"/>
                  </a:lnTo>
                  <a:lnTo>
                    <a:pt x="2524988" y="653008"/>
                  </a:lnTo>
                  <a:lnTo>
                    <a:pt x="2424544" y="650862"/>
                  </a:lnTo>
                  <a:lnTo>
                    <a:pt x="2384564" y="648347"/>
                  </a:lnTo>
                  <a:lnTo>
                    <a:pt x="2357945" y="644626"/>
                  </a:lnTo>
                  <a:lnTo>
                    <a:pt x="2354148" y="651281"/>
                  </a:lnTo>
                  <a:lnTo>
                    <a:pt x="2355011" y="653008"/>
                  </a:lnTo>
                  <a:lnTo>
                    <a:pt x="2358783" y="668693"/>
                  </a:lnTo>
                  <a:lnTo>
                    <a:pt x="2360041" y="673709"/>
                  </a:lnTo>
                  <a:lnTo>
                    <a:pt x="2364600" y="691222"/>
                  </a:lnTo>
                  <a:lnTo>
                    <a:pt x="2368410" y="701675"/>
                  </a:lnTo>
                  <a:lnTo>
                    <a:pt x="2370315" y="707377"/>
                  </a:lnTo>
                  <a:lnTo>
                    <a:pt x="2377922" y="713079"/>
                  </a:lnTo>
                  <a:lnTo>
                    <a:pt x="2388374" y="712139"/>
                  </a:lnTo>
                  <a:lnTo>
                    <a:pt x="2420543" y="708774"/>
                  </a:lnTo>
                  <a:lnTo>
                    <a:pt x="2446020" y="706666"/>
                  </a:lnTo>
                  <a:lnTo>
                    <a:pt x="2478087" y="704913"/>
                  </a:lnTo>
                  <a:lnTo>
                    <a:pt x="2621318" y="698995"/>
                  </a:lnTo>
                  <a:lnTo>
                    <a:pt x="2798381" y="695020"/>
                  </a:lnTo>
                  <a:lnTo>
                    <a:pt x="2799270" y="695020"/>
                  </a:lnTo>
                  <a:lnTo>
                    <a:pt x="2889351" y="694105"/>
                  </a:lnTo>
                  <a:lnTo>
                    <a:pt x="3088424" y="694105"/>
                  </a:lnTo>
                  <a:lnTo>
                    <a:pt x="3101568" y="694359"/>
                  </a:lnTo>
                  <a:lnTo>
                    <a:pt x="3103168" y="694359"/>
                  </a:lnTo>
                  <a:lnTo>
                    <a:pt x="3126181" y="695020"/>
                  </a:lnTo>
                  <a:lnTo>
                    <a:pt x="3138551" y="695020"/>
                  </a:lnTo>
                  <a:lnTo>
                    <a:pt x="3139224" y="694105"/>
                  </a:lnTo>
                  <a:lnTo>
                    <a:pt x="3144253" y="687412"/>
                  </a:lnTo>
                  <a:lnTo>
                    <a:pt x="3144253" y="682663"/>
                  </a:lnTo>
                  <a:close/>
                </a:path>
                <a:path w="4998720" h="870585">
                  <a:moveTo>
                    <a:pt x="4017264" y="200228"/>
                  </a:moveTo>
                  <a:lnTo>
                    <a:pt x="4017162" y="199364"/>
                  </a:lnTo>
                  <a:lnTo>
                    <a:pt x="4014838" y="178562"/>
                  </a:lnTo>
                  <a:lnTo>
                    <a:pt x="4006253" y="159486"/>
                  </a:lnTo>
                  <a:lnTo>
                    <a:pt x="3970858" y="108204"/>
                  </a:lnTo>
                  <a:lnTo>
                    <a:pt x="3953853" y="91262"/>
                  </a:lnTo>
                  <a:lnTo>
                    <a:pt x="3953853" y="195897"/>
                  </a:lnTo>
                  <a:lnTo>
                    <a:pt x="3952379" y="233883"/>
                  </a:lnTo>
                  <a:lnTo>
                    <a:pt x="3949420" y="274612"/>
                  </a:lnTo>
                  <a:lnTo>
                    <a:pt x="3928186" y="318262"/>
                  </a:lnTo>
                  <a:lnTo>
                    <a:pt x="3870883" y="363347"/>
                  </a:lnTo>
                  <a:lnTo>
                    <a:pt x="3848404" y="374777"/>
                  </a:lnTo>
                  <a:lnTo>
                    <a:pt x="3848658" y="374777"/>
                  </a:lnTo>
                  <a:lnTo>
                    <a:pt x="3820668" y="379564"/>
                  </a:lnTo>
                  <a:lnTo>
                    <a:pt x="3776484" y="381266"/>
                  </a:lnTo>
                  <a:lnTo>
                    <a:pt x="3748392" y="381533"/>
                  </a:lnTo>
                  <a:lnTo>
                    <a:pt x="3730015" y="379895"/>
                  </a:lnTo>
                  <a:lnTo>
                    <a:pt x="3689959" y="364617"/>
                  </a:lnTo>
                  <a:lnTo>
                    <a:pt x="3653117" y="345071"/>
                  </a:lnTo>
                  <a:lnTo>
                    <a:pt x="3629114" y="313753"/>
                  </a:lnTo>
                  <a:lnTo>
                    <a:pt x="3610216" y="279171"/>
                  </a:lnTo>
                  <a:lnTo>
                    <a:pt x="3608387" y="262547"/>
                  </a:lnTo>
                  <a:lnTo>
                    <a:pt x="3609149" y="236740"/>
                  </a:lnTo>
                  <a:lnTo>
                    <a:pt x="3619449" y="185470"/>
                  </a:lnTo>
                  <a:lnTo>
                    <a:pt x="3643172" y="146621"/>
                  </a:lnTo>
                  <a:lnTo>
                    <a:pt x="3689959" y="112191"/>
                  </a:lnTo>
                  <a:lnTo>
                    <a:pt x="3730968" y="93891"/>
                  </a:lnTo>
                  <a:lnTo>
                    <a:pt x="3784092" y="91274"/>
                  </a:lnTo>
                  <a:lnTo>
                    <a:pt x="3830447" y="91884"/>
                  </a:lnTo>
                  <a:lnTo>
                    <a:pt x="3881424" y="107721"/>
                  </a:lnTo>
                  <a:lnTo>
                    <a:pt x="3936466" y="153797"/>
                  </a:lnTo>
                  <a:lnTo>
                    <a:pt x="3953853" y="195897"/>
                  </a:lnTo>
                  <a:lnTo>
                    <a:pt x="3953853" y="91262"/>
                  </a:lnTo>
                  <a:lnTo>
                    <a:pt x="3906748" y="66548"/>
                  </a:lnTo>
                  <a:lnTo>
                    <a:pt x="3852545" y="45758"/>
                  </a:lnTo>
                  <a:lnTo>
                    <a:pt x="3786949" y="42786"/>
                  </a:lnTo>
                  <a:lnTo>
                    <a:pt x="3748176" y="43726"/>
                  </a:lnTo>
                  <a:lnTo>
                    <a:pt x="3699497" y="54546"/>
                  </a:lnTo>
                  <a:lnTo>
                    <a:pt x="3635311" y="84924"/>
                  </a:lnTo>
                  <a:lnTo>
                    <a:pt x="3600361" y="112928"/>
                  </a:lnTo>
                  <a:lnTo>
                    <a:pt x="3562654" y="164211"/>
                  </a:lnTo>
                  <a:lnTo>
                    <a:pt x="3548938" y="204177"/>
                  </a:lnTo>
                  <a:lnTo>
                    <a:pt x="3547262" y="272046"/>
                  </a:lnTo>
                  <a:lnTo>
                    <a:pt x="3550196" y="294563"/>
                  </a:lnTo>
                  <a:lnTo>
                    <a:pt x="3575875" y="339902"/>
                  </a:lnTo>
                  <a:lnTo>
                    <a:pt x="3608133" y="380669"/>
                  </a:lnTo>
                  <a:lnTo>
                    <a:pt x="3657168" y="406450"/>
                  </a:lnTo>
                  <a:lnTo>
                    <a:pt x="3710508" y="426783"/>
                  </a:lnTo>
                  <a:lnTo>
                    <a:pt x="3710114" y="426783"/>
                  </a:lnTo>
                  <a:lnTo>
                    <a:pt x="3735768" y="429374"/>
                  </a:lnTo>
                  <a:lnTo>
                    <a:pt x="3735057" y="429374"/>
                  </a:lnTo>
                  <a:lnTo>
                    <a:pt x="3774579" y="429755"/>
                  </a:lnTo>
                  <a:lnTo>
                    <a:pt x="3814445" y="429374"/>
                  </a:lnTo>
                  <a:lnTo>
                    <a:pt x="3863492" y="419722"/>
                  </a:lnTo>
                  <a:lnTo>
                    <a:pt x="3926611" y="391553"/>
                  </a:lnTo>
                  <a:lnTo>
                    <a:pt x="3961180" y="364134"/>
                  </a:lnTo>
                  <a:lnTo>
                    <a:pt x="3998899" y="312242"/>
                  </a:lnTo>
                  <a:lnTo>
                    <a:pt x="4013390" y="269748"/>
                  </a:lnTo>
                  <a:lnTo>
                    <a:pt x="4016083" y="233883"/>
                  </a:lnTo>
                  <a:lnTo>
                    <a:pt x="4017264" y="200228"/>
                  </a:lnTo>
                  <a:close/>
                </a:path>
                <a:path w="4998720" h="870585">
                  <a:moveTo>
                    <a:pt x="4180573" y="682663"/>
                  </a:moveTo>
                  <a:lnTo>
                    <a:pt x="4176877" y="653161"/>
                  </a:lnTo>
                  <a:lnTo>
                    <a:pt x="4176814" y="652589"/>
                  </a:lnTo>
                  <a:lnTo>
                    <a:pt x="4176712" y="651764"/>
                  </a:lnTo>
                  <a:lnTo>
                    <a:pt x="4176649" y="651281"/>
                  </a:lnTo>
                  <a:lnTo>
                    <a:pt x="4176522" y="650278"/>
                  </a:lnTo>
                  <a:lnTo>
                    <a:pt x="4176433" y="649554"/>
                  </a:lnTo>
                  <a:lnTo>
                    <a:pt x="4176052" y="646531"/>
                  </a:lnTo>
                  <a:lnTo>
                    <a:pt x="4175937" y="645579"/>
                  </a:lnTo>
                  <a:lnTo>
                    <a:pt x="4175810" y="644626"/>
                  </a:lnTo>
                  <a:lnTo>
                    <a:pt x="4175772" y="644258"/>
                  </a:lnTo>
                  <a:lnTo>
                    <a:pt x="4174871" y="637019"/>
                  </a:lnTo>
                  <a:lnTo>
                    <a:pt x="4173918" y="632269"/>
                  </a:lnTo>
                  <a:lnTo>
                    <a:pt x="4168203" y="626567"/>
                  </a:lnTo>
                  <a:lnTo>
                    <a:pt x="4158704" y="628459"/>
                  </a:lnTo>
                  <a:lnTo>
                    <a:pt x="4140225" y="631825"/>
                  </a:lnTo>
                  <a:lnTo>
                    <a:pt x="4125010" y="633996"/>
                  </a:lnTo>
                  <a:lnTo>
                    <a:pt x="4104881" y="635889"/>
                  </a:lnTo>
                  <a:lnTo>
                    <a:pt x="4013416" y="642670"/>
                  </a:lnTo>
                  <a:lnTo>
                    <a:pt x="3944772" y="646531"/>
                  </a:lnTo>
                  <a:lnTo>
                    <a:pt x="3944861" y="645579"/>
                  </a:lnTo>
                  <a:lnTo>
                    <a:pt x="3944975" y="644258"/>
                  </a:lnTo>
                  <a:lnTo>
                    <a:pt x="3952379" y="562864"/>
                  </a:lnTo>
                  <a:lnTo>
                    <a:pt x="3953611" y="547293"/>
                  </a:lnTo>
                  <a:lnTo>
                    <a:pt x="3954399" y="538378"/>
                  </a:lnTo>
                  <a:lnTo>
                    <a:pt x="3955453" y="528904"/>
                  </a:lnTo>
                  <a:lnTo>
                    <a:pt x="3958831" y="501738"/>
                  </a:lnTo>
                  <a:lnTo>
                    <a:pt x="3959987" y="492264"/>
                  </a:lnTo>
                  <a:lnTo>
                    <a:pt x="3961142" y="482434"/>
                  </a:lnTo>
                  <a:lnTo>
                    <a:pt x="3962844" y="467779"/>
                  </a:lnTo>
                  <a:lnTo>
                    <a:pt x="3962844" y="466826"/>
                  </a:lnTo>
                  <a:lnTo>
                    <a:pt x="3964736" y="460171"/>
                  </a:lnTo>
                  <a:lnTo>
                    <a:pt x="3959987" y="457327"/>
                  </a:lnTo>
                  <a:lnTo>
                    <a:pt x="3958082" y="457327"/>
                  </a:lnTo>
                  <a:lnTo>
                    <a:pt x="3930459" y="455485"/>
                  </a:lnTo>
                  <a:lnTo>
                    <a:pt x="3901986" y="454469"/>
                  </a:lnTo>
                  <a:lnTo>
                    <a:pt x="3893426" y="454469"/>
                  </a:lnTo>
                  <a:lnTo>
                    <a:pt x="3887724" y="457327"/>
                  </a:lnTo>
                  <a:lnTo>
                    <a:pt x="3889629" y="463981"/>
                  </a:lnTo>
                  <a:lnTo>
                    <a:pt x="3893426" y="470636"/>
                  </a:lnTo>
                  <a:lnTo>
                    <a:pt x="3894861" y="488226"/>
                  </a:lnTo>
                  <a:lnTo>
                    <a:pt x="3895674" y="498716"/>
                  </a:lnTo>
                  <a:lnTo>
                    <a:pt x="3896042" y="506234"/>
                  </a:lnTo>
                  <a:lnTo>
                    <a:pt x="3896029" y="515734"/>
                  </a:lnTo>
                  <a:lnTo>
                    <a:pt x="3894950" y="554850"/>
                  </a:lnTo>
                  <a:lnTo>
                    <a:pt x="3889629" y="648347"/>
                  </a:lnTo>
                  <a:lnTo>
                    <a:pt x="3891813" y="648347"/>
                  </a:lnTo>
                  <a:lnTo>
                    <a:pt x="3757409" y="652589"/>
                  </a:lnTo>
                  <a:lnTo>
                    <a:pt x="3736556" y="653008"/>
                  </a:lnTo>
                  <a:lnTo>
                    <a:pt x="3730739" y="653059"/>
                  </a:lnTo>
                  <a:lnTo>
                    <a:pt x="3685197" y="653046"/>
                  </a:lnTo>
                  <a:lnTo>
                    <a:pt x="3685184" y="651764"/>
                  </a:lnTo>
                  <a:lnTo>
                    <a:pt x="3685057" y="646531"/>
                  </a:lnTo>
                  <a:lnTo>
                    <a:pt x="3684930" y="640981"/>
                  </a:lnTo>
                  <a:lnTo>
                    <a:pt x="3684841" y="637019"/>
                  </a:lnTo>
                  <a:lnTo>
                    <a:pt x="3684727" y="631825"/>
                  </a:lnTo>
                  <a:lnTo>
                    <a:pt x="3684600" y="626567"/>
                  </a:lnTo>
                  <a:lnTo>
                    <a:pt x="3683304" y="569518"/>
                  </a:lnTo>
                  <a:lnTo>
                    <a:pt x="3683190" y="566331"/>
                  </a:lnTo>
                  <a:lnTo>
                    <a:pt x="3683165" y="565708"/>
                  </a:lnTo>
                  <a:lnTo>
                    <a:pt x="3683063" y="562864"/>
                  </a:lnTo>
                  <a:lnTo>
                    <a:pt x="3682758" y="554850"/>
                  </a:lnTo>
                  <a:lnTo>
                    <a:pt x="3682479" y="544918"/>
                  </a:lnTo>
                  <a:lnTo>
                    <a:pt x="3682352" y="463029"/>
                  </a:lnTo>
                  <a:lnTo>
                    <a:pt x="3678555" y="462076"/>
                  </a:lnTo>
                  <a:lnTo>
                    <a:pt x="3614851" y="462076"/>
                  </a:lnTo>
                  <a:lnTo>
                    <a:pt x="3611054" y="463029"/>
                  </a:lnTo>
                  <a:lnTo>
                    <a:pt x="3606292" y="466826"/>
                  </a:lnTo>
                  <a:lnTo>
                    <a:pt x="3608197" y="472541"/>
                  </a:lnTo>
                  <a:lnTo>
                    <a:pt x="3610457" y="476123"/>
                  </a:lnTo>
                  <a:lnTo>
                    <a:pt x="3611994" y="479844"/>
                  </a:lnTo>
                  <a:lnTo>
                    <a:pt x="3620744" y="524256"/>
                  </a:lnTo>
                  <a:lnTo>
                    <a:pt x="3625672" y="566331"/>
                  </a:lnTo>
                  <a:lnTo>
                    <a:pt x="3626256" y="577126"/>
                  </a:lnTo>
                  <a:lnTo>
                    <a:pt x="3631006" y="653034"/>
                  </a:lnTo>
                  <a:lnTo>
                    <a:pt x="3558463" y="653008"/>
                  </a:lnTo>
                  <a:lnTo>
                    <a:pt x="3459530" y="650862"/>
                  </a:lnTo>
                  <a:lnTo>
                    <a:pt x="3420326" y="648347"/>
                  </a:lnTo>
                  <a:lnTo>
                    <a:pt x="3394265" y="644626"/>
                  </a:lnTo>
                  <a:lnTo>
                    <a:pt x="3390468" y="651281"/>
                  </a:lnTo>
                  <a:lnTo>
                    <a:pt x="3391408" y="653161"/>
                  </a:lnTo>
                  <a:lnTo>
                    <a:pt x="3393656" y="662698"/>
                  </a:lnTo>
                  <a:lnTo>
                    <a:pt x="3395103" y="668693"/>
                  </a:lnTo>
                  <a:lnTo>
                    <a:pt x="3396361" y="673709"/>
                  </a:lnTo>
                  <a:lnTo>
                    <a:pt x="3400920" y="691222"/>
                  </a:lnTo>
                  <a:lnTo>
                    <a:pt x="3404730" y="701675"/>
                  </a:lnTo>
                  <a:lnTo>
                    <a:pt x="3406635" y="707377"/>
                  </a:lnTo>
                  <a:lnTo>
                    <a:pt x="3414242" y="713079"/>
                  </a:lnTo>
                  <a:lnTo>
                    <a:pt x="3424694" y="712139"/>
                  </a:lnTo>
                  <a:lnTo>
                    <a:pt x="3456863" y="708774"/>
                  </a:lnTo>
                  <a:lnTo>
                    <a:pt x="3482340" y="706666"/>
                  </a:lnTo>
                  <a:lnTo>
                    <a:pt x="3514407" y="704913"/>
                  </a:lnTo>
                  <a:lnTo>
                    <a:pt x="3657638" y="698995"/>
                  </a:lnTo>
                  <a:lnTo>
                    <a:pt x="3834701" y="695020"/>
                  </a:lnTo>
                  <a:lnTo>
                    <a:pt x="3835590" y="695020"/>
                  </a:lnTo>
                  <a:lnTo>
                    <a:pt x="3925671" y="694105"/>
                  </a:lnTo>
                  <a:lnTo>
                    <a:pt x="4124744" y="694105"/>
                  </a:lnTo>
                  <a:lnTo>
                    <a:pt x="4137888" y="694359"/>
                  </a:lnTo>
                  <a:lnTo>
                    <a:pt x="4139488" y="694359"/>
                  </a:lnTo>
                  <a:lnTo>
                    <a:pt x="4162501" y="695020"/>
                  </a:lnTo>
                  <a:lnTo>
                    <a:pt x="4174871" y="695020"/>
                  </a:lnTo>
                  <a:lnTo>
                    <a:pt x="4175544" y="694105"/>
                  </a:lnTo>
                  <a:lnTo>
                    <a:pt x="4180573" y="687412"/>
                  </a:lnTo>
                  <a:lnTo>
                    <a:pt x="4180573" y="682663"/>
                  </a:lnTo>
                  <a:close/>
                </a:path>
                <a:path w="4998720" h="870585">
                  <a:moveTo>
                    <a:pt x="4622685" y="235788"/>
                  </a:moveTo>
                  <a:lnTo>
                    <a:pt x="4619244" y="180822"/>
                  </a:lnTo>
                  <a:lnTo>
                    <a:pt x="4595114" y="138341"/>
                  </a:lnTo>
                  <a:lnTo>
                    <a:pt x="4571276" y="106819"/>
                  </a:lnTo>
                  <a:lnTo>
                    <a:pt x="4558030" y="95643"/>
                  </a:lnTo>
                  <a:lnTo>
                    <a:pt x="4558030" y="235788"/>
                  </a:lnTo>
                  <a:lnTo>
                    <a:pt x="4557915" y="242443"/>
                  </a:lnTo>
                  <a:lnTo>
                    <a:pt x="4553153" y="293611"/>
                  </a:lnTo>
                  <a:lnTo>
                    <a:pt x="4519053" y="333248"/>
                  </a:lnTo>
                  <a:lnTo>
                    <a:pt x="4477804" y="365518"/>
                  </a:lnTo>
                  <a:lnTo>
                    <a:pt x="4423016" y="371754"/>
                  </a:lnTo>
                  <a:lnTo>
                    <a:pt x="4388878" y="372325"/>
                  </a:lnTo>
                  <a:lnTo>
                    <a:pt x="4367339" y="369201"/>
                  </a:lnTo>
                  <a:lnTo>
                    <a:pt x="4325569" y="339902"/>
                  </a:lnTo>
                  <a:lnTo>
                    <a:pt x="4291038" y="302399"/>
                  </a:lnTo>
                  <a:lnTo>
                    <a:pt x="4286643" y="274815"/>
                  </a:lnTo>
                  <a:lnTo>
                    <a:pt x="4286593" y="271538"/>
                  </a:lnTo>
                  <a:lnTo>
                    <a:pt x="4286504" y="266674"/>
                  </a:lnTo>
                  <a:lnTo>
                    <a:pt x="4286123" y="243395"/>
                  </a:lnTo>
                  <a:lnTo>
                    <a:pt x="4286224" y="235788"/>
                  </a:lnTo>
                  <a:lnTo>
                    <a:pt x="4290974" y="184810"/>
                  </a:lnTo>
                  <a:lnTo>
                    <a:pt x="4325086" y="146418"/>
                  </a:lnTo>
                  <a:lnTo>
                    <a:pt x="4366450" y="115163"/>
                  </a:lnTo>
                  <a:lnTo>
                    <a:pt x="4422064" y="107429"/>
                  </a:lnTo>
                  <a:lnTo>
                    <a:pt x="4455668" y="106819"/>
                  </a:lnTo>
                  <a:lnTo>
                    <a:pt x="4476915" y="109689"/>
                  </a:lnTo>
                  <a:lnTo>
                    <a:pt x="4518571" y="136906"/>
                  </a:lnTo>
                  <a:lnTo>
                    <a:pt x="4553102" y="172796"/>
                  </a:lnTo>
                  <a:lnTo>
                    <a:pt x="4557573" y="206717"/>
                  </a:lnTo>
                  <a:lnTo>
                    <a:pt x="4557674" y="213067"/>
                  </a:lnTo>
                  <a:lnTo>
                    <a:pt x="4558030" y="235788"/>
                  </a:lnTo>
                  <a:lnTo>
                    <a:pt x="4558030" y="95643"/>
                  </a:lnTo>
                  <a:lnTo>
                    <a:pt x="4548911" y="89738"/>
                  </a:lnTo>
                  <a:lnTo>
                    <a:pt x="4522381" y="77012"/>
                  </a:lnTo>
                  <a:lnTo>
                    <a:pt x="4495419" y="64960"/>
                  </a:lnTo>
                  <a:lnTo>
                    <a:pt x="4475696" y="58940"/>
                  </a:lnTo>
                  <a:lnTo>
                    <a:pt x="4474349" y="58940"/>
                  </a:lnTo>
                  <a:lnTo>
                    <a:pt x="4455058" y="57619"/>
                  </a:lnTo>
                  <a:lnTo>
                    <a:pt x="4423016" y="58940"/>
                  </a:lnTo>
                  <a:lnTo>
                    <a:pt x="4390428" y="59880"/>
                  </a:lnTo>
                  <a:lnTo>
                    <a:pt x="4369117" y="62865"/>
                  </a:lnTo>
                  <a:lnTo>
                    <a:pt x="4322711" y="84620"/>
                  </a:lnTo>
                  <a:lnTo>
                    <a:pt x="4279811" y="111417"/>
                  </a:lnTo>
                  <a:lnTo>
                    <a:pt x="4250448" y="150698"/>
                  </a:lnTo>
                  <a:lnTo>
                    <a:pt x="4226738" y="193306"/>
                  </a:lnTo>
                  <a:lnTo>
                    <a:pt x="4223359" y="243395"/>
                  </a:lnTo>
                  <a:lnTo>
                    <a:pt x="4223778" y="274815"/>
                  </a:lnTo>
                  <a:lnTo>
                    <a:pt x="4234789" y="312851"/>
                  </a:lnTo>
                  <a:lnTo>
                    <a:pt x="4266819" y="360756"/>
                  </a:lnTo>
                  <a:lnTo>
                    <a:pt x="4296181" y="386054"/>
                  </a:lnTo>
                  <a:lnTo>
                    <a:pt x="4349674" y="411949"/>
                  </a:lnTo>
                  <a:lnTo>
                    <a:pt x="4390034" y="420446"/>
                  </a:lnTo>
                  <a:lnTo>
                    <a:pt x="4422064" y="420243"/>
                  </a:lnTo>
                  <a:lnTo>
                    <a:pt x="4475200" y="415607"/>
                  </a:lnTo>
                  <a:lnTo>
                    <a:pt x="4521898" y="394576"/>
                  </a:lnTo>
                  <a:lnTo>
                    <a:pt x="4559960" y="372325"/>
                  </a:lnTo>
                  <a:lnTo>
                    <a:pt x="4565281" y="368604"/>
                  </a:lnTo>
                  <a:lnTo>
                    <a:pt x="4595114" y="329438"/>
                  </a:lnTo>
                  <a:lnTo>
                    <a:pt x="4619244" y="286715"/>
                  </a:lnTo>
                  <a:lnTo>
                    <a:pt x="4622254" y="266674"/>
                  </a:lnTo>
                  <a:lnTo>
                    <a:pt x="4622685" y="235788"/>
                  </a:lnTo>
                  <a:close/>
                </a:path>
                <a:path w="4998720" h="870585">
                  <a:moveTo>
                    <a:pt x="4846117" y="561911"/>
                  </a:moveTo>
                  <a:lnTo>
                    <a:pt x="4845164" y="557161"/>
                  </a:lnTo>
                  <a:lnTo>
                    <a:pt x="4840414" y="556209"/>
                  </a:lnTo>
                  <a:lnTo>
                    <a:pt x="4784318" y="547649"/>
                  </a:lnTo>
                  <a:lnTo>
                    <a:pt x="4779569" y="546696"/>
                  </a:lnTo>
                  <a:lnTo>
                    <a:pt x="4775759" y="547649"/>
                  </a:lnTo>
                  <a:lnTo>
                    <a:pt x="4773854" y="547649"/>
                  </a:lnTo>
                  <a:lnTo>
                    <a:pt x="4771961" y="548601"/>
                  </a:lnTo>
                  <a:lnTo>
                    <a:pt x="4771009" y="548601"/>
                  </a:lnTo>
                  <a:lnTo>
                    <a:pt x="4759350" y="551395"/>
                  </a:lnTo>
                  <a:lnTo>
                    <a:pt x="4749025" y="553173"/>
                  </a:lnTo>
                  <a:lnTo>
                    <a:pt x="4683633" y="558634"/>
                  </a:lnTo>
                  <a:lnTo>
                    <a:pt x="4560049" y="563638"/>
                  </a:lnTo>
                  <a:lnTo>
                    <a:pt x="4476775" y="564540"/>
                  </a:lnTo>
                  <a:lnTo>
                    <a:pt x="4453979" y="564540"/>
                  </a:lnTo>
                  <a:lnTo>
                    <a:pt x="4433976" y="564286"/>
                  </a:lnTo>
                  <a:lnTo>
                    <a:pt x="4436135" y="564286"/>
                  </a:lnTo>
                  <a:lnTo>
                    <a:pt x="4391342" y="563232"/>
                  </a:lnTo>
                  <a:lnTo>
                    <a:pt x="4377677" y="562737"/>
                  </a:lnTo>
                  <a:lnTo>
                    <a:pt x="4368749" y="562076"/>
                  </a:lnTo>
                  <a:lnTo>
                    <a:pt x="4359313" y="560959"/>
                  </a:lnTo>
                  <a:lnTo>
                    <a:pt x="4354563" y="560006"/>
                  </a:lnTo>
                  <a:lnTo>
                    <a:pt x="4350766" y="565708"/>
                  </a:lnTo>
                  <a:lnTo>
                    <a:pt x="4351706" y="567613"/>
                  </a:lnTo>
                  <a:lnTo>
                    <a:pt x="4361218" y="608495"/>
                  </a:lnTo>
                  <a:lnTo>
                    <a:pt x="4361218" y="609447"/>
                  </a:lnTo>
                  <a:lnTo>
                    <a:pt x="4362170" y="610400"/>
                  </a:lnTo>
                  <a:lnTo>
                    <a:pt x="4364075" y="615149"/>
                  </a:lnTo>
                  <a:lnTo>
                    <a:pt x="4369778" y="621804"/>
                  </a:lnTo>
                  <a:lnTo>
                    <a:pt x="4379290" y="620852"/>
                  </a:lnTo>
                  <a:lnTo>
                    <a:pt x="4482922" y="613257"/>
                  </a:lnTo>
                  <a:lnTo>
                    <a:pt x="4505198" y="612241"/>
                  </a:lnTo>
                  <a:lnTo>
                    <a:pt x="4749076" y="604697"/>
                  </a:lnTo>
                  <a:lnTo>
                    <a:pt x="4775759" y="604697"/>
                  </a:lnTo>
                  <a:lnTo>
                    <a:pt x="4778616" y="608495"/>
                  </a:lnTo>
                  <a:lnTo>
                    <a:pt x="4778616" y="869962"/>
                  </a:lnTo>
                  <a:lnTo>
                    <a:pt x="4782413" y="869962"/>
                  </a:lnTo>
                  <a:lnTo>
                    <a:pt x="4826152" y="868057"/>
                  </a:lnTo>
                  <a:lnTo>
                    <a:pt x="4830902" y="867117"/>
                  </a:lnTo>
                  <a:lnTo>
                    <a:pt x="4839462" y="863307"/>
                  </a:lnTo>
                  <a:lnTo>
                    <a:pt x="4839462" y="851903"/>
                  </a:lnTo>
                  <a:lnTo>
                    <a:pt x="4840414" y="669353"/>
                  </a:lnTo>
                  <a:lnTo>
                    <a:pt x="4842599" y="604697"/>
                  </a:lnTo>
                  <a:lnTo>
                    <a:pt x="4846015" y="565708"/>
                  </a:lnTo>
                  <a:lnTo>
                    <a:pt x="4846117" y="564540"/>
                  </a:lnTo>
                  <a:lnTo>
                    <a:pt x="4846117" y="561911"/>
                  </a:lnTo>
                  <a:close/>
                </a:path>
                <a:path w="4998720" h="870585">
                  <a:moveTo>
                    <a:pt x="4998250" y="359397"/>
                  </a:moveTo>
                  <a:lnTo>
                    <a:pt x="4997297" y="347027"/>
                  </a:lnTo>
                  <a:lnTo>
                    <a:pt x="4995392" y="326110"/>
                  </a:lnTo>
                  <a:lnTo>
                    <a:pt x="4994224" y="318490"/>
                  </a:lnTo>
                  <a:lnTo>
                    <a:pt x="4994135" y="317906"/>
                  </a:lnTo>
                  <a:lnTo>
                    <a:pt x="4994008" y="317080"/>
                  </a:lnTo>
                  <a:lnTo>
                    <a:pt x="4993487" y="313753"/>
                  </a:lnTo>
                  <a:lnTo>
                    <a:pt x="4992535" y="307098"/>
                  </a:lnTo>
                  <a:lnTo>
                    <a:pt x="4983988" y="308051"/>
                  </a:lnTo>
                  <a:lnTo>
                    <a:pt x="4976457" y="309194"/>
                  </a:lnTo>
                  <a:lnTo>
                    <a:pt x="4970132" y="310070"/>
                  </a:lnTo>
                  <a:lnTo>
                    <a:pt x="4922723" y="315480"/>
                  </a:lnTo>
                  <a:lnTo>
                    <a:pt x="4879213" y="317906"/>
                  </a:lnTo>
                  <a:lnTo>
                    <a:pt x="4857585" y="318490"/>
                  </a:lnTo>
                  <a:lnTo>
                    <a:pt x="4842319" y="318490"/>
                  </a:lnTo>
                  <a:lnTo>
                    <a:pt x="4842319" y="185394"/>
                  </a:lnTo>
                  <a:lnTo>
                    <a:pt x="4879543" y="184442"/>
                  </a:lnTo>
                  <a:lnTo>
                    <a:pt x="4996345" y="184442"/>
                  </a:lnTo>
                  <a:lnTo>
                    <a:pt x="4996281" y="160451"/>
                  </a:lnTo>
                  <a:lnTo>
                    <a:pt x="4995862" y="151295"/>
                  </a:lnTo>
                  <a:lnTo>
                    <a:pt x="4994745" y="142303"/>
                  </a:lnTo>
                  <a:lnTo>
                    <a:pt x="4994135" y="138760"/>
                  </a:lnTo>
                  <a:lnTo>
                    <a:pt x="4994084" y="138455"/>
                  </a:lnTo>
                  <a:lnTo>
                    <a:pt x="4992535" y="129298"/>
                  </a:lnTo>
                  <a:lnTo>
                    <a:pt x="4991595" y="122643"/>
                  </a:lnTo>
                  <a:lnTo>
                    <a:pt x="4983035" y="123596"/>
                  </a:lnTo>
                  <a:lnTo>
                    <a:pt x="4932731" y="131546"/>
                  </a:lnTo>
                  <a:lnTo>
                    <a:pt x="4879213" y="137604"/>
                  </a:lnTo>
                  <a:lnTo>
                    <a:pt x="4857585" y="138760"/>
                  </a:lnTo>
                  <a:lnTo>
                    <a:pt x="4842319" y="138760"/>
                  </a:lnTo>
                  <a:lnTo>
                    <a:pt x="4842408" y="94627"/>
                  </a:lnTo>
                  <a:lnTo>
                    <a:pt x="4843107" y="54216"/>
                  </a:lnTo>
                  <a:lnTo>
                    <a:pt x="4846040" y="9499"/>
                  </a:lnTo>
                  <a:lnTo>
                    <a:pt x="4846117" y="952"/>
                  </a:lnTo>
                  <a:lnTo>
                    <a:pt x="4841367" y="952"/>
                  </a:lnTo>
                  <a:lnTo>
                    <a:pt x="4832286" y="393"/>
                  </a:lnTo>
                  <a:lnTo>
                    <a:pt x="4822977" y="0"/>
                  </a:lnTo>
                  <a:lnTo>
                    <a:pt x="4775759" y="0"/>
                  </a:lnTo>
                  <a:lnTo>
                    <a:pt x="4771009" y="4749"/>
                  </a:lnTo>
                  <a:lnTo>
                    <a:pt x="4772914" y="9499"/>
                  </a:lnTo>
                  <a:lnTo>
                    <a:pt x="4775695" y="15481"/>
                  </a:lnTo>
                  <a:lnTo>
                    <a:pt x="4777371" y="21628"/>
                  </a:lnTo>
                  <a:lnTo>
                    <a:pt x="4781410" y="67589"/>
                  </a:lnTo>
                  <a:lnTo>
                    <a:pt x="4782210" y="85534"/>
                  </a:lnTo>
                  <a:lnTo>
                    <a:pt x="4782375" y="94627"/>
                  </a:lnTo>
                  <a:lnTo>
                    <a:pt x="4782413" y="493458"/>
                  </a:lnTo>
                  <a:lnTo>
                    <a:pt x="4786223" y="493458"/>
                  </a:lnTo>
                  <a:lnTo>
                    <a:pt x="4834712" y="490601"/>
                  </a:lnTo>
                  <a:lnTo>
                    <a:pt x="4839462" y="489648"/>
                  </a:lnTo>
                  <a:lnTo>
                    <a:pt x="4842319" y="483946"/>
                  </a:lnTo>
                  <a:lnTo>
                    <a:pt x="4842319" y="367004"/>
                  </a:lnTo>
                  <a:lnTo>
                    <a:pt x="4864379" y="367004"/>
                  </a:lnTo>
                  <a:lnTo>
                    <a:pt x="4925568" y="368007"/>
                  </a:lnTo>
                  <a:lnTo>
                    <a:pt x="4974895" y="369735"/>
                  </a:lnTo>
                  <a:lnTo>
                    <a:pt x="4998250" y="369735"/>
                  </a:lnTo>
                  <a:lnTo>
                    <a:pt x="4998250" y="367004"/>
                  </a:lnTo>
                  <a:lnTo>
                    <a:pt x="4998250" y="35939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948" y="1519608"/>
              <a:ext cx="1270034" cy="2512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410286" y="1189161"/>
              <a:ext cx="887094" cy="881380"/>
            </a:xfrm>
            <a:custGeom>
              <a:avLst/>
              <a:gdLst/>
              <a:ahLst/>
              <a:cxnLst/>
              <a:rect l="l" t="t" r="r" b="b"/>
              <a:pathLst>
                <a:path w="887094" h="881380">
                  <a:moveTo>
                    <a:pt x="443548" y="880996"/>
                  </a:moveTo>
                  <a:lnTo>
                    <a:pt x="437496" y="809855"/>
                  </a:lnTo>
                  <a:lnTo>
                    <a:pt x="435871" y="758845"/>
                  </a:lnTo>
                  <a:lnTo>
                    <a:pt x="434513" y="696886"/>
                  </a:lnTo>
                  <a:lnTo>
                    <a:pt x="433462" y="625600"/>
                  </a:lnTo>
                  <a:lnTo>
                    <a:pt x="432762" y="546608"/>
                  </a:lnTo>
                  <a:lnTo>
                    <a:pt x="432454" y="461529"/>
                  </a:lnTo>
                  <a:lnTo>
                    <a:pt x="372834" y="520059"/>
                  </a:lnTo>
                  <a:lnTo>
                    <a:pt x="320988" y="570068"/>
                  </a:lnTo>
                  <a:lnTo>
                    <a:pt x="279855" y="608778"/>
                  </a:lnTo>
                  <a:lnTo>
                    <a:pt x="252376" y="633411"/>
                  </a:lnTo>
                  <a:lnTo>
                    <a:pt x="241490" y="641188"/>
                  </a:lnTo>
                  <a:lnTo>
                    <a:pt x="249348" y="630399"/>
                  </a:lnTo>
                  <a:lnTo>
                    <a:pt x="274155" y="603130"/>
                  </a:lnTo>
                  <a:lnTo>
                    <a:pt x="313125" y="562296"/>
                  </a:lnTo>
                  <a:lnTo>
                    <a:pt x="363473" y="510812"/>
                  </a:lnTo>
                  <a:lnTo>
                    <a:pt x="422411" y="451592"/>
                  </a:lnTo>
                  <a:lnTo>
                    <a:pt x="336738" y="451256"/>
                  </a:lnTo>
                  <a:lnTo>
                    <a:pt x="257192" y="450547"/>
                  </a:lnTo>
                  <a:lnTo>
                    <a:pt x="185406" y="449503"/>
                  </a:lnTo>
                  <a:lnTo>
                    <a:pt x="123012" y="448161"/>
                  </a:lnTo>
                  <a:lnTo>
                    <a:pt x="71642" y="446558"/>
                  </a:lnTo>
                  <a:lnTo>
                    <a:pt x="32929" y="444731"/>
                  </a:lnTo>
                  <a:lnTo>
                    <a:pt x="0" y="440551"/>
                  </a:lnTo>
                  <a:lnTo>
                    <a:pt x="8504" y="438383"/>
                  </a:lnTo>
                  <a:lnTo>
                    <a:pt x="71642" y="434529"/>
                  </a:lnTo>
                  <a:lnTo>
                    <a:pt x="123012" y="432920"/>
                  </a:lnTo>
                  <a:lnTo>
                    <a:pt x="185406" y="431575"/>
                  </a:lnTo>
                  <a:lnTo>
                    <a:pt x="257192" y="430532"/>
                  </a:lnTo>
                  <a:lnTo>
                    <a:pt x="336738" y="429831"/>
                  </a:lnTo>
                  <a:lnTo>
                    <a:pt x="422411" y="429509"/>
                  </a:lnTo>
                  <a:lnTo>
                    <a:pt x="363488" y="370284"/>
                  </a:lnTo>
                  <a:lnTo>
                    <a:pt x="313130" y="318787"/>
                  </a:lnTo>
                  <a:lnTo>
                    <a:pt x="274136" y="277937"/>
                  </a:lnTo>
                  <a:lnTo>
                    <a:pt x="249306" y="250655"/>
                  </a:lnTo>
                  <a:lnTo>
                    <a:pt x="241438" y="239860"/>
                  </a:lnTo>
                  <a:lnTo>
                    <a:pt x="252323" y="247633"/>
                  </a:lnTo>
                  <a:lnTo>
                    <a:pt x="279803" y="272258"/>
                  </a:lnTo>
                  <a:lnTo>
                    <a:pt x="320936" y="310969"/>
                  </a:lnTo>
                  <a:lnTo>
                    <a:pt x="372782" y="360997"/>
                  </a:lnTo>
                  <a:lnTo>
                    <a:pt x="432401" y="419572"/>
                  </a:lnTo>
                  <a:lnTo>
                    <a:pt x="432725" y="334474"/>
                  </a:lnTo>
                  <a:lnTo>
                    <a:pt x="433432" y="255462"/>
                  </a:lnTo>
                  <a:lnTo>
                    <a:pt x="434483" y="184159"/>
                  </a:lnTo>
                  <a:lnTo>
                    <a:pt x="435838" y="122184"/>
                  </a:lnTo>
                  <a:lnTo>
                    <a:pt x="437457" y="71160"/>
                  </a:lnTo>
                  <a:lnTo>
                    <a:pt x="439299" y="32707"/>
                  </a:lnTo>
                  <a:lnTo>
                    <a:pt x="443495" y="0"/>
                  </a:lnTo>
                  <a:lnTo>
                    <a:pt x="445664" y="8447"/>
                  </a:lnTo>
                  <a:lnTo>
                    <a:pt x="449533" y="71160"/>
                  </a:lnTo>
                  <a:lnTo>
                    <a:pt x="451152" y="122184"/>
                  </a:lnTo>
                  <a:lnTo>
                    <a:pt x="452507" y="184159"/>
                  </a:lnTo>
                  <a:lnTo>
                    <a:pt x="453558" y="255462"/>
                  </a:lnTo>
                  <a:lnTo>
                    <a:pt x="454265" y="334474"/>
                  </a:lnTo>
                  <a:lnTo>
                    <a:pt x="454589" y="419572"/>
                  </a:lnTo>
                  <a:lnTo>
                    <a:pt x="514213" y="361017"/>
                  </a:lnTo>
                  <a:lnTo>
                    <a:pt x="566069" y="310995"/>
                  </a:lnTo>
                  <a:lnTo>
                    <a:pt x="607210" y="272285"/>
                  </a:lnTo>
                  <a:lnTo>
                    <a:pt x="634687" y="247665"/>
                  </a:lnTo>
                  <a:lnTo>
                    <a:pt x="645552" y="239913"/>
                  </a:lnTo>
                  <a:lnTo>
                    <a:pt x="637715" y="250707"/>
                  </a:lnTo>
                  <a:lnTo>
                    <a:pt x="612910" y="277986"/>
                  </a:lnTo>
                  <a:lnTo>
                    <a:pt x="573932" y="318828"/>
                  </a:lnTo>
                  <a:lnTo>
                    <a:pt x="523575" y="370310"/>
                  </a:lnTo>
                  <a:lnTo>
                    <a:pt x="464631" y="429509"/>
                  </a:lnTo>
                  <a:lnTo>
                    <a:pt x="550305" y="429833"/>
                  </a:lnTo>
                  <a:lnTo>
                    <a:pt x="629850" y="430539"/>
                  </a:lnTo>
                  <a:lnTo>
                    <a:pt x="701636" y="431589"/>
                  </a:lnTo>
                  <a:lnTo>
                    <a:pt x="764030" y="432940"/>
                  </a:lnTo>
                  <a:lnTo>
                    <a:pt x="815400" y="434552"/>
                  </a:lnTo>
                  <a:lnTo>
                    <a:pt x="854114" y="436385"/>
                  </a:lnTo>
                  <a:lnTo>
                    <a:pt x="887043" y="440551"/>
                  </a:lnTo>
                  <a:lnTo>
                    <a:pt x="878539" y="442703"/>
                  </a:lnTo>
                  <a:lnTo>
                    <a:pt x="815400" y="446549"/>
                  </a:lnTo>
                  <a:lnTo>
                    <a:pt x="764030" y="448161"/>
                  </a:lnTo>
                  <a:lnTo>
                    <a:pt x="701636" y="449512"/>
                  </a:lnTo>
                  <a:lnTo>
                    <a:pt x="629850" y="450562"/>
                  </a:lnTo>
                  <a:lnTo>
                    <a:pt x="550305" y="451268"/>
                  </a:lnTo>
                  <a:lnTo>
                    <a:pt x="464631" y="451592"/>
                  </a:lnTo>
                  <a:lnTo>
                    <a:pt x="523580" y="510807"/>
                  </a:lnTo>
                  <a:lnTo>
                    <a:pt x="573951" y="562281"/>
                  </a:lnTo>
                  <a:lnTo>
                    <a:pt x="612944" y="603107"/>
                  </a:lnTo>
                  <a:lnTo>
                    <a:pt x="637762" y="630379"/>
                  </a:lnTo>
                  <a:lnTo>
                    <a:pt x="645605" y="641188"/>
                  </a:lnTo>
                  <a:lnTo>
                    <a:pt x="634744" y="633431"/>
                  </a:lnTo>
                  <a:lnTo>
                    <a:pt x="607278" y="608801"/>
                  </a:lnTo>
                  <a:lnTo>
                    <a:pt x="566145" y="570083"/>
                  </a:lnTo>
                  <a:lnTo>
                    <a:pt x="514286" y="520064"/>
                  </a:lnTo>
                  <a:lnTo>
                    <a:pt x="454641" y="461529"/>
                  </a:lnTo>
                  <a:lnTo>
                    <a:pt x="454318" y="546593"/>
                  </a:lnTo>
                  <a:lnTo>
                    <a:pt x="453610" y="625578"/>
                  </a:lnTo>
                  <a:lnTo>
                    <a:pt x="452559" y="696863"/>
                  </a:lnTo>
                  <a:lnTo>
                    <a:pt x="451204" y="758825"/>
                  </a:lnTo>
                  <a:lnTo>
                    <a:pt x="449585" y="809841"/>
                  </a:lnTo>
                  <a:lnTo>
                    <a:pt x="447743" y="848290"/>
                  </a:lnTo>
                  <a:lnTo>
                    <a:pt x="445717" y="872550"/>
                  </a:lnTo>
                  <a:lnTo>
                    <a:pt x="443548" y="8809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57926" y="1336207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5" h="2882265">
                  <a:moveTo>
                    <a:pt x="749604" y="2881845"/>
                  </a:moveTo>
                  <a:lnTo>
                    <a:pt x="1206852" y="2757569"/>
                  </a:lnTo>
                  <a:lnTo>
                    <a:pt x="457247" y="0"/>
                  </a:lnTo>
                  <a:lnTo>
                    <a:pt x="0" y="124275"/>
                  </a:lnTo>
                  <a:lnTo>
                    <a:pt x="749604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2039" y="1330776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754376" y="2892449"/>
                  </a:moveTo>
                  <a:lnTo>
                    <a:pt x="756448" y="2892449"/>
                  </a:lnTo>
                  <a:lnTo>
                    <a:pt x="1216959" y="2767304"/>
                  </a:lnTo>
                  <a:lnTo>
                    <a:pt x="1218647" y="2764381"/>
                  </a:lnTo>
                  <a:lnTo>
                    <a:pt x="1217863" y="2761578"/>
                  </a:lnTo>
                  <a:lnTo>
                    <a:pt x="467864" y="2712"/>
                  </a:lnTo>
                  <a:lnTo>
                    <a:pt x="466960" y="1566"/>
                  </a:lnTo>
                  <a:lnTo>
                    <a:pt x="464549" y="180"/>
                  </a:lnTo>
                  <a:lnTo>
                    <a:pt x="463102" y="0"/>
                  </a:lnTo>
                  <a:lnTo>
                    <a:pt x="419190" y="11932"/>
                  </a:lnTo>
                  <a:lnTo>
                    <a:pt x="459426" y="11932"/>
                  </a:lnTo>
                  <a:lnTo>
                    <a:pt x="1206261" y="2759228"/>
                  </a:lnTo>
                  <a:lnTo>
                    <a:pt x="759221" y="2880727"/>
                  </a:lnTo>
                  <a:lnTo>
                    <a:pt x="748268" y="2880727"/>
                  </a:lnTo>
                  <a:lnTo>
                    <a:pt x="750782" y="2889978"/>
                  </a:lnTo>
                  <a:lnTo>
                    <a:pt x="751687" y="2891123"/>
                  </a:lnTo>
                  <a:lnTo>
                    <a:pt x="753676" y="2892268"/>
                  </a:lnTo>
                  <a:lnTo>
                    <a:pt x="754376" y="2892449"/>
                  </a:lnTo>
                  <a:close/>
                </a:path>
                <a:path w="1219200" h="2893060">
                  <a:moveTo>
                    <a:pt x="748268" y="2880727"/>
                  </a:moveTo>
                  <a:lnTo>
                    <a:pt x="759221" y="2880727"/>
                  </a:lnTo>
                  <a:lnTo>
                    <a:pt x="12385" y="133432"/>
                  </a:lnTo>
                  <a:lnTo>
                    <a:pt x="459426" y="11932"/>
                  </a:lnTo>
                  <a:lnTo>
                    <a:pt x="419190" y="11932"/>
                  </a:lnTo>
                  <a:lnTo>
                    <a:pt x="1687" y="125386"/>
                  </a:lnTo>
                  <a:lnTo>
                    <a:pt x="0" y="128309"/>
                  </a:lnTo>
                  <a:lnTo>
                    <a:pt x="783" y="131112"/>
                  </a:lnTo>
                  <a:lnTo>
                    <a:pt x="748268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7498" y="1707900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0" y="2509238"/>
                  </a:moveTo>
                  <a:lnTo>
                    <a:pt x="342377" y="2509238"/>
                  </a:lnTo>
                  <a:lnTo>
                    <a:pt x="342377" y="0"/>
                  </a:lnTo>
                  <a:lnTo>
                    <a:pt x="0" y="0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91471" y="1701873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4" h="2521585">
                  <a:moveTo>
                    <a:pt x="2712" y="2521292"/>
                  </a:moveTo>
                  <a:lnTo>
                    <a:pt x="351719" y="2521292"/>
                  </a:lnTo>
                  <a:lnTo>
                    <a:pt x="354431" y="2518580"/>
                  </a:lnTo>
                  <a:lnTo>
                    <a:pt x="354431" y="2712"/>
                  </a:lnTo>
                  <a:lnTo>
                    <a:pt x="351719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342407" y="12053"/>
                  </a:lnTo>
                  <a:lnTo>
                    <a:pt x="342407" y="2509238"/>
                  </a:lnTo>
                  <a:lnTo>
                    <a:pt x="0" y="2509238"/>
                  </a:lnTo>
                  <a:lnTo>
                    <a:pt x="0" y="2518580"/>
                  </a:lnTo>
                  <a:lnTo>
                    <a:pt x="2712" y="2521292"/>
                  </a:lnTo>
                  <a:close/>
                </a:path>
                <a:path w="354964" h="2521585">
                  <a:moveTo>
                    <a:pt x="0" y="2509238"/>
                  </a:moveTo>
                  <a:lnTo>
                    <a:pt x="12054" y="2509238"/>
                  </a:lnTo>
                  <a:lnTo>
                    <a:pt x="12054" y="12053"/>
                  </a:lnTo>
                  <a:lnTo>
                    <a:pt x="0" y="12053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63338" y="726835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5" h="3488690">
                  <a:moveTo>
                    <a:pt x="0" y="3488345"/>
                  </a:moveTo>
                  <a:lnTo>
                    <a:pt x="547665" y="348834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557342" y="720808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69" h="3500754">
                  <a:moveTo>
                    <a:pt x="2682" y="3500398"/>
                  </a:moveTo>
                  <a:lnTo>
                    <a:pt x="556977" y="3500398"/>
                  </a:lnTo>
                  <a:lnTo>
                    <a:pt x="559689" y="349768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3488344"/>
                  </a:lnTo>
                  <a:lnTo>
                    <a:pt x="0" y="3488344"/>
                  </a:lnTo>
                  <a:lnTo>
                    <a:pt x="0" y="3497686"/>
                  </a:lnTo>
                  <a:lnTo>
                    <a:pt x="2682" y="3500398"/>
                  </a:lnTo>
                  <a:close/>
                </a:path>
                <a:path w="560069" h="3500754">
                  <a:moveTo>
                    <a:pt x="0" y="3488344"/>
                  </a:moveTo>
                  <a:lnTo>
                    <a:pt x="12024" y="3488344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11004" y="1325322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4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04977" y="1319295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70" h="2901950">
                  <a:moveTo>
                    <a:pt x="2712" y="2901911"/>
                  </a:moveTo>
                  <a:lnTo>
                    <a:pt x="557007" y="2901911"/>
                  </a:lnTo>
                  <a:lnTo>
                    <a:pt x="559719" y="2899199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23"/>
                  </a:lnTo>
                  <a:lnTo>
                    <a:pt x="547665" y="12023"/>
                  </a:lnTo>
                  <a:lnTo>
                    <a:pt x="547665" y="2889858"/>
                  </a:lnTo>
                  <a:lnTo>
                    <a:pt x="0" y="2889858"/>
                  </a:lnTo>
                  <a:lnTo>
                    <a:pt x="0" y="2899199"/>
                  </a:lnTo>
                  <a:lnTo>
                    <a:pt x="2712" y="2901911"/>
                  </a:lnTo>
                  <a:close/>
                </a:path>
                <a:path w="560070" h="2901950">
                  <a:moveTo>
                    <a:pt x="0" y="2889858"/>
                  </a:moveTo>
                  <a:lnTo>
                    <a:pt x="12054" y="2889858"/>
                  </a:lnTo>
                  <a:lnTo>
                    <a:pt x="12054" y="12023"/>
                  </a:lnTo>
                  <a:lnTo>
                    <a:pt x="0" y="12023"/>
                  </a:lnTo>
                  <a:lnTo>
                    <a:pt x="0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7475" y="1609061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79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11" y="2199365"/>
                  </a:lnTo>
                  <a:lnTo>
                    <a:pt x="22937" y="2239300"/>
                  </a:lnTo>
                  <a:lnTo>
                    <a:pt x="49159" y="2273193"/>
                  </a:lnTo>
                  <a:lnTo>
                    <a:pt x="83051" y="2299417"/>
                  </a:lnTo>
                  <a:lnTo>
                    <a:pt x="122990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63338" y="997918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5" h="111759">
                  <a:moveTo>
                    <a:pt x="0" y="111555"/>
                  </a:moveTo>
                  <a:lnTo>
                    <a:pt x="547665" y="11155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57342" y="991891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69" h="123825">
                  <a:moveTo>
                    <a:pt x="2682" y="123608"/>
                  </a:moveTo>
                  <a:lnTo>
                    <a:pt x="556977" y="123608"/>
                  </a:lnTo>
                  <a:lnTo>
                    <a:pt x="559689" y="12089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111555"/>
                  </a:lnTo>
                  <a:lnTo>
                    <a:pt x="0" y="111555"/>
                  </a:lnTo>
                  <a:lnTo>
                    <a:pt x="0" y="120896"/>
                  </a:lnTo>
                  <a:lnTo>
                    <a:pt x="2682" y="123608"/>
                  </a:lnTo>
                  <a:close/>
                </a:path>
                <a:path w="560069" h="123825">
                  <a:moveTo>
                    <a:pt x="0" y="111555"/>
                  </a:moveTo>
                  <a:lnTo>
                    <a:pt x="12024" y="111555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15704" y="889286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0" y="3325893"/>
                  </a:moveTo>
                  <a:lnTo>
                    <a:pt x="547665" y="3325893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09677" y="883259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2712" y="3337947"/>
                  </a:moveTo>
                  <a:lnTo>
                    <a:pt x="557007" y="3337947"/>
                  </a:lnTo>
                  <a:lnTo>
                    <a:pt x="559719" y="3335235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30" y="12053"/>
                  </a:lnTo>
                  <a:lnTo>
                    <a:pt x="547665" y="12053"/>
                  </a:lnTo>
                  <a:lnTo>
                    <a:pt x="547665" y="3325893"/>
                  </a:lnTo>
                  <a:lnTo>
                    <a:pt x="0" y="3325893"/>
                  </a:lnTo>
                  <a:lnTo>
                    <a:pt x="0" y="3335235"/>
                  </a:lnTo>
                  <a:lnTo>
                    <a:pt x="2712" y="3337947"/>
                  </a:lnTo>
                  <a:close/>
                </a:path>
                <a:path w="560069" h="3338195">
                  <a:moveTo>
                    <a:pt x="0" y="3325893"/>
                  </a:moveTo>
                  <a:lnTo>
                    <a:pt x="12054" y="3325893"/>
                  </a:lnTo>
                  <a:lnTo>
                    <a:pt x="12054" y="12053"/>
                  </a:lnTo>
                  <a:lnTo>
                    <a:pt x="30" y="12053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15704" y="1147743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0" y="106342"/>
                  </a:moveTo>
                  <a:lnTo>
                    <a:pt x="547665" y="106342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09677" y="1141716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2712" y="118395"/>
                  </a:moveTo>
                  <a:lnTo>
                    <a:pt x="557007" y="118395"/>
                  </a:lnTo>
                  <a:lnTo>
                    <a:pt x="559719" y="115683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27" y="12023"/>
                  </a:lnTo>
                  <a:lnTo>
                    <a:pt x="547665" y="12023"/>
                  </a:lnTo>
                  <a:lnTo>
                    <a:pt x="547665" y="106342"/>
                  </a:lnTo>
                  <a:lnTo>
                    <a:pt x="2" y="106342"/>
                  </a:lnTo>
                  <a:lnTo>
                    <a:pt x="0" y="115683"/>
                  </a:lnTo>
                  <a:lnTo>
                    <a:pt x="2712" y="118395"/>
                  </a:lnTo>
                  <a:close/>
                </a:path>
                <a:path w="560069" h="118744">
                  <a:moveTo>
                    <a:pt x="2" y="106342"/>
                  </a:moveTo>
                  <a:lnTo>
                    <a:pt x="12054" y="106342"/>
                  </a:lnTo>
                  <a:lnTo>
                    <a:pt x="12054" y="12023"/>
                  </a:lnTo>
                  <a:lnTo>
                    <a:pt x="27" y="12023"/>
                  </a:lnTo>
                  <a:lnTo>
                    <a:pt x="2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28445" y="1219311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0" y="2995868"/>
                  </a:moveTo>
                  <a:lnTo>
                    <a:pt x="287258" y="2995868"/>
                  </a:lnTo>
                  <a:lnTo>
                    <a:pt x="287258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722418" y="1213284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682" y="3007922"/>
                  </a:moveTo>
                  <a:lnTo>
                    <a:pt x="296630" y="3007922"/>
                  </a:lnTo>
                  <a:lnTo>
                    <a:pt x="299342" y="3005210"/>
                  </a:lnTo>
                  <a:lnTo>
                    <a:pt x="299342" y="2712"/>
                  </a:lnTo>
                  <a:lnTo>
                    <a:pt x="296630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287258" y="12053"/>
                  </a:lnTo>
                  <a:lnTo>
                    <a:pt x="287258" y="2995868"/>
                  </a:lnTo>
                  <a:lnTo>
                    <a:pt x="0" y="2995868"/>
                  </a:lnTo>
                  <a:lnTo>
                    <a:pt x="0" y="3005210"/>
                  </a:lnTo>
                  <a:lnTo>
                    <a:pt x="2682" y="3007922"/>
                  </a:lnTo>
                  <a:close/>
                </a:path>
                <a:path w="299719" h="3007995">
                  <a:moveTo>
                    <a:pt x="0" y="2995868"/>
                  </a:moveTo>
                  <a:lnTo>
                    <a:pt x="12024" y="299586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38368" y="1219311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0" y="2995868"/>
                  </a:moveTo>
                  <a:lnTo>
                    <a:pt x="143629" y="2995868"/>
                  </a:lnTo>
                  <a:lnTo>
                    <a:pt x="143629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32311" y="1213284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10" h="3007995">
                  <a:moveTo>
                    <a:pt x="2712" y="3007922"/>
                  </a:moveTo>
                  <a:lnTo>
                    <a:pt x="152971" y="3007922"/>
                  </a:lnTo>
                  <a:lnTo>
                    <a:pt x="155683" y="3005210"/>
                  </a:lnTo>
                  <a:lnTo>
                    <a:pt x="155683" y="2712"/>
                  </a:lnTo>
                  <a:lnTo>
                    <a:pt x="152971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143659" y="12053"/>
                  </a:lnTo>
                  <a:lnTo>
                    <a:pt x="143659" y="2995868"/>
                  </a:lnTo>
                  <a:lnTo>
                    <a:pt x="30" y="2995868"/>
                  </a:lnTo>
                  <a:lnTo>
                    <a:pt x="30" y="3005210"/>
                  </a:lnTo>
                  <a:lnTo>
                    <a:pt x="2712" y="3007922"/>
                  </a:lnTo>
                  <a:close/>
                </a:path>
                <a:path w="156210" h="3007995">
                  <a:moveTo>
                    <a:pt x="30" y="2995868"/>
                  </a:moveTo>
                  <a:lnTo>
                    <a:pt x="12084" y="2995868"/>
                  </a:lnTo>
                  <a:lnTo>
                    <a:pt x="12084" y="12053"/>
                  </a:lnTo>
                  <a:lnTo>
                    <a:pt x="0" y="12053"/>
                  </a:lnTo>
                  <a:lnTo>
                    <a:pt x="3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9440" y="2894047"/>
              <a:ext cx="102109" cy="18618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446601" y="304797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2762" y="2864223"/>
              <a:ext cx="861155" cy="23389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086" y="3241028"/>
              <a:ext cx="107951" cy="14478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5502" y="2864223"/>
              <a:ext cx="2708266" cy="53978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751154" y="3350249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359" y="3166351"/>
              <a:ext cx="216092" cy="22504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9719" y="3184385"/>
              <a:ext cx="439487" cy="17526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5865" y="3169145"/>
              <a:ext cx="185307" cy="22596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860" y="3169145"/>
              <a:ext cx="193550" cy="22596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6699" y="3169145"/>
              <a:ext cx="187200" cy="23461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3482587"/>
              <a:ext cx="120651" cy="205488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751154" y="365251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0114" y="3471411"/>
              <a:ext cx="1102627" cy="22860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28513" y="3471411"/>
              <a:ext cx="178818" cy="23486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46132" y="3472074"/>
              <a:ext cx="215838" cy="21574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1620" y="3471411"/>
              <a:ext cx="862467" cy="22860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6623" y="3471411"/>
              <a:ext cx="403484" cy="23571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9945" y="3471411"/>
              <a:ext cx="212600" cy="21590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2503" y="3475221"/>
              <a:ext cx="218932" cy="23232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7247" y="3797309"/>
              <a:ext cx="118111" cy="18974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446601" y="395479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70128" y="3771041"/>
              <a:ext cx="1079725" cy="22119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55502" y="3471411"/>
              <a:ext cx="2469858" cy="83050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086" y="4147837"/>
              <a:ext cx="107951" cy="144781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2751154" y="4257058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43600" y="4075954"/>
              <a:ext cx="182120" cy="22860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69793" y="4072397"/>
              <a:ext cx="218947" cy="23723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4389396"/>
              <a:ext cx="120651" cy="205488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2751154" y="455932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0208" y="4378220"/>
              <a:ext cx="878724" cy="23486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47519" y="4379744"/>
              <a:ext cx="215838" cy="21488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84312" y="4378220"/>
              <a:ext cx="183898" cy="23486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85759" y="4378220"/>
              <a:ext cx="183136" cy="21590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06505" y="4378220"/>
              <a:ext cx="197215" cy="22598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22486" y="4378220"/>
              <a:ext cx="403992" cy="22860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46288" y="4378220"/>
              <a:ext cx="212600" cy="21590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78846" y="4382030"/>
              <a:ext cx="218932" cy="23232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94453" y="4704118"/>
              <a:ext cx="119381" cy="193042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2446601" y="4861600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61492" y="4677850"/>
              <a:ext cx="415633" cy="221194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55502" y="4378220"/>
              <a:ext cx="4322142" cy="114167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04086" y="5054645"/>
              <a:ext cx="107951" cy="144781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2751154" y="516386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74154" y="4982762"/>
              <a:ext cx="409072" cy="23241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5296205"/>
              <a:ext cx="120651" cy="205488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2751154" y="546613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68430" y="5285028"/>
              <a:ext cx="1128028" cy="232412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92070" y="5285028"/>
              <a:ext cx="410277" cy="21590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18376" y="5285028"/>
              <a:ext cx="198630" cy="22596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54472" y="5285028"/>
              <a:ext cx="175770" cy="23241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16271" y="5659187"/>
              <a:ext cx="109221" cy="144781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2751147" y="5768409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69954" y="5587304"/>
              <a:ext cx="1333389" cy="234861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21478" y="5587304"/>
              <a:ext cx="196090" cy="22596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43350" y="5587304"/>
              <a:ext cx="187454" cy="215902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46833" y="5587304"/>
              <a:ext cx="424566" cy="23241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1195" y="5587304"/>
              <a:ext cx="182882" cy="23711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90980" y="5587304"/>
              <a:ext cx="184152" cy="215902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27838" y="5587304"/>
              <a:ext cx="181104" cy="228602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14413" y="5587304"/>
              <a:ext cx="424566" cy="23241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58767" y="5587304"/>
              <a:ext cx="212600" cy="21590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991325" y="5591114"/>
              <a:ext cx="218932" cy="232323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92167" y="5945324"/>
              <a:ext cx="127763" cy="186184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2446601" y="6099250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61492" y="5915500"/>
              <a:ext cx="415633" cy="22119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55502" y="5915500"/>
              <a:ext cx="1832219" cy="26045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04086" y="6345578"/>
              <a:ext cx="107951" cy="144781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2751154" y="6454799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60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869003" y="6273695"/>
              <a:ext cx="410277" cy="21590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395156" y="6273695"/>
              <a:ext cx="424566" cy="234861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38494" y="6273695"/>
              <a:ext cx="1076719" cy="215902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33485" y="6273695"/>
              <a:ext cx="217680" cy="234861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77201" y="6273695"/>
              <a:ext cx="441076" cy="21641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55743" y="6273695"/>
              <a:ext cx="161800" cy="215902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48539" y="6273695"/>
              <a:ext cx="396625" cy="227332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6669321" y="6276235"/>
              <a:ext cx="96520" cy="215900"/>
            </a:xfrm>
            <a:custGeom>
              <a:avLst/>
              <a:gdLst/>
              <a:ahLst/>
              <a:cxnLst/>
              <a:rect l="l" t="t" r="r" b="b"/>
              <a:pathLst>
                <a:path w="96520" h="215900">
                  <a:moveTo>
                    <a:pt x="13208" y="215902"/>
                  </a:moveTo>
                  <a:lnTo>
                    <a:pt x="0" y="215902"/>
                  </a:lnTo>
                  <a:lnTo>
                    <a:pt x="83059" y="0"/>
                  </a:lnTo>
                  <a:lnTo>
                    <a:pt x="96521" y="0"/>
                  </a:lnTo>
                  <a:lnTo>
                    <a:pt x="13208" y="21590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79271" y="6273695"/>
              <a:ext cx="433456" cy="215902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11498" y="6283601"/>
              <a:ext cx="215838" cy="206504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654641" y="6273695"/>
              <a:ext cx="179580" cy="215902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6640420"/>
              <a:ext cx="120651" cy="205488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2751154" y="6810348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69954" y="6629244"/>
              <a:ext cx="1333389" cy="234861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323321" y="6630768"/>
              <a:ext cx="215838" cy="214886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72306" y="6629244"/>
              <a:ext cx="200408" cy="234861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71186" y="6629244"/>
              <a:ext cx="413325" cy="234861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04409" y="6626450"/>
              <a:ext cx="216092" cy="225046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21563" y="6636102"/>
              <a:ext cx="215838" cy="20955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61168" y="6634070"/>
              <a:ext cx="218932" cy="221157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280504" y="6629244"/>
              <a:ext cx="193550" cy="225967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500344" y="6629244"/>
              <a:ext cx="187200" cy="234611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616271" y="7056686"/>
              <a:ext cx="109221" cy="144781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2751147" y="7165907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871797" y="6981247"/>
              <a:ext cx="1055064" cy="239689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027343" y="6984803"/>
              <a:ext cx="1076719" cy="215902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237574" y="6984803"/>
              <a:ext cx="167896" cy="21564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453971" y="6984803"/>
              <a:ext cx="173902" cy="232412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994421" y="6984803"/>
              <a:ext cx="185307" cy="225967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47796" y="6984803"/>
              <a:ext cx="222506" cy="232412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294199" y="7367530"/>
              <a:ext cx="120143" cy="189486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2446601" y="7521457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61492" y="7337706"/>
              <a:ext cx="870045" cy="237704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555502" y="7336220"/>
              <a:ext cx="1446609" cy="261944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086" y="7767784"/>
              <a:ext cx="107951" cy="144781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2751154" y="7877005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72751" y="7695901"/>
              <a:ext cx="915551" cy="236125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885230" y="7698188"/>
              <a:ext cx="218947" cy="231396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448529" y="7695901"/>
              <a:ext cx="222506" cy="232412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28947" y="7696917"/>
              <a:ext cx="218947" cy="232666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695154" y="7695901"/>
              <a:ext cx="185307" cy="225967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97725" y="7695901"/>
              <a:ext cx="182882" cy="237111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85732" y="7695901"/>
              <a:ext cx="1594758" cy="234861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232422" y="7699712"/>
              <a:ext cx="218932" cy="232323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999864" y="7695901"/>
              <a:ext cx="212600" cy="215902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8062627"/>
              <a:ext cx="120651" cy="205488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2751150" y="8067967"/>
              <a:ext cx="375920" cy="200660"/>
            </a:xfrm>
            <a:custGeom>
              <a:avLst/>
              <a:gdLst/>
              <a:ahLst/>
              <a:cxnLst/>
              <a:rect l="l" t="t" r="r" b="b"/>
              <a:pathLst>
                <a:path w="375919" h="200659">
                  <a:moveTo>
                    <a:pt x="33528" y="172212"/>
                  </a:moveTo>
                  <a:lnTo>
                    <a:pt x="25908" y="164592"/>
                  </a:lnTo>
                  <a:lnTo>
                    <a:pt x="7620" y="164592"/>
                  </a:lnTo>
                  <a:lnTo>
                    <a:pt x="0" y="172212"/>
                  </a:lnTo>
                  <a:lnTo>
                    <a:pt x="0" y="193040"/>
                  </a:lnTo>
                  <a:lnTo>
                    <a:pt x="7620" y="200152"/>
                  </a:lnTo>
                  <a:lnTo>
                    <a:pt x="16764" y="200152"/>
                  </a:lnTo>
                  <a:lnTo>
                    <a:pt x="25908" y="200152"/>
                  </a:lnTo>
                  <a:lnTo>
                    <a:pt x="33528" y="193040"/>
                  </a:lnTo>
                  <a:lnTo>
                    <a:pt x="33528" y="172212"/>
                  </a:lnTo>
                  <a:close/>
                </a:path>
                <a:path w="375919" h="200659">
                  <a:moveTo>
                    <a:pt x="182803" y="0"/>
                  </a:moveTo>
                  <a:lnTo>
                    <a:pt x="166293" y="0"/>
                  </a:lnTo>
                  <a:lnTo>
                    <a:pt x="163499" y="3302"/>
                  </a:lnTo>
                  <a:lnTo>
                    <a:pt x="150037" y="11430"/>
                  </a:lnTo>
                  <a:lnTo>
                    <a:pt x="134543" y="18288"/>
                  </a:lnTo>
                  <a:lnTo>
                    <a:pt x="127939" y="20066"/>
                  </a:lnTo>
                  <a:lnTo>
                    <a:pt x="126669" y="20320"/>
                  </a:lnTo>
                  <a:lnTo>
                    <a:pt x="126923" y="21844"/>
                  </a:lnTo>
                  <a:lnTo>
                    <a:pt x="130987" y="33782"/>
                  </a:lnTo>
                  <a:lnTo>
                    <a:pt x="132257" y="33274"/>
                  </a:lnTo>
                  <a:lnTo>
                    <a:pt x="139623" y="31496"/>
                  </a:lnTo>
                  <a:lnTo>
                    <a:pt x="158673" y="22860"/>
                  </a:lnTo>
                  <a:lnTo>
                    <a:pt x="166293" y="18288"/>
                  </a:lnTo>
                  <a:lnTo>
                    <a:pt x="166293" y="176530"/>
                  </a:lnTo>
                  <a:lnTo>
                    <a:pt x="182803" y="176530"/>
                  </a:lnTo>
                  <a:lnTo>
                    <a:pt x="182803" y="18288"/>
                  </a:lnTo>
                  <a:lnTo>
                    <a:pt x="182803" y="0"/>
                  </a:lnTo>
                  <a:close/>
                </a:path>
                <a:path w="375919" h="200659">
                  <a:moveTo>
                    <a:pt x="276656" y="148844"/>
                  </a:moveTo>
                  <a:lnTo>
                    <a:pt x="268782" y="140970"/>
                  </a:lnTo>
                  <a:lnTo>
                    <a:pt x="256844" y="140970"/>
                  </a:lnTo>
                  <a:lnTo>
                    <a:pt x="248716" y="148844"/>
                  </a:lnTo>
                  <a:lnTo>
                    <a:pt x="248716" y="160782"/>
                  </a:lnTo>
                  <a:lnTo>
                    <a:pt x="256844" y="168910"/>
                  </a:lnTo>
                  <a:lnTo>
                    <a:pt x="268782" y="168910"/>
                  </a:lnTo>
                  <a:lnTo>
                    <a:pt x="276656" y="160782"/>
                  </a:lnTo>
                  <a:lnTo>
                    <a:pt x="276656" y="148844"/>
                  </a:lnTo>
                  <a:close/>
                </a:path>
                <a:path w="375919" h="200659">
                  <a:moveTo>
                    <a:pt x="276656" y="52324"/>
                  </a:moveTo>
                  <a:lnTo>
                    <a:pt x="268782" y="44450"/>
                  </a:lnTo>
                  <a:lnTo>
                    <a:pt x="256844" y="44450"/>
                  </a:lnTo>
                  <a:lnTo>
                    <a:pt x="248716" y="52324"/>
                  </a:lnTo>
                  <a:lnTo>
                    <a:pt x="248716" y="64262"/>
                  </a:lnTo>
                  <a:lnTo>
                    <a:pt x="256844" y="72390"/>
                  </a:lnTo>
                  <a:lnTo>
                    <a:pt x="268782" y="72390"/>
                  </a:lnTo>
                  <a:lnTo>
                    <a:pt x="276656" y="64262"/>
                  </a:lnTo>
                  <a:lnTo>
                    <a:pt x="276656" y="52324"/>
                  </a:lnTo>
                  <a:close/>
                </a:path>
                <a:path w="375919" h="200659">
                  <a:moveTo>
                    <a:pt x="375589" y="0"/>
                  </a:moveTo>
                  <a:lnTo>
                    <a:pt x="359079" y="0"/>
                  </a:lnTo>
                  <a:lnTo>
                    <a:pt x="356285" y="3302"/>
                  </a:lnTo>
                  <a:lnTo>
                    <a:pt x="342823" y="11430"/>
                  </a:lnTo>
                  <a:lnTo>
                    <a:pt x="327329" y="18288"/>
                  </a:lnTo>
                  <a:lnTo>
                    <a:pt x="320725" y="20066"/>
                  </a:lnTo>
                  <a:lnTo>
                    <a:pt x="319455" y="20320"/>
                  </a:lnTo>
                  <a:lnTo>
                    <a:pt x="319709" y="21844"/>
                  </a:lnTo>
                  <a:lnTo>
                    <a:pt x="323773" y="33782"/>
                  </a:lnTo>
                  <a:lnTo>
                    <a:pt x="325043" y="33274"/>
                  </a:lnTo>
                  <a:lnTo>
                    <a:pt x="332409" y="31496"/>
                  </a:lnTo>
                  <a:lnTo>
                    <a:pt x="351459" y="22860"/>
                  </a:lnTo>
                  <a:lnTo>
                    <a:pt x="359079" y="18288"/>
                  </a:lnTo>
                  <a:lnTo>
                    <a:pt x="359079" y="176530"/>
                  </a:lnTo>
                  <a:lnTo>
                    <a:pt x="375589" y="176530"/>
                  </a:lnTo>
                  <a:lnTo>
                    <a:pt x="375589" y="18288"/>
                  </a:lnTo>
                  <a:lnTo>
                    <a:pt x="375589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258233" y="8056277"/>
              <a:ext cx="218932" cy="221157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499391" y="8051451"/>
              <a:ext cx="183136" cy="215902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0870" y="8051451"/>
              <a:ext cx="182120" cy="228602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026109" y="8052975"/>
              <a:ext cx="215838" cy="214886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352844" y="8051451"/>
              <a:ext cx="182882" cy="237111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643673" y="8051451"/>
              <a:ext cx="686044" cy="228602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431936" y="8051451"/>
              <a:ext cx="1009090" cy="234861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560523" y="8051451"/>
              <a:ext cx="212600" cy="215902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793081" y="8055260"/>
              <a:ext cx="218932" cy="232323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301312" y="8430622"/>
              <a:ext cx="115571" cy="193042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2446601" y="858810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561492" y="8404354"/>
              <a:ext cx="415633" cy="221194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555502" y="8404354"/>
              <a:ext cx="1517599" cy="260458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086" y="8834431"/>
              <a:ext cx="107951" cy="144781"/>
            </a:xfrm>
            <a:prstGeom prst="rect">
              <a:avLst/>
            </a:prstGeom>
          </p:spPr>
        </p:pic>
        <p:sp>
          <p:nvSpPr>
            <p:cNvPr id="167" name="object 167" descr=""/>
            <p:cNvSpPr/>
            <p:nvPr/>
          </p:nvSpPr>
          <p:spPr>
            <a:xfrm>
              <a:off x="2751154" y="8943653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867414" y="8762549"/>
              <a:ext cx="424566" cy="234861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410599" y="8762549"/>
              <a:ext cx="190756" cy="215902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647068" y="8762549"/>
              <a:ext cx="172603" cy="215902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856883" y="8762549"/>
              <a:ext cx="181104" cy="21590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159223" y="8762549"/>
              <a:ext cx="878724" cy="225967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170981" y="8762549"/>
              <a:ext cx="161038" cy="21590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373868" y="8764835"/>
              <a:ext cx="215838" cy="214124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689202" y="8762549"/>
              <a:ext cx="417454" cy="234861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006" y="9129274"/>
              <a:ext cx="120651" cy="205488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2751154" y="9299202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5" h="35559">
                  <a:moveTo>
                    <a:pt x="25908" y="35560"/>
                  </a:moveTo>
                  <a:lnTo>
                    <a:pt x="16764" y="35560"/>
                  </a:lnTo>
                  <a:lnTo>
                    <a:pt x="7620" y="35560"/>
                  </a:lnTo>
                  <a:lnTo>
                    <a:pt x="0" y="28448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25908" y="0"/>
                  </a:lnTo>
                  <a:lnTo>
                    <a:pt x="33528" y="7620"/>
                  </a:lnTo>
                  <a:lnTo>
                    <a:pt x="33528" y="28448"/>
                  </a:lnTo>
                  <a:lnTo>
                    <a:pt x="25908" y="355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869954" y="9118098"/>
              <a:ext cx="653042" cy="234861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640886" y="9118098"/>
              <a:ext cx="161038" cy="215902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843772" y="9120385"/>
              <a:ext cx="215838" cy="214124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160796" y="9119622"/>
              <a:ext cx="215838" cy="214886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397589" y="9118098"/>
              <a:ext cx="183898" cy="234861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710927" y="9118098"/>
              <a:ext cx="182882" cy="237238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996404" y="9118098"/>
              <a:ext cx="424566" cy="232412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40605" y="9118098"/>
              <a:ext cx="212600" cy="215902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73163" y="9121909"/>
              <a:ext cx="218932" cy="232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914883" y="1239862"/>
              <a:ext cx="5089525" cy="879475"/>
            </a:xfrm>
            <a:custGeom>
              <a:avLst/>
              <a:gdLst/>
              <a:ahLst/>
              <a:cxnLst/>
              <a:rect l="l" t="t" r="r" b="b"/>
              <a:pathLst>
                <a:path w="5089525" h="879475">
                  <a:moveTo>
                    <a:pt x="547649" y="513422"/>
                  </a:moveTo>
                  <a:lnTo>
                    <a:pt x="516636" y="472897"/>
                  </a:lnTo>
                  <a:lnTo>
                    <a:pt x="455358" y="419811"/>
                  </a:lnTo>
                  <a:lnTo>
                    <a:pt x="419430" y="390067"/>
                  </a:lnTo>
                  <a:lnTo>
                    <a:pt x="362026" y="343928"/>
                  </a:lnTo>
                  <a:lnTo>
                    <a:pt x="346697" y="331825"/>
                  </a:lnTo>
                  <a:lnTo>
                    <a:pt x="342646" y="328612"/>
                  </a:lnTo>
                  <a:lnTo>
                    <a:pt x="323786" y="314185"/>
                  </a:lnTo>
                  <a:lnTo>
                    <a:pt x="296646" y="293789"/>
                  </a:lnTo>
                  <a:lnTo>
                    <a:pt x="303390" y="280263"/>
                  </a:lnTo>
                  <a:lnTo>
                    <a:pt x="323176" y="236905"/>
                  </a:lnTo>
                  <a:lnTo>
                    <a:pt x="338099" y="199478"/>
                  </a:lnTo>
                  <a:lnTo>
                    <a:pt x="355600" y="148374"/>
                  </a:lnTo>
                  <a:lnTo>
                    <a:pt x="367665" y="113601"/>
                  </a:lnTo>
                  <a:lnTo>
                    <a:pt x="370408" y="105422"/>
                  </a:lnTo>
                  <a:lnTo>
                    <a:pt x="372287" y="99314"/>
                  </a:lnTo>
                  <a:lnTo>
                    <a:pt x="374611" y="91274"/>
                  </a:lnTo>
                  <a:lnTo>
                    <a:pt x="375564" y="81762"/>
                  </a:lnTo>
                  <a:lnTo>
                    <a:pt x="370814" y="80810"/>
                  </a:lnTo>
                  <a:lnTo>
                    <a:pt x="305206" y="64643"/>
                  </a:lnTo>
                  <a:lnTo>
                    <a:pt x="302348" y="62750"/>
                  </a:lnTo>
                  <a:lnTo>
                    <a:pt x="296646" y="67500"/>
                  </a:lnTo>
                  <a:lnTo>
                    <a:pt x="296545" y="84188"/>
                  </a:lnTo>
                  <a:lnTo>
                    <a:pt x="295821" y="93294"/>
                  </a:lnTo>
                  <a:lnTo>
                    <a:pt x="286029" y="145719"/>
                  </a:lnTo>
                  <a:lnTo>
                    <a:pt x="275729" y="187299"/>
                  </a:lnTo>
                  <a:lnTo>
                    <a:pt x="255943" y="248627"/>
                  </a:lnTo>
                  <a:lnTo>
                    <a:pt x="220103" y="312801"/>
                  </a:lnTo>
                  <a:lnTo>
                    <a:pt x="197002" y="351129"/>
                  </a:lnTo>
                  <a:lnTo>
                    <a:pt x="159334" y="401916"/>
                  </a:lnTo>
                  <a:lnTo>
                    <a:pt x="127406" y="437832"/>
                  </a:lnTo>
                  <a:lnTo>
                    <a:pt x="95046" y="473494"/>
                  </a:lnTo>
                  <a:lnTo>
                    <a:pt x="46380" y="517715"/>
                  </a:lnTo>
                  <a:lnTo>
                    <a:pt x="7607" y="546696"/>
                  </a:lnTo>
                  <a:lnTo>
                    <a:pt x="6654" y="547649"/>
                  </a:lnTo>
                  <a:lnTo>
                    <a:pt x="0" y="552399"/>
                  </a:lnTo>
                  <a:lnTo>
                    <a:pt x="3810" y="556209"/>
                  </a:lnTo>
                  <a:lnTo>
                    <a:pt x="29476" y="578078"/>
                  </a:lnTo>
                  <a:lnTo>
                    <a:pt x="38036" y="586625"/>
                  </a:lnTo>
                  <a:lnTo>
                    <a:pt x="103200" y="541502"/>
                  </a:lnTo>
                  <a:lnTo>
                    <a:pt x="155155" y="491490"/>
                  </a:lnTo>
                  <a:lnTo>
                    <a:pt x="186829" y="453999"/>
                  </a:lnTo>
                  <a:lnTo>
                    <a:pt x="217893" y="416521"/>
                  </a:lnTo>
                  <a:lnTo>
                    <a:pt x="253619" y="366890"/>
                  </a:lnTo>
                  <a:lnTo>
                    <a:pt x="274777" y="331825"/>
                  </a:lnTo>
                  <a:lnTo>
                    <a:pt x="291211" y="344360"/>
                  </a:lnTo>
                  <a:lnTo>
                    <a:pt x="353098" y="398246"/>
                  </a:lnTo>
                  <a:lnTo>
                    <a:pt x="415226" y="459765"/>
                  </a:lnTo>
                  <a:lnTo>
                    <a:pt x="468604" y="519404"/>
                  </a:lnTo>
                  <a:lnTo>
                    <a:pt x="494411" y="554304"/>
                  </a:lnTo>
                  <a:lnTo>
                    <a:pt x="498208" y="560959"/>
                  </a:lnTo>
                  <a:lnTo>
                    <a:pt x="503923" y="556209"/>
                  </a:lnTo>
                  <a:lnTo>
                    <a:pt x="534162" y="530301"/>
                  </a:lnTo>
                  <a:lnTo>
                    <a:pt x="542899" y="520077"/>
                  </a:lnTo>
                  <a:lnTo>
                    <a:pt x="547649" y="513422"/>
                  </a:lnTo>
                  <a:close/>
                </a:path>
                <a:path w="5089525" h="879475">
                  <a:moveTo>
                    <a:pt x="695972" y="1892"/>
                  </a:moveTo>
                  <a:lnTo>
                    <a:pt x="689317" y="1892"/>
                  </a:lnTo>
                  <a:lnTo>
                    <a:pt x="635127" y="0"/>
                  </a:lnTo>
                  <a:lnTo>
                    <a:pt x="625614" y="0"/>
                  </a:lnTo>
                  <a:lnTo>
                    <a:pt x="620864" y="4749"/>
                  </a:lnTo>
                  <a:lnTo>
                    <a:pt x="622769" y="9499"/>
                  </a:lnTo>
                  <a:lnTo>
                    <a:pt x="625551" y="15481"/>
                  </a:lnTo>
                  <a:lnTo>
                    <a:pt x="627227" y="21691"/>
                  </a:lnTo>
                  <a:lnTo>
                    <a:pt x="631266" y="68338"/>
                  </a:lnTo>
                  <a:lnTo>
                    <a:pt x="632066" y="86474"/>
                  </a:lnTo>
                  <a:lnTo>
                    <a:pt x="632231" y="95567"/>
                  </a:lnTo>
                  <a:lnTo>
                    <a:pt x="632269" y="808164"/>
                  </a:lnTo>
                  <a:lnTo>
                    <a:pt x="636079" y="808164"/>
                  </a:lnTo>
                  <a:lnTo>
                    <a:pt x="684568" y="805307"/>
                  </a:lnTo>
                  <a:lnTo>
                    <a:pt x="689317" y="804354"/>
                  </a:lnTo>
                  <a:lnTo>
                    <a:pt x="692175" y="798652"/>
                  </a:lnTo>
                  <a:lnTo>
                    <a:pt x="692264" y="95567"/>
                  </a:lnTo>
                  <a:lnTo>
                    <a:pt x="692378" y="86474"/>
                  </a:lnTo>
                  <a:lnTo>
                    <a:pt x="692467" y="81470"/>
                  </a:lnTo>
                  <a:lnTo>
                    <a:pt x="692696" y="68338"/>
                  </a:lnTo>
                  <a:lnTo>
                    <a:pt x="692962" y="55168"/>
                  </a:lnTo>
                  <a:lnTo>
                    <a:pt x="693420" y="43548"/>
                  </a:lnTo>
                  <a:lnTo>
                    <a:pt x="694321" y="30251"/>
                  </a:lnTo>
                  <a:lnTo>
                    <a:pt x="695972" y="9499"/>
                  </a:lnTo>
                  <a:lnTo>
                    <a:pt x="695972" y="1892"/>
                  </a:lnTo>
                  <a:close/>
                </a:path>
                <a:path w="5089525" h="879475">
                  <a:moveTo>
                    <a:pt x="1223657" y="264312"/>
                  </a:moveTo>
                  <a:lnTo>
                    <a:pt x="1220216" y="207568"/>
                  </a:lnTo>
                  <a:lnTo>
                    <a:pt x="1196086" y="164007"/>
                  </a:lnTo>
                  <a:lnTo>
                    <a:pt x="1170381" y="129679"/>
                  </a:lnTo>
                  <a:lnTo>
                    <a:pt x="1166253" y="125082"/>
                  </a:lnTo>
                  <a:lnTo>
                    <a:pt x="1159954" y="120904"/>
                  </a:lnTo>
                  <a:lnTo>
                    <a:pt x="1159954" y="264312"/>
                  </a:lnTo>
                  <a:lnTo>
                    <a:pt x="1159840" y="271919"/>
                  </a:lnTo>
                  <a:lnTo>
                    <a:pt x="1155026" y="324802"/>
                  </a:lnTo>
                  <a:lnTo>
                    <a:pt x="1120508" y="366052"/>
                  </a:lnTo>
                  <a:lnTo>
                    <a:pt x="1078801" y="399440"/>
                  </a:lnTo>
                  <a:lnTo>
                    <a:pt x="1079157" y="399440"/>
                  </a:lnTo>
                  <a:lnTo>
                    <a:pt x="1056792" y="404291"/>
                  </a:lnTo>
                  <a:lnTo>
                    <a:pt x="1022096" y="405980"/>
                  </a:lnTo>
                  <a:lnTo>
                    <a:pt x="986840" y="406527"/>
                  </a:lnTo>
                  <a:lnTo>
                    <a:pt x="963828" y="403123"/>
                  </a:lnTo>
                  <a:lnTo>
                    <a:pt x="964412" y="403123"/>
                  </a:lnTo>
                  <a:lnTo>
                    <a:pt x="946086" y="393014"/>
                  </a:lnTo>
                  <a:lnTo>
                    <a:pt x="898423" y="351320"/>
                  </a:lnTo>
                  <a:lnTo>
                    <a:pt x="882015" y="309994"/>
                  </a:lnTo>
                  <a:lnTo>
                    <a:pt x="881926" y="304457"/>
                  </a:lnTo>
                  <a:lnTo>
                    <a:pt x="881875" y="301739"/>
                  </a:lnTo>
                  <a:lnTo>
                    <a:pt x="881786" y="295770"/>
                  </a:lnTo>
                  <a:lnTo>
                    <a:pt x="881392" y="271919"/>
                  </a:lnTo>
                  <a:lnTo>
                    <a:pt x="881494" y="264312"/>
                  </a:lnTo>
                  <a:lnTo>
                    <a:pt x="886371" y="211429"/>
                  </a:lnTo>
                  <a:lnTo>
                    <a:pt x="921308" y="171132"/>
                  </a:lnTo>
                  <a:lnTo>
                    <a:pt x="963739" y="138214"/>
                  </a:lnTo>
                  <a:lnTo>
                    <a:pt x="1021143" y="130251"/>
                  </a:lnTo>
                  <a:lnTo>
                    <a:pt x="1056386" y="129679"/>
                  </a:lnTo>
                  <a:lnTo>
                    <a:pt x="1078484" y="132753"/>
                  </a:lnTo>
                  <a:lnTo>
                    <a:pt x="1120508" y="161632"/>
                  </a:lnTo>
                  <a:lnTo>
                    <a:pt x="1155026" y="199428"/>
                  </a:lnTo>
                  <a:lnTo>
                    <a:pt x="1155065" y="199656"/>
                  </a:lnTo>
                  <a:lnTo>
                    <a:pt x="1159344" y="223672"/>
                  </a:lnTo>
                  <a:lnTo>
                    <a:pt x="1159433" y="229590"/>
                  </a:lnTo>
                  <a:lnTo>
                    <a:pt x="1159497" y="234111"/>
                  </a:lnTo>
                  <a:lnTo>
                    <a:pt x="1159598" y="240474"/>
                  </a:lnTo>
                  <a:lnTo>
                    <a:pt x="1159954" y="264312"/>
                  </a:lnTo>
                  <a:lnTo>
                    <a:pt x="1159954" y="120904"/>
                  </a:lnTo>
                  <a:lnTo>
                    <a:pt x="1149692" y="114071"/>
                  </a:lnTo>
                  <a:lnTo>
                    <a:pt x="1122883" y="100774"/>
                  </a:lnTo>
                  <a:lnTo>
                    <a:pt x="1095629" y="88163"/>
                  </a:lnTo>
                  <a:lnTo>
                    <a:pt x="1075702" y="81775"/>
                  </a:lnTo>
                  <a:lnTo>
                    <a:pt x="1074750" y="81775"/>
                  </a:lnTo>
                  <a:lnTo>
                    <a:pt x="1054696" y="80060"/>
                  </a:lnTo>
                  <a:lnTo>
                    <a:pt x="989495" y="81775"/>
                  </a:lnTo>
                  <a:lnTo>
                    <a:pt x="948359" y="92773"/>
                  </a:lnTo>
                  <a:lnTo>
                    <a:pt x="893749" y="123685"/>
                  </a:lnTo>
                  <a:lnTo>
                    <a:pt x="863815" y="151498"/>
                  </a:lnTo>
                  <a:lnTo>
                    <a:pt x="831278" y="201561"/>
                  </a:lnTo>
                  <a:lnTo>
                    <a:pt x="820013" y="240474"/>
                  </a:lnTo>
                  <a:lnTo>
                    <a:pt x="819581" y="271919"/>
                  </a:lnTo>
                  <a:lnTo>
                    <a:pt x="820013" y="304457"/>
                  </a:lnTo>
                  <a:lnTo>
                    <a:pt x="831215" y="343852"/>
                  </a:lnTo>
                  <a:lnTo>
                    <a:pt x="863815" y="393446"/>
                  </a:lnTo>
                  <a:lnTo>
                    <a:pt x="893749" y="419709"/>
                  </a:lnTo>
                  <a:lnTo>
                    <a:pt x="948347" y="446735"/>
                  </a:lnTo>
                  <a:lnTo>
                    <a:pt x="989088" y="455612"/>
                  </a:lnTo>
                  <a:lnTo>
                    <a:pt x="1021143" y="455422"/>
                  </a:lnTo>
                  <a:lnTo>
                    <a:pt x="1075105" y="450608"/>
                  </a:lnTo>
                  <a:lnTo>
                    <a:pt x="1121930" y="428320"/>
                  </a:lnTo>
                  <a:lnTo>
                    <a:pt x="1157719" y="406527"/>
                  </a:lnTo>
                  <a:lnTo>
                    <a:pt x="1195616" y="360337"/>
                  </a:lnTo>
                  <a:lnTo>
                    <a:pt x="1220152" y="316255"/>
                  </a:lnTo>
                  <a:lnTo>
                    <a:pt x="1223225" y="295770"/>
                  </a:lnTo>
                  <a:lnTo>
                    <a:pt x="1223657" y="264312"/>
                  </a:lnTo>
                  <a:close/>
                </a:path>
                <a:path w="5089525" h="879475">
                  <a:moveTo>
                    <a:pt x="1470863" y="952"/>
                  </a:moveTo>
                  <a:lnTo>
                    <a:pt x="1466113" y="952"/>
                  </a:lnTo>
                  <a:lnTo>
                    <a:pt x="1458683" y="393"/>
                  </a:lnTo>
                  <a:lnTo>
                    <a:pt x="1450657" y="0"/>
                  </a:lnTo>
                  <a:lnTo>
                    <a:pt x="1400505" y="0"/>
                  </a:lnTo>
                  <a:lnTo>
                    <a:pt x="1395755" y="4749"/>
                  </a:lnTo>
                  <a:lnTo>
                    <a:pt x="1397660" y="9499"/>
                  </a:lnTo>
                  <a:lnTo>
                    <a:pt x="1400441" y="15481"/>
                  </a:lnTo>
                  <a:lnTo>
                    <a:pt x="1402118" y="21628"/>
                  </a:lnTo>
                  <a:lnTo>
                    <a:pt x="1406156" y="67589"/>
                  </a:lnTo>
                  <a:lnTo>
                    <a:pt x="1407160" y="148323"/>
                  </a:lnTo>
                  <a:lnTo>
                    <a:pt x="1390688" y="149428"/>
                  </a:lnTo>
                  <a:lnTo>
                    <a:pt x="1378762" y="150101"/>
                  </a:lnTo>
                  <a:lnTo>
                    <a:pt x="1325118" y="151701"/>
                  </a:lnTo>
                  <a:lnTo>
                    <a:pt x="1306791" y="151701"/>
                  </a:lnTo>
                  <a:lnTo>
                    <a:pt x="1264386" y="149834"/>
                  </a:lnTo>
                  <a:lnTo>
                    <a:pt x="1228420" y="145465"/>
                  </a:lnTo>
                  <a:lnTo>
                    <a:pt x="1230312" y="154025"/>
                  </a:lnTo>
                  <a:lnTo>
                    <a:pt x="1236027" y="192049"/>
                  </a:lnTo>
                  <a:lnTo>
                    <a:pt x="1236980" y="198704"/>
                  </a:lnTo>
                  <a:lnTo>
                    <a:pt x="1242682" y="202514"/>
                  </a:lnTo>
                  <a:lnTo>
                    <a:pt x="1276553" y="199656"/>
                  </a:lnTo>
                  <a:lnTo>
                    <a:pt x="1330502" y="195973"/>
                  </a:lnTo>
                  <a:lnTo>
                    <a:pt x="1340294" y="195491"/>
                  </a:lnTo>
                  <a:lnTo>
                    <a:pt x="1407160" y="193001"/>
                  </a:lnTo>
                  <a:lnTo>
                    <a:pt x="1407160" y="350837"/>
                  </a:lnTo>
                  <a:lnTo>
                    <a:pt x="1390116" y="351955"/>
                  </a:lnTo>
                  <a:lnTo>
                    <a:pt x="1377746" y="352615"/>
                  </a:lnTo>
                  <a:lnTo>
                    <a:pt x="1321879" y="354228"/>
                  </a:lnTo>
                  <a:lnTo>
                    <a:pt x="1307807" y="354406"/>
                  </a:lnTo>
                  <a:lnTo>
                    <a:pt x="1294447" y="354228"/>
                  </a:lnTo>
                  <a:lnTo>
                    <a:pt x="1245590" y="352615"/>
                  </a:lnTo>
                  <a:lnTo>
                    <a:pt x="1218907" y="348932"/>
                  </a:lnTo>
                  <a:lnTo>
                    <a:pt x="1220812" y="357492"/>
                  </a:lnTo>
                  <a:lnTo>
                    <a:pt x="1226515" y="395516"/>
                  </a:lnTo>
                  <a:lnTo>
                    <a:pt x="1228420" y="401231"/>
                  </a:lnTo>
                  <a:lnTo>
                    <a:pt x="1233170" y="405980"/>
                  </a:lnTo>
                  <a:lnTo>
                    <a:pt x="1267040" y="403123"/>
                  </a:lnTo>
                  <a:lnTo>
                    <a:pt x="1321003" y="399440"/>
                  </a:lnTo>
                  <a:lnTo>
                    <a:pt x="1407160" y="395516"/>
                  </a:lnTo>
                  <a:lnTo>
                    <a:pt x="1407160" y="622757"/>
                  </a:lnTo>
                  <a:lnTo>
                    <a:pt x="1410970" y="622757"/>
                  </a:lnTo>
                  <a:lnTo>
                    <a:pt x="1459458" y="619912"/>
                  </a:lnTo>
                  <a:lnTo>
                    <a:pt x="1464208" y="618959"/>
                  </a:lnTo>
                  <a:lnTo>
                    <a:pt x="1467065" y="613257"/>
                  </a:lnTo>
                  <a:lnTo>
                    <a:pt x="1467091" y="395516"/>
                  </a:lnTo>
                  <a:lnTo>
                    <a:pt x="1467091" y="354406"/>
                  </a:lnTo>
                  <a:lnTo>
                    <a:pt x="1467116" y="193001"/>
                  </a:lnTo>
                  <a:lnTo>
                    <a:pt x="1467116" y="151701"/>
                  </a:lnTo>
                  <a:lnTo>
                    <a:pt x="1467154" y="94627"/>
                  </a:lnTo>
                  <a:lnTo>
                    <a:pt x="1467853" y="54216"/>
                  </a:lnTo>
                  <a:lnTo>
                    <a:pt x="1470787" y="9499"/>
                  </a:lnTo>
                  <a:lnTo>
                    <a:pt x="1470863" y="952"/>
                  </a:lnTo>
                  <a:close/>
                </a:path>
                <a:path w="5089525" h="879475">
                  <a:moveTo>
                    <a:pt x="1523161" y="830033"/>
                  </a:moveTo>
                  <a:lnTo>
                    <a:pt x="1517942" y="799363"/>
                  </a:lnTo>
                  <a:lnTo>
                    <a:pt x="1517853" y="798842"/>
                  </a:lnTo>
                  <a:lnTo>
                    <a:pt x="1517738" y="798182"/>
                  </a:lnTo>
                  <a:lnTo>
                    <a:pt x="1517662" y="797699"/>
                  </a:lnTo>
                  <a:lnTo>
                    <a:pt x="1517599" y="797331"/>
                  </a:lnTo>
                  <a:lnTo>
                    <a:pt x="1517484" y="796696"/>
                  </a:lnTo>
                  <a:lnTo>
                    <a:pt x="1517357" y="795972"/>
                  </a:lnTo>
                  <a:lnTo>
                    <a:pt x="1515554" y="785342"/>
                  </a:lnTo>
                  <a:lnTo>
                    <a:pt x="1514602" y="780592"/>
                  </a:lnTo>
                  <a:lnTo>
                    <a:pt x="1508899" y="774890"/>
                  </a:lnTo>
                  <a:lnTo>
                    <a:pt x="1499387" y="776782"/>
                  </a:lnTo>
                  <a:lnTo>
                    <a:pt x="1485531" y="780161"/>
                  </a:lnTo>
                  <a:lnTo>
                    <a:pt x="1474076" y="782434"/>
                  </a:lnTo>
                  <a:lnTo>
                    <a:pt x="1408430" y="790778"/>
                  </a:lnTo>
                  <a:lnTo>
                    <a:pt x="1312506" y="796696"/>
                  </a:lnTo>
                  <a:lnTo>
                    <a:pt x="1245666" y="798995"/>
                  </a:lnTo>
                  <a:lnTo>
                    <a:pt x="1228890" y="799363"/>
                  </a:lnTo>
                  <a:lnTo>
                    <a:pt x="1211478" y="799363"/>
                  </a:lnTo>
                  <a:lnTo>
                    <a:pt x="1152893" y="798601"/>
                  </a:lnTo>
                  <a:lnTo>
                    <a:pt x="1137818" y="798182"/>
                  </a:lnTo>
                  <a:lnTo>
                    <a:pt x="1138428" y="798182"/>
                  </a:lnTo>
                  <a:lnTo>
                    <a:pt x="1124775" y="797699"/>
                  </a:lnTo>
                  <a:lnTo>
                    <a:pt x="1109624" y="796696"/>
                  </a:lnTo>
                  <a:lnTo>
                    <a:pt x="1110475" y="796696"/>
                  </a:lnTo>
                  <a:lnTo>
                    <a:pt x="1104341" y="787717"/>
                  </a:lnTo>
                  <a:lnTo>
                    <a:pt x="1100772" y="782129"/>
                  </a:lnTo>
                  <a:lnTo>
                    <a:pt x="1098931" y="776782"/>
                  </a:lnTo>
                  <a:lnTo>
                    <a:pt x="1098257" y="768807"/>
                  </a:lnTo>
                  <a:lnTo>
                    <a:pt x="1098359" y="640842"/>
                  </a:lnTo>
                  <a:lnTo>
                    <a:pt x="1101013" y="592340"/>
                  </a:lnTo>
                  <a:lnTo>
                    <a:pt x="1101013" y="582828"/>
                  </a:lnTo>
                  <a:lnTo>
                    <a:pt x="1095311" y="582828"/>
                  </a:lnTo>
                  <a:lnTo>
                    <a:pt x="1074839" y="581317"/>
                  </a:lnTo>
                  <a:lnTo>
                    <a:pt x="1069517" y="580986"/>
                  </a:lnTo>
                  <a:lnTo>
                    <a:pt x="1042060" y="579970"/>
                  </a:lnTo>
                  <a:lnTo>
                    <a:pt x="1026845" y="579970"/>
                  </a:lnTo>
                  <a:lnTo>
                    <a:pt x="1029703" y="589483"/>
                  </a:lnTo>
                  <a:lnTo>
                    <a:pt x="1031392" y="595325"/>
                  </a:lnTo>
                  <a:lnTo>
                    <a:pt x="1037056" y="634022"/>
                  </a:lnTo>
                  <a:lnTo>
                    <a:pt x="1038263" y="760628"/>
                  </a:lnTo>
                  <a:lnTo>
                    <a:pt x="1038339" y="768807"/>
                  </a:lnTo>
                  <a:lnTo>
                    <a:pt x="1038466" y="780592"/>
                  </a:lnTo>
                  <a:lnTo>
                    <a:pt x="1038504" y="784606"/>
                  </a:lnTo>
                  <a:lnTo>
                    <a:pt x="1038593" y="785342"/>
                  </a:lnTo>
                  <a:lnTo>
                    <a:pt x="1053947" y="823849"/>
                  </a:lnTo>
                  <a:lnTo>
                    <a:pt x="1082192" y="845832"/>
                  </a:lnTo>
                  <a:lnTo>
                    <a:pt x="1081849" y="845832"/>
                  </a:lnTo>
                  <a:lnTo>
                    <a:pt x="1097788" y="846150"/>
                  </a:lnTo>
                  <a:lnTo>
                    <a:pt x="1165936" y="846150"/>
                  </a:lnTo>
                  <a:lnTo>
                    <a:pt x="1209878" y="845832"/>
                  </a:lnTo>
                  <a:lnTo>
                    <a:pt x="1410258" y="840841"/>
                  </a:lnTo>
                  <a:lnTo>
                    <a:pt x="1454670" y="840486"/>
                  </a:lnTo>
                  <a:lnTo>
                    <a:pt x="1518412" y="840486"/>
                  </a:lnTo>
                  <a:lnTo>
                    <a:pt x="1523161" y="834783"/>
                  </a:lnTo>
                  <a:lnTo>
                    <a:pt x="1523161" y="830033"/>
                  </a:lnTo>
                  <a:close/>
                </a:path>
                <a:path w="5089525" h="879475">
                  <a:moveTo>
                    <a:pt x="2240927" y="244348"/>
                  </a:moveTo>
                  <a:lnTo>
                    <a:pt x="2237486" y="189318"/>
                  </a:lnTo>
                  <a:lnTo>
                    <a:pt x="2213356" y="146418"/>
                  </a:lnTo>
                  <a:lnTo>
                    <a:pt x="2187702" y="112547"/>
                  </a:lnTo>
                  <a:lnTo>
                    <a:pt x="2176284" y="103263"/>
                  </a:lnTo>
                  <a:lnTo>
                    <a:pt x="2176284" y="244348"/>
                  </a:lnTo>
                  <a:lnTo>
                    <a:pt x="2176157" y="251955"/>
                  </a:lnTo>
                  <a:lnTo>
                    <a:pt x="2171408" y="303885"/>
                  </a:lnTo>
                  <a:lnTo>
                    <a:pt x="2137295" y="344182"/>
                  </a:lnTo>
                  <a:lnTo>
                    <a:pt x="2095817" y="376859"/>
                  </a:lnTo>
                  <a:lnTo>
                    <a:pt x="2039366" y="383159"/>
                  </a:lnTo>
                  <a:lnTo>
                    <a:pt x="2003564" y="383717"/>
                  </a:lnTo>
                  <a:lnTo>
                    <a:pt x="1981187" y="380492"/>
                  </a:lnTo>
                  <a:lnTo>
                    <a:pt x="1939061" y="350354"/>
                  </a:lnTo>
                  <a:lnTo>
                    <a:pt x="1904530" y="311912"/>
                  </a:lnTo>
                  <a:lnTo>
                    <a:pt x="1900097" y="281203"/>
                  </a:lnTo>
                  <a:lnTo>
                    <a:pt x="1899996" y="275234"/>
                  </a:lnTo>
                  <a:lnTo>
                    <a:pt x="1899615" y="251955"/>
                  </a:lnTo>
                  <a:lnTo>
                    <a:pt x="1899716" y="244348"/>
                  </a:lnTo>
                  <a:lnTo>
                    <a:pt x="1900212" y="214706"/>
                  </a:lnTo>
                  <a:lnTo>
                    <a:pt x="1916252" y="174929"/>
                  </a:lnTo>
                  <a:lnTo>
                    <a:pt x="1962785" y="132130"/>
                  </a:lnTo>
                  <a:lnTo>
                    <a:pt x="2002764" y="115900"/>
                  </a:lnTo>
                  <a:lnTo>
                    <a:pt x="2072716" y="112547"/>
                  </a:lnTo>
                  <a:lnTo>
                    <a:pt x="2094814" y="115570"/>
                  </a:lnTo>
                  <a:lnTo>
                    <a:pt x="2136825" y="144043"/>
                  </a:lnTo>
                  <a:lnTo>
                    <a:pt x="2171344" y="181178"/>
                  </a:lnTo>
                  <a:lnTo>
                    <a:pt x="2175751" y="210731"/>
                  </a:lnTo>
                  <a:lnTo>
                    <a:pt x="2175814" y="214706"/>
                  </a:lnTo>
                  <a:lnTo>
                    <a:pt x="2175916" y="221068"/>
                  </a:lnTo>
                  <a:lnTo>
                    <a:pt x="2176284" y="244348"/>
                  </a:lnTo>
                  <a:lnTo>
                    <a:pt x="2176284" y="103263"/>
                  </a:lnTo>
                  <a:lnTo>
                    <a:pt x="2166734" y="97040"/>
                  </a:lnTo>
                  <a:lnTo>
                    <a:pt x="2140153" y="84137"/>
                  </a:lnTo>
                  <a:lnTo>
                    <a:pt x="2112899" y="71805"/>
                  </a:lnTo>
                  <a:lnTo>
                    <a:pt x="2093112" y="65595"/>
                  </a:lnTo>
                  <a:lnTo>
                    <a:pt x="2092515" y="65595"/>
                  </a:lnTo>
                  <a:lnTo>
                    <a:pt x="2071966" y="63881"/>
                  </a:lnTo>
                  <a:lnTo>
                    <a:pt x="2006765" y="65595"/>
                  </a:lnTo>
                  <a:lnTo>
                    <a:pt x="1965629" y="76212"/>
                  </a:lnTo>
                  <a:lnTo>
                    <a:pt x="1911019" y="106019"/>
                  </a:lnTo>
                  <a:lnTo>
                    <a:pt x="1881085" y="133248"/>
                  </a:lnTo>
                  <a:lnTo>
                    <a:pt x="1848485" y="182829"/>
                  </a:lnTo>
                  <a:lnTo>
                    <a:pt x="1837283" y="221068"/>
                  </a:lnTo>
                  <a:lnTo>
                    <a:pt x="1836851" y="251955"/>
                  </a:lnTo>
                  <a:lnTo>
                    <a:pt x="1837283" y="283921"/>
                  </a:lnTo>
                  <a:lnTo>
                    <a:pt x="1848485" y="322554"/>
                  </a:lnTo>
                  <a:lnTo>
                    <a:pt x="1881073" y="371017"/>
                  </a:lnTo>
                  <a:lnTo>
                    <a:pt x="1910816" y="396697"/>
                  </a:lnTo>
                  <a:lnTo>
                    <a:pt x="1964867" y="423164"/>
                  </a:lnTo>
                  <a:lnTo>
                    <a:pt x="2005418" y="431850"/>
                  </a:lnTo>
                  <a:lnTo>
                    <a:pt x="2037461" y="431647"/>
                  </a:lnTo>
                  <a:lnTo>
                    <a:pt x="2091486" y="426897"/>
                  </a:lnTo>
                  <a:lnTo>
                    <a:pt x="2138718" y="405028"/>
                  </a:lnTo>
                  <a:lnTo>
                    <a:pt x="2174773" y="383717"/>
                  </a:lnTo>
                  <a:lnTo>
                    <a:pt x="2182584" y="378167"/>
                  </a:lnTo>
                  <a:lnTo>
                    <a:pt x="2212886" y="338480"/>
                  </a:lnTo>
                  <a:lnTo>
                    <a:pt x="2237422" y="295338"/>
                  </a:lnTo>
                  <a:lnTo>
                    <a:pt x="2240496" y="275234"/>
                  </a:lnTo>
                  <a:lnTo>
                    <a:pt x="2240927" y="244348"/>
                  </a:lnTo>
                  <a:close/>
                </a:path>
                <a:path w="5089525" h="879475">
                  <a:moveTo>
                    <a:pt x="2488133" y="952"/>
                  </a:moveTo>
                  <a:lnTo>
                    <a:pt x="2483383" y="952"/>
                  </a:lnTo>
                  <a:lnTo>
                    <a:pt x="2474303" y="393"/>
                  </a:lnTo>
                  <a:lnTo>
                    <a:pt x="2465082" y="0"/>
                  </a:lnTo>
                  <a:lnTo>
                    <a:pt x="2417775" y="0"/>
                  </a:lnTo>
                  <a:lnTo>
                    <a:pt x="2413025" y="4749"/>
                  </a:lnTo>
                  <a:lnTo>
                    <a:pt x="2414930" y="9499"/>
                  </a:lnTo>
                  <a:lnTo>
                    <a:pt x="2417711" y="15481"/>
                  </a:lnTo>
                  <a:lnTo>
                    <a:pt x="2419388" y="21628"/>
                  </a:lnTo>
                  <a:lnTo>
                    <a:pt x="2423426" y="67589"/>
                  </a:lnTo>
                  <a:lnTo>
                    <a:pt x="2423655" y="71805"/>
                  </a:lnTo>
                  <a:lnTo>
                    <a:pt x="2424138" y="80568"/>
                  </a:lnTo>
                  <a:lnTo>
                    <a:pt x="2424226" y="85534"/>
                  </a:lnTo>
                  <a:lnTo>
                    <a:pt x="2424328" y="90792"/>
                  </a:lnTo>
                  <a:lnTo>
                    <a:pt x="2424430" y="129298"/>
                  </a:lnTo>
                  <a:lnTo>
                    <a:pt x="2407958" y="130416"/>
                  </a:lnTo>
                  <a:lnTo>
                    <a:pt x="2396032" y="131089"/>
                  </a:lnTo>
                  <a:lnTo>
                    <a:pt x="2342388" y="132676"/>
                  </a:lnTo>
                  <a:lnTo>
                    <a:pt x="2324062" y="132676"/>
                  </a:lnTo>
                  <a:lnTo>
                    <a:pt x="2281656" y="130822"/>
                  </a:lnTo>
                  <a:lnTo>
                    <a:pt x="2245690" y="126453"/>
                  </a:lnTo>
                  <a:lnTo>
                    <a:pt x="2247582" y="135001"/>
                  </a:lnTo>
                  <a:lnTo>
                    <a:pt x="2253297" y="173037"/>
                  </a:lnTo>
                  <a:lnTo>
                    <a:pt x="2254250" y="179692"/>
                  </a:lnTo>
                  <a:lnTo>
                    <a:pt x="2259952" y="183502"/>
                  </a:lnTo>
                  <a:lnTo>
                    <a:pt x="2293823" y="180644"/>
                  </a:lnTo>
                  <a:lnTo>
                    <a:pt x="2347772" y="176961"/>
                  </a:lnTo>
                  <a:lnTo>
                    <a:pt x="2357564" y="176466"/>
                  </a:lnTo>
                  <a:lnTo>
                    <a:pt x="2424430" y="173990"/>
                  </a:lnTo>
                  <a:lnTo>
                    <a:pt x="2424430" y="312801"/>
                  </a:lnTo>
                  <a:lnTo>
                    <a:pt x="2407386" y="313918"/>
                  </a:lnTo>
                  <a:lnTo>
                    <a:pt x="2395016" y="314591"/>
                  </a:lnTo>
                  <a:lnTo>
                    <a:pt x="2339149" y="316191"/>
                  </a:lnTo>
                  <a:lnTo>
                    <a:pt x="2325078" y="316369"/>
                  </a:lnTo>
                  <a:lnTo>
                    <a:pt x="2311717" y="316191"/>
                  </a:lnTo>
                  <a:lnTo>
                    <a:pt x="2262860" y="314591"/>
                  </a:lnTo>
                  <a:lnTo>
                    <a:pt x="2236178" y="310908"/>
                  </a:lnTo>
                  <a:lnTo>
                    <a:pt x="2238083" y="319455"/>
                  </a:lnTo>
                  <a:lnTo>
                    <a:pt x="2243785" y="357492"/>
                  </a:lnTo>
                  <a:lnTo>
                    <a:pt x="2245690" y="363194"/>
                  </a:lnTo>
                  <a:lnTo>
                    <a:pt x="2250440" y="367944"/>
                  </a:lnTo>
                  <a:lnTo>
                    <a:pt x="2284311" y="365099"/>
                  </a:lnTo>
                  <a:lnTo>
                    <a:pt x="2338273" y="361416"/>
                  </a:lnTo>
                  <a:lnTo>
                    <a:pt x="2424430" y="357492"/>
                  </a:lnTo>
                  <a:lnTo>
                    <a:pt x="2424430" y="533387"/>
                  </a:lnTo>
                  <a:lnTo>
                    <a:pt x="2428240" y="533387"/>
                  </a:lnTo>
                  <a:lnTo>
                    <a:pt x="2476728" y="530529"/>
                  </a:lnTo>
                  <a:lnTo>
                    <a:pt x="2481478" y="529577"/>
                  </a:lnTo>
                  <a:lnTo>
                    <a:pt x="2484336" y="523875"/>
                  </a:lnTo>
                  <a:lnTo>
                    <a:pt x="2484361" y="357492"/>
                  </a:lnTo>
                  <a:lnTo>
                    <a:pt x="2484361" y="316369"/>
                  </a:lnTo>
                  <a:lnTo>
                    <a:pt x="2484386" y="173990"/>
                  </a:lnTo>
                  <a:lnTo>
                    <a:pt x="2484386" y="132676"/>
                  </a:lnTo>
                  <a:lnTo>
                    <a:pt x="2484424" y="94627"/>
                  </a:lnTo>
                  <a:lnTo>
                    <a:pt x="2484539" y="85534"/>
                  </a:lnTo>
                  <a:lnTo>
                    <a:pt x="2484628" y="80568"/>
                  </a:lnTo>
                  <a:lnTo>
                    <a:pt x="2484704" y="76212"/>
                  </a:lnTo>
                  <a:lnTo>
                    <a:pt x="2484805" y="69875"/>
                  </a:lnTo>
                  <a:lnTo>
                    <a:pt x="2484932" y="63881"/>
                  </a:lnTo>
                  <a:lnTo>
                    <a:pt x="2485123" y="54216"/>
                  </a:lnTo>
                  <a:lnTo>
                    <a:pt x="2485580" y="42608"/>
                  </a:lnTo>
                  <a:lnTo>
                    <a:pt x="2486482" y="29298"/>
                  </a:lnTo>
                  <a:lnTo>
                    <a:pt x="2488057" y="9499"/>
                  </a:lnTo>
                  <a:lnTo>
                    <a:pt x="2488133" y="952"/>
                  </a:lnTo>
                  <a:close/>
                </a:path>
                <a:path w="5089525" h="879475">
                  <a:moveTo>
                    <a:pt x="2493556" y="678878"/>
                  </a:moveTo>
                  <a:lnTo>
                    <a:pt x="2466746" y="620382"/>
                  </a:lnTo>
                  <a:lnTo>
                    <a:pt x="2442895" y="592340"/>
                  </a:lnTo>
                  <a:lnTo>
                    <a:pt x="2436317" y="586041"/>
                  </a:lnTo>
                  <a:lnTo>
                    <a:pt x="2430932" y="583044"/>
                  </a:lnTo>
                  <a:lnTo>
                    <a:pt x="2430932" y="686892"/>
                  </a:lnTo>
                  <a:lnTo>
                    <a:pt x="2430145" y="709282"/>
                  </a:lnTo>
                  <a:lnTo>
                    <a:pt x="2430094" y="710234"/>
                  </a:lnTo>
                  <a:lnTo>
                    <a:pt x="2428392" y="743292"/>
                  </a:lnTo>
                  <a:lnTo>
                    <a:pt x="2423299" y="763828"/>
                  </a:lnTo>
                  <a:lnTo>
                    <a:pt x="2386876" y="797699"/>
                  </a:lnTo>
                  <a:lnTo>
                    <a:pt x="2343200" y="824560"/>
                  </a:lnTo>
                  <a:lnTo>
                    <a:pt x="2289899" y="829843"/>
                  </a:lnTo>
                  <a:lnTo>
                    <a:pt x="2261476" y="829805"/>
                  </a:lnTo>
                  <a:lnTo>
                    <a:pt x="2211933" y="815771"/>
                  </a:lnTo>
                  <a:lnTo>
                    <a:pt x="2171420" y="790702"/>
                  </a:lnTo>
                  <a:lnTo>
                    <a:pt x="2148370" y="759675"/>
                  </a:lnTo>
                  <a:lnTo>
                    <a:pt x="2140166" y="714032"/>
                  </a:lnTo>
                  <a:lnTo>
                    <a:pt x="2140204" y="709282"/>
                  </a:lnTo>
                  <a:lnTo>
                    <a:pt x="2148573" y="667219"/>
                  </a:lnTo>
                  <a:lnTo>
                    <a:pt x="2172170" y="635647"/>
                  </a:lnTo>
                  <a:lnTo>
                    <a:pt x="2212886" y="608977"/>
                  </a:lnTo>
                  <a:lnTo>
                    <a:pt x="2262416" y="593128"/>
                  </a:lnTo>
                  <a:lnTo>
                    <a:pt x="2286571" y="592340"/>
                  </a:lnTo>
                  <a:lnTo>
                    <a:pt x="2310714" y="592556"/>
                  </a:lnTo>
                  <a:lnTo>
                    <a:pt x="2360257" y="606120"/>
                  </a:lnTo>
                  <a:lnTo>
                    <a:pt x="2400770" y="630516"/>
                  </a:lnTo>
                  <a:lnTo>
                    <a:pt x="2423782" y="661009"/>
                  </a:lnTo>
                  <a:lnTo>
                    <a:pt x="2430932" y="686892"/>
                  </a:lnTo>
                  <a:lnTo>
                    <a:pt x="2430932" y="583044"/>
                  </a:lnTo>
                  <a:lnTo>
                    <a:pt x="2391638" y="565238"/>
                  </a:lnTo>
                  <a:lnTo>
                    <a:pt x="2343315" y="549021"/>
                  </a:lnTo>
                  <a:lnTo>
                    <a:pt x="2287524" y="546696"/>
                  </a:lnTo>
                  <a:lnTo>
                    <a:pt x="2259990" y="546989"/>
                  </a:lnTo>
                  <a:lnTo>
                    <a:pt x="2254885" y="546989"/>
                  </a:lnTo>
                  <a:lnTo>
                    <a:pt x="2212251" y="556120"/>
                  </a:lnTo>
                  <a:lnTo>
                    <a:pt x="2155952" y="582549"/>
                  </a:lnTo>
                  <a:lnTo>
                    <a:pt x="2125053" y="607085"/>
                  </a:lnTo>
                  <a:lnTo>
                    <a:pt x="2091334" y="652132"/>
                  </a:lnTo>
                  <a:lnTo>
                    <a:pt x="2079650" y="692327"/>
                  </a:lnTo>
                  <a:lnTo>
                    <a:pt x="2079294" y="714032"/>
                  </a:lnTo>
                  <a:lnTo>
                    <a:pt x="2082571" y="761098"/>
                  </a:lnTo>
                  <a:lnTo>
                    <a:pt x="2105444" y="799604"/>
                  </a:lnTo>
                  <a:lnTo>
                    <a:pt x="2134082" y="834720"/>
                  </a:lnTo>
                  <a:lnTo>
                    <a:pt x="2177707" y="858075"/>
                  </a:lnTo>
                  <a:lnTo>
                    <a:pt x="2225357" y="876744"/>
                  </a:lnTo>
                  <a:lnTo>
                    <a:pt x="2224963" y="876744"/>
                  </a:lnTo>
                  <a:lnTo>
                    <a:pt x="2248293" y="879132"/>
                  </a:lnTo>
                  <a:lnTo>
                    <a:pt x="2247582" y="879132"/>
                  </a:lnTo>
                  <a:lnTo>
                    <a:pt x="2283714" y="879475"/>
                  </a:lnTo>
                  <a:lnTo>
                    <a:pt x="2340343" y="876744"/>
                  </a:lnTo>
                  <a:lnTo>
                    <a:pt x="2388781" y="857605"/>
                  </a:lnTo>
                  <a:lnTo>
                    <a:pt x="2433472" y="833716"/>
                  </a:lnTo>
                  <a:lnTo>
                    <a:pt x="2437092" y="830033"/>
                  </a:lnTo>
                  <a:lnTo>
                    <a:pt x="2446947" y="820039"/>
                  </a:lnTo>
                  <a:lnTo>
                    <a:pt x="2480119" y="774941"/>
                  </a:lnTo>
                  <a:lnTo>
                    <a:pt x="2492908" y="709282"/>
                  </a:lnTo>
                  <a:lnTo>
                    <a:pt x="2493556" y="678878"/>
                  </a:lnTo>
                  <a:close/>
                </a:path>
                <a:path w="5089525" h="879475">
                  <a:moveTo>
                    <a:pt x="3079521" y="403123"/>
                  </a:moveTo>
                  <a:lnTo>
                    <a:pt x="3074771" y="390766"/>
                  </a:lnTo>
                  <a:lnTo>
                    <a:pt x="3070974" y="387921"/>
                  </a:lnTo>
                  <a:lnTo>
                    <a:pt x="3064560" y="381571"/>
                  </a:lnTo>
                  <a:lnTo>
                    <a:pt x="3024035" y="347078"/>
                  </a:lnTo>
                  <a:lnTo>
                    <a:pt x="2954731" y="292722"/>
                  </a:lnTo>
                  <a:lnTo>
                    <a:pt x="2913735" y="261467"/>
                  </a:lnTo>
                  <a:lnTo>
                    <a:pt x="2862745" y="223431"/>
                  </a:lnTo>
                  <a:lnTo>
                    <a:pt x="2867241" y="215531"/>
                  </a:lnTo>
                  <a:lnTo>
                    <a:pt x="2884627" y="179832"/>
                  </a:lnTo>
                  <a:lnTo>
                    <a:pt x="2901442" y="137744"/>
                  </a:lnTo>
                  <a:lnTo>
                    <a:pt x="2918307" y="90792"/>
                  </a:lnTo>
                  <a:lnTo>
                    <a:pt x="2925622" y="70027"/>
                  </a:lnTo>
                  <a:lnTo>
                    <a:pt x="2928353" y="62750"/>
                  </a:lnTo>
                  <a:lnTo>
                    <a:pt x="2878213" y="46113"/>
                  </a:lnTo>
                  <a:lnTo>
                    <a:pt x="2850388" y="40881"/>
                  </a:lnTo>
                  <a:lnTo>
                    <a:pt x="2850337" y="57061"/>
                  </a:lnTo>
                  <a:lnTo>
                    <a:pt x="2850032" y="62750"/>
                  </a:lnTo>
                  <a:lnTo>
                    <a:pt x="2844330" y="101904"/>
                  </a:lnTo>
                  <a:lnTo>
                    <a:pt x="2833039" y="143865"/>
                  </a:lnTo>
                  <a:lnTo>
                    <a:pt x="2825661" y="160680"/>
                  </a:lnTo>
                  <a:lnTo>
                    <a:pt x="2814637" y="191795"/>
                  </a:lnTo>
                  <a:lnTo>
                    <a:pt x="2792311" y="235902"/>
                  </a:lnTo>
                  <a:lnTo>
                    <a:pt x="2770517" y="269544"/>
                  </a:lnTo>
                  <a:lnTo>
                    <a:pt x="2748330" y="303047"/>
                  </a:lnTo>
                  <a:lnTo>
                    <a:pt x="2713761" y="346684"/>
                  </a:lnTo>
                  <a:lnTo>
                    <a:pt x="2685427" y="376986"/>
                  </a:lnTo>
                  <a:lnTo>
                    <a:pt x="2656840" y="406933"/>
                  </a:lnTo>
                  <a:lnTo>
                    <a:pt x="2615704" y="441896"/>
                  </a:lnTo>
                  <a:lnTo>
                    <a:pt x="2584170" y="463029"/>
                  </a:lnTo>
                  <a:lnTo>
                    <a:pt x="2583218" y="463981"/>
                  </a:lnTo>
                  <a:lnTo>
                    <a:pt x="2576563" y="468731"/>
                  </a:lnTo>
                  <a:lnTo>
                    <a:pt x="2580360" y="472541"/>
                  </a:lnTo>
                  <a:lnTo>
                    <a:pt x="2604135" y="493458"/>
                  </a:lnTo>
                  <a:lnTo>
                    <a:pt x="2613634" y="501065"/>
                  </a:lnTo>
                  <a:lnTo>
                    <a:pt x="2628849" y="495350"/>
                  </a:lnTo>
                  <a:lnTo>
                    <a:pt x="2633611" y="491553"/>
                  </a:lnTo>
                  <a:lnTo>
                    <a:pt x="2677820" y="457631"/>
                  </a:lnTo>
                  <a:lnTo>
                    <a:pt x="2728811" y="410121"/>
                  </a:lnTo>
                  <a:lnTo>
                    <a:pt x="2759113" y="374599"/>
                  </a:lnTo>
                  <a:lnTo>
                    <a:pt x="2788945" y="338886"/>
                  </a:lnTo>
                  <a:lnTo>
                    <a:pt x="2822359" y="293179"/>
                  </a:lnTo>
                  <a:lnTo>
                    <a:pt x="2841828" y="261467"/>
                  </a:lnTo>
                  <a:lnTo>
                    <a:pt x="2860535" y="275729"/>
                  </a:lnTo>
                  <a:lnTo>
                    <a:pt x="2931337" y="338886"/>
                  </a:lnTo>
                  <a:lnTo>
                    <a:pt x="2959277" y="366242"/>
                  </a:lnTo>
                  <a:lnTo>
                    <a:pt x="2996933" y="405638"/>
                  </a:lnTo>
                  <a:lnTo>
                    <a:pt x="3026283" y="444017"/>
                  </a:lnTo>
                  <a:lnTo>
                    <a:pt x="3030080" y="450672"/>
                  </a:lnTo>
                  <a:lnTo>
                    <a:pt x="3037687" y="445909"/>
                  </a:lnTo>
                  <a:lnTo>
                    <a:pt x="3041205" y="442417"/>
                  </a:lnTo>
                  <a:lnTo>
                    <a:pt x="3044406" y="439381"/>
                  </a:lnTo>
                  <a:lnTo>
                    <a:pt x="3049117" y="435089"/>
                  </a:lnTo>
                  <a:lnTo>
                    <a:pt x="3070974" y="415493"/>
                  </a:lnTo>
                  <a:lnTo>
                    <a:pt x="3074771" y="409778"/>
                  </a:lnTo>
                  <a:lnTo>
                    <a:pt x="3079521" y="403123"/>
                  </a:lnTo>
                  <a:close/>
                </a:path>
                <a:path w="5089525" h="879475">
                  <a:moveTo>
                    <a:pt x="3244672" y="678878"/>
                  </a:moveTo>
                  <a:lnTo>
                    <a:pt x="3217862" y="620382"/>
                  </a:lnTo>
                  <a:lnTo>
                    <a:pt x="3194024" y="592340"/>
                  </a:lnTo>
                  <a:lnTo>
                    <a:pt x="3187446" y="586041"/>
                  </a:lnTo>
                  <a:lnTo>
                    <a:pt x="3182048" y="583031"/>
                  </a:lnTo>
                  <a:lnTo>
                    <a:pt x="3182048" y="686892"/>
                  </a:lnTo>
                  <a:lnTo>
                    <a:pt x="3181261" y="709282"/>
                  </a:lnTo>
                  <a:lnTo>
                    <a:pt x="3181210" y="710234"/>
                  </a:lnTo>
                  <a:lnTo>
                    <a:pt x="3179508" y="743292"/>
                  </a:lnTo>
                  <a:lnTo>
                    <a:pt x="3174428" y="763828"/>
                  </a:lnTo>
                  <a:lnTo>
                    <a:pt x="3138005" y="797699"/>
                  </a:lnTo>
                  <a:lnTo>
                    <a:pt x="3094317" y="824560"/>
                  </a:lnTo>
                  <a:lnTo>
                    <a:pt x="3041027" y="829843"/>
                  </a:lnTo>
                  <a:lnTo>
                    <a:pt x="3013138" y="829805"/>
                  </a:lnTo>
                  <a:lnTo>
                    <a:pt x="2963532" y="815771"/>
                  </a:lnTo>
                  <a:lnTo>
                    <a:pt x="2922549" y="790702"/>
                  </a:lnTo>
                  <a:lnTo>
                    <a:pt x="2899499" y="759675"/>
                  </a:lnTo>
                  <a:lnTo>
                    <a:pt x="2891282" y="714032"/>
                  </a:lnTo>
                  <a:lnTo>
                    <a:pt x="2891332" y="709282"/>
                  </a:lnTo>
                  <a:lnTo>
                    <a:pt x="2899689" y="667219"/>
                  </a:lnTo>
                  <a:lnTo>
                    <a:pt x="2923298" y="635647"/>
                  </a:lnTo>
                  <a:lnTo>
                    <a:pt x="2964484" y="608977"/>
                  </a:lnTo>
                  <a:lnTo>
                    <a:pt x="3014091" y="593128"/>
                  </a:lnTo>
                  <a:lnTo>
                    <a:pt x="3037687" y="592340"/>
                  </a:lnTo>
                  <a:lnTo>
                    <a:pt x="3061843" y="592556"/>
                  </a:lnTo>
                  <a:lnTo>
                    <a:pt x="3111373" y="606120"/>
                  </a:lnTo>
                  <a:lnTo>
                    <a:pt x="3151886" y="630516"/>
                  </a:lnTo>
                  <a:lnTo>
                    <a:pt x="3174911" y="661009"/>
                  </a:lnTo>
                  <a:lnTo>
                    <a:pt x="3182048" y="686892"/>
                  </a:lnTo>
                  <a:lnTo>
                    <a:pt x="3182048" y="583031"/>
                  </a:lnTo>
                  <a:lnTo>
                    <a:pt x="3142754" y="565238"/>
                  </a:lnTo>
                  <a:lnTo>
                    <a:pt x="3094444" y="549021"/>
                  </a:lnTo>
                  <a:lnTo>
                    <a:pt x="3038640" y="546696"/>
                  </a:lnTo>
                  <a:lnTo>
                    <a:pt x="3011119" y="546989"/>
                  </a:lnTo>
                  <a:lnTo>
                    <a:pt x="3006001" y="546989"/>
                  </a:lnTo>
                  <a:lnTo>
                    <a:pt x="2963367" y="556120"/>
                  </a:lnTo>
                  <a:lnTo>
                    <a:pt x="2907080" y="582549"/>
                  </a:lnTo>
                  <a:lnTo>
                    <a:pt x="2876181" y="607085"/>
                  </a:lnTo>
                  <a:lnTo>
                    <a:pt x="2842450" y="652132"/>
                  </a:lnTo>
                  <a:lnTo>
                    <a:pt x="2830766" y="692327"/>
                  </a:lnTo>
                  <a:lnTo>
                    <a:pt x="2830423" y="714032"/>
                  </a:lnTo>
                  <a:lnTo>
                    <a:pt x="2830830" y="742645"/>
                  </a:lnTo>
                  <a:lnTo>
                    <a:pt x="2830931" y="743292"/>
                  </a:lnTo>
                  <a:lnTo>
                    <a:pt x="2833687" y="761098"/>
                  </a:lnTo>
                  <a:lnTo>
                    <a:pt x="2856573" y="799604"/>
                  </a:lnTo>
                  <a:lnTo>
                    <a:pt x="2885211" y="834720"/>
                  </a:lnTo>
                  <a:lnTo>
                    <a:pt x="2928823" y="858075"/>
                  </a:lnTo>
                  <a:lnTo>
                    <a:pt x="2976473" y="876744"/>
                  </a:lnTo>
                  <a:lnTo>
                    <a:pt x="2976080" y="876744"/>
                  </a:lnTo>
                  <a:lnTo>
                    <a:pt x="2999422" y="879132"/>
                  </a:lnTo>
                  <a:lnTo>
                    <a:pt x="2998698" y="879132"/>
                  </a:lnTo>
                  <a:lnTo>
                    <a:pt x="3034842" y="879475"/>
                  </a:lnTo>
                  <a:lnTo>
                    <a:pt x="3091472" y="876744"/>
                  </a:lnTo>
                  <a:lnTo>
                    <a:pt x="3139897" y="857605"/>
                  </a:lnTo>
                  <a:lnTo>
                    <a:pt x="3184588" y="833716"/>
                  </a:lnTo>
                  <a:lnTo>
                    <a:pt x="3215017" y="797699"/>
                  </a:lnTo>
                  <a:lnTo>
                    <a:pt x="3239668" y="758240"/>
                  </a:lnTo>
                  <a:lnTo>
                    <a:pt x="3244037" y="709282"/>
                  </a:lnTo>
                  <a:lnTo>
                    <a:pt x="3244672" y="678878"/>
                  </a:lnTo>
                  <a:close/>
                </a:path>
                <a:path w="5089525" h="879475">
                  <a:moveTo>
                    <a:pt x="3400895" y="296646"/>
                  </a:moveTo>
                  <a:lnTo>
                    <a:pt x="3399942" y="284276"/>
                  </a:lnTo>
                  <a:lnTo>
                    <a:pt x="3398990" y="259562"/>
                  </a:lnTo>
                  <a:lnTo>
                    <a:pt x="3398253" y="254774"/>
                  </a:lnTo>
                  <a:lnTo>
                    <a:pt x="3398139" y="254000"/>
                  </a:lnTo>
                  <a:lnTo>
                    <a:pt x="3396983" y="246443"/>
                  </a:lnTo>
                  <a:lnTo>
                    <a:pt x="3396132" y="240538"/>
                  </a:lnTo>
                  <a:lnTo>
                    <a:pt x="3387585" y="241490"/>
                  </a:lnTo>
                  <a:lnTo>
                    <a:pt x="3379482" y="243738"/>
                  </a:lnTo>
                  <a:lnTo>
                    <a:pt x="3372662" y="245173"/>
                  </a:lnTo>
                  <a:lnTo>
                    <a:pt x="3332530" y="249834"/>
                  </a:lnTo>
                  <a:lnTo>
                    <a:pt x="3273564" y="254000"/>
                  </a:lnTo>
                  <a:lnTo>
                    <a:pt x="3250768" y="254774"/>
                  </a:lnTo>
                  <a:lnTo>
                    <a:pt x="3235452" y="254774"/>
                  </a:lnTo>
                  <a:lnTo>
                    <a:pt x="3235541" y="94627"/>
                  </a:lnTo>
                  <a:lnTo>
                    <a:pt x="3235655" y="85534"/>
                  </a:lnTo>
                  <a:lnTo>
                    <a:pt x="3235744" y="80568"/>
                  </a:lnTo>
                  <a:lnTo>
                    <a:pt x="3235972" y="67589"/>
                  </a:lnTo>
                  <a:lnTo>
                    <a:pt x="3236252" y="54216"/>
                  </a:lnTo>
                  <a:lnTo>
                    <a:pt x="3236696" y="42608"/>
                  </a:lnTo>
                  <a:lnTo>
                    <a:pt x="3237598" y="29298"/>
                  </a:lnTo>
                  <a:lnTo>
                    <a:pt x="3239185" y="9499"/>
                  </a:lnTo>
                  <a:lnTo>
                    <a:pt x="3239262" y="952"/>
                  </a:lnTo>
                  <a:lnTo>
                    <a:pt x="3234499" y="952"/>
                  </a:lnTo>
                  <a:lnTo>
                    <a:pt x="3225431" y="393"/>
                  </a:lnTo>
                  <a:lnTo>
                    <a:pt x="3216198" y="0"/>
                  </a:lnTo>
                  <a:lnTo>
                    <a:pt x="3168904" y="0"/>
                  </a:lnTo>
                  <a:lnTo>
                    <a:pt x="3164141" y="4749"/>
                  </a:lnTo>
                  <a:lnTo>
                    <a:pt x="3166046" y="9499"/>
                  </a:lnTo>
                  <a:lnTo>
                    <a:pt x="3168827" y="15481"/>
                  </a:lnTo>
                  <a:lnTo>
                    <a:pt x="3170504" y="21628"/>
                  </a:lnTo>
                  <a:lnTo>
                    <a:pt x="3174555" y="67589"/>
                  </a:lnTo>
                  <a:lnTo>
                    <a:pt x="3175558" y="533387"/>
                  </a:lnTo>
                  <a:lnTo>
                    <a:pt x="3179356" y="533387"/>
                  </a:lnTo>
                  <a:lnTo>
                    <a:pt x="3227844" y="530529"/>
                  </a:lnTo>
                  <a:lnTo>
                    <a:pt x="3232607" y="529577"/>
                  </a:lnTo>
                  <a:lnTo>
                    <a:pt x="3235452" y="523875"/>
                  </a:lnTo>
                  <a:lnTo>
                    <a:pt x="3235452" y="306146"/>
                  </a:lnTo>
                  <a:lnTo>
                    <a:pt x="3251771" y="305028"/>
                  </a:lnTo>
                  <a:lnTo>
                    <a:pt x="3263354" y="304444"/>
                  </a:lnTo>
                  <a:lnTo>
                    <a:pt x="3264763" y="304444"/>
                  </a:lnTo>
                  <a:lnTo>
                    <a:pt x="3274695" y="304279"/>
                  </a:lnTo>
                  <a:lnTo>
                    <a:pt x="3321024" y="304279"/>
                  </a:lnTo>
                  <a:lnTo>
                    <a:pt x="3367595" y="305028"/>
                  </a:lnTo>
                  <a:lnTo>
                    <a:pt x="3377234" y="305371"/>
                  </a:lnTo>
                  <a:lnTo>
                    <a:pt x="3384207" y="305993"/>
                  </a:lnTo>
                  <a:lnTo>
                    <a:pt x="3392335" y="307098"/>
                  </a:lnTo>
                  <a:lnTo>
                    <a:pt x="3400895" y="307098"/>
                  </a:lnTo>
                  <a:lnTo>
                    <a:pt x="3400895" y="304279"/>
                  </a:lnTo>
                  <a:lnTo>
                    <a:pt x="3400895" y="296646"/>
                  </a:lnTo>
                  <a:close/>
                </a:path>
                <a:path w="5089525" h="879475">
                  <a:moveTo>
                    <a:pt x="4160609" y="513422"/>
                  </a:moveTo>
                  <a:lnTo>
                    <a:pt x="4129595" y="472897"/>
                  </a:lnTo>
                  <a:lnTo>
                    <a:pt x="4068305" y="419811"/>
                  </a:lnTo>
                  <a:lnTo>
                    <a:pt x="4032389" y="390067"/>
                  </a:lnTo>
                  <a:lnTo>
                    <a:pt x="3974985" y="343928"/>
                  </a:lnTo>
                  <a:lnTo>
                    <a:pt x="3959656" y="331825"/>
                  </a:lnTo>
                  <a:lnTo>
                    <a:pt x="3955592" y="328612"/>
                  </a:lnTo>
                  <a:lnTo>
                    <a:pt x="3936746" y="314185"/>
                  </a:lnTo>
                  <a:lnTo>
                    <a:pt x="3909606" y="293789"/>
                  </a:lnTo>
                  <a:lnTo>
                    <a:pt x="3916349" y="280263"/>
                  </a:lnTo>
                  <a:lnTo>
                    <a:pt x="3936136" y="236905"/>
                  </a:lnTo>
                  <a:lnTo>
                    <a:pt x="3951046" y="199478"/>
                  </a:lnTo>
                  <a:lnTo>
                    <a:pt x="3968546" y="148374"/>
                  </a:lnTo>
                  <a:lnTo>
                    <a:pt x="3980611" y="113601"/>
                  </a:lnTo>
                  <a:lnTo>
                    <a:pt x="3983355" y="105422"/>
                  </a:lnTo>
                  <a:lnTo>
                    <a:pt x="3985247" y="99314"/>
                  </a:lnTo>
                  <a:lnTo>
                    <a:pt x="3987571" y="91274"/>
                  </a:lnTo>
                  <a:lnTo>
                    <a:pt x="3988524" y="81762"/>
                  </a:lnTo>
                  <a:lnTo>
                    <a:pt x="3983761" y="80810"/>
                  </a:lnTo>
                  <a:lnTo>
                    <a:pt x="3918166" y="64643"/>
                  </a:lnTo>
                  <a:lnTo>
                    <a:pt x="3915308" y="62750"/>
                  </a:lnTo>
                  <a:lnTo>
                    <a:pt x="3909606" y="67500"/>
                  </a:lnTo>
                  <a:lnTo>
                    <a:pt x="3909504" y="84188"/>
                  </a:lnTo>
                  <a:lnTo>
                    <a:pt x="3908768" y="93294"/>
                  </a:lnTo>
                  <a:lnTo>
                    <a:pt x="3898976" y="145719"/>
                  </a:lnTo>
                  <a:lnTo>
                    <a:pt x="3888689" y="187299"/>
                  </a:lnTo>
                  <a:lnTo>
                    <a:pt x="3868902" y="248627"/>
                  </a:lnTo>
                  <a:lnTo>
                    <a:pt x="3833063" y="312801"/>
                  </a:lnTo>
                  <a:lnTo>
                    <a:pt x="3809962" y="351129"/>
                  </a:lnTo>
                  <a:lnTo>
                    <a:pt x="3772293" y="401916"/>
                  </a:lnTo>
                  <a:lnTo>
                    <a:pt x="3740366" y="437832"/>
                  </a:lnTo>
                  <a:lnTo>
                    <a:pt x="3708006" y="473494"/>
                  </a:lnTo>
                  <a:lnTo>
                    <a:pt x="3659340" y="517715"/>
                  </a:lnTo>
                  <a:lnTo>
                    <a:pt x="3620566" y="546696"/>
                  </a:lnTo>
                  <a:lnTo>
                    <a:pt x="3619614" y="547649"/>
                  </a:lnTo>
                  <a:lnTo>
                    <a:pt x="3612959" y="552399"/>
                  </a:lnTo>
                  <a:lnTo>
                    <a:pt x="3616756" y="556209"/>
                  </a:lnTo>
                  <a:lnTo>
                    <a:pt x="3642436" y="578078"/>
                  </a:lnTo>
                  <a:lnTo>
                    <a:pt x="3650996" y="586625"/>
                  </a:lnTo>
                  <a:lnTo>
                    <a:pt x="3716159" y="541502"/>
                  </a:lnTo>
                  <a:lnTo>
                    <a:pt x="3768102" y="491490"/>
                  </a:lnTo>
                  <a:lnTo>
                    <a:pt x="3799789" y="453999"/>
                  </a:lnTo>
                  <a:lnTo>
                    <a:pt x="3830840" y="416521"/>
                  </a:lnTo>
                  <a:lnTo>
                    <a:pt x="3866578" y="366890"/>
                  </a:lnTo>
                  <a:lnTo>
                    <a:pt x="3887736" y="331825"/>
                  </a:lnTo>
                  <a:lnTo>
                    <a:pt x="3904170" y="344360"/>
                  </a:lnTo>
                  <a:lnTo>
                    <a:pt x="3966057" y="398246"/>
                  </a:lnTo>
                  <a:lnTo>
                    <a:pt x="4028173" y="459765"/>
                  </a:lnTo>
                  <a:lnTo>
                    <a:pt x="4081564" y="519404"/>
                  </a:lnTo>
                  <a:lnTo>
                    <a:pt x="4107370" y="554304"/>
                  </a:lnTo>
                  <a:lnTo>
                    <a:pt x="4111167" y="560959"/>
                  </a:lnTo>
                  <a:lnTo>
                    <a:pt x="4116870" y="556209"/>
                  </a:lnTo>
                  <a:lnTo>
                    <a:pt x="4147121" y="530301"/>
                  </a:lnTo>
                  <a:lnTo>
                    <a:pt x="4155859" y="520077"/>
                  </a:lnTo>
                  <a:lnTo>
                    <a:pt x="4160609" y="513422"/>
                  </a:lnTo>
                  <a:close/>
                </a:path>
                <a:path w="5089525" h="879475">
                  <a:moveTo>
                    <a:pt x="4308932" y="1892"/>
                  </a:moveTo>
                  <a:lnTo>
                    <a:pt x="4302277" y="1892"/>
                  </a:lnTo>
                  <a:lnTo>
                    <a:pt x="4248086" y="0"/>
                  </a:lnTo>
                  <a:lnTo>
                    <a:pt x="4238574" y="0"/>
                  </a:lnTo>
                  <a:lnTo>
                    <a:pt x="4233824" y="4749"/>
                  </a:lnTo>
                  <a:lnTo>
                    <a:pt x="4235716" y="9499"/>
                  </a:lnTo>
                  <a:lnTo>
                    <a:pt x="4238510" y="15481"/>
                  </a:lnTo>
                  <a:lnTo>
                    <a:pt x="4240174" y="21691"/>
                  </a:lnTo>
                  <a:lnTo>
                    <a:pt x="4244225" y="68338"/>
                  </a:lnTo>
                  <a:lnTo>
                    <a:pt x="4245026" y="86474"/>
                  </a:lnTo>
                  <a:lnTo>
                    <a:pt x="4245191" y="95567"/>
                  </a:lnTo>
                  <a:lnTo>
                    <a:pt x="4245229" y="808164"/>
                  </a:lnTo>
                  <a:lnTo>
                    <a:pt x="4249039" y="808164"/>
                  </a:lnTo>
                  <a:lnTo>
                    <a:pt x="4297527" y="805307"/>
                  </a:lnTo>
                  <a:lnTo>
                    <a:pt x="4302277" y="804354"/>
                  </a:lnTo>
                  <a:lnTo>
                    <a:pt x="4305135" y="798652"/>
                  </a:lnTo>
                  <a:lnTo>
                    <a:pt x="4305224" y="95567"/>
                  </a:lnTo>
                  <a:lnTo>
                    <a:pt x="4305325" y="86474"/>
                  </a:lnTo>
                  <a:lnTo>
                    <a:pt x="4306379" y="43548"/>
                  </a:lnTo>
                  <a:lnTo>
                    <a:pt x="4308932" y="9499"/>
                  </a:lnTo>
                  <a:lnTo>
                    <a:pt x="4308932" y="1892"/>
                  </a:lnTo>
                  <a:close/>
                </a:path>
                <a:path w="5089525" h="879475">
                  <a:moveTo>
                    <a:pt x="4810950" y="36131"/>
                  </a:moveTo>
                  <a:lnTo>
                    <a:pt x="4810912" y="29298"/>
                  </a:lnTo>
                  <a:lnTo>
                    <a:pt x="4810290" y="26174"/>
                  </a:lnTo>
                  <a:lnTo>
                    <a:pt x="4810176" y="25603"/>
                  </a:lnTo>
                  <a:lnTo>
                    <a:pt x="4810074" y="25082"/>
                  </a:lnTo>
                  <a:lnTo>
                    <a:pt x="4809972" y="24599"/>
                  </a:lnTo>
                  <a:lnTo>
                    <a:pt x="4809833" y="24599"/>
                  </a:lnTo>
                  <a:lnTo>
                    <a:pt x="4806188" y="21869"/>
                  </a:lnTo>
                  <a:lnTo>
                    <a:pt x="4799127" y="22745"/>
                  </a:lnTo>
                  <a:lnTo>
                    <a:pt x="4799558" y="22745"/>
                  </a:lnTo>
                  <a:lnTo>
                    <a:pt x="4782502" y="23926"/>
                  </a:lnTo>
                  <a:lnTo>
                    <a:pt x="4769713" y="24599"/>
                  </a:lnTo>
                  <a:lnTo>
                    <a:pt x="4730750" y="25603"/>
                  </a:lnTo>
                  <a:lnTo>
                    <a:pt x="4700676" y="26174"/>
                  </a:lnTo>
                  <a:lnTo>
                    <a:pt x="4681271" y="26174"/>
                  </a:lnTo>
                  <a:lnTo>
                    <a:pt x="4603928" y="22745"/>
                  </a:lnTo>
                  <a:lnTo>
                    <a:pt x="4542828" y="14262"/>
                  </a:lnTo>
                  <a:lnTo>
                    <a:pt x="4538078" y="12357"/>
                  </a:lnTo>
                  <a:lnTo>
                    <a:pt x="4528566" y="27571"/>
                  </a:lnTo>
                  <a:lnTo>
                    <a:pt x="4525708" y="45631"/>
                  </a:lnTo>
                  <a:lnTo>
                    <a:pt x="4528566" y="50380"/>
                  </a:lnTo>
                  <a:lnTo>
                    <a:pt x="4536605" y="55981"/>
                  </a:lnTo>
                  <a:lnTo>
                    <a:pt x="4576737" y="69697"/>
                  </a:lnTo>
                  <a:lnTo>
                    <a:pt x="4636186" y="78676"/>
                  </a:lnTo>
                  <a:lnTo>
                    <a:pt x="4644555" y="79857"/>
                  </a:lnTo>
                  <a:lnTo>
                    <a:pt x="4663237" y="80949"/>
                  </a:lnTo>
                  <a:lnTo>
                    <a:pt x="4674235" y="81330"/>
                  </a:lnTo>
                  <a:lnTo>
                    <a:pt x="4690084" y="81330"/>
                  </a:lnTo>
                  <a:lnTo>
                    <a:pt x="4731105" y="80213"/>
                  </a:lnTo>
                  <a:lnTo>
                    <a:pt x="4785944" y="75336"/>
                  </a:lnTo>
                  <a:lnTo>
                    <a:pt x="4802390" y="72250"/>
                  </a:lnTo>
                  <a:lnTo>
                    <a:pt x="4809045" y="70358"/>
                  </a:lnTo>
                  <a:lnTo>
                    <a:pt x="4809083" y="69697"/>
                  </a:lnTo>
                  <a:lnTo>
                    <a:pt x="4809198" y="67589"/>
                  </a:lnTo>
                  <a:lnTo>
                    <a:pt x="4809287" y="66078"/>
                  </a:lnTo>
                  <a:lnTo>
                    <a:pt x="4810950" y="36131"/>
                  </a:lnTo>
                  <a:close/>
                </a:path>
                <a:path w="5089525" h="879475">
                  <a:moveTo>
                    <a:pt x="4890808" y="190093"/>
                  </a:moveTo>
                  <a:lnTo>
                    <a:pt x="4890782" y="189953"/>
                  </a:lnTo>
                  <a:lnTo>
                    <a:pt x="4890668" y="189382"/>
                  </a:lnTo>
                  <a:lnTo>
                    <a:pt x="4888916" y="179692"/>
                  </a:lnTo>
                  <a:lnTo>
                    <a:pt x="4887963" y="169240"/>
                  </a:lnTo>
                  <a:lnTo>
                    <a:pt x="4885487" y="154851"/>
                  </a:lnTo>
                  <a:lnTo>
                    <a:pt x="4885436" y="154571"/>
                  </a:lnTo>
                  <a:lnTo>
                    <a:pt x="4885334" y="154025"/>
                  </a:lnTo>
                  <a:lnTo>
                    <a:pt x="4885233" y="153441"/>
                  </a:lnTo>
                  <a:lnTo>
                    <a:pt x="4885156" y="152958"/>
                  </a:lnTo>
                  <a:lnTo>
                    <a:pt x="4885042" y="152285"/>
                  </a:lnTo>
                  <a:lnTo>
                    <a:pt x="4884928" y="151650"/>
                  </a:lnTo>
                  <a:lnTo>
                    <a:pt x="4884852" y="151168"/>
                  </a:lnTo>
                  <a:lnTo>
                    <a:pt x="4883213" y="141668"/>
                  </a:lnTo>
                  <a:lnTo>
                    <a:pt x="4882261" y="138811"/>
                  </a:lnTo>
                  <a:lnTo>
                    <a:pt x="4881308" y="134061"/>
                  </a:lnTo>
                  <a:lnTo>
                    <a:pt x="4873701" y="131203"/>
                  </a:lnTo>
                  <a:lnTo>
                    <a:pt x="4870843" y="132156"/>
                  </a:lnTo>
                  <a:lnTo>
                    <a:pt x="4821923" y="139344"/>
                  </a:lnTo>
                  <a:lnTo>
                    <a:pt x="4776559" y="144475"/>
                  </a:lnTo>
                  <a:lnTo>
                    <a:pt x="4749152" y="146418"/>
                  </a:lnTo>
                  <a:lnTo>
                    <a:pt x="4685779" y="150215"/>
                  </a:lnTo>
                  <a:lnTo>
                    <a:pt x="4629836" y="152958"/>
                  </a:lnTo>
                  <a:lnTo>
                    <a:pt x="4630128" y="152958"/>
                  </a:lnTo>
                  <a:lnTo>
                    <a:pt x="4608550" y="153847"/>
                  </a:lnTo>
                  <a:lnTo>
                    <a:pt x="4566615" y="154851"/>
                  </a:lnTo>
                  <a:lnTo>
                    <a:pt x="4531830" y="154851"/>
                  </a:lnTo>
                  <a:lnTo>
                    <a:pt x="4489818" y="153441"/>
                  </a:lnTo>
                  <a:lnTo>
                    <a:pt x="4452505" y="150215"/>
                  </a:lnTo>
                  <a:lnTo>
                    <a:pt x="4448695" y="156870"/>
                  </a:lnTo>
                  <a:lnTo>
                    <a:pt x="4449648" y="158775"/>
                  </a:lnTo>
                  <a:lnTo>
                    <a:pt x="4453458" y="174942"/>
                  </a:lnTo>
                  <a:lnTo>
                    <a:pt x="4456303" y="187299"/>
                  </a:lnTo>
                  <a:lnTo>
                    <a:pt x="4460113" y="197764"/>
                  </a:lnTo>
                  <a:lnTo>
                    <a:pt x="4460113" y="198704"/>
                  </a:lnTo>
                  <a:lnTo>
                    <a:pt x="4461053" y="199656"/>
                  </a:lnTo>
                  <a:lnTo>
                    <a:pt x="4462958" y="204419"/>
                  </a:lnTo>
                  <a:lnTo>
                    <a:pt x="4468660" y="211074"/>
                  </a:lnTo>
                  <a:lnTo>
                    <a:pt x="4478172" y="210121"/>
                  </a:lnTo>
                  <a:lnTo>
                    <a:pt x="4491736" y="208419"/>
                  </a:lnTo>
                  <a:lnTo>
                    <a:pt x="4538878" y="202006"/>
                  </a:lnTo>
                  <a:lnTo>
                    <a:pt x="4548530" y="200914"/>
                  </a:lnTo>
                  <a:lnTo>
                    <a:pt x="4558182" y="200266"/>
                  </a:lnTo>
                  <a:lnTo>
                    <a:pt x="4572305" y="199656"/>
                  </a:lnTo>
                  <a:lnTo>
                    <a:pt x="4583595" y="198551"/>
                  </a:lnTo>
                  <a:lnTo>
                    <a:pt x="4592688" y="197764"/>
                  </a:lnTo>
                  <a:lnTo>
                    <a:pt x="4593183" y="197764"/>
                  </a:lnTo>
                  <a:lnTo>
                    <a:pt x="4599038" y="197383"/>
                  </a:lnTo>
                  <a:lnTo>
                    <a:pt x="4646460" y="194906"/>
                  </a:lnTo>
                  <a:lnTo>
                    <a:pt x="4646396" y="195859"/>
                  </a:lnTo>
                  <a:lnTo>
                    <a:pt x="4646295" y="197383"/>
                  </a:lnTo>
                  <a:lnTo>
                    <a:pt x="4646193" y="198704"/>
                  </a:lnTo>
                  <a:lnTo>
                    <a:pt x="4646092" y="200266"/>
                  </a:lnTo>
                  <a:lnTo>
                    <a:pt x="4645965" y="202006"/>
                  </a:lnTo>
                  <a:lnTo>
                    <a:pt x="4640758" y="245173"/>
                  </a:lnTo>
                  <a:lnTo>
                    <a:pt x="4617936" y="300443"/>
                  </a:lnTo>
                  <a:lnTo>
                    <a:pt x="4589589" y="356120"/>
                  </a:lnTo>
                  <a:lnTo>
                    <a:pt x="4545203" y="409308"/>
                  </a:lnTo>
                  <a:lnTo>
                    <a:pt x="4516907" y="440474"/>
                  </a:lnTo>
                  <a:lnTo>
                    <a:pt x="4469600" y="478904"/>
                  </a:lnTo>
                  <a:lnTo>
                    <a:pt x="4428731" y="503910"/>
                  </a:lnTo>
                  <a:lnTo>
                    <a:pt x="4420171" y="508660"/>
                  </a:lnTo>
                  <a:lnTo>
                    <a:pt x="4425874" y="514375"/>
                  </a:lnTo>
                  <a:lnTo>
                    <a:pt x="4449648" y="533387"/>
                  </a:lnTo>
                  <a:lnTo>
                    <a:pt x="4459160" y="540042"/>
                  </a:lnTo>
                  <a:lnTo>
                    <a:pt x="4475315" y="536244"/>
                  </a:lnTo>
                  <a:lnTo>
                    <a:pt x="4480077" y="532434"/>
                  </a:lnTo>
                  <a:lnTo>
                    <a:pt x="4518101" y="504278"/>
                  </a:lnTo>
                  <a:lnTo>
                    <a:pt x="4561167" y="467588"/>
                  </a:lnTo>
                  <a:lnTo>
                    <a:pt x="4610519" y="416509"/>
                  </a:lnTo>
                  <a:lnTo>
                    <a:pt x="4640834" y="376732"/>
                  </a:lnTo>
                  <a:lnTo>
                    <a:pt x="4660722" y="344182"/>
                  </a:lnTo>
                  <a:lnTo>
                    <a:pt x="4678248" y="356704"/>
                  </a:lnTo>
                  <a:lnTo>
                    <a:pt x="4740148" y="409028"/>
                  </a:lnTo>
                  <a:lnTo>
                    <a:pt x="4797476" y="463359"/>
                  </a:lnTo>
                  <a:lnTo>
                    <a:pt x="4826165" y="497255"/>
                  </a:lnTo>
                  <a:lnTo>
                    <a:pt x="4828057" y="500113"/>
                  </a:lnTo>
                  <a:lnTo>
                    <a:pt x="4829962" y="501065"/>
                  </a:lnTo>
                  <a:lnTo>
                    <a:pt x="4833772" y="501065"/>
                  </a:lnTo>
                  <a:lnTo>
                    <a:pt x="4843272" y="491553"/>
                  </a:lnTo>
                  <a:lnTo>
                    <a:pt x="4867046" y="468731"/>
                  </a:lnTo>
                  <a:lnTo>
                    <a:pt x="4870843" y="462076"/>
                  </a:lnTo>
                  <a:lnTo>
                    <a:pt x="4875606" y="455422"/>
                  </a:lnTo>
                  <a:lnTo>
                    <a:pt x="4869891" y="444017"/>
                  </a:lnTo>
                  <a:lnTo>
                    <a:pt x="4866094" y="441159"/>
                  </a:lnTo>
                  <a:lnTo>
                    <a:pt x="4858448" y="433095"/>
                  </a:lnTo>
                  <a:lnTo>
                    <a:pt x="4851298" y="426542"/>
                  </a:lnTo>
                  <a:lnTo>
                    <a:pt x="4802860" y="389915"/>
                  </a:lnTo>
                  <a:lnTo>
                    <a:pt x="4737747" y="344182"/>
                  </a:lnTo>
                  <a:lnTo>
                    <a:pt x="4699978" y="318655"/>
                  </a:lnTo>
                  <a:lnTo>
                    <a:pt x="4680686" y="306146"/>
                  </a:lnTo>
                  <a:lnTo>
                    <a:pt x="4688510" y="288124"/>
                  </a:lnTo>
                  <a:lnTo>
                    <a:pt x="4701603" y="248145"/>
                  </a:lnTo>
                  <a:lnTo>
                    <a:pt x="4710696" y="209372"/>
                  </a:lnTo>
                  <a:lnTo>
                    <a:pt x="4713021" y="193001"/>
                  </a:lnTo>
                  <a:lnTo>
                    <a:pt x="4727930" y="192112"/>
                  </a:lnTo>
                  <a:lnTo>
                    <a:pt x="4753902" y="191109"/>
                  </a:lnTo>
                  <a:lnTo>
                    <a:pt x="4763414" y="191109"/>
                  </a:lnTo>
                  <a:lnTo>
                    <a:pt x="4771453" y="190550"/>
                  </a:lnTo>
                  <a:lnTo>
                    <a:pt x="4781893" y="190093"/>
                  </a:lnTo>
                  <a:lnTo>
                    <a:pt x="4821402" y="190093"/>
                  </a:lnTo>
                  <a:lnTo>
                    <a:pt x="4858677" y="189382"/>
                  </a:lnTo>
                  <a:lnTo>
                    <a:pt x="4864722" y="189382"/>
                  </a:lnTo>
                  <a:lnTo>
                    <a:pt x="4870564" y="189611"/>
                  </a:lnTo>
                  <a:lnTo>
                    <a:pt x="4876736" y="190093"/>
                  </a:lnTo>
                  <a:lnTo>
                    <a:pt x="4890808" y="190093"/>
                  </a:lnTo>
                  <a:close/>
                </a:path>
                <a:path w="5089525" h="879475">
                  <a:moveTo>
                    <a:pt x="5083822" y="952"/>
                  </a:moveTo>
                  <a:lnTo>
                    <a:pt x="5079073" y="952"/>
                  </a:lnTo>
                  <a:lnTo>
                    <a:pt x="5069992" y="393"/>
                  </a:lnTo>
                  <a:lnTo>
                    <a:pt x="5060772" y="0"/>
                  </a:lnTo>
                  <a:lnTo>
                    <a:pt x="5013464" y="0"/>
                  </a:lnTo>
                  <a:lnTo>
                    <a:pt x="5008715" y="4749"/>
                  </a:lnTo>
                  <a:lnTo>
                    <a:pt x="5010607" y="9499"/>
                  </a:lnTo>
                  <a:lnTo>
                    <a:pt x="5013401" y="15481"/>
                  </a:lnTo>
                  <a:lnTo>
                    <a:pt x="5015065" y="21628"/>
                  </a:lnTo>
                  <a:lnTo>
                    <a:pt x="5015103" y="21869"/>
                  </a:lnTo>
                  <a:lnTo>
                    <a:pt x="5015204" y="22745"/>
                  </a:lnTo>
                  <a:lnTo>
                    <a:pt x="5016297" y="31699"/>
                  </a:lnTo>
                  <a:lnTo>
                    <a:pt x="5017821" y="50380"/>
                  </a:lnTo>
                  <a:lnTo>
                    <a:pt x="5019116" y="67589"/>
                  </a:lnTo>
                  <a:lnTo>
                    <a:pt x="5019243" y="69875"/>
                  </a:lnTo>
                  <a:lnTo>
                    <a:pt x="5019345" y="71843"/>
                  </a:lnTo>
                  <a:lnTo>
                    <a:pt x="5019433" y="73367"/>
                  </a:lnTo>
                  <a:lnTo>
                    <a:pt x="5019535" y="75336"/>
                  </a:lnTo>
                  <a:lnTo>
                    <a:pt x="5019624" y="77012"/>
                  </a:lnTo>
                  <a:lnTo>
                    <a:pt x="5019726" y="78676"/>
                  </a:lnTo>
                  <a:lnTo>
                    <a:pt x="5019840" y="81330"/>
                  </a:lnTo>
                  <a:lnTo>
                    <a:pt x="5019916" y="85534"/>
                  </a:lnTo>
                  <a:lnTo>
                    <a:pt x="5020081" y="94627"/>
                  </a:lnTo>
                  <a:lnTo>
                    <a:pt x="5020119" y="282384"/>
                  </a:lnTo>
                  <a:lnTo>
                    <a:pt x="4989220" y="284162"/>
                  </a:lnTo>
                  <a:lnTo>
                    <a:pt x="4937722" y="285711"/>
                  </a:lnTo>
                  <a:lnTo>
                    <a:pt x="4939093" y="285711"/>
                  </a:lnTo>
                  <a:lnTo>
                    <a:pt x="4924044" y="285965"/>
                  </a:lnTo>
                  <a:lnTo>
                    <a:pt x="4909540" y="285965"/>
                  </a:lnTo>
                  <a:lnTo>
                    <a:pt x="4864963" y="285051"/>
                  </a:lnTo>
                  <a:lnTo>
                    <a:pt x="4840427" y="281432"/>
                  </a:lnTo>
                  <a:lnTo>
                    <a:pt x="4840427" y="289039"/>
                  </a:lnTo>
                  <a:lnTo>
                    <a:pt x="4850943" y="332968"/>
                  </a:lnTo>
                  <a:lnTo>
                    <a:pt x="4860391" y="344182"/>
                  </a:lnTo>
                  <a:lnTo>
                    <a:pt x="4870843" y="342277"/>
                  </a:lnTo>
                  <a:lnTo>
                    <a:pt x="4894504" y="339420"/>
                  </a:lnTo>
                  <a:lnTo>
                    <a:pt x="4905743" y="338264"/>
                  </a:lnTo>
                  <a:lnTo>
                    <a:pt x="4975428" y="331825"/>
                  </a:lnTo>
                  <a:lnTo>
                    <a:pt x="5020119" y="328968"/>
                  </a:lnTo>
                  <a:lnTo>
                    <a:pt x="5020119" y="533387"/>
                  </a:lnTo>
                  <a:lnTo>
                    <a:pt x="5023929" y="533387"/>
                  </a:lnTo>
                  <a:lnTo>
                    <a:pt x="5072418" y="530529"/>
                  </a:lnTo>
                  <a:lnTo>
                    <a:pt x="5077168" y="529577"/>
                  </a:lnTo>
                  <a:lnTo>
                    <a:pt x="5080025" y="523875"/>
                  </a:lnTo>
                  <a:lnTo>
                    <a:pt x="5080051" y="328968"/>
                  </a:lnTo>
                  <a:lnTo>
                    <a:pt x="5080051" y="285965"/>
                  </a:lnTo>
                  <a:lnTo>
                    <a:pt x="5080114" y="94627"/>
                  </a:lnTo>
                  <a:lnTo>
                    <a:pt x="5080216" y="85534"/>
                  </a:lnTo>
                  <a:lnTo>
                    <a:pt x="5080292" y="81330"/>
                  </a:lnTo>
                  <a:lnTo>
                    <a:pt x="5080419" y="74269"/>
                  </a:lnTo>
                  <a:lnTo>
                    <a:pt x="5080546" y="67589"/>
                  </a:lnTo>
                  <a:lnTo>
                    <a:pt x="5080647" y="62357"/>
                  </a:lnTo>
                  <a:lnTo>
                    <a:pt x="5080711" y="59474"/>
                  </a:lnTo>
                  <a:lnTo>
                    <a:pt x="5080813" y="54216"/>
                  </a:lnTo>
                  <a:lnTo>
                    <a:pt x="5081270" y="42608"/>
                  </a:lnTo>
                  <a:lnTo>
                    <a:pt x="5082171" y="29298"/>
                  </a:lnTo>
                  <a:lnTo>
                    <a:pt x="5083746" y="9499"/>
                  </a:lnTo>
                  <a:lnTo>
                    <a:pt x="5083822" y="952"/>
                  </a:lnTo>
                  <a:close/>
                </a:path>
                <a:path w="5089525" h="879475">
                  <a:moveTo>
                    <a:pt x="5089233" y="678878"/>
                  </a:moveTo>
                  <a:lnTo>
                    <a:pt x="5062436" y="620382"/>
                  </a:lnTo>
                  <a:lnTo>
                    <a:pt x="5038585" y="592340"/>
                  </a:lnTo>
                  <a:lnTo>
                    <a:pt x="5032006" y="586041"/>
                  </a:lnTo>
                  <a:lnTo>
                    <a:pt x="5026622" y="583044"/>
                  </a:lnTo>
                  <a:lnTo>
                    <a:pt x="5026622" y="686892"/>
                  </a:lnTo>
                  <a:lnTo>
                    <a:pt x="5025822" y="709282"/>
                  </a:lnTo>
                  <a:lnTo>
                    <a:pt x="5025771" y="710234"/>
                  </a:lnTo>
                  <a:lnTo>
                    <a:pt x="5024082" y="743292"/>
                  </a:lnTo>
                  <a:lnTo>
                    <a:pt x="5018989" y="763828"/>
                  </a:lnTo>
                  <a:lnTo>
                    <a:pt x="4982565" y="797699"/>
                  </a:lnTo>
                  <a:lnTo>
                    <a:pt x="4938890" y="824560"/>
                  </a:lnTo>
                  <a:lnTo>
                    <a:pt x="4885588" y="829843"/>
                  </a:lnTo>
                  <a:lnTo>
                    <a:pt x="4857153" y="829805"/>
                  </a:lnTo>
                  <a:lnTo>
                    <a:pt x="4807623" y="815771"/>
                  </a:lnTo>
                  <a:lnTo>
                    <a:pt x="4767110" y="790702"/>
                  </a:lnTo>
                  <a:lnTo>
                    <a:pt x="4744059" y="759675"/>
                  </a:lnTo>
                  <a:lnTo>
                    <a:pt x="4735855" y="714032"/>
                  </a:lnTo>
                  <a:lnTo>
                    <a:pt x="4735893" y="709282"/>
                  </a:lnTo>
                  <a:lnTo>
                    <a:pt x="4744263" y="667219"/>
                  </a:lnTo>
                  <a:lnTo>
                    <a:pt x="4767859" y="635647"/>
                  </a:lnTo>
                  <a:lnTo>
                    <a:pt x="4808575" y="608977"/>
                  </a:lnTo>
                  <a:lnTo>
                    <a:pt x="4858105" y="593128"/>
                  </a:lnTo>
                  <a:lnTo>
                    <a:pt x="4882261" y="592340"/>
                  </a:lnTo>
                  <a:lnTo>
                    <a:pt x="4906403" y="592556"/>
                  </a:lnTo>
                  <a:lnTo>
                    <a:pt x="4955946" y="606120"/>
                  </a:lnTo>
                  <a:lnTo>
                    <a:pt x="4996459" y="630516"/>
                  </a:lnTo>
                  <a:lnTo>
                    <a:pt x="5019472" y="661009"/>
                  </a:lnTo>
                  <a:lnTo>
                    <a:pt x="5026622" y="686892"/>
                  </a:lnTo>
                  <a:lnTo>
                    <a:pt x="5026622" y="583044"/>
                  </a:lnTo>
                  <a:lnTo>
                    <a:pt x="4987315" y="565238"/>
                  </a:lnTo>
                  <a:lnTo>
                    <a:pt x="4939004" y="549021"/>
                  </a:lnTo>
                  <a:lnTo>
                    <a:pt x="4883213" y="546696"/>
                  </a:lnTo>
                  <a:lnTo>
                    <a:pt x="4855680" y="546989"/>
                  </a:lnTo>
                  <a:lnTo>
                    <a:pt x="4850562" y="546989"/>
                  </a:lnTo>
                  <a:lnTo>
                    <a:pt x="4807928" y="556120"/>
                  </a:lnTo>
                  <a:lnTo>
                    <a:pt x="4751641" y="582549"/>
                  </a:lnTo>
                  <a:lnTo>
                    <a:pt x="4720742" y="607085"/>
                  </a:lnTo>
                  <a:lnTo>
                    <a:pt x="4687024" y="652132"/>
                  </a:lnTo>
                  <a:lnTo>
                    <a:pt x="4675340" y="692327"/>
                  </a:lnTo>
                  <a:lnTo>
                    <a:pt x="4674984" y="714032"/>
                  </a:lnTo>
                  <a:lnTo>
                    <a:pt x="4675390" y="742645"/>
                  </a:lnTo>
                  <a:lnTo>
                    <a:pt x="4675492" y="743292"/>
                  </a:lnTo>
                  <a:lnTo>
                    <a:pt x="4678248" y="761098"/>
                  </a:lnTo>
                  <a:lnTo>
                    <a:pt x="4701133" y="799604"/>
                  </a:lnTo>
                  <a:lnTo>
                    <a:pt x="4729772" y="834720"/>
                  </a:lnTo>
                  <a:lnTo>
                    <a:pt x="4773396" y="858075"/>
                  </a:lnTo>
                  <a:lnTo>
                    <a:pt x="4821034" y="876744"/>
                  </a:lnTo>
                  <a:lnTo>
                    <a:pt x="4820653" y="876744"/>
                  </a:lnTo>
                  <a:lnTo>
                    <a:pt x="4843983" y="879132"/>
                  </a:lnTo>
                  <a:lnTo>
                    <a:pt x="4843272" y="879132"/>
                  </a:lnTo>
                  <a:lnTo>
                    <a:pt x="4879403" y="879475"/>
                  </a:lnTo>
                  <a:lnTo>
                    <a:pt x="4936033" y="876744"/>
                  </a:lnTo>
                  <a:lnTo>
                    <a:pt x="4984470" y="857605"/>
                  </a:lnTo>
                  <a:lnTo>
                    <a:pt x="5029149" y="833716"/>
                  </a:lnTo>
                  <a:lnTo>
                    <a:pt x="5059578" y="797699"/>
                  </a:lnTo>
                  <a:lnTo>
                    <a:pt x="5084242" y="758240"/>
                  </a:lnTo>
                  <a:lnTo>
                    <a:pt x="5088598" y="709282"/>
                  </a:lnTo>
                  <a:lnTo>
                    <a:pt x="5089233" y="6788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948" y="1519608"/>
              <a:ext cx="1270034" cy="2512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410286" y="1189161"/>
              <a:ext cx="887094" cy="881380"/>
            </a:xfrm>
            <a:custGeom>
              <a:avLst/>
              <a:gdLst/>
              <a:ahLst/>
              <a:cxnLst/>
              <a:rect l="l" t="t" r="r" b="b"/>
              <a:pathLst>
                <a:path w="887094" h="881380">
                  <a:moveTo>
                    <a:pt x="443548" y="880996"/>
                  </a:moveTo>
                  <a:lnTo>
                    <a:pt x="437496" y="809855"/>
                  </a:lnTo>
                  <a:lnTo>
                    <a:pt x="435871" y="758845"/>
                  </a:lnTo>
                  <a:lnTo>
                    <a:pt x="434513" y="696886"/>
                  </a:lnTo>
                  <a:lnTo>
                    <a:pt x="433462" y="625600"/>
                  </a:lnTo>
                  <a:lnTo>
                    <a:pt x="432762" y="546608"/>
                  </a:lnTo>
                  <a:lnTo>
                    <a:pt x="432454" y="461529"/>
                  </a:lnTo>
                  <a:lnTo>
                    <a:pt x="372834" y="520059"/>
                  </a:lnTo>
                  <a:lnTo>
                    <a:pt x="320988" y="570068"/>
                  </a:lnTo>
                  <a:lnTo>
                    <a:pt x="279855" y="608778"/>
                  </a:lnTo>
                  <a:lnTo>
                    <a:pt x="252376" y="633411"/>
                  </a:lnTo>
                  <a:lnTo>
                    <a:pt x="241490" y="641188"/>
                  </a:lnTo>
                  <a:lnTo>
                    <a:pt x="249348" y="630399"/>
                  </a:lnTo>
                  <a:lnTo>
                    <a:pt x="274155" y="603130"/>
                  </a:lnTo>
                  <a:lnTo>
                    <a:pt x="313125" y="562296"/>
                  </a:lnTo>
                  <a:lnTo>
                    <a:pt x="363473" y="510812"/>
                  </a:lnTo>
                  <a:lnTo>
                    <a:pt x="422411" y="451592"/>
                  </a:lnTo>
                  <a:lnTo>
                    <a:pt x="336738" y="451256"/>
                  </a:lnTo>
                  <a:lnTo>
                    <a:pt x="257192" y="450547"/>
                  </a:lnTo>
                  <a:lnTo>
                    <a:pt x="185406" y="449503"/>
                  </a:lnTo>
                  <a:lnTo>
                    <a:pt x="123012" y="448161"/>
                  </a:lnTo>
                  <a:lnTo>
                    <a:pt x="71642" y="446558"/>
                  </a:lnTo>
                  <a:lnTo>
                    <a:pt x="32929" y="444731"/>
                  </a:lnTo>
                  <a:lnTo>
                    <a:pt x="0" y="440551"/>
                  </a:lnTo>
                  <a:lnTo>
                    <a:pt x="8504" y="438383"/>
                  </a:lnTo>
                  <a:lnTo>
                    <a:pt x="71642" y="434529"/>
                  </a:lnTo>
                  <a:lnTo>
                    <a:pt x="123012" y="432920"/>
                  </a:lnTo>
                  <a:lnTo>
                    <a:pt x="185406" y="431575"/>
                  </a:lnTo>
                  <a:lnTo>
                    <a:pt x="257192" y="430532"/>
                  </a:lnTo>
                  <a:lnTo>
                    <a:pt x="336738" y="429831"/>
                  </a:lnTo>
                  <a:lnTo>
                    <a:pt x="422411" y="429509"/>
                  </a:lnTo>
                  <a:lnTo>
                    <a:pt x="363488" y="370284"/>
                  </a:lnTo>
                  <a:lnTo>
                    <a:pt x="313130" y="318787"/>
                  </a:lnTo>
                  <a:lnTo>
                    <a:pt x="274136" y="277937"/>
                  </a:lnTo>
                  <a:lnTo>
                    <a:pt x="249306" y="250655"/>
                  </a:lnTo>
                  <a:lnTo>
                    <a:pt x="241438" y="239860"/>
                  </a:lnTo>
                  <a:lnTo>
                    <a:pt x="252323" y="247633"/>
                  </a:lnTo>
                  <a:lnTo>
                    <a:pt x="279803" y="272258"/>
                  </a:lnTo>
                  <a:lnTo>
                    <a:pt x="320936" y="310969"/>
                  </a:lnTo>
                  <a:lnTo>
                    <a:pt x="372782" y="360997"/>
                  </a:lnTo>
                  <a:lnTo>
                    <a:pt x="432401" y="419572"/>
                  </a:lnTo>
                  <a:lnTo>
                    <a:pt x="432725" y="334474"/>
                  </a:lnTo>
                  <a:lnTo>
                    <a:pt x="433432" y="255462"/>
                  </a:lnTo>
                  <a:lnTo>
                    <a:pt x="434483" y="184159"/>
                  </a:lnTo>
                  <a:lnTo>
                    <a:pt x="435838" y="122184"/>
                  </a:lnTo>
                  <a:lnTo>
                    <a:pt x="437457" y="71160"/>
                  </a:lnTo>
                  <a:lnTo>
                    <a:pt x="439299" y="32707"/>
                  </a:lnTo>
                  <a:lnTo>
                    <a:pt x="443495" y="0"/>
                  </a:lnTo>
                  <a:lnTo>
                    <a:pt x="445664" y="8447"/>
                  </a:lnTo>
                  <a:lnTo>
                    <a:pt x="449533" y="71160"/>
                  </a:lnTo>
                  <a:lnTo>
                    <a:pt x="451152" y="122184"/>
                  </a:lnTo>
                  <a:lnTo>
                    <a:pt x="452507" y="184159"/>
                  </a:lnTo>
                  <a:lnTo>
                    <a:pt x="453558" y="255462"/>
                  </a:lnTo>
                  <a:lnTo>
                    <a:pt x="454265" y="334474"/>
                  </a:lnTo>
                  <a:lnTo>
                    <a:pt x="454589" y="419572"/>
                  </a:lnTo>
                  <a:lnTo>
                    <a:pt x="514213" y="361017"/>
                  </a:lnTo>
                  <a:lnTo>
                    <a:pt x="566069" y="310995"/>
                  </a:lnTo>
                  <a:lnTo>
                    <a:pt x="607210" y="272285"/>
                  </a:lnTo>
                  <a:lnTo>
                    <a:pt x="634687" y="247665"/>
                  </a:lnTo>
                  <a:lnTo>
                    <a:pt x="645552" y="239913"/>
                  </a:lnTo>
                  <a:lnTo>
                    <a:pt x="637715" y="250707"/>
                  </a:lnTo>
                  <a:lnTo>
                    <a:pt x="612910" y="277986"/>
                  </a:lnTo>
                  <a:lnTo>
                    <a:pt x="573932" y="318828"/>
                  </a:lnTo>
                  <a:lnTo>
                    <a:pt x="523575" y="370310"/>
                  </a:lnTo>
                  <a:lnTo>
                    <a:pt x="464631" y="429509"/>
                  </a:lnTo>
                  <a:lnTo>
                    <a:pt x="550305" y="429833"/>
                  </a:lnTo>
                  <a:lnTo>
                    <a:pt x="629850" y="430539"/>
                  </a:lnTo>
                  <a:lnTo>
                    <a:pt x="701636" y="431589"/>
                  </a:lnTo>
                  <a:lnTo>
                    <a:pt x="764030" y="432940"/>
                  </a:lnTo>
                  <a:lnTo>
                    <a:pt x="815400" y="434552"/>
                  </a:lnTo>
                  <a:lnTo>
                    <a:pt x="854114" y="436385"/>
                  </a:lnTo>
                  <a:lnTo>
                    <a:pt x="887043" y="440551"/>
                  </a:lnTo>
                  <a:lnTo>
                    <a:pt x="878539" y="442703"/>
                  </a:lnTo>
                  <a:lnTo>
                    <a:pt x="815400" y="446549"/>
                  </a:lnTo>
                  <a:lnTo>
                    <a:pt x="764030" y="448161"/>
                  </a:lnTo>
                  <a:lnTo>
                    <a:pt x="701636" y="449512"/>
                  </a:lnTo>
                  <a:lnTo>
                    <a:pt x="629850" y="450562"/>
                  </a:lnTo>
                  <a:lnTo>
                    <a:pt x="550305" y="451268"/>
                  </a:lnTo>
                  <a:lnTo>
                    <a:pt x="464631" y="451592"/>
                  </a:lnTo>
                  <a:lnTo>
                    <a:pt x="523580" y="510807"/>
                  </a:lnTo>
                  <a:lnTo>
                    <a:pt x="573951" y="562281"/>
                  </a:lnTo>
                  <a:lnTo>
                    <a:pt x="612944" y="603107"/>
                  </a:lnTo>
                  <a:lnTo>
                    <a:pt x="637762" y="630379"/>
                  </a:lnTo>
                  <a:lnTo>
                    <a:pt x="645605" y="641188"/>
                  </a:lnTo>
                  <a:lnTo>
                    <a:pt x="634744" y="633431"/>
                  </a:lnTo>
                  <a:lnTo>
                    <a:pt x="607278" y="608801"/>
                  </a:lnTo>
                  <a:lnTo>
                    <a:pt x="566145" y="570083"/>
                  </a:lnTo>
                  <a:lnTo>
                    <a:pt x="514286" y="520064"/>
                  </a:lnTo>
                  <a:lnTo>
                    <a:pt x="454641" y="461529"/>
                  </a:lnTo>
                  <a:lnTo>
                    <a:pt x="454318" y="546593"/>
                  </a:lnTo>
                  <a:lnTo>
                    <a:pt x="453610" y="625578"/>
                  </a:lnTo>
                  <a:lnTo>
                    <a:pt x="452559" y="696863"/>
                  </a:lnTo>
                  <a:lnTo>
                    <a:pt x="451204" y="758825"/>
                  </a:lnTo>
                  <a:lnTo>
                    <a:pt x="449585" y="809841"/>
                  </a:lnTo>
                  <a:lnTo>
                    <a:pt x="447743" y="848290"/>
                  </a:lnTo>
                  <a:lnTo>
                    <a:pt x="445717" y="872550"/>
                  </a:lnTo>
                  <a:lnTo>
                    <a:pt x="443548" y="8809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57926" y="1336207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5" h="2882265">
                  <a:moveTo>
                    <a:pt x="749604" y="2881845"/>
                  </a:moveTo>
                  <a:lnTo>
                    <a:pt x="1206852" y="2757569"/>
                  </a:lnTo>
                  <a:lnTo>
                    <a:pt x="457247" y="0"/>
                  </a:lnTo>
                  <a:lnTo>
                    <a:pt x="0" y="124275"/>
                  </a:lnTo>
                  <a:lnTo>
                    <a:pt x="749604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2039" y="1330776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754376" y="2892449"/>
                  </a:moveTo>
                  <a:lnTo>
                    <a:pt x="756448" y="2892449"/>
                  </a:lnTo>
                  <a:lnTo>
                    <a:pt x="1216959" y="2767304"/>
                  </a:lnTo>
                  <a:lnTo>
                    <a:pt x="1218647" y="2764381"/>
                  </a:lnTo>
                  <a:lnTo>
                    <a:pt x="1217863" y="2761578"/>
                  </a:lnTo>
                  <a:lnTo>
                    <a:pt x="467864" y="2712"/>
                  </a:lnTo>
                  <a:lnTo>
                    <a:pt x="466960" y="1566"/>
                  </a:lnTo>
                  <a:lnTo>
                    <a:pt x="464549" y="180"/>
                  </a:lnTo>
                  <a:lnTo>
                    <a:pt x="463102" y="0"/>
                  </a:lnTo>
                  <a:lnTo>
                    <a:pt x="419190" y="11932"/>
                  </a:lnTo>
                  <a:lnTo>
                    <a:pt x="459426" y="11932"/>
                  </a:lnTo>
                  <a:lnTo>
                    <a:pt x="1206261" y="2759228"/>
                  </a:lnTo>
                  <a:lnTo>
                    <a:pt x="759221" y="2880727"/>
                  </a:lnTo>
                  <a:lnTo>
                    <a:pt x="748268" y="2880727"/>
                  </a:lnTo>
                  <a:lnTo>
                    <a:pt x="750782" y="2889978"/>
                  </a:lnTo>
                  <a:lnTo>
                    <a:pt x="751687" y="2891123"/>
                  </a:lnTo>
                  <a:lnTo>
                    <a:pt x="753676" y="2892268"/>
                  </a:lnTo>
                  <a:lnTo>
                    <a:pt x="754376" y="2892449"/>
                  </a:lnTo>
                  <a:close/>
                </a:path>
                <a:path w="1219200" h="2893060">
                  <a:moveTo>
                    <a:pt x="748268" y="2880727"/>
                  </a:moveTo>
                  <a:lnTo>
                    <a:pt x="759221" y="2880727"/>
                  </a:lnTo>
                  <a:lnTo>
                    <a:pt x="12385" y="133432"/>
                  </a:lnTo>
                  <a:lnTo>
                    <a:pt x="459426" y="11932"/>
                  </a:lnTo>
                  <a:lnTo>
                    <a:pt x="419190" y="11932"/>
                  </a:lnTo>
                  <a:lnTo>
                    <a:pt x="1687" y="125386"/>
                  </a:lnTo>
                  <a:lnTo>
                    <a:pt x="0" y="128309"/>
                  </a:lnTo>
                  <a:lnTo>
                    <a:pt x="783" y="131112"/>
                  </a:lnTo>
                  <a:lnTo>
                    <a:pt x="748268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7498" y="1707900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0" y="2509238"/>
                  </a:moveTo>
                  <a:lnTo>
                    <a:pt x="342377" y="2509238"/>
                  </a:lnTo>
                  <a:lnTo>
                    <a:pt x="342377" y="0"/>
                  </a:lnTo>
                  <a:lnTo>
                    <a:pt x="0" y="0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91471" y="1701873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4" h="2521585">
                  <a:moveTo>
                    <a:pt x="2712" y="2521292"/>
                  </a:moveTo>
                  <a:lnTo>
                    <a:pt x="351719" y="2521292"/>
                  </a:lnTo>
                  <a:lnTo>
                    <a:pt x="354431" y="2518580"/>
                  </a:lnTo>
                  <a:lnTo>
                    <a:pt x="354431" y="2712"/>
                  </a:lnTo>
                  <a:lnTo>
                    <a:pt x="351719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342407" y="12053"/>
                  </a:lnTo>
                  <a:lnTo>
                    <a:pt x="342407" y="2509238"/>
                  </a:lnTo>
                  <a:lnTo>
                    <a:pt x="0" y="2509238"/>
                  </a:lnTo>
                  <a:lnTo>
                    <a:pt x="0" y="2518580"/>
                  </a:lnTo>
                  <a:lnTo>
                    <a:pt x="2712" y="2521292"/>
                  </a:lnTo>
                  <a:close/>
                </a:path>
                <a:path w="354964" h="2521585">
                  <a:moveTo>
                    <a:pt x="0" y="2509238"/>
                  </a:moveTo>
                  <a:lnTo>
                    <a:pt x="12054" y="2509238"/>
                  </a:lnTo>
                  <a:lnTo>
                    <a:pt x="12054" y="12053"/>
                  </a:lnTo>
                  <a:lnTo>
                    <a:pt x="0" y="12053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63338" y="726835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5" h="3488690">
                  <a:moveTo>
                    <a:pt x="0" y="3488345"/>
                  </a:moveTo>
                  <a:lnTo>
                    <a:pt x="547665" y="348834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557342" y="720808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69" h="3500754">
                  <a:moveTo>
                    <a:pt x="2682" y="3500398"/>
                  </a:moveTo>
                  <a:lnTo>
                    <a:pt x="556977" y="3500398"/>
                  </a:lnTo>
                  <a:lnTo>
                    <a:pt x="559689" y="349768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3488344"/>
                  </a:lnTo>
                  <a:lnTo>
                    <a:pt x="0" y="3488344"/>
                  </a:lnTo>
                  <a:lnTo>
                    <a:pt x="0" y="3497686"/>
                  </a:lnTo>
                  <a:lnTo>
                    <a:pt x="2682" y="3500398"/>
                  </a:lnTo>
                  <a:close/>
                </a:path>
                <a:path w="560069" h="3500754">
                  <a:moveTo>
                    <a:pt x="0" y="3488344"/>
                  </a:moveTo>
                  <a:lnTo>
                    <a:pt x="12024" y="3488344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11004" y="1325322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4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04977" y="1319295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70" h="2901950">
                  <a:moveTo>
                    <a:pt x="2712" y="2901911"/>
                  </a:moveTo>
                  <a:lnTo>
                    <a:pt x="557007" y="2901911"/>
                  </a:lnTo>
                  <a:lnTo>
                    <a:pt x="559719" y="2899199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23"/>
                  </a:lnTo>
                  <a:lnTo>
                    <a:pt x="547665" y="12023"/>
                  </a:lnTo>
                  <a:lnTo>
                    <a:pt x="547665" y="2889858"/>
                  </a:lnTo>
                  <a:lnTo>
                    <a:pt x="0" y="2889858"/>
                  </a:lnTo>
                  <a:lnTo>
                    <a:pt x="0" y="2899199"/>
                  </a:lnTo>
                  <a:lnTo>
                    <a:pt x="2712" y="2901911"/>
                  </a:lnTo>
                  <a:close/>
                </a:path>
                <a:path w="560070" h="2901950">
                  <a:moveTo>
                    <a:pt x="0" y="2889858"/>
                  </a:moveTo>
                  <a:lnTo>
                    <a:pt x="12054" y="2889858"/>
                  </a:lnTo>
                  <a:lnTo>
                    <a:pt x="12054" y="12023"/>
                  </a:lnTo>
                  <a:lnTo>
                    <a:pt x="0" y="12023"/>
                  </a:lnTo>
                  <a:lnTo>
                    <a:pt x="0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7475" y="1609061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79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11" y="2199365"/>
                  </a:lnTo>
                  <a:lnTo>
                    <a:pt x="22937" y="2239300"/>
                  </a:lnTo>
                  <a:lnTo>
                    <a:pt x="49159" y="2273193"/>
                  </a:lnTo>
                  <a:lnTo>
                    <a:pt x="83051" y="2299417"/>
                  </a:lnTo>
                  <a:lnTo>
                    <a:pt x="122990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63338" y="997918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5" h="111759">
                  <a:moveTo>
                    <a:pt x="0" y="111555"/>
                  </a:moveTo>
                  <a:lnTo>
                    <a:pt x="547665" y="11155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57342" y="991891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69" h="123825">
                  <a:moveTo>
                    <a:pt x="2682" y="123608"/>
                  </a:moveTo>
                  <a:lnTo>
                    <a:pt x="556977" y="123608"/>
                  </a:lnTo>
                  <a:lnTo>
                    <a:pt x="559689" y="12089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111555"/>
                  </a:lnTo>
                  <a:lnTo>
                    <a:pt x="0" y="111555"/>
                  </a:lnTo>
                  <a:lnTo>
                    <a:pt x="0" y="120896"/>
                  </a:lnTo>
                  <a:lnTo>
                    <a:pt x="2682" y="123608"/>
                  </a:lnTo>
                  <a:close/>
                </a:path>
                <a:path w="560069" h="123825">
                  <a:moveTo>
                    <a:pt x="0" y="111555"/>
                  </a:moveTo>
                  <a:lnTo>
                    <a:pt x="12024" y="111555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15704" y="889286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0" y="3325893"/>
                  </a:moveTo>
                  <a:lnTo>
                    <a:pt x="547665" y="3325893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09677" y="883259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2712" y="3337947"/>
                  </a:moveTo>
                  <a:lnTo>
                    <a:pt x="557007" y="3337947"/>
                  </a:lnTo>
                  <a:lnTo>
                    <a:pt x="559719" y="3335235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30" y="12053"/>
                  </a:lnTo>
                  <a:lnTo>
                    <a:pt x="547665" y="12053"/>
                  </a:lnTo>
                  <a:lnTo>
                    <a:pt x="547665" y="3325893"/>
                  </a:lnTo>
                  <a:lnTo>
                    <a:pt x="0" y="3325893"/>
                  </a:lnTo>
                  <a:lnTo>
                    <a:pt x="0" y="3335235"/>
                  </a:lnTo>
                  <a:lnTo>
                    <a:pt x="2712" y="3337947"/>
                  </a:lnTo>
                  <a:close/>
                </a:path>
                <a:path w="560069" h="3338195">
                  <a:moveTo>
                    <a:pt x="0" y="3325893"/>
                  </a:moveTo>
                  <a:lnTo>
                    <a:pt x="12054" y="3325893"/>
                  </a:lnTo>
                  <a:lnTo>
                    <a:pt x="12054" y="12053"/>
                  </a:lnTo>
                  <a:lnTo>
                    <a:pt x="30" y="12053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15704" y="1147743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0" y="106342"/>
                  </a:moveTo>
                  <a:lnTo>
                    <a:pt x="547665" y="106342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09677" y="1141716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2712" y="118395"/>
                  </a:moveTo>
                  <a:lnTo>
                    <a:pt x="557007" y="118395"/>
                  </a:lnTo>
                  <a:lnTo>
                    <a:pt x="559719" y="115683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27" y="12023"/>
                  </a:lnTo>
                  <a:lnTo>
                    <a:pt x="547665" y="12023"/>
                  </a:lnTo>
                  <a:lnTo>
                    <a:pt x="547665" y="106342"/>
                  </a:lnTo>
                  <a:lnTo>
                    <a:pt x="2" y="106342"/>
                  </a:lnTo>
                  <a:lnTo>
                    <a:pt x="0" y="115683"/>
                  </a:lnTo>
                  <a:lnTo>
                    <a:pt x="2712" y="118395"/>
                  </a:lnTo>
                  <a:close/>
                </a:path>
                <a:path w="560069" h="118744">
                  <a:moveTo>
                    <a:pt x="2" y="106342"/>
                  </a:moveTo>
                  <a:lnTo>
                    <a:pt x="12054" y="106342"/>
                  </a:lnTo>
                  <a:lnTo>
                    <a:pt x="12054" y="12023"/>
                  </a:lnTo>
                  <a:lnTo>
                    <a:pt x="27" y="12023"/>
                  </a:lnTo>
                  <a:lnTo>
                    <a:pt x="2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28445" y="1219311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0" y="2995868"/>
                  </a:moveTo>
                  <a:lnTo>
                    <a:pt x="287258" y="2995868"/>
                  </a:lnTo>
                  <a:lnTo>
                    <a:pt x="287258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722418" y="1213284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682" y="3007922"/>
                  </a:moveTo>
                  <a:lnTo>
                    <a:pt x="296630" y="3007922"/>
                  </a:lnTo>
                  <a:lnTo>
                    <a:pt x="299342" y="3005210"/>
                  </a:lnTo>
                  <a:lnTo>
                    <a:pt x="299342" y="2712"/>
                  </a:lnTo>
                  <a:lnTo>
                    <a:pt x="296630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287258" y="12053"/>
                  </a:lnTo>
                  <a:lnTo>
                    <a:pt x="287258" y="2995868"/>
                  </a:lnTo>
                  <a:lnTo>
                    <a:pt x="0" y="2995868"/>
                  </a:lnTo>
                  <a:lnTo>
                    <a:pt x="0" y="3005210"/>
                  </a:lnTo>
                  <a:lnTo>
                    <a:pt x="2682" y="3007922"/>
                  </a:lnTo>
                  <a:close/>
                </a:path>
                <a:path w="299719" h="3007995">
                  <a:moveTo>
                    <a:pt x="0" y="2995868"/>
                  </a:moveTo>
                  <a:lnTo>
                    <a:pt x="12024" y="299586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38368" y="1219311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0" y="2995868"/>
                  </a:moveTo>
                  <a:lnTo>
                    <a:pt x="143629" y="2995868"/>
                  </a:lnTo>
                  <a:lnTo>
                    <a:pt x="143629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32311" y="1213284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10" h="3007995">
                  <a:moveTo>
                    <a:pt x="2712" y="3007922"/>
                  </a:moveTo>
                  <a:lnTo>
                    <a:pt x="152971" y="3007922"/>
                  </a:lnTo>
                  <a:lnTo>
                    <a:pt x="155683" y="3005210"/>
                  </a:lnTo>
                  <a:lnTo>
                    <a:pt x="155683" y="2712"/>
                  </a:lnTo>
                  <a:lnTo>
                    <a:pt x="152971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143659" y="12053"/>
                  </a:lnTo>
                  <a:lnTo>
                    <a:pt x="143659" y="2995868"/>
                  </a:lnTo>
                  <a:lnTo>
                    <a:pt x="30" y="2995868"/>
                  </a:lnTo>
                  <a:lnTo>
                    <a:pt x="30" y="3005210"/>
                  </a:lnTo>
                  <a:lnTo>
                    <a:pt x="2712" y="3007922"/>
                  </a:lnTo>
                  <a:close/>
                </a:path>
                <a:path w="156210" h="3007995">
                  <a:moveTo>
                    <a:pt x="30" y="2995868"/>
                  </a:moveTo>
                  <a:lnTo>
                    <a:pt x="12084" y="2995868"/>
                  </a:lnTo>
                  <a:lnTo>
                    <a:pt x="12084" y="12053"/>
                  </a:lnTo>
                  <a:lnTo>
                    <a:pt x="0" y="12053"/>
                  </a:lnTo>
                  <a:lnTo>
                    <a:pt x="3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37" name="object 37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855" y="3092793"/>
              <a:ext cx="4358852" cy="5431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952920" y="1239862"/>
              <a:ext cx="4394835" cy="888365"/>
            </a:xfrm>
            <a:custGeom>
              <a:avLst/>
              <a:gdLst/>
              <a:ahLst/>
              <a:cxnLst/>
              <a:rect l="l" t="t" r="r" b="b"/>
              <a:pathLst>
                <a:path w="4394834" h="888364">
                  <a:moveTo>
                    <a:pt x="431647" y="82550"/>
                  </a:moveTo>
                  <a:lnTo>
                    <a:pt x="422148" y="78740"/>
                  </a:lnTo>
                  <a:lnTo>
                    <a:pt x="420243" y="78740"/>
                  </a:lnTo>
                  <a:lnTo>
                    <a:pt x="412394" y="74930"/>
                  </a:lnTo>
                  <a:lnTo>
                    <a:pt x="399326" y="68580"/>
                  </a:lnTo>
                  <a:lnTo>
                    <a:pt x="374611" y="58420"/>
                  </a:lnTo>
                  <a:lnTo>
                    <a:pt x="367004" y="55880"/>
                  </a:lnTo>
                  <a:lnTo>
                    <a:pt x="361289" y="54610"/>
                  </a:lnTo>
                  <a:lnTo>
                    <a:pt x="356539" y="55880"/>
                  </a:lnTo>
                  <a:lnTo>
                    <a:pt x="355587" y="55880"/>
                  </a:lnTo>
                  <a:lnTo>
                    <a:pt x="328968" y="60960"/>
                  </a:lnTo>
                  <a:lnTo>
                    <a:pt x="318516" y="63500"/>
                  </a:lnTo>
                  <a:lnTo>
                    <a:pt x="293560" y="66040"/>
                  </a:lnTo>
                  <a:lnTo>
                    <a:pt x="256870" y="68580"/>
                  </a:lnTo>
                  <a:lnTo>
                    <a:pt x="199390" y="73660"/>
                  </a:lnTo>
                  <a:lnTo>
                    <a:pt x="179692" y="73660"/>
                  </a:lnTo>
                  <a:lnTo>
                    <a:pt x="159994" y="74930"/>
                  </a:lnTo>
                  <a:lnTo>
                    <a:pt x="83553" y="74930"/>
                  </a:lnTo>
                  <a:lnTo>
                    <a:pt x="65824" y="73660"/>
                  </a:lnTo>
                  <a:lnTo>
                    <a:pt x="40881" y="71120"/>
                  </a:lnTo>
                  <a:lnTo>
                    <a:pt x="36131" y="71120"/>
                  </a:lnTo>
                  <a:lnTo>
                    <a:pt x="32321" y="76200"/>
                  </a:lnTo>
                  <a:lnTo>
                    <a:pt x="33274" y="78740"/>
                  </a:lnTo>
                  <a:lnTo>
                    <a:pt x="40881" y="109220"/>
                  </a:lnTo>
                  <a:lnTo>
                    <a:pt x="44678" y="119380"/>
                  </a:lnTo>
                  <a:lnTo>
                    <a:pt x="44678" y="120650"/>
                  </a:lnTo>
                  <a:lnTo>
                    <a:pt x="45631" y="120650"/>
                  </a:lnTo>
                  <a:lnTo>
                    <a:pt x="47536" y="125730"/>
                  </a:lnTo>
                  <a:lnTo>
                    <a:pt x="53238" y="132080"/>
                  </a:lnTo>
                  <a:lnTo>
                    <a:pt x="62750" y="132080"/>
                  </a:lnTo>
                  <a:lnTo>
                    <a:pt x="92989" y="128270"/>
                  </a:lnTo>
                  <a:lnTo>
                    <a:pt x="139382" y="124460"/>
                  </a:lnTo>
                  <a:lnTo>
                    <a:pt x="162750" y="121920"/>
                  </a:lnTo>
                  <a:lnTo>
                    <a:pt x="179692" y="120650"/>
                  </a:lnTo>
                  <a:lnTo>
                    <a:pt x="283489" y="114300"/>
                  </a:lnTo>
                  <a:lnTo>
                    <a:pt x="316128" y="111760"/>
                  </a:lnTo>
                  <a:lnTo>
                    <a:pt x="348932" y="111760"/>
                  </a:lnTo>
                  <a:lnTo>
                    <a:pt x="347980" y="121920"/>
                  </a:lnTo>
                  <a:lnTo>
                    <a:pt x="337223" y="171450"/>
                  </a:lnTo>
                  <a:lnTo>
                    <a:pt x="307581" y="223520"/>
                  </a:lnTo>
                  <a:lnTo>
                    <a:pt x="272757" y="275590"/>
                  </a:lnTo>
                  <a:lnTo>
                    <a:pt x="225806" y="326390"/>
                  </a:lnTo>
                  <a:lnTo>
                    <a:pt x="196608" y="356870"/>
                  </a:lnTo>
                  <a:lnTo>
                    <a:pt x="153543" y="394970"/>
                  </a:lnTo>
                  <a:lnTo>
                    <a:pt x="119799" y="420370"/>
                  </a:lnTo>
                  <a:lnTo>
                    <a:pt x="62865" y="461010"/>
                  </a:lnTo>
                  <a:lnTo>
                    <a:pt x="6654" y="490220"/>
                  </a:lnTo>
                  <a:lnTo>
                    <a:pt x="0" y="495300"/>
                  </a:lnTo>
                  <a:lnTo>
                    <a:pt x="3797" y="499110"/>
                  </a:lnTo>
                  <a:lnTo>
                    <a:pt x="24714" y="521970"/>
                  </a:lnTo>
                  <a:lnTo>
                    <a:pt x="32321" y="528320"/>
                  </a:lnTo>
                  <a:lnTo>
                    <a:pt x="115036" y="487680"/>
                  </a:lnTo>
                  <a:lnTo>
                    <a:pt x="152831" y="463550"/>
                  </a:lnTo>
                  <a:lnTo>
                    <a:pt x="184569" y="438150"/>
                  </a:lnTo>
                  <a:lnTo>
                    <a:pt x="226288" y="400050"/>
                  </a:lnTo>
                  <a:lnTo>
                    <a:pt x="267081" y="363220"/>
                  </a:lnTo>
                  <a:lnTo>
                    <a:pt x="312661" y="312420"/>
                  </a:lnTo>
                  <a:lnTo>
                    <a:pt x="338480" y="275590"/>
                  </a:lnTo>
                  <a:lnTo>
                    <a:pt x="363524" y="238760"/>
                  </a:lnTo>
                  <a:lnTo>
                    <a:pt x="389013" y="194310"/>
                  </a:lnTo>
                  <a:lnTo>
                    <a:pt x="401231" y="165100"/>
                  </a:lnTo>
                  <a:lnTo>
                    <a:pt x="406819" y="152400"/>
                  </a:lnTo>
                  <a:lnTo>
                    <a:pt x="410260" y="143510"/>
                  </a:lnTo>
                  <a:lnTo>
                    <a:pt x="412991" y="137160"/>
                  </a:lnTo>
                  <a:lnTo>
                    <a:pt x="416445" y="127000"/>
                  </a:lnTo>
                  <a:lnTo>
                    <a:pt x="419849" y="118110"/>
                  </a:lnTo>
                  <a:lnTo>
                    <a:pt x="421855" y="111760"/>
                  </a:lnTo>
                  <a:lnTo>
                    <a:pt x="422262" y="110490"/>
                  </a:lnTo>
                  <a:lnTo>
                    <a:pt x="424865" y="102870"/>
                  </a:lnTo>
                  <a:lnTo>
                    <a:pt x="431647" y="82550"/>
                  </a:lnTo>
                  <a:close/>
                </a:path>
                <a:path w="4394834" h="888364">
                  <a:moveTo>
                    <a:pt x="662698" y="0"/>
                  </a:moveTo>
                  <a:lnTo>
                    <a:pt x="592340" y="0"/>
                  </a:lnTo>
                  <a:lnTo>
                    <a:pt x="587578" y="3810"/>
                  </a:lnTo>
                  <a:lnTo>
                    <a:pt x="589483" y="8890"/>
                  </a:lnTo>
                  <a:lnTo>
                    <a:pt x="592264" y="15240"/>
                  </a:lnTo>
                  <a:lnTo>
                    <a:pt x="593940" y="21590"/>
                  </a:lnTo>
                  <a:lnTo>
                    <a:pt x="595160" y="30480"/>
                  </a:lnTo>
                  <a:lnTo>
                    <a:pt x="596620" y="48260"/>
                  </a:lnTo>
                  <a:lnTo>
                    <a:pt x="597992" y="67310"/>
                  </a:lnTo>
                  <a:lnTo>
                    <a:pt x="598055" y="68580"/>
                  </a:lnTo>
                  <a:lnTo>
                    <a:pt x="598627" y="78740"/>
                  </a:lnTo>
                  <a:lnTo>
                    <a:pt x="598741" y="82550"/>
                  </a:lnTo>
                  <a:lnTo>
                    <a:pt x="598792" y="85090"/>
                  </a:lnTo>
                  <a:lnTo>
                    <a:pt x="598957" y="93980"/>
                  </a:lnTo>
                  <a:lnTo>
                    <a:pt x="598995" y="166370"/>
                  </a:lnTo>
                  <a:lnTo>
                    <a:pt x="582460" y="166370"/>
                  </a:lnTo>
                  <a:lnTo>
                    <a:pt x="570166" y="167640"/>
                  </a:lnTo>
                  <a:lnTo>
                    <a:pt x="556006" y="167640"/>
                  </a:lnTo>
                  <a:lnTo>
                    <a:pt x="511619" y="170180"/>
                  </a:lnTo>
                  <a:lnTo>
                    <a:pt x="462076" y="170180"/>
                  </a:lnTo>
                  <a:lnTo>
                    <a:pt x="442010" y="168910"/>
                  </a:lnTo>
                  <a:lnTo>
                    <a:pt x="429869" y="168910"/>
                  </a:lnTo>
                  <a:lnTo>
                    <a:pt x="420763" y="167640"/>
                  </a:lnTo>
                  <a:lnTo>
                    <a:pt x="409790" y="166370"/>
                  </a:lnTo>
                  <a:lnTo>
                    <a:pt x="405028" y="166370"/>
                  </a:lnTo>
                  <a:lnTo>
                    <a:pt x="403136" y="171450"/>
                  </a:lnTo>
                  <a:lnTo>
                    <a:pt x="403136" y="173990"/>
                  </a:lnTo>
                  <a:lnTo>
                    <a:pt x="408838" y="210820"/>
                  </a:lnTo>
                  <a:lnTo>
                    <a:pt x="408838" y="212090"/>
                  </a:lnTo>
                  <a:lnTo>
                    <a:pt x="409790" y="213360"/>
                  </a:lnTo>
                  <a:lnTo>
                    <a:pt x="410730" y="218440"/>
                  </a:lnTo>
                  <a:lnTo>
                    <a:pt x="415493" y="222250"/>
                  </a:lnTo>
                  <a:lnTo>
                    <a:pt x="425945" y="220980"/>
                  </a:lnTo>
                  <a:lnTo>
                    <a:pt x="439572" y="219710"/>
                  </a:lnTo>
                  <a:lnTo>
                    <a:pt x="449364" y="218440"/>
                  </a:lnTo>
                  <a:lnTo>
                    <a:pt x="460044" y="218440"/>
                  </a:lnTo>
                  <a:lnTo>
                    <a:pt x="492633" y="215900"/>
                  </a:lnTo>
                  <a:lnTo>
                    <a:pt x="503313" y="215900"/>
                  </a:lnTo>
                  <a:lnTo>
                    <a:pt x="513105" y="214630"/>
                  </a:lnTo>
                  <a:lnTo>
                    <a:pt x="526732" y="214630"/>
                  </a:lnTo>
                  <a:lnTo>
                    <a:pt x="598995" y="210820"/>
                  </a:lnTo>
                  <a:lnTo>
                    <a:pt x="598995" y="330200"/>
                  </a:lnTo>
                  <a:lnTo>
                    <a:pt x="585889" y="331470"/>
                  </a:lnTo>
                  <a:lnTo>
                    <a:pt x="576173" y="331470"/>
                  </a:lnTo>
                  <a:lnTo>
                    <a:pt x="565035" y="332740"/>
                  </a:lnTo>
                  <a:lnTo>
                    <a:pt x="547649" y="332740"/>
                  </a:lnTo>
                  <a:lnTo>
                    <a:pt x="530123" y="334010"/>
                  </a:lnTo>
                  <a:lnTo>
                    <a:pt x="487273" y="334010"/>
                  </a:lnTo>
                  <a:lnTo>
                    <a:pt x="469011" y="335280"/>
                  </a:lnTo>
                  <a:lnTo>
                    <a:pt x="457022" y="335280"/>
                  </a:lnTo>
                  <a:lnTo>
                    <a:pt x="446024" y="334010"/>
                  </a:lnTo>
                  <a:lnTo>
                    <a:pt x="415632" y="334010"/>
                  </a:lnTo>
                  <a:lnTo>
                    <a:pt x="406463" y="332740"/>
                  </a:lnTo>
                  <a:lnTo>
                    <a:pt x="399415" y="332740"/>
                  </a:lnTo>
                  <a:lnTo>
                    <a:pt x="390766" y="331470"/>
                  </a:lnTo>
                  <a:lnTo>
                    <a:pt x="386016" y="330200"/>
                  </a:lnTo>
                  <a:lnTo>
                    <a:pt x="384111" y="336550"/>
                  </a:lnTo>
                  <a:lnTo>
                    <a:pt x="384111" y="337820"/>
                  </a:lnTo>
                  <a:lnTo>
                    <a:pt x="389813" y="375920"/>
                  </a:lnTo>
                  <a:lnTo>
                    <a:pt x="389813" y="377190"/>
                  </a:lnTo>
                  <a:lnTo>
                    <a:pt x="390766" y="377190"/>
                  </a:lnTo>
                  <a:lnTo>
                    <a:pt x="391718" y="382270"/>
                  </a:lnTo>
                  <a:lnTo>
                    <a:pt x="396468" y="386080"/>
                  </a:lnTo>
                  <a:lnTo>
                    <a:pt x="406933" y="384810"/>
                  </a:lnTo>
                  <a:lnTo>
                    <a:pt x="420560" y="384810"/>
                  </a:lnTo>
                  <a:lnTo>
                    <a:pt x="430352" y="383540"/>
                  </a:lnTo>
                  <a:lnTo>
                    <a:pt x="441032" y="382270"/>
                  </a:lnTo>
                  <a:lnTo>
                    <a:pt x="473621" y="381000"/>
                  </a:lnTo>
                  <a:lnTo>
                    <a:pt x="484301" y="379730"/>
                  </a:lnTo>
                  <a:lnTo>
                    <a:pt x="494093" y="379730"/>
                  </a:lnTo>
                  <a:lnTo>
                    <a:pt x="507720" y="378460"/>
                  </a:lnTo>
                  <a:lnTo>
                    <a:pt x="598995" y="375920"/>
                  </a:lnTo>
                  <a:lnTo>
                    <a:pt x="598995" y="454660"/>
                  </a:lnTo>
                  <a:lnTo>
                    <a:pt x="602792" y="454660"/>
                  </a:lnTo>
                  <a:lnTo>
                    <a:pt x="651281" y="452120"/>
                  </a:lnTo>
                  <a:lnTo>
                    <a:pt x="656043" y="450850"/>
                  </a:lnTo>
                  <a:lnTo>
                    <a:pt x="658888" y="445770"/>
                  </a:lnTo>
                  <a:lnTo>
                    <a:pt x="658901" y="375920"/>
                  </a:lnTo>
                  <a:lnTo>
                    <a:pt x="658914" y="335280"/>
                  </a:lnTo>
                  <a:lnTo>
                    <a:pt x="658926" y="210820"/>
                  </a:lnTo>
                  <a:lnTo>
                    <a:pt x="658939" y="170180"/>
                  </a:lnTo>
                  <a:lnTo>
                    <a:pt x="658977" y="93980"/>
                  </a:lnTo>
                  <a:lnTo>
                    <a:pt x="659282" y="74930"/>
                  </a:lnTo>
                  <a:lnTo>
                    <a:pt x="659396" y="68580"/>
                  </a:lnTo>
                  <a:lnTo>
                    <a:pt x="659498" y="63500"/>
                  </a:lnTo>
                  <a:lnTo>
                    <a:pt x="659587" y="58420"/>
                  </a:lnTo>
                  <a:lnTo>
                    <a:pt x="659688" y="53340"/>
                  </a:lnTo>
                  <a:lnTo>
                    <a:pt x="660133" y="41910"/>
                  </a:lnTo>
                  <a:lnTo>
                    <a:pt x="661035" y="29210"/>
                  </a:lnTo>
                  <a:lnTo>
                    <a:pt x="662597" y="8890"/>
                  </a:lnTo>
                  <a:lnTo>
                    <a:pt x="662698" y="0"/>
                  </a:lnTo>
                  <a:close/>
                </a:path>
                <a:path w="4394834" h="888364">
                  <a:moveTo>
                    <a:pt x="706424" y="839470"/>
                  </a:moveTo>
                  <a:lnTo>
                    <a:pt x="705485" y="835660"/>
                  </a:lnTo>
                  <a:lnTo>
                    <a:pt x="701560" y="807720"/>
                  </a:lnTo>
                  <a:lnTo>
                    <a:pt x="699770" y="795020"/>
                  </a:lnTo>
                  <a:lnTo>
                    <a:pt x="698830" y="789940"/>
                  </a:lnTo>
                  <a:lnTo>
                    <a:pt x="693115" y="784860"/>
                  </a:lnTo>
                  <a:lnTo>
                    <a:pt x="683615" y="786130"/>
                  </a:lnTo>
                  <a:lnTo>
                    <a:pt x="668820" y="789940"/>
                  </a:lnTo>
                  <a:lnTo>
                    <a:pt x="657936" y="792480"/>
                  </a:lnTo>
                  <a:lnTo>
                    <a:pt x="645642" y="795020"/>
                  </a:lnTo>
                  <a:lnTo>
                    <a:pt x="626567" y="797560"/>
                  </a:lnTo>
                  <a:lnTo>
                    <a:pt x="607263" y="798830"/>
                  </a:lnTo>
                  <a:lnTo>
                    <a:pt x="578294" y="801370"/>
                  </a:lnTo>
                  <a:lnTo>
                    <a:pt x="555256" y="802640"/>
                  </a:lnTo>
                  <a:lnTo>
                    <a:pt x="518439" y="805180"/>
                  </a:lnTo>
                  <a:lnTo>
                    <a:pt x="492506" y="806450"/>
                  </a:lnTo>
                  <a:lnTo>
                    <a:pt x="465137" y="806450"/>
                  </a:lnTo>
                  <a:lnTo>
                    <a:pt x="424053" y="807720"/>
                  </a:lnTo>
                  <a:lnTo>
                    <a:pt x="329653" y="807720"/>
                  </a:lnTo>
                  <a:lnTo>
                    <a:pt x="276669" y="805180"/>
                  </a:lnTo>
                  <a:lnTo>
                    <a:pt x="268579" y="789940"/>
                  </a:lnTo>
                  <a:lnTo>
                    <a:pt x="268185" y="783590"/>
                  </a:lnTo>
                  <a:lnTo>
                    <a:pt x="268122" y="703580"/>
                  </a:lnTo>
                  <a:lnTo>
                    <a:pt x="307581" y="702310"/>
                  </a:lnTo>
                  <a:lnTo>
                    <a:pt x="384987" y="701040"/>
                  </a:lnTo>
                  <a:lnTo>
                    <a:pt x="405333" y="699770"/>
                  </a:lnTo>
                  <a:lnTo>
                    <a:pt x="426123" y="699770"/>
                  </a:lnTo>
                  <a:lnTo>
                    <a:pt x="582676" y="697230"/>
                  </a:lnTo>
                  <a:lnTo>
                    <a:pt x="599948" y="695960"/>
                  </a:lnTo>
                  <a:lnTo>
                    <a:pt x="637971" y="695960"/>
                  </a:lnTo>
                  <a:lnTo>
                    <a:pt x="647484" y="692150"/>
                  </a:lnTo>
                  <a:lnTo>
                    <a:pt x="648436" y="680720"/>
                  </a:lnTo>
                  <a:lnTo>
                    <a:pt x="649871" y="659130"/>
                  </a:lnTo>
                  <a:lnTo>
                    <a:pt x="649960" y="657860"/>
                  </a:lnTo>
                  <a:lnTo>
                    <a:pt x="650036" y="656590"/>
                  </a:lnTo>
                  <a:lnTo>
                    <a:pt x="650125" y="655320"/>
                  </a:lnTo>
                  <a:lnTo>
                    <a:pt x="652449" y="622300"/>
                  </a:lnTo>
                  <a:lnTo>
                    <a:pt x="654138" y="600710"/>
                  </a:lnTo>
                  <a:lnTo>
                    <a:pt x="655866" y="577850"/>
                  </a:lnTo>
                  <a:lnTo>
                    <a:pt x="657225" y="561340"/>
                  </a:lnTo>
                  <a:lnTo>
                    <a:pt x="657758" y="556260"/>
                  </a:lnTo>
                  <a:lnTo>
                    <a:pt x="658952" y="544830"/>
                  </a:lnTo>
                  <a:lnTo>
                    <a:pt x="661746" y="519430"/>
                  </a:lnTo>
                  <a:lnTo>
                    <a:pt x="661746" y="516890"/>
                  </a:lnTo>
                  <a:lnTo>
                    <a:pt x="660793" y="511810"/>
                  </a:lnTo>
                  <a:lnTo>
                    <a:pt x="656043" y="510540"/>
                  </a:lnTo>
                  <a:lnTo>
                    <a:pt x="607542" y="502920"/>
                  </a:lnTo>
                  <a:lnTo>
                    <a:pt x="597090" y="502920"/>
                  </a:lnTo>
                  <a:lnTo>
                    <a:pt x="595185" y="504190"/>
                  </a:lnTo>
                  <a:lnTo>
                    <a:pt x="593293" y="504190"/>
                  </a:lnTo>
                  <a:lnTo>
                    <a:pt x="573913" y="506730"/>
                  </a:lnTo>
                  <a:lnTo>
                    <a:pt x="559536" y="509270"/>
                  </a:lnTo>
                  <a:lnTo>
                    <a:pt x="543013" y="510540"/>
                  </a:lnTo>
                  <a:lnTo>
                    <a:pt x="491197" y="513080"/>
                  </a:lnTo>
                  <a:lnTo>
                    <a:pt x="454113" y="515620"/>
                  </a:lnTo>
                  <a:lnTo>
                    <a:pt x="397776" y="518160"/>
                  </a:lnTo>
                  <a:lnTo>
                    <a:pt x="360502" y="518160"/>
                  </a:lnTo>
                  <a:lnTo>
                    <a:pt x="334200" y="519430"/>
                  </a:lnTo>
                  <a:lnTo>
                    <a:pt x="276440" y="519430"/>
                  </a:lnTo>
                  <a:lnTo>
                    <a:pt x="256235" y="518160"/>
                  </a:lnTo>
                  <a:lnTo>
                    <a:pt x="224675" y="518160"/>
                  </a:lnTo>
                  <a:lnTo>
                    <a:pt x="216192" y="516890"/>
                  </a:lnTo>
                  <a:lnTo>
                    <a:pt x="206311" y="516890"/>
                  </a:lnTo>
                  <a:lnTo>
                    <a:pt x="196811" y="515620"/>
                  </a:lnTo>
                  <a:lnTo>
                    <a:pt x="198716" y="523240"/>
                  </a:lnTo>
                  <a:lnTo>
                    <a:pt x="204419" y="558800"/>
                  </a:lnTo>
                  <a:lnTo>
                    <a:pt x="206311" y="565150"/>
                  </a:lnTo>
                  <a:lnTo>
                    <a:pt x="212026" y="571500"/>
                  </a:lnTo>
                  <a:lnTo>
                    <a:pt x="222478" y="570230"/>
                  </a:lnTo>
                  <a:lnTo>
                    <a:pt x="295694" y="566420"/>
                  </a:lnTo>
                  <a:lnTo>
                    <a:pt x="310603" y="565150"/>
                  </a:lnTo>
                  <a:lnTo>
                    <a:pt x="322313" y="563880"/>
                  </a:lnTo>
                  <a:lnTo>
                    <a:pt x="336867" y="563880"/>
                  </a:lnTo>
                  <a:lnTo>
                    <a:pt x="360349" y="562610"/>
                  </a:lnTo>
                  <a:lnTo>
                    <a:pt x="470662" y="558800"/>
                  </a:lnTo>
                  <a:lnTo>
                    <a:pt x="488048" y="558800"/>
                  </a:lnTo>
                  <a:lnTo>
                    <a:pt x="504456" y="557530"/>
                  </a:lnTo>
                  <a:lnTo>
                    <a:pt x="550545" y="557530"/>
                  </a:lnTo>
                  <a:lnTo>
                    <a:pt x="564400" y="556260"/>
                  </a:lnTo>
                  <a:lnTo>
                    <a:pt x="595185" y="556260"/>
                  </a:lnTo>
                  <a:lnTo>
                    <a:pt x="597090" y="558800"/>
                  </a:lnTo>
                  <a:lnTo>
                    <a:pt x="597090" y="566420"/>
                  </a:lnTo>
                  <a:lnTo>
                    <a:pt x="594233" y="648970"/>
                  </a:lnTo>
                  <a:lnTo>
                    <a:pt x="580440" y="651510"/>
                  </a:lnTo>
                  <a:lnTo>
                    <a:pt x="569455" y="652780"/>
                  </a:lnTo>
                  <a:lnTo>
                    <a:pt x="555536" y="652780"/>
                  </a:lnTo>
                  <a:lnTo>
                    <a:pt x="509930" y="655320"/>
                  </a:lnTo>
                  <a:lnTo>
                    <a:pt x="493458" y="656590"/>
                  </a:lnTo>
                  <a:lnTo>
                    <a:pt x="475551" y="656590"/>
                  </a:lnTo>
                  <a:lnTo>
                    <a:pt x="420903" y="659130"/>
                  </a:lnTo>
                  <a:lnTo>
                    <a:pt x="293281" y="659130"/>
                  </a:lnTo>
                  <a:lnTo>
                    <a:pt x="247091" y="657860"/>
                  </a:lnTo>
                  <a:lnTo>
                    <a:pt x="199656" y="657860"/>
                  </a:lnTo>
                  <a:lnTo>
                    <a:pt x="195859" y="665480"/>
                  </a:lnTo>
                  <a:lnTo>
                    <a:pt x="197764" y="669290"/>
                  </a:lnTo>
                  <a:lnTo>
                    <a:pt x="201637" y="675640"/>
                  </a:lnTo>
                  <a:lnTo>
                    <a:pt x="203822" y="681990"/>
                  </a:lnTo>
                  <a:lnTo>
                    <a:pt x="208216" y="774700"/>
                  </a:lnTo>
                  <a:lnTo>
                    <a:pt x="208343" y="786130"/>
                  </a:lnTo>
                  <a:lnTo>
                    <a:pt x="208470" y="797560"/>
                  </a:lnTo>
                  <a:lnTo>
                    <a:pt x="208483" y="798830"/>
                  </a:lnTo>
                  <a:lnTo>
                    <a:pt x="210362" y="812800"/>
                  </a:lnTo>
                  <a:lnTo>
                    <a:pt x="235686" y="845820"/>
                  </a:lnTo>
                  <a:lnTo>
                    <a:pt x="254609" y="854710"/>
                  </a:lnTo>
                  <a:lnTo>
                    <a:pt x="271919" y="854710"/>
                  </a:lnTo>
                  <a:lnTo>
                    <a:pt x="309295" y="853440"/>
                  </a:lnTo>
                  <a:lnTo>
                    <a:pt x="335559" y="853440"/>
                  </a:lnTo>
                  <a:lnTo>
                    <a:pt x="363169" y="852170"/>
                  </a:lnTo>
                  <a:lnTo>
                    <a:pt x="474738" y="850900"/>
                  </a:lnTo>
                  <a:lnTo>
                    <a:pt x="589508" y="848360"/>
                  </a:lnTo>
                  <a:lnTo>
                    <a:pt x="618248" y="847090"/>
                  </a:lnTo>
                  <a:lnTo>
                    <a:pt x="698830" y="847090"/>
                  </a:lnTo>
                  <a:lnTo>
                    <a:pt x="706424" y="839470"/>
                  </a:lnTo>
                  <a:close/>
                </a:path>
                <a:path w="4394834" h="888364">
                  <a:moveTo>
                    <a:pt x="1253070" y="92214"/>
                  </a:moveTo>
                  <a:lnTo>
                    <a:pt x="1244574" y="91274"/>
                  </a:lnTo>
                  <a:lnTo>
                    <a:pt x="1187526" y="78905"/>
                  </a:lnTo>
                  <a:lnTo>
                    <a:pt x="1186573" y="78905"/>
                  </a:lnTo>
                  <a:lnTo>
                    <a:pt x="1184681" y="77965"/>
                  </a:lnTo>
                  <a:lnTo>
                    <a:pt x="1182776" y="77965"/>
                  </a:lnTo>
                  <a:lnTo>
                    <a:pt x="1177074" y="77012"/>
                  </a:lnTo>
                  <a:lnTo>
                    <a:pt x="1124864" y="85191"/>
                  </a:lnTo>
                  <a:lnTo>
                    <a:pt x="1073061" y="89700"/>
                  </a:lnTo>
                  <a:lnTo>
                    <a:pt x="978128" y="95021"/>
                  </a:lnTo>
                  <a:lnTo>
                    <a:pt x="960323" y="95669"/>
                  </a:lnTo>
                  <a:lnTo>
                    <a:pt x="963028" y="95669"/>
                  </a:lnTo>
                  <a:lnTo>
                    <a:pt x="940231" y="95986"/>
                  </a:lnTo>
                  <a:lnTo>
                    <a:pt x="885050" y="95986"/>
                  </a:lnTo>
                  <a:lnTo>
                    <a:pt x="867410" y="95669"/>
                  </a:lnTo>
                  <a:lnTo>
                    <a:pt x="851636" y="94818"/>
                  </a:lnTo>
                  <a:lnTo>
                    <a:pt x="830033" y="93167"/>
                  </a:lnTo>
                  <a:lnTo>
                    <a:pt x="825284" y="92214"/>
                  </a:lnTo>
                  <a:lnTo>
                    <a:pt x="821474" y="97929"/>
                  </a:lnTo>
                  <a:lnTo>
                    <a:pt x="822426" y="99822"/>
                  </a:lnTo>
                  <a:lnTo>
                    <a:pt x="826223" y="115989"/>
                  </a:lnTo>
                  <a:lnTo>
                    <a:pt x="830033" y="130251"/>
                  </a:lnTo>
                  <a:lnTo>
                    <a:pt x="833831" y="140716"/>
                  </a:lnTo>
                  <a:lnTo>
                    <a:pt x="833831" y="141668"/>
                  </a:lnTo>
                  <a:lnTo>
                    <a:pt x="834732" y="142557"/>
                  </a:lnTo>
                  <a:lnTo>
                    <a:pt x="835418" y="144513"/>
                  </a:lnTo>
                  <a:lnTo>
                    <a:pt x="836688" y="148323"/>
                  </a:lnTo>
                  <a:lnTo>
                    <a:pt x="842391" y="154978"/>
                  </a:lnTo>
                  <a:lnTo>
                    <a:pt x="888136" y="149466"/>
                  </a:lnTo>
                  <a:lnTo>
                    <a:pt x="935685" y="146418"/>
                  </a:lnTo>
                  <a:lnTo>
                    <a:pt x="960285" y="144513"/>
                  </a:lnTo>
                  <a:lnTo>
                    <a:pt x="1046213" y="138836"/>
                  </a:lnTo>
                  <a:lnTo>
                    <a:pt x="1120025" y="134861"/>
                  </a:lnTo>
                  <a:lnTo>
                    <a:pt x="1134046" y="134289"/>
                  </a:lnTo>
                  <a:lnTo>
                    <a:pt x="1148041" y="134061"/>
                  </a:lnTo>
                  <a:lnTo>
                    <a:pt x="1170419" y="134061"/>
                  </a:lnTo>
                  <a:lnTo>
                    <a:pt x="1174216" y="137858"/>
                  </a:lnTo>
                  <a:lnTo>
                    <a:pt x="1174140" y="162318"/>
                  </a:lnTo>
                  <a:lnTo>
                    <a:pt x="1169466" y="222948"/>
                  </a:lnTo>
                  <a:lnTo>
                    <a:pt x="1164170" y="272580"/>
                  </a:lnTo>
                  <a:lnTo>
                    <a:pt x="1155674" y="326110"/>
                  </a:lnTo>
                  <a:lnTo>
                    <a:pt x="1146314" y="379628"/>
                  </a:lnTo>
                  <a:lnTo>
                    <a:pt x="1135240" y="427850"/>
                  </a:lnTo>
                  <a:lnTo>
                    <a:pt x="1133335" y="434505"/>
                  </a:lnTo>
                  <a:lnTo>
                    <a:pt x="1138085" y="437362"/>
                  </a:lnTo>
                  <a:lnTo>
                    <a:pt x="1140942" y="437362"/>
                  </a:lnTo>
                  <a:lnTo>
                    <a:pt x="1149502" y="436410"/>
                  </a:lnTo>
                  <a:lnTo>
                    <a:pt x="1167561" y="435457"/>
                  </a:lnTo>
                  <a:lnTo>
                    <a:pt x="1175169" y="433552"/>
                  </a:lnTo>
                  <a:lnTo>
                    <a:pt x="1179918" y="432600"/>
                  </a:lnTo>
                  <a:lnTo>
                    <a:pt x="1189431" y="424040"/>
                  </a:lnTo>
                  <a:lnTo>
                    <a:pt x="1194181" y="406933"/>
                  </a:lnTo>
                  <a:lnTo>
                    <a:pt x="1198118" y="394360"/>
                  </a:lnTo>
                  <a:lnTo>
                    <a:pt x="1200721" y="384771"/>
                  </a:lnTo>
                  <a:lnTo>
                    <a:pt x="1209929" y="336727"/>
                  </a:lnTo>
                  <a:lnTo>
                    <a:pt x="1221320" y="270459"/>
                  </a:lnTo>
                  <a:lnTo>
                    <a:pt x="1231214" y="207632"/>
                  </a:lnTo>
                  <a:lnTo>
                    <a:pt x="1233043" y="196278"/>
                  </a:lnTo>
                  <a:lnTo>
                    <a:pt x="1244930" y="134061"/>
                  </a:lnTo>
                  <a:lnTo>
                    <a:pt x="1252385" y="95986"/>
                  </a:lnTo>
                  <a:lnTo>
                    <a:pt x="1252448" y="95669"/>
                  </a:lnTo>
                  <a:lnTo>
                    <a:pt x="1252943" y="93167"/>
                  </a:lnTo>
                  <a:lnTo>
                    <a:pt x="1253070" y="92214"/>
                  </a:lnTo>
                  <a:close/>
                </a:path>
                <a:path w="4394834" h="888364">
                  <a:moveTo>
                    <a:pt x="1326337" y="543839"/>
                  </a:moveTo>
                  <a:lnTo>
                    <a:pt x="1324444" y="535292"/>
                  </a:lnTo>
                  <a:lnTo>
                    <a:pt x="1324356" y="534809"/>
                  </a:lnTo>
                  <a:lnTo>
                    <a:pt x="1319682" y="508660"/>
                  </a:lnTo>
                  <a:lnTo>
                    <a:pt x="1317790" y="501065"/>
                  </a:lnTo>
                  <a:lnTo>
                    <a:pt x="1266088" y="515912"/>
                  </a:lnTo>
                  <a:lnTo>
                    <a:pt x="1180985" y="531368"/>
                  </a:lnTo>
                  <a:lnTo>
                    <a:pt x="1136180" y="537540"/>
                  </a:lnTo>
                  <a:lnTo>
                    <a:pt x="1069708" y="544334"/>
                  </a:lnTo>
                  <a:lnTo>
                    <a:pt x="1026833" y="547814"/>
                  </a:lnTo>
                  <a:lnTo>
                    <a:pt x="997369" y="549554"/>
                  </a:lnTo>
                  <a:lnTo>
                    <a:pt x="997432" y="546341"/>
                  </a:lnTo>
                  <a:lnTo>
                    <a:pt x="997546" y="540994"/>
                  </a:lnTo>
                  <a:lnTo>
                    <a:pt x="997673" y="535292"/>
                  </a:lnTo>
                  <a:lnTo>
                    <a:pt x="997750" y="531368"/>
                  </a:lnTo>
                  <a:lnTo>
                    <a:pt x="997864" y="525780"/>
                  </a:lnTo>
                  <a:lnTo>
                    <a:pt x="997991" y="520090"/>
                  </a:lnTo>
                  <a:lnTo>
                    <a:pt x="998080" y="515912"/>
                  </a:lnTo>
                  <a:lnTo>
                    <a:pt x="998169" y="511200"/>
                  </a:lnTo>
                  <a:lnTo>
                    <a:pt x="998232" y="508660"/>
                  </a:lnTo>
                  <a:lnTo>
                    <a:pt x="998334" y="503910"/>
                  </a:lnTo>
                  <a:lnTo>
                    <a:pt x="998385" y="501065"/>
                  </a:lnTo>
                  <a:lnTo>
                    <a:pt x="1000226" y="413588"/>
                  </a:lnTo>
                  <a:lnTo>
                    <a:pt x="1000772" y="398945"/>
                  </a:lnTo>
                  <a:lnTo>
                    <a:pt x="1001052" y="389102"/>
                  </a:lnTo>
                  <a:lnTo>
                    <a:pt x="1001153" y="379628"/>
                  </a:lnTo>
                  <a:lnTo>
                    <a:pt x="1001255" y="349885"/>
                  </a:lnTo>
                  <a:lnTo>
                    <a:pt x="1001407" y="342988"/>
                  </a:lnTo>
                  <a:lnTo>
                    <a:pt x="1001979" y="333159"/>
                  </a:lnTo>
                  <a:lnTo>
                    <a:pt x="1003071" y="318503"/>
                  </a:lnTo>
                  <a:lnTo>
                    <a:pt x="1003071" y="309956"/>
                  </a:lnTo>
                  <a:lnTo>
                    <a:pt x="999274" y="309003"/>
                  </a:lnTo>
                  <a:lnTo>
                    <a:pt x="997369" y="309003"/>
                  </a:lnTo>
                  <a:lnTo>
                    <a:pt x="946975" y="307098"/>
                  </a:lnTo>
                  <a:lnTo>
                    <a:pt x="931760" y="307098"/>
                  </a:lnTo>
                  <a:lnTo>
                    <a:pt x="935570" y="316611"/>
                  </a:lnTo>
                  <a:lnTo>
                    <a:pt x="937806" y="322478"/>
                  </a:lnTo>
                  <a:lnTo>
                    <a:pt x="943127" y="364032"/>
                  </a:lnTo>
                  <a:lnTo>
                    <a:pt x="944092" y="424040"/>
                  </a:lnTo>
                  <a:lnTo>
                    <a:pt x="944130" y="551446"/>
                  </a:lnTo>
                  <a:lnTo>
                    <a:pt x="894702" y="552640"/>
                  </a:lnTo>
                  <a:lnTo>
                    <a:pt x="795870" y="552538"/>
                  </a:lnTo>
                  <a:lnTo>
                    <a:pt x="796658" y="552538"/>
                  </a:lnTo>
                  <a:lnTo>
                    <a:pt x="780884" y="552107"/>
                  </a:lnTo>
                  <a:lnTo>
                    <a:pt x="770737" y="551205"/>
                  </a:lnTo>
                  <a:lnTo>
                    <a:pt x="760628" y="549554"/>
                  </a:lnTo>
                  <a:lnTo>
                    <a:pt x="755865" y="548601"/>
                  </a:lnTo>
                  <a:lnTo>
                    <a:pt x="752068" y="554304"/>
                  </a:lnTo>
                  <a:lnTo>
                    <a:pt x="753021" y="556209"/>
                  </a:lnTo>
                  <a:lnTo>
                    <a:pt x="755256" y="565696"/>
                  </a:lnTo>
                  <a:lnTo>
                    <a:pt x="756640" y="571474"/>
                  </a:lnTo>
                  <a:lnTo>
                    <a:pt x="757897" y="576414"/>
                  </a:lnTo>
                  <a:lnTo>
                    <a:pt x="761580" y="590435"/>
                  </a:lnTo>
                  <a:lnTo>
                    <a:pt x="761644" y="590613"/>
                  </a:lnTo>
                  <a:lnTo>
                    <a:pt x="765378" y="600887"/>
                  </a:lnTo>
                  <a:lnTo>
                    <a:pt x="768235" y="609447"/>
                  </a:lnTo>
                  <a:lnTo>
                    <a:pt x="773938" y="613257"/>
                  </a:lnTo>
                  <a:lnTo>
                    <a:pt x="817727" y="609447"/>
                  </a:lnTo>
                  <a:lnTo>
                    <a:pt x="984592" y="599706"/>
                  </a:lnTo>
                  <a:lnTo>
                    <a:pt x="1082814" y="590613"/>
                  </a:lnTo>
                  <a:lnTo>
                    <a:pt x="1125105" y="585406"/>
                  </a:lnTo>
                  <a:lnTo>
                    <a:pt x="1207262" y="573316"/>
                  </a:lnTo>
                  <a:lnTo>
                    <a:pt x="1276273" y="561213"/>
                  </a:lnTo>
                  <a:lnTo>
                    <a:pt x="1319682" y="549554"/>
                  </a:lnTo>
                  <a:lnTo>
                    <a:pt x="1326337" y="543839"/>
                  </a:lnTo>
                  <a:close/>
                </a:path>
                <a:path w="4394834" h="888364">
                  <a:moveTo>
                    <a:pt x="1575447" y="417385"/>
                  </a:moveTo>
                  <a:lnTo>
                    <a:pt x="1572590" y="380314"/>
                  </a:lnTo>
                  <a:lnTo>
                    <a:pt x="1572145" y="377418"/>
                  </a:lnTo>
                  <a:lnTo>
                    <a:pt x="1572107" y="377164"/>
                  </a:lnTo>
                  <a:lnTo>
                    <a:pt x="1572006" y="376453"/>
                  </a:lnTo>
                  <a:lnTo>
                    <a:pt x="1570609" y="367398"/>
                  </a:lnTo>
                  <a:lnTo>
                    <a:pt x="1569745" y="361289"/>
                  </a:lnTo>
                  <a:lnTo>
                    <a:pt x="1561185" y="362242"/>
                  </a:lnTo>
                  <a:lnTo>
                    <a:pt x="1553083" y="364490"/>
                  </a:lnTo>
                  <a:lnTo>
                    <a:pt x="1546275" y="365988"/>
                  </a:lnTo>
                  <a:lnTo>
                    <a:pt x="1506143" y="371335"/>
                  </a:lnTo>
                  <a:lnTo>
                    <a:pt x="1447914" y="376453"/>
                  </a:lnTo>
                  <a:lnTo>
                    <a:pt x="1425321" y="377418"/>
                  </a:lnTo>
                  <a:lnTo>
                    <a:pt x="1410017" y="377418"/>
                  </a:lnTo>
                  <a:lnTo>
                    <a:pt x="1410106" y="95567"/>
                  </a:lnTo>
                  <a:lnTo>
                    <a:pt x="1410804" y="55168"/>
                  </a:lnTo>
                  <a:lnTo>
                    <a:pt x="1413814" y="9499"/>
                  </a:lnTo>
                  <a:lnTo>
                    <a:pt x="1413814" y="1892"/>
                  </a:lnTo>
                  <a:lnTo>
                    <a:pt x="1407160" y="1892"/>
                  </a:lnTo>
                  <a:lnTo>
                    <a:pt x="1352969" y="0"/>
                  </a:lnTo>
                  <a:lnTo>
                    <a:pt x="1343456" y="0"/>
                  </a:lnTo>
                  <a:lnTo>
                    <a:pt x="1338707" y="4749"/>
                  </a:lnTo>
                  <a:lnTo>
                    <a:pt x="1340599" y="9499"/>
                  </a:lnTo>
                  <a:lnTo>
                    <a:pt x="1343393" y="15481"/>
                  </a:lnTo>
                  <a:lnTo>
                    <a:pt x="1345057" y="21691"/>
                  </a:lnTo>
                  <a:lnTo>
                    <a:pt x="1349108" y="68338"/>
                  </a:lnTo>
                  <a:lnTo>
                    <a:pt x="1349908" y="86474"/>
                  </a:lnTo>
                  <a:lnTo>
                    <a:pt x="1350073" y="95567"/>
                  </a:lnTo>
                  <a:lnTo>
                    <a:pt x="1350111" y="808164"/>
                  </a:lnTo>
                  <a:lnTo>
                    <a:pt x="1353921" y="808164"/>
                  </a:lnTo>
                  <a:lnTo>
                    <a:pt x="1402410" y="805307"/>
                  </a:lnTo>
                  <a:lnTo>
                    <a:pt x="1407160" y="804354"/>
                  </a:lnTo>
                  <a:lnTo>
                    <a:pt x="1410017" y="798652"/>
                  </a:lnTo>
                  <a:lnTo>
                    <a:pt x="1410017" y="426897"/>
                  </a:lnTo>
                  <a:lnTo>
                    <a:pt x="1459458" y="426897"/>
                  </a:lnTo>
                  <a:lnTo>
                    <a:pt x="1491424" y="426072"/>
                  </a:lnTo>
                  <a:lnTo>
                    <a:pt x="1547380" y="426072"/>
                  </a:lnTo>
                  <a:lnTo>
                    <a:pt x="1557083" y="426745"/>
                  </a:lnTo>
                  <a:lnTo>
                    <a:pt x="1566887" y="427850"/>
                  </a:lnTo>
                  <a:lnTo>
                    <a:pt x="1575447" y="427850"/>
                  </a:lnTo>
                  <a:lnTo>
                    <a:pt x="1575447" y="426072"/>
                  </a:lnTo>
                  <a:lnTo>
                    <a:pt x="1575447" y="417385"/>
                  </a:lnTo>
                  <a:close/>
                </a:path>
                <a:path w="4394834" h="888364">
                  <a:moveTo>
                    <a:pt x="2253246" y="73202"/>
                  </a:moveTo>
                  <a:lnTo>
                    <a:pt x="2246592" y="71310"/>
                  </a:lnTo>
                  <a:lnTo>
                    <a:pt x="2192401" y="60845"/>
                  </a:lnTo>
                  <a:lnTo>
                    <a:pt x="2185746" y="61798"/>
                  </a:lnTo>
                  <a:lnTo>
                    <a:pt x="2183841" y="62750"/>
                  </a:lnTo>
                  <a:lnTo>
                    <a:pt x="2183841" y="114084"/>
                  </a:lnTo>
                  <a:lnTo>
                    <a:pt x="2183727" y="132930"/>
                  </a:lnTo>
                  <a:lnTo>
                    <a:pt x="2183638" y="140030"/>
                  </a:lnTo>
                  <a:lnTo>
                    <a:pt x="2183549" y="147307"/>
                  </a:lnTo>
                  <a:lnTo>
                    <a:pt x="2180983" y="354634"/>
                  </a:lnTo>
                  <a:lnTo>
                    <a:pt x="2100592" y="360286"/>
                  </a:lnTo>
                  <a:lnTo>
                    <a:pt x="2029396" y="363080"/>
                  </a:lnTo>
                  <a:lnTo>
                    <a:pt x="1967115" y="364083"/>
                  </a:lnTo>
                  <a:lnTo>
                    <a:pt x="1948992" y="364083"/>
                  </a:lnTo>
                  <a:lnTo>
                    <a:pt x="1948929" y="360921"/>
                  </a:lnTo>
                  <a:lnTo>
                    <a:pt x="1948815" y="354634"/>
                  </a:lnTo>
                  <a:lnTo>
                    <a:pt x="1944243" y="122643"/>
                  </a:lnTo>
                  <a:lnTo>
                    <a:pt x="2175281" y="114084"/>
                  </a:lnTo>
                  <a:lnTo>
                    <a:pt x="2183841" y="114084"/>
                  </a:lnTo>
                  <a:lnTo>
                    <a:pt x="2183841" y="62750"/>
                  </a:lnTo>
                  <a:lnTo>
                    <a:pt x="2181936" y="62750"/>
                  </a:lnTo>
                  <a:lnTo>
                    <a:pt x="2174938" y="63881"/>
                  </a:lnTo>
                  <a:lnTo>
                    <a:pt x="2168690" y="64643"/>
                  </a:lnTo>
                  <a:lnTo>
                    <a:pt x="2117166" y="68453"/>
                  </a:lnTo>
                  <a:lnTo>
                    <a:pt x="2048535" y="72199"/>
                  </a:lnTo>
                  <a:lnTo>
                    <a:pt x="1989785" y="74510"/>
                  </a:lnTo>
                  <a:lnTo>
                    <a:pt x="1975916" y="74904"/>
                  </a:lnTo>
                  <a:lnTo>
                    <a:pt x="1919795" y="74904"/>
                  </a:lnTo>
                  <a:lnTo>
                    <a:pt x="1894865" y="74091"/>
                  </a:lnTo>
                  <a:lnTo>
                    <a:pt x="1887105" y="73685"/>
                  </a:lnTo>
                  <a:lnTo>
                    <a:pt x="1879587" y="73202"/>
                  </a:lnTo>
                  <a:lnTo>
                    <a:pt x="1872919" y="72263"/>
                  </a:lnTo>
                  <a:lnTo>
                    <a:pt x="1868182" y="81762"/>
                  </a:lnTo>
                  <a:lnTo>
                    <a:pt x="1871980" y="87464"/>
                  </a:lnTo>
                  <a:lnTo>
                    <a:pt x="1875345" y="92278"/>
                  </a:lnTo>
                  <a:lnTo>
                    <a:pt x="1877504" y="97396"/>
                  </a:lnTo>
                  <a:lnTo>
                    <a:pt x="1884451" y="136740"/>
                  </a:lnTo>
                  <a:lnTo>
                    <a:pt x="1886673" y="160248"/>
                  </a:lnTo>
                  <a:lnTo>
                    <a:pt x="1887321" y="175895"/>
                  </a:lnTo>
                  <a:lnTo>
                    <a:pt x="1889417" y="225463"/>
                  </a:lnTo>
                  <a:lnTo>
                    <a:pt x="1891538" y="281266"/>
                  </a:lnTo>
                  <a:lnTo>
                    <a:pt x="1893252" y="338836"/>
                  </a:lnTo>
                  <a:lnTo>
                    <a:pt x="1893849" y="416445"/>
                  </a:lnTo>
                  <a:lnTo>
                    <a:pt x="1899551" y="418338"/>
                  </a:lnTo>
                  <a:lnTo>
                    <a:pt x="1904314" y="418338"/>
                  </a:lnTo>
                  <a:lnTo>
                    <a:pt x="1940445" y="414540"/>
                  </a:lnTo>
                  <a:lnTo>
                    <a:pt x="1952472" y="413969"/>
                  </a:lnTo>
                  <a:lnTo>
                    <a:pt x="2096122" y="408838"/>
                  </a:lnTo>
                  <a:lnTo>
                    <a:pt x="2160841" y="407047"/>
                  </a:lnTo>
                  <a:lnTo>
                    <a:pt x="2209508" y="407047"/>
                  </a:lnTo>
                  <a:lnTo>
                    <a:pt x="2215032" y="407327"/>
                  </a:lnTo>
                  <a:lnTo>
                    <a:pt x="2220925" y="407885"/>
                  </a:lnTo>
                  <a:lnTo>
                    <a:pt x="2235187" y="408838"/>
                  </a:lnTo>
                  <a:lnTo>
                    <a:pt x="2235187" y="407047"/>
                  </a:lnTo>
                  <a:lnTo>
                    <a:pt x="2235187" y="395516"/>
                  </a:lnTo>
                  <a:lnTo>
                    <a:pt x="2236241" y="364083"/>
                  </a:lnTo>
                  <a:lnTo>
                    <a:pt x="2236343" y="360921"/>
                  </a:lnTo>
                  <a:lnTo>
                    <a:pt x="2236470" y="357314"/>
                  </a:lnTo>
                  <a:lnTo>
                    <a:pt x="2236559" y="354634"/>
                  </a:lnTo>
                  <a:lnTo>
                    <a:pt x="2240127" y="252107"/>
                  </a:lnTo>
                  <a:lnTo>
                    <a:pt x="2242058" y="208064"/>
                  </a:lnTo>
                  <a:lnTo>
                    <a:pt x="2244306" y="170675"/>
                  </a:lnTo>
                  <a:lnTo>
                    <a:pt x="2244687" y="166268"/>
                  </a:lnTo>
                  <a:lnTo>
                    <a:pt x="2245080" y="160248"/>
                  </a:lnTo>
                  <a:lnTo>
                    <a:pt x="2246223" y="140030"/>
                  </a:lnTo>
                  <a:lnTo>
                    <a:pt x="2246706" y="132930"/>
                  </a:lnTo>
                  <a:lnTo>
                    <a:pt x="2251164" y="90703"/>
                  </a:lnTo>
                  <a:lnTo>
                    <a:pt x="2252294" y="82715"/>
                  </a:lnTo>
                  <a:lnTo>
                    <a:pt x="2252395" y="81762"/>
                  </a:lnTo>
                  <a:lnTo>
                    <a:pt x="2253081" y="74904"/>
                  </a:lnTo>
                  <a:lnTo>
                    <a:pt x="2253132" y="74345"/>
                  </a:lnTo>
                  <a:lnTo>
                    <a:pt x="2253246" y="73202"/>
                  </a:lnTo>
                  <a:close/>
                </a:path>
                <a:path w="4394834" h="888364">
                  <a:moveTo>
                    <a:pt x="2407272" y="504863"/>
                  </a:moveTo>
                  <a:lnTo>
                    <a:pt x="2407031" y="503897"/>
                  </a:lnTo>
                  <a:lnTo>
                    <a:pt x="2405380" y="497255"/>
                  </a:lnTo>
                  <a:lnTo>
                    <a:pt x="2401570" y="495350"/>
                  </a:lnTo>
                  <a:lnTo>
                    <a:pt x="2363228" y="499084"/>
                  </a:lnTo>
                  <a:lnTo>
                    <a:pt x="2315146" y="501789"/>
                  </a:lnTo>
                  <a:lnTo>
                    <a:pt x="2235720" y="503897"/>
                  </a:lnTo>
                  <a:lnTo>
                    <a:pt x="2208022" y="503313"/>
                  </a:lnTo>
                  <a:lnTo>
                    <a:pt x="2179523" y="500418"/>
                  </a:lnTo>
                  <a:lnTo>
                    <a:pt x="2137257" y="494398"/>
                  </a:lnTo>
                  <a:lnTo>
                    <a:pt x="2132495" y="492506"/>
                  </a:lnTo>
                  <a:lnTo>
                    <a:pt x="2123935" y="508660"/>
                  </a:lnTo>
                  <a:lnTo>
                    <a:pt x="2121090" y="526732"/>
                  </a:lnTo>
                  <a:lnTo>
                    <a:pt x="2124887" y="528637"/>
                  </a:lnTo>
                  <a:lnTo>
                    <a:pt x="2138045" y="535863"/>
                  </a:lnTo>
                  <a:lnTo>
                    <a:pt x="2179091" y="546227"/>
                  </a:lnTo>
                  <a:lnTo>
                    <a:pt x="2224951" y="552170"/>
                  </a:lnTo>
                  <a:lnTo>
                    <a:pt x="2261705" y="553885"/>
                  </a:lnTo>
                  <a:lnTo>
                    <a:pt x="2279065" y="553885"/>
                  </a:lnTo>
                  <a:lnTo>
                    <a:pt x="2326894" y="552005"/>
                  </a:lnTo>
                  <a:lnTo>
                    <a:pt x="2382075" y="546925"/>
                  </a:lnTo>
                  <a:lnTo>
                    <a:pt x="2406319" y="524827"/>
                  </a:lnTo>
                  <a:lnTo>
                    <a:pt x="2407272" y="504863"/>
                  </a:lnTo>
                  <a:close/>
                </a:path>
                <a:path w="4394834" h="888364">
                  <a:moveTo>
                    <a:pt x="2497594" y="952"/>
                  </a:moveTo>
                  <a:lnTo>
                    <a:pt x="2492845" y="952"/>
                  </a:lnTo>
                  <a:lnTo>
                    <a:pt x="2483218" y="393"/>
                  </a:lnTo>
                  <a:lnTo>
                    <a:pt x="2473515" y="0"/>
                  </a:lnTo>
                  <a:lnTo>
                    <a:pt x="2427236" y="0"/>
                  </a:lnTo>
                  <a:lnTo>
                    <a:pt x="2422487" y="4749"/>
                  </a:lnTo>
                  <a:lnTo>
                    <a:pt x="2424392" y="9499"/>
                  </a:lnTo>
                  <a:lnTo>
                    <a:pt x="2427173" y="15481"/>
                  </a:lnTo>
                  <a:lnTo>
                    <a:pt x="2428849" y="21628"/>
                  </a:lnTo>
                  <a:lnTo>
                    <a:pt x="2430068" y="31699"/>
                  </a:lnTo>
                  <a:lnTo>
                    <a:pt x="2431516" y="49441"/>
                  </a:lnTo>
                  <a:lnTo>
                    <a:pt x="2432901" y="67589"/>
                  </a:lnTo>
                  <a:lnTo>
                    <a:pt x="2433015" y="69875"/>
                  </a:lnTo>
                  <a:lnTo>
                    <a:pt x="2433599" y="80568"/>
                  </a:lnTo>
                  <a:lnTo>
                    <a:pt x="2433688" y="85534"/>
                  </a:lnTo>
                  <a:lnTo>
                    <a:pt x="2433866" y="94627"/>
                  </a:lnTo>
                  <a:lnTo>
                    <a:pt x="2433891" y="461124"/>
                  </a:lnTo>
                  <a:lnTo>
                    <a:pt x="2437701" y="461124"/>
                  </a:lnTo>
                  <a:lnTo>
                    <a:pt x="2486190" y="458279"/>
                  </a:lnTo>
                  <a:lnTo>
                    <a:pt x="2490940" y="457327"/>
                  </a:lnTo>
                  <a:lnTo>
                    <a:pt x="2493797" y="451624"/>
                  </a:lnTo>
                  <a:lnTo>
                    <a:pt x="2493886" y="94627"/>
                  </a:lnTo>
                  <a:lnTo>
                    <a:pt x="2494000" y="85534"/>
                  </a:lnTo>
                  <a:lnTo>
                    <a:pt x="2494089" y="80568"/>
                  </a:lnTo>
                  <a:lnTo>
                    <a:pt x="2494318" y="67589"/>
                  </a:lnTo>
                  <a:lnTo>
                    <a:pt x="2494597" y="54216"/>
                  </a:lnTo>
                  <a:lnTo>
                    <a:pt x="2495042" y="42608"/>
                  </a:lnTo>
                  <a:lnTo>
                    <a:pt x="2495943" y="29298"/>
                  </a:lnTo>
                  <a:lnTo>
                    <a:pt x="2497518" y="9499"/>
                  </a:lnTo>
                  <a:lnTo>
                    <a:pt x="2497594" y="952"/>
                  </a:lnTo>
                  <a:close/>
                </a:path>
                <a:path w="4394834" h="888364">
                  <a:moveTo>
                    <a:pt x="2552750" y="824331"/>
                  </a:moveTo>
                  <a:lnTo>
                    <a:pt x="2543175" y="812876"/>
                  </a:lnTo>
                  <a:lnTo>
                    <a:pt x="2538488" y="810069"/>
                  </a:lnTo>
                  <a:lnTo>
                    <a:pt x="2529255" y="804354"/>
                  </a:lnTo>
                  <a:lnTo>
                    <a:pt x="2478468" y="778560"/>
                  </a:lnTo>
                  <a:lnTo>
                    <a:pt x="2397709" y="741667"/>
                  </a:lnTo>
                  <a:lnTo>
                    <a:pt x="2297938" y="698817"/>
                  </a:lnTo>
                  <a:lnTo>
                    <a:pt x="2302433" y="691502"/>
                  </a:lnTo>
                  <a:lnTo>
                    <a:pt x="2320810" y="654138"/>
                  </a:lnTo>
                  <a:lnTo>
                    <a:pt x="2321699" y="651281"/>
                  </a:lnTo>
                  <a:lnTo>
                    <a:pt x="2345156" y="650328"/>
                  </a:lnTo>
                  <a:lnTo>
                    <a:pt x="2345728" y="650328"/>
                  </a:lnTo>
                  <a:lnTo>
                    <a:pt x="2390889" y="649376"/>
                  </a:lnTo>
                  <a:lnTo>
                    <a:pt x="2408224" y="649376"/>
                  </a:lnTo>
                  <a:lnTo>
                    <a:pt x="2515666" y="650328"/>
                  </a:lnTo>
                  <a:lnTo>
                    <a:pt x="2528976" y="650328"/>
                  </a:lnTo>
                  <a:lnTo>
                    <a:pt x="2528938" y="650151"/>
                  </a:lnTo>
                  <a:lnTo>
                    <a:pt x="2528836" y="649579"/>
                  </a:lnTo>
                  <a:lnTo>
                    <a:pt x="2528798" y="649376"/>
                  </a:lnTo>
                  <a:lnTo>
                    <a:pt x="2527071" y="639876"/>
                  </a:lnTo>
                  <a:lnTo>
                    <a:pt x="2525941" y="628154"/>
                  </a:lnTo>
                  <a:lnTo>
                    <a:pt x="2525179" y="621042"/>
                  </a:lnTo>
                  <a:lnTo>
                    <a:pt x="2524404" y="615607"/>
                  </a:lnTo>
                  <a:lnTo>
                    <a:pt x="2524341" y="615289"/>
                  </a:lnTo>
                  <a:lnTo>
                    <a:pt x="2524252" y="614743"/>
                  </a:lnTo>
                  <a:lnTo>
                    <a:pt x="2524163" y="614197"/>
                  </a:lnTo>
                  <a:lnTo>
                    <a:pt x="2524087" y="613752"/>
                  </a:lnTo>
                  <a:lnTo>
                    <a:pt x="2523972" y="613054"/>
                  </a:lnTo>
                  <a:lnTo>
                    <a:pt x="2521369" y="598043"/>
                  </a:lnTo>
                  <a:lnTo>
                    <a:pt x="2521369" y="596138"/>
                  </a:lnTo>
                  <a:lnTo>
                    <a:pt x="2520416" y="591388"/>
                  </a:lnTo>
                  <a:lnTo>
                    <a:pt x="2512809" y="588530"/>
                  </a:lnTo>
                  <a:lnTo>
                    <a:pt x="2509964" y="589483"/>
                  </a:lnTo>
                  <a:lnTo>
                    <a:pt x="2483205" y="593966"/>
                  </a:lnTo>
                  <a:lnTo>
                    <a:pt x="2441105" y="599376"/>
                  </a:lnTo>
                  <a:lnTo>
                    <a:pt x="2371267" y="606145"/>
                  </a:lnTo>
                  <a:lnTo>
                    <a:pt x="2321826" y="609815"/>
                  </a:lnTo>
                  <a:lnTo>
                    <a:pt x="2247455" y="613752"/>
                  </a:lnTo>
                  <a:lnTo>
                    <a:pt x="2198789" y="615099"/>
                  </a:lnTo>
                  <a:lnTo>
                    <a:pt x="2167521" y="615099"/>
                  </a:lnTo>
                  <a:lnTo>
                    <a:pt x="2141270" y="615607"/>
                  </a:lnTo>
                  <a:lnTo>
                    <a:pt x="2114537" y="615607"/>
                  </a:lnTo>
                  <a:lnTo>
                    <a:pt x="2102650" y="615289"/>
                  </a:lnTo>
                  <a:lnTo>
                    <a:pt x="2054250" y="613054"/>
                  </a:lnTo>
                  <a:lnTo>
                    <a:pt x="2010803" y="609447"/>
                  </a:lnTo>
                  <a:lnTo>
                    <a:pt x="2006041" y="608495"/>
                  </a:lnTo>
                  <a:lnTo>
                    <a:pt x="2002243" y="614197"/>
                  </a:lnTo>
                  <a:lnTo>
                    <a:pt x="2003196" y="616102"/>
                  </a:lnTo>
                  <a:lnTo>
                    <a:pt x="2006041" y="628497"/>
                  </a:lnTo>
                  <a:lnTo>
                    <a:pt x="2008187" y="636778"/>
                  </a:lnTo>
                  <a:lnTo>
                    <a:pt x="2010676" y="644715"/>
                  </a:lnTo>
                  <a:lnTo>
                    <a:pt x="2014601" y="656031"/>
                  </a:lnTo>
                  <a:lnTo>
                    <a:pt x="2014601" y="656983"/>
                  </a:lnTo>
                  <a:lnTo>
                    <a:pt x="2015553" y="657936"/>
                  </a:lnTo>
                  <a:lnTo>
                    <a:pt x="2017458" y="662698"/>
                  </a:lnTo>
                  <a:lnTo>
                    <a:pt x="2023160" y="669353"/>
                  </a:lnTo>
                  <a:lnTo>
                    <a:pt x="2032660" y="668401"/>
                  </a:lnTo>
                  <a:lnTo>
                    <a:pt x="2169439" y="657771"/>
                  </a:lnTo>
                  <a:lnTo>
                    <a:pt x="2180945" y="656983"/>
                  </a:lnTo>
                  <a:lnTo>
                    <a:pt x="2181618" y="656983"/>
                  </a:lnTo>
                  <a:lnTo>
                    <a:pt x="2189149" y="656615"/>
                  </a:lnTo>
                  <a:lnTo>
                    <a:pt x="2252294" y="654138"/>
                  </a:lnTo>
                  <a:lnTo>
                    <a:pt x="2245195" y="676071"/>
                  </a:lnTo>
                  <a:lnTo>
                    <a:pt x="2238210" y="690562"/>
                  </a:lnTo>
                  <a:lnTo>
                    <a:pt x="2208085" y="723061"/>
                  </a:lnTo>
                  <a:lnTo>
                    <a:pt x="2174036" y="754151"/>
                  </a:lnTo>
                  <a:lnTo>
                    <a:pt x="2132495" y="780592"/>
                  </a:lnTo>
                  <a:lnTo>
                    <a:pt x="2089835" y="805129"/>
                  </a:lnTo>
                  <a:lnTo>
                    <a:pt x="2023262" y="832624"/>
                  </a:lnTo>
                  <a:lnTo>
                    <a:pt x="1978469" y="846188"/>
                  </a:lnTo>
                  <a:lnTo>
                    <a:pt x="1975624" y="847140"/>
                  </a:lnTo>
                  <a:lnTo>
                    <a:pt x="1973719" y="853795"/>
                  </a:lnTo>
                  <a:lnTo>
                    <a:pt x="1975624" y="855700"/>
                  </a:lnTo>
                  <a:lnTo>
                    <a:pt x="1998433" y="883272"/>
                  </a:lnTo>
                  <a:lnTo>
                    <a:pt x="2004136" y="888034"/>
                  </a:lnTo>
                  <a:lnTo>
                    <a:pt x="2015553" y="887082"/>
                  </a:lnTo>
                  <a:lnTo>
                    <a:pt x="2022208" y="885177"/>
                  </a:lnTo>
                  <a:lnTo>
                    <a:pt x="2068855" y="868629"/>
                  </a:lnTo>
                  <a:lnTo>
                    <a:pt x="2127567" y="841794"/>
                  </a:lnTo>
                  <a:lnTo>
                    <a:pt x="2166721" y="819099"/>
                  </a:lnTo>
                  <a:lnTo>
                    <a:pt x="2205278" y="796112"/>
                  </a:lnTo>
                  <a:lnTo>
                    <a:pt x="2248154" y="761542"/>
                  </a:lnTo>
                  <a:lnTo>
                    <a:pt x="2272258" y="733996"/>
                  </a:lnTo>
                  <a:lnTo>
                    <a:pt x="2293289" y="742061"/>
                  </a:lnTo>
                  <a:lnTo>
                    <a:pt x="2377871" y="784491"/>
                  </a:lnTo>
                  <a:lnTo>
                    <a:pt x="2412822" y="804964"/>
                  </a:lnTo>
                  <a:lnTo>
                    <a:pt x="2462326" y="837057"/>
                  </a:lnTo>
                  <a:lnTo>
                    <a:pt x="2508059" y="872820"/>
                  </a:lnTo>
                  <a:lnTo>
                    <a:pt x="2512809" y="879475"/>
                  </a:lnTo>
                  <a:lnTo>
                    <a:pt x="2517571" y="872820"/>
                  </a:lnTo>
                  <a:lnTo>
                    <a:pt x="2547035" y="831938"/>
                  </a:lnTo>
                  <a:lnTo>
                    <a:pt x="2552750" y="824331"/>
                  </a:lnTo>
                  <a:close/>
                </a:path>
                <a:path w="4394834" h="888364">
                  <a:moveTo>
                    <a:pt x="3271570" y="33274"/>
                  </a:moveTo>
                  <a:lnTo>
                    <a:pt x="3271088" y="30899"/>
                  </a:lnTo>
                  <a:lnTo>
                    <a:pt x="3270986" y="30340"/>
                  </a:lnTo>
                  <a:lnTo>
                    <a:pt x="3270897" y="29946"/>
                  </a:lnTo>
                  <a:lnTo>
                    <a:pt x="3270707" y="28994"/>
                  </a:lnTo>
                  <a:lnTo>
                    <a:pt x="3270542" y="28460"/>
                  </a:lnTo>
                  <a:lnTo>
                    <a:pt x="3266808" y="25666"/>
                  </a:lnTo>
                  <a:lnTo>
                    <a:pt x="3259201" y="26619"/>
                  </a:lnTo>
                  <a:lnTo>
                    <a:pt x="3243110" y="27736"/>
                  </a:lnTo>
                  <a:lnTo>
                    <a:pt x="3230270" y="28460"/>
                  </a:lnTo>
                  <a:lnTo>
                    <a:pt x="3216440" y="28994"/>
                  </a:lnTo>
                  <a:lnTo>
                    <a:pt x="3216948" y="28994"/>
                  </a:lnTo>
                  <a:lnTo>
                    <a:pt x="3160534" y="30734"/>
                  </a:lnTo>
                  <a:lnTo>
                    <a:pt x="3141662" y="30899"/>
                  </a:lnTo>
                  <a:lnTo>
                    <a:pt x="3121901" y="30340"/>
                  </a:lnTo>
                  <a:lnTo>
                    <a:pt x="3062833" y="27495"/>
                  </a:lnTo>
                  <a:lnTo>
                    <a:pt x="3000591" y="19011"/>
                  </a:lnTo>
                  <a:lnTo>
                    <a:pt x="2995841" y="17106"/>
                  </a:lnTo>
                  <a:lnTo>
                    <a:pt x="2986328" y="33274"/>
                  </a:lnTo>
                  <a:lnTo>
                    <a:pt x="2982531" y="51333"/>
                  </a:lnTo>
                  <a:lnTo>
                    <a:pt x="2986328" y="54190"/>
                  </a:lnTo>
                  <a:lnTo>
                    <a:pt x="2994368" y="59778"/>
                  </a:lnTo>
                  <a:lnTo>
                    <a:pt x="3034512" y="73494"/>
                  </a:lnTo>
                  <a:lnTo>
                    <a:pt x="3094278" y="82524"/>
                  </a:lnTo>
                  <a:lnTo>
                    <a:pt x="3102330" y="83667"/>
                  </a:lnTo>
                  <a:lnTo>
                    <a:pt x="3121571" y="84747"/>
                  </a:lnTo>
                  <a:lnTo>
                    <a:pt x="3132836" y="85140"/>
                  </a:lnTo>
                  <a:lnTo>
                    <a:pt x="3148990" y="85140"/>
                  </a:lnTo>
                  <a:lnTo>
                    <a:pt x="3190583" y="84010"/>
                  </a:lnTo>
                  <a:lnTo>
                    <a:pt x="3247110" y="78384"/>
                  </a:lnTo>
                  <a:lnTo>
                    <a:pt x="3271570" y="44678"/>
                  </a:lnTo>
                  <a:lnTo>
                    <a:pt x="3271570" y="33274"/>
                  </a:lnTo>
                  <a:close/>
                </a:path>
                <a:path w="4394834" h="888364">
                  <a:moveTo>
                    <a:pt x="3376155" y="191109"/>
                  </a:moveTo>
                  <a:lnTo>
                    <a:pt x="3376053" y="190550"/>
                  </a:lnTo>
                  <a:lnTo>
                    <a:pt x="3375952" y="189966"/>
                  </a:lnTo>
                  <a:lnTo>
                    <a:pt x="3375825" y="189318"/>
                  </a:lnTo>
                  <a:lnTo>
                    <a:pt x="3374250" y="180644"/>
                  </a:lnTo>
                  <a:lnTo>
                    <a:pt x="3374250" y="170180"/>
                  </a:lnTo>
                  <a:lnTo>
                    <a:pt x="3371837" y="151688"/>
                  </a:lnTo>
                  <a:lnTo>
                    <a:pt x="3371761" y="151104"/>
                  </a:lnTo>
                  <a:lnTo>
                    <a:pt x="3371672" y="150368"/>
                  </a:lnTo>
                  <a:lnTo>
                    <a:pt x="3371583" y="149745"/>
                  </a:lnTo>
                  <a:lnTo>
                    <a:pt x="3371519" y="149263"/>
                  </a:lnTo>
                  <a:lnTo>
                    <a:pt x="3371392" y="148323"/>
                  </a:lnTo>
                  <a:lnTo>
                    <a:pt x="3371367" y="148094"/>
                  </a:lnTo>
                  <a:lnTo>
                    <a:pt x="3369500" y="136906"/>
                  </a:lnTo>
                  <a:lnTo>
                    <a:pt x="3368548" y="132156"/>
                  </a:lnTo>
                  <a:lnTo>
                    <a:pt x="3360940" y="129298"/>
                  </a:lnTo>
                  <a:lnTo>
                    <a:pt x="3358083" y="130251"/>
                  </a:lnTo>
                  <a:lnTo>
                    <a:pt x="3331375" y="134721"/>
                  </a:lnTo>
                  <a:lnTo>
                    <a:pt x="3290430" y="139750"/>
                  </a:lnTo>
                  <a:lnTo>
                    <a:pt x="3223945" y="145389"/>
                  </a:lnTo>
                  <a:lnTo>
                    <a:pt x="3177019" y="148094"/>
                  </a:lnTo>
                  <a:lnTo>
                    <a:pt x="3082658" y="150926"/>
                  </a:lnTo>
                  <a:lnTo>
                    <a:pt x="3028823" y="151104"/>
                  </a:lnTo>
                  <a:lnTo>
                    <a:pt x="2998355" y="151688"/>
                  </a:lnTo>
                  <a:lnTo>
                    <a:pt x="2980220" y="151688"/>
                  </a:lnTo>
                  <a:lnTo>
                    <a:pt x="2964942" y="151104"/>
                  </a:lnTo>
                  <a:lnTo>
                    <a:pt x="2907715" y="147307"/>
                  </a:lnTo>
                  <a:lnTo>
                    <a:pt x="2895803" y="146202"/>
                  </a:lnTo>
                  <a:lnTo>
                    <a:pt x="2879839" y="144513"/>
                  </a:lnTo>
                  <a:lnTo>
                    <a:pt x="2875089" y="143560"/>
                  </a:lnTo>
                  <a:lnTo>
                    <a:pt x="2871279" y="149263"/>
                  </a:lnTo>
                  <a:lnTo>
                    <a:pt x="2872206" y="151104"/>
                  </a:lnTo>
                  <a:lnTo>
                    <a:pt x="2872359" y="151688"/>
                  </a:lnTo>
                  <a:lnTo>
                    <a:pt x="2879839" y="181597"/>
                  </a:lnTo>
                  <a:lnTo>
                    <a:pt x="2883649" y="192049"/>
                  </a:lnTo>
                  <a:lnTo>
                    <a:pt x="2883649" y="193001"/>
                  </a:lnTo>
                  <a:lnTo>
                    <a:pt x="2884601" y="193954"/>
                  </a:lnTo>
                  <a:lnTo>
                    <a:pt x="2886494" y="198704"/>
                  </a:lnTo>
                  <a:lnTo>
                    <a:pt x="2892196" y="205359"/>
                  </a:lnTo>
                  <a:lnTo>
                    <a:pt x="2901708" y="204419"/>
                  </a:lnTo>
                  <a:lnTo>
                    <a:pt x="2915920" y="203288"/>
                  </a:lnTo>
                  <a:lnTo>
                    <a:pt x="2984601" y="198704"/>
                  </a:lnTo>
                  <a:lnTo>
                    <a:pt x="3009150" y="196811"/>
                  </a:lnTo>
                  <a:lnTo>
                    <a:pt x="3101733" y="193001"/>
                  </a:lnTo>
                  <a:lnTo>
                    <a:pt x="3102203" y="193001"/>
                  </a:lnTo>
                  <a:lnTo>
                    <a:pt x="3248812" y="189318"/>
                  </a:lnTo>
                  <a:lnTo>
                    <a:pt x="3297097" y="189318"/>
                  </a:lnTo>
                  <a:lnTo>
                    <a:pt x="3343643" y="190207"/>
                  </a:lnTo>
                  <a:lnTo>
                    <a:pt x="3351974" y="190550"/>
                  </a:lnTo>
                  <a:lnTo>
                    <a:pt x="3362845" y="191109"/>
                  </a:lnTo>
                  <a:lnTo>
                    <a:pt x="3376155" y="191109"/>
                  </a:lnTo>
                  <a:close/>
                </a:path>
                <a:path w="4394834" h="888364">
                  <a:moveTo>
                    <a:pt x="3426549" y="607542"/>
                  </a:moveTo>
                  <a:lnTo>
                    <a:pt x="3424644" y="598995"/>
                  </a:lnTo>
                  <a:lnTo>
                    <a:pt x="3419894" y="572363"/>
                  </a:lnTo>
                  <a:lnTo>
                    <a:pt x="3417989" y="564756"/>
                  </a:lnTo>
                  <a:lnTo>
                    <a:pt x="3381133" y="576554"/>
                  </a:lnTo>
                  <a:lnTo>
                    <a:pt x="3332848" y="586600"/>
                  </a:lnTo>
                  <a:lnTo>
                    <a:pt x="3251847" y="597916"/>
                  </a:lnTo>
                  <a:lnTo>
                    <a:pt x="3196615" y="604100"/>
                  </a:lnTo>
                  <a:lnTo>
                    <a:pt x="3156521" y="607542"/>
                  </a:lnTo>
                  <a:lnTo>
                    <a:pt x="3156623" y="604100"/>
                  </a:lnTo>
                  <a:lnTo>
                    <a:pt x="3156699" y="601370"/>
                  </a:lnTo>
                  <a:lnTo>
                    <a:pt x="3156801" y="597916"/>
                  </a:lnTo>
                  <a:lnTo>
                    <a:pt x="3159379" y="508660"/>
                  </a:lnTo>
                  <a:lnTo>
                    <a:pt x="3199511" y="502005"/>
                  </a:lnTo>
                  <a:lnTo>
                    <a:pt x="3241802" y="481723"/>
                  </a:lnTo>
                  <a:lnTo>
                    <a:pt x="3284131" y="435229"/>
                  </a:lnTo>
                  <a:lnTo>
                    <a:pt x="3299498" y="398767"/>
                  </a:lnTo>
                  <a:lnTo>
                    <a:pt x="3299599" y="397129"/>
                  </a:lnTo>
                  <a:lnTo>
                    <a:pt x="3299676" y="395897"/>
                  </a:lnTo>
                  <a:lnTo>
                    <a:pt x="3301034" y="373659"/>
                  </a:lnTo>
                  <a:lnTo>
                    <a:pt x="3301149" y="362864"/>
                  </a:lnTo>
                  <a:lnTo>
                    <a:pt x="3301212" y="356108"/>
                  </a:lnTo>
                  <a:lnTo>
                    <a:pt x="3301314" y="346443"/>
                  </a:lnTo>
                  <a:lnTo>
                    <a:pt x="3301403" y="338442"/>
                  </a:lnTo>
                  <a:lnTo>
                    <a:pt x="3296767" y="316547"/>
                  </a:lnTo>
                  <a:lnTo>
                    <a:pt x="3282861" y="298843"/>
                  </a:lnTo>
                  <a:lnTo>
                    <a:pt x="3259556" y="279628"/>
                  </a:lnTo>
                  <a:lnTo>
                    <a:pt x="3255403" y="276199"/>
                  </a:lnTo>
                  <a:lnTo>
                    <a:pt x="3240189" y="264731"/>
                  </a:lnTo>
                  <a:lnTo>
                    <a:pt x="3240189" y="373659"/>
                  </a:lnTo>
                  <a:lnTo>
                    <a:pt x="3238627" y="397129"/>
                  </a:lnTo>
                  <a:lnTo>
                    <a:pt x="3208337" y="438785"/>
                  </a:lnTo>
                  <a:lnTo>
                    <a:pt x="3175482" y="461060"/>
                  </a:lnTo>
                  <a:lnTo>
                    <a:pt x="3125139" y="465874"/>
                  </a:lnTo>
                  <a:lnTo>
                    <a:pt x="3093313" y="466559"/>
                  </a:lnTo>
                  <a:lnTo>
                    <a:pt x="3073743" y="464159"/>
                  </a:lnTo>
                  <a:lnTo>
                    <a:pt x="3039097" y="440690"/>
                  </a:lnTo>
                  <a:lnTo>
                    <a:pt x="3011233" y="412457"/>
                  </a:lnTo>
                  <a:lnTo>
                    <a:pt x="3007677" y="395897"/>
                  </a:lnTo>
                  <a:lnTo>
                    <a:pt x="3007271" y="378409"/>
                  </a:lnTo>
                  <a:lnTo>
                    <a:pt x="3019082" y="329463"/>
                  </a:lnTo>
                  <a:lnTo>
                    <a:pt x="3050235" y="296976"/>
                  </a:lnTo>
                  <a:lnTo>
                    <a:pt x="3088170" y="282041"/>
                  </a:lnTo>
                  <a:lnTo>
                    <a:pt x="3150031" y="279628"/>
                  </a:lnTo>
                  <a:lnTo>
                    <a:pt x="3166389" y="280835"/>
                  </a:lnTo>
                  <a:lnTo>
                    <a:pt x="3209544" y="304431"/>
                  </a:lnTo>
                  <a:lnTo>
                    <a:pt x="3218383" y="311848"/>
                  </a:lnTo>
                  <a:lnTo>
                    <a:pt x="3224034" y="320078"/>
                  </a:lnTo>
                  <a:lnTo>
                    <a:pt x="3240036" y="362864"/>
                  </a:lnTo>
                  <a:lnTo>
                    <a:pt x="3240189" y="373659"/>
                  </a:lnTo>
                  <a:lnTo>
                    <a:pt x="3240189" y="264731"/>
                  </a:lnTo>
                  <a:lnTo>
                    <a:pt x="3226612" y="254495"/>
                  </a:lnTo>
                  <a:lnTo>
                    <a:pt x="3203346" y="243459"/>
                  </a:lnTo>
                  <a:lnTo>
                    <a:pt x="3173018" y="239598"/>
                  </a:lnTo>
                  <a:lnTo>
                    <a:pt x="3124200" y="239598"/>
                  </a:lnTo>
                  <a:lnTo>
                    <a:pt x="3064472" y="243928"/>
                  </a:lnTo>
                  <a:lnTo>
                    <a:pt x="3022930" y="262890"/>
                  </a:lnTo>
                  <a:lnTo>
                    <a:pt x="2987103" y="285419"/>
                  </a:lnTo>
                  <a:lnTo>
                    <a:pt x="2956674" y="333552"/>
                  </a:lnTo>
                  <a:lnTo>
                    <a:pt x="2949473" y="362864"/>
                  </a:lnTo>
                  <a:lnTo>
                    <a:pt x="2949244" y="378409"/>
                  </a:lnTo>
                  <a:lnTo>
                    <a:pt x="2956471" y="419658"/>
                  </a:lnTo>
                  <a:lnTo>
                    <a:pt x="2976778" y="453961"/>
                  </a:lnTo>
                  <a:lnTo>
                    <a:pt x="3016758" y="486321"/>
                  </a:lnTo>
                  <a:lnTo>
                    <a:pt x="3051937" y="504685"/>
                  </a:lnTo>
                  <a:lnTo>
                    <a:pt x="3098520" y="510565"/>
                  </a:lnTo>
                  <a:lnTo>
                    <a:pt x="3099473" y="612305"/>
                  </a:lnTo>
                  <a:lnTo>
                    <a:pt x="2990672" y="616254"/>
                  </a:lnTo>
                  <a:lnTo>
                    <a:pt x="2966656" y="616813"/>
                  </a:lnTo>
                  <a:lnTo>
                    <a:pt x="2947682" y="616991"/>
                  </a:lnTo>
                  <a:lnTo>
                    <a:pt x="2883344" y="616991"/>
                  </a:lnTo>
                  <a:lnTo>
                    <a:pt x="2865882" y="616585"/>
                  </a:lnTo>
                  <a:lnTo>
                    <a:pt x="2854566" y="615454"/>
                  </a:lnTo>
                  <a:lnTo>
                    <a:pt x="2842768" y="613257"/>
                  </a:lnTo>
                  <a:lnTo>
                    <a:pt x="2838005" y="612305"/>
                  </a:lnTo>
                  <a:lnTo>
                    <a:pt x="2834208" y="617994"/>
                  </a:lnTo>
                  <a:lnTo>
                    <a:pt x="2835160" y="619912"/>
                  </a:lnTo>
                  <a:lnTo>
                    <a:pt x="2835198" y="620090"/>
                  </a:lnTo>
                  <a:lnTo>
                    <a:pt x="2837484" y="629754"/>
                  </a:lnTo>
                  <a:lnTo>
                    <a:pt x="2838780" y="635177"/>
                  </a:lnTo>
                  <a:lnTo>
                    <a:pt x="2839897" y="639622"/>
                  </a:lnTo>
                  <a:lnTo>
                    <a:pt x="2843707" y="654138"/>
                  </a:lnTo>
                  <a:lnTo>
                    <a:pt x="2847517" y="664591"/>
                  </a:lnTo>
                  <a:lnTo>
                    <a:pt x="2850362" y="673150"/>
                  </a:lnTo>
                  <a:lnTo>
                    <a:pt x="2856077" y="676960"/>
                  </a:lnTo>
                  <a:lnTo>
                    <a:pt x="2899803" y="673150"/>
                  </a:lnTo>
                  <a:lnTo>
                    <a:pt x="3075114" y="662457"/>
                  </a:lnTo>
                  <a:lnTo>
                    <a:pt x="3157893" y="654913"/>
                  </a:lnTo>
                  <a:lnTo>
                    <a:pt x="3247440" y="644512"/>
                  </a:lnTo>
                  <a:lnTo>
                    <a:pt x="3331222" y="632269"/>
                  </a:lnTo>
                  <a:lnTo>
                    <a:pt x="3384435" y="622439"/>
                  </a:lnTo>
                  <a:lnTo>
                    <a:pt x="3419894" y="613257"/>
                  </a:lnTo>
                  <a:lnTo>
                    <a:pt x="3426549" y="607542"/>
                  </a:lnTo>
                  <a:close/>
                </a:path>
                <a:path w="4394834" h="888364">
                  <a:moveTo>
                    <a:pt x="3519716" y="1892"/>
                  </a:moveTo>
                  <a:lnTo>
                    <a:pt x="3513061" y="1892"/>
                  </a:lnTo>
                  <a:lnTo>
                    <a:pt x="3458870" y="0"/>
                  </a:lnTo>
                  <a:lnTo>
                    <a:pt x="3449358" y="0"/>
                  </a:lnTo>
                  <a:lnTo>
                    <a:pt x="3444608" y="4749"/>
                  </a:lnTo>
                  <a:lnTo>
                    <a:pt x="3446513" y="9499"/>
                  </a:lnTo>
                  <a:lnTo>
                    <a:pt x="3449294" y="15481"/>
                  </a:lnTo>
                  <a:lnTo>
                    <a:pt x="3450971" y="21691"/>
                  </a:lnTo>
                  <a:lnTo>
                    <a:pt x="3455009" y="68338"/>
                  </a:lnTo>
                  <a:lnTo>
                    <a:pt x="3455809" y="86474"/>
                  </a:lnTo>
                  <a:lnTo>
                    <a:pt x="3455987" y="95567"/>
                  </a:lnTo>
                  <a:lnTo>
                    <a:pt x="3456013" y="808164"/>
                  </a:lnTo>
                  <a:lnTo>
                    <a:pt x="3459823" y="808164"/>
                  </a:lnTo>
                  <a:lnTo>
                    <a:pt x="3508311" y="805307"/>
                  </a:lnTo>
                  <a:lnTo>
                    <a:pt x="3513061" y="804354"/>
                  </a:lnTo>
                  <a:lnTo>
                    <a:pt x="3515918" y="798652"/>
                  </a:lnTo>
                  <a:lnTo>
                    <a:pt x="3516007" y="95567"/>
                  </a:lnTo>
                  <a:lnTo>
                    <a:pt x="3516122" y="86474"/>
                  </a:lnTo>
                  <a:lnTo>
                    <a:pt x="3516211" y="81470"/>
                  </a:lnTo>
                  <a:lnTo>
                    <a:pt x="3516439" y="68338"/>
                  </a:lnTo>
                  <a:lnTo>
                    <a:pt x="3516719" y="55168"/>
                  </a:lnTo>
                  <a:lnTo>
                    <a:pt x="3517163" y="43548"/>
                  </a:lnTo>
                  <a:lnTo>
                    <a:pt x="3518065" y="30251"/>
                  </a:lnTo>
                  <a:lnTo>
                    <a:pt x="3519716" y="9499"/>
                  </a:lnTo>
                  <a:lnTo>
                    <a:pt x="3519716" y="1892"/>
                  </a:lnTo>
                  <a:close/>
                </a:path>
                <a:path w="4394834" h="888364">
                  <a:moveTo>
                    <a:pt x="4270845" y="84620"/>
                  </a:moveTo>
                  <a:lnTo>
                    <a:pt x="4262285" y="81762"/>
                  </a:lnTo>
                  <a:lnTo>
                    <a:pt x="4209046" y="70358"/>
                  </a:lnTo>
                  <a:lnTo>
                    <a:pt x="4201439" y="68453"/>
                  </a:lnTo>
                  <a:lnTo>
                    <a:pt x="4153852" y="76631"/>
                  </a:lnTo>
                  <a:lnTo>
                    <a:pt x="4102087" y="81153"/>
                  </a:lnTo>
                  <a:lnTo>
                    <a:pt x="3974973" y="88239"/>
                  </a:lnTo>
                  <a:lnTo>
                    <a:pt x="3885895" y="90665"/>
                  </a:lnTo>
                  <a:lnTo>
                    <a:pt x="3864140" y="91033"/>
                  </a:lnTo>
                  <a:lnTo>
                    <a:pt x="3842537" y="91033"/>
                  </a:lnTo>
                  <a:lnTo>
                    <a:pt x="3772268" y="90144"/>
                  </a:lnTo>
                  <a:lnTo>
                    <a:pt x="3759276" y="89522"/>
                  </a:lnTo>
                  <a:lnTo>
                    <a:pt x="3743160" y="88417"/>
                  </a:lnTo>
                  <a:lnTo>
                    <a:pt x="3738397" y="87464"/>
                  </a:lnTo>
                  <a:lnTo>
                    <a:pt x="3734600" y="93167"/>
                  </a:lnTo>
                  <a:lnTo>
                    <a:pt x="3735552" y="95072"/>
                  </a:lnTo>
                  <a:lnTo>
                    <a:pt x="3739350" y="111239"/>
                  </a:lnTo>
                  <a:lnTo>
                    <a:pt x="3744112" y="125501"/>
                  </a:lnTo>
                  <a:lnTo>
                    <a:pt x="3747846" y="135775"/>
                  </a:lnTo>
                  <a:lnTo>
                    <a:pt x="3747909" y="136906"/>
                  </a:lnTo>
                  <a:lnTo>
                    <a:pt x="3749814" y="144513"/>
                  </a:lnTo>
                  <a:lnTo>
                    <a:pt x="3755402" y="150114"/>
                  </a:lnTo>
                  <a:lnTo>
                    <a:pt x="3756126" y="150114"/>
                  </a:lnTo>
                  <a:lnTo>
                    <a:pt x="3765969" y="148323"/>
                  </a:lnTo>
                  <a:lnTo>
                    <a:pt x="3882923" y="139763"/>
                  </a:lnTo>
                  <a:lnTo>
                    <a:pt x="3959872" y="135001"/>
                  </a:lnTo>
                  <a:lnTo>
                    <a:pt x="4050906" y="130530"/>
                  </a:lnTo>
                  <a:lnTo>
                    <a:pt x="4171873" y="126453"/>
                  </a:lnTo>
                  <a:lnTo>
                    <a:pt x="4192879" y="126453"/>
                  </a:lnTo>
                  <a:lnTo>
                    <a:pt x="4194784" y="129298"/>
                  </a:lnTo>
                  <a:lnTo>
                    <a:pt x="4194695" y="138696"/>
                  </a:lnTo>
                  <a:lnTo>
                    <a:pt x="4194594" y="140893"/>
                  </a:lnTo>
                  <a:lnTo>
                    <a:pt x="4194518" y="142633"/>
                  </a:lnTo>
                  <a:lnTo>
                    <a:pt x="4194429" y="144513"/>
                  </a:lnTo>
                  <a:lnTo>
                    <a:pt x="4194302" y="147180"/>
                  </a:lnTo>
                  <a:lnTo>
                    <a:pt x="4194251" y="148323"/>
                  </a:lnTo>
                  <a:lnTo>
                    <a:pt x="4190022" y="194437"/>
                  </a:lnTo>
                  <a:lnTo>
                    <a:pt x="4183875" y="246976"/>
                  </a:lnTo>
                  <a:lnTo>
                    <a:pt x="4177017" y="296697"/>
                  </a:lnTo>
                  <a:lnTo>
                    <a:pt x="4168152" y="354164"/>
                  </a:lnTo>
                  <a:lnTo>
                    <a:pt x="4161510" y="394576"/>
                  </a:lnTo>
                  <a:lnTo>
                    <a:pt x="4150906" y="449846"/>
                  </a:lnTo>
                  <a:lnTo>
                    <a:pt x="4140581" y="490601"/>
                  </a:lnTo>
                  <a:lnTo>
                    <a:pt x="4145343" y="493458"/>
                  </a:lnTo>
                  <a:lnTo>
                    <a:pt x="4156748" y="493458"/>
                  </a:lnTo>
                  <a:lnTo>
                    <a:pt x="4176712" y="492506"/>
                  </a:lnTo>
                  <a:lnTo>
                    <a:pt x="4203331" y="463981"/>
                  </a:lnTo>
                  <a:lnTo>
                    <a:pt x="4215701" y="408838"/>
                  </a:lnTo>
                  <a:lnTo>
                    <a:pt x="4225252" y="359435"/>
                  </a:lnTo>
                  <a:lnTo>
                    <a:pt x="4233697" y="312674"/>
                  </a:lnTo>
                  <a:lnTo>
                    <a:pt x="4246435" y="234619"/>
                  </a:lnTo>
                  <a:lnTo>
                    <a:pt x="4253725" y="186347"/>
                  </a:lnTo>
                  <a:lnTo>
                    <a:pt x="4254868" y="179463"/>
                  </a:lnTo>
                  <a:lnTo>
                    <a:pt x="4255833" y="173482"/>
                  </a:lnTo>
                  <a:lnTo>
                    <a:pt x="4260177" y="145402"/>
                  </a:lnTo>
                  <a:lnTo>
                    <a:pt x="4261396" y="137922"/>
                  </a:lnTo>
                  <a:lnTo>
                    <a:pt x="4262564" y="131267"/>
                  </a:lnTo>
                  <a:lnTo>
                    <a:pt x="4263441" y="126453"/>
                  </a:lnTo>
                  <a:lnTo>
                    <a:pt x="4266603" y="109207"/>
                  </a:lnTo>
                  <a:lnTo>
                    <a:pt x="4267695" y="102793"/>
                  </a:lnTo>
                  <a:lnTo>
                    <a:pt x="4268343" y="98005"/>
                  </a:lnTo>
                  <a:lnTo>
                    <a:pt x="4268940" y="92227"/>
                  </a:lnTo>
                  <a:lnTo>
                    <a:pt x="4269232" y="91033"/>
                  </a:lnTo>
                  <a:lnTo>
                    <a:pt x="4269295" y="90792"/>
                  </a:lnTo>
                  <a:lnTo>
                    <a:pt x="4269371" y="90487"/>
                  </a:lnTo>
                  <a:lnTo>
                    <a:pt x="4269460" y="90144"/>
                  </a:lnTo>
                  <a:lnTo>
                    <a:pt x="4269537" y="89839"/>
                  </a:lnTo>
                  <a:lnTo>
                    <a:pt x="4269613" y="89522"/>
                  </a:lnTo>
                  <a:lnTo>
                    <a:pt x="4270845" y="84620"/>
                  </a:lnTo>
                  <a:close/>
                </a:path>
                <a:path w="4394834" h="888364">
                  <a:moveTo>
                    <a:pt x="4394441" y="673150"/>
                  </a:moveTo>
                  <a:lnTo>
                    <a:pt x="4390758" y="643623"/>
                  </a:lnTo>
                  <a:lnTo>
                    <a:pt x="4390733" y="643470"/>
                  </a:lnTo>
                  <a:lnTo>
                    <a:pt x="4390618" y="642543"/>
                  </a:lnTo>
                  <a:lnTo>
                    <a:pt x="4390517" y="641781"/>
                  </a:lnTo>
                  <a:lnTo>
                    <a:pt x="4390402" y="640829"/>
                  </a:lnTo>
                  <a:lnTo>
                    <a:pt x="4390275" y="639813"/>
                  </a:lnTo>
                  <a:lnTo>
                    <a:pt x="4390148" y="638810"/>
                  </a:lnTo>
                  <a:lnTo>
                    <a:pt x="4388739" y="627519"/>
                  </a:lnTo>
                  <a:lnTo>
                    <a:pt x="4388650" y="627037"/>
                  </a:lnTo>
                  <a:lnTo>
                    <a:pt x="4387786" y="622757"/>
                  </a:lnTo>
                  <a:lnTo>
                    <a:pt x="4382084" y="617054"/>
                  </a:lnTo>
                  <a:lnTo>
                    <a:pt x="4372572" y="618959"/>
                  </a:lnTo>
                  <a:lnTo>
                    <a:pt x="4357040" y="621753"/>
                  </a:lnTo>
                  <a:lnTo>
                    <a:pt x="4275493" y="629005"/>
                  </a:lnTo>
                  <a:lnTo>
                    <a:pt x="4044645" y="638810"/>
                  </a:lnTo>
                  <a:lnTo>
                    <a:pt x="3952329" y="641781"/>
                  </a:lnTo>
                  <a:lnTo>
                    <a:pt x="3952341" y="640829"/>
                  </a:lnTo>
                  <a:lnTo>
                    <a:pt x="3952468" y="632739"/>
                  </a:lnTo>
                  <a:lnTo>
                    <a:pt x="3952583" y="625043"/>
                  </a:lnTo>
                  <a:lnTo>
                    <a:pt x="3952697" y="617054"/>
                  </a:lnTo>
                  <a:lnTo>
                    <a:pt x="3955186" y="452564"/>
                  </a:lnTo>
                  <a:lnTo>
                    <a:pt x="3955300" y="428091"/>
                  </a:lnTo>
                  <a:lnTo>
                    <a:pt x="3957205" y="381977"/>
                  </a:lnTo>
                  <a:lnTo>
                    <a:pt x="3958983" y="357492"/>
                  </a:lnTo>
                  <a:lnTo>
                    <a:pt x="3958983" y="347980"/>
                  </a:lnTo>
                  <a:lnTo>
                    <a:pt x="3885768" y="347980"/>
                  </a:lnTo>
                  <a:lnTo>
                    <a:pt x="3889578" y="357492"/>
                  </a:lnTo>
                  <a:lnTo>
                    <a:pt x="3891826" y="363423"/>
                  </a:lnTo>
                  <a:lnTo>
                    <a:pt x="3897884" y="411086"/>
                  </a:lnTo>
                  <a:lnTo>
                    <a:pt x="3898836" y="428409"/>
                  </a:lnTo>
                  <a:lnTo>
                    <a:pt x="3898874" y="429755"/>
                  </a:lnTo>
                  <a:lnTo>
                    <a:pt x="3899039" y="437362"/>
                  </a:lnTo>
                  <a:lnTo>
                    <a:pt x="3899077" y="642861"/>
                  </a:lnTo>
                  <a:lnTo>
                    <a:pt x="3704120" y="642543"/>
                  </a:lnTo>
                  <a:lnTo>
                    <a:pt x="3649192" y="639686"/>
                  </a:lnTo>
                  <a:lnTo>
                    <a:pt x="3608146" y="635114"/>
                  </a:lnTo>
                  <a:lnTo>
                    <a:pt x="3604336" y="641781"/>
                  </a:lnTo>
                  <a:lnTo>
                    <a:pt x="3604425" y="641934"/>
                  </a:lnTo>
                  <a:lnTo>
                    <a:pt x="3605263" y="643623"/>
                  </a:lnTo>
                  <a:lnTo>
                    <a:pt x="3608971" y="659180"/>
                  </a:lnTo>
                  <a:lnTo>
                    <a:pt x="3610241" y="664197"/>
                  </a:lnTo>
                  <a:lnTo>
                    <a:pt x="3614801" y="681710"/>
                  </a:lnTo>
                  <a:lnTo>
                    <a:pt x="3618598" y="692162"/>
                  </a:lnTo>
                  <a:lnTo>
                    <a:pt x="3620503" y="697877"/>
                  </a:lnTo>
                  <a:lnTo>
                    <a:pt x="3628110" y="703580"/>
                  </a:lnTo>
                  <a:lnTo>
                    <a:pt x="3638575" y="702627"/>
                  </a:lnTo>
                  <a:lnTo>
                    <a:pt x="3670731" y="699274"/>
                  </a:lnTo>
                  <a:lnTo>
                    <a:pt x="3696208" y="697153"/>
                  </a:lnTo>
                  <a:lnTo>
                    <a:pt x="3728288" y="695401"/>
                  </a:lnTo>
                  <a:lnTo>
                    <a:pt x="3871506" y="689495"/>
                  </a:lnTo>
                  <a:lnTo>
                    <a:pt x="4048569" y="685507"/>
                  </a:lnTo>
                  <a:lnTo>
                    <a:pt x="4049458" y="685507"/>
                  </a:lnTo>
                  <a:lnTo>
                    <a:pt x="4139539" y="684593"/>
                  </a:lnTo>
                  <a:lnTo>
                    <a:pt x="4338612" y="684593"/>
                  </a:lnTo>
                  <a:lnTo>
                    <a:pt x="4351756" y="684860"/>
                  </a:lnTo>
                  <a:lnTo>
                    <a:pt x="4353357" y="684860"/>
                  </a:lnTo>
                  <a:lnTo>
                    <a:pt x="4376382" y="685507"/>
                  </a:lnTo>
                  <a:lnTo>
                    <a:pt x="4388739" y="685507"/>
                  </a:lnTo>
                  <a:lnTo>
                    <a:pt x="4389425" y="684593"/>
                  </a:lnTo>
                  <a:lnTo>
                    <a:pt x="4394441" y="677900"/>
                  </a:lnTo>
                  <a:lnTo>
                    <a:pt x="4394441" y="6731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866" y="1491548"/>
              <a:ext cx="1270065" cy="2512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410286" y="1189161"/>
              <a:ext cx="887094" cy="881380"/>
            </a:xfrm>
            <a:custGeom>
              <a:avLst/>
              <a:gdLst/>
              <a:ahLst/>
              <a:cxnLst/>
              <a:rect l="l" t="t" r="r" b="b"/>
              <a:pathLst>
                <a:path w="887094" h="881380">
                  <a:moveTo>
                    <a:pt x="443548" y="880996"/>
                  </a:moveTo>
                  <a:lnTo>
                    <a:pt x="437496" y="809855"/>
                  </a:lnTo>
                  <a:lnTo>
                    <a:pt x="435871" y="758845"/>
                  </a:lnTo>
                  <a:lnTo>
                    <a:pt x="434513" y="696886"/>
                  </a:lnTo>
                  <a:lnTo>
                    <a:pt x="433462" y="625600"/>
                  </a:lnTo>
                  <a:lnTo>
                    <a:pt x="432762" y="546608"/>
                  </a:lnTo>
                  <a:lnTo>
                    <a:pt x="432454" y="461529"/>
                  </a:lnTo>
                  <a:lnTo>
                    <a:pt x="372834" y="520059"/>
                  </a:lnTo>
                  <a:lnTo>
                    <a:pt x="320988" y="570068"/>
                  </a:lnTo>
                  <a:lnTo>
                    <a:pt x="279855" y="608778"/>
                  </a:lnTo>
                  <a:lnTo>
                    <a:pt x="252376" y="633411"/>
                  </a:lnTo>
                  <a:lnTo>
                    <a:pt x="241490" y="641188"/>
                  </a:lnTo>
                  <a:lnTo>
                    <a:pt x="249348" y="630399"/>
                  </a:lnTo>
                  <a:lnTo>
                    <a:pt x="274155" y="603130"/>
                  </a:lnTo>
                  <a:lnTo>
                    <a:pt x="313125" y="562296"/>
                  </a:lnTo>
                  <a:lnTo>
                    <a:pt x="363473" y="510812"/>
                  </a:lnTo>
                  <a:lnTo>
                    <a:pt x="422411" y="451592"/>
                  </a:lnTo>
                  <a:lnTo>
                    <a:pt x="336738" y="451256"/>
                  </a:lnTo>
                  <a:lnTo>
                    <a:pt x="257192" y="450547"/>
                  </a:lnTo>
                  <a:lnTo>
                    <a:pt x="185406" y="449503"/>
                  </a:lnTo>
                  <a:lnTo>
                    <a:pt x="123012" y="448161"/>
                  </a:lnTo>
                  <a:lnTo>
                    <a:pt x="71642" y="446558"/>
                  </a:lnTo>
                  <a:lnTo>
                    <a:pt x="32929" y="444731"/>
                  </a:lnTo>
                  <a:lnTo>
                    <a:pt x="0" y="440551"/>
                  </a:lnTo>
                  <a:lnTo>
                    <a:pt x="8504" y="438383"/>
                  </a:lnTo>
                  <a:lnTo>
                    <a:pt x="71642" y="434529"/>
                  </a:lnTo>
                  <a:lnTo>
                    <a:pt x="123012" y="432920"/>
                  </a:lnTo>
                  <a:lnTo>
                    <a:pt x="185406" y="431575"/>
                  </a:lnTo>
                  <a:lnTo>
                    <a:pt x="257192" y="430532"/>
                  </a:lnTo>
                  <a:lnTo>
                    <a:pt x="336738" y="429831"/>
                  </a:lnTo>
                  <a:lnTo>
                    <a:pt x="422411" y="429509"/>
                  </a:lnTo>
                  <a:lnTo>
                    <a:pt x="363488" y="370284"/>
                  </a:lnTo>
                  <a:lnTo>
                    <a:pt x="313130" y="318787"/>
                  </a:lnTo>
                  <a:lnTo>
                    <a:pt x="274136" y="277937"/>
                  </a:lnTo>
                  <a:lnTo>
                    <a:pt x="249306" y="250655"/>
                  </a:lnTo>
                  <a:lnTo>
                    <a:pt x="241438" y="239860"/>
                  </a:lnTo>
                  <a:lnTo>
                    <a:pt x="252323" y="247633"/>
                  </a:lnTo>
                  <a:lnTo>
                    <a:pt x="279803" y="272258"/>
                  </a:lnTo>
                  <a:lnTo>
                    <a:pt x="320936" y="310969"/>
                  </a:lnTo>
                  <a:lnTo>
                    <a:pt x="372782" y="360997"/>
                  </a:lnTo>
                  <a:lnTo>
                    <a:pt x="432401" y="419572"/>
                  </a:lnTo>
                  <a:lnTo>
                    <a:pt x="432725" y="334474"/>
                  </a:lnTo>
                  <a:lnTo>
                    <a:pt x="433432" y="255462"/>
                  </a:lnTo>
                  <a:lnTo>
                    <a:pt x="434483" y="184159"/>
                  </a:lnTo>
                  <a:lnTo>
                    <a:pt x="435838" y="122184"/>
                  </a:lnTo>
                  <a:lnTo>
                    <a:pt x="437457" y="71160"/>
                  </a:lnTo>
                  <a:lnTo>
                    <a:pt x="439299" y="32707"/>
                  </a:lnTo>
                  <a:lnTo>
                    <a:pt x="443495" y="0"/>
                  </a:lnTo>
                  <a:lnTo>
                    <a:pt x="445664" y="8447"/>
                  </a:lnTo>
                  <a:lnTo>
                    <a:pt x="449533" y="71160"/>
                  </a:lnTo>
                  <a:lnTo>
                    <a:pt x="451152" y="122184"/>
                  </a:lnTo>
                  <a:lnTo>
                    <a:pt x="452507" y="184159"/>
                  </a:lnTo>
                  <a:lnTo>
                    <a:pt x="453558" y="255462"/>
                  </a:lnTo>
                  <a:lnTo>
                    <a:pt x="454265" y="334474"/>
                  </a:lnTo>
                  <a:lnTo>
                    <a:pt x="454589" y="419572"/>
                  </a:lnTo>
                  <a:lnTo>
                    <a:pt x="514213" y="361017"/>
                  </a:lnTo>
                  <a:lnTo>
                    <a:pt x="566069" y="310995"/>
                  </a:lnTo>
                  <a:lnTo>
                    <a:pt x="607210" y="272285"/>
                  </a:lnTo>
                  <a:lnTo>
                    <a:pt x="634687" y="247665"/>
                  </a:lnTo>
                  <a:lnTo>
                    <a:pt x="645552" y="239913"/>
                  </a:lnTo>
                  <a:lnTo>
                    <a:pt x="637715" y="250707"/>
                  </a:lnTo>
                  <a:lnTo>
                    <a:pt x="612910" y="277986"/>
                  </a:lnTo>
                  <a:lnTo>
                    <a:pt x="573932" y="318828"/>
                  </a:lnTo>
                  <a:lnTo>
                    <a:pt x="523575" y="370310"/>
                  </a:lnTo>
                  <a:lnTo>
                    <a:pt x="464631" y="429509"/>
                  </a:lnTo>
                  <a:lnTo>
                    <a:pt x="550305" y="429833"/>
                  </a:lnTo>
                  <a:lnTo>
                    <a:pt x="629850" y="430539"/>
                  </a:lnTo>
                  <a:lnTo>
                    <a:pt x="701636" y="431589"/>
                  </a:lnTo>
                  <a:lnTo>
                    <a:pt x="764030" y="432940"/>
                  </a:lnTo>
                  <a:lnTo>
                    <a:pt x="815400" y="434552"/>
                  </a:lnTo>
                  <a:lnTo>
                    <a:pt x="854114" y="436385"/>
                  </a:lnTo>
                  <a:lnTo>
                    <a:pt x="887043" y="440551"/>
                  </a:lnTo>
                  <a:lnTo>
                    <a:pt x="878539" y="442703"/>
                  </a:lnTo>
                  <a:lnTo>
                    <a:pt x="815400" y="446549"/>
                  </a:lnTo>
                  <a:lnTo>
                    <a:pt x="764030" y="448161"/>
                  </a:lnTo>
                  <a:lnTo>
                    <a:pt x="701636" y="449512"/>
                  </a:lnTo>
                  <a:lnTo>
                    <a:pt x="629850" y="450562"/>
                  </a:lnTo>
                  <a:lnTo>
                    <a:pt x="550305" y="451268"/>
                  </a:lnTo>
                  <a:lnTo>
                    <a:pt x="464631" y="451592"/>
                  </a:lnTo>
                  <a:lnTo>
                    <a:pt x="523580" y="510807"/>
                  </a:lnTo>
                  <a:lnTo>
                    <a:pt x="573951" y="562281"/>
                  </a:lnTo>
                  <a:lnTo>
                    <a:pt x="612944" y="603107"/>
                  </a:lnTo>
                  <a:lnTo>
                    <a:pt x="637762" y="630379"/>
                  </a:lnTo>
                  <a:lnTo>
                    <a:pt x="645605" y="641188"/>
                  </a:lnTo>
                  <a:lnTo>
                    <a:pt x="634744" y="633431"/>
                  </a:lnTo>
                  <a:lnTo>
                    <a:pt x="607278" y="608801"/>
                  </a:lnTo>
                  <a:lnTo>
                    <a:pt x="566145" y="570083"/>
                  </a:lnTo>
                  <a:lnTo>
                    <a:pt x="514286" y="520064"/>
                  </a:lnTo>
                  <a:lnTo>
                    <a:pt x="454641" y="461529"/>
                  </a:lnTo>
                  <a:lnTo>
                    <a:pt x="454318" y="546593"/>
                  </a:lnTo>
                  <a:lnTo>
                    <a:pt x="453610" y="625578"/>
                  </a:lnTo>
                  <a:lnTo>
                    <a:pt x="452559" y="696863"/>
                  </a:lnTo>
                  <a:lnTo>
                    <a:pt x="451204" y="758825"/>
                  </a:lnTo>
                  <a:lnTo>
                    <a:pt x="449585" y="809841"/>
                  </a:lnTo>
                  <a:lnTo>
                    <a:pt x="447743" y="848290"/>
                  </a:lnTo>
                  <a:lnTo>
                    <a:pt x="445717" y="872550"/>
                  </a:lnTo>
                  <a:lnTo>
                    <a:pt x="443548" y="8809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57926" y="1336207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5" h="2882265">
                  <a:moveTo>
                    <a:pt x="749604" y="2881845"/>
                  </a:moveTo>
                  <a:lnTo>
                    <a:pt x="1206852" y="2757569"/>
                  </a:lnTo>
                  <a:lnTo>
                    <a:pt x="457247" y="0"/>
                  </a:lnTo>
                  <a:lnTo>
                    <a:pt x="0" y="124275"/>
                  </a:lnTo>
                  <a:lnTo>
                    <a:pt x="749604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2039" y="1330776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754376" y="2892449"/>
                  </a:moveTo>
                  <a:lnTo>
                    <a:pt x="756448" y="2892449"/>
                  </a:lnTo>
                  <a:lnTo>
                    <a:pt x="1216959" y="2767304"/>
                  </a:lnTo>
                  <a:lnTo>
                    <a:pt x="1218647" y="2764381"/>
                  </a:lnTo>
                  <a:lnTo>
                    <a:pt x="1217863" y="2761578"/>
                  </a:lnTo>
                  <a:lnTo>
                    <a:pt x="467864" y="2712"/>
                  </a:lnTo>
                  <a:lnTo>
                    <a:pt x="466960" y="1566"/>
                  </a:lnTo>
                  <a:lnTo>
                    <a:pt x="464549" y="180"/>
                  </a:lnTo>
                  <a:lnTo>
                    <a:pt x="463102" y="0"/>
                  </a:lnTo>
                  <a:lnTo>
                    <a:pt x="419190" y="11932"/>
                  </a:lnTo>
                  <a:lnTo>
                    <a:pt x="459426" y="11932"/>
                  </a:lnTo>
                  <a:lnTo>
                    <a:pt x="1206261" y="2759228"/>
                  </a:lnTo>
                  <a:lnTo>
                    <a:pt x="759221" y="2880727"/>
                  </a:lnTo>
                  <a:lnTo>
                    <a:pt x="748268" y="2880727"/>
                  </a:lnTo>
                  <a:lnTo>
                    <a:pt x="750782" y="2889978"/>
                  </a:lnTo>
                  <a:lnTo>
                    <a:pt x="751687" y="2891123"/>
                  </a:lnTo>
                  <a:lnTo>
                    <a:pt x="753676" y="2892268"/>
                  </a:lnTo>
                  <a:lnTo>
                    <a:pt x="754376" y="2892449"/>
                  </a:lnTo>
                  <a:close/>
                </a:path>
                <a:path w="1219200" h="2893060">
                  <a:moveTo>
                    <a:pt x="748268" y="2880727"/>
                  </a:moveTo>
                  <a:lnTo>
                    <a:pt x="759221" y="2880727"/>
                  </a:lnTo>
                  <a:lnTo>
                    <a:pt x="12385" y="133432"/>
                  </a:lnTo>
                  <a:lnTo>
                    <a:pt x="459426" y="11932"/>
                  </a:lnTo>
                  <a:lnTo>
                    <a:pt x="419190" y="11932"/>
                  </a:lnTo>
                  <a:lnTo>
                    <a:pt x="1687" y="125386"/>
                  </a:lnTo>
                  <a:lnTo>
                    <a:pt x="0" y="128309"/>
                  </a:lnTo>
                  <a:lnTo>
                    <a:pt x="783" y="131112"/>
                  </a:lnTo>
                  <a:lnTo>
                    <a:pt x="748268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7498" y="1707900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0" y="2509238"/>
                  </a:moveTo>
                  <a:lnTo>
                    <a:pt x="342377" y="2509238"/>
                  </a:lnTo>
                  <a:lnTo>
                    <a:pt x="342377" y="0"/>
                  </a:lnTo>
                  <a:lnTo>
                    <a:pt x="0" y="0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91471" y="1701873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4" h="2521585">
                  <a:moveTo>
                    <a:pt x="2712" y="2521292"/>
                  </a:moveTo>
                  <a:lnTo>
                    <a:pt x="351719" y="2521292"/>
                  </a:lnTo>
                  <a:lnTo>
                    <a:pt x="354431" y="2518580"/>
                  </a:lnTo>
                  <a:lnTo>
                    <a:pt x="354431" y="2712"/>
                  </a:lnTo>
                  <a:lnTo>
                    <a:pt x="351719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342407" y="12053"/>
                  </a:lnTo>
                  <a:lnTo>
                    <a:pt x="342407" y="2509238"/>
                  </a:lnTo>
                  <a:lnTo>
                    <a:pt x="0" y="2509238"/>
                  </a:lnTo>
                  <a:lnTo>
                    <a:pt x="0" y="2518580"/>
                  </a:lnTo>
                  <a:lnTo>
                    <a:pt x="2712" y="2521292"/>
                  </a:lnTo>
                  <a:close/>
                </a:path>
                <a:path w="354964" h="2521585">
                  <a:moveTo>
                    <a:pt x="0" y="2509238"/>
                  </a:moveTo>
                  <a:lnTo>
                    <a:pt x="12054" y="2509238"/>
                  </a:lnTo>
                  <a:lnTo>
                    <a:pt x="12054" y="12053"/>
                  </a:lnTo>
                  <a:lnTo>
                    <a:pt x="0" y="12053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63338" y="726835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5" h="3488690">
                  <a:moveTo>
                    <a:pt x="0" y="3488345"/>
                  </a:moveTo>
                  <a:lnTo>
                    <a:pt x="547665" y="348834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557342" y="720808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69" h="3500754">
                  <a:moveTo>
                    <a:pt x="2682" y="3500398"/>
                  </a:moveTo>
                  <a:lnTo>
                    <a:pt x="556977" y="3500398"/>
                  </a:lnTo>
                  <a:lnTo>
                    <a:pt x="559689" y="349768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3488344"/>
                  </a:lnTo>
                  <a:lnTo>
                    <a:pt x="0" y="3488344"/>
                  </a:lnTo>
                  <a:lnTo>
                    <a:pt x="0" y="3497686"/>
                  </a:lnTo>
                  <a:lnTo>
                    <a:pt x="2682" y="3500398"/>
                  </a:lnTo>
                  <a:close/>
                </a:path>
                <a:path w="560069" h="3500754">
                  <a:moveTo>
                    <a:pt x="0" y="3488344"/>
                  </a:moveTo>
                  <a:lnTo>
                    <a:pt x="12024" y="3488344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11004" y="1325322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4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04977" y="1319295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70" h="2901950">
                  <a:moveTo>
                    <a:pt x="2712" y="2901911"/>
                  </a:moveTo>
                  <a:lnTo>
                    <a:pt x="557007" y="2901911"/>
                  </a:lnTo>
                  <a:lnTo>
                    <a:pt x="559719" y="2899199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23"/>
                  </a:lnTo>
                  <a:lnTo>
                    <a:pt x="547665" y="12023"/>
                  </a:lnTo>
                  <a:lnTo>
                    <a:pt x="547665" y="2889858"/>
                  </a:lnTo>
                  <a:lnTo>
                    <a:pt x="0" y="2889858"/>
                  </a:lnTo>
                  <a:lnTo>
                    <a:pt x="0" y="2899199"/>
                  </a:lnTo>
                  <a:lnTo>
                    <a:pt x="2712" y="2901911"/>
                  </a:lnTo>
                  <a:close/>
                </a:path>
                <a:path w="560070" h="2901950">
                  <a:moveTo>
                    <a:pt x="0" y="2889858"/>
                  </a:moveTo>
                  <a:lnTo>
                    <a:pt x="12054" y="2889858"/>
                  </a:lnTo>
                  <a:lnTo>
                    <a:pt x="12054" y="12023"/>
                  </a:lnTo>
                  <a:lnTo>
                    <a:pt x="0" y="12023"/>
                  </a:lnTo>
                  <a:lnTo>
                    <a:pt x="0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7475" y="1609061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79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11" y="2199365"/>
                  </a:lnTo>
                  <a:lnTo>
                    <a:pt x="22937" y="2239300"/>
                  </a:lnTo>
                  <a:lnTo>
                    <a:pt x="49159" y="2273193"/>
                  </a:lnTo>
                  <a:lnTo>
                    <a:pt x="83051" y="2299417"/>
                  </a:lnTo>
                  <a:lnTo>
                    <a:pt x="122990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63338" y="997918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5" h="111759">
                  <a:moveTo>
                    <a:pt x="0" y="111555"/>
                  </a:moveTo>
                  <a:lnTo>
                    <a:pt x="547665" y="11155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57342" y="991891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69" h="123825">
                  <a:moveTo>
                    <a:pt x="2682" y="123608"/>
                  </a:moveTo>
                  <a:lnTo>
                    <a:pt x="556977" y="123608"/>
                  </a:lnTo>
                  <a:lnTo>
                    <a:pt x="559689" y="12089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111555"/>
                  </a:lnTo>
                  <a:lnTo>
                    <a:pt x="0" y="111555"/>
                  </a:lnTo>
                  <a:lnTo>
                    <a:pt x="0" y="120896"/>
                  </a:lnTo>
                  <a:lnTo>
                    <a:pt x="2682" y="123608"/>
                  </a:lnTo>
                  <a:close/>
                </a:path>
                <a:path w="560069" h="123825">
                  <a:moveTo>
                    <a:pt x="0" y="111555"/>
                  </a:moveTo>
                  <a:lnTo>
                    <a:pt x="12024" y="111555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15704" y="889286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0" y="3325893"/>
                  </a:moveTo>
                  <a:lnTo>
                    <a:pt x="547665" y="3325893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09677" y="883259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2712" y="3337947"/>
                  </a:moveTo>
                  <a:lnTo>
                    <a:pt x="557007" y="3337947"/>
                  </a:lnTo>
                  <a:lnTo>
                    <a:pt x="559719" y="3335235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30" y="12053"/>
                  </a:lnTo>
                  <a:lnTo>
                    <a:pt x="547665" y="12053"/>
                  </a:lnTo>
                  <a:lnTo>
                    <a:pt x="547665" y="3325893"/>
                  </a:lnTo>
                  <a:lnTo>
                    <a:pt x="0" y="3325893"/>
                  </a:lnTo>
                  <a:lnTo>
                    <a:pt x="0" y="3335235"/>
                  </a:lnTo>
                  <a:lnTo>
                    <a:pt x="2712" y="3337947"/>
                  </a:lnTo>
                  <a:close/>
                </a:path>
                <a:path w="560069" h="3338195">
                  <a:moveTo>
                    <a:pt x="0" y="3325893"/>
                  </a:moveTo>
                  <a:lnTo>
                    <a:pt x="12054" y="3325893"/>
                  </a:lnTo>
                  <a:lnTo>
                    <a:pt x="12054" y="12053"/>
                  </a:lnTo>
                  <a:lnTo>
                    <a:pt x="30" y="12053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15704" y="1147743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0" y="106342"/>
                  </a:moveTo>
                  <a:lnTo>
                    <a:pt x="547665" y="106342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09677" y="1141716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2712" y="118395"/>
                  </a:moveTo>
                  <a:lnTo>
                    <a:pt x="557007" y="118395"/>
                  </a:lnTo>
                  <a:lnTo>
                    <a:pt x="559719" y="115683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27" y="12023"/>
                  </a:lnTo>
                  <a:lnTo>
                    <a:pt x="547665" y="12023"/>
                  </a:lnTo>
                  <a:lnTo>
                    <a:pt x="547665" y="106342"/>
                  </a:lnTo>
                  <a:lnTo>
                    <a:pt x="2" y="106342"/>
                  </a:lnTo>
                  <a:lnTo>
                    <a:pt x="0" y="115683"/>
                  </a:lnTo>
                  <a:lnTo>
                    <a:pt x="2712" y="118395"/>
                  </a:lnTo>
                  <a:close/>
                </a:path>
                <a:path w="560069" h="118744">
                  <a:moveTo>
                    <a:pt x="2" y="106342"/>
                  </a:moveTo>
                  <a:lnTo>
                    <a:pt x="12054" y="106342"/>
                  </a:lnTo>
                  <a:lnTo>
                    <a:pt x="12054" y="12023"/>
                  </a:lnTo>
                  <a:lnTo>
                    <a:pt x="27" y="12023"/>
                  </a:lnTo>
                  <a:lnTo>
                    <a:pt x="2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28445" y="1219311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0" y="2995868"/>
                  </a:moveTo>
                  <a:lnTo>
                    <a:pt x="287258" y="2995868"/>
                  </a:lnTo>
                  <a:lnTo>
                    <a:pt x="287258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722418" y="1213284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682" y="3007922"/>
                  </a:moveTo>
                  <a:lnTo>
                    <a:pt x="296630" y="3007922"/>
                  </a:lnTo>
                  <a:lnTo>
                    <a:pt x="299342" y="3005210"/>
                  </a:lnTo>
                  <a:lnTo>
                    <a:pt x="299342" y="2712"/>
                  </a:lnTo>
                  <a:lnTo>
                    <a:pt x="296630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287258" y="12053"/>
                  </a:lnTo>
                  <a:lnTo>
                    <a:pt x="287258" y="2995868"/>
                  </a:lnTo>
                  <a:lnTo>
                    <a:pt x="0" y="2995868"/>
                  </a:lnTo>
                  <a:lnTo>
                    <a:pt x="0" y="3005210"/>
                  </a:lnTo>
                  <a:lnTo>
                    <a:pt x="2682" y="3007922"/>
                  </a:lnTo>
                  <a:close/>
                </a:path>
                <a:path w="299719" h="3007995">
                  <a:moveTo>
                    <a:pt x="0" y="2995868"/>
                  </a:moveTo>
                  <a:lnTo>
                    <a:pt x="12024" y="299586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38368" y="1219311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0" y="2995868"/>
                  </a:moveTo>
                  <a:lnTo>
                    <a:pt x="143629" y="2995868"/>
                  </a:lnTo>
                  <a:lnTo>
                    <a:pt x="143629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32311" y="1213284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10" h="3007995">
                  <a:moveTo>
                    <a:pt x="2712" y="3007922"/>
                  </a:moveTo>
                  <a:lnTo>
                    <a:pt x="152971" y="3007922"/>
                  </a:lnTo>
                  <a:lnTo>
                    <a:pt x="155683" y="3005210"/>
                  </a:lnTo>
                  <a:lnTo>
                    <a:pt x="155683" y="2712"/>
                  </a:lnTo>
                  <a:lnTo>
                    <a:pt x="152971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143659" y="12053"/>
                  </a:lnTo>
                  <a:lnTo>
                    <a:pt x="143659" y="2995868"/>
                  </a:lnTo>
                  <a:lnTo>
                    <a:pt x="30" y="2995868"/>
                  </a:lnTo>
                  <a:lnTo>
                    <a:pt x="30" y="3005210"/>
                  </a:lnTo>
                  <a:lnTo>
                    <a:pt x="2712" y="3007922"/>
                  </a:lnTo>
                  <a:close/>
                </a:path>
                <a:path w="156210" h="3007995">
                  <a:moveTo>
                    <a:pt x="30" y="2995868"/>
                  </a:moveTo>
                  <a:lnTo>
                    <a:pt x="12084" y="2995868"/>
                  </a:lnTo>
                  <a:lnTo>
                    <a:pt x="12084" y="12053"/>
                  </a:lnTo>
                  <a:lnTo>
                    <a:pt x="0" y="12053"/>
                  </a:lnTo>
                  <a:lnTo>
                    <a:pt x="3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647" y="3276843"/>
              <a:ext cx="9796499" cy="300156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769" y="2952733"/>
              <a:ext cx="3471862" cy="61722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87102" y="3049458"/>
              <a:ext cx="3019010" cy="6172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52598" y="6048793"/>
              <a:ext cx="3126105" cy="2204720"/>
            </a:xfrm>
            <a:custGeom>
              <a:avLst/>
              <a:gdLst/>
              <a:ahLst/>
              <a:cxnLst/>
              <a:rect l="l" t="t" r="r" b="b"/>
              <a:pathLst>
                <a:path w="3126104" h="2204720">
                  <a:moveTo>
                    <a:pt x="664819" y="211632"/>
                  </a:moveTo>
                  <a:lnTo>
                    <a:pt x="657809" y="168643"/>
                  </a:lnTo>
                  <a:lnTo>
                    <a:pt x="636905" y="127241"/>
                  </a:lnTo>
                  <a:lnTo>
                    <a:pt x="610222" y="95846"/>
                  </a:lnTo>
                  <a:lnTo>
                    <a:pt x="576364" y="68211"/>
                  </a:lnTo>
                  <a:lnTo>
                    <a:pt x="536270" y="44704"/>
                  </a:lnTo>
                  <a:lnTo>
                    <a:pt x="490880" y="25742"/>
                  </a:lnTo>
                  <a:lnTo>
                    <a:pt x="441147" y="11709"/>
                  </a:lnTo>
                  <a:lnTo>
                    <a:pt x="388010" y="2997"/>
                  </a:lnTo>
                  <a:lnTo>
                    <a:pt x="332422" y="0"/>
                  </a:lnTo>
                  <a:lnTo>
                    <a:pt x="272745" y="3416"/>
                  </a:lnTo>
                  <a:lnTo>
                    <a:pt x="216547" y="13258"/>
                  </a:lnTo>
                  <a:lnTo>
                    <a:pt x="164769" y="28930"/>
                  </a:lnTo>
                  <a:lnTo>
                    <a:pt x="118364" y="49834"/>
                  </a:lnTo>
                  <a:lnTo>
                    <a:pt x="78282" y="75349"/>
                  </a:lnTo>
                  <a:lnTo>
                    <a:pt x="45453" y="104889"/>
                  </a:lnTo>
                  <a:lnTo>
                    <a:pt x="20828" y="137858"/>
                  </a:lnTo>
                  <a:lnTo>
                    <a:pt x="5359" y="173634"/>
                  </a:lnTo>
                  <a:lnTo>
                    <a:pt x="0" y="211632"/>
                  </a:lnTo>
                  <a:lnTo>
                    <a:pt x="6311" y="252818"/>
                  </a:lnTo>
                  <a:lnTo>
                    <a:pt x="24828" y="291922"/>
                  </a:lnTo>
                  <a:lnTo>
                    <a:pt x="54978" y="328053"/>
                  </a:lnTo>
                  <a:lnTo>
                    <a:pt x="96151" y="360286"/>
                  </a:lnTo>
                  <a:lnTo>
                    <a:pt x="99809" y="362661"/>
                  </a:lnTo>
                  <a:lnTo>
                    <a:pt x="99809" y="1278204"/>
                  </a:lnTo>
                  <a:lnTo>
                    <a:pt x="106273" y="1305382"/>
                  </a:lnTo>
                  <a:lnTo>
                    <a:pt x="123913" y="1327607"/>
                  </a:lnTo>
                  <a:lnTo>
                    <a:pt x="150037" y="1342605"/>
                  </a:lnTo>
                  <a:lnTo>
                    <a:pt x="182003" y="1348105"/>
                  </a:lnTo>
                  <a:lnTo>
                    <a:pt x="664819" y="1348105"/>
                  </a:lnTo>
                  <a:lnTo>
                    <a:pt x="664819" y="211632"/>
                  </a:lnTo>
                  <a:close/>
                </a:path>
                <a:path w="3126104" h="2204720">
                  <a:moveTo>
                    <a:pt x="3030131" y="1795894"/>
                  </a:moveTo>
                  <a:lnTo>
                    <a:pt x="3027324" y="1793087"/>
                  </a:lnTo>
                  <a:lnTo>
                    <a:pt x="3023819" y="1793087"/>
                  </a:lnTo>
                  <a:lnTo>
                    <a:pt x="105054" y="1793087"/>
                  </a:lnTo>
                  <a:lnTo>
                    <a:pt x="102209" y="1795932"/>
                  </a:lnTo>
                  <a:lnTo>
                    <a:pt x="102209" y="2170811"/>
                  </a:lnTo>
                  <a:lnTo>
                    <a:pt x="104863" y="2183955"/>
                  </a:lnTo>
                  <a:lnTo>
                    <a:pt x="112115" y="2194699"/>
                  </a:lnTo>
                  <a:lnTo>
                    <a:pt x="122859" y="2201951"/>
                  </a:lnTo>
                  <a:lnTo>
                    <a:pt x="135991" y="2204618"/>
                  </a:lnTo>
                  <a:lnTo>
                    <a:pt x="2996349" y="2204618"/>
                  </a:lnTo>
                  <a:lnTo>
                    <a:pt x="3009481" y="2201951"/>
                  </a:lnTo>
                  <a:lnTo>
                    <a:pt x="3020225" y="2194699"/>
                  </a:lnTo>
                  <a:lnTo>
                    <a:pt x="3027476" y="2183955"/>
                  </a:lnTo>
                  <a:lnTo>
                    <a:pt x="3030131" y="2170811"/>
                  </a:lnTo>
                  <a:lnTo>
                    <a:pt x="3030131" y="1795894"/>
                  </a:lnTo>
                  <a:close/>
                </a:path>
                <a:path w="3126104" h="2204720">
                  <a:moveTo>
                    <a:pt x="3030131" y="1367942"/>
                  </a:moveTo>
                  <a:lnTo>
                    <a:pt x="3027324" y="1365135"/>
                  </a:lnTo>
                  <a:lnTo>
                    <a:pt x="3023819" y="1365135"/>
                  </a:lnTo>
                  <a:lnTo>
                    <a:pt x="105054" y="1365135"/>
                  </a:lnTo>
                  <a:lnTo>
                    <a:pt x="102209" y="1367980"/>
                  </a:lnTo>
                  <a:lnTo>
                    <a:pt x="102209" y="1742859"/>
                  </a:lnTo>
                  <a:lnTo>
                    <a:pt x="104863" y="1756003"/>
                  </a:lnTo>
                  <a:lnTo>
                    <a:pt x="112115" y="1766747"/>
                  </a:lnTo>
                  <a:lnTo>
                    <a:pt x="122859" y="1773999"/>
                  </a:lnTo>
                  <a:lnTo>
                    <a:pt x="135991" y="1776653"/>
                  </a:lnTo>
                  <a:lnTo>
                    <a:pt x="2996349" y="1776653"/>
                  </a:lnTo>
                  <a:lnTo>
                    <a:pt x="3009481" y="1773999"/>
                  </a:lnTo>
                  <a:lnTo>
                    <a:pt x="3020225" y="1766747"/>
                  </a:lnTo>
                  <a:lnTo>
                    <a:pt x="3027476" y="1756003"/>
                  </a:lnTo>
                  <a:lnTo>
                    <a:pt x="3030131" y="1742859"/>
                  </a:lnTo>
                  <a:lnTo>
                    <a:pt x="3030131" y="1367942"/>
                  </a:lnTo>
                  <a:close/>
                </a:path>
                <a:path w="3126104" h="2204720">
                  <a:moveTo>
                    <a:pt x="3125482" y="211632"/>
                  </a:moveTo>
                  <a:lnTo>
                    <a:pt x="3120136" y="173647"/>
                  </a:lnTo>
                  <a:lnTo>
                    <a:pt x="3104667" y="137871"/>
                  </a:lnTo>
                  <a:lnTo>
                    <a:pt x="3080054" y="104914"/>
                  </a:lnTo>
                  <a:lnTo>
                    <a:pt x="3047238" y="75361"/>
                  </a:lnTo>
                  <a:lnTo>
                    <a:pt x="3007144" y="49834"/>
                  </a:lnTo>
                  <a:lnTo>
                    <a:pt x="2960738" y="28943"/>
                  </a:lnTo>
                  <a:lnTo>
                    <a:pt x="2908973" y="13258"/>
                  </a:lnTo>
                  <a:lnTo>
                    <a:pt x="2852763" y="3416"/>
                  </a:lnTo>
                  <a:lnTo>
                    <a:pt x="2793098" y="0"/>
                  </a:lnTo>
                  <a:lnTo>
                    <a:pt x="2737510" y="2997"/>
                  </a:lnTo>
                  <a:lnTo>
                    <a:pt x="2684373" y="11709"/>
                  </a:lnTo>
                  <a:lnTo>
                    <a:pt x="2634640" y="25742"/>
                  </a:lnTo>
                  <a:lnTo>
                    <a:pt x="2589250" y="44704"/>
                  </a:lnTo>
                  <a:lnTo>
                    <a:pt x="2549144" y="68211"/>
                  </a:lnTo>
                  <a:lnTo>
                    <a:pt x="2515273" y="95846"/>
                  </a:lnTo>
                  <a:lnTo>
                    <a:pt x="2488577" y="127241"/>
                  </a:lnTo>
                  <a:lnTo>
                    <a:pt x="2467673" y="168617"/>
                  </a:lnTo>
                  <a:lnTo>
                    <a:pt x="2460663" y="211632"/>
                  </a:lnTo>
                  <a:lnTo>
                    <a:pt x="2460663" y="1348105"/>
                  </a:lnTo>
                  <a:lnTo>
                    <a:pt x="2943491" y="1348105"/>
                  </a:lnTo>
                  <a:lnTo>
                    <a:pt x="2975445" y="1342605"/>
                  </a:lnTo>
                  <a:lnTo>
                    <a:pt x="3001568" y="1327607"/>
                  </a:lnTo>
                  <a:lnTo>
                    <a:pt x="3019209" y="1305382"/>
                  </a:lnTo>
                  <a:lnTo>
                    <a:pt x="3025673" y="1278204"/>
                  </a:lnTo>
                  <a:lnTo>
                    <a:pt x="3025673" y="362661"/>
                  </a:lnTo>
                  <a:lnTo>
                    <a:pt x="3029343" y="360286"/>
                  </a:lnTo>
                  <a:lnTo>
                    <a:pt x="3070529" y="328066"/>
                  </a:lnTo>
                  <a:lnTo>
                    <a:pt x="3100667" y="291947"/>
                  </a:lnTo>
                  <a:lnTo>
                    <a:pt x="3119183" y="252831"/>
                  </a:lnTo>
                  <a:lnTo>
                    <a:pt x="3125482" y="211632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34253" y="5683157"/>
              <a:ext cx="1762760" cy="1713230"/>
            </a:xfrm>
            <a:custGeom>
              <a:avLst/>
              <a:gdLst/>
              <a:ahLst/>
              <a:cxnLst/>
              <a:rect l="l" t="t" r="r" b="b"/>
              <a:pathLst>
                <a:path w="1762760" h="1713229">
                  <a:moveTo>
                    <a:pt x="1762190" y="1712915"/>
                  </a:moveTo>
                  <a:lnTo>
                    <a:pt x="0" y="1712915"/>
                  </a:lnTo>
                  <a:lnTo>
                    <a:pt x="0" y="278478"/>
                  </a:lnTo>
                  <a:lnTo>
                    <a:pt x="3650" y="233368"/>
                  </a:lnTo>
                  <a:lnTo>
                    <a:pt x="14215" y="190554"/>
                  </a:lnTo>
                  <a:lnTo>
                    <a:pt x="31118" y="150612"/>
                  </a:lnTo>
                  <a:lnTo>
                    <a:pt x="53781" y="114121"/>
                  </a:lnTo>
                  <a:lnTo>
                    <a:pt x="81626" y="81658"/>
                  </a:lnTo>
                  <a:lnTo>
                    <a:pt x="114076" y="53802"/>
                  </a:lnTo>
                  <a:lnTo>
                    <a:pt x="150552" y="31130"/>
                  </a:lnTo>
                  <a:lnTo>
                    <a:pt x="190478" y="14221"/>
                  </a:lnTo>
                  <a:lnTo>
                    <a:pt x="233276" y="3651"/>
                  </a:lnTo>
                  <a:lnTo>
                    <a:pt x="278368" y="0"/>
                  </a:lnTo>
                  <a:lnTo>
                    <a:pt x="1483821" y="0"/>
                  </a:lnTo>
                  <a:lnTo>
                    <a:pt x="1528913" y="3651"/>
                  </a:lnTo>
                  <a:lnTo>
                    <a:pt x="1571711" y="14221"/>
                  </a:lnTo>
                  <a:lnTo>
                    <a:pt x="1611637" y="31130"/>
                  </a:lnTo>
                  <a:lnTo>
                    <a:pt x="1648114" y="53802"/>
                  </a:lnTo>
                  <a:lnTo>
                    <a:pt x="1680563" y="81658"/>
                  </a:lnTo>
                  <a:lnTo>
                    <a:pt x="1708408" y="114121"/>
                  </a:lnTo>
                  <a:lnTo>
                    <a:pt x="1731071" y="150612"/>
                  </a:lnTo>
                  <a:lnTo>
                    <a:pt x="1747974" y="190554"/>
                  </a:lnTo>
                  <a:lnTo>
                    <a:pt x="1758539" y="233368"/>
                  </a:lnTo>
                  <a:lnTo>
                    <a:pt x="1762190" y="278478"/>
                  </a:lnTo>
                  <a:lnTo>
                    <a:pt x="1762190" y="1712915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13227" y="8278520"/>
              <a:ext cx="2811145" cy="420370"/>
            </a:xfrm>
            <a:custGeom>
              <a:avLst/>
              <a:gdLst/>
              <a:ahLst/>
              <a:cxnLst/>
              <a:rect l="l" t="t" r="r" b="b"/>
              <a:pathLst>
                <a:path w="2811145" h="420370">
                  <a:moveTo>
                    <a:pt x="357428" y="0"/>
                  </a:moveTo>
                  <a:lnTo>
                    <a:pt x="0" y="0"/>
                  </a:lnTo>
                  <a:lnTo>
                    <a:pt x="0" y="401231"/>
                  </a:lnTo>
                  <a:lnTo>
                    <a:pt x="1473" y="408559"/>
                  </a:lnTo>
                  <a:lnTo>
                    <a:pt x="5524" y="414553"/>
                  </a:lnTo>
                  <a:lnTo>
                    <a:pt x="11518" y="418604"/>
                  </a:lnTo>
                  <a:lnTo>
                    <a:pt x="18846" y="420090"/>
                  </a:lnTo>
                  <a:lnTo>
                    <a:pt x="338582" y="420090"/>
                  </a:lnTo>
                  <a:lnTo>
                    <a:pt x="345909" y="418604"/>
                  </a:lnTo>
                  <a:lnTo>
                    <a:pt x="351891" y="414553"/>
                  </a:lnTo>
                  <a:lnTo>
                    <a:pt x="355942" y="408559"/>
                  </a:lnTo>
                  <a:lnTo>
                    <a:pt x="357428" y="401231"/>
                  </a:lnTo>
                  <a:lnTo>
                    <a:pt x="357428" y="0"/>
                  </a:lnTo>
                  <a:close/>
                </a:path>
                <a:path w="2811145" h="420370">
                  <a:moveTo>
                    <a:pt x="2811119" y="0"/>
                  </a:moveTo>
                  <a:lnTo>
                    <a:pt x="2453652" y="0"/>
                  </a:lnTo>
                  <a:lnTo>
                    <a:pt x="2453652" y="401231"/>
                  </a:lnTo>
                  <a:lnTo>
                    <a:pt x="2455138" y="408559"/>
                  </a:lnTo>
                  <a:lnTo>
                    <a:pt x="2459190" y="414553"/>
                  </a:lnTo>
                  <a:lnTo>
                    <a:pt x="2465184" y="418604"/>
                  </a:lnTo>
                  <a:lnTo>
                    <a:pt x="2472537" y="420090"/>
                  </a:lnTo>
                  <a:lnTo>
                    <a:pt x="2792272" y="420090"/>
                  </a:lnTo>
                  <a:lnTo>
                    <a:pt x="2799600" y="418604"/>
                  </a:lnTo>
                  <a:lnTo>
                    <a:pt x="2805582" y="414553"/>
                  </a:lnTo>
                  <a:lnTo>
                    <a:pt x="2809633" y="408559"/>
                  </a:lnTo>
                  <a:lnTo>
                    <a:pt x="2811119" y="401231"/>
                  </a:lnTo>
                  <a:lnTo>
                    <a:pt x="2811119" y="0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31682" y="4929949"/>
              <a:ext cx="3862704" cy="3786504"/>
            </a:xfrm>
            <a:custGeom>
              <a:avLst/>
              <a:gdLst/>
              <a:ahLst/>
              <a:cxnLst/>
              <a:rect l="l" t="t" r="r" b="b"/>
              <a:pathLst>
                <a:path w="3862704" h="3786504">
                  <a:moveTo>
                    <a:pt x="756881" y="375907"/>
                  </a:moveTo>
                  <a:lnTo>
                    <a:pt x="678205" y="370166"/>
                  </a:lnTo>
                  <a:lnTo>
                    <a:pt x="622566" y="368719"/>
                  </a:lnTo>
                  <a:lnTo>
                    <a:pt x="555663" y="367588"/>
                  </a:lnTo>
                  <a:lnTo>
                    <a:pt x="479602" y="366826"/>
                  </a:lnTo>
                  <a:lnTo>
                    <a:pt x="396455" y="366483"/>
                  </a:lnTo>
                  <a:lnTo>
                    <a:pt x="458266" y="304266"/>
                  </a:lnTo>
                  <a:lnTo>
                    <a:pt x="507707" y="253326"/>
                  </a:lnTo>
                  <a:lnTo>
                    <a:pt x="540118" y="218516"/>
                  </a:lnTo>
                  <a:lnTo>
                    <a:pt x="550824" y="204711"/>
                  </a:lnTo>
                  <a:lnTo>
                    <a:pt x="536930" y="215315"/>
                  </a:lnTo>
                  <a:lnTo>
                    <a:pt x="501865" y="247484"/>
                  </a:lnTo>
                  <a:lnTo>
                    <a:pt x="450545" y="296595"/>
                  </a:lnTo>
                  <a:lnTo>
                    <a:pt x="387883" y="358000"/>
                  </a:lnTo>
                  <a:lnTo>
                    <a:pt x="387540" y="275412"/>
                  </a:lnTo>
                  <a:lnTo>
                    <a:pt x="386778" y="199859"/>
                  </a:lnTo>
                  <a:lnTo>
                    <a:pt x="385648" y="133413"/>
                  </a:lnTo>
                  <a:lnTo>
                    <a:pt x="384187" y="78143"/>
                  </a:lnTo>
                  <a:lnTo>
                    <a:pt x="382473" y="36106"/>
                  </a:lnTo>
                  <a:lnTo>
                    <a:pt x="378421" y="0"/>
                  </a:lnTo>
                  <a:lnTo>
                    <a:pt x="376313" y="9372"/>
                  </a:lnTo>
                  <a:lnTo>
                    <a:pt x="372656" y="78143"/>
                  </a:lnTo>
                  <a:lnTo>
                    <a:pt x="371195" y="133413"/>
                  </a:lnTo>
                  <a:lnTo>
                    <a:pt x="370065" y="199859"/>
                  </a:lnTo>
                  <a:lnTo>
                    <a:pt x="369303" y="275412"/>
                  </a:lnTo>
                  <a:lnTo>
                    <a:pt x="368960" y="358000"/>
                  </a:lnTo>
                  <a:lnTo>
                    <a:pt x="306311" y="296570"/>
                  </a:lnTo>
                  <a:lnTo>
                    <a:pt x="255003" y="247459"/>
                  </a:lnTo>
                  <a:lnTo>
                    <a:pt x="219938" y="215290"/>
                  </a:lnTo>
                  <a:lnTo>
                    <a:pt x="206019" y="204660"/>
                  </a:lnTo>
                  <a:lnTo>
                    <a:pt x="216763" y="218465"/>
                  </a:lnTo>
                  <a:lnTo>
                    <a:pt x="249186" y="253288"/>
                  </a:lnTo>
                  <a:lnTo>
                    <a:pt x="298627" y="304241"/>
                  </a:lnTo>
                  <a:lnTo>
                    <a:pt x="360426" y="366483"/>
                  </a:lnTo>
                  <a:lnTo>
                    <a:pt x="277279" y="366826"/>
                  </a:lnTo>
                  <a:lnTo>
                    <a:pt x="201218" y="367576"/>
                  </a:lnTo>
                  <a:lnTo>
                    <a:pt x="134327" y="368706"/>
                  </a:lnTo>
                  <a:lnTo>
                    <a:pt x="78676" y="370154"/>
                  </a:lnTo>
                  <a:lnTo>
                    <a:pt x="36360" y="371868"/>
                  </a:lnTo>
                  <a:lnTo>
                    <a:pt x="0" y="375907"/>
                  </a:lnTo>
                  <a:lnTo>
                    <a:pt x="9436" y="378002"/>
                  </a:lnTo>
                  <a:lnTo>
                    <a:pt x="78676" y="381635"/>
                  </a:lnTo>
                  <a:lnTo>
                    <a:pt x="134327" y="383082"/>
                  </a:lnTo>
                  <a:lnTo>
                    <a:pt x="201218" y="384200"/>
                  </a:lnTo>
                  <a:lnTo>
                    <a:pt x="277279" y="384962"/>
                  </a:lnTo>
                  <a:lnTo>
                    <a:pt x="360426" y="385318"/>
                  </a:lnTo>
                  <a:lnTo>
                    <a:pt x="298627" y="447548"/>
                  </a:lnTo>
                  <a:lnTo>
                    <a:pt x="249199" y="498500"/>
                  </a:lnTo>
                  <a:lnTo>
                    <a:pt x="216789" y="533298"/>
                  </a:lnTo>
                  <a:lnTo>
                    <a:pt x="206057" y="547103"/>
                  </a:lnTo>
                  <a:lnTo>
                    <a:pt x="219976" y="536460"/>
                  </a:lnTo>
                  <a:lnTo>
                    <a:pt x="255041" y="504278"/>
                  </a:lnTo>
                  <a:lnTo>
                    <a:pt x="306349" y="455180"/>
                  </a:lnTo>
                  <a:lnTo>
                    <a:pt x="368998" y="393801"/>
                  </a:lnTo>
                  <a:lnTo>
                    <a:pt x="369328" y="476377"/>
                  </a:lnTo>
                  <a:lnTo>
                    <a:pt x="370090" y="551903"/>
                  </a:lnTo>
                  <a:lnTo>
                    <a:pt x="371221" y="618337"/>
                  </a:lnTo>
                  <a:lnTo>
                    <a:pt x="372681" y="673595"/>
                  </a:lnTo>
                  <a:lnTo>
                    <a:pt x="374408" y="715619"/>
                  </a:lnTo>
                  <a:lnTo>
                    <a:pt x="378472" y="751713"/>
                  </a:lnTo>
                  <a:lnTo>
                    <a:pt x="380568" y="742340"/>
                  </a:lnTo>
                  <a:lnTo>
                    <a:pt x="384238" y="673582"/>
                  </a:lnTo>
                  <a:lnTo>
                    <a:pt x="385686" y="618312"/>
                  </a:lnTo>
                  <a:lnTo>
                    <a:pt x="386829" y="551891"/>
                  </a:lnTo>
                  <a:lnTo>
                    <a:pt x="387591" y="476364"/>
                  </a:lnTo>
                  <a:lnTo>
                    <a:pt x="387934" y="393801"/>
                  </a:lnTo>
                  <a:lnTo>
                    <a:pt x="450608" y="455193"/>
                  </a:lnTo>
                  <a:lnTo>
                    <a:pt x="501929" y="504304"/>
                  </a:lnTo>
                  <a:lnTo>
                    <a:pt x="536981" y="536486"/>
                  </a:lnTo>
                  <a:lnTo>
                    <a:pt x="550875" y="547103"/>
                  </a:lnTo>
                  <a:lnTo>
                    <a:pt x="540156" y="533273"/>
                  </a:lnTo>
                  <a:lnTo>
                    <a:pt x="507733" y="498475"/>
                  </a:lnTo>
                  <a:lnTo>
                    <a:pt x="458279" y="447548"/>
                  </a:lnTo>
                  <a:lnTo>
                    <a:pt x="396455" y="385318"/>
                  </a:lnTo>
                  <a:lnTo>
                    <a:pt x="479602" y="384975"/>
                  </a:lnTo>
                  <a:lnTo>
                    <a:pt x="555663" y="384213"/>
                  </a:lnTo>
                  <a:lnTo>
                    <a:pt x="622566" y="383082"/>
                  </a:lnTo>
                  <a:lnTo>
                    <a:pt x="678205" y="381635"/>
                  </a:lnTo>
                  <a:lnTo>
                    <a:pt x="720534" y="379920"/>
                  </a:lnTo>
                  <a:lnTo>
                    <a:pt x="747445" y="377990"/>
                  </a:lnTo>
                  <a:lnTo>
                    <a:pt x="756881" y="375907"/>
                  </a:lnTo>
                  <a:close/>
                </a:path>
                <a:path w="3862704" h="3786504">
                  <a:moveTo>
                    <a:pt x="3862438" y="1330477"/>
                  </a:moveTo>
                  <a:lnTo>
                    <a:pt x="3857879" y="1293609"/>
                  </a:lnTo>
                  <a:lnTo>
                    <a:pt x="3846436" y="1263345"/>
                  </a:lnTo>
                  <a:lnTo>
                    <a:pt x="3846436" y="1330477"/>
                  </a:lnTo>
                  <a:lnTo>
                    <a:pt x="3840124" y="1371663"/>
                  </a:lnTo>
                  <a:lnTo>
                    <a:pt x="3821595" y="1410766"/>
                  </a:lnTo>
                  <a:lnTo>
                    <a:pt x="3791445" y="1446898"/>
                  </a:lnTo>
                  <a:lnTo>
                    <a:pt x="3750259" y="1479130"/>
                  </a:lnTo>
                  <a:lnTo>
                    <a:pt x="3746589" y="1481505"/>
                  </a:lnTo>
                  <a:lnTo>
                    <a:pt x="3746589" y="2397048"/>
                  </a:lnTo>
                  <a:lnTo>
                    <a:pt x="3740124" y="2424226"/>
                  </a:lnTo>
                  <a:lnTo>
                    <a:pt x="3722484" y="2446451"/>
                  </a:lnTo>
                  <a:lnTo>
                    <a:pt x="3696360" y="2461450"/>
                  </a:lnTo>
                  <a:lnTo>
                    <a:pt x="3664407" y="2466949"/>
                  </a:lnTo>
                  <a:lnTo>
                    <a:pt x="3182442" y="2466949"/>
                  </a:lnTo>
                  <a:lnTo>
                    <a:pt x="3182442" y="2466124"/>
                  </a:lnTo>
                  <a:lnTo>
                    <a:pt x="3182442" y="1319885"/>
                  </a:lnTo>
                  <a:lnTo>
                    <a:pt x="3197314" y="1266545"/>
                  </a:lnTo>
                  <a:lnTo>
                    <a:pt x="3236188" y="1214691"/>
                  </a:lnTo>
                  <a:lnTo>
                    <a:pt x="3270059" y="1187056"/>
                  </a:lnTo>
                  <a:lnTo>
                    <a:pt x="3310166" y="1163548"/>
                  </a:lnTo>
                  <a:lnTo>
                    <a:pt x="3355556" y="1144587"/>
                  </a:lnTo>
                  <a:lnTo>
                    <a:pt x="3405289" y="1130554"/>
                  </a:lnTo>
                  <a:lnTo>
                    <a:pt x="3458426" y="1121841"/>
                  </a:lnTo>
                  <a:lnTo>
                    <a:pt x="3514013" y="1118844"/>
                  </a:lnTo>
                  <a:lnTo>
                    <a:pt x="3573691" y="1122260"/>
                  </a:lnTo>
                  <a:lnTo>
                    <a:pt x="3629888" y="1132103"/>
                  </a:lnTo>
                  <a:lnTo>
                    <a:pt x="3681653" y="1147775"/>
                  </a:lnTo>
                  <a:lnTo>
                    <a:pt x="3728059" y="1168679"/>
                  </a:lnTo>
                  <a:lnTo>
                    <a:pt x="3768153" y="1194193"/>
                  </a:lnTo>
                  <a:lnTo>
                    <a:pt x="3800983" y="1223733"/>
                  </a:lnTo>
                  <a:lnTo>
                    <a:pt x="3825608" y="1256703"/>
                  </a:lnTo>
                  <a:lnTo>
                    <a:pt x="3841064" y="1292479"/>
                  </a:lnTo>
                  <a:lnTo>
                    <a:pt x="3846436" y="1330477"/>
                  </a:lnTo>
                  <a:lnTo>
                    <a:pt x="3846436" y="1263345"/>
                  </a:lnTo>
                  <a:lnTo>
                    <a:pt x="3823500" y="1225956"/>
                  </a:lnTo>
                  <a:lnTo>
                    <a:pt x="3795128" y="1196124"/>
                  </a:lnTo>
                  <a:lnTo>
                    <a:pt x="3760279" y="1169581"/>
                  </a:lnTo>
                  <a:lnTo>
                    <a:pt x="3719665" y="1146810"/>
                  </a:lnTo>
                  <a:lnTo>
                    <a:pt x="3674008" y="1128280"/>
                  </a:lnTo>
                  <a:lnTo>
                    <a:pt x="3639896" y="1118844"/>
                  </a:lnTo>
                  <a:lnTo>
                    <a:pt x="3624021" y="1114450"/>
                  </a:lnTo>
                  <a:lnTo>
                    <a:pt x="3570452" y="1105814"/>
                  </a:lnTo>
                  <a:lnTo>
                    <a:pt x="3514013" y="1102829"/>
                  </a:lnTo>
                  <a:lnTo>
                    <a:pt x="3456228" y="1105979"/>
                  </a:lnTo>
                  <a:lnTo>
                    <a:pt x="3400945" y="1115174"/>
                  </a:lnTo>
                  <a:lnTo>
                    <a:pt x="3349129" y="1129969"/>
                  </a:lnTo>
                  <a:lnTo>
                    <a:pt x="3301771" y="1149972"/>
                  </a:lnTo>
                  <a:lnTo>
                    <a:pt x="3259848" y="1174762"/>
                  </a:lnTo>
                  <a:lnTo>
                    <a:pt x="3224365" y="1203909"/>
                  </a:lnTo>
                  <a:lnTo>
                    <a:pt x="3196298" y="1237018"/>
                  </a:lnTo>
                  <a:lnTo>
                    <a:pt x="3182442" y="1260640"/>
                  </a:lnTo>
                  <a:lnTo>
                    <a:pt x="3182442" y="1031697"/>
                  </a:lnTo>
                  <a:lnTo>
                    <a:pt x="3178556" y="983716"/>
                  </a:lnTo>
                  <a:lnTo>
                    <a:pt x="3167316" y="938187"/>
                  </a:lnTo>
                  <a:lnTo>
                    <a:pt x="3164751" y="932129"/>
                  </a:lnTo>
                  <a:lnTo>
                    <a:pt x="3164751" y="1031697"/>
                  </a:lnTo>
                  <a:lnTo>
                    <a:pt x="3164751" y="2466124"/>
                  </a:lnTo>
                  <a:lnTo>
                    <a:pt x="1402562" y="2466124"/>
                  </a:lnTo>
                  <a:lnTo>
                    <a:pt x="1402562" y="1031697"/>
                  </a:lnTo>
                  <a:lnTo>
                    <a:pt x="1406220" y="986586"/>
                  </a:lnTo>
                  <a:lnTo>
                    <a:pt x="1416773" y="943775"/>
                  </a:lnTo>
                  <a:lnTo>
                    <a:pt x="1433677" y="903820"/>
                  </a:lnTo>
                  <a:lnTo>
                    <a:pt x="1456347" y="867333"/>
                  </a:lnTo>
                  <a:lnTo>
                    <a:pt x="1484185" y="834872"/>
                  </a:lnTo>
                  <a:lnTo>
                    <a:pt x="1516634" y="807021"/>
                  </a:lnTo>
                  <a:lnTo>
                    <a:pt x="1553121" y="784339"/>
                  </a:lnTo>
                  <a:lnTo>
                    <a:pt x="1593037" y="767435"/>
                  </a:lnTo>
                  <a:lnTo>
                    <a:pt x="1635836" y="756869"/>
                  </a:lnTo>
                  <a:lnTo>
                    <a:pt x="1680933" y="753211"/>
                  </a:lnTo>
                  <a:lnTo>
                    <a:pt x="2886379" y="753211"/>
                  </a:lnTo>
                  <a:lnTo>
                    <a:pt x="2931477" y="756869"/>
                  </a:lnTo>
                  <a:lnTo>
                    <a:pt x="2974276" y="767435"/>
                  </a:lnTo>
                  <a:lnTo>
                    <a:pt x="3014205" y="784339"/>
                  </a:lnTo>
                  <a:lnTo>
                    <a:pt x="3050679" y="807021"/>
                  </a:lnTo>
                  <a:lnTo>
                    <a:pt x="3083128" y="834872"/>
                  </a:lnTo>
                  <a:lnTo>
                    <a:pt x="3110979" y="867333"/>
                  </a:lnTo>
                  <a:lnTo>
                    <a:pt x="3133636" y="903820"/>
                  </a:lnTo>
                  <a:lnTo>
                    <a:pt x="3150539" y="943775"/>
                  </a:lnTo>
                  <a:lnTo>
                    <a:pt x="3161106" y="986586"/>
                  </a:lnTo>
                  <a:lnTo>
                    <a:pt x="3164751" y="1031697"/>
                  </a:lnTo>
                  <a:lnTo>
                    <a:pt x="3164751" y="932129"/>
                  </a:lnTo>
                  <a:lnTo>
                    <a:pt x="3149346" y="895705"/>
                  </a:lnTo>
                  <a:lnTo>
                    <a:pt x="3125241" y="856894"/>
                  </a:lnTo>
                  <a:lnTo>
                    <a:pt x="3095625" y="822363"/>
                  </a:lnTo>
                  <a:lnTo>
                    <a:pt x="3061119" y="792746"/>
                  </a:lnTo>
                  <a:lnTo>
                    <a:pt x="3022320" y="768629"/>
                  </a:lnTo>
                  <a:lnTo>
                    <a:pt x="2985922" y="753211"/>
                  </a:lnTo>
                  <a:lnTo>
                    <a:pt x="2934347" y="739406"/>
                  </a:lnTo>
                  <a:lnTo>
                    <a:pt x="2886379" y="735520"/>
                  </a:lnTo>
                  <a:lnTo>
                    <a:pt x="1680933" y="735520"/>
                  </a:lnTo>
                  <a:lnTo>
                    <a:pt x="1632978" y="739406"/>
                  </a:lnTo>
                  <a:lnTo>
                    <a:pt x="1587461" y="750646"/>
                  </a:lnTo>
                  <a:lnTo>
                    <a:pt x="1544993" y="768629"/>
                  </a:lnTo>
                  <a:lnTo>
                    <a:pt x="1506207" y="792746"/>
                  </a:lnTo>
                  <a:lnTo>
                    <a:pt x="1471688" y="822363"/>
                  </a:lnTo>
                  <a:lnTo>
                    <a:pt x="1442072" y="856894"/>
                  </a:lnTo>
                  <a:lnTo>
                    <a:pt x="1417980" y="895705"/>
                  </a:lnTo>
                  <a:lnTo>
                    <a:pt x="1399997" y="938187"/>
                  </a:lnTo>
                  <a:lnTo>
                    <a:pt x="1388757" y="983716"/>
                  </a:lnTo>
                  <a:lnTo>
                    <a:pt x="1384884" y="1031697"/>
                  </a:lnTo>
                  <a:lnTo>
                    <a:pt x="1384884" y="1260640"/>
                  </a:lnTo>
                  <a:lnTo>
                    <a:pt x="1384884" y="1319174"/>
                  </a:lnTo>
                  <a:lnTo>
                    <a:pt x="1384884" y="2466949"/>
                  </a:lnTo>
                  <a:lnTo>
                    <a:pt x="902944" y="2466949"/>
                  </a:lnTo>
                  <a:lnTo>
                    <a:pt x="870991" y="2461450"/>
                  </a:lnTo>
                  <a:lnTo>
                    <a:pt x="844854" y="2446451"/>
                  </a:lnTo>
                  <a:lnTo>
                    <a:pt x="827227" y="2424226"/>
                  </a:lnTo>
                  <a:lnTo>
                    <a:pt x="820750" y="2397048"/>
                  </a:lnTo>
                  <a:lnTo>
                    <a:pt x="820750" y="1481505"/>
                  </a:lnTo>
                  <a:lnTo>
                    <a:pt x="817092" y="1479130"/>
                  </a:lnTo>
                  <a:lnTo>
                    <a:pt x="775906" y="1446911"/>
                  </a:lnTo>
                  <a:lnTo>
                    <a:pt x="745769" y="1410792"/>
                  </a:lnTo>
                  <a:lnTo>
                    <a:pt x="727252" y="1371676"/>
                  </a:lnTo>
                  <a:lnTo>
                    <a:pt x="720940" y="1330477"/>
                  </a:lnTo>
                  <a:lnTo>
                    <a:pt x="726313" y="1292491"/>
                  </a:lnTo>
                  <a:lnTo>
                    <a:pt x="741781" y="1256715"/>
                  </a:lnTo>
                  <a:lnTo>
                    <a:pt x="766394" y="1223759"/>
                  </a:lnTo>
                  <a:lnTo>
                    <a:pt x="799223" y="1194206"/>
                  </a:lnTo>
                  <a:lnTo>
                    <a:pt x="839317" y="1168679"/>
                  </a:lnTo>
                  <a:lnTo>
                    <a:pt x="885723" y="1147787"/>
                  </a:lnTo>
                  <a:lnTo>
                    <a:pt x="937501" y="1132103"/>
                  </a:lnTo>
                  <a:lnTo>
                    <a:pt x="993698" y="1122260"/>
                  </a:lnTo>
                  <a:lnTo>
                    <a:pt x="1053376" y="1118844"/>
                  </a:lnTo>
                  <a:lnTo>
                    <a:pt x="1108964" y="1121841"/>
                  </a:lnTo>
                  <a:lnTo>
                    <a:pt x="1162088" y="1130554"/>
                  </a:lnTo>
                  <a:lnTo>
                    <a:pt x="1211821" y="1144587"/>
                  </a:lnTo>
                  <a:lnTo>
                    <a:pt x="1257223" y="1163548"/>
                  </a:lnTo>
                  <a:lnTo>
                    <a:pt x="1297317" y="1187056"/>
                  </a:lnTo>
                  <a:lnTo>
                    <a:pt x="1331188" y="1214691"/>
                  </a:lnTo>
                  <a:lnTo>
                    <a:pt x="1357884" y="1246085"/>
                  </a:lnTo>
                  <a:lnTo>
                    <a:pt x="1378788" y="1287462"/>
                  </a:lnTo>
                  <a:lnTo>
                    <a:pt x="1384884" y="1319174"/>
                  </a:lnTo>
                  <a:lnTo>
                    <a:pt x="1384884" y="1260640"/>
                  </a:lnTo>
                  <a:lnTo>
                    <a:pt x="1342974" y="1203921"/>
                  </a:lnTo>
                  <a:lnTo>
                    <a:pt x="1307490" y="1174775"/>
                  </a:lnTo>
                  <a:lnTo>
                    <a:pt x="1265567" y="1149985"/>
                  </a:lnTo>
                  <a:lnTo>
                    <a:pt x="1218209" y="1129982"/>
                  </a:lnTo>
                  <a:lnTo>
                    <a:pt x="1179233" y="1118844"/>
                  </a:lnTo>
                  <a:lnTo>
                    <a:pt x="1166393" y="1115174"/>
                  </a:lnTo>
                  <a:lnTo>
                    <a:pt x="1111110" y="1105979"/>
                  </a:lnTo>
                  <a:lnTo>
                    <a:pt x="1053338" y="1102829"/>
                  </a:lnTo>
                  <a:lnTo>
                    <a:pt x="996899" y="1105814"/>
                  </a:lnTo>
                  <a:lnTo>
                    <a:pt x="943317" y="1114450"/>
                  </a:lnTo>
                  <a:lnTo>
                    <a:pt x="893343" y="1128280"/>
                  </a:lnTo>
                  <a:lnTo>
                    <a:pt x="847686" y="1146810"/>
                  </a:lnTo>
                  <a:lnTo>
                    <a:pt x="807072" y="1169581"/>
                  </a:lnTo>
                  <a:lnTo>
                    <a:pt x="772223" y="1196124"/>
                  </a:lnTo>
                  <a:lnTo>
                    <a:pt x="743851" y="1225956"/>
                  </a:lnTo>
                  <a:lnTo>
                    <a:pt x="722693" y="1258608"/>
                  </a:lnTo>
                  <a:lnTo>
                    <a:pt x="704900" y="1330477"/>
                  </a:lnTo>
                  <a:lnTo>
                    <a:pt x="711454" y="1374902"/>
                  </a:lnTo>
                  <a:lnTo>
                    <a:pt x="730669" y="1416964"/>
                  </a:lnTo>
                  <a:lnTo>
                    <a:pt x="761974" y="1455699"/>
                  </a:lnTo>
                  <a:lnTo>
                    <a:pt x="804748" y="1490192"/>
                  </a:lnTo>
                  <a:lnTo>
                    <a:pt x="804748" y="2397048"/>
                  </a:lnTo>
                  <a:lnTo>
                    <a:pt x="812482" y="2430462"/>
                  </a:lnTo>
                  <a:lnTo>
                    <a:pt x="833539" y="2457780"/>
                  </a:lnTo>
                  <a:lnTo>
                    <a:pt x="851903" y="2468626"/>
                  </a:lnTo>
                  <a:lnTo>
                    <a:pt x="829437" y="2468626"/>
                  </a:lnTo>
                  <a:lnTo>
                    <a:pt x="821016" y="2470327"/>
                  </a:lnTo>
                  <a:lnTo>
                    <a:pt x="814133" y="2474988"/>
                  </a:lnTo>
                  <a:lnTo>
                    <a:pt x="809485" y="2481872"/>
                  </a:lnTo>
                  <a:lnTo>
                    <a:pt x="807783" y="2490292"/>
                  </a:lnTo>
                  <a:lnTo>
                    <a:pt x="807783" y="2861703"/>
                  </a:lnTo>
                  <a:lnTo>
                    <a:pt x="811644" y="2880817"/>
                  </a:lnTo>
                  <a:lnTo>
                    <a:pt x="822185" y="2896438"/>
                  </a:lnTo>
                  <a:lnTo>
                    <a:pt x="824014" y="2897682"/>
                  </a:lnTo>
                  <a:lnTo>
                    <a:pt x="821016" y="2898279"/>
                  </a:lnTo>
                  <a:lnTo>
                    <a:pt x="814133" y="2902940"/>
                  </a:lnTo>
                  <a:lnTo>
                    <a:pt x="809485" y="2909824"/>
                  </a:lnTo>
                  <a:lnTo>
                    <a:pt x="807783" y="2918244"/>
                  </a:lnTo>
                  <a:lnTo>
                    <a:pt x="807783" y="3289655"/>
                  </a:lnTo>
                  <a:lnTo>
                    <a:pt x="811644" y="3308769"/>
                  </a:lnTo>
                  <a:lnTo>
                    <a:pt x="822185" y="3324402"/>
                  </a:lnTo>
                  <a:lnTo>
                    <a:pt x="837806" y="3334943"/>
                  </a:lnTo>
                  <a:lnTo>
                    <a:pt x="856907" y="3338804"/>
                  </a:lnTo>
                  <a:lnTo>
                    <a:pt x="864298" y="3338804"/>
                  </a:lnTo>
                  <a:lnTo>
                    <a:pt x="864298" y="3749802"/>
                  </a:lnTo>
                  <a:lnTo>
                    <a:pt x="867143" y="3763835"/>
                  </a:lnTo>
                  <a:lnTo>
                    <a:pt x="874890" y="3775316"/>
                  </a:lnTo>
                  <a:lnTo>
                    <a:pt x="886358" y="3783063"/>
                  </a:lnTo>
                  <a:lnTo>
                    <a:pt x="900391" y="3785908"/>
                  </a:lnTo>
                  <a:lnTo>
                    <a:pt x="1220127" y="3785908"/>
                  </a:lnTo>
                  <a:lnTo>
                    <a:pt x="1234147" y="3783063"/>
                  </a:lnTo>
                  <a:lnTo>
                    <a:pt x="1245628" y="3775316"/>
                  </a:lnTo>
                  <a:lnTo>
                    <a:pt x="1250111" y="3768661"/>
                  </a:lnTo>
                  <a:lnTo>
                    <a:pt x="1253375" y="3763835"/>
                  </a:lnTo>
                  <a:lnTo>
                    <a:pt x="1256207" y="3749802"/>
                  </a:lnTo>
                  <a:lnTo>
                    <a:pt x="1256207" y="3348571"/>
                  </a:lnTo>
                  <a:lnTo>
                    <a:pt x="1256207" y="3338804"/>
                  </a:lnTo>
                  <a:lnTo>
                    <a:pt x="3317989" y="3338804"/>
                  </a:lnTo>
                  <a:lnTo>
                    <a:pt x="3317989" y="3749802"/>
                  </a:lnTo>
                  <a:lnTo>
                    <a:pt x="3320834" y="3763835"/>
                  </a:lnTo>
                  <a:lnTo>
                    <a:pt x="3328581" y="3775316"/>
                  </a:lnTo>
                  <a:lnTo>
                    <a:pt x="3340049" y="3783063"/>
                  </a:lnTo>
                  <a:lnTo>
                    <a:pt x="3354082" y="3785908"/>
                  </a:lnTo>
                  <a:lnTo>
                    <a:pt x="3673818" y="3785908"/>
                  </a:lnTo>
                  <a:lnTo>
                    <a:pt x="3687838" y="3783063"/>
                  </a:lnTo>
                  <a:lnTo>
                    <a:pt x="3699319" y="3775316"/>
                  </a:lnTo>
                  <a:lnTo>
                    <a:pt x="3703802" y="3768661"/>
                  </a:lnTo>
                  <a:lnTo>
                    <a:pt x="3707066" y="3763835"/>
                  </a:lnTo>
                  <a:lnTo>
                    <a:pt x="3709898" y="3749802"/>
                  </a:lnTo>
                  <a:lnTo>
                    <a:pt x="3709898" y="3348571"/>
                  </a:lnTo>
                  <a:lnTo>
                    <a:pt x="3709898" y="3338804"/>
                  </a:lnTo>
                  <a:lnTo>
                    <a:pt x="3717264" y="3338804"/>
                  </a:lnTo>
                  <a:lnTo>
                    <a:pt x="3736365" y="3334943"/>
                  </a:lnTo>
                  <a:lnTo>
                    <a:pt x="3751986" y="3324402"/>
                  </a:lnTo>
                  <a:lnTo>
                    <a:pt x="3752621" y="3323463"/>
                  </a:lnTo>
                  <a:lnTo>
                    <a:pt x="3762527" y="3308769"/>
                  </a:lnTo>
                  <a:lnTo>
                    <a:pt x="3766388" y="3289655"/>
                  </a:lnTo>
                  <a:lnTo>
                    <a:pt x="3766388" y="2918244"/>
                  </a:lnTo>
                  <a:lnTo>
                    <a:pt x="3751046" y="2897873"/>
                  </a:lnTo>
                  <a:lnTo>
                    <a:pt x="3751046" y="2914739"/>
                  </a:lnTo>
                  <a:lnTo>
                    <a:pt x="3751046" y="3289655"/>
                  </a:lnTo>
                  <a:lnTo>
                    <a:pt x="3748392" y="3302800"/>
                  </a:lnTo>
                  <a:lnTo>
                    <a:pt x="3741140" y="3313544"/>
                  </a:lnTo>
                  <a:lnTo>
                    <a:pt x="3730396" y="3320796"/>
                  </a:lnTo>
                  <a:lnTo>
                    <a:pt x="3717264" y="3323463"/>
                  </a:lnTo>
                  <a:lnTo>
                    <a:pt x="3692664" y="3323463"/>
                  </a:lnTo>
                  <a:lnTo>
                    <a:pt x="3692664" y="3348571"/>
                  </a:lnTo>
                  <a:lnTo>
                    <a:pt x="3692664" y="3749802"/>
                  </a:lnTo>
                  <a:lnTo>
                    <a:pt x="3691178" y="3757130"/>
                  </a:lnTo>
                  <a:lnTo>
                    <a:pt x="3687127" y="3763124"/>
                  </a:lnTo>
                  <a:lnTo>
                    <a:pt x="3681145" y="3767175"/>
                  </a:lnTo>
                  <a:lnTo>
                    <a:pt x="3673818" y="3768661"/>
                  </a:lnTo>
                  <a:lnTo>
                    <a:pt x="3354082" y="3768661"/>
                  </a:lnTo>
                  <a:lnTo>
                    <a:pt x="3346754" y="3767175"/>
                  </a:lnTo>
                  <a:lnTo>
                    <a:pt x="3340760" y="3763124"/>
                  </a:lnTo>
                  <a:lnTo>
                    <a:pt x="3336709" y="3757130"/>
                  </a:lnTo>
                  <a:lnTo>
                    <a:pt x="3335236" y="3749802"/>
                  </a:lnTo>
                  <a:lnTo>
                    <a:pt x="3335236" y="3348571"/>
                  </a:lnTo>
                  <a:lnTo>
                    <a:pt x="3692664" y="3348571"/>
                  </a:lnTo>
                  <a:lnTo>
                    <a:pt x="3692664" y="3323463"/>
                  </a:lnTo>
                  <a:lnTo>
                    <a:pt x="1238999" y="3323463"/>
                  </a:lnTo>
                  <a:lnTo>
                    <a:pt x="1238999" y="3348571"/>
                  </a:lnTo>
                  <a:lnTo>
                    <a:pt x="1238999" y="3749802"/>
                  </a:lnTo>
                  <a:lnTo>
                    <a:pt x="1237513" y="3757130"/>
                  </a:lnTo>
                  <a:lnTo>
                    <a:pt x="1233474" y="3763124"/>
                  </a:lnTo>
                  <a:lnTo>
                    <a:pt x="1227480" y="3767175"/>
                  </a:lnTo>
                  <a:lnTo>
                    <a:pt x="1220152" y="3768661"/>
                  </a:lnTo>
                  <a:lnTo>
                    <a:pt x="900391" y="3768661"/>
                  </a:lnTo>
                  <a:lnTo>
                    <a:pt x="893064" y="3767175"/>
                  </a:lnTo>
                  <a:lnTo>
                    <a:pt x="887069" y="3763124"/>
                  </a:lnTo>
                  <a:lnTo>
                    <a:pt x="883018" y="3757130"/>
                  </a:lnTo>
                  <a:lnTo>
                    <a:pt x="881545" y="3749802"/>
                  </a:lnTo>
                  <a:lnTo>
                    <a:pt x="881545" y="3348571"/>
                  </a:lnTo>
                  <a:lnTo>
                    <a:pt x="1238999" y="3348571"/>
                  </a:lnTo>
                  <a:lnTo>
                    <a:pt x="1238999" y="3323463"/>
                  </a:lnTo>
                  <a:lnTo>
                    <a:pt x="856945" y="3323463"/>
                  </a:lnTo>
                  <a:lnTo>
                    <a:pt x="843800" y="3320796"/>
                  </a:lnTo>
                  <a:lnTo>
                    <a:pt x="833056" y="3313544"/>
                  </a:lnTo>
                  <a:lnTo>
                    <a:pt x="825817" y="3302800"/>
                  </a:lnTo>
                  <a:lnTo>
                    <a:pt x="823150" y="3289655"/>
                  </a:lnTo>
                  <a:lnTo>
                    <a:pt x="823150" y="2914739"/>
                  </a:lnTo>
                  <a:lnTo>
                    <a:pt x="825995" y="2911932"/>
                  </a:lnTo>
                  <a:lnTo>
                    <a:pt x="3748240" y="2911932"/>
                  </a:lnTo>
                  <a:lnTo>
                    <a:pt x="3751046" y="2914739"/>
                  </a:lnTo>
                  <a:lnTo>
                    <a:pt x="3751046" y="2897873"/>
                  </a:lnTo>
                  <a:lnTo>
                    <a:pt x="3750145" y="2897682"/>
                  </a:lnTo>
                  <a:lnTo>
                    <a:pt x="3751986" y="2896438"/>
                  </a:lnTo>
                  <a:lnTo>
                    <a:pt x="3752621" y="2895498"/>
                  </a:lnTo>
                  <a:lnTo>
                    <a:pt x="3762527" y="2880817"/>
                  </a:lnTo>
                  <a:lnTo>
                    <a:pt x="3766388" y="2861703"/>
                  </a:lnTo>
                  <a:lnTo>
                    <a:pt x="3766388" y="2490292"/>
                  </a:lnTo>
                  <a:lnTo>
                    <a:pt x="3751072" y="2469908"/>
                  </a:lnTo>
                  <a:lnTo>
                    <a:pt x="3751072" y="2486825"/>
                  </a:lnTo>
                  <a:lnTo>
                    <a:pt x="3751046" y="2861703"/>
                  </a:lnTo>
                  <a:lnTo>
                    <a:pt x="3748392" y="2874848"/>
                  </a:lnTo>
                  <a:lnTo>
                    <a:pt x="3741140" y="2885592"/>
                  </a:lnTo>
                  <a:lnTo>
                    <a:pt x="3730396" y="2892844"/>
                  </a:lnTo>
                  <a:lnTo>
                    <a:pt x="3717264" y="2895498"/>
                  </a:lnTo>
                  <a:lnTo>
                    <a:pt x="856945" y="2895498"/>
                  </a:lnTo>
                  <a:lnTo>
                    <a:pt x="843800" y="2892844"/>
                  </a:lnTo>
                  <a:lnTo>
                    <a:pt x="833056" y="2885592"/>
                  </a:lnTo>
                  <a:lnTo>
                    <a:pt x="825817" y="2874848"/>
                  </a:lnTo>
                  <a:lnTo>
                    <a:pt x="823150" y="2861703"/>
                  </a:lnTo>
                  <a:lnTo>
                    <a:pt x="823150" y="2486825"/>
                  </a:lnTo>
                  <a:lnTo>
                    <a:pt x="825995" y="2483980"/>
                  </a:lnTo>
                  <a:lnTo>
                    <a:pt x="3748240" y="2483980"/>
                  </a:lnTo>
                  <a:lnTo>
                    <a:pt x="3751072" y="2486825"/>
                  </a:lnTo>
                  <a:lnTo>
                    <a:pt x="3751072" y="2469908"/>
                  </a:lnTo>
                  <a:lnTo>
                    <a:pt x="3744734" y="2468626"/>
                  </a:lnTo>
                  <a:lnTo>
                    <a:pt x="3715423" y="2468626"/>
                  </a:lnTo>
                  <a:lnTo>
                    <a:pt x="3718268" y="2466949"/>
                  </a:lnTo>
                  <a:lnTo>
                    <a:pt x="3733812" y="2457780"/>
                  </a:lnTo>
                  <a:lnTo>
                    <a:pt x="3754869" y="2430462"/>
                  </a:lnTo>
                  <a:lnTo>
                    <a:pt x="3762603" y="2397048"/>
                  </a:lnTo>
                  <a:lnTo>
                    <a:pt x="3762603" y="1490192"/>
                  </a:lnTo>
                  <a:lnTo>
                    <a:pt x="3805377" y="1455699"/>
                  </a:lnTo>
                  <a:lnTo>
                    <a:pt x="3836682" y="1416964"/>
                  </a:lnTo>
                  <a:lnTo>
                    <a:pt x="3855897" y="1374902"/>
                  </a:lnTo>
                  <a:lnTo>
                    <a:pt x="3862438" y="133047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7602" y="2912369"/>
              <a:ext cx="2103754" cy="7901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619843" y="1752180"/>
              <a:ext cx="2903220" cy="1894839"/>
            </a:xfrm>
            <a:custGeom>
              <a:avLst/>
              <a:gdLst/>
              <a:ahLst/>
              <a:cxnLst/>
              <a:rect l="l" t="t" r="r" b="b"/>
              <a:pathLst>
                <a:path w="2903220" h="1894839">
                  <a:moveTo>
                    <a:pt x="174726" y="24714"/>
                  </a:moveTo>
                  <a:lnTo>
                    <a:pt x="173863" y="23609"/>
                  </a:lnTo>
                  <a:lnTo>
                    <a:pt x="168770" y="18122"/>
                  </a:lnTo>
                  <a:lnTo>
                    <a:pt x="168490" y="17805"/>
                  </a:lnTo>
                  <a:lnTo>
                    <a:pt x="128574" y="2832"/>
                  </a:lnTo>
                  <a:lnTo>
                    <a:pt x="101854" y="2832"/>
                  </a:lnTo>
                  <a:lnTo>
                    <a:pt x="52603" y="22517"/>
                  </a:lnTo>
                  <a:lnTo>
                    <a:pt x="36372" y="36791"/>
                  </a:lnTo>
                  <a:lnTo>
                    <a:pt x="26822" y="49695"/>
                  </a:lnTo>
                  <a:lnTo>
                    <a:pt x="8356" y="84226"/>
                  </a:lnTo>
                  <a:lnTo>
                    <a:pt x="0" y="129451"/>
                  </a:lnTo>
                  <a:lnTo>
                    <a:pt x="1079" y="139268"/>
                  </a:lnTo>
                  <a:lnTo>
                    <a:pt x="17411" y="180670"/>
                  </a:lnTo>
                  <a:lnTo>
                    <a:pt x="56654" y="201625"/>
                  </a:lnTo>
                  <a:lnTo>
                    <a:pt x="87134" y="201625"/>
                  </a:lnTo>
                  <a:lnTo>
                    <a:pt x="126453" y="189280"/>
                  </a:lnTo>
                  <a:lnTo>
                    <a:pt x="132448" y="186283"/>
                  </a:lnTo>
                  <a:lnTo>
                    <a:pt x="133934" y="185547"/>
                  </a:lnTo>
                  <a:lnTo>
                    <a:pt x="140550" y="180860"/>
                  </a:lnTo>
                  <a:lnTo>
                    <a:pt x="149567" y="173266"/>
                  </a:lnTo>
                  <a:lnTo>
                    <a:pt x="150901" y="172173"/>
                  </a:lnTo>
                  <a:lnTo>
                    <a:pt x="144754" y="160909"/>
                  </a:lnTo>
                  <a:lnTo>
                    <a:pt x="144005" y="159270"/>
                  </a:lnTo>
                  <a:lnTo>
                    <a:pt x="142557" y="160909"/>
                  </a:lnTo>
                  <a:lnTo>
                    <a:pt x="102666" y="183438"/>
                  </a:lnTo>
                  <a:lnTo>
                    <a:pt x="88620" y="186283"/>
                  </a:lnTo>
                  <a:lnTo>
                    <a:pt x="64135" y="186283"/>
                  </a:lnTo>
                  <a:lnTo>
                    <a:pt x="28003" y="164249"/>
                  </a:lnTo>
                  <a:lnTo>
                    <a:pt x="18300" y="126326"/>
                  </a:lnTo>
                  <a:lnTo>
                    <a:pt x="19354" y="116662"/>
                  </a:lnTo>
                  <a:lnTo>
                    <a:pt x="28562" y="77381"/>
                  </a:lnTo>
                  <a:lnTo>
                    <a:pt x="53835" y="40030"/>
                  </a:lnTo>
                  <a:lnTo>
                    <a:pt x="91020" y="19418"/>
                  </a:lnTo>
                  <a:lnTo>
                    <a:pt x="101269" y="18122"/>
                  </a:lnTo>
                  <a:lnTo>
                    <a:pt x="122161" y="18122"/>
                  </a:lnTo>
                  <a:lnTo>
                    <a:pt x="160045" y="37071"/>
                  </a:lnTo>
                  <a:lnTo>
                    <a:pt x="161467" y="38163"/>
                  </a:lnTo>
                  <a:lnTo>
                    <a:pt x="162585" y="36791"/>
                  </a:lnTo>
                  <a:lnTo>
                    <a:pt x="162725" y="36652"/>
                  </a:lnTo>
                  <a:lnTo>
                    <a:pt x="174726" y="24714"/>
                  </a:lnTo>
                  <a:close/>
                </a:path>
                <a:path w="2903220" h="1894839">
                  <a:moveTo>
                    <a:pt x="300291" y="92608"/>
                  </a:moveTo>
                  <a:lnTo>
                    <a:pt x="298475" y="86309"/>
                  </a:lnTo>
                  <a:lnTo>
                    <a:pt x="296329" y="82931"/>
                  </a:lnTo>
                  <a:lnTo>
                    <a:pt x="293890" y="79082"/>
                  </a:lnTo>
                  <a:lnTo>
                    <a:pt x="288886" y="72250"/>
                  </a:lnTo>
                  <a:lnTo>
                    <a:pt x="284264" y="68745"/>
                  </a:lnTo>
                  <a:lnTo>
                    <a:pt x="276352" y="67271"/>
                  </a:lnTo>
                  <a:lnTo>
                    <a:pt x="257962" y="67271"/>
                  </a:lnTo>
                  <a:lnTo>
                    <a:pt x="217119" y="85674"/>
                  </a:lnTo>
                  <a:lnTo>
                    <a:pt x="235115" y="0"/>
                  </a:lnTo>
                  <a:lnTo>
                    <a:pt x="218084" y="0"/>
                  </a:lnTo>
                  <a:lnTo>
                    <a:pt x="176568" y="197713"/>
                  </a:lnTo>
                  <a:lnTo>
                    <a:pt x="193598" y="197713"/>
                  </a:lnTo>
                  <a:lnTo>
                    <a:pt x="212737" y="106540"/>
                  </a:lnTo>
                  <a:lnTo>
                    <a:pt x="221805" y="94729"/>
                  </a:lnTo>
                  <a:lnTo>
                    <a:pt x="240576" y="85674"/>
                  </a:lnTo>
                  <a:lnTo>
                    <a:pt x="246253" y="82931"/>
                  </a:lnTo>
                  <a:lnTo>
                    <a:pt x="271526" y="82931"/>
                  </a:lnTo>
                  <a:lnTo>
                    <a:pt x="277520" y="90335"/>
                  </a:lnTo>
                  <a:lnTo>
                    <a:pt x="280924" y="94932"/>
                  </a:lnTo>
                  <a:lnTo>
                    <a:pt x="282257" y="99225"/>
                  </a:lnTo>
                  <a:lnTo>
                    <a:pt x="281711" y="105752"/>
                  </a:lnTo>
                  <a:lnTo>
                    <a:pt x="262521" y="197713"/>
                  </a:lnTo>
                  <a:lnTo>
                    <a:pt x="279539" y="197713"/>
                  </a:lnTo>
                  <a:lnTo>
                    <a:pt x="298577" y="106540"/>
                  </a:lnTo>
                  <a:lnTo>
                    <a:pt x="299593" y="101485"/>
                  </a:lnTo>
                  <a:lnTo>
                    <a:pt x="300291" y="92608"/>
                  </a:lnTo>
                  <a:close/>
                </a:path>
                <a:path w="2903220" h="1894839">
                  <a:moveTo>
                    <a:pt x="432650" y="86385"/>
                  </a:moveTo>
                  <a:lnTo>
                    <a:pt x="432015" y="82372"/>
                  </a:lnTo>
                  <a:lnTo>
                    <a:pt x="430517" y="72936"/>
                  </a:lnTo>
                  <a:lnTo>
                    <a:pt x="418109" y="67983"/>
                  </a:lnTo>
                  <a:lnTo>
                    <a:pt x="392061" y="67271"/>
                  </a:lnTo>
                  <a:lnTo>
                    <a:pt x="379984" y="67271"/>
                  </a:lnTo>
                  <a:lnTo>
                    <a:pt x="339572" y="81826"/>
                  </a:lnTo>
                  <a:lnTo>
                    <a:pt x="338302" y="82651"/>
                  </a:lnTo>
                  <a:lnTo>
                    <a:pt x="338569" y="84023"/>
                  </a:lnTo>
                  <a:lnTo>
                    <a:pt x="342849" y="95008"/>
                  </a:lnTo>
                  <a:lnTo>
                    <a:pt x="343331" y="96659"/>
                  </a:lnTo>
                  <a:lnTo>
                    <a:pt x="344995" y="95288"/>
                  </a:lnTo>
                  <a:lnTo>
                    <a:pt x="355104" y="88963"/>
                  </a:lnTo>
                  <a:lnTo>
                    <a:pt x="377634" y="82372"/>
                  </a:lnTo>
                  <a:lnTo>
                    <a:pt x="401523" y="82372"/>
                  </a:lnTo>
                  <a:lnTo>
                    <a:pt x="407885" y="89382"/>
                  </a:lnTo>
                  <a:lnTo>
                    <a:pt x="411505" y="93687"/>
                  </a:lnTo>
                  <a:lnTo>
                    <a:pt x="413004" y="97599"/>
                  </a:lnTo>
                  <a:lnTo>
                    <a:pt x="412648" y="103339"/>
                  </a:lnTo>
                  <a:lnTo>
                    <a:pt x="409740" y="117805"/>
                  </a:lnTo>
                  <a:lnTo>
                    <a:pt x="406565" y="117805"/>
                  </a:lnTo>
                  <a:lnTo>
                    <a:pt x="406565" y="132905"/>
                  </a:lnTo>
                  <a:lnTo>
                    <a:pt x="392531" y="172339"/>
                  </a:lnTo>
                  <a:lnTo>
                    <a:pt x="367588" y="186448"/>
                  </a:lnTo>
                  <a:lnTo>
                    <a:pt x="345617" y="186448"/>
                  </a:lnTo>
                  <a:lnTo>
                    <a:pt x="331724" y="175463"/>
                  </a:lnTo>
                  <a:lnTo>
                    <a:pt x="336918" y="150749"/>
                  </a:lnTo>
                  <a:lnTo>
                    <a:pt x="355549" y="137845"/>
                  </a:lnTo>
                  <a:lnTo>
                    <a:pt x="378129" y="133731"/>
                  </a:lnTo>
                  <a:lnTo>
                    <a:pt x="384556" y="132905"/>
                  </a:lnTo>
                  <a:lnTo>
                    <a:pt x="385330" y="132905"/>
                  </a:lnTo>
                  <a:lnTo>
                    <a:pt x="391604" y="132626"/>
                  </a:lnTo>
                  <a:lnTo>
                    <a:pt x="405257" y="132626"/>
                  </a:lnTo>
                  <a:lnTo>
                    <a:pt x="406565" y="132905"/>
                  </a:lnTo>
                  <a:lnTo>
                    <a:pt x="406565" y="117805"/>
                  </a:lnTo>
                  <a:lnTo>
                    <a:pt x="397230" y="117805"/>
                  </a:lnTo>
                  <a:lnTo>
                    <a:pt x="386854" y="118262"/>
                  </a:lnTo>
                  <a:lnTo>
                    <a:pt x="347789" y="125958"/>
                  </a:lnTo>
                  <a:lnTo>
                    <a:pt x="317868" y="159270"/>
                  </a:lnTo>
                  <a:lnTo>
                    <a:pt x="314185" y="176568"/>
                  </a:lnTo>
                  <a:lnTo>
                    <a:pt x="322313" y="194144"/>
                  </a:lnTo>
                  <a:lnTo>
                    <a:pt x="339636" y="201828"/>
                  </a:lnTo>
                  <a:lnTo>
                    <a:pt x="361886" y="201828"/>
                  </a:lnTo>
                  <a:lnTo>
                    <a:pt x="387134" y="192773"/>
                  </a:lnTo>
                  <a:lnTo>
                    <a:pt x="393814" y="186448"/>
                  </a:lnTo>
                  <a:lnTo>
                    <a:pt x="396722" y="183705"/>
                  </a:lnTo>
                  <a:lnTo>
                    <a:pt x="397129" y="192214"/>
                  </a:lnTo>
                  <a:lnTo>
                    <a:pt x="408584" y="200456"/>
                  </a:lnTo>
                  <a:lnTo>
                    <a:pt x="417639" y="200456"/>
                  </a:lnTo>
                  <a:lnTo>
                    <a:pt x="417880" y="199364"/>
                  </a:lnTo>
                  <a:lnTo>
                    <a:pt x="421779" y="187274"/>
                  </a:lnTo>
                  <a:lnTo>
                    <a:pt x="422135" y="185623"/>
                  </a:lnTo>
                  <a:lnTo>
                    <a:pt x="417461" y="185623"/>
                  </a:lnTo>
                  <a:lnTo>
                    <a:pt x="415201" y="183705"/>
                  </a:lnTo>
                  <a:lnTo>
                    <a:pt x="413270" y="182054"/>
                  </a:lnTo>
                  <a:lnTo>
                    <a:pt x="423646" y="132626"/>
                  </a:lnTo>
                  <a:lnTo>
                    <a:pt x="427863" y="112585"/>
                  </a:lnTo>
                  <a:lnTo>
                    <a:pt x="432650" y="86385"/>
                  </a:lnTo>
                  <a:close/>
                </a:path>
                <a:path w="2903220" h="1894839">
                  <a:moveTo>
                    <a:pt x="578751" y="103111"/>
                  </a:moveTo>
                  <a:lnTo>
                    <a:pt x="576021" y="94627"/>
                  </a:lnTo>
                  <a:lnTo>
                    <a:pt x="569455" y="84302"/>
                  </a:lnTo>
                  <a:lnTo>
                    <a:pt x="568667" y="83197"/>
                  </a:lnTo>
                  <a:lnTo>
                    <a:pt x="568464" y="82931"/>
                  </a:lnTo>
                  <a:lnTo>
                    <a:pt x="562394" y="74460"/>
                  </a:lnTo>
                  <a:lnTo>
                    <a:pt x="560705" y="73088"/>
                  </a:lnTo>
                  <a:lnTo>
                    <a:pt x="560705" y="110934"/>
                  </a:lnTo>
                  <a:lnTo>
                    <a:pt x="559968" y="119557"/>
                  </a:lnTo>
                  <a:lnTo>
                    <a:pt x="550849" y="157289"/>
                  </a:lnTo>
                  <a:lnTo>
                    <a:pt x="517296" y="185686"/>
                  </a:lnTo>
                  <a:lnTo>
                    <a:pt x="506920" y="185902"/>
                  </a:lnTo>
                  <a:lnTo>
                    <a:pt x="492645" y="185902"/>
                  </a:lnTo>
                  <a:lnTo>
                    <a:pt x="477316" y="169976"/>
                  </a:lnTo>
                  <a:lnTo>
                    <a:pt x="476161" y="159816"/>
                  </a:lnTo>
                  <a:lnTo>
                    <a:pt x="488734" y="99949"/>
                  </a:lnTo>
                  <a:lnTo>
                    <a:pt x="497370" y="92811"/>
                  </a:lnTo>
                  <a:lnTo>
                    <a:pt x="517512" y="83197"/>
                  </a:lnTo>
                  <a:lnTo>
                    <a:pt x="527939" y="83197"/>
                  </a:lnTo>
                  <a:lnTo>
                    <a:pt x="560705" y="110934"/>
                  </a:lnTo>
                  <a:lnTo>
                    <a:pt x="560705" y="73088"/>
                  </a:lnTo>
                  <a:lnTo>
                    <a:pt x="556209" y="69405"/>
                  </a:lnTo>
                  <a:lnTo>
                    <a:pt x="547446" y="67538"/>
                  </a:lnTo>
                  <a:lnTo>
                    <a:pt x="532663" y="67271"/>
                  </a:lnTo>
                  <a:lnTo>
                    <a:pt x="520585" y="67271"/>
                  </a:lnTo>
                  <a:lnTo>
                    <a:pt x="498398" y="77431"/>
                  </a:lnTo>
                  <a:lnTo>
                    <a:pt x="490105" y="82931"/>
                  </a:lnTo>
                  <a:lnTo>
                    <a:pt x="490321" y="72771"/>
                  </a:lnTo>
                  <a:lnTo>
                    <a:pt x="490054" y="71399"/>
                  </a:lnTo>
                  <a:lnTo>
                    <a:pt x="477697" y="71399"/>
                  </a:lnTo>
                  <a:lnTo>
                    <a:pt x="439928" y="251256"/>
                  </a:lnTo>
                  <a:lnTo>
                    <a:pt x="456958" y="251256"/>
                  </a:lnTo>
                  <a:lnTo>
                    <a:pt x="470674" y="185902"/>
                  </a:lnTo>
                  <a:lnTo>
                    <a:pt x="475665" y="192214"/>
                  </a:lnTo>
                  <a:lnTo>
                    <a:pt x="493141" y="201828"/>
                  </a:lnTo>
                  <a:lnTo>
                    <a:pt x="506056" y="201828"/>
                  </a:lnTo>
                  <a:lnTo>
                    <a:pt x="549821" y="183019"/>
                  </a:lnTo>
                  <a:lnTo>
                    <a:pt x="574687" y="132626"/>
                  </a:lnTo>
                  <a:lnTo>
                    <a:pt x="578142" y="114261"/>
                  </a:lnTo>
                  <a:lnTo>
                    <a:pt x="578751" y="103111"/>
                  </a:lnTo>
                  <a:close/>
                </a:path>
                <a:path w="2903220" h="1894839">
                  <a:moveTo>
                    <a:pt x="1097191" y="1572996"/>
                  </a:moveTo>
                  <a:lnTo>
                    <a:pt x="1096327" y="1567815"/>
                  </a:lnTo>
                  <a:lnTo>
                    <a:pt x="1096251" y="1566951"/>
                  </a:lnTo>
                  <a:lnTo>
                    <a:pt x="1093851" y="1541805"/>
                  </a:lnTo>
                  <a:lnTo>
                    <a:pt x="1093724" y="1540522"/>
                  </a:lnTo>
                  <a:lnTo>
                    <a:pt x="1093647" y="1539646"/>
                  </a:lnTo>
                  <a:lnTo>
                    <a:pt x="1092873" y="1531543"/>
                  </a:lnTo>
                  <a:lnTo>
                    <a:pt x="1092073" y="1527505"/>
                  </a:lnTo>
                  <a:lnTo>
                    <a:pt x="1091958" y="1527175"/>
                  </a:lnTo>
                  <a:lnTo>
                    <a:pt x="1086827" y="1522907"/>
                  </a:lnTo>
                  <a:lnTo>
                    <a:pt x="1065161" y="1527175"/>
                  </a:lnTo>
                  <a:lnTo>
                    <a:pt x="1054925" y="1528787"/>
                  </a:lnTo>
                  <a:lnTo>
                    <a:pt x="1042187" y="1530159"/>
                  </a:lnTo>
                  <a:lnTo>
                    <a:pt x="1000683" y="1533753"/>
                  </a:lnTo>
                  <a:lnTo>
                    <a:pt x="985189" y="1534833"/>
                  </a:lnTo>
                  <a:lnTo>
                    <a:pt x="940015" y="1536725"/>
                  </a:lnTo>
                  <a:lnTo>
                    <a:pt x="861695" y="1540129"/>
                  </a:lnTo>
                  <a:lnTo>
                    <a:pt x="791794" y="1541805"/>
                  </a:lnTo>
                  <a:lnTo>
                    <a:pt x="727240" y="1541805"/>
                  </a:lnTo>
                  <a:lnTo>
                    <a:pt x="717245" y="1541538"/>
                  </a:lnTo>
                  <a:lnTo>
                    <a:pt x="704253" y="1541043"/>
                  </a:lnTo>
                  <a:lnTo>
                    <a:pt x="689571" y="1540129"/>
                  </a:lnTo>
                  <a:lnTo>
                    <a:pt x="690410" y="1540129"/>
                  </a:lnTo>
                  <a:lnTo>
                    <a:pt x="686117" y="1532407"/>
                  </a:lnTo>
                  <a:lnTo>
                    <a:pt x="683615" y="1527505"/>
                  </a:lnTo>
                  <a:lnTo>
                    <a:pt x="683539" y="1527175"/>
                  </a:lnTo>
                  <a:lnTo>
                    <a:pt x="682332" y="1522374"/>
                  </a:lnTo>
                  <a:lnTo>
                    <a:pt x="681863" y="1513827"/>
                  </a:lnTo>
                  <a:lnTo>
                    <a:pt x="681799" y="1424457"/>
                  </a:lnTo>
                  <a:lnTo>
                    <a:pt x="776452" y="1421536"/>
                  </a:lnTo>
                  <a:lnTo>
                    <a:pt x="1058722" y="1416685"/>
                  </a:lnTo>
                  <a:lnTo>
                    <a:pt x="1078191" y="1416685"/>
                  </a:lnTo>
                  <a:lnTo>
                    <a:pt x="1082509" y="1412367"/>
                  </a:lnTo>
                  <a:lnTo>
                    <a:pt x="1081646" y="1408049"/>
                  </a:lnTo>
                  <a:lnTo>
                    <a:pt x="1079601" y="1382788"/>
                  </a:lnTo>
                  <a:lnTo>
                    <a:pt x="1079500" y="1381607"/>
                  </a:lnTo>
                  <a:lnTo>
                    <a:pt x="1079055" y="1375232"/>
                  </a:lnTo>
                  <a:lnTo>
                    <a:pt x="1078191" y="1370914"/>
                  </a:lnTo>
                  <a:lnTo>
                    <a:pt x="1074737" y="1366596"/>
                  </a:lnTo>
                  <a:lnTo>
                    <a:pt x="1065237" y="1368323"/>
                  </a:lnTo>
                  <a:lnTo>
                    <a:pt x="1054074" y="1369872"/>
                  </a:lnTo>
                  <a:lnTo>
                    <a:pt x="1044473" y="1370914"/>
                  </a:lnTo>
                  <a:lnTo>
                    <a:pt x="1044651" y="1370914"/>
                  </a:lnTo>
                  <a:lnTo>
                    <a:pt x="978090" y="1375714"/>
                  </a:lnTo>
                  <a:lnTo>
                    <a:pt x="959180" y="1376845"/>
                  </a:lnTo>
                  <a:lnTo>
                    <a:pt x="848956" y="1381112"/>
                  </a:lnTo>
                  <a:lnTo>
                    <a:pt x="732967" y="1382788"/>
                  </a:lnTo>
                  <a:lnTo>
                    <a:pt x="681799" y="1382141"/>
                  </a:lnTo>
                  <a:lnTo>
                    <a:pt x="681799" y="1277645"/>
                  </a:lnTo>
                  <a:lnTo>
                    <a:pt x="1008773" y="1269873"/>
                  </a:lnTo>
                  <a:lnTo>
                    <a:pt x="1081646" y="1269873"/>
                  </a:lnTo>
                  <a:lnTo>
                    <a:pt x="1084237" y="1266418"/>
                  </a:lnTo>
                  <a:lnTo>
                    <a:pt x="1086827" y="1263827"/>
                  </a:lnTo>
                  <a:lnTo>
                    <a:pt x="1085964" y="1259509"/>
                  </a:lnTo>
                  <a:lnTo>
                    <a:pt x="1085964" y="1250873"/>
                  </a:lnTo>
                  <a:lnTo>
                    <a:pt x="1085100" y="1247419"/>
                  </a:lnTo>
                  <a:lnTo>
                    <a:pt x="1083208" y="1235138"/>
                  </a:lnTo>
                  <a:lnTo>
                    <a:pt x="1083170" y="1234897"/>
                  </a:lnTo>
                  <a:lnTo>
                    <a:pt x="1083081" y="1234300"/>
                  </a:lnTo>
                  <a:lnTo>
                    <a:pt x="1082979" y="1233601"/>
                  </a:lnTo>
                  <a:lnTo>
                    <a:pt x="1081646" y="1224965"/>
                  </a:lnTo>
                  <a:lnTo>
                    <a:pt x="1081557" y="1224534"/>
                  </a:lnTo>
                  <a:lnTo>
                    <a:pt x="1080782" y="1220647"/>
                  </a:lnTo>
                  <a:lnTo>
                    <a:pt x="1073873" y="1218920"/>
                  </a:lnTo>
                  <a:lnTo>
                    <a:pt x="1071283" y="1218920"/>
                  </a:lnTo>
                  <a:lnTo>
                    <a:pt x="1057719" y="1220470"/>
                  </a:lnTo>
                  <a:lnTo>
                    <a:pt x="1046937" y="1221562"/>
                  </a:lnTo>
                  <a:lnTo>
                    <a:pt x="988745" y="1226312"/>
                  </a:lnTo>
                  <a:lnTo>
                    <a:pt x="972019" y="1227391"/>
                  </a:lnTo>
                  <a:lnTo>
                    <a:pt x="786130" y="1234300"/>
                  </a:lnTo>
                  <a:lnTo>
                    <a:pt x="720928" y="1235138"/>
                  </a:lnTo>
                  <a:lnTo>
                    <a:pt x="703681" y="1235138"/>
                  </a:lnTo>
                  <a:lnTo>
                    <a:pt x="689114" y="1234897"/>
                  </a:lnTo>
                  <a:lnTo>
                    <a:pt x="690753" y="1234897"/>
                  </a:lnTo>
                  <a:lnTo>
                    <a:pt x="675754" y="1234465"/>
                  </a:lnTo>
                  <a:lnTo>
                    <a:pt x="625665" y="1231874"/>
                  </a:lnTo>
                  <a:lnTo>
                    <a:pt x="616165" y="1231874"/>
                  </a:lnTo>
                  <a:lnTo>
                    <a:pt x="611847" y="1239647"/>
                  </a:lnTo>
                  <a:lnTo>
                    <a:pt x="614438" y="1244828"/>
                  </a:lnTo>
                  <a:lnTo>
                    <a:pt x="617004" y="1250162"/>
                  </a:lnTo>
                  <a:lnTo>
                    <a:pt x="625563" y="1288694"/>
                  </a:lnTo>
                  <a:lnTo>
                    <a:pt x="627430" y="1513827"/>
                  </a:lnTo>
                  <a:lnTo>
                    <a:pt x="627557" y="1528787"/>
                  </a:lnTo>
                  <a:lnTo>
                    <a:pt x="627583" y="1532407"/>
                  </a:lnTo>
                  <a:lnTo>
                    <a:pt x="627697" y="1533753"/>
                  </a:lnTo>
                  <a:lnTo>
                    <a:pt x="627799" y="1534833"/>
                  </a:lnTo>
                  <a:lnTo>
                    <a:pt x="627875" y="1535684"/>
                  </a:lnTo>
                  <a:lnTo>
                    <a:pt x="627976" y="1536725"/>
                  </a:lnTo>
                  <a:lnTo>
                    <a:pt x="628065" y="1537639"/>
                  </a:lnTo>
                  <a:lnTo>
                    <a:pt x="628103" y="1538122"/>
                  </a:lnTo>
                  <a:lnTo>
                    <a:pt x="628904" y="1546656"/>
                  </a:lnTo>
                  <a:lnTo>
                    <a:pt x="653834" y="1581962"/>
                  </a:lnTo>
                  <a:lnTo>
                    <a:pt x="664133" y="1583588"/>
                  </a:lnTo>
                  <a:lnTo>
                    <a:pt x="984542" y="1576781"/>
                  </a:lnTo>
                  <a:lnTo>
                    <a:pt x="1028687" y="1576451"/>
                  </a:lnTo>
                  <a:lnTo>
                    <a:pt x="1090282" y="1576451"/>
                  </a:lnTo>
                  <a:lnTo>
                    <a:pt x="1097191" y="1572996"/>
                  </a:lnTo>
                  <a:close/>
                </a:path>
                <a:path w="2903220" h="1894839">
                  <a:moveTo>
                    <a:pt x="1218958" y="1771624"/>
                  </a:moveTo>
                  <a:lnTo>
                    <a:pt x="1215605" y="1744827"/>
                  </a:lnTo>
                  <a:lnTo>
                    <a:pt x="1215542" y="1744306"/>
                  </a:lnTo>
                  <a:lnTo>
                    <a:pt x="1215453" y="1743557"/>
                  </a:lnTo>
                  <a:lnTo>
                    <a:pt x="1215351" y="1742744"/>
                  </a:lnTo>
                  <a:lnTo>
                    <a:pt x="1215263" y="1742084"/>
                  </a:lnTo>
                  <a:lnTo>
                    <a:pt x="1215174" y="1741297"/>
                  </a:lnTo>
                  <a:lnTo>
                    <a:pt x="1215047" y="1740331"/>
                  </a:lnTo>
                  <a:lnTo>
                    <a:pt x="1213777" y="1730171"/>
                  </a:lnTo>
                  <a:lnTo>
                    <a:pt x="1212913" y="1725853"/>
                  </a:lnTo>
                  <a:lnTo>
                    <a:pt x="1207731" y="1720672"/>
                  </a:lnTo>
                  <a:lnTo>
                    <a:pt x="1199095" y="1722399"/>
                  </a:lnTo>
                  <a:lnTo>
                    <a:pt x="1181798" y="1725460"/>
                  </a:lnTo>
                  <a:lnTo>
                    <a:pt x="1087107" y="1734439"/>
                  </a:lnTo>
                  <a:lnTo>
                    <a:pt x="932459" y="1741297"/>
                  </a:lnTo>
                  <a:lnTo>
                    <a:pt x="790397" y="1744637"/>
                  </a:lnTo>
                  <a:lnTo>
                    <a:pt x="783729" y="1744687"/>
                  </a:lnTo>
                  <a:lnTo>
                    <a:pt x="646417" y="1744637"/>
                  </a:lnTo>
                  <a:lnTo>
                    <a:pt x="653084" y="1744637"/>
                  </a:lnTo>
                  <a:lnTo>
                    <a:pt x="565251" y="1742744"/>
                  </a:lnTo>
                  <a:lnTo>
                    <a:pt x="544868" y="1741881"/>
                  </a:lnTo>
                  <a:lnTo>
                    <a:pt x="528929" y="1740458"/>
                  </a:lnTo>
                  <a:lnTo>
                    <a:pt x="509079" y="1737944"/>
                  </a:lnTo>
                  <a:lnTo>
                    <a:pt x="504761" y="1737080"/>
                  </a:lnTo>
                  <a:lnTo>
                    <a:pt x="504672" y="1737245"/>
                  </a:lnTo>
                  <a:lnTo>
                    <a:pt x="501307" y="1743125"/>
                  </a:lnTo>
                  <a:lnTo>
                    <a:pt x="502158" y="1744827"/>
                  </a:lnTo>
                  <a:lnTo>
                    <a:pt x="505625" y="1759534"/>
                  </a:lnTo>
                  <a:lnTo>
                    <a:pt x="510806" y="1779397"/>
                  </a:lnTo>
                  <a:lnTo>
                    <a:pt x="514261" y="1788896"/>
                  </a:lnTo>
                  <a:lnTo>
                    <a:pt x="515988" y="1794078"/>
                  </a:lnTo>
                  <a:lnTo>
                    <a:pt x="522897" y="1799259"/>
                  </a:lnTo>
                  <a:lnTo>
                    <a:pt x="532396" y="1798396"/>
                  </a:lnTo>
                  <a:lnTo>
                    <a:pt x="561606" y="1795348"/>
                  </a:lnTo>
                  <a:lnTo>
                    <a:pt x="584746" y="1793430"/>
                  </a:lnTo>
                  <a:lnTo>
                    <a:pt x="613879" y="1791843"/>
                  </a:lnTo>
                  <a:lnTo>
                    <a:pt x="743978" y="1786470"/>
                  </a:lnTo>
                  <a:lnTo>
                    <a:pt x="904798" y="1782851"/>
                  </a:lnTo>
                  <a:lnTo>
                    <a:pt x="905611" y="1782851"/>
                  </a:lnTo>
                  <a:lnTo>
                    <a:pt x="987437" y="1782025"/>
                  </a:lnTo>
                  <a:lnTo>
                    <a:pt x="1168247" y="1782025"/>
                  </a:lnTo>
                  <a:lnTo>
                    <a:pt x="1180185" y="1782254"/>
                  </a:lnTo>
                  <a:lnTo>
                    <a:pt x="1181646" y="1782254"/>
                  </a:lnTo>
                  <a:lnTo>
                    <a:pt x="1202550" y="1782851"/>
                  </a:lnTo>
                  <a:lnTo>
                    <a:pt x="1213777" y="1782851"/>
                  </a:lnTo>
                  <a:lnTo>
                    <a:pt x="1214399" y="1782025"/>
                  </a:lnTo>
                  <a:lnTo>
                    <a:pt x="1218958" y="1775942"/>
                  </a:lnTo>
                  <a:lnTo>
                    <a:pt x="1218958" y="1771624"/>
                  </a:lnTo>
                  <a:close/>
                </a:path>
                <a:path w="2903220" h="1894839">
                  <a:moveTo>
                    <a:pt x="1824939" y="1269873"/>
                  </a:moveTo>
                  <a:lnTo>
                    <a:pt x="1818030" y="1266418"/>
                  </a:lnTo>
                  <a:lnTo>
                    <a:pt x="1811121" y="1264691"/>
                  </a:lnTo>
                  <a:lnTo>
                    <a:pt x="1779054" y="1257884"/>
                  </a:lnTo>
                  <a:lnTo>
                    <a:pt x="1774190" y="1256741"/>
                  </a:lnTo>
                  <a:lnTo>
                    <a:pt x="1767941" y="1255191"/>
                  </a:lnTo>
                  <a:lnTo>
                    <a:pt x="1762760" y="1253464"/>
                  </a:lnTo>
                  <a:lnTo>
                    <a:pt x="1758442" y="1255191"/>
                  </a:lnTo>
                  <a:lnTo>
                    <a:pt x="1694561" y="1266609"/>
                  </a:lnTo>
                  <a:lnTo>
                    <a:pt x="1650542" y="1270292"/>
                  </a:lnTo>
                  <a:lnTo>
                    <a:pt x="1591449" y="1271765"/>
                  </a:lnTo>
                  <a:lnTo>
                    <a:pt x="1565478" y="1271765"/>
                  </a:lnTo>
                  <a:lnTo>
                    <a:pt x="1542999" y="1270622"/>
                  </a:lnTo>
                  <a:lnTo>
                    <a:pt x="1509725" y="1268145"/>
                  </a:lnTo>
                  <a:lnTo>
                    <a:pt x="1501952" y="1268145"/>
                  </a:lnTo>
                  <a:lnTo>
                    <a:pt x="1502816" y="1274191"/>
                  </a:lnTo>
                  <a:lnTo>
                    <a:pt x="1507134" y="1288008"/>
                  </a:lnTo>
                  <a:lnTo>
                    <a:pt x="1509725" y="1298371"/>
                  </a:lnTo>
                  <a:lnTo>
                    <a:pt x="1513179" y="1307871"/>
                  </a:lnTo>
                  <a:lnTo>
                    <a:pt x="1513179" y="1308735"/>
                  </a:lnTo>
                  <a:lnTo>
                    <a:pt x="1514043" y="1310462"/>
                  </a:lnTo>
                  <a:lnTo>
                    <a:pt x="1515770" y="1314780"/>
                  </a:lnTo>
                  <a:lnTo>
                    <a:pt x="1520088" y="1319961"/>
                  </a:lnTo>
                  <a:lnTo>
                    <a:pt x="1585772" y="1313434"/>
                  </a:lnTo>
                  <a:lnTo>
                    <a:pt x="1603959" y="1311871"/>
                  </a:lnTo>
                  <a:lnTo>
                    <a:pt x="1665439" y="1307223"/>
                  </a:lnTo>
                  <a:lnTo>
                    <a:pt x="1677936" y="1306512"/>
                  </a:lnTo>
                  <a:lnTo>
                    <a:pt x="1746351" y="1303553"/>
                  </a:lnTo>
                  <a:lnTo>
                    <a:pt x="1754124" y="1303553"/>
                  </a:lnTo>
                  <a:lnTo>
                    <a:pt x="1750072" y="1354289"/>
                  </a:lnTo>
                  <a:lnTo>
                    <a:pt x="1732102" y="1404594"/>
                  </a:lnTo>
                  <a:lnTo>
                    <a:pt x="1709813" y="1456956"/>
                  </a:lnTo>
                  <a:lnTo>
                    <a:pt x="1675536" y="1512544"/>
                  </a:lnTo>
                  <a:lnTo>
                    <a:pt x="1653768" y="1545831"/>
                  </a:lnTo>
                  <a:lnTo>
                    <a:pt x="1618335" y="1590395"/>
                  </a:lnTo>
                  <a:lnTo>
                    <a:pt x="1588312" y="1622221"/>
                  </a:lnTo>
                  <a:lnTo>
                    <a:pt x="1557858" y="1653844"/>
                  </a:lnTo>
                  <a:lnTo>
                    <a:pt x="1511198" y="1692783"/>
                  </a:lnTo>
                  <a:lnTo>
                    <a:pt x="1473454" y="1718081"/>
                  </a:lnTo>
                  <a:lnTo>
                    <a:pt x="1469136" y="1721535"/>
                  </a:lnTo>
                  <a:lnTo>
                    <a:pt x="1469136" y="1724126"/>
                  </a:lnTo>
                  <a:lnTo>
                    <a:pt x="1470863" y="1725853"/>
                  </a:lnTo>
                  <a:lnTo>
                    <a:pt x="1491589" y="1743125"/>
                  </a:lnTo>
                  <a:lnTo>
                    <a:pt x="1498498" y="1749171"/>
                  </a:lnTo>
                  <a:lnTo>
                    <a:pt x="1564106" y="1706257"/>
                  </a:lnTo>
                  <a:lnTo>
                    <a:pt x="1616722" y="1656956"/>
                  </a:lnTo>
                  <a:lnTo>
                    <a:pt x="1647901" y="1621790"/>
                  </a:lnTo>
                  <a:lnTo>
                    <a:pt x="1678355" y="1586763"/>
                  </a:lnTo>
                  <a:lnTo>
                    <a:pt x="1712569" y="1541157"/>
                  </a:lnTo>
                  <a:lnTo>
                    <a:pt x="1751101" y="1478114"/>
                  </a:lnTo>
                  <a:lnTo>
                    <a:pt x="1771624" y="1438300"/>
                  </a:lnTo>
                  <a:lnTo>
                    <a:pt x="1793252" y="1385023"/>
                  </a:lnTo>
                  <a:lnTo>
                    <a:pt x="1810258" y="1333779"/>
                  </a:lnTo>
                  <a:lnTo>
                    <a:pt x="1824075" y="1277645"/>
                  </a:lnTo>
                  <a:lnTo>
                    <a:pt x="1824723" y="1271765"/>
                  </a:lnTo>
                  <a:lnTo>
                    <a:pt x="1824850" y="1270622"/>
                  </a:lnTo>
                  <a:lnTo>
                    <a:pt x="1824939" y="1269873"/>
                  </a:lnTo>
                  <a:close/>
                </a:path>
                <a:path w="2903220" h="1894839">
                  <a:moveTo>
                    <a:pt x="2095246" y="1162786"/>
                  </a:moveTo>
                  <a:lnTo>
                    <a:pt x="2090928" y="1161059"/>
                  </a:lnTo>
                  <a:lnTo>
                    <a:pt x="2039975" y="1160195"/>
                  </a:lnTo>
                  <a:lnTo>
                    <a:pt x="2036521" y="1160195"/>
                  </a:lnTo>
                  <a:lnTo>
                    <a:pt x="2032203" y="1164513"/>
                  </a:lnTo>
                  <a:lnTo>
                    <a:pt x="2033930" y="1168831"/>
                  </a:lnTo>
                  <a:lnTo>
                    <a:pt x="2036445" y="1174254"/>
                  </a:lnTo>
                  <a:lnTo>
                    <a:pt x="2037867" y="1179842"/>
                  </a:lnTo>
                  <a:lnTo>
                    <a:pt x="2038731" y="1188986"/>
                  </a:lnTo>
                  <a:lnTo>
                    <a:pt x="2038845" y="1191285"/>
                  </a:lnTo>
                  <a:lnTo>
                    <a:pt x="2038946" y="1193228"/>
                  </a:lnTo>
                  <a:lnTo>
                    <a:pt x="2040483" y="1227556"/>
                  </a:lnTo>
                  <a:lnTo>
                    <a:pt x="2040674" y="1233385"/>
                  </a:lnTo>
                  <a:lnTo>
                    <a:pt x="2040788" y="1244041"/>
                  </a:lnTo>
                  <a:lnTo>
                    <a:pt x="2040839" y="1462455"/>
                  </a:lnTo>
                  <a:lnTo>
                    <a:pt x="2027999" y="1463459"/>
                  </a:lnTo>
                  <a:lnTo>
                    <a:pt x="2019084" y="1463967"/>
                  </a:lnTo>
                  <a:lnTo>
                    <a:pt x="2009927" y="1464157"/>
                  </a:lnTo>
                  <a:lnTo>
                    <a:pt x="1936343" y="1464157"/>
                  </a:lnTo>
                  <a:lnTo>
                    <a:pt x="1936407" y="1221587"/>
                  </a:lnTo>
                  <a:lnTo>
                    <a:pt x="1936572" y="1214602"/>
                  </a:lnTo>
                  <a:lnTo>
                    <a:pt x="1937080" y="1205103"/>
                  </a:lnTo>
                  <a:lnTo>
                    <a:pt x="1938007" y="1191285"/>
                  </a:lnTo>
                  <a:lnTo>
                    <a:pt x="1938070" y="1185240"/>
                  </a:lnTo>
                  <a:lnTo>
                    <a:pt x="1933752" y="1183513"/>
                  </a:lnTo>
                  <a:lnTo>
                    <a:pt x="1882800" y="1182649"/>
                  </a:lnTo>
                  <a:lnTo>
                    <a:pt x="1879346" y="1182649"/>
                  </a:lnTo>
                  <a:lnTo>
                    <a:pt x="1875028" y="1186967"/>
                  </a:lnTo>
                  <a:lnTo>
                    <a:pt x="1876755" y="1191285"/>
                  </a:lnTo>
                  <a:lnTo>
                    <a:pt x="1879282" y="1196708"/>
                  </a:lnTo>
                  <a:lnTo>
                    <a:pt x="1880730" y="1202220"/>
                  </a:lnTo>
                  <a:lnTo>
                    <a:pt x="1881733" y="1211440"/>
                  </a:lnTo>
                  <a:lnTo>
                    <a:pt x="1882800" y="1227556"/>
                  </a:lnTo>
                  <a:lnTo>
                    <a:pt x="1883803" y="1244041"/>
                  </a:lnTo>
                  <a:lnTo>
                    <a:pt x="1883892" y="1246149"/>
                  </a:lnTo>
                  <a:lnTo>
                    <a:pt x="1884311" y="1255839"/>
                  </a:lnTo>
                  <a:lnTo>
                    <a:pt x="1884502" y="1268603"/>
                  </a:lnTo>
                  <a:lnTo>
                    <a:pt x="1884527" y="1871802"/>
                  </a:lnTo>
                  <a:lnTo>
                    <a:pt x="1892300" y="1871802"/>
                  </a:lnTo>
                  <a:lnTo>
                    <a:pt x="1924253" y="1870075"/>
                  </a:lnTo>
                  <a:lnTo>
                    <a:pt x="1929434" y="1869211"/>
                  </a:lnTo>
                  <a:lnTo>
                    <a:pt x="1933752" y="1868347"/>
                  </a:lnTo>
                  <a:lnTo>
                    <a:pt x="1936343" y="1862302"/>
                  </a:lnTo>
                  <a:lnTo>
                    <a:pt x="1936343" y="1513408"/>
                  </a:lnTo>
                  <a:lnTo>
                    <a:pt x="1948764" y="1512404"/>
                  </a:lnTo>
                  <a:lnTo>
                    <a:pt x="1958035" y="1511846"/>
                  </a:lnTo>
                  <a:lnTo>
                    <a:pt x="1968766" y="1511528"/>
                  </a:lnTo>
                  <a:lnTo>
                    <a:pt x="2018652" y="1510817"/>
                  </a:lnTo>
                  <a:lnTo>
                    <a:pt x="2040839" y="1510817"/>
                  </a:lnTo>
                  <a:lnTo>
                    <a:pt x="2040839" y="1894255"/>
                  </a:lnTo>
                  <a:lnTo>
                    <a:pt x="2047748" y="1894255"/>
                  </a:lnTo>
                  <a:lnTo>
                    <a:pt x="2065020" y="1892528"/>
                  </a:lnTo>
                  <a:lnTo>
                    <a:pt x="2083155" y="1891665"/>
                  </a:lnTo>
                  <a:lnTo>
                    <a:pt x="2085746" y="1891665"/>
                  </a:lnTo>
                  <a:lnTo>
                    <a:pt x="2090064" y="1890801"/>
                  </a:lnTo>
                  <a:lnTo>
                    <a:pt x="2092655" y="1885619"/>
                  </a:lnTo>
                  <a:lnTo>
                    <a:pt x="2092680" y="1510817"/>
                  </a:lnTo>
                  <a:lnTo>
                    <a:pt x="2092693" y="1464157"/>
                  </a:lnTo>
                  <a:lnTo>
                    <a:pt x="2092706" y="1268603"/>
                  </a:lnTo>
                  <a:lnTo>
                    <a:pt x="2092833" y="1227556"/>
                  </a:lnTo>
                  <a:lnTo>
                    <a:pt x="2093836" y="1190421"/>
                  </a:lnTo>
                  <a:lnTo>
                    <a:pt x="2093912" y="1188986"/>
                  </a:lnTo>
                  <a:lnTo>
                    <a:pt x="2094026" y="1186967"/>
                  </a:lnTo>
                  <a:lnTo>
                    <a:pt x="2094128" y="1185240"/>
                  </a:lnTo>
                  <a:lnTo>
                    <a:pt x="2094230" y="1183513"/>
                  </a:lnTo>
                  <a:lnTo>
                    <a:pt x="2094280" y="1182649"/>
                  </a:lnTo>
                  <a:lnTo>
                    <a:pt x="2095182" y="1168831"/>
                  </a:lnTo>
                  <a:lnTo>
                    <a:pt x="2095246" y="1162786"/>
                  </a:lnTo>
                  <a:close/>
                </a:path>
                <a:path w="2903220" h="1894839">
                  <a:moveTo>
                    <a:pt x="2754299" y="1341285"/>
                  </a:moveTo>
                  <a:lnTo>
                    <a:pt x="2728696" y="1281531"/>
                  </a:lnTo>
                  <a:lnTo>
                    <a:pt x="2698953" y="1244447"/>
                  </a:lnTo>
                  <a:lnTo>
                    <a:pt x="2696781" y="1243088"/>
                  </a:lnTo>
                  <a:lnTo>
                    <a:pt x="2696781" y="1338135"/>
                  </a:lnTo>
                  <a:lnTo>
                    <a:pt x="2696667" y="1341285"/>
                  </a:lnTo>
                  <a:lnTo>
                    <a:pt x="2696629" y="1342072"/>
                  </a:lnTo>
                  <a:lnTo>
                    <a:pt x="2695448" y="1372641"/>
                  </a:lnTo>
                  <a:lnTo>
                    <a:pt x="2692768" y="1409623"/>
                  </a:lnTo>
                  <a:lnTo>
                    <a:pt x="2673464" y="1449273"/>
                  </a:lnTo>
                  <a:lnTo>
                    <a:pt x="2621419" y="1490230"/>
                  </a:lnTo>
                  <a:lnTo>
                    <a:pt x="2600998" y="1500606"/>
                  </a:lnTo>
                  <a:lnTo>
                    <a:pt x="2601239" y="1500606"/>
                  </a:lnTo>
                  <a:lnTo>
                    <a:pt x="2575814" y="1504962"/>
                  </a:lnTo>
                  <a:lnTo>
                    <a:pt x="2535682" y="1506499"/>
                  </a:lnTo>
                  <a:lnTo>
                    <a:pt x="2510167" y="1506753"/>
                  </a:lnTo>
                  <a:lnTo>
                    <a:pt x="2493480" y="1505254"/>
                  </a:lnTo>
                  <a:lnTo>
                    <a:pt x="2457094" y="1491386"/>
                  </a:lnTo>
                  <a:lnTo>
                    <a:pt x="2413863" y="1462913"/>
                  </a:lnTo>
                  <a:lnTo>
                    <a:pt x="2390368" y="1427086"/>
                  </a:lnTo>
                  <a:lnTo>
                    <a:pt x="2383002" y="1398676"/>
                  </a:lnTo>
                  <a:lnTo>
                    <a:pt x="2383688" y="1375232"/>
                  </a:lnTo>
                  <a:lnTo>
                    <a:pt x="2393035" y="1328661"/>
                  </a:lnTo>
                  <a:lnTo>
                    <a:pt x="2414587" y="1293368"/>
                  </a:lnTo>
                  <a:lnTo>
                    <a:pt x="2457094" y="1262100"/>
                  </a:lnTo>
                  <a:lnTo>
                    <a:pt x="2494343" y="1245476"/>
                  </a:lnTo>
                  <a:lnTo>
                    <a:pt x="2542590" y="1243101"/>
                  </a:lnTo>
                  <a:lnTo>
                    <a:pt x="2584691" y="1243660"/>
                  </a:lnTo>
                  <a:lnTo>
                    <a:pt x="2631008" y="1258036"/>
                  </a:lnTo>
                  <a:lnTo>
                    <a:pt x="2680995" y="1299895"/>
                  </a:lnTo>
                  <a:lnTo>
                    <a:pt x="2696781" y="1338135"/>
                  </a:lnTo>
                  <a:lnTo>
                    <a:pt x="2696781" y="1243088"/>
                  </a:lnTo>
                  <a:lnTo>
                    <a:pt x="2653995" y="1220647"/>
                  </a:lnTo>
                  <a:lnTo>
                    <a:pt x="2604770" y="1201750"/>
                  </a:lnTo>
                  <a:lnTo>
                    <a:pt x="2545181" y="1199057"/>
                  </a:lnTo>
                  <a:lnTo>
                    <a:pt x="2509964" y="1199921"/>
                  </a:lnTo>
                  <a:lnTo>
                    <a:pt x="2465755" y="1209738"/>
                  </a:lnTo>
                  <a:lnTo>
                    <a:pt x="2407462" y="1237335"/>
                  </a:lnTo>
                  <a:lnTo>
                    <a:pt x="2375712" y="1262773"/>
                  </a:lnTo>
                  <a:lnTo>
                    <a:pt x="2341461" y="1309344"/>
                  </a:lnTo>
                  <a:lnTo>
                    <a:pt x="2329002" y="1345666"/>
                  </a:lnTo>
                  <a:lnTo>
                    <a:pt x="2327478" y="1407299"/>
                  </a:lnTo>
                  <a:lnTo>
                    <a:pt x="2330145" y="1427746"/>
                  </a:lnTo>
                  <a:lnTo>
                    <a:pt x="2353462" y="1468932"/>
                  </a:lnTo>
                  <a:lnTo>
                    <a:pt x="2382774" y="1505966"/>
                  </a:lnTo>
                  <a:lnTo>
                    <a:pt x="2427300" y="1529384"/>
                  </a:lnTo>
                  <a:lnTo>
                    <a:pt x="2475750" y="1547850"/>
                  </a:lnTo>
                  <a:lnTo>
                    <a:pt x="2475395" y="1547850"/>
                  </a:lnTo>
                  <a:lnTo>
                    <a:pt x="2498699" y="1550200"/>
                  </a:lnTo>
                  <a:lnTo>
                    <a:pt x="2498052" y="1550200"/>
                  </a:lnTo>
                  <a:lnTo>
                    <a:pt x="2533954" y="1550543"/>
                  </a:lnTo>
                  <a:lnTo>
                    <a:pt x="2593657" y="1547850"/>
                  </a:lnTo>
                  <a:lnTo>
                    <a:pt x="2643632" y="1528953"/>
                  </a:lnTo>
                  <a:lnTo>
                    <a:pt x="2686875" y="1506753"/>
                  </a:lnTo>
                  <a:lnTo>
                    <a:pt x="2720924" y="1467637"/>
                  </a:lnTo>
                  <a:lnTo>
                    <a:pt x="2746667" y="1425968"/>
                  </a:lnTo>
                  <a:lnTo>
                    <a:pt x="2753309" y="1372641"/>
                  </a:lnTo>
                  <a:lnTo>
                    <a:pt x="2754261" y="1345666"/>
                  </a:lnTo>
                  <a:lnTo>
                    <a:pt x="2754299" y="1341285"/>
                  </a:lnTo>
                  <a:close/>
                </a:path>
                <a:path w="2903220" h="1894839">
                  <a:moveTo>
                    <a:pt x="2902712" y="1780260"/>
                  </a:moveTo>
                  <a:lnTo>
                    <a:pt x="2899359" y="1753463"/>
                  </a:lnTo>
                  <a:lnTo>
                    <a:pt x="2899295" y="1752942"/>
                  </a:lnTo>
                  <a:lnTo>
                    <a:pt x="2899206" y="1752193"/>
                  </a:lnTo>
                  <a:lnTo>
                    <a:pt x="2899156" y="1751761"/>
                  </a:lnTo>
                  <a:lnTo>
                    <a:pt x="2899041" y="1750847"/>
                  </a:lnTo>
                  <a:lnTo>
                    <a:pt x="2898952" y="1750187"/>
                  </a:lnTo>
                  <a:lnTo>
                    <a:pt x="2898610" y="1747443"/>
                  </a:lnTo>
                  <a:lnTo>
                    <a:pt x="2898508" y="1746580"/>
                  </a:lnTo>
                  <a:lnTo>
                    <a:pt x="2898394" y="1745716"/>
                  </a:lnTo>
                  <a:lnTo>
                    <a:pt x="2898356" y="1745386"/>
                  </a:lnTo>
                  <a:lnTo>
                    <a:pt x="2897530" y="1738807"/>
                  </a:lnTo>
                  <a:lnTo>
                    <a:pt x="2896666" y="1734489"/>
                  </a:lnTo>
                  <a:lnTo>
                    <a:pt x="2891485" y="1729308"/>
                  </a:lnTo>
                  <a:lnTo>
                    <a:pt x="2882849" y="1731035"/>
                  </a:lnTo>
                  <a:lnTo>
                    <a:pt x="2866072" y="1734096"/>
                  </a:lnTo>
                  <a:lnTo>
                    <a:pt x="2852242" y="1736051"/>
                  </a:lnTo>
                  <a:lnTo>
                    <a:pt x="2833967" y="1737779"/>
                  </a:lnTo>
                  <a:lnTo>
                    <a:pt x="2750883" y="1743938"/>
                  </a:lnTo>
                  <a:lnTo>
                    <a:pt x="2688539" y="1747443"/>
                  </a:lnTo>
                  <a:lnTo>
                    <a:pt x="2688615" y="1746580"/>
                  </a:lnTo>
                  <a:lnTo>
                    <a:pt x="2688729" y="1745386"/>
                  </a:lnTo>
                  <a:lnTo>
                    <a:pt x="2695448" y="1671447"/>
                  </a:lnTo>
                  <a:lnTo>
                    <a:pt x="2702356" y="1607324"/>
                  </a:lnTo>
                  <a:lnTo>
                    <a:pt x="2704947" y="1585087"/>
                  </a:lnTo>
                  <a:lnTo>
                    <a:pt x="2704947" y="1584223"/>
                  </a:lnTo>
                  <a:lnTo>
                    <a:pt x="2706674" y="1578178"/>
                  </a:lnTo>
                  <a:lnTo>
                    <a:pt x="2702356" y="1575587"/>
                  </a:lnTo>
                  <a:lnTo>
                    <a:pt x="2700629" y="1575587"/>
                  </a:lnTo>
                  <a:lnTo>
                    <a:pt x="2675534" y="1573911"/>
                  </a:lnTo>
                  <a:lnTo>
                    <a:pt x="2649677" y="1572996"/>
                  </a:lnTo>
                  <a:lnTo>
                    <a:pt x="2641904" y="1572996"/>
                  </a:lnTo>
                  <a:lnTo>
                    <a:pt x="2636723" y="1575587"/>
                  </a:lnTo>
                  <a:lnTo>
                    <a:pt x="2638450" y="1581632"/>
                  </a:lnTo>
                  <a:lnTo>
                    <a:pt x="2641904" y="1587677"/>
                  </a:lnTo>
                  <a:lnTo>
                    <a:pt x="2643200" y="1603654"/>
                  </a:lnTo>
                  <a:lnTo>
                    <a:pt x="2643949" y="1613192"/>
                  </a:lnTo>
                  <a:lnTo>
                    <a:pt x="2644279" y="1620012"/>
                  </a:lnTo>
                  <a:lnTo>
                    <a:pt x="2644267" y="1628648"/>
                  </a:lnTo>
                  <a:lnTo>
                    <a:pt x="2642743" y="1674609"/>
                  </a:lnTo>
                  <a:lnTo>
                    <a:pt x="2638450" y="1749094"/>
                  </a:lnTo>
                  <a:lnTo>
                    <a:pt x="2640431" y="1749094"/>
                  </a:lnTo>
                  <a:lnTo>
                    <a:pt x="2518359" y="1752942"/>
                  </a:lnTo>
                  <a:lnTo>
                    <a:pt x="2499410" y="1753323"/>
                  </a:lnTo>
                  <a:lnTo>
                    <a:pt x="2494127" y="1753374"/>
                  </a:lnTo>
                  <a:lnTo>
                    <a:pt x="2452763" y="1753362"/>
                  </a:lnTo>
                  <a:lnTo>
                    <a:pt x="2452674" y="1749094"/>
                  </a:lnTo>
                  <a:lnTo>
                    <a:pt x="2452560" y="1743938"/>
                  </a:lnTo>
                  <a:lnTo>
                    <a:pt x="2452446" y="1738807"/>
                  </a:lnTo>
                  <a:lnTo>
                    <a:pt x="2452344" y="1734489"/>
                  </a:lnTo>
                  <a:lnTo>
                    <a:pt x="2452230" y="1729308"/>
                  </a:lnTo>
                  <a:lnTo>
                    <a:pt x="2451049" y="1677492"/>
                  </a:lnTo>
                  <a:lnTo>
                    <a:pt x="2450947" y="1674609"/>
                  </a:lnTo>
                  <a:lnTo>
                    <a:pt x="2450820" y="1671447"/>
                  </a:lnTo>
                  <a:lnTo>
                    <a:pt x="2450554" y="1664169"/>
                  </a:lnTo>
                  <a:lnTo>
                    <a:pt x="2450427" y="1659864"/>
                  </a:lnTo>
                  <a:lnTo>
                    <a:pt x="2450376" y="1658137"/>
                  </a:lnTo>
                  <a:lnTo>
                    <a:pt x="2450300" y="1655152"/>
                  </a:lnTo>
                  <a:lnTo>
                    <a:pt x="2450185" y="1580769"/>
                  </a:lnTo>
                  <a:lnTo>
                    <a:pt x="2446731" y="1579905"/>
                  </a:lnTo>
                  <a:lnTo>
                    <a:pt x="2388870" y="1579905"/>
                  </a:lnTo>
                  <a:lnTo>
                    <a:pt x="2385415" y="1580769"/>
                  </a:lnTo>
                  <a:lnTo>
                    <a:pt x="2381097" y="1584223"/>
                  </a:lnTo>
                  <a:lnTo>
                    <a:pt x="2382824" y="1589405"/>
                  </a:lnTo>
                  <a:lnTo>
                    <a:pt x="2386279" y="1594586"/>
                  </a:lnTo>
                  <a:lnTo>
                    <a:pt x="2389733" y="1611426"/>
                  </a:lnTo>
                  <a:lnTo>
                    <a:pt x="2397290" y="1659864"/>
                  </a:lnTo>
                  <a:lnTo>
                    <a:pt x="2399233" y="1684401"/>
                  </a:lnTo>
                  <a:lnTo>
                    <a:pt x="2403538" y="1753349"/>
                  </a:lnTo>
                  <a:lnTo>
                    <a:pt x="2337651" y="1753323"/>
                  </a:lnTo>
                  <a:lnTo>
                    <a:pt x="2247785" y="1751380"/>
                  </a:lnTo>
                  <a:lnTo>
                    <a:pt x="2192832" y="1746580"/>
                  </a:lnTo>
                  <a:lnTo>
                    <a:pt x="2188514" y="1745716"/>
                  </a:lnTo>
                  <a:lnTo>
                    <a:pt x="2185060" y="1751761"/>
                  </a:lnTo>
                  <a:lnTo>
                    <a:pt x="2185911" y="1753463"/>
                  </a:lnTo>
                  <a:lnTo>
                    <a:pt x="2189378" y="1768170"/>
                  </a:lnTo>
                  <a:lnTo>
                    <a:pt x="2194560" y="1788033"/>
                  </a:lnTo>
                  <a:lnTo>
                    <a:pt x="2198014" y="1797532"/>
                  </a:lnTo>
                  <a:lnTo>
                    <a:pt x="2199741" y="1802714"/>
                  </a:lnTo>
                  <a:lnTo>
                    <a:pt x="2206650" y="1807895"/>
                  </a:lnTo>
                  <a:lnTo>
                    <a:pt x="2216150" y="1807032"/>
                  </a:lnTo>
                  <a:lnTo>
                    <a:pt x="2245360" y="1803984"/>
                  </a:lnTo>
                  <a:lnTo>
                    <a:pt x="2268499" y="1802066"/>
                  </a:lnTo>
                  <a:lnTo>
                    <a:pt x="2297633" y="1800479"/>
                  </a:lnTo>
                  <a:lnTo>
                    <a:pt x="2427732" y="1795106"/>
                  </a:lnTo>
                  <a:lnTo>
                    <a:pt x="2588564" y="1791487"/>
                  </a:lnTo>
                  <a:lnTo>
                    <a:pt x="2589365" y="1791487"/>
                  </a:lnTo>
                  <a:lnTo>
                    <a:pt x="2671191" y="1790661"/>
                  </a:lnTo>
                  <a:lnTo>
                    <a:pt x="2852001" y="1790661"/>
                  </a:lnTo>
                  <a:lnTo>
                    <a:pt x="2863951" y="1790890"/>
                  </a:lnTo>
                  <a:lnTo>
                    <a:pt x="2865399" y="1790890"/>
                  </a:lnTo>
                  <a:lnTo>
                    <a:pt x="2886303" y="1791487"/>
                  </a:lnTo>
                  <a:lnTo>
                    <a:pt x="2897530" y="1791487"/>
                  </a:lnTo>
                  <a:lnTo>
                    <a:pt x="2898152" y="1790661"/>
                  </a:lnTo>
                  <a:lnTo>
                    <a:pt x="2902712" y="1784578"/>
                  </a:lnTo>
                  <a:lnTo>
                    <a:pt x="2902712" y="17802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9323" y="1791988"/>
              <a:ext cx="340000" cy="16888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4361" y="1754916"/>
              <a:ext cx="137776" cy="19908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8926" y="1759035"/>
              <a:ext cx="65372" cy="19085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390765" y="7289342"/>
              <a:ext cx="7972425" cy="1020444"/>
            </a:xfrm>
            <a:custGeom>
              <a:avLst/>
              <a:gdLst/>
              <a:ahLst/>
              <a:cxnLst/>
              <a:rect l="l" t="t" r="r" b="b"/>
              <a:pathLst>
                <a:path w="7972425" h="1020445">
                  <a:moveTo>
                    <a:pt x="166497" y="807681"/>
                  </a:moveTo>
                  <a:lnTo>
                    <a:pt x="137325" y="791146"/>
                  </a:lnTo>
                  <a:lnTo>
                    <a:pt x="115112" y="767969"/>
                  </a:lnTo>
                  <a:lnTo>
                    <a:pt x="109562" y="757008"/>
                  </a:lnTo>
                  <a:lnTo>
                    <a:pt x="100977" y="740067"/>
                  </a:lnTo>
                  <a:lnTo>
                    <a:pt x="96012" y="709383"/>
                  </a:lnTo>
                  <a:lnTo>
                    <a:pt x="96012" y="705573"/>
                  </a:lnTo>
                  <a:lnTo>
                    <a:pt x="158496" y="705573"/>
                  </a:lnTo>
                  <a:lnTo>
                    <a:pt x="158496" y="682332"/>
                  </a:lnTo>
                  <a:lnTo>
                    <a:pt x="96012" y="682332"/>
                  </a:lnTo>
                  <a:lnTo>
                    <a:pt x="96012" y="640422"/>
                  </a:lnTo>
                  <a:lnTo>
                    <a:pt x="69342" y="640422"/>
                  </a:lnTo>
                  <a:lnTo>
                    <a:pt x="69342" y="682332"/>
                  </a:lnTo>
                  <a:lnTo>
                    <a:pt x="6096" y="682332"/>
                  </a:lnTo>
                  <a:lnTo>
                    <a:pt x="6096" y="705573"/>
                  </a:lnTo>
                  <a:lnTo>
                    <a:pt x="69342" y="705573"/>
                  </a:lnTo>
                  <a:lnTo>
                    <a:pt x="69342" y="709383"/>
                  </a:lnTo>
                  <a:lnTo>
                    <a:pt x="64566" y="741997"/>
                  </a:lnTo>
                  <a:lnTo>
                    <a:pt x="50825" y="771639"/>
                  </a:lnTo>
                  <a:lnTo>
                    <a:pt x="29006" y="796340"/>
                  </a:lnTo>
                  <a:lnTo>
                    <a:pt x="0" y="814158"/>
                  </a:lnTo>
                  <a:lnTo>
                    <a:pt x="13716" y="835113"/>
                  </a:lnTo>
                  <a:lnTo>
                    <a:pt x="37312" y="821740"/>
                  </a:lnTo>
                  <a:lnTo>
                    <a:pt x="56959" y="803783"/>
                  </a:lnTo>
                  <a:lnTo>
                    <a:pt x="72339" y="781964"/>
                  </a:lnTo>
                  <a:lnTo>
                    <a:pt x="83058" y="757008"/>
                  </a:lnTo>
                  <a:lnTo>
                    <a:pt x="94437" y="779830"/>
                  </a:lnTo>
                  <a:lnTo>
                    <a:pt x="110070" y="799871"/>
                  </a:lnTo>
                  <a:lnTo>
                    <a:pt x="129628" y="816483"/>
                  </a:lnTo>
                  <a:lnTo>
                    <a:pt x="152781" y="829017"/>
                  </a:lnTo>
                  <a:lnTo>
                    <a:pt x="166497" y="807681"/>
                  </a:lnTo>
                  <a:close/>
                </a:path>
                <a:path w="7972425" h="1020445">
                  <a:moveTo>
                    <a:pt x="181737" y="145542"/>
                  </a:moveTo>
                  <a:lnTo>
                    <a:pt x="175361" y="96697"/>
                  </a:lnTo>
                  <a:lnTo>
                    <a:pt x="157543" y="59474"/>
                  </a:lnTo>
                  <a:lnTo>
                    <a:pt x="155067" y="57327"/>
                  </a:lnTo>
                  <a:lnTo>
                    <a:pt x="155067" y="145542"/>
                  </a:lnTo>
                  <a:lnTo>
                    <a:pt x="150660" y="183972"/>
                  </a:lnTo>
                  <a:lnTo>
                    <a:pt x="138353" y="213550"/>
                  </a:lnTo>
                  <a:lnTo>
                    <a:pt x="119545" y="232549"/>
                  </a:lnTo>
                  <a:lnTo>
                    <a:pt x="95631" y="239268"/>
                  </a:lnTo>
                  <a:lnTo>
                    <a:pt x="71729" y="232549"/>
                  </a:lnTo>
                  <a:lnTo>
                    <a:pt x="52920" y="213550"/>
                  </a:lnTo>
                  <a:lnTo>
                    <a:pt x="40614" y="183972"/>
                  </a:lnTo>
                  <a:lnTo>
                    <a:pt x="36195" y="145542"/>
                  </a:lnTo>
                  <a:lnTo>
                    <a:pt x="40614" y="107327"/>
                  </a:lnTo>
                  <a:lnTo>
                    <a:pt x="52920" y="77863"/>
                  </a:lnTo>
                  <a:lnTo>
                    <a:pt x="71729" y="58902"/>
                  </a:lnTo>
                  <a:lnTo>
                    <a:pt x="95631" y="52197"/>
                  </a:lnTo>
                  <a:lnTo>
                    <a:pt x="119545" y="58902"/>
                  </a:lnTo>
                  <a:lnTo>
                    <a:pt x="138353" y="77863"/>
                  </a:lnTo>
                  <a:lnTo>
                    <a:pt x="150660" y="107327"/>
                  </a:lnTo>
                  <a:lnTo>
                    <a:pt x="155067" y="145542"/>
                  </a:lnTo>
                  <a:lnTo>
                    <a:pt x="155067" y="57327"/>
                  </a:lnTo>
                  <a:lnTo>
                    <a:pt x="149186" y="52197"/>
                  </a:lnTo>
                  <a:lnTo>
                    <a:pt x="130302" y="35750"/>
                  </a:lnTo>
                  <a:lnTo>
                    <a:pt x="95631" y="27432"/>
                  </a:lnTo>
                  <a:lnTo>
                    <a:pt x="60960" y="35750"/>
                  </a:lnTo>
                  <a:lnTo>
                    <a:pt x="33718" y="59474"/>
                  </a:lnTo>
                  <a:lnTo>
                    <a:pt x="15913" y="96697"/>
                  </a:lnTo>
                  <a:lnTo>
                    <a:pt x="9525" y="145542"/>
                  </a:lnTo>
                  <a:lnTo>
                    <a:pt x="15913" y="194424"/>
                  </a:lnTo>
                  <a:lnTo>
                    <a:pt x="33718" y="231787"/>
                  </a:lnTo>
                  <a:lnTo>
                    <a:pt x="60960" y="255638"/>
                  </a:lnTo>
                  <a:lnTo>
                    <a:pt x="95631" y="264033"/>
                  </a:lnTo>
                  <a:lnTo>
                    <a:pt x="130302" y="255638"/>
                  </a:lnTo>
                  <a:lnTo>
                    <a:pt x="149009" y="239268"/>
                  </a:lnTo>
                  <a:lnTo>
                    <a:pt x="157543" y="231787"/>
                  </a:lnTo>
                  <a:lnTo>
                    <a:pt x="175361" y="194424"/>
                  </a:lnTo>
                  <a:lnTo>
                    <a:pt x="181737" y="145542"/>
                  </a:lnTo>
                  <a:close/>
                </a:path>
                <a:path w="7972425" h="1020445">
                  <a:moveTo>
                    <a:pt x="274701" y="381"/>
                  </a:moveTo>
                  <a:lnTo>
                    <a:pt x="246888" y="381"/>
                  </a:lnTo>
                  <a:lnTo>
                    <a:pt x="246888" y="341757"/>
                  </a:lnTo>
                  <a:lnTo>
                    <a:pt x="274701" y="341757"/>
                  </a:lnTo>
                  <a:lnTo>
                    <a:pt x="274701" y="381"/>
                  </a:lnTo>
                  <a:close/>
                </a:path>
                <a:path w="7972425" h="1020445">
                  <a:moveTo>
                    <a:pt x="283464" y="864831"/>
                  </a:moveTo>
                  <a:lnTo>
                    <a:pt x="55626" y="864831"/>
                  </a:lnTo>
                  <a:lnTo>
                    <a:pt x="55626" y="887691"/>
                  </a:lnTo>
                  <a:lnTo>
                    <a:pt x="255651" y="887691"/>
                  </a:lnTo>
                  <a:lnTo>
                    <a:pt x="255651" y="977607"/>
                  </a:lnTo>
                  <a:lnTo>
                    <a:pt x="283464" y="977607"/>
                  </a:lnTo>
                  <a:lnTo>
                    <a:pt x="283464" y="864831"/>
                  </a:lnTo>
                  <a:close/>
                </a:path>
                <a:path w="7972425" h="1020445">
                  <a:moveTo>
                    <a:pt x="283464" y="636993"/>
                  </a:moveTo>
                  <a:lnTo>
                    <a:pt x="256794" y="636993"/>
                  </a:lnTo>
                  <a:lnTo>
                    <a:pt x="256794" y="728433"/>
                  </a:lnTo>
                  <a:lnTo>
                    <a:pt x="210312" y="728433"/>
                  </a:lnTo>
                  <a:lnTo>
                    <a:pt x="210312" y="642708"/>
                  </a:lnTo>
                  <a:lnTo>
                    <a:pt x="184023" y="642708"/>
                  </a:lnTo>
                  <a:lnTo>
                    <a:pt x="184023" y="843495"/>
                  </a:lnTo>
                  <a:lnTo>
                    <a:pt x="210312" y="843495"/>
                  </a:lnTo>
                  <a:lnTo>
                    <a:pt x="210312" y="751674"/>
                  </a:lnTo>
                  <a:lnTo>
                    <a:pt x="256794" y="751674"/>
                  </a:lnTo>
                  <a:lnTo>
                    <a:pt x="256794" y="845781"/>
                  </a:lnTo>
                  <a:lnTo>
                    <a:pt x="283464" y="845781"/>
                  </a:lnTo>
                  <a:lnTo>
                    <a:pt x="283464" y="751674"/>
                  </a:lnTo>
                  <a:lnTo>
                    <a:pt x="283464" y="728433"/>
                  </a:lnTo>
                  <a:lnTo>
                    <a:pt x="283464" y="636993"/>
                  </a:lnTo>
                  <a:close/>
                </a:path>
                <a:path w="7972425" h="1020445">
                  <a:moveTo>
                    <a:pt x="619125" y="762"/>
                  </a:moveTo>
                  <a:lnTo>
                    <a:pt x="591312" y="762"/>
                  </a:lnTo>
                  <a:lnTo>
                    <a:pt x="591312" y="96964"/>
                  </a:lnTo>
                  <a:lnTo>
                    <a:pt x="509016" y="96964"/>
                  </a:lnTo>
                  <a:lnTo>
                    <a:pt x="509016" y="84582"/>
                  </a:lnTo>
                  <a:lnTo>
                    <a:pt x="509016" y="84264"/>
                  </a:lnTo>
                  <a:lnTo>
                    <a:pt x="509016" y="23241"/>
                  </a:lnTo>
                  <a:lnTo>
                    <a:pt x="481965" y="23241"/>
                  </a:lnTo>
                  <a:lnTo>
                    <a:pt x="481965" y="84264"/>
                  </a:lnTo>
                  <a:lnTo>
                    <a:pt x="481965" y="107124"/>
                  </a:lnTo>
                  <a:lnTo>
                    <a:pt x="481965" y="121094"/>
                  </a:lnTo>
                  <a:lnTo>
                    <a:pt x="481965" y="171894"/>
                  </a:lnTo>
                  <a:lnTo>
                    <a:pt x="384429" y="171894"/>
                  </a:lnTo>
                  <a:lnTo>
                    <a:pt x="384429" y="107124"/>
                  </a:lnTo>
                  <a:lnTo>
                    <a:pt x="481965" y="107124"/>
                  </a:lnTo>
                  <a:lnTo>
                    <a:pt x="481965" y="84264"/>
                  </a:lnTo>
                  <a:lnTo>
                    <a:pt x="384429" y="84264"/>
                  </a:lnTo>
                  <a:lnTo>
                    <a:pt x="384429" y="23304"/>
                  </a:lnTo>
                  <a:lnTo>
                    <a:pt x="356997" y="23304"/>
                  </a:lnTo>
                  <a:lnTo>
                    <a:pt x="356997" y="194754"/>
                  </a:lnTo>
                  <a:lnTo>
                    <a:pt x="509016" y="194754"/>
                  </a:lnTo>
                  <a:lnTo>
                    <a:pt x="509016" y="171894"/>
                  </a:lnTo>
                  <a:lnTo>
                    <a:pt x="509016" y="121094"/>
                  </a:lnTo>
                  <a:lnTo>
                    <a:pt x="591312" y="121094"/>
                  </a:lnTo>
                  <a:lnTo>
                    <a:pt x="591312" y="252984"/>
                  </a:lnTo>
                  <a:lnTo>
                    <a:pt x="619125" y="252984"/>
                  </a:lnTo>
                  <a:lnTo>
                    <a:pt x="619125" y="121094"/>
                  </a:lnTo>
                  <a:lnTo>
                    <a:pt x="619125" y="120777"/>
                  </a:lnTo>
                  <a:lnTo>
                    <a:pt x="619125" y="107124"/>
                  </a:lnTo>
                  <a:lnTo>
                    <a:pt x="619125" y="97536"/>
                  </a:lnTo>
                  <a:lnTo>
                    <a:pt x="619125" y="96964"/>
                  </a:lnTo>
                  <a:lnTo>
                    <a:pt x="619125" y="762"/>
                  </a:lnTo>
                  <a:close/>
                </a:path>
                <a:path w="7972425" h="1020445">
                  <a:moveTo>
                    <a:pt x="627507" y="310324"/>
                  </a:moveTo>
                  <a:lnTo>
                    <a:pt x="429006" y="310324"/>
                  </a:lnTo>
                  <a:lnTo>
                    <a:pt x="429006" y="229044"/>
                  </a:lnTo>
                  <a:lnTo>
                    <a:pt x="401193" y="229044"/>
                  </a:lnTo>
                  <a:lnTo>
                    <a:pt x="401193" y="310324"/>
                  </a:lnTo>
                  <a:lnTo>
                    <a:pt x="401193" y="333184"/>
                  </a:lnTo>
                  <a:lnTo>
                    <a:pt x="627507" y="333184"/>
                  </a:lnTo>
                  <a:lnTo>
                    <a:pt x="627507" y="310324"/>
                  </a:lnTo>
                  <a:close/>
                </a:path>
                <a:path w="7972425" h="1020445">
                  <a:moveTo>
                    <a:pt x="634669" y="798918"/>
                  </a:moveTo>
                  <a:lnTo>
                    <a:pt x="601319" y="781659"/>
                  </a:lnTo>
                  <a:lnTo>
                    <a:pt x="574751" y="756539"/>
                  </a:lnTo>
                  <a:lnTo>
                    <a:pt x="566089" y="741387"/>
                  </a:lnTo>
                  <a:lnTo>
                    <a:pt x="557187" y="725843"/>
                  </a:lnTo>
                  <a:lnTo>
                    <a:pt x="550849" y="691857"/>
                  </a:lnTo>
                  <a:lnTo>
                    <a:pt x="550849" y="654138"/>
                  </a:lnTo>
                  <a:lnTo>
                    <a:pt x="523036" y="654138"/>
                  </a:lnTo>
                  <a:lnTo>
                    <a:pt x="523036" y="689952"/>
                  </a:lnTo>
                  <a:lnTo>
                    <a:pt x="516775" y="728294"/>
                  </a:lnTo>
                  <a:lnTo>
                    <a:pt x="499224" y="762012"/>
                  </a:lnTo>
                  <a:lnTo>
                    <a:pt x="472236" y="789241"/>
                  </a:lnTo>
                  <a:lnTo>
                    <a:pt x="437692" y="808062"/>
                  </a:lnTo>
                  <a:lnTo>
                    <a:pt x="452170" y="830541"/>
                  </a:lnTo>
                  <a:lnTo>
                    <a:pt x="480402" y="815708"/>
                  </a:lnTo>
                  <a:lnTo>
                    <a:pt x="504558" y="795540"/>
                  </a:lnTo>
                  <a:lnTo>
                    <a:pt x="523849" y="770585"/>
                  </a:lnTo>
                  <a:lnTo>
                    <a:pt x="537514" y="741387"/>
                  </a:lnTo>
                  <a:lnTo>
                    <a:pt x="551383" y="767232"/>
                  </a:lnTo>
                  <a:lnTo>
                    <a:pt x="570230" y="789495"/>
                  </a:lnTo>
                  <a:lnTo>
                    <a:pt x="593280" y="807618"/>
                  </a:lnTo>
                  <a:lnTo>
                    <a:pt x="619810" y="821016"/>
                  </a:lnTo>
                  <a:lnTo>
                    <a:pt x="634669" y="798918"/>
                  </a:lnTo>
                  <a:close/>
                </a:path>
                <a:path w="7972425" h="1020445">
                  <a:moveTo>
                    <a:pt x="705535" y="915504"/>
                  </a:moveTo>
                  <a:lnTo>
                    <a:pt x="697903" y="889533"/>
                  </a:lnTo>
                  <a:lnTo>
                    <a:pt x="683196" y="876642"/>
                  </a:lnTo>
                  <a:lnTo>
                    <a:pt x="678103" y="872197"/>
                  </a:lnTo>
                  <a:lnTo>
                    <a:pt x="678103" y="915504"/>
                  </a:lnTo>
                  <a:lnTo>
                    <a:pt x="672287" y="932091"/>
                  </a:lnTo>
                  <a:lnTo>
                    <a:pt x="655624" y="944422"/>
                  </a:lnTo>
                  <a:lnTo>
                    <a:pt x="629234" y="952106"/>
                  </a:lnTo>
                  <a:lnTo>
                    <a:pt x="594283" y="954747"/>
                  </a:lnTo>
                  <a:lnTo>
                    <a:pt x="559269" y="952106"/>
                  </a:lnTo>
                  <a:lnTo>
                    <a:pt x="532752" y="944422"/>
                  </a:lnTo>
                  <a:lnTo>
                    <a:pt x="515950" y="932091"/>
                  </a:lnTo>
                  <a:lnTo>
                    <a:pt x="510082" y="915504"/>
                  </a:lnTo>
                  <a:lnTo>
                    <a:pt x="515950" y="899147"/>
                  </a:lnTo>
                  <a:lnTo>
                    <a:pt x="532752" y="886929"/>
                  </a:lnTo>
                  <a:lnTo>
                    <a:pt x="559269" y="879284"/>
                  </a:lnTo>
                  <a:lnTo>
                    <a:pt x="594283" y="876642"/>
                  </a:lnTo>
                  <a:lnTo>
                    <a:pt x="629234" y="879284"/>
                  </a:lnTo>
                  <a:lnTo>
                    <a:pt x="655624" y="886929"/>
                  </a:lnTo>
                  <a:lnTo>
                    <a:pt x="672287" y="899147"/>
                  </a:lnTo>
                  <a:lnTo>
                    <a:pt x="678103" y="915504"/>
                  </a:lnTo>
                  <a:lnTo>
                    <a:pt x="678103" y="872197"/>
                  </a:lnTo>
                  <a:lnTo>
                    <a:pt x="675906" y="870267"/>
                  </a:lnTo>
                  <a:lnTo>
                    <a:pt x="640918" y="858291"/>
                  </a:lnTo>
                  <a:lnTo>
                    <a:pt x="594283" y="854163"/>
                  </a:lnTo>
                  <a:lnTo>
                    <a:pt x="547585" y="858291"/>
                  </a:lnTo>
                  <a:lnTo>
                    <a:pt x="512457" y="870267"/>
                  </a:lnTo>
                  <a:lnTo>
                    <a:pt x="490334" y="889533"/>
                  </a:lnTo>
                  <a:lnTo>
                    <a:pt x="482650" y="915504"/>
                  </a:lnTo>
                  <a:lnTo>
                    <a:pt x="490334" y="941489"/>
                  </a:lnTo>
                  <a:lnTo>
                    <a:pt x="512457" y="960755"/>
                  </a:lnTo>
                  <a:lnTo>
                    <a:pt x="547585" y="972731"/>
                  </a:lnTo>
                  <a:lnTo>
                    <a:pt x="594283" y="976845"/>
                  </a:lnTo>
                  <a:lnTo>
                    <a:pt x="640918" y="972731"/>
                  </a:lnTo>
                  <a:lnTo>
                    <a:pt x="675906" y="960755"/>
                  </a:lnTo>
                  <a:lnTo>
                    <a:pt x="682764" y="954747"/>
                  </a:lnTo>
                  <a:lnTo>
                    <a:pt x="697903" y="941489"/>
                  </a:lnTo>
                  <a:lnTo>
                    <a:pt x="705535" y="915504"/>
                  </a:lnTo>
                  <a:close/>
                </a:path>
                <a:path w="7972425" h="1020445">
                  <a:moveTo>
                    <a:pt x="753160" y="726528"/>
                  </a:moveTo>
                  <a:lnTo>
                    <a:pt x="702106" y="726528"/>
                  </a:lnTo>
                  <a:lnTo>
                    <a:pt x="702106" y="636993"/>
                  </a:lnTo>
                  <a:lnTo>
                    <a:pt x="674293" y="636993"/>
                  </a:lnTo>
                  <a:lnTo>
                    <a:pt x="674293" y="844257"/>
                  </a:lnTo>
                  <a:lnTo>
                    <a:pt x="702106" y="844257"/>
                  </a:lnTo>
                  <a:lnTo>
                    <a:pt x="702106" y="749769"/>
                  </a:lnTo>
                  <a:lnTo>
                    <a:pt x="753160" y="749769"/>
                  </a:lnTo>
                  <a:lnTo>
                    <a:pt x="753160" y="726528"/>
                  </a:lnTo>
                  <a:close/>
                </a:path>
                <a:path w="7972425" h="1020445">
                  <a:moveTo>
                    <a:pt x="952804" y="873975"/>
                  </a:moveTo>
                  <a:lnTo>
                    <a:pt x="922909" y="848550"/>
                  </a:lnTo>
                  <a:lnTo>
                    <a:pt x="900226" y="814590"/>
                  </a:lnTo>
                  <a:lnTo>
                    <a:pt x="885825" y="775550"/>
                  </a:lnTo>
                  <a:lnTo>
                    <a:pt x="880884" y="735672"/>
                  </a:lnTo>
                  <a:lnTo>
                    <a:pt x="880795" y="668997"/>
                  </a:lnTo>
                  <a:lnTo>
                    <a:pt x="854125" y="668997"/>
                  </a:lnTo>
                  <a:lnTo>
                    <a:pt x="854125" y="735672"/>
                  </a:lnTo>
                  <a:lnTo>
                    <a:pt x="848702" y="779322"/>
                  </a:lnTo>
                  <a:lnTo>
                    <a:pt x="833310" y="820547"/>
                  </a:lnTo>
                  <a:lnTo>
                    <a:pt x="809282" y="855903"/>
                  </a:lnTo>
                  <a:lnTo>
                    <a:pt x="777925" y="881976"/>
                  </a:lnTo>
                  <a:lnTo>
                    <a:pt x="795451" y="902931"/>
                  </a:lnTo>
                  <a:lnTo>
                    <a:pt x="819670" y="883970"/>
                  </a:lnTo>
                  <a:lnTo>
                    <a:pt x="840066" y="859218"/>
                  </a:lnTo>
                  <a:lnTo>
                    <a:pt x="856259" y="829741"/>
                  </a:lnTo>
                  <a:lnTo>
                    <a:pt x="867841" y="796632"/>
                  </a:lnTo>
                  <a:lnTo>
                    <a:pt x="879144" y="826947"/>
                  </a:lnTo>
                  <a:lnTo>
                    <a:pt x="894600" y="854265"/>
                  </a:lnTo>
                  <a:lnTo>
                    <a:pt x="913917" y="877430"/>
                  </a:lnTo>
                  <a:lnTo>
                    <a:pt x="936802" y="895311"/>
                  </a:lnTo>
                  <a:lnTo>
                    <a:pt x="952804" y="873975"/>
                  </a:lnTo>
                  <a:close/>
                </a:path>
                <a:path w="7972425" h="1020445">
                  <a:moveTo>
                    <a:pt x="1000810" y="644613"/>
                  </a:moveTo>
                  <a:lnTo>
                    <a:pt x="974521" y="644613"/>
                  </a:lnTo>
                  <a:lnTo>
                    <a:pt x="974521" y="760056"/>
                  </a:lnTo>
                  <a:lnTo>
                    <a:pt x="915847" y="760056"/>
                  </a:lnTo>
                  <a:lnTo>
                    <a:pt x="915847" y="783297"/>
                  </a:lnTo>
                  <a:lnTo>
                    <a:pt x="974521" y="783297"/>
                  </a:lnTo>
                  <a:lnTo>
                    <a:pt x="974521" y="960081"/>
                  </a:lnTo>
                  <a:lnTo>
                    <a:pt x="1000810" y="960081"/>
                  </a:lnTo>
                  <a:lnTo>
                    <a:pt x="1000810" y="644613"/>
                  </a:lnTo>
                  <a:close/>
                </a:path>
                <a:path w="7972425" h="1020445">
                  <a:moveTo>
                    <a:pt x="1060627" y="35433"/>
                  </a:moveTo>
                  <a:lnTo>
                    <a:pt x="978712" y="35433"/>
                  </a:lnTo>
                  <a:lnTo>
                    <a:pt x="978712" y="58674"/>
                  </a:lnTo>
                  <a:lnTo>
                    <a:pt x="978712" y="179832"/>
                  </a:lnTo>
                  <a:lnTo>
                    <a:pt x="891082" y="179832"/>
                  </a:lnTo>
                  <a:lnTo>
                    <a:pt x="891082" y="58674"/>
                  </a:lnTo>
                  <a:lnTo>
                    <a:pt x="978712" y="58674"/>
                  </a:lnTo>
                  <a:lnTo>
                    <a:pt x="978712" y="35433"/>
                  </a:lnTo>
                  <a:lnTo>
                    <a:pt x="809167" y="35433"/>
                  </a:lnTo>
                  <a:lnTo>
                    <a:pt x="809167" y="58674"/>
                  </a:lnTo>
                  <a:lnTo>
                    <a:pt x="863269" y="58674"/>
                  </a:lnTo>
                  <a:lnTo>
                    <a:pt x="863269" y="179832"/>
                  </a:lnTo>
                  <a:lnTo>
                    <a:pt x="809929" y="179832"/>
                  </a:lnTo>
                  <a:lnTo>
                    <a:pt x="809929" y="202692"/>
                  </a:lnTo>
                  <a:lnTo>
                    <a:pt x="1060246" y="202692"/>
                  </a:lnTo>
                  <a:lnTo>
                    <a:pt x="1060246" y="179832"/>
                  </a:lnTo>
                  <a:lnTo>
                    <a:pt x="1006525" y="179832"/>
                  </a:lnTo>
                  <a:lnTo>
                    <a:pt x="1006525" y="58674"/>
                  </a:lnTo>
                  <a:lnTo>
                    <a:pt x="1060627" y="58674"/>
                  </a:lnTo>
                  <a:lnTo>
                    <a:pt x="1060627" y="35433"/>
                  </a:lnTo>
                  <a:close/>
                </a:path>
                <a:path w="7972425" h="1020445">
                  <a:moveTo>
                    <a:pt x="1070152" y="636612"/>
                  </a:moveTo>
                  <a:lnTo>
                    <a:pt x="1043482" y="636612"/>
                  </a:lnTo>
                  <a:lnTo>
                    <a:pt x="1043482" y="977226"/>
                  </a:lnTo>
                  <a:lnTo>
                    <a:pt x="1070152" y="977226"/>
                  </a:lnTo>
                  <a:lnTo>
                    <a:pt x="1070152" y="636612"/>
                  </a:lnTo>
                  <a:close/>
                </a:path>
                <a:path w="7972425" h="1020445">
                  <a:moveTo>
                    <a:pt x="1090345" y="273558"/>
                  </a:moveTo>
                  <a:lnTo>
                    <a:pt x="781354" y="273558"/>
                  </a:lnTo>
                  <a:lnTo>
                    <a:pt x="781354" y="296799"/>
                  </a:lnTo>
                  <a:lnTo>
                    <a:pt x="1090345" y="296799"/>
                  </a:lnTo>
                  <a:lnTo>
                    <a:pt x="1090345" y="273558"/>
                  </a:lnTo>
                  <a:close/>
                </a:path>
                <a:path w="7972425" h="1020445">
                  <a:moveTo>
                    <a:pt x="1293037" y="880833"/>
                  </a:moveTo>
                  <a:lnTo>
                    <a:pt x="1292085" y="868260"/>
                  </a:lnTo>
                  <a:lnTo>
                    <a:pt x="1292009" y="867270"/>
                  </a:lnTo>
                  <a:lnTo>
                    <a:pt x="1291907" y="865974"/>
                  </a:lnTo>
                  <a:lnTo>
                    <a:pt x="1291793" y="864450"/>
                  </a:lnTo>
                  <a:lnTo>
                    <a:pt x="1291678" y="862838"/>
                  </a:lnTo>
                  <a:lnTo>
                    <a:pt x="1291590" y="861771"/>
                  </a:lnTo>
                  <a:lnTo>
                    <a:pt x="1291513" y="860640"/>
                  </a:lnTo>
                  <a:lnTo>
                    <a:pt x="1282509" y="861771"/>
                  </a:lnTo>
                  <a:lnTo>
                    <a:pt x="1273263" y="862838"/>
                  </a:lnTo>
                  <a:lnTo>
                    <a:pt x="1263815" y="863752"/>
                  </a:lnTo>
                  <a:lnTo>
                    <a:pt x="1254175" y="864450"/>
                  </a:lnTo>
                  <a:lnTo>
                    <a:pt x="1254175" y="704049"/>
                  </a:lnTo>
                  <a:lnTo>
                    <a:pt x="1283512" y="704049"/>
                  </a:lnTo>
                  <a:lnTo>
                    <a:pt x="1283512" y="680808"/>
                  </a:lnTo>
                  <a:lnTo>
                    <a:pt x="1228648" y="680808"/>
                  </a:lnTo>
                  <a:lnTo>
                    <a:pt x="1228648" y="704049"/>
                  </a:lnTo>
                  <a:lnTo>
                    <a:pt x="1228648" y="865974"/>
                  </a:lnTo>
                  <a:lnTo>
                    <a:pt x="1216990" y="866711"/>
                  </a:lnTo>
                  <a:lnTo>
                    <a:pt x="1182547" y="868260"/>
                  </a:lnTo>
                  <a:lnTo>
                    <a:pt x="1182547" y="704049"/>
                  </a:lnTo>
                  <a:lnTo>
                    <a:pt x="1228648" y="704049"/>
                  </a:lnTo>
                  <a:lnTo>
                    <a:pt x="1228648" y="680808"/>
                  </a:lnTo>
                  <a:lnTo>
                    <a:pt x="1127683" y="680808"/>
                  </a:lnTo>
                  <a:lnTo>
                    <a:pt x="1127683" y="704049"/>
                  </a:lnTo>
                  <a:lnTo>
                    <a:pt x="1157020" y="704049"/>
                  </a:lnTo>
                  <a:lnTo>
                    <a:pt x="1157020" y="868641"/>
                  </a:lnTo>
                  <a:lnTo>
                    <a:pt x="1147241" y="868870"/>
                  </a:lnTo>
                  <a:lnTo>
                    <a:pt x="1120800" y="868870"/>
                  </a:lnTo>
                  <a:lnTo>
                    <a:pt x="1124254" y="892263"/>
                  </a:lnTo>
                  <a:lnTo>
                    <a:pt x="1161821" y="891870"/>
                  </a:lnTo>
                  <a:lnTo>
                    <a:pt x="1205357" y="890270"/>
                  </a:lnTo>
                  <a:lnTo>
                    <a:pt x="1250530" y="886802"/>
                  </a:lnTo>
                  <a:lnTo>
                    <a:pt x="1293037" y="880833"/>
                  </a:lnTo>
                  <a:close/>
                </a:path>
                <a:path w="7972425" h="1020445">
                  <a:moveTo>
                    <a:pt x="1348282" y="645375"/>
                  </a:moveTo>
                  <a:lnTo>
                    <a:pt x="1321993" y="645375"/>
                  </a:lnTo>
                  <a:lnTo>
                    <a:pt x="1321993" y="767676"/>
                  </a:lnTo>
                  <a:lnTo>
                    <a:pt x="1273225" y="767676"/>
                  </a:lnTo>
                  <a:lnTo>
                    <a:pt x="1273225" y="792060"/>
                  </a:lnTo>
                  <a:lnTo>
                    <a:pt x="1321993" y="792060"/>
                  </a:lnTo>
                  <a:lnTo>
                    <a:pt x="1321993" y="959319"/>
                  </a:lnTo>
                  <a:lnTo>
                    <a:pt x="1348282" y="959319"/>
                  </a:lnTo>
                  <a:lnTo>
                    <a:pt x="1348282" y="645375"/>
                  </a:lnTo>
                  <a:close/>
                </a:path>
                <a:path w="7972425" h="1020445">
                  <a:moveTo>
                    <a:pt x="1414195" y="636993"/>
                  </a:moveTo>
                  <a:lnTo>
                    <a:pt x="1387525" y="636993"/>
                  </a:lnTo>
                  <a:lnTo>
                    <a:pt x="1387525" y="977607"/>
                  </a:lnTo>
                  <a:lnTo>
                    <a:pt x="1414195" y="977607"/>
                  </a:lnTo>
                  <a:lnTo>
                    <a:pt x="1414195" y="636993"/>
                  </a:lnTo>
                  <a:close/>
                </a:path>
                <a:path w="7972425" h="1020445">
                  <a:moveTo>
                    <a:pt x="1433245" y="274764"/>
                  </a:moveTo>
                  <a:lnTo>
                    <a:pt x="1292275" y="274764"/>
                  </a:lnTo>
                  <a:lnTo>
                    <a:pt x="1292275" y="208724"/>
                  </a:lnTo>
                  <a:lnTo>
                    <a:pt x="1402003" y="208724"/>
                  </a:lnTo>
                  <a:lnTo>
                    <a:pt x="1402003" y="185864"/>
                  </a:lnTo>
                  <a:lnTo>
                    <a:pt x="1190929" y="185864"/>
                  </a:lnTo>
                  <a:lnTo>
                    <a:pt x="1190929" y="127444"/>
                  </a:lnTo>
                  <a:lnTo>
                    <a:pt x="1394002" y="127444"/>
                  </a:lnTo>
                  <a:lnTo>
                    <a:pt x="1394002" y="104584"/>
                  </a:lnTo>
                  <a:lnTo>
                    <a:pt x="1394002" y="49974"/>
                  </a:lnTo>
                  <a:lnTo>
                    <a:pt x="1394002" y="25844"/>
                  </a:lnTo>
                  <a:lnTo>
                    <a:pt x="1162735" y="25844"/>
                  </a:lnTo>
                  <a:lnTo>
                    <a:pt x="1162735" y="49974"/>
                  </a:lnTo>
                  <a:lnTo>
                    <a:pt x="1366951" y="49974"/>
                  </a:lnTo>
                  <a:lnTo>
                    <a:pt x="1366951" y="104584"/>
                  </a:lnTo>
                  <a:lnTo>
                    <a:pt x="1163497" y="104584"/>
                  </a:lnTo>
                  <a:lnTo>
                    <a:pt x="1163497" y="127444"/>
                  </a:lnTo>
                  <a:lnTo>
                    <a:pt x="1163497" y="185864"/>
                  </a:lnTo>
                  <a:lnTo>
                    <a:pt x="1163497" y="208724"/>
                  </a:lnTo>
                  <a:lnTo>
                    <a:pt x="1264462" y="208724"/>
                  </a:lnTo>
                  <a:lnTo>
                    <a:pt x="1264462" y="274764"/>
                  </a:lnTo>
                  <a:lnTo>
                    <a:pt x="1124254" y="274764"/>
                  </a:lnTo>
                  <a:lnTo>
                    <a:pt x="1124254" y="298894"/>
                  </a:lnTo>
                  <a:lnTo>
                    <a:pt x="1433245" y="298894"/>
                  </a:lnTo>
                  <a:lnTo>
                    <a:pt x="1433245" y="274764"/>
                  </a:lnTo>
                  <a:close/>
                </a:path>
                <a:path w="7972425" h="1020445">
                  <a:moveTo>
                    <a:pt x="1634413" y="169545"/>
                  </a:moveTo>
                  <a:lnTo>
                    <a:pt x="1584642" y="128727"/>
                  </a:lnTo>
                  <a:lnTo>
                    <a:pt x="1566659" y="73152"/>
                  </a:lnTo>
                  <a:lnTo>
                    <a:pt x="1566595" y="51816"/>
                  </a:lnTo>
                  <a:lnTo>
                    <a:pt x="1627174" y="51816"/>
                  </a:lnTo>
                  <a:lnTo>
                    <a:pt x="1627174" y="28575"/>
                  </a:lnTo>
                  <a:lnTo>
                    <a:pt x="1475536" y="28575"/>
                  </a:lnTo>
                  <a:lnTo>
                    <a:pt x="1475536" y="51816"/>
                  </a:lnTo>
                  <a:lnTo>
                    <a:pt x="1539925" y="51816"/>
                  </a:lnTo>
                  <a:lnTo>
                    <a:pt x="1539925" y="73152"/>
                  </a:lnTo>
                  <a:lnTo>
                    <a:pt x="1535125" y="104406"/>
                  </a:lnTo>
                  <a:lnTo>
                    <a:pt x="1521294" y="134112"/>
                  </a:lnTo>
                  <a:lnTo>
                    <a:pt x="1499260" y="159512"/>
                  </a:lnTo>
                  <a:lnTo>
                    <a:pt x="1469821" y="177927"/>
                  </a:lnTo>
                  <a:lnTo>
                    <a:pt x="1484680" y="199644"/>
                  </a:lnTo>
                  <a:lnTo>
                    <a:pt x="1507985" y="185724"/>
                  </a:lnTo>
                  <a:lnTo>
                    <a:pt x="1527441" y="167449"/>
                  </a:lnTo>
                  <a:lnTo>
                    <a:pt x="1542757" y="145732"/>
                  </a:lnTo>
                  <a:lnTo>
                    <a:pt x="1553641" y="121539"/>
                  </a:lnTo>
                  <a:lnTo>
                    <a:pt x="1564474" y="142976"/>
                  </a:lnTo>
                  <a:lnTo>
                    <a:pt x="1579206" y="162255"/>
                  </a:lnTo>
                  <a:lnTo>
                    <a:pt x="1597736" y="178587"/>
                  </a:lnTo>
                  <a:lnTo>
                    <a:pt x="1619935" y="191262"/>
                  </a:lnTo>
                  <a:lnTo>
                    <a:pt x="1634413" y="169545"/>
                  </a:lnTo>
                  <a:close/>
                </a:path>
                <a:path w="7972425" h="1020445">
                  <a:moveTo>
                    <a:pt x="1652320" y="781773"/>
                  </a:moveTo>
                  <a:lnTo>
                    <a:pt x="1645932" y="732942"/>
                  </a:lnTo>
                  <a:lnTo>
                    <a:pt x="1628127" y="695718"/>
                  </a:lnTo>
                  <a:lnTo>
                    <a:pt x="1625650" y="693572"/>
                  </a:lnTo>
                  <a:lnTo>
                    <a:pt x="1625650" y="781773"/>
                  </a:lnTo>
                  <a:lnTo>
                    <a:pt x="1621231" y="820216"/>
                  </a:lnTo>
                  <a:lnTo>
                    <a:pt x="1608924" y="849782"/>
                  </a:lnTo>
                  <a:lnTo>
                    <a:pt x="1590128" y="868794"/>
                  </a:lnTo>
                  <a:lnTo>
                    <a:pt x="1566214" y="875499"/>
                  </a:lnTo>
                  <a:lnTo>
                    <a:pt x="1542300" y="868794"/>
                  </a:lnTo>
                  <a:lnTo>
                    <a:pt x="1523492" y="849782"/>
                  </a:lnTo>
                  <a:lnTo>
                    <a:pt x="1511185" y="820216"/>
                  </a:lnTo>
                  <a:lnTo>
                    <a:pt x="1506778" y="781773"/>
                  </a:lnTo>
                  <a:lnTo>
                    <a:pt x="1511185" y="743559"/>
                  </a:lnTo>
                  <a:lnTo>
                    <a:pt x="1523492" y="714108"/>
                  </a:lnTo>
                  <a:lnTo>
                    <a:pt x="1542300" y="695147"/>
                  </a:lnTo>
                  <a:lnTo>
                    <a:pt x="1566214" y="688428"/>
                  </a:lnTo>
                  <a:lnTo>
                    <a:pt x="1590128" y="695147"/>
                  </a:lnTo>
                  <a:lnTo>
                    <a:pt x="1608924" y="714108"/>
                  </a:lnTo>
                  <a:lnTo>
                    <a:pt x="1621231" y="743559"/>
                  </a:lnTo>
                  <a:lnTo>
                    <a:pt x="1625650" y="781773"/>
                  </a:lnTo>
                  <a:lnTo>
                    <a:pt x="1625650" y="693572"/>
                  </a:lnTo>
                  <a:lnTo>
                    <a:pt x="1619758" y="688428"/>
                  </a:lnTo>
                  <a:lnTo>
                    <a:pt x="1600885" y="671995"/>
                  </a:lnTo>
                  <a:lnTo>
                    <a:pt x="1566214" y="663663"/>
                  </a:lnTo>
                  <a:lnTo>
                    <a:pt x="1531543" y="671995"/>
                  </a:lnTo>
                  <a:lnTo>
                    <a:pt x="1504302" y="695718"/>
                  </a:lnTo>
                  <a:lnTo>
                    <a:pt x="1486484" y="732942"/>
                  </a:lnTo>
                  <a:lnTo>
                    <a:pt x="1480108" y="781773"/>
                  </a:lnTo>
                  <a:lnTo>
                    <a:pt x="1486484" y="830668"/>
                  </a:lnTo>
                  <a:lnTo>
                    <a:pt x="1504302" y="868032"/>
                  </a:lnTo>
                  <a:lnTo>
                    <a:pt x="1531543" y="891882"/>
                  </a:lnTo>
                  <a:lnTo>
                    <a:pt x="1566214" y="900264"/>
                  </a:lnTo>
                  <a:lnTo>
                    <a:pt x="1600885" y="891882"/>
                  </a:lnTo>
                  <a:lnTo>
                    <a:pt x="1619580" y="875499"/>
                  </a:lnTo>
                  <a:lnTo>
                    <a:pt x="1628127" y="868032"/>
                  </a:lnTo>
                  <a:lnTo>
                    <a:pt x="1645932" y="830668"/>
                  </a:lnTo>
                  <a:lnTo>
                    <a:pt x="1652320" y="781773"/>
                  </a:lnTo>
                  <a:close/>
                </a:path>
                <a:path w="7972425" h="1020445">
                  <a:moveTo>
                    <a:pt x="1688134" y="7620"/>
                  </a:moveTo>
                  <a:lnTo>
                    <a:pt x="1661845" y="7620"/>
                  </a:lnTo>
                  <a:lnTo>
                    <a:pt x="1661845" y="88773"/>
                  </a:lnTo>
                  <a:lnTo>
                    <a:pt x="1607743" y="88773"/>
                  </a:lnTo>
                  <a:lnTo>
                    <a:pt x="1607743" y="112014"/>
                  </a:lnTo>
                  <a:lnTo>
                    <a:pt x="1661845" y="112014"/>
                  </a:lnTo>
                  <a:lnTo>
                    <a:pt x="1661845" y="205740"/>
                  </a:lnTo>
                  <a:lnTo>
                    <a:pt x="1688134" y="205740"/>
                  </a:lnTo>
                  <a:lnTo>
                    <a:pt x="1688134" y="7620"/>
                  </a:lnTo>
                  <a:close/>
                </a:path>
                <a:path w="7972425" h="1020445">
                  <a:moveTo>
                    <a:pt x="1745284" y="636612"/>
                  </a:moveTo>
                  <a:lnTo>
                    <a:pt x="1717471" y="636612"/>
                  </a:lnTo>
                  <a:lnTo>
                    <a:pt x="1717471" y="977988"/>
                  </a:lnTo>
                  <a:lnTo>
                    <a:pt x="1745284" y="977988"/>
                  </a:lnTo>
                  <a:lnTo>
                    <a:pt x="1745284" y="636612"/>
                  </a:lnTo>
                  <a:close/>
                </a:path>
                <a:path w="7972425" h="1020445">
                  <a:moveTo>
                    <a:pt x="1754047" y="224409"/>
                  </a:moveTo>
                  <a:lnTo>
                    <a:pt x="1526209" y="224409"/>
                  </a:lnTo>
                  <a:lnTo>
                    <a:pt x="1526209" y="247269"/>
                  </a:lnTo>
                  <a:lnTo>
                    <a:pt x="1726234" y="247269"/>
                  </a:lnTo>
                  <a:lnTo>
                    <a:pt x="1726234" y="341376"/>
                  </a:lnTo>
                  <a:lnTo>
                    <a:pt x="1754047" y="341376"/>
                  </a:lnTo>
                  <a:lnTo>
                    <a:pt x="1754047" y="224409"/>
                  </a:lnTo>
                  <a:close/>
                </a:path>
                <a:path w="7972425" h="1020445">
                  <a:moveTo>
                    <a:pt x="1754047" y="381"/>
                  </a:moveTo>
                  <a:lnTo>
                    <a:pt x="1727377" y="381"/>
                  </a:lnTo>
                  <a:lnTo>
                    <a:pt x="1727377" y="208788"/>
                  </a:lnTo>
                  <a:lnTo>
                    <a:pt x="1754047" y="208788"/>
                  </a:lnTo>
                  <a:lnTo>
                    <a:pt x="1754047" y="381"/>
                  </a:lnTo>
                  <a:close/>
                </a:path>
                <a:path w="7972425" h="1020445">
                  <a:moveTo>
                    <a:pt x="2022271" y="881214"/>
                  </a:moveTo>
                  <a:lnTo>
                    <a:pt x="1987232" y="858799"/>
                  </a:lnTo>
                  <a:lnTo>
                    <a:pt x="1957692" y="825931"/>
                  </a:lnTo>
                  <a:lnTo>
                    <a:pt x="1937296" y="786117"/>
                  </a:lnTo>
                  <a:lnTo>
                    <a:pt x="1929688" y="742911"/>
                  </a:lnTo>
                  <a:lnTo>
                    <a:pt x="1929688" y="695286"/>
                  </a:lnTo>
                  <a:lnTo>
                    <a:pt x="2011603" y="695286"/>
                  </a:lnTo>
                  <a:lnTo>
                    <a:pt x="2011603" y="672045"/>
                  </a:lnTo>
                  <a:lnTo>
                    <a:pt x="1821484" y="672045"/>
                  </a:lnTo>
                  <a:lnTo>
                    <a:pt x="1821484" y="695286"/>
                  </a:lnTo>
                  <a:lnTo>
                    <a:pt x="1902256" y="695286"/>
                  </a:lnTo>
                  <a:lnTo>
                    <a:pt x="1902256" y="742911"/>
                  </a:lnTo>
                  <a:lnTo>
                    <a:pt x="1894662" y="787476"/>
                  </a:lnTo>
                  <a:lnTo>
                    <a:pt x="1874393" y="829691"/>
                  </a:lnTo>
                  <a:lnTo>
                    <a:pt x="1845195" y="865174"/>
                  </a:lnTo>
                  <a:lnTo>
                    <a:pt x="1810816" y="889596"/>
                  </a:lnTo>
                  <a:lnTo>
                    <a:pt x="1827199" y="911694"/>
                  </a:lnTo>
                  <a:lnTo>
                    <a:pt x="1854949" y="892556"/>
                  </a:lnTo>
                  <a:lnTo>
                    <a:pt x="1880006" y="866025"/>
                  </a:lnTo>
                  <a:lnTo>
                    <a:pt x="1900872" y="833843"/>
                  </a:lnTo>
                  <a:lnTo>
                    <a:pt x="1915972" y="797775"/>
                  </a:lnTo>
                  <a:lnTo>
                    <a:pt x="1931530" y="831735"/>
                  </a:lnTo>
                  <a:lnTo>
                    <a:pt x="1952739" y="861402"/>
                  </a:lnTo>
                  <a:lnTo>
                    <a:pt x="1978228" y="885647"/>
                  </a:lnTo>
                  <a:lnTo>
                    <a:pt x="2006650" y="903312"/>
                  </a:lnTo>
                  <a:lnTo>
                    <a:pt x="2022271" y="881214"/>
                  </a:lnTo>
                  <a:close/>
                </a:path>
                <a:path w="7972425" h="1020445">
                  <a:moveTo>
                    <a:pt x="2083231" y="185864"/>
                  </a:moveTo>
                  <a:lnTo>
                    <a:pt x="1878253" y="185864"/>
                  </a:lnTo>
                  <a:lnTo>
                    <a:pt x="1878253" y="129984"/>
                  </a:lnTo>
                  <a:lnTo>
                    <a:pt x="2072182" y="129984"/>
                  </a:lnTo>
                  <a:lnTo>
                    <a:pt x="2072182" y="107124"/>
                  </a:lnTo>
                  <a:lnTo>
                    <a:pt x="1878253" y="107124"/>
                  </a:lnTo>
                  <a:lnTo>
                    <a:pt x="1878253" y="53784"/>
                  </a:lnTo>
                  <a:lnTo>
                    <a:pt x="2079802" y="53784"/>
                  </a:lnTo>
                  <a:lnTo>
                    <a:pt x="2079802" y="30924"/>
                  </a:lnTo>
                  <a:lnTo>
                    <a:pt x="1850059" y="30924"/>
                  </a:lnTo>
                  <a:lnTo>
                    <a:pt x="1850059" y="53784"/>
                  </a:lnTo>
                  <a:lnTo>
                    <a:pt x="1850059" y="107124"/>
                  </a:lnTo>
                  <a:lnTo>
                    <a:pt x="1850059" y="129984"/>
                  </a:lnTo>
                  <a:lnTo>
                    <a:pt x="1850059" y="185864"/>
                  </a:lnTo>
                  <a:lnTo>
                    <a:pt x="1850059" y="208724"/>
                  </a:lnTo>
                  <a:lnTo>
                    <a:pt x="2083231" y="208724"/>
                  </a:lnTo>
                  <a:lnTo>
                    <a:pt x="2083231" y="185864"/>
                  </a:lnTo>
                  <a:close/>
                </a:path>
                <a:path w="7972425" h="1020445">
                  <a:moveTo>
                    <a:pt x="2088184" y="636993"/>
                  </a:moveTo>
                  <a:lnTo>
                    <a:pt x="2060371" y="636993"/>
                  </a:lnTo>
                  <a:lnTo>
                    <a:pt x="2060371" y="977226"/>
                  </a:lnTo>
                  <a:lnTo>
                    <a:pt x="2088184" y="977226"/>
                  </a:lnTo>
                  <a:lnTo>
                    <a:pt x="2088184" y="636993"/>
                  </a:lnTo>
                  <a:close/>
                </a:path>
                <a:path w="7972425" h="1020445">
                  <a:moveTo>
                    <a:pt x="2119045" y="273177"/>
                  </a:moveTo>
                  <a:lnTo>
                    <a:pt x="1809673" y="273177"/>
                  </a:lnTo>
                  <a:lnTo>
                    <a:pt x="1809673" y="296418"/>
                  </a:lnTo>
                  <a:lnTo>
                    <a:pt x="2119045" y="296418"/>
                  </a:lnTo>
                  <a:lnTo>
                    <a:pt x="2119045" y="273177"/>
                  </a:lnTo>
                  <a:close/>
                </a:path>
                <a:path w="7972425" h="1020445">
                  <a:moveTo>
                    <a:pt x="2213152" y="943698"/>
                  </a:moveTo>
                  <a:lnTo>
                    <a:pt x="2211209" y="927557"/>
                  </a:lnTo>
                  <a:lnTo>
                    <a:pt x="2205672" y="915466"/>
                  </a:lnTo>
                  <a:lnTo>
                    <a:pt x="2196909" y="907859"/>
                  </a:lnTo>
                  <a:lnTo>
                    <a:pt x="2185339" y="905217"/>
                  </a:lnTo>
                  <a:lnTo>
                    <a:pt x="2176284" y="906754"/>
                  </a:lnTo>
                  <a:lnTo>
                    <a:pt x="2168614" y="911174"/>
                  </a:lnTo>
                  <a:lnTo>
                    <a:pt x="2163318" y="918235"/>
                  </a:lnTo>
                  <a:lnTo>
                    <a:pt x="2161336" y="927696"/>
                  </a:lnTo>
                  <a:lnTo>
                    <a:pt x="2163254" y="937539"/>
                  </a:lnTo>
                  <a:lnTo>
                    <a:pt x="2168423" y="944702"/>
                  </a:lnTo>
                  <a:lnTo>
                    <a:pt x="2175954" y="949083"/>
                  </a:lnTo>
                  <a:lnTo>
                    <a:pt x="2184958" y="950556"/>
                  </a:lnTo>
                  <a:lnTo>
                    <a:pt x="2188006" y="950556"/>
                  </a:lnTo>
                  <a:lnTo>
                    <a:pt x="2189530" y="950175"/>
                  </a:lnTo>
                  <a:lnTo>
                    <a:pt x="2186749" y="966584"/>
                  </a:lnTo>
                  <a:lnTo>
                    <a:pt x="2179332" y="980808"/>
                  </a:lnTo>
                  <a:lnTo>
                    <a:pt x="2167775" y="992670"/>
                  </a:lnTo>
                  <a:lnTo>
                    <a:pt x="2152573" y="1001991"/>
                  </a:lnTo>
                  <a:lnTo>
                    <a:pt x="2160574" y="1020279"/>
                  </a:lnTo>
                  <a:lnTo>
                    <a:pt x="2182126" y="1007300"/>
                  </a:lnTo>
                  <a:lnTo>
                    <a:pt x="2198713" y="989850"/>
                  </a:lnTo>
                  <a:lnTo>
                    <a:pt x="2209381" y="968476"/>
                  </a:lnTo>
                  <a:lnTo>
                    <a:pt x="2213152" y="943698"/>
                  </a:lnTo>
                  <a:close/>
                </a:path>
                <a:path w="7972425" h="1020445">
                  <a:moveTo>
                    <a:pt x="2374696" y="8382"/>
                  </a:moveTo>
                  <a:lnTo>
                    <a:pt x="2348407" y="8382"/>
                  </a:lnTo>
                  <a:lnTo>
                    <a:pt x="2348407" y="134112"/>
                  </a:lnTo>
                  <a:lnTo>
                    <a:pt x="2301544" y="134112"/>
                  </a:lnTo>
                  <a:lnTo>
                    <a:pt x="2294686" y="90690"/>
                  </a:lnTo>
                  <a:lnTo>
                    <a:pt x="2279827" y="57950"/>
                  </a:lnTo>
                  <a:lnTo>
                    <a:pt x="2277338" y="55626"/>
                  </a:lnTo>
                  <a:lnTo>
                    <a:pt x="2276398" y="54749"/>
                  </a:lnTo>
                  <a:lnTo>
                    <a:pt x="2276398" y="147066"/>
                  </a:lnTo>
                  <a:lnTo>
                    <a:pt x="2273096" y="185318"/>
                  </a:lnTo>
                  <a:lnTo>
                    <a:pt x="2263673" y="214503"/>
                  </a:lnTo>
                  <a:lnTo>
                    <a:pt x="2248916" y="233108"/>
                  </a:lnTo>
                  <a:lnTo>
                    <a:pt x="2229535" y="239649"/>
                  </a:lnTo>
                  <a:lnTo>
                    <a:pt x="2210371" y="233108"/>
                  </a:lnTo>
                  <a:lnTo>
                    <a:pt x="2195715" y="214503"/>
                  </a:lnTo>
                  <a:lnTo>
                    <a:pt x="2186343" y="185318"/>
                  </a:lnTo>
                  <a:lnTo>
                    <a:pt x="2183053" y="147066"/>
                  </a:lnTo>
                  <a:lnTo>
                    <a:pt x="2186343" y="109461"/>
                  </a:lnTo>
                  <a:lnTo>
                    <a:pt x="2195715" y="80619"/>
                  </a:lnTo>
                  <a:lnTo>
                    <a:pt x="2210371" y="62141"/>
                  </a:lnTo>
                  <a:lnTo>
                    <a:pt x="2229535" y="55626"/>
                  </a:lnTo>
                  <a:lnTo>
                    <a:pt x="2248916" y="62141"/>
                  </a:lnTo>
                  <a:lnTo>
                    <a:pt x="2263673" y="80619"/>
                  </a:lnTo>
                  <a:lnTo>
                    <a:pt x="2273096" y="109461"/>
                  </a:lnTo>
                  <a:lnTo>
                    <a:pt x="2276398" y="147066"/>
                  </a:lnTo>
                  <a:lnTo>
                    <a:pt x="2276398" y="54749"/>
                  </a:lnTo>
                  <a:lnTo>
                    <a:pt x="2257818" y="37287"/>
                  </a:lnTo>
                  <a:lnTo>
                    <a:pt x="2229535" y="30099"/>
                  </a:lnTo>
                  <a:lnTo>
                    <a:pt x="2199957" y="38290"/>
                  </a:lnTo>
                  <a:lnTo>
                    <a:pt x="2177237" y="61722"/>
                  </a:lnTo>
                  <a:lnTo>
                    <a:pt x="2162670" y="98564"/>
                  </a:lnTo>
                  <a:lnTo>
                    <a:pt x="2157526" y="147066"/>
                  </a:lnTo>
                  <a:lnTo>
                    <a:pt x="2162670" y="196215"/>
                  </a:lnTo>
                  <a:lnTo>
                    <a:pt x="2177237" y="233400"/>
                  </a:lnTo>
                  <a:lnTo>
                    <a:pt x="2199957" y="256946"/>
                  </a:lnTo>
                  <a:lnTo>
                    <a:pt x="2229535" y="265176"/>
                  </a:lnTo>
                  <a:lnTo>
                    <a:pt x="2258085" y="257695"/>
                  </a:lnTo>
                  <a:lnTo>
                    <a:pt x="2276754" y="239649"/>
                  </a:lnTo>
                  <a:lnTo>
                    <a:pt x="2280247" y="236258"/>
                  </a:lnTo>
                  <a:lnTo>
                    <a:pt x="2295055" y="202323"/>
                  </a:lnTo>
                  <a:lnTo>
                    <a:pt x="2301544" y="157353"/>
                  </a:lnTo>
                  <a:lnTo>
                    <a:pt x="2348407" y="157353"/>
                  </a:lnTo>
                  <a:lnTo>
                    <a:pt x="2348407" y="324231"/>
                  </a:lnTo>
                  <a:lnTo>
                    <a:pt x="2374696" y="324231"/>
                  </a:lnTo>
                  <a:lnTo>
                    <a:pt x="2374696" y="157353"/>
                  </a:lnTo>
                  <a:lnTo>
                    <a:pt x="2374696" y="134112"/>
                  </a:lnTo>
                  <a:lnTo>
                    <a:pt x="2374696" y="8382"/>
                  </a:lnTo>
                  <a:close/>
                </a:path>
                <a:path w="7972425" h="1020445">
                  <a:moveTo>
                    <a:pt x="2441752" y="762"/>
                  </a:moveTo>
                  <a:lnTo>
                    <a:pt x="2415082" y="762"/>
                  </a:lnTo>
                  <a:lnTo>
                    <a:pt x="2415082" y="341376"/>
                  </a:lnTo>
                  <a:lnTo>
                    <a:pt x="2441752" y="341376"/>
                  </a:lnTo>
                  <a:lnTo>
                    <a:pt x="2441752" y="762"/>
                  </a:lnTo>
                  <a:close/>
                </a:path>
                <a:path w="7972425" h="1020445">
                  <a:moveTo>
                    <a:pt x="2565247" y="646137"/>
                  </a:moveTo>
                  <a:lnTo>
                    <a:pt x="2538958" y="646137"/>
                  </a:lnTo>
                  <a:lnTo>
                    <a:pt x="2538958" y="777201"/>
                  </a:lnTo>
                  <a:lnTo>
                    <a:pt x="2475712" y="777201"/>
                  </a:lnTo>
                  <a:lnTo>
                    <a:pt x="2483599" y="753999"/>
                  </a:lnTo>
                  <a:lnTo>
                    <a:pt x="2489047" y="730110"/>
                  </a:lnTo>
                  <a:lnTo>
                    <a:pt x="2492222" y="705573"/>
                  </a:lnTo>
                  <a:lnTo>
                    <a:pt x="2492298" y="703668"/>
                  </a:lnTo>
                  <a:lnTo>
                    <a:pt x="2493238" y="680427"/>
                  </a:lnTo>
                  <a:lnTo>
                    <a:pt x="2362174" y="680427"/>
                  </a:lnTo>
                  <a:lnTo>
                    <a:pt x="2362174" y="703668"/>
                  </a:lnTo>
                  <a:lnTo>
                    <a:pt x="2465806" y="703668"/>
                  </a:lnTo>
                  <a:lnTo>
                    <a:pt x="2458694" y="745604"/>
                  </a:lnTo>
                  <a:lnTo>
                    <a:pt x="2443594" y="785075"/>
                  </a:lnTo>
                  <a:lnTo>
                    <a:pt x="2420328" y="821575"/>
                  </a:lnTo>
                  <a:lnTo>
                    <a:pt x="2388679" y="854557"/>
                  </a:lnTo>
                  <a:lnTo>
                    <a:pt x="2348458" y="883500"/>
                  </a:lnTo>
                  <a:lnTo>
                    <a:pt x="2364841" y="903693"/>
                  </a:lnTo>
                  <a:lnTo>
                    <a:pt x="2397544" y="881240"/>
                  </a:lnTo>
                  <a:lnTo>
                    <a:pt x="2424988" y="856361"/>
                  </a:lnTo>
                  <a:lnTo>
                    <a:pt x="2447518" y="829335"/>
                  </a:lnTo>
                  <a:lnTo>
                    <a:pt x="2465425" y="800442"/>
                  </a:lnTo>
                  <a:lnTo>
                    <a:pt x="2538958" y="800442"/>
                  </a:lnTo>
                  <a:lnTo>
                    <a:pt x="2538958" y="960081"/>
                  </a:lnTo>
                  <a:lnTo>
                    <a:pt x="2565247" y="960081"/>
                  </a:lnTo>
                  <a:lnTo>
                    <a:pt x="2565247" y="800442"/>
                  </a:lnTo>
                  <a:lnTo>
                    <a:pt x="2565247" y="777201"/>
                  </a:lnTo>
                  <a:lnTo>
                    <a:pt x="2565247" y="646137"/>
                  </a:lnTo>
                  <a:close/>
                </a:path>
                <a:path w="7972425" h="1020445">
                  <a:moveTo>
                    <a:pt x="2636113" y="636993"/>
                  </a:moveTo>
                  <a:lnTo>
                    <a:pt x="2609443" y="636993"/>
                  </a:lnTo>
                  <a:lnTo>
                    <a:pt x="2609443" y="977607"/>
                  </a:lnTo>
                  <a:lnTo>
                    <a:pt x="2636113" y="977607"/>
                  </a:lnTo>
                  <a:lnTo>
                    <a:pt x="2636113" y="636993"/>
                  </a:lnTo>
                  <a:close/>
                </a:path>
                <a:path w="7972425" h="1020445">
                  <a:moveTo>
                    <a:pt x="2702356" y="240411"/>
                  </a:moveTo>
                  <a:lnTo>
                    <a:pt x="2668232" y="216306"/>
                  </a:lnTo>
                  <a:lnTo>
                    <a:pt x="2639961" y="181356"/>
                  </a:lnTo>
                  <a:lnTo>
                    <a:pt x="2626715" y="152400"/>
                  </a:lnTo>
                  <a:lnTo>
                    <a:pt x="2620695" y="139255"/>
                  </a:lnTo>
                  <a:lnTo>
                    <a:pt x="2613583" y="93726"/>
                  </a:lnTo>
                  <a:lnTo>
                    <a:pt x="2613583" y="30480"/>
                  </a:lnTo>
                  <a:lnTo>
                    <a:pt x="2585770" y="30480"/>
                  </a:lnTo>
                  <a:lnTo>
                    <a:pt x="2585770" y="93726"/>
                  </a:lnTo>
                  <a:lnTo>
                    <a:pt x="2578582" y="140690"/>
                  </a:lnTo>
                  <a:lnTo>
                    <a:pt x="2578468" y="140970"/>
                  </a:lnTo>
                  <a:lnTo>
                    <a:pt x="2559189" y="184594"/>
                  </a:lnTo>
                  <a:lnTo>
                    <a:pt x="2530792" y="221348"/>
                  </a:lnTo>
                  <a:lnTo>
                    <a:pt x="2496616" y="246888"/>
                  </a:lnTo>
                  <a:lnTo>
                    <a:pt x="2514142" y="268986"/>
                  </a:lnTo>
                  <a:lnTo>
                    <a:pt x="2541524" y="249161"/>
                  </a:lnTo>
                  <a:lnTo>
                    <a:pt x="2565717" y="222123"/>
                  </a:lnTo>
                  <a:lnTo>
                    <a:pt x="2585555" y="189357"/>
                  </a:lnTo>
                  <a:lnTo>
                    <a:pt x="2599867" y="152400"/>
                  </a:lnTo>
                  <a:lnTo>
                    <a:pt x="2614333" y="187452"/>
                  </a:lnTo>
                  <a:lnTo>
                    <a:pt x="2634196" y="218503"/>
                  </a:lnTo>
                  <a:lnTo>
                    <a:pt x="2658427" y="244119"/>
                  </a:lnTo>
                  <a:lnTo>
                    <a:pt x="2685973" y="262890"/>
                  </a:lnTo>
                  <a:lnTo>
                    <a:pt x="2702356" y="240411"/>
                  </a:lnTo>
                  <a:close/>
                </a:path>
                <a:path w="7972425" h="1020445">
                  <a:moveTo>
                    <a:pt x="2775508" y="381"/>
                  </a:moveTo>
                  <a:lnTo>
                    <a:pt x="2747695" y="381"/>
                  </a:lnTo>
                  <a:lnTo>
                    <a:pt x="2747695" y="117729"/>
                  </a:lnTo>
                  <a:lnTo>
                    <a:pt x="2665780" y="117729"/>
                  </a:lnTo>
                  <a:lnTo>
                    <a:pt x="2665780" y="140970"/>
                  </a:lnTo>
                  <a:lnTo>
                    <a:pt x="2747695" y="140970"/>
                  </a:lnTo>
                  <a:lnTo>
                    <a:pt x="2747695" y="341757"/>
                  </a:lnTo>
                  <a:lnTo>
                    <a:pt x="2775508" y="341757"/>
                  </a:lnTo>
                  <a:lnTo>
                    <a:pt x="2775508" y="381"/>
                  </a:lnTo>
                  <a:close/>
                </a:path>
                <a:path w="7972425" h="1020445">
                  <a:moveTo>
                    <a:pt x="2900908" y="877785"/>
                  </a:moveTo>
                  <a:lnTo>
                    <a:pt x="2865996" y="853833"/>
                  </a:lnTo>
                  <a:lnTo>
                    <a:pt x="2836710" y="818781"/>
                  </a:lnTo>
                  <a:lnTo>
                    <a:pt x="2816580" y="776363"/>
                  </a:lnTo>
                  <a:lnTo>
                    <a:pt x="2809087" y="730338"/>
                  </a:lnTo>
                  <a:lnTo>
                    <a:pt x="2809087" y="667092"/>
                  </a:lnTo>
                  <a:lnTo>
                    <a:pt x="2781655" y="667092"/>
                  </a:lnTo>
                  <a:lnTo>
                    <a:pt x="2781655" y="730338"/>
                  </a:lnTo>
                  <a:lnTo>
                    <a:pt x="2774099" y="778116"/>
                  </a:lnTo>
                  <a:lnTo>
                    <a:pt x="2753791" y="822159"/>
                  </a:lnTo>
                  <a:lnTo>
                    <a:pt x="2724277" y="858507"/>
                  </a:lnTo>
                  <a:lnTo>
                    <a:pt x="2689072" y="883119"/>
                  </a:lnTo>
                  <a:lnTo>
                    <a:pt x="2706217" y="905979"/>
                  </a:lnTo>
                  <a:lnTo>
                    <a:pt x="2734564" y="886485"/>
                  </a:lnTo>
                  <a:lnTo>
                    <a:pt x="2759799" y="859739"/>
                  </a:lnTo>
                  <a:lnTo>
                    <a:pt x="2780538" y="827062"/>
                  </a:lnTo>
                  <a:lnTo>
                    <a:pt x="2795371" y="789774"/>
                  </a:lnTo>
                  <a:lnTo>
                    <a:pt x="2810802" y="825195"/>
                  </a:lnTo>
                  <a:lnTo>
                    <a:pt x="2831668" y="856259"/>
                  </a:lnTo>
                  <a:lnTo>
                    <a:pt x="2856661" y="881608"/>
                  </a:lnTo>
                  <a:lnTo>
                    <a:pt x="2884525" y="899883"/>
                  </a:lnTo>
                  <a:lnTo>
                    <a:pt x="2900908" y="877785"/>
                  </a:lnTo>
                  <a:close/>
                </a:path>
                <a:path w="7972425" h="1020445">
                  <a:moveTo>
                    <a:pt x="2968345" y="636612"/>
                  </a:moveTo>
                  <a:lnTo>
                    <a:pt x="2940532" y="636612"/>
                  </a:lnTo>
                  <a:lnTo>
                    <a:pt x="2940532" y="977988"/>
                  </a:lnTo>
                  <a:lnTo>
                    <a:pt x="2968345" y="977988"/>
                  </a:lnTo>
                  <a:lnTo>
                    <a:pt x="2968345" y="636612"/>
                  </a:lnTo>
                  <a:close/>
                </a:path>
                <a:path w="7972425" h="1020445">
                  <a:moveTo>
                    <a:pt x="3111550" y="104584"/>
                  </a:moveTo>
                  <a:lnTo>
                    <a:pt x="2908477" y="104584"/>
                  </a:lnTo>
                  <a:lnTo>
                    <a:pt x="2908477" y="13144"/>
                  </a:lnTo>
                  <a:lnTo>
                    <a:pt x="2880664" y="13144"/>
                  </a:lnTo>
                  <a:lnTo>
                    <a:pt x="2880664" y="104584"/>
                  </a:lnTo>
                  <a:lnTo>
                    <a:pt x="2880664" y="127444"/>
                  </a:lnTo>
                  <a:lnTo>
                    <a:pt x="3111550" y="127444"/>
                  </a:lnTo>
                  <a:lnTo>
                    <a:pt x="3111550" y="104584"/>
                  </a:lnTo>
                  <a:close/>
                </a:path>
                <a:path w="7972425" h="1020445">
                  <a:moveTo>
                    <a:pt x="3113836" y="310324"/>
                  </a:moveTo>
                  <a:lnTo>
                    <a:pt x="2906572" y="310324"/>
                  </a:lnTo>
                  <a:lnTo>
                    <a:pt x="2906572" y="234124"/>
                  </a:lnTo>
                  <a:lnTo>
                    <a:pt x="2878759" y="234124"/>
                  </a:lnTo>
                  <a:lnTo>
                    <a:pt x="2878759" y="310324"/>
                  </a:lnTo>
                  <a:lnTo>
                    <a:pt x="2878759" y="333184"/>
                  </a:lnTo>
                  <a:lnTo>
                    <a:pt x="3113836" y="333184"/>
                  </a:lnTo>
                  <a:lnTo>
                    <a:pt x="3113836" y="310324"/>
                  </a:lnTo>
                  <a:close/>
                </a:path>
                <a:path w="7972425" h="1020445">
                  <a:moveTo>
                    <a:pt x="3147364" y="174879"/>
                  </a:moveTo>
                  <a:lnTo>
                    <a:pt x="2838373" y="174879"/>
                  </a:lnTo>
                  <a:lnTo>
                    <a:pt x="2838373" y="198120"/>
                  </a:lnTo>
                  <a:lnTo>
                    <a:pt x="3147364" y="198120"/>
                  </a:lnTo>
                  <a:lnTo>
                    <a:pt x="3147364" y="174879"/>
                  </a:lnTo>
                  <a:close/>
                </a:path>
                <a:path w="7972425" h="1020445">
                  <a:moveTo>
                    <a:pt x="3245332" y="824064"/>
                  </a:moveTo>
                  <a:lnTo>
                    <a:pt x="3243961" y="811491"/>
                  </a:lnTo>
                  <a:lnTo>
                    <a:pt x="3243872" y="810691"/>
                  </a:lnTo>
                  <a:lnTo>
                    <a:pt x="3243757" y="809586"/>
                  </a:lnTo>
                  <a:lnTo>
                    <a:pt x="3243554" y="807681"/>
                  </a:lnTo>
                  <a:lnTo>
                    <a:pt x="3243453" y="806754"/>
                  </a:lnTo>
                  <a:lnTo>
                    <a:pt x="3243326" y="805688"/>
                  </a:lnTo>
                  <a:lnTo>
                    <a:pt x="3243046" y="803109"/>
                  </a:lnTo>
                  <a:lnTo>
                    <a:pt x="3230562" y="804468"/>
                  </a:lnTo>
                  <a:lnTo>
                    <a:pt x="3217710" y="805688"/>
                  </a:lnTo>
                  <a:lnTo>
                    <a:pt x="3204578" y="806754"/>
                  </a:lnTo>
                  <a:lnTo>
                    <a:pt x="3191230" y="807681"/>
                  </a:lnTo>
                  <a:lnTo>
                    <a:pt x="3191230" y="692619"/>
                  </a:lnTo>
                  <a:lnTo>
                    <a:pt x="3226663" y="692619"/>
                  </a:lnTo>
                  <a:lnTo>
                    <a:pt x="3226663" y="669378"/>
                  </a:lnTo>
                  <a:lnTo>
                    <a:pt x="3164560" y="669378"/>
                  </a:lnTo>
                  <a:lnTo>
                    <a:pt x="3164560" y="692619"/>
                  </a:lnTo>
                  <a:lnTo>
                    <a:pt x="3164560" y="809586"/>
                  </a:lnTo>
                  <a:lnTo>
                    <a:pt x="3120682" y="811149"/>
                  </a:lnTo>
                  <a:lnTo>
                    <a:pt x="3106267" y="811491"/>
                  </a:lnTo>
                  <a:lnTo>
                    <a:pt x="3106267" y="692619"/>
                  </a:lnTo>
                  <a:lnTo>
                    <a:pt x="3164560" y="692619"/>
                  </a:lnTo>
                  <a:lnTo>
                    <a:pt x="3164560" y="669378"/>
                  </a:lnTo>
                  <a:lnTo>
                    <a:pt x="3044545" y="669378"/>
                  </a:lnTo>
                  <a:lnTo>
                    <a:pt x="3044545" y="692619"/>
                  </a:lnTo>
                  <a:lnTo>
                    <a:pt x="3079216" y="692619"/>
                  </a:lnTo>
                  <a:lnTo>
                    <a:pt x="3079216" y="812253"/>
                  </a:lnTo>
                  <a:lnTo>
                    <a:pt x="3072688" y="812253"/>
                  </a:lnTo>
                  <a:lnTo>
                    <a:pt x="3045193" y="812584"/>
                  </a:lnTo>
                  <a:lnTo>
                    <a:pt x="3034639" y="812584"/>
                  </a:lnTo>
                  <a:lnTo>
                    <a:pt x="3038068" y="835875"/>
                  </a:lnTo>
                  <a:lnTo>
                    <a:pt x="3085782" y="835482"/>
                  </a:lnTo>
                  <a:lnTo>
                    <a:pt x="3138271" y="833831"/>
                  </a:lnTo>
                  <a:lnTo>
                    <a:pt x="3192488" y="830249"/>
                  </a:lnTo>
                  <a:lnTo>
                    <a:pt x="3245332" y="824064"/>
                  </a:lnTo>
                  <a:close/>
                </a:path>
                <a:path w="7972425" h="1020445">
                  <a:moveTo>
                    <a:pt x="3312388" y="946746"/>
                  </a:moveTo>
                  <a:lnTo>
                    <a:pt x="3113887" y="946746"/>
                  </a:lnTo>
                  <a:lnTo>
                    <a:pt x="3113887" y="864069"/>
                  </a:lnTo>
                  <a:lnTo>
                    <a:pt x="3086074" y="864069"/>
                  </a:lnTo>
                  <a:lnTo>
                    <a:pt x="3086074" y="969987"/>
                  </a:lnTo>
                  <a:lnTo>
                    <a:pt x="3312388" y="969987"/>
                  </a:lnTo>
                  <a:lnTo>
                    <a:pt x="3312388" y="946746"/>
                  </a:lnTo>
                  <a:close/>
                </a:path>
                <a:path w="7972425" h="1020445">
                  <a:moveTo>
                    <a:pt x="3347821" y="741768"/>
                  </a:moveTo>
                  <a:lnTo>
                    <a:pt x="3296767" y="741768"/>
                  </a:lnTo>
                  <a:lnTo>
                    <a:pt x="3296767" y="636993"/>
                  </a:lnTo>
                  <a:lnTo>
                    <a:pt x="3268954" y="636993"/>
                  </a:lnTo>
                  <a:lnTo>
                    <a:pt x="3268954" y="888072"/>
                  </a:lnTo>
                  <a:lnTo>
                    <a:pt x="3296767" y="888072"/>
                  </a:lnTo>
                  <a:lnTo>
                    <a:pt x="3296767" y="765009"/>
                  </a:lnTo>
                  <a:lnTo>
                    <a:pt x="3347821" y="765009"/>
                  </a:lnTo>
                  <a:lnTo>
                    <a:pt x="3347821" y="741768"/>
                  </a:lnTo>
                  <a:close/>
                </a:path>
                <a:path w="7972425" h="1020445">
                  <a:moveTo>
                    <a:pt x="3436213" y="943698"/>
                  </a:moveTo>
                  <a:lnTo>
                    <a:pt x="3434283" y="927557"/>
                  </a:lnTo>
                  <a:lnTo>
                    <a:pt x="3428733" y="915466"/>
                  </a:lnTo>
                  <a:lnTo>
                    <a:pt x="3419983" y="907859"/>
                  </a:lnTo>
                  <a:lnTo>
                    <a:pt x="3408400" y="905217"/>
                  </a:lnTo>
                  <a:lnTo>
                    <a:pt x="3399345" y="906754"/>
                  </a:lnTo>
                  <a:lnTo>
                    <a:pt x="3391687" y="911174"/>
                  </a:lnTo>
                  <a:lnTo>
                    <a:pt x="3386378" y="918235"/>
                  </a:lnTo>
                  <a:lnTo>
                    <a:pt x="3384397" y="927696"/>
                  </a:lnTo>
                  <a:lnTo>
                    <a:pt x="3386328" y="937539"/>
                  </a:lnTo>
                  <a:lnTo>
                    <a:pt x="3391497" y="944702"/>
                  </a:lnTo>
                  <a:lnTo>
                    <a:pt x="3399028" y="949083"/>
                  </a:lnTo>
                  <a:lnTo>
                    <a:pt x="3408019" y="950556"/>
                  </a:lnTo>
                  <a:lnTo>
                    <a:pt x="3411067" y="950556"/>
                  </a:lnTo>
                  <a:lnTo>
                    <a:pt x="3412591" y="950175"/>
                  </a:lnTo>
                  <a:lnTo>
                    <a:pt x="3409823" y="966584"/>
                  </a:lnTo>
                  <a:lnTo>
                    <a:pt x="3402406" y="980808"/>
                  </a:lnTo>
                  <a:lnTo>
                    <a:pt x="3390836" y="992670"/>
                  </a:lnTo>
                  <a:lnTo>
                    <a:pt x="3375634" y="1001991"/>
                  </a:lnTo>
                  <a:lnTo>
                    <a:pt x="3383635" y="1020279"/>
                  </a:lnTo>
                  <a:lnTo>
                    <a:pt x="3405200" y="1007300"/>
                  </a:lnTo>
                  <a:lnTo>
                    <a:pt x="3421786" y="989850"/>
                  </a:lnTo>
                  <a:lnTo>
                    <a:pt x="3432454" y="968476"/>
                  </a:lnTo>
                  <a:lnTo>
                    <a:pt x="3436213" y="943698"/>
                  </a:lnTo>
                  <a:close/>
                </a:path>
                <a:path w="7972425" h="1020445">
                  <a:moveTo>
                    <a:pt x="3486505" y="144780"/>
                  </a:moveTo>
                  <a:lnTo>
                    <a:pt x="3451923" y="127647"/>
                  </a:lnTo>
                  <a:lnTo>
                    <a:pt x="3414217" y="86106"/>
                  </a:lnTo>
                  <a:lnTo>
                    <a:pt x="3398875" y="36576"/>
                  </a:lnTo>
                  <a:lnTo>
                    <a:pt x="3398875" y="10668"/>
                  </a:lnTo>
                  <a:lnTo>
                    <a:pt x="3371443" y="10668"/>
                  </a:lnTo>
                  <a:lnTo>
                    <a:pt x="3371443" y="36576"/>
                  </a:lnTo>
                  <a:lnTo>
                    <a:pt x="3364827" y="73520"/>
                  </a:lnTo>
                  <a:lnTo>
                    <a:pt x="3346488" y="106387"/>
                  </a:lnTo>
                  <a:lnTo>
                    <a:pt x="3318726" y="133121"/>
                  </a:lnTo>
                  <a:lnTo>
                    <a:pt x="3283813" y="151638"/>
                  </a:lnTo>
                  <a:lnTo>
                    <a:pt x="3298291" y="173355"/>
                  </a:lnTo>
                  <a:lnTo>
                    <a:pt x="3326765" y="159067"/>
                  </a:lnTo>
                  <a:lnTo>
                    <a:pt x="3351492" y="139153"/>
                  </a:lnTo>
                  <a:lnTo>
                    <a:pt x="3371431" y="114515"/>
                  </a:lnTo>
                  <a:lnTo>
                    <a:pt x="3385540" y="86106"/>
                  </a:lnTo>
                  <a:lnTo>
                    <a:pt x="3400183" y="112699"/>
                  </a:lnTo>
                  <a:lnTo>
                    <a:pt x="3420122" y="135483"/>
                  </a:lnTo>
                  <a:lnTo>
                    <a:pt x="3444481" y="153771"/>
                  </a:lnTo>
                  <a:lnTo>
                    <a:pt x="3472408" y="166878"/>
                  </a:lnTo>
                  <a:lnTo>
                    <a:pt x="3486505" y="144780"/>
                  </a:lnTo>
                  <a:close/>
                </a:path>
                <a:path w="7972425" h="1020445">
                  <a:moveTo>
                    <a:pt x="3559276" y="381"/>
                  </a:moveTo>
                  <a:lnTo>
                    <a:pt x="3531463" y="381"/>
                  </a:lnTo>
                  <a:lnTo>
                    <a:pt x="3531463" y="177546"/>
                  </a:lnTo>
                  <a:lnTo>
                    <a:pt x="3559276" y="177546"/>
                  </a:lnTo>
                  <a:lnTo>
                    <a:pt x="3559276" y="381"/>
                  </a:lnTo>
                  <a:close/>
                </a:path>
                <a:path w="7972425" h="1020445">
                  <a:moveTo>
                    <a:pt x="3571849" y="314325"/>
                  </a:moveTo>
                  <a:lnTo>
                    <a:pt x="3368395" y="314325"/>
                  </a:lnTo>
                  <a:lnTo>
                    <a:pt x="3368395" y="275463"/>
                  </a:lnTo>
                  <a:lnTo>
                    <a:pt x="3559657" y="275463"/>
                  </a:lnTo>
                  <a:lnTo>
                    <a:pt x="3559657" y="195072"/>
                  </a:lnTo>
                  <a:lnTo>
                    <a:pt x="3340201" y="195072"/>
                  </a:lnTo>
                  <a:lnTo>
                    <a:pt x="3340201" y="217551"/>
                  </a:lnTo>
                  <a:lnTo>
                    <a:pt x="3532225" y="217551"/>
                  </a:lnTo>
                  <a:lnTo>
                    <a:pt x="3532225" y="254127"/>
                  </a:lnTo>
                  <a:lnTo>
                    <a:pt x="3340963" y="254127"/>
                  </a:lnTo>
                  <a:lnTo>
                    <a:pt x="3340963" y="337185"/>
                  </a:lnTo>
                  <a:lnTo>
                    <a:pt x="3571849" y="337185"/>
                  </a:lnTo>
                  <a:lnTo>
                    <a:pt x="3571849" y="314325"/>
                  </a:lnTo>
                  <a:close/>
                </a:path>
                <a:path w="7972425" h="1020445">
                  <a:moveTo>
                    <a:pt x="3795877" y="243840"/>
                  </a:moveTo>
                  <a:lnTo>
                    <a:pt x="3764775" y="218033"/>
                  </a:lnTo>
                  <a:lnTo>
                    <a:pt x="3741686" y="183159"/>
                  </a:lnTo>
                  <a:lnTo>
                    <a:pt x="3727297" y="142138"/>
                  </a:lnTo>
                  <a:lnTo>
                    <a:pt x="3722344" y="97917"/>
                  </a:lnTo>
                  <a:lnTo>
                    <a:pt x="3722344" y="64389"/>
                  </a:lnTo>
                  <a:lnTo>
                    <a:pt x="3785209" y="64389"/>
                  </a:lnTo>
                  <a:lnTo>
                    <a:pt x="3785209" y="41148"/>
                  </a:lnTo>
                  <a:lnTo>
                    <a:pt x="3628618" y="41148"/>
                  </a:lnTo>
                  <a:lnTo>
                    <a:pt x="3628618" y="64389"/>
                  </a:lnTo>
                  <a:lnTo>
                    <a:pt x="3695293" y="64389"/>
                  </a:lnTo>
                  <a:lnTo>
                    <a:pt x="3695293" y="97917"/>
                  </a:lnTo>
                  <a:lnTo>
                    <a:pt x="3690099" y="144678"/>
                  </a:lnTo>
                  <a:lnTo>
                    <a:pt x="3675151" y="188023"/>
                  </a:lnTo>
                  <a:lnTo>
                    <a:pt x="3651415" y="224790"/>
                  </a:lnTo>
                  <a:lnTo>
                    <a:pt x="3619855" y="251841"/>
                  </a:lnTo>
                  <a:lnTo>
                    <a:pt x="3637381" y="272415"/>
                  </a:lnTo>
                  <a:lnTo>
                    <a:pt x="3661537" y="252730"/>
                  </a:lnTo>
                  <a:lnTo>
                    <a:pt x="3681768" y="227025"/>
                  </a:lnTo>
                  <a:lnTo>
                    <a:pt x="3697719" y="196380"/>
                  </a:lnTo>
                  <a:lnTo>
                    <a:pt x="3709009" y="161925"/>
                  </a:lnTo>
                  <a:lnTo>
                    <a:pt x="3720173" y="193840"/>
                  </a:lnTo>
                  <a:lnTo>
                    <a:pt x="3735730" y="222123"/>
                  </a:lnTo>
                  <a:lnTo>
                    <a:pt x="3755352" y="245821"/>
                  </a:lnTo>
                  <a:lnTo>
                    <a:pt x="3778732" y="264033"/>
                  </a:lnTo>
                  <a:lnTo>
                    <a:pt x="3795877" y="243840"/>
                  </a:lnTo>
                  <a:close/>
                </a:path>
                <a:path w="7972425" h="1020445">
                  <a:moveTo>
                    <a:pt x="3843883" y="8763"/>
                  </a:moveTo>
                  <a:lnTo>
                    <a:pt x="3817594" y="8763"/>
                  </a:lnTo>
                  <a:lnTo>
                    <a:pt x="3817594" y="123825"/>
                  </a:lnTo>
                  <a:lnTo>
                    <a:pt x="3758920" y="123825"/>
                  </a:lnTo>
                  <a:lnTo>
                    <a:pt x="3758920" y="147066"/>
                  </a:lnTo>
                  <a:lnTo>
                    <a:pt x="3817594" y="147066"/>
                  </a:lnTo>
                  <a:lnTo>
                    <a:pt x="3817594" y="323469"/>
                  </a:lnTo>
                  <a:lnTo>
                    <a:pt x="3843883" y="323469"/>
                  </a:lnTo>
                  <a:lnTo>
                    <a:pt x="3843883" y="8763"/>
                  </a:lnTo>
                  <a:close/>
                </a:path>
                <a:path w="7972425" h="1020445">
                  <a:moveTo>
                    <a:pt x="3859415" y="779106"/>
                  </a:moveTo>
                  <a:lnTo>
                    <a:pt x="3816845" y="767410"/>
                  </a:lnTo>
                  <a:lnTo>
                    <a:pt x="3778504" y="746340"/>
                  </a:lnTo>
                  <a:lnTo>
                    <a:pt x="3754196" y="721575"/>
                  </a:lnTo>
                  <a:lnTo>
                    <a:pt x="3750818" y="718134"/>
                  </a:lnTo>
                  <a:lnTo>
                    <a:pt x="3740162" y="684999"/>
                  </a:lnTo>
                  <a:lnTo>
                    <a:pt x="3740162" y="681570"/>
                  </a:lnTo>
                  <a:lnTo>
                    <a:pt x="3848366" y="681570"/>
                  </a:lnTo>
                  <a:lnTo>
                    <a:pt x="3848366" y="658329"/>
                  </a:lnTo>
                  <a:lnTo>
                    <a:pt x="3599954" y="658329"/>
                  </a:lnTo>
                  <a:lnTo>
                    <a:pt x="3599954" y="681570"/>
                  </a:lnTo>
                  <a:lnTo>
                    <a:pt x="3708920" y="681570"/>
                  </a:lnTo>
                  <a:lnTo>
                    <a:pt x="3708920" y="684999"/>
                  </a:lnTo>
                  <a:lnTo>
                    <a:pt x="3698265" y="718134"/>
                  </a:lnTo>
                  <a:lnTo>
                    <a:pt x="3670541" y="746340"/>
                  </a:lnTo>
                  <a:lnTo>
                    <a:pt x="3632098" y="767410"/>
                  </a:lnTo>
                  <a:lnTo>
                    <a:pt x="3589286" y="779106"/>
                  </a:lnTo>
                  <a:lnTo>
                    <a:pt x="3599954" y="801204"/>
                  </a:lnTo>
                  <a:lnTo>
                    <a:pt x="3638067" y="790803"/>
                  </a:lnTo>
                  <a:lnTo>
                    <a:pt x="3673640" y="773684"/>
                  </a:lnTo>
                  <a:lnTo>
                    <a:pt x="3703421" y="750417"/>
                  </a:lnTo>
                  <a:lnTo>
                    <a:pt x="3724160" y="721575"/>
                  </a:lnTo>
                  <a:lnTo>
                    <a:pt x="3745128" y="750417"/>
                  </a:lnTo>
                  <a:lnTo>
                    <a:pt x="3775024" y="773684"/>
                  </a:lnTo>
                  <a:lnTo>
                    <a:pt x="3810647" y="790803"/>
                  </a:lnTo>
                  <a:lnTo>
                    <a:pt x="3848747" y="801204"/>
                  </a:lnTo>
                  <a:lnTo>
                    <a:pt x="3859415" y="779106"/>
                  </a:lnTo>
                  <a:close/>
                </a:path>
                <a:path w="7972425" h="1020445">
                  <a:moveTo>
                    <a:pt x="3878465" y="831684"/>
                  </a:moveTo>
                  <a:lnTo>
                    <a:pt x="3570617" y="831684"/>
                  </a:lnTo>
                  <a:lnTo>
                    <a:pt x="3570617" y="854925"/>
                  </a:lnTo>
                  <a:lnTo>
                    <a:pt x="3710063" y="854925"/>
                  </a:lnTo>
                  <a:lnTo>
                    <a:pt x="3710063" y="977226"/>
                  </a:lnTo>
                  <a:lnTo>
                    <a:pt x="3737876" y="977226"/>
                  </a:lnTo>
                  <a:lnTo>
                    <a:pt x="3737876" y="854925"/>
                  </a:lnTo>
                  <a:lnTo>
                    <a:pt x="3878465" y="854925"/>
                  </a:lnTo>
                  <a:lnTo>
                    <a:pt x="3878465" y="831684"/>
                  </a:lnTo>
                  <a:close/>
                </a:path>
                <a:path w="7972425" h="1020445">
                  <a:moveTo>
                    <a:pt x="3912082" y="381"/>
                  </a:moveTo>
                  <a:lnTo>
                    <a:pt x="3885412" y="381"/>
                  </a:lnTo>
                  <a:lnTo>
                    <a:pt x="3885412" y="341376"/>
                  </a:lnTo>
                  <a:lnTo>
                    <a:pt x="3912082" y="341376"/>
                  </a:lnTo>
                  <a:lnTo>
                    <a:pt x="3912082" y="381"/>
                  </a:lnTo>
                  <a:close/>
                </a:path>
                <a:path w="7972425" h="1020445">
                  <a:moveTo>
                    <a:pt x="4229747" y="62865"/>
                  </a:moveTo>
                  <a:lnTo>
                    <a:pt x="4224413" y="41757"/>
                  </a:lnTo>
                  <a:lnTo>
                    <a:pt x="4215574" y="32385"/>
                  </a:lnTo>
                  <a:lnTo>
                    <a:pt x="4209364" y="25806"/>
                  </a:lnTo>
                  <a:lnTo>
                    <a:pt x="4204601" y="23749"/>
                  </a:lnTo>
                  <a:lnTo>
                    <a:pt x="4204601" y="62865"/>
                  </a:lnTo>
                  <a:lnTo>
                    <a:pt x="4201172" y="75501"/>
                  </a:lnTo>
                  <a:lnTo>
                    <a:pt x="4191368" y="85102"/>
                  </a:lnTo>
                  <a:lnTo>
                    <a:pt x="4176001" y="91198"/>
                  </a:lnTo>
                  <a:lnTo>
                    <a:pt x="4155833" y="93345"/>
                  </a:lnTo>
                  <a:lnTo>
                    <a:pt x="4135907" y="91198"/>
                  </a:lnTo>
                  <a:lnTo>
                    <a:pt x="4120642" y="85102"/>
                  </a:lnTo>
                  <a:lnTo>
                    <a:pt x="4110888" y="75501"/>
                  </a:lnTo>
                  <a:lnTo>
                    <a:pt x="4107446" y="62865"/>
                  </a:lnTo>
                  <a:lnTo>
                    <a:pt x="4110888" y="50215"/>
                  </a:lnTo>
                  <a:lnTo>
                    <a:pt x="4120642" y="40614"/>
                  </a:lnTo>
                  <a:lnTo>
                    <a:pt x="4135907" y="34518"/>
                  </a:lnTo>
                  <a:lnTo>
                    <a:pt x="4155833" y="32385"/>
                  </a:lnTo>
                  <a:lnTo>
                    <a:pt x="4176001" y="34518"/>
                  </a:lnTo>
                  <a:lnTo>
                    <a:pt x="4191368" y="40614"/>
                  </a:lnTo>
                  <a:lnTo>
                    <a:pt x="4201172" y="50215"/>
                  </a:lnTo>
                  <a:lnTo>
                    <a:pt x="4204601" y="62865"/>
                  </a:lnTo>
                  <a:lnTo>
                    <a:pt x="4204601" y="23749"/>
                  </a:lnTo>
                  <a:lnTo>
                    <a:pt x="4186034" y="15709"/>
                  </a:lnTo>
                  <a:lnTo>
                    <a:pt x="4155833" y="12192"/>
                  </a:lnTo>
                  <a:lnTo>
                    <a:pt x="4125709" y="15709"/>
                  </a:lnTo>
                  <a:lnTo>
                    <a:pt x="4102493" y="25806"/>
                  </a:lnTo>
                  <a:lnTo>
                    <a:pt x="4087584" y="41757"/>
                  </a:lnTo>
                  <a:lnTo>
                    <a:pt x="4082300" y="62865"/>
                  </a:lnTo>
                  <a:lnTo>
                    <a:pt x="4087584" y="83959"/>
                  </a:lnTo>
                  <a:lnTo>
                    <a:pt x="4102493" y="99910"/>
                  </a:lnTo>
                  <a:lnTo>
                    <a:pt x="4125709" y="110007"/>
                  </a:lnTo>
                  <a:lnTo>
                    <a:pt x="4155833" y="113538"/>
                  </a:lnTo>
                  <a:lnTo>
                    <a:pt x="4186034" y="110007"/>
                  </a:lnTo>
                  <a:lnTo>
                    <a:pt x="4209364" y="99910"/>
                  </a:lnTo>
                  <a:lnTo>
                    <a:pt x="4215574" y="93345"/>
                  </a:lnTo>
                  <a:lnTo>
                    <a:pt x="4224413" y="83959"/>
                  </a:lnTo>
                  <a:lnTo>
                    <a:pt x="4229747" y="62865"/>
                  </a:lnTo>
                  <a:close/>
                </a:path>
                <a:path w="7972425" h="1020445">
                  <a:moveTo>
                    <a:pt x="4246511" y="143256"/>
                  </a:moveTo>
                  <a:lnTo>
                    <a:pt x="4244225" y="123825"/>
                  </a:lnTo>
                  <a:lnTo>
                    <a:pt x="4198709" y="129222"/>
                  </a:lnTo>
                  <a:lnTo>
                    <a:pt x="4150360" y="132207"/>
                  </a:lnTo>
                  <a:lnTo>
                    <a:pt x="4103801" y="133464"/>
                  </a:lnTo>
                  <a:lnTo>
                    <a:pt x="4063631" y="133731"/>
                  </a:lnTo>
                  <a:lnTo>
                    <a:pt x="4066679" y="156184"/>
                  </a:lnTo>
                  <a:lnTo>
                    <a:pt x="4083850" y="156184"/>
                  </a:lnTo>
                  <a:lnTo>
                    <a:pt x="4102544" y="156019"/>
                  </a:lnTo>
                  <a:lnTo>
                    <a:pt x="4122458" y="155562"/>
                  </a:lnTo>
                  <a:lnTo>
                    <a:pt x="4143260" y="154686"/>
                  </a:lnTo>
                  <a:lnTo>
                    <a:pt x="4143260" y="210693"/>
                  </a:lnTo>
                  <a:lnTo>
                    <a:pt x="4169930" y="210693"/>
                  </a:lnTo>
                  <a:lnTo>
                    <a:pt x="4169930" y="154686"/>
                  </a:lnTo>
                  <a:lnTo>
                    <a:pt x="4169930" y="153162"/>
                  </a:lnTo>
                  <a:lnTo>
                    <a:pt x="4189463" y="151498"/>
                  </a:lnTo>
                  <a:lnTo>
                    <a:pt x="4208945" y="149352"/>
                  </a:lnTo>
                  <a:lnTo>
                    <a:pt x="4228071" y="146621"/>
                  </a:lnTo>
                  <a:lnTo>
                    <a:pt x="4246511" y="143256"/>
                  </a:lnTo>
                  <a:close/>
                </a:path>
                <a:path w="7972425" h="1020445">
                  <a:moveTo>
                    <a:pt x="4289945" y="6477"/>
                  </a:moveTo>
                  <a:lnTo>
                    <a:pt x="4263656" y="6477"/>
                  </a:lnTo>
                  <a:lnTo>
                    <a:pt x="4263656" y="169926"/>
                  </a:lnTo>
                  <a:lnTo>
                    <a:pt x="4202315" y="169926"/>
                  </a:lnTo>
                  <a:lnTo>
                    <a:pt x="4202315" y="190119"/>
                  </a:lnTo>
                  <a:lnTo>
                    <a:pt x="4263656" y="190119"/>
                  </a:lnTo>
                  <a:lnTo>
                    <a:pt x="4263656" y="210693"/>
                  </a:lnTo>
                  <a:lnTo>
                    <a:pt x="4289945" y="210693"/>
                  </a:lnTo>
                  <a:lnTo>
                    <a:pt x="4289945" y="6477"/>
                  </a:lnTo>
                  <a:close/>
                </a:path>
                <a:path w="7972425" h="1020445">
                  <a:moveTo>
                    <a:pt x="4350905" y="224790"/>
                  </a:moveTo>
                  <a:lnTo>
                    <a:pt x="4323473" y="224790"/>
                  </a:lnTo>
                  <a:lnTo>
                    <a:pt x="4323473" y="257937"/>
                  </a:lnTo>
                  <a:lnTo>
                    <a:pt x="4323473" y="280035"/>
                  </a:lnTo>
                  <a:lnTo>
                    <a:pt x="4323473" y="313944"/>
                  </a:lnTo>
                  <a:lnTo>
                    <a:pt x="4151642" y="313944"/>
                  </a:lnTo>
                  <a:lnTo>
                    <a:pt x="4151642" y="280035"/>
                  </a:lnTo>
                  <a:lnTo>
                    <a:pt x="4323473" y="280035"/>
                  </a:lnTo>
                  <a:lnTo>
                    <a:pt x="4323473" y="257937"/>
                  </a:lnTo>
                  <a:lnTo>
                    <a:pt x="4151642" y="257937"/>
                  </a:lnTo>
                  <a:lnTo>
                    <a:pt x="4151642" y="224790"/>
                  </a:lnTo>
                  <a:lnTo>
                    <a:pt x="4124210" y="224790"/>
                  </a:lnTo>
                  <a:lnTo>
                    <a:pt x="4124210" y="336423"/>
                  </a:lnTo>
                  <a:lnTo>
                    <a:pt x="4350905" y="336423"/>
                  </a:lnTo>
                  <a:lnTo>
                    <a:pt x="4350905" y="313944"/>
                  </a:lnTo>
                  <a:lnTo>
                    <a:pt x="4350905" y="280035"/>
                  </a:lnTo>
                  <a:lnTo>
                    <a:pt x="4350905" y="257937"/>
                  </a:lnTo>
                  <a:lnTo>
                    <a:pt x="4350905" y="224790"/>
                  </a:lnTo>
                  <a:close/>
                </a:path>
                <a:path w="7972425" h="1020445">
                  <a:moveTo>
                    <a:pt x="4350905" y="762"/>
                  </a:moveTo>
                  <a:lnTo>
                    <a:pt x="4324235" y="762"/>
                  </a:lnTo>
                  <a:lnTo>
                    <a:pt x="4324235" y="211836"/>
                  </a:lnTo>
                  <a:lnTo>
                    <a:pt x="4350905" y="211836"/>
                  </a:lnTo>
                  <a:lnTo>
                    <a:pt x="4350905" y="762"/>
                  </a:lnTo>
                  <a:close/>
                </a:path>
                <a:path w="7972425" h="1020445">
                  <a:moveTo>
                    <a:pt x="4714062" y="240411"/>
                  </a:moveTo>
                  <a:lnTo>
                    <a:pt x="4679937" y="216306"/>
                  </a:lnTo>
                  <a:lnTo>
                    <a:pt x="4651667" y="181356"/>
                  </a:lnTo>
                  <a:lnTo>
                    <a:pt x="4632414" y="139255"/>
                  </a:lnTo>
                  <a:lnTo>
                    <a:pt x="4625289" y="93726"/>
                  </a:lnTo>
                  <a:lnTo>
                    <a:pt x="4625289" y="30480"/>
                  </a:lnTo>
                  <a:lnTo>
                    <a:pt x="4597476" y="30480"/>
                  </a:lnTo>
                  <a:lnTo>
                    <a:pt x="4597476" y="93726"/>
                  </a:lnTo>
                  <a:lnTo>
                    <a:pt x="4590300" y="140690"/>
                  </a:lnTo>
                  <a:lnTo>
                    <a:pt x="4590173" y="140970"/>
                  </a:lnTo>
                  <a:lnTo>
                    <a:pt x="4570895" y="184594"/>
                  </a:lnTo>
                  <a:lnTo>
                    <a:pt x="4542510" y="221348"/>
                  </a:lnTo>
                  <a:lnTo>
                    <a:pt x="4508322" y="246888"/>
                  </a:lnTo>
                  <a:lnTo>
                    <a:pt x="4525848" y="268986"/>
                  </a:lnTo>
                  <a:lnTo>
                    <a:pt x="4553229" y="249161"/>
                  </a:lnTo>
                  <a:lnTo>
                    <a:pt x="4577423" y="222123"/>
                  </a:lnTo>
                  <a:lnTo>
                    <a:pt x="4597273" y="189357"/>
                  </a:lnTo>
                  <a:lnTo>
                    <a:pt x="4611573" y="152400"/>
                  </a:lnTo>
                  <a:lnTo>
                    <a:pt x="4626051" y="187452"/>
                  </a:lnTo>
                  <a:lnTo>
                    <a:pt x="4645914" y="218503"/>
                  </a:lnTo>
                  <a:lnTo>
                    <a:pt x="4670133" y="244119"/>
                  </a:lnTo>
                  <a:lnTo>
                    <a:pt x="4697679" y="262890"/>
                  </a:lnTo>
                  <a:lnTo>
                    <a:pt x="4714062" y="240411"/>
                  </a:lnTo>
                  <a:close/>
                </a:path>
                <a:path w="7972425" h="1020445">
                  <a:moveTo>
                    <a:pt x="4787214" y="381"/>
                  </a:moveTo>
                  <a:lnTo>
                    <a:pt x="4759401" y="381"/>
                  </a:lnTo>
                  <a:lnTo>
                    <a:pt x="4759401" y="117729"/>
                  </a:lnTo>
                  <a:lnTo>
                    <a:pt x="4677486" y="117729"/>
                  </a:lnTo>
                  <a:lnTo>
                    <a:pt x="4677486" y="140970"/>
                  </a:lnTo>
                  <a:lnTo>
                    <a:pt x="4759401" y="140970"/>
                  </a:lnTo>
                  <a:lnTo>
                    <a:pt x="4759401" y="341757"/>
                  </a:lnTo>
                  <a:lnTo>
                    <a:pt x="4787214" y="341757"/>
                  </a:lnTo>
                  <a:lnTo>
                    <a:pt x="4787214" y="381"/>
                  </a:lnTo>
                  <a:close/>
                </a:path>
                <a:path w="7972425" h="1020445">
                  <a:moveTo>
                    <a:pt x="5050485" y="166116"/>
                  </a:moveTo>
                  <a:lnTo>
                    <a:pt x="5016970" y="148831"/>
                  </a:lnTo>
                  <a:lnTo>
                    <a:pt x="4990427" y="124155"/>
                  </a:lnTo>
                  <a:lnTo>
                    <a:pt x="4981778" y="109347"/>
                  </a:lnTo>
                  <a:lnTo>
                    <a:pt x="4972951" y="94259"/>
                  </a:lnTo>
                  <a:lnTo>
                    <a:pt x="4966741" y="61722"/>
                  </a:lnTo>
                  <a:lnTo>
                    <a:pt x="4966665" y="46482"/>
                  </a:lnTo>
                  <a:lnTo>
                    <a:pt x="5043246" y="46482"/>
                  </a:lnTo>
                  <a:lnTo>
                    <a:pt x="5043246" y="23241"/>
                  </a:lnTo>
                  <a:lnTo>
                    <a:pt x="4861128" y="23241"/>
                  </a:lnTo>
                  <a:lnTo>
                    <a:pt x="4861128" y="46482"/>
                  </a:lnTo>
                  <a:lnTo>
                    <a:pt x="4938852" y="46482"/>
                  </a:lnTo>
                  <a:lnTo>
                    <a:pt x="4938852" y="61722"/>
                  </a:lnTo>
                  <a:lnTo>
                    <a:pt x="4932299" y="97497"/>
                  </a:lnTo>
                  <a:lnTo>
                    <a:pt x="4914138" y="129628"/>
                  </a:lnTo>
                  <a:lnTo>
                    <a:pt x="4886617" y="155905"/>
                  </a:lnTo>
                  <a:lnTo>
                    <a:pt x="4851984" y="174117"/>
                  </a:lnTo>
                  <a:lnTo>
                    <a:pt x="4866843" y="196215"/>
                  </a:lnTo>
                  <a:lnTo>
                    <a:pt x="4895202" y="181991"/>
                  </a:lnTo>
                  <a:lnTo>
                    <a:pt x="4919662" y="162204"/>
                  </a:lnTo>
                  <a:lnTo>
                    <a:pt x="4939335" y="137706"/>
                  </a:lnTo>
                  <a:lnTo>
                    <a:pt x="4953330" y="109347"/>
                  </a:lnTo>
                  <a:lnTo>
                    <a:pt x="4967224" y="134581"/>
                  </a:lnTo>
                  <a:lnTo>
                    <a:pt x="4986147" y="156629"/>
                  </a:lnTo>
                  <a:lnTo>
                    <a:pt x="5009426" y="174764"/>
                  </a:lnTo>
                  <a:lnTo>
                    <a:pt x="5036388" y="188214"/>
                  </a:lnTo>
                  <a:lnTo>
                    <a:pt x="5050485" y="166116"/>
                  </a:lnTo>
                  <a:close/>
                </a:path>
                <a:path w="7972425" h="1020445">
                  <a:moveTo>
                    <a:pt x="5130114" y="217551"/>
                  </a:moveTo>
                  <a:lnTo>
                    <a:pt x="5103063" y="217551"/>
                  </a:lnTo>
                  <a:lnTo>
                    <a:pt x="5103063" y="240030"/>
                  </a:lnTo>
                  <a:lnTo>
                    <a:pt x="5103063" y="313563"/>
                  </a:lnTo>
                  <a:lnTo>
                    <a:pt x="4937328" y="313563"/>
                  </a:lnTo>
                  <a:lnTo>
                    <a:pt x="4937328" y="240030"/>
                  </a:lnTo>
                  <a:lnTo>
                    <a:pt x="5103063" y="240030"/>
                  </a:lnTo>
                  <a:lnTo>
                    <a:pt x="5103063" y="217551"/>
                  </a:lnTo>
                  <a:lnTo>
                    <a:pt x="4909896" y="217551"/>
                  </a:lnTo>
                  <a:lnTo>
                    <a:pt x="4909896" y="336423"/>
                  </a:lnTo>
                  <a:lnTo>
                    <a:pt x="5130114" y="336423"/>
                  </a:lnTo>
                  <a:lnTo>
                    <a:pt x="5130114" y="313563"/>
                  </a:lnTo>
                  <a:lnTo>
                    <a:pt x="5130114" y="240030"/>
                  </a:lnTo>
                  <a:lnTo>
                    <a:pt x="5130114" y="217551"/>
                  </a:lnTo>
                  <a:close/>
                </a:path>
                <a:path w="7972425" h="1020445">
                  <a:moveTo>
                    <a:pt x="5130114" y="381"/>
                  </a:moveTo>
                  <a:lnTo>
                    <a:pt x="5102301" y="381"/>
                  </a:lnTo>
                  <a:lnTo>
                    <a:pt x="5102301" y="86868"/>
                  </a:lnTo>
                  <a:lnTo>
                    <a:pt x="5031816" y="86868"/>
                  </a:lnTo>
                  <a:lnTo>
                    <a:pt x="5031816" y="110109"/>
                  </a:lnTo>
                  <a:lnTo>
                    <a:pt x="5102301" y="110109"/>
                  </a:lnTo>
                  <a:lnTo>
                    <a:pt x="5102301" y="200406"/>
                  </a:lnTo>
                  <a:lnTo>
                    <a:pt x="5130114" y="200406"/>
                  </a:lnTo>
                  <a:lnTo>
                    <a:pt x="5130114" y="381"/>
                  </a:lnTo>
                  <a:close/>
                </a:path>
                <a:path w="7972425" h="1020445">
                  <a:moveTo>
                    <a:pt x="5397957" y="247269"/>
                  </a:moveTo>
                  <a:lnTo>
                    <a:pt x="5363184" y="224510"/>
                  </a:lnTo>
                  <a:lnTo>
                    <a:pt x="5334990" y="192405"/>
                  </a:lnTo>
                  <a:lnTo>
                    <a:pt x="5316093" y="153720"/>
                  </a:lnTo>
                  <a:lnTo>
                    <a:pt x="5309184" y="111252"/>
                  </a:lnTo>
                  <a:lnTo>
                    <a:pt x="5309184" y="83058"/>
                  </a:lnTo>
                  <a:lnTo>
                    <a:pt x="5386146" y="83058"/>
                  </a:lnTo>
                  <a:lnTo>
                    <a:pt x="5386146" y="60198"/>
                  </a:lnTo>
                  <a:lnTo>
                    <a:pt x="5309184" y="60198"/>
                  </a:lnTo>
                  <a:lnTo>
                    <a:pt x="5309184" y="6477"/>
                  </a:lnTo>
                  <a:lnTo>
                    <a:pt x="5281752" y="6477"/>
                  </a:lnTo>
                  <a:lnTo>
                    <a:pt x="5281752" y="60198"/>
                  </a:lnTo>
                  <a:lnTo>
                    <a:pt x="5203266" y="60198"/>
                  </a:lnTo>
                  <a:lnTo>
                    <a:pt x="5203266" y="83058"/>
                  </a:lnTo>
                  <a:lnTo>
                    <a:pt x="5281752" y="83058"/>
                  </a:lnTo>
                  <a:lnTo>
                    <a:pt x="5281752" y="111252"/>
                  </a:lnTo>
                  <a:lnTo>
                    <a:pt x="5275034" y="155536"/>
                  </a:lnTo>
                  <a:lnTo>
                    <a:pt x="5256555" y="196062"/>
                  </a:lnTo>
                  <a:lnTo>
                    <a:pt x="5228869" y="229819"/>
                  </a:lnTo>
                  <a:lnTo>
                    <a:pt x="5194503" y="253746"/>
                  </a:lnTo>
                  <a:lnTo>
                    <a:pt x="5210505" y="275082"/>
                  </a:lnTo>
                  <a:lnTo>
                    <a:pt x="5238204" y="256781"/>
                  </a:lnTo>
                  <a:lnTo>
                    <a:pt x="5262321" y="231838"/>
                  </a:lnTo>
                  <a:lnTo>
                    <a:pt x="5281866" y="201460"/>
                  </a:lnTo>
                  <a:lnTo>
                    <a:pt x="5295849" y="166878"/>
                  </a:lnTo>
                  <a:lnTo>
                    <a:pt x="5310327" y="199478"/>
                  </a:lnTo>
                  <a:lnTo>
                    <a:pt x="5330190" y="228028"/>
                  </a:lnTo>
                  <a:lnTo>
                    <a:pt x="5354409" y="251421"/>
                  </a:lnTo>
                  <a:lnTo>
                    <a:pt x="5381955" y="268605"/>
                  </a:lnTo>
                  <a:lnTo>
                    <a:pt x="5397957" y="247269"/>
                  </a:lnTo>
                  <a:close/>
                </a:path>
                <a:path w="7972425" h="1020445">
                  <a:moveTo>
                    <a:pt x="5473014" y="0"/>
                  </a:moveTo>
                  <a:lnTo>
                    <a:pt x="5445201" y="0"/>
                  </a:lnTo>
                  <a:lnTo>
                    <a:pt x="5445201" y="137922"/>
                  </a:lnTo>
                  <a:lnTo>
                    <a:pt x="5369382" y="137922"/>
                  </a:lnTo>
                  <a:lnTo>
                    <a:pt x="5369382" y="161163"/>
                  </a:lnTo>
                  <a:lnTo>
                    <a:pt x="5445201" y="161163"/>
                  </a:lnTo>
                  <a:lnTo>
                    <a:pt x="5445201" y="341376"/>
                  </a:lnTo>
                  <a:lnTo>
                    <a:pt x="5473014" y="341376"/>
                  </a:lnTo>
                  <a:lnTo>
                    <a:pt x="5473014" y="0"/>
                  </a:lnTo>
                  <a:close/>
                </a:path>
                <a:path w="7972425" h="1020445">
                  <a:moveTo>
                    <a:pt x="5731332" y="176403"/>
                  </a:moveTo>
                  <a:lnTo>
                    <a:pt x="5730024" y="163068"/>
                  </a:lnTo>
                  <a:lnTo>
                    <a:pt x="5729986" y="162687"/>
                  </a:lnTo>
                  <a:lnTo>
                    <a:pt x="5729046" y="153162"/>
                  </a:lnTo>
                  <a:lnTo>
                    <a:pt x="5691492" y="158242"/>
                  </a:lnTo>
                  <a:lnTo>
                    <a:pt x="5655183" y="161251"/>
                  </a:lnTo>
                  <a:lnTo>
                    <a:pt x="5618086" y="162687"/>
                  </a:lnTo>
                  <a:lnTo>
                    <a:pt x="5578170" y="163068"/>
                  </a:lnTo>
                  <a:lnTo>
                    <a:pt x="5578170" y="111252"/>
                  </a:lnTo>
                  <a:lnTo>
                    <a:pt x="5700471" y="111252"/>
                  </a:lnTo>
                  <a:lnTo>
                    <a:pt x="5700471" y="17907"/>
                  </a:lnTo>
                  <a:lnTo>
                    <a:pt x="5549976" y="17907"/>
                  </a:lnTo>
                  <a:lnTo>
                    <a:pt x="5549976" y="40767"/>
                  </a:lnTo>
                  <a:lnTo>
                    <a:pt x="5673420" y="40767"/>
                  </a:lnTo>
                  <a:lnTo>
                    <a:pt x="5673420" y="89154"/>
                  </a:lnTo>
                  <a:lnTo>
                    <a:pt x="5550738" y="89154"/>
                  </a:lnTo>
                  <a:lnTo>
                    <a:pt x="5550738" y="186309"/>
                  </a:lnTo>
                  <a:lnTo>
                    <a:pt x="5576265" y="186309"/>
                  </a:lnTo>
                  <a:lnTo>
                    <a:pt x="5617426" y="185928"/>
                  </a:lnTo>
                  <a:lnTo>
                    <a:pt x="5655513" y="184492"/>
                  </a:lnTo>
                  <a:lnTo>
                    <a:pt x="5692749" y="181483"/>
                  </a:lnTo>
                  <a:lnTo>
                    <a:pt x="5731332" y="176403"/>
                  </a:lnTo>
                  <a:close/>
                </a:path>
                <a:path w="7972425" h="1020445">
                  <a:moveTo>
                    <a:pt x="5815914" y="220218"/>
                  </a:moveTo>
                  <a:lnTo>
                    <a:pt x="5788863" y="220218"/>
                  </a:lnTo>
                  <a:lnTo>
                    <a:pt x="5788863" y="242697"/>
                  </a:lnTo>
                  <a:lnTo>
                    <a:pt x="5788863" y="313563"/>
                  </a:lnTo>
                  <a:lnTo>
                    <a:pt x="5621604" y="313563"/>
                  </a:lnTo>
                  <a:lnTo>
                    <a:pt x="5621604" y="242697"/>
                  </a:lnTo>
                  <a:lnTo>
                    <a:pt x="5788863" y="242697"/>
                  </a:lnTo>
                  <a:lnTo>
                    <a:pt x="5788863" y="220218"/>
                  </a:lnTo>
                  <a:lnTo>
                    <a:pt x="5594172" y="220218"/>
                  </a:lnTo>
                  <a:lnTo>
                    <a:pt x="5594172" y="336423"/>
                  </a:lnTo>
                  <a:lnTo>
                    <a:pt x="5815914" y="336423"/>
                  </a:lnTo>
                  <a:lnTo>
                    <a:pt x="5815914" y="313563"/>
                  </a:lnTo>
                  <a:lnTo>
                    <a:pt x="5815914" y="242697"/>
                  </a:lnTo>
                  <a:lnTo>
                    <a:pt x="5815914" y="220218"/>
                  </a:lnTo>
                  <a:close/>
                </a:path>
                <a:path w="7972425" h="1020445">
                  <a:moveTo>
                    <a:pt x="5815914" y="762"/>
                  </a:moveTo>
                  <a:lnTo>
                    <a:pt x="5788101" y="762"/>
                  </a:lnTo>
                  <a:lnTo>
                    <a:pt x="5788101" y="78105"/>
                  </a:lnTo>
                  <a:lnTo>
                    <a:pt x="5722950" y="78105"/>
                  </a:lnTo>
                  <a:lnTo>
                    <a:pt x="5722950" y="100965"/>
                  </a:lnTo>
                  <a:lnTo>
                    <a:pt x="5788101" y="100965"/>
                  </a:lnTo>
                  <a:lnTo>
                    <a:pt x="5788101" y="200787"/>
                  </a:lnTo>
                  <a:lnTo>
                    <a:pt x="5815914" y="200787"/>
                  </a:lnTo>
                  <a:lnTo>
                    <a:pt x="5815914" y="762"/>
                  </a:lnTo>
                  <a:close/>
                </a:path>
                <a:path w="7972425" h="1020445">
                  <a:moveTo>
                    <a:pt x="6195060" y="43053"/>
                  </a:moveTo>
                  <a:lnTo>
                    <a:pt x="6105525" y="43053"/>
                  </a:lnTo>
                  <a:lnTo>
                    <a:pt x="6105525" y="381"/>
                  </a:lnTo>
                  <a:lnTo>
                    <a:pt x="6077712" y="381"/>
                  </a:lnTo>
                  <a:lnTo>
                    <a:pt x="6077712" y="43053"/>
                  </a:lnTo>
                  <a:lnTo>
                    <a:pt x="5987415" y="43053"/>
                  </a:lnTo>
                  <a:lnTo>
                    <a:pt x="5987415" y="65913"/>
                  </a:lnTo>
                  <a:lnTo>
                    <a:pt x="6195060" y="65913"/>
                  </a:lnTo>
                  <a:lnTo>
                    <a:pt x="6195060" y="43053"/>
                  </a:lnTo>
                  <a:close/>
                </a:path>
                <a:path w="7972425" h="1020445">
                  <a:moveTo>
                    <a:pt x="6206490" y="261747"/>
                  </a:moveTo>
                  <a:lnTo>
                    <a:pt x="6205080" y="248793"/>
                  </a:lnTo>
                  <a:lnTo>
                    <a:pt x="6204204" y="240792"/>
                  </a:lnTo>
                  <a:lnTo>
                    <a:pt x="6180163" y="243586"/>
                  </a:lnTo>
                  <a:lnTo>
                    <a:pt x="6155588" y="245783"/>
                  </a:lnTo>
                  <a:lnTo>
                    <a:pt x="6130645" y="247484"/>
                  </a:lnTo>
                  <a:lnTo>
                    <a:pt x="6105525" y="248793"/>
                  </a:lnTo>
                  <a:lnTo>
                    <a:pt x="6105525" y="211455"/>
                  </a:lnTo>
                  <a:lnTo>
                    <a:pt x="6133211" y="204584"/>
                  </a:lnTo>
                  <a:lnTo>
                    <a:pt x="6154344" y="191350"/>
                  </a:lnTo>
                  <a:lnTo>
                    <a:pt x="6155233" y="190119"/>
                  </a:lnTo>
                  <a:lnTo>
                    <a:pt x="6167844" y="172554"/>
                  </a:lnTo>
                  <a:lnTo>
                    <a:pt x="6172581" y="148971"/>
                  </a:lnTo>
                  <a:lnTo>
                    <a:pt x="6166764" y="123228"/>
                  </a:lnTo>
                  <a:lnTo>
                    <a:pt x="6154293" y="108204"/>
                  </a:lnTo>
                  <a:lnTo>
                    <a:pt x="6150292" y="103390"/>
                  </a:lnTo>
                  <a:lnTo>
                    <a:pt x="6146292" y="101396"/>
                  </a:lnTo>
                  <a:lnTo>
                    <a:pt x="6146292" y="148971"/>
                  </a:lnTo>
                  <a:lnTo>
                    <a:pt x="6142279" y="165836"/>
                  </a:lnTo>
                  <a:lnTo>
                    <a:pt x="6131014" y="178828"/>
                  </a:lnTo>
                  <a:lnTo>
                    <a:pt x="6113665" y="187159"/>
                  </a:lnTo>
                  <a:lnTo>
                    <a:pt x="6091428" y="190119"/>
                  </a:lnTo>
                  <a:lnTo>
                    <a:pt x="6068974" y="187159"/>
                  </a:lnTo>
                  <a:lnTo>
                    <a:pt x="6051524" y="178828"/>
                  </a:lnTo>
                  <a:lnTo>
                    <a:pt x="6040209" y="165836"/>
                  </a:lnTo>
                  <a:lnTo>
                    <a:pt x="6036183" y="148971"/>
                  </a:lnTo>
                  <a:lnTo>
                    <a:pt x="6040209" y="132308"/>
                  </a:lnTo>
                  <a:lnTo>
                    <a:pt x="6051524" y="119443"/>
                  </a:lnTo>
                  <a:lnTo>
                    <a:pt x="6068974" y="111137"/>
                  </a:lnTo>
                  <a:lnTo>
                    <a:pt x="6091428" y="108204"/>
                  </a:lnTo>
                  <a:lnTo>
                    <a:pt x="6113665" y="111137"/>
                  </a:lnTo>
                  <a:lnTo>
                    <a:pt x="6131014" y="119443"/>
                  </a:lnTo>
                  <a:lnTo>
                    <a:pt x="6142279" y="132308"/>
                  </a:lnTo>
                  <a:lnTo>
                    <a:pt x="6146292" y="148971"/>
                  </a:lnTo>
                  <a:lnTo>
                    <a:pt x="6146292" y="101396"/>
                  </a:lnTo>
                  <a:lnTo>
                    <a:pt x="6124689" y="90614"/>
                  </a:lnTo>
                  <a:lnTo>
                    <a:pt x="6091428" y="86106"/>
                  </a:lnTo>
                  <a:lnTo>
                    <a:pt x="6058116" y="90614"/>
                  </a:lnTo>
                  <a:lnTo>
                    <a:pt x="6032373" y="103390"/>
                  </a:lnTo>
                  <a:lnTo>
                    <a:pt x="6015787" y="123228"/>
                  </a:lnTo>
                  <a:lnTo>
                    <a:pt x="6009894" y="148971"/>
                  </a:lnTo>
                  <a:lnTo>
                    <a:pt x="6014707" y="172770"/>
                  </a:lnTo>
                  <a:lnTo>
                    <a:pt x="6028372" y="191643"/>
                  </a:lnTo>
                  <a:lnTo>
                    <a:pt x="6049759" y="204787"/>
                  </a:lnTo>
                  <a:lnTo>
                    <a:pt x="6077712" y="211455"/>
                  </a:lnTo>
                  <a:lnTo>
                    <a:pt x="6077712" y="249936"/>
                  </a:lnTo>
                  <a:lnTo>
                    <a:pt x="6026810" y="251117"/>
                  </a:lnTo>
                  <a:lnTo>
                    <a:pt x="6002871" y="251371"/>
                  </a:lnTo>
                  <a:lnTo>
                    <a:pt x="5980163" y="251371"/>
                  </a:lnTo>
                  <a:lnTo>
                    <a:pt x="5984367" y="275082"/>
                  </a:lnTo>
                  <a:lnTo>
                    <a:pt x="6035103" y="274701"/>
                  </a:lnTo>
                  <a:lnTo>
                    <a:pt x="6090717" y="272986"/>
                  </a:lnTo>
                  <a:lnTo>
                    <a:pt x="6148692" y="268973"/>
                  </a:lnTo>
                  <a:lnTo>
                    <a:pt x="6206490" y="261747"/>
                  </a:lnTo>
                  <a:close/>
                </a:path>
                <a:path w="7972425" h="1020445">
                  <a:moveTo>
                    <a:pt x="6254496" y="762"/>
                  </a:moveTo>
                  <a:lnTo>
                    <a:pt x="6227064" y="762"/>
                  </a:lnTo>
                  <a:lnTo>
                    <a:pt x="6227064" y="341376"/>
                  </a:lnTo>
                  <a:lnTo>
                    <a:pt x="6254496" y="341376"/>
                  </a:lnTo>
                  <a:lnTo>
                    <a:pt x="6254496" y="762"/>
                  </a:lnTo>
                  <a:close/>
                </a:path>
                <a:path w="7972425" h="1020445">
                  <a:moveTo>
                    <a:pt x="6513957" y="73914"/>
                  </a:moveTo>
                  <a:lnTo>
                    <a:pt x="6507886" y="49669"/>
                  </a:lnTo>
                  <a:lnTo>
                    <a:pt x="6495237" y="35814"/>
                  </a:lnTo>
                  <a:lnTo>
                    <a:pt x="6490767" y="30899"/>
                  </a:lnTo>
                  <a:lnTo>
                    <a:pt x="6487668" y="29489"/>
                  </a:lnTo>
                  <a:lnTo>
                    <a:pt x="6487668" y="73914"/>
                  </a:lnTo>
                  <a:lnTo>
                    <a:pt x="6483451" y="89446"/>
                  </a:lnTo>
                  <a:lnTo>
                    <a:pt x="6471628" y="101346"/>
                  </a:lnTo>
                  <a:lnTo>
                    <a:pt x="6453441" y="108953"/>
                  </a:lnTo>
                  <a:lnTo>
                    <a:pt x="6430137" y="111633"/>
                  </a:lnTo>
                  <a:lnTo>
                    <a:pt x="6406909" y="108953"/>
                  </a:lnTo>
                  <a:lnTo>
                    <a:pt x="6388849" y="101346"/>
                  </a:lnTo>
                  <a:lnTo>
                    <a:pt x="6377152" y="89446"/>
                  </a:lnTo>
                  <a:lnTo>
                    <a:pt x="6372987" y="73914"/>
                  </a:lnTo>
                  <a:lnTo>
                    <a:pt x="6377152" y="58305"/>
                  </a:lnTo>
                  <a:lnTo>
                    <a:pt x="6388849" y="46291"/>
                  </a:lnTo>
                  <a:lnTo>
                    <a:pt x="6406909" y="38544"/>
                  </a:lnTo>
                  <a:lnTo>
                    <a:pt x="6430137" y="35814"/>
                  </a:lnTo>
                  <a:lnTo>
                    <a:pt x="6453441" y="38544"/>
                  </a:lnTo>
                  <a:lnTo>
                    <a:pt x="6471628" y="46291"/>
                  </a:lnTo>
                  <a:lnTo>
                    <a:pt x="6483451" y="58305"/>
                  </a:lnTo>
                  <a:lnTo>
                    <a:pt x="6487668" y="73914"/>
                  </a:lnTo>
                  <a:lnTo>
                    <a:pt x="6487668" y="29489"/>
                  </a:lnTo>
                  <a:lnTo>
                    <a:pt x="6464300" y="18770"/>
                  </a:lnTo>
                  <a:lnTo>
                    <a:pt x="6430137" y="14478"/>
                  </a:lnTo>
                  <a:lnTo>
                    <a:pt x="6396215" y="18770"/>
                  </a:lnTo>
                  <a:lnTo>
                    <a:pt x="6369850" y="30899"/>
                  </a:lnTo>
                  <a:lnTo>
                    <a:pt x="6352781" y="49669"/>
                  </a:lnTo>
                  <a:lnTo>
                    <a:pt x="6346698" y="73914"/>
                  </a:lnTo>
                  <a:lnTo>
                    <a:pt x="6352781" y="98247"/>
                  </a:lnTo>
                  <a:lnTo>
                    <a:pt x="6369850" y="116865"/>
                  </a:lnTo>
                  <a:lnTo>
                    <a:pt x="6396215" y="128778"/>
                  </a:lnTo>
                  <a:lnTo>
                    <a:pt x="6430137" y="132969"/>
                  </a:lnTo>
                  <a:lnTo>
                    <a:pt x="6464300" y="128778"/>
                  </a:lnTo>
                  <a:lnTo>
                    <a:pt x="6490767" y="116865"/>
                  </a:lnTo>
                  <a:lnTo>
                    <a:pt x="6495580" y="111633"/>
                  </a:lnTo>
                  <a:lnTo>
                    <a:pt x="6507886" y="98247"/>
                  </a:lnTo>
                  <a:lnTo>
                    <a:pt x="6513957" y="73914"/>
                  </a:lnTo>
                  <a:close/>
                </a:path>
                <a:path w="7972425" h="1020445">
                  <a:moveTo>
                    <a:pt x="6541770" y="169926"/>
                  </a:moveTo>
                  <a:lnTo>
                    <a:pt x="6539484" y="149352"/>
                  </a:lnTo>
                  <a:lnTo>
                    <a:pt x="6483439" y="154965"/>
                  </a:lnTo>
                  <a:lnTo>
                    <a:pt x="6425946" y="158064"/>
                  </a:lnTo>
                  <a:lnTo>
                    <a:pt x="6370180" y="159359"/>
                  </a:lnTo>
                  <a:lnTo>
                    <a:pt x="6319266" y="159639"/>
                  </a:lnTo>
                  <a:lnTo>
                    <a:pt x="6323444" y="182791"/>
                  </a:lnTo>
                  <a:lnTo>
                    <a:pt x="6345479" y="182791"/>
                  </a:lnTo>
                  <a:lnTo>
                    <a:pt x="6369037" y="182499"/>
                  </a:lnTo>
                  <a:lnTo>
                    <a:pt x="6393815" y="181914"/>
                  </a:lnTo>
                  <a:lnTo>
                    <a:pt x="6419469" y="180975"/>
                  </a:lnTo>
                  <a:lnTo>
                    <a:pt x="6419469" y="247269"/>
                  </a:lnTo>
                  <a:lnTo>
                    <a:pt x="6447282" y="247269"/>
                  </a:lnTo>
                  <a:lnTo>
                    <a:pt x="6447282" y="180975"/>
                  </a:lnTo>
                  <a:lnTo>
                    <a:pt x="6447282" y="179451"/>
                  </a:lnTo>
                  <a:lnTo>
                    <a:pt x="6471056" y="177952"/>
                  </a:lnTo>
                  <a:lnTo>
                    <a:pt x="6494818" y="175831"/>
                  </a:lnTo>
                  <a:lnTo>
                    <a:pt x="6518440" y="173126"/>
                  </a:lnTo>
                  <a:lnTo>
                    <a:pt x="6541770" y="169926"/>
                  </a:lnTo>
                  <a:close/>
                </a:path>
                <a:path w="7972425" h="1020445">
                  <a:moveTo>
                    <a:pt x="6598539" y="762"/>
                  </a:moveTo>
                  <a:lnTo>
                    <a:pt x="6570726" y="762"/>
                  </a:lnTo>
                  <a:lnTo>
                    <a:pt x="6570726" y="202692"/>
                  </a:lnTo>
                  <a:lnTo>
                    <a:pt x="6501003" y="202692"/>
                  </a:lnTo>
                  <a:lnTo>
                    <a:pt x="6501003" y="223647"/>
                  </a:lnTo>
                  <a:lnTo>
                    <a:pt x="6570726" y="223647"/>
                  </a:lnTo>
                  <a:lnTo>
                    <a:pt x="6570726" y="260223"/>
                  </a:lnTo>
                  <a:lnTo>
                    <a:pt x="6598539" y="260223"/>
                  </a:lnTo>
                  <a:lnTo>
                    <a:pt x="6598539" y="762"/>
                  </a:lnTo>
                  <a:close/>
                </a:path>
                <a:path w="7972425" h="1020445">
                  <a:moveTo>
                    <a:pt x="6607302" y="310515"/>
                  </a:moveTo>
                  <a:lnTo>
                    <a:pt x="6396609" y="310515"/>
                  </a:lnTo>
                  <a:lnTo>
                    <a:pt x="6396609" y="234315"/>
                  </a:lnTo>
                  <a:lnTo>
                    <a:pt x="6368796" y="234315"/>
                  </a:lnTo>
                  <a:lnTo>
                    <a:pt x="6368796" y="333756"/>
                  </a:lnTo>
                  <a:lnTo>
                    <a:pt x="6607302" y="333756"/>
                  </a:lnTo>
                  <a:lnTo>
                    <a:pt x="6607302" y="310515"/>
                  </a:lnTo>
                  <a:close/>
                </a:path>
                <a:path w="7972425" h="1020445">
                  <a:moveTo>
                    <a:pt x="6837807" y="37338"/>
                  </a:moveTo>
                  <a:lnTo>
                    <a:pt x="6682740" y="37338"/>
                  </a:lnTo>
                  <a:lnTo>
                    <a:pt x="6682740" y="60579"/>
                  </a:lnTo>
                  <a:lnTo>
                    <a:pt x="6809994" y="60579"/>
                  </a:lnTo>
                  <a:lnTo>
                    <a:pt x="6801142" y="107734"/>
                  </a:lnTo>
                  <a:lnTo>
                    <a:pt x="6782371" y="151066"/>
                  </a:lnTo>
                  <a:lnTo>
                    <a:pt x="6753733" y="190131"/>
                  </a:lnTo>
                  <a:lnTo>
                    <a:pt x="6715303" y="224510"/>
                  </a:lnTo>
                  <a:lnTo>
                    <a:pt x="6667119" y="253746"/>
                  </a:lnTo>
                  <a:lnTo>
                    <a:pt x="6682740" y="275844"/>
                  </a:lnTo>
                  <a:lnTo>
                    <a:pt x="6732206" y="245783"/>
                  </a:lnTo>
                  <a:lnTo>
                    <a:pt x="6771551" y="210959"/>
                  </a:lnTo>
                  <a:lnTo>
                    <a:pt x="6801282" y="172021"/>
                  </a:lnTo>
                  <a:lnTo>
                    <a:pt x="6821906" y="129641"/>
                  </a:lnTo>
                  <a:lnTo>
                    <a:pt x="6833921" y="84531"/>
                  </a:lnTo>
                  <a:lnTo>
                    <a:pt x="6837807" y="37338"/>
                  </a:lnTo>
                  <a:close/>
                </a:path>
                <a:path w="7972425" h="1020445">
                  <a:moveTo>
                    <a:pt x="6981063" y="140208"/>
                  </a:moveTo>
                  <a:lnTo>
                    <a:pt x="6925056" y="140208"/>
                  </a:lnTo>
                  <a:lnTo>
                    <a:pt x="6925056" y="381"/>
                  </a:lnTo>
                  <a:lnTo>
                    <a:pt x="6897243" y="381"/>
                  </a:lnTo>
                  <a:lnTo>
                    <a:pt x="6897243" y="340995"/>
                  </a:lnTo>
                  <a:lnTo>
                    <a:pt x="6925056" y="340995"/>
                  </a:lnTo>
                  <a:lnTo>
                    <a:pt x="6925056" y="163449"/>
                  </a:lnTo>
                  <a:lnTo>
                    <a:pt x="6981063" y="163449"/>
                  </a:lnTo>
                  <a:lnTo>
                    <a:pt x="6981063" y="140208"/>
                  </a:lnTo>
                  <a:close/>
                </a:path>
                <a:path w="7972425" h="1020445">
                  <a:moveTo>
                    <a:pt x="7191756" y="95250"/>
                  </a:moveTo>
                  <a:lnTo>
                    <a:pt x="7185190" y="63436"/>
                  </a:lnTo>
                  <a:lnTo>
                    <a:pt x="7168058" y="40386"/>
                  </a:lnTo>
                  <a:lnTo>
                    <a:pt x="7166851" y="38760"/>
                  </a:lnTo>
                  <a:lnTo>
                    <a:pt x="7164705" y="37541"/>
                  </a:lnTo>
                  <a:lnTo>
                    <a:pt x="7164705" y="95250"/>
                  </a:lnTo>
                  <a:lnTo>
                    <a:pt x="7160158" y="117322"/>
                  </a:lnTo>
                  <a:lnTo>
                    <a:pt x="7147471" y="134683"/>
                  </a:lnTo>
                  <a:lnTo>
                    <a:pt x="7128065" y="146037"/>
                  </a:lnTo>
                  <a:lnTo>
                    <a:pt x="7103364" y="150114"/>
                  </a:lnTo>
                  <a:lnTo>
                    <a:pt x="7078891" y="146037"/>
                  </a:lnTo>
                  <a:lnTo>
                    <a:pt x="7059600" y="134683"/>
                  </a:lnTo>
                  <a:lnTo>
                    <a:pt x="7046950" y="117322"/>
                  </a:lnTo>
                  <a:lnTo>
                    <a:pt x="7042404" y="95250"/>
                  </a:lnTo>
                  <a:lnTo>
                    <a:pt x="7046950" y="73164"/>
                  </a:lnTo>
                  <a:lnTo>
                    <a:pt x="7059600" y="55816"/>
                  </a:lnTo>
                  <a:lnTo>
                    <a:pt x="7078891" y="44450"/>
                  </a:lnTo>
                  <a:lnTo>
                    <a:pt x="7103364" y="40386"/>
                  </a:lnTo>
                  <a:lnTo>
                    <a:pt x="7128065" y="44450"/>
                  </a:lnTo>
                  <a:lnTo>
                    <a:pt x="7147471" y="55816"/>
                  </a:lnTo>
                  <a:lnTo>
                    <a:pt x="7160158" y="73164"/>
                  </a:lnTo>
                  <a:lnTo>
                    <a:pt x="7164705" y="95250"/>
                  </a:lnTo>
                  <a:lnTo>
                    <a:pt x="7164705" y="37541"/>
                  </a:lnTo>
                  <a:lnTo>
                    <a:pt x="7138886" y="22809"/>
                  </a:lnTo>
                  <a:lnTo>
                    <a:pt x="7103364" y="17145"/>
                  </a:lnTo>
                  <a:lnTo>
                    <a:pt x="7068083" y="22809"/>
                  </a:lnTo>
                  <a:lnTo>
                    <a:pt x="7040219" y="38760"/>
                  </a:lnTo>
                  <a:lnTo>
                    <a:pt x="7021931" y="63436"/>
                  </a:lnTo>
                  <a:lnTo>
                    <a:pt x="7015353" y="95250"/>
                  </a:lnTo>
                  <a:lnTo>
                    <a:pt x="7021931" y="127063"/>
                  </a:lnTo>
                  <a:lnTo>
                    <a:pt x="7040219" y="151726"/>
                  </a:lnTo>
                  <a:lnTo>
                    <a:pt x="7068083" y="167678"/>
                  </a:lnTo>
                  <a:lnTo>
                    <a:pt x="7103364" y="173355"/>
                  </a:lnTo>
                  <a:lnTo>
                    <a:pt x="7138886" y="167678"/>
                  </a:lnTo>
                  <a:lnTo>
                    <a:pt x="7166851" y="151726"/>
                  </a:lnTo>
                  <a:lnTo>
                    <a:pt x="7168058" y="150114"/>
                  </a:lnTo>
                  <a:lnTo>
                    <a:pt x="7185190" y="127063"/>
                  </a:lnTo>
                  <a:lnTo>
                    <a:pt x="7191756" y="95250"/>
                  </a:lnTo>
                  <a:close/>
                </a:path>
                <a:path w="7972425" h="1020445">
                  <a:moveTo>
                    <a:pt x="7285863" y="200787"/>
                  </a:moveTo>
                  <a:lnTo>
                    <a:pt x="7258431" y="200787"/>
                  </a:lnTo>
                  <a:lnTo>
                    <a:pt x="7258431" y="243840"/>
                  </a:lnTo>
                  <a:lnTo>
                    <a:pt x="7258431" y="266319"/>
                  </a:lnTo>
                  <a:lnTo>
                    <a:pt x="7258431" y="313563"/>
                  </a:lnTo>
                  <a:lnTo>
                    <a:pt x="7094982" y="313563"/>
                  </a:lnTo>
                  <a:lnTo>
                    <a:pt x="7094982" y="266319"/>
                  </a:lnTo>
                  <a:lnTo>
                    <a:pt x="7258431" y="266319"/>
                  </a:lnTo>
                  <a:lnTo>
                    <a:pt x="7258431" y="243840"/>
                  </a:lnTo>
                  <a:lnTo>
                    <a:pt x="7094982" y="243840"/>
                  </a:lnTo>
                  <a:lnTo>
                    <a:pt x="7094982" y="200787"/>
                  </a:lnTo>
                  <a:lnTo>
                    <a:pt x="7067550" y="200787"/>
                  </a:lnTo>
                  <a:lnTo>
                    <a:pt x="7067550" y="336423"/>
                  </a:lnTo>
                  <a:lnTo>
                    <a:pt x="7285863" y="336423"/>
                  </a:lnTo>
                  <a:lnTo>
                    <a:pt x="7285863" y="313563"/>
                  </a:lnTo>
                  <a:lnTo>
                    <a:pt x="7285863" y="266319"/>
                  </a:lnTo>
                  <a:lnTo>
                    <a:pt x="7285863" y="243840"/>
                  </a:lnTo>
                  <a:lnTo>
                    <a:pt x="7285863" y="200787"/>
                  </a:lnTo>
                  <a:close/>
                </a:path>
                <a:path w="7972425" h="1020445">
                  <a:moveTo>
                    <a:pt x="7285863" y="762"/>
                  </a:moveTo>
                  <a:lnTo>
                    <a:pt x="7258050" y="762"/>
                  </a:lnTo>
                  <a:lnTo>
                    <a:pt x="7258050" y="183261"/>
                  </a:lnTo>
                  <a:lnTo>
                    <a:pt x="7285863" y="183261"/>
                  </a:lnTo>
                  <a:lnTo>
                    <a:pt x="7285863" y="762"/>
                  </a:lnTo>
                  <a:close/>
                </a:path>
                <a:path w="7972425" h="1020445">
                  <a:moveTo>
                    <a:pt x="7618857" y="14478"/>
                  </a:moveTo>
                  <a:lnTo>
                    <a:pt x="7591425" y="14478"/>
                  </a:lnTo>
                  <a:lnTo>
                    <a:pt x="7591425" y="62674"/>
                  </a:lnTo>
                  <a:lnTo>
                    <a:pt x="7416546" y="62674"/>
                  </a:lnTo>
                  <a:lnTo>
                    <a:pt x="7416546" y="14414"/>
                  </a:lnTo>
                  <a:lnTo>
                    <a:pt x="7389114" y="14414"/>
                  </a:lnTo>
                  <a:lnTo>
                    <a:pt x="7389114" y="62674"/>
                  </a:lnTo>
                  <a:lnTo>
                    <a:pt x="7389114" y="85534"/>
                  </a:lnTo>
                  <a:lnTo>
                    <a:pt x="7389114" y="137604"/>
                  </a:lnTo>
                  <a:lnTo>
                    <a:pt x="7389114" y="161734"/>
                  </a:lnTo>
                  <a:lnTo>
                    <a:pt x="7618857" y="161734"/>
                  </a:lnTo>
                  <a:lnTo>
                    <a:pt x="7618857" y="137922"/>
                  </a:lnTo>
                  <a:lnTo>
                    <a:pt x="7618857" y="137604"/>
                  </a:lnTo>
                  <a:lnTo>
                    <a:pt x="7618857" y="85725"/>
                  </a:lnTo>
                  <a:lnTo>
                    <a:pt x="7591425" y="85725"/>
                  </a:lnTo>
                  <a:lnTo>
                    <a:pt x="7591425" y="137604"/>
                  </a:lnTo>
                  <a:lnTo>
                    <a:pt x="7416546" y="137604"/>
                  </a:lnTo>
                  <a:lnTo>
                    <a:pt x="7416546" y="85534"/>
                  </a:lnTo>
                  <a:lnTo>
                    <a:pt x="7618857" y="85534"/>
                  </a:lnTo>
                  <a:lnTo>
                    <a:pt x="7618857" y="62865"/>
                  </a:lnTo>
                  <a:lnTo>
                    <a:pt x="7618857" y="62674"/>
                  </a:lnTo>
                  <a:lnTo>
                    <a:pt x="7618857" y="14478"/>
                  </a:lnTo>
                  <a:close/>
                </a:path>
                <a:path w="7972425" h="1020445">
                  <a:moveTo>
                    <a:pt x="7658862" y="203073"/>
                  </a:moveTo>
                  <a:lnTo>
                    <a:pt x="7349490" y="203073"/>
                  </a:lnTo>
                  <a:lnTo>
                    <a:pt x="7349490" y="226314"/>
                  </a:lnTo>
                  <a:lnTo>
                    <a:pt x="7489698" y="226314"/>
                  </a:lnTo>
                  <a:lnTo>
                    <a:pt x="7489698" y="341376"/>
                  </a:lnTo>
                  <a:lnTo>
                    <a:pt x="7517511" y="341376"/>
                  </a:lnTo>
                  <a:lnTo>
                    <a:pt x="7517511" y="226314"/>
                  </a:lnTo>
                  <a:lnTo>
                    <a:pt x="7658862" y="226314"/>
                  </a:lnTo>
                  <a:lnTo>
                    <a:pt x="7658862" y="203073"/>
                  </a:lnTo>
                  <a:close/>
                </a:path>
                <a:path w="7972425" h="1020445">
                  <a:moveTo>
                    <a:pt x="7890510" y="248031"/>
                  </a:moveTo>
                  <a:lnTo>
                    <a:pt x="7888922" y="235839"/>
                  </a:lnTo>
                  <a:lnTo>
                    <a:pt x="7888859" y="235394"/>
                  </a:lnTo>
                  <a:lnTo>
                    <a:pt x="7887462" y="224790"/>
                  </a:lnTo>
                  <a:lnTo>
                    <a:pt x="7853121" y="230365"/>
                  </a:lnTo>
                  <a:lnTo>
                    <a:pt x="7818412" y="233743"/>
                  </a:lnTo>
                  <a:lnTo>
                    <a:pt x="7780414" y="235394"/>
                  </a:lnTo>
                  <a:lnTo>
                    <a:pt x="7736205" y="235839"/>
                  </a:lnTo>
                  <a:lnTo>
                    <a:pt x="7736205" y="150876"/>
                  </a:lnTo>
                  <a:lnTo>
                    <a:pt x="7850505" y="150876"/>
                  </a:lnTo>
                  <a:lnTo>
                    <a:pt x="7850505" y="128016"/>
                  </a:lnTo>
                  <a:lnTo>
                    <a:pt x="7736205" y="128016"/>
                  </a:lnTo>
                  <a:lnTo>
                    <a:pt x="7736205" y="55245"/>
                  </a:lnTo>
                  <a:lnTo>
                    <a:pt x="7866126" y="55245"/>
                  </a:lnTo>
                  <a:lnTo>
                    <a:pt x="7866126" y="32004"/>
                  </a:lnTo>
                  <a:lnTo>
                    <a:pt x="7708773" y="32004"/>
                  </a:lnTo>
                  <a:lnTo>
                    <a:pt x="7708773" y="259080"/>
                  </a:lnTo>
                  <a:lnTo>
                    <a:pt x="7734300" y="259080"/>
                  </a:lnTo>
                  <a:lnTo>
                    <a:pt x="7779766" y="258584"/>
                  </a:lnTo>
                  <a:lnTo>
                    <a:pt x="7818844" y="256832"/>
                  </a:lnTo>
                  <a:lnTo>
                    <a:pt x="7854696" y="253453"/>
                  </a:lnTo>
                  <a:lnTo>
                    <a:pt x="7890510" y="248031"/>
                  </a:lnTo>
                  <a:close/>
                </a:path>
                <a:path w="7972425" h="1020445">
                  <a:moveTo>
                    <a:pt x="7972425" y="0"/>
                  </a:moveTo>
                  <a:lnTo>
                    <a:pt x="7944612" y="0"/>
                  </a:lnTo>
                  <a:lnTo>
                    <a:pt x="7944612" y="130302"/>
                  </a:lnTo>
                  <a:lnTo>
                    <a:pt x="7871841" y="130302"/>
                  </a:lnTo>
                  <a:lnTo>
                    <a:pt x="7871841" y="153543"/>
                  </a:lnTo>
                  <a:lnTo>
                    <a:pt x="7944612" y="153543"/>
                  </a:lnTo>
                  <a:lnTo>
                    <a:pt x="7944612" y="341757"/>
                  </a:lnTo>
                  <a:lnTo>
                    <a:pt x="7972425" y="341757"/>
                  </a:lnTo>
                  <a:lnTo>
                    <a:pt x="7972425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85431" y="7925574"/>
              <a:ext cx="8275955" cy="978535"/>
            </a:xfrm>
            <a:custGeom>
              <a:avLst/>
              <a:gdLst/>
              <a:ahLst/>
              <a:cxnLst/>
              <a:rect l="l" t="t" r="r" b="b"/>
              <a:pathLst>
                <a:path w="8275955" h="978534">
                  <a:moveTo>
                    <a:pt x="184785" y="822553"/>
                  </a:moveTo>
                  <a:lnTo>
                    <a:pt x="178676" y="791121"/>
                  </a:lnTo>
                  <a:lnTo>
                    <a:pt x="162661" y="768070"/>
                  </a:lnTo>
                  <a:lnTo>
                    <a:pt x="161594" y="766546"/>
                  </a:lnTo>
                  <a:lnTo>
                    <a:pt x="158496" y="764654"/>
                  </a:lnTo>
                  <a:lnTo>
                    <a:pt x="158496" y="822553"/>
                  </a:lnTo>
                  <a:lnTo>
                    <a:pt x="154305" y="844410"/>
                  </a:lnTo>
                  <a:lnTo>
                    <a:pt x="142595" y="861656"/>
                  </a:lnTo>
                  <a:lnTo>
                    <a:pt x="124752" y="872972"/>
                  </a:lnTo>
                  <a:lnTo>
                    <a:pt x="102108" y="877036"/>
                  </a:lnTo>
                  <a:lnTo>
                    <a:pt x="79921" y="872972"/>
                  </a:lnTo>
                  <a:lnTo>
                    <a:pt x="62293" y="861656"/>
                  </a:lnTo>
                  <a:lnTo>
                    <a:pt x="50673" y="844410"/>
                  </a:lnTo>
                  <a:lnTo>
                    <a:pt x="46482" y="822553"/>
                  </a:lnTo>
                  <a:lnTo>
                    <a:pt x="50673" y="800696"/>
                  </a:lnTo>
                  <a:lnTo>
                    <a:pt x="62293" y="783450"/>
                  </a:lnTo>
                  <a:lnTo>
                    <a:pt x="79921" y="772134"/>
                  </a:lnTo>
                  <a:lnTo>
                    <a:pt x="102108" y="768070"/>
                  </a:lnTo>
                  <a:lnTo>
                    <a:pt x="124752" y="772134"/>
                  </a:lnTo>
                  <a:lnTo>
                    <a:pt x="142595" y="783450"/>
                  </a:lnTo>
                  <a:lnTo>
                    <a:pt x="154305" y="800696"/>
                  </a:lnTo>
                  <a:lnTo>
                    <a:pt x="158496" y="822553"/>
                  </a:lnTo>
                  <a:lnTo>
                    <a:pt x="158496" y="764654"/>
                  </a:lnTo>
                  <a:lnTo>
                    <a:pt x="135445" y="750544"/>
                  </a:lnTo>
                  <a:lnTo>
                    <a:pt x="102108" y="744829"/>
                  </a:lnTo>
                  <a:lnTo>
                    <a:pt x="69380" y="750544"/>
                  </a:lnTo>
                  <a:lnTo>
                    <a:pt x="43434" y="766546"/>
                  </a:lnTo>
                  <a:lnTo>
                    <a:pt x="26352" y="791121"/>
                  </a:lnTo>
                  <a:lnTo>
                    <a:pt x="20193" y="822553"/>
                  </a:lnTo>
                  <a:lnTo>
                    <a:pt x="26352" y="854151"/>
                  </a:lnTo>
                  <a:lnTo>
                    <a:pt x="43434" y="878700"/>
                  </a:lnTo>
                  <a:lnTo>
                    <a:pt x="69380" y="894613"/>
                  </a:lnTo>
                  <a:lnTo>
                    <a:pt x="102108" y="900277"/>
                  </a:lnTo>
                  <a:lnTo>
                    <a:pt x="135445" y="894613"/>
                  </a:lnTo>
                  <a:lnTo>
                    <a:pt x="161594" y="878700"/>
                  </a:lnTo>
                  <a:lnTo>
                    <a:pt x="162763" y="877036"/>
                  </a:lnTo>
                  <a:lnTo>
                    <a:pt x="178676" y="854151"/>
                  </a:lnTo>
                  <a:lnTo>
                    <a:pt x="184785" y="822553"/>
                  </a:lnTo>
                  <a:close/>
                </a:path>
                <a:path w="8275955" h="978534">
                  <a:moveTo>
                    <a:pt x="201549" y="691870"/>
                  </a:moveTo>
                  <a:lnTo>
                    <a:pt x="115824" y="691870"/>
                  </a:lnTo>
                  <a:lnTo>
                    <a:pt x="115824" y="640435"/>
                  </a:lnTo>
                  <a:lnTo>
                    <a:pt x="88011" y="640435"/>
                  </a:lnTo>
                  <a:lnTo>
                    <a:pt x="88011" y="691870"/>
                  </a:lnTo>
                  <a:lnTo>
                    <a:pt x="0" y="691870"/>
                  </a:lnTo>
                  <a:lnTo>
                    <a:pt x="0" y="714730"/>
                  </a:lnTo>
                  <a:lnTo>
                    <a:pt x="201549" y="714730"/>
                  </a:lnTo>
                  <a:lnTo>
                    <a:pt x="201549" y="691870"/>
                  </a:lnTo>
                  <a:close/>
                </a:path>
                <a:path w="8275955" h="978534">
                  <a:moveTo>
                    <a:pt x="320040" y="778357"/>
                  </a:moveTo>
                  <a:lnTo>
                    <a:pt x="262890" y="778357"/>
                  </a:lnTo>
                  <a:lnTo>
                    <a:pt x="262890" y="636625"/>
                  </a:lnTo>
                  <a:lnTo>
                    <a:pt x="235077" y="636625"/>
                  </a:lnTo>
                  <a:lnTo>
                    <a:pt x="235077" y="977620"/>
                  </a:lnTo>
                  <a:lnTo>
                    <a:pt x="262890" y="977620"/>
                  </a:lnTo>
                  <a:lnTo>
                    <a:pt x="262890" y="801598"/>
                  </a:lnTo>
                  <a:lnTo>
                    <a:pt x="320040" y="801598"/>
                  </a:lnTo>
                  <a:lnTo>
                    <a:pt x="320040" y="778357"/>
                  </a:lnTo>
                  <a:close/>
                </a:path>
                <a:path w="8275955" h="978534">
                  <a:moveTo>
                    <a:pt x="617601" y="740892"/>
                  </a:moveTo>
                  <a:lnTo>
                    <a:pt x="414528" y="740892"/>
                  </a:lnTo>
                  <a:lnTo>
                    <a:pt x="414528" y="649452"/>
                  </a:lnTo>
                  <a:lnTo>
                    <a:pt x="386715" y="649452"/>
                  </a:lnTo>
                  <a:lnTo>
                    <a:pt x="386715" y="740892"/>
                  </a:lnTo>
                  <a:lnTo>
                    <a:pt x="386715" y="763752"/>
                  </a:lnTo>
                  <a:lnTo>
                    <a:pt x="617601" y="763752"/>
                  </a:lnTo>
                  <a:lnTo>
                    <a:pt x="617601" y="740892"/>
                  </a:lnTo>
                  <a:close/>
                </a:path>
                <a:path w="8275955" h="978534">
                  <a:moveTo>
                    <a:pt x="619887" y="946632"/>
                  </a:moveTo>
                  <a:lnTo>
                    <a:pt x="412623" y="946632"/>
                  </a:lnTo>
                  <a:lnTo>
                    <a:pt x="412623" y="870432"/>
                  </a:lnTo>
                  <a:lnTo>
                    <a:pt x="384810" y="870432"/>
                  </a:lnTo>
                  <a:lnTo>
                    <a:pt x="384810" y="946632"/>
                  </a:lnTo>
                  <a:lnTo>
                    <a:pt x="384810" y="969492"/>
                  </a:lnTo>
                  <a:lnTo>
                    <a:pt x="619887" y="969492"/>
                  </a:lnTo>
                  <a:lnTo>
                    <a:pt x="619887" y="946632"/>
                  </a:lnTo>
                  <a:close/>
                </a:path>
                <a:path w="8275955" h="978534">
                  <a:moveTo>
                    <a:pt x="653415" y="811123"/>
                  </a:moveTo>
                  <a:lnTo>
                    <a:pt x="344424" y="811123"/>
                  </a:lnTo>
                  <a:lnTo>
                    <a:pt x="344424" y="834364"/>
                  </a:lnTo>
                  <a:lnTo>
                    <a:pt x="653415" y="834364"/>
                  </a:lnTo>
                  <a:lnTo>
                    <a:pt x="653415" y="811123"/>
                  </a:lnTo>
                  <a:close/>
                </a:path>
                <a:path w="8275955" h="978534">
                  <a:moveTo>
                    <a:pt x="961186" y="663676"/>
                  </a:moveTo>
                  <a:lnTo>
                    <a:pt x="809167" y="663676"/>
                  </a:lnTo>
                  <a:lnTo>
                    <a:pt x="809167" y="686917"/>
                  </a:lnTo>
                  <a:lnTo>
                    <a:pt x="931468" y="686917"/>
                  </a:lnTo>
                  <a:lnTo>
                    <a:pt x="918641" y="731164"/>
                  </a:lnTo>
                  <a:lnTo>
                    <a:pt x="890270" y="769124"/>
                  </a:lnTo>
                  <a:lnTo>
                    <a:pt x="847826" y="800074"/>
                  </a:lnTo>
                  <a:lnTo>
                    <a:pt x="792784" y="823315"/>
                  </a:lnTo>
                  <a:lnTo>
                    <a:pt x="804976" y="845413"/>
                  </a:lnTo>
                  <a:lnTo>
                    <a:pt x="858380" y="822782"/>
                  </a:lnTo>
                  <a:lnTo>
                    <a:pt x="901763" y="793013"/>
                  </a:lnTo>
                  <a:lnTo>
                    <a:pt x="934072" y="756399"/>
                  </a:lnTo>
                  <a:lnTo>
                    <a:pt x="954227" y="713193"/>
                  </a:lnTo>
                  <a:lnTo>
                    <a:pt x="961186" y="663676"/>
                  </a:lnTo>
                  <a:close/>
                </a:path>
                <a:path w="8275955" h="978534">
                  <a:moveTo>
                    <a:pt x="1066342" y="636625"/>
                  </a:moveTo>
                  <a:lnTo>
                    <a:pt x="1038529" y="636625"/>
                  </a:lnTo>
                  <a:lnTo>
                    <a:pt x="1038529" y="734161"/>
                  </a:lnTo>
                  <a:lnTo>
                    <a:pt x="962329" y="734161"/>
                  </a:lnTo>
                  <a:lnTo>
                    <a:pt x="962329" y="757402"/>
                  </a:lnTo>
                  <a:lnTo>
                    <a:pt x="1038529" y="757402"/>
                  </a:lnTo>
                  <a:lnTo>
                    <a:pt x="1038529" y="868654"/>
                  </a:lnTo>
                  <a:lnTo>
                    <a:pt x="1066342" y="868654"/>
                  </a:lnTo>
                  <a:lnTo>
                    <a:pt x="1066342" y="636625"/>
                  </a:lnTo>
                  <a:close/>
                </a:path>
                <a:path w="8275955" h="978534">
                  <a:moveTo>
                    <a:pt x="1085392" y="953998"/>
                  </a:moveTo>
                  <a:lnTo>
                    <a:pt x="1043101" y="940981"/>
                  </a:lnTo>
                  <a:lnTo>
                    <a:pt x="1006525" y="919276"/>
                  </a:lnTo>
                  <a:lnTo>
                    <a:pt x="980808" y="890079"/>
                  </a:lnTo>
                  <a:lnTo>
                    <a:pt x="971092" y="854557"/>
                  </a:lnTo>
                  <a:lnTo>
                    <a:pt x="971092" y="838174"/>
                  </a:lnTo>
                  <a:lnTo>
                    <a:pt x="943279" y="838174"/>
                  </a:lnTo>
                  <a:lnTo>
                    <a:pt x="943279" y="854557"/>
                  </a:lnTo>
                  <a:lnTo>
                    <a:pt x="933500" y="890574"/>
                  </a:lnTo>
                  <a:lnTo>
                    <a:pt x="907605" y="920089"/>
                  </a:lnTo>
                  <a:lnTo>
                    <a:pt x="870788" y="941895"/>
                  </a:lnTo>
                  <a:lnTo>
                    <a:pt x="828217" y="954760"/>
                  </a:lnTo>
                  <a:lnTo>
                    <a:pt x="839647" y="976477"/>
                  </a:lnTo>
                  <a:lnTo>
                    <a:pt x="876084" y="965809"/>
                  </a:lnTo>
                  <a:lnTo>
                    <a:pt x="909459" y="948905"/>
                  </a:lnTo>
                  <a:lnTo>
                    <a:pt x="937260" y="926058"/>
                  </a:lnTo>
                  <a:lnTo>
                    <a:pt x="956995" y="897610"/>
                  </a:lnTo>
                  <a:lnTo>
                    <a:pt x="976820" y="925779"/>
                  </a:lnTo>
                  <a:lnTo>
                    <a:pt x="1004468" y="948385"/>
                  </a:lnTo>
                  <a:lnTo>
                    <a:pt x="1037628" y="965123"/>
                  </a:lnTo>
                  <a:lnTo>
                    <a:pt x="1073962" y="975715"/>
                  </a:lnTo>
                  <a:lnTo>
                    <a:pt x="1085392" y="953998"/>
                  </a:lnTo>
                  <a:close/>
                </a:path>
                <a:path w="8275955" h="978534">
                  <a:moveTo>
                    <a:pt x="1402384" y="702157"/>
                  </a:moveTo>
                  <a:lnTo>
                    <a:pt x="1394307" y="676795"/>
                  </a:lnTo>
                  <a:lnTo>
                    <a:pt x="1378343" y="664057"/>
                  </a:lnTo>
                  <a:lnTo>
                    <a:pt x="1374190" y="660742"/>
                  </a:lnTo>
                  <a:lnTo>
                    <a:pt x="1374190" y="702157"/>
                  </a:lnTo>
                  <a:lnTo>
                    <a:pt x="1368005" y="718172"/>
                  </a:lnTo>
                  <a:lnTo>
                    <a:pt x="1350137" y="730021"/>
                  </a:lnTo>
                  <a:lnTo>
                    <a:pt x="1321625" y="737362"/>
                  </a:lnTo>
                  <a:lnTo>
                    <a:pt x="1283512" y="739876"/>
                  </a:lnTo>
                  <a:lnTo>
                    <a:pt x="1245235" y="737362"/>
                  </a:lnTo>
                  <a:lnTo>
                    <a:pt x="1216736" y="730021"/>
                  </a:lnTo>
                  <a:lnTo>
                    <a:pt x="1198968" y="718172"/>
                  </a:lnTo>
                  <a:lnTo>
                    <a:pt x="1192834" y="702157"/>
                  </a:lnTo>
                  <a:lnTo>
                    <a:pt x="1198968" y="686079"/>
                  </a:lnTo>
                  <a:lnTo>
                    <a:pt x="1245235" y="666635"/>
                  </a:lnTo>
                  <a:lnTo>
                    <a:pt x="1283512" y="664057"/>
                  </a:lnTo>
                  <a:lnTo>
                    <a:pt x="1321625" y="666635"/>
                  </a:lnTo>
                  <a:lnTo>
                    <a:pt x="1368005" y="686079"/>
                  </a:lnTo>
                  <a:lnTo>
                    <a:pt x="1374190" y="702157"/>
                  </a:lnTo>
                  <a:lnTo>
                    <a:pt x="1374190" y="660742"/>
                  </a:lnTo>
                  <a:lnTo>
                    <a:pt x="1370952" y="658152"/>
                  </a:lnTo>
                  <a:lnTo>
                    <a:pt x="1333588" y="646645"/>
                  </a:lnTo>
                  <a:lnTo>
                    <a:pt x="1283512" y="642721"/>
                  </a:lnTo>
                  <a:lnTo>
                    <a:pt x="1233373" y="646645"/>
                  </a:lnTo>
                  <a:lnTo>
                    <a:pt x="1195882" y="658152"/>
                  </a:lnTo>
                  <a:lnTo>
                    <a:pt x="1172387" y="676795"/>
                  </a:lnTo>
                  <a:lnTo>
                    <a:pt x="1164259" y="702157"/>
                  </a:lnTo>
                  <a:lnTo>
                    <a:pt x="1172387" y="727303"/>
                  </a:lnTo>
                  <a:lnTo>
                    <a:pt x="1195882" y="745832"/>
                  </a:lnTo>
                  <a:lnTo>
                    <a:pt x="1233373" y="757288"/>
                  </a:lnTo>
                  <a:lnTo>
                    <a:pt x="1283512" y="761212"/>
                  </a:lnTo>
                  <a:lnTo>
                    <a:pt x="1333588" y="757288"/>
                  </a:lnTo>
                  <a:lnTo>
                    <a:pt x="1370952" y="745832"/>
                  </a:lnTo>
                  <a:lnTo>
                    <a:pt x="1378458" y="739876"/>
                  </a:lnTo>
                  <a:lnTo>
                    <a:pt x="1394307" y="727303"/>
                  </a:lnTo>
                  <a:lnTo>
                    <a:pt x="1402384" y="702157"/>
                  </a:lnTo>
                  <a:close/>
                </a:path>
                <a:path w="8275955" h="978534">
                  <a:moveTo>
                    <a:pt x="1408099" y="950950"/>
                  </a:moveTo>
                  <a:lnTo>
                    <a:pt x="1195501" y="950950"/>
                  </a:lnTo>
                  <a:lnTo>
                    <a:pt x="1195501" y="913993"/>
                  </a:lnTo>
                  <a:lnTo>
                    <a:pt x="1397812" y="913993"/>
                  </a:lnTo>
                  <a:lnTo>
                    <a:pt x="1397812" y="839317"/>
                  </a:lnTo>
                  <a:lnTo>
                    <a:pt x="1167307" y="839317"/>
                  </a:lnTo>
                  <a:lnTo>
                    <a:pt x="1167307" y="860653"/>
                  </a:lnTo>
                  <a:lnTo>
                    <a:pt x="1370380" y="860653"/>
                  </a:lnTo>
                  <a:lnTo>
                    <a:pt x="1370380" y="893419"/>
                  </a:lnTo>
                  <a:lnTo>
                    <a:pt x="1168450" y="893419"/>
                  </a:lnTo>
                  <a:lnTo>
                    <a:pt x="1168450" y="973429"/>
                  </a:lnTo>
                  <a:lnTo>
                    <a:pt x="1408099" y="973429"/>
                  </a:lnTo>
                  <a:lnTo>
                    <a:pt x="1408099" y="950950"/>
                  </a:lnTo>
                  <a:close/>
                </a:path>
                <a:path w="8275955" h="978534">
                  <a:moveTo>
                    <a:pt x="1437817" y="785215"/>
                  </a:moveTo>
                  <a:lnTo>
                    <a:pt x="1129969" y="785215"/>
                  </a:lnTo>
                  <a:lnTo>
                    <a:pt x="1129969" y="808075"/>
                  </a:lnTo>
                  <a:lnTo>
                    <a:pt x="1437817" y="808075"/>
                  </a:lnTo>
                  <a:lnTo>
                    <a:pt x="1437817" y="785215"/>
                  </a:lnTo>
                  <a:close/>
                </a:path>
                <a:path w="8275955" h="978534">
                  <a:moveTo>
                    <a:pt x="1841347" y="870432"/>
                  </a:moveTo>
                  <a:lnTo>
                    <a:pt x="1605889" y="870432"/>
                  </a:lnTo>
                  <a:lnTo>
                    <a:pt x="1605889" y="893292"/>
                  </a:lnTo>
                  <a:lnTo>
                    <a:pt x="1813534" y="893292"/>
                  </a:lnTo>
                  <a:lnTo>
                    <a:pt x="1813534" y="977112"/>
                  </a:lnTo>
                  <a:lnTo>
                    <a:pt x="1841347" y="977112"/>
                  </a:lnTo>
                  <a:lnTo>
                    <a:pt x="1841347" y="893292"/>
                  </a:lnTo>
                  <a:lnTo>
                    <a:pt x="1841347" y="870432"/>
                  </a:lnTo>
                  <a:close/>
                </a:path>
                <a:path w="8275955" h="978534">
                  <a:moveTo>
                    <a:pt x="1879828" y="810742"/>
                  </a:moveTo>
                  <a:lnTo>
                    <a:pt x="1739620" y="810742"/>
                  </a:lnTo>
                  <a:lnTo>
                    <a:pt x="1739620" y="766292"/>
                  </a:lnTo>
                  <a:lnTo>
                    <a:pt x="1839823" y="766292"/>
                  </a:lnTo>
                  <a:lnTo>
                    <a:pt x="1839823" y="743432"/>
                  </a:lnTo>
                  <a:lnTo>
                    <a:pt x="1638655" y="743432"/>
                  </a:lnTo>
                  <a:lnTo>
                    <a:pt x="1638655" y="673582"/>
                  </a:lnTo>
                  <a:lnTo>
                    <a:pt x="1812772" y="673582"/>
                  </a:lnTo>
                  <a:lnTo>
                    <a:pt x="1812772" y="743305"/>
                  </a:lnTo>
                  <a:lnTo>
                    <a:pt x="1839823" y="743305"/>
                  </a:lnTo>
                  <a:lnTo>
                    <a:pt x="1839823" y="673582"/>
                  </a:lnTo>
                  <a:lnTo>
                    <a:pt x="1839823" y="650722"/>
                  </a:lnTo>
                  <a:lnTo>
                    <a:pt x="1611223" y="650722"/>
                  </a:lnTo>
                  <a:lnTo>
                    <a:pt x="1611223" y="673582"/>
                  </a:lnTo>
                  <a:lnTo>
                    <a:pt x="1611223" y="743432"/>
                  </a:lnTo>
                  <a:lnTo>
                    <a:pt x="1611223" y="766292"/>
                  </a:lnTo>
                  <a:lnTo>
                    <a:pt x="1712188" y="766292"/>
                  </a:lnTo>
                  <a:lnTo>
                    <a:pt x="1712188" y="810742"/>
                  </a:lnTo>
                  <a:lnTo>
                    <a:pt x="1571599" y="810742"/>
                  </a:lnTo>
                  <a:lnTo>
                    <a:pt x="1571599" y="833602"/>
                  </a:lnTo>
                  <a:lnTo>
                    <a:pt x="1879828" y="833602"/>
                  </a:lnTo>
                  <a:lnTo>
                    <a:pt x="1879828" y="810742"/>
                  </a:lnTo>
                  <a:close/>
                </a:path>
                <a:path w="8275955" h="978534">
                  <a:moveTo>
                    <a:pt x="2223490" y="912469"/>
                  </a:moveTo>
                  <a:lnTo>
                    <a:pt x="2134336" y="912469"/>
                  </a:lnTo>
                  <a:lnTo>
                    <a:pt x="2134336" y="828268"/>
                  </a:lnTo>
                  <a:lnTo>
                    <a:pt x="2193772" y="828268"/>
                  </a:lnTo>
                  <a:lnTo>
                    <a:pt x="2193772" y="805408"/>
                  </a:lnTo>
                  <a:lnTo>
                    <a:pt x="2139670" y="805408"/>
                  </a:lnTo>
                  <a:lnTo>
                    <a:pt x="2139670" y="692251"/>
                  </a:lnTo>
                  <a:lnTo>
                    <a:pt x="2193772" y="692251"/>
                  </a:lnTo>
                  <a:lnTo>
                    <a:pt x="2193772" y="669010"/>
                  </a:lnTo>
                  <a:lnTo>
                    <a:pt x="2111857" y="669010"/>
                  </a:lnTo>
                  <a:lnTo>
                    <a:pt x="2111857" y="692251"/>
                  </a:lnTo>
                  <a:lnTo>
                    <a:pt x="2111857" y="805408"/>
                  </a:lnTo>
                  <a:lnTo>
                    <a:pt x="2106523" y="805408"/>
                  </a:lnTo>
                  <a:lnTo>
                    <a:pt x="2106523" y="828268"/>
                  </a:lnTo>
                  <a:lnTo>
                    <a:pt x="2106523" y="912469"/>
                  </a:lnTo>
                  <a:lnTo>
                    <a:pt x="2029561" y="912469"/>
                  </a:lnTo>
                  <a:lnTo>
                    <a:pt x="2029561" y="828268"/>
                  </a:lnTo>
                  <a:lnTo>
                    <a:pt x="2106523" y="828268"/>
                  </a:lnTo>
                  <a:lnTo>
                    <a:pt x="2106523" y="805408"/>
                  </a:lnTo>
                  <a:lnTo>
                    <a:pt x="2024227" y="805408"/>
                  </a:lnTo>
                  <a:lnTo>
                    <a:pt x="2024227" y="692251"/>
                  </a:lnTo>
                  <a:lnTo>
                    <a:pt x="2111857" y="692251"/>
                  </a:lnTo>
                  <a:lnTo>
                    <a:pt x="2111857" y="669010"/>
                  </a:lnTo>
                  <a:lnTo>
                    <a:pt x="1942312" y="669010"/>
                  </a:lnTo>
                  <a:lnTo>
                    <a:pt x="1942312" y="692251"/>
                  </a:lnTo>
                  <a:lnTo>
                    <a:pt x="1996414" y="692251"/>
                  </a:lnTo>
                  <a:lnTo>
                    <a:pt x="1996414" y="805408"/>
                  </a:lnTo>
                  <a:lnTo>
                    <a:pt x="1943074" y="805408"/>
                  </a:lnTo>
                  <a:lnTo>
                    <a:pt x="1943074" y="828268"/>
                  </a:lnTo>
                  <a:lnTo>
                    <a:pt x="2002129" y="828268"/>
                  </a:lnTo>
                  <a:lnTo>
                    <a:pt x="2002129" y="912469"/>
                  </a:lnTo>
                  <a:lnTo>
                    <a:pt x="1914499" y="912469"/>
                  </a:lnTo>
                  <a:lnTo>
                    <a:pt x="1914499" y="935710"/>
                  </a:lnTo>
                  <a:lnTo>
                    <a:pt x="2223490" y="935710"/>
                  </a:lnTo>
                  <a:lnTo>
                    <a:pt x="2223490" y="912469"/>
                  </a:lnTo>
                  <a:close/>
                </a:path>
                <a:path w="8275955" h="978534">
                  <a:moveTo>
                    <a:pt x="2566390" y="911072"/>
                  </a:moveTo>
                  <a:lnTo>
                    <a:pt x="2425420" y="911072"/>
                  </a:lnTo>
                  <a:lnTo>
                    <a:pt x="2425420" y="845032"/>
                  </a:lnTo>
                  <a:lnTo>
                    <a:pt x="2535148" y="845032"/>
                  </a:lnTo>
                  <a:lnTo>
                    <a:pt x="2535148" y="822172"/>
                  </a:lnTo>
                  <a:lnTo>
                    <a:pt x="2324074" y="822172"/>
                  </a:lnTo>
                  <a:lnTo>
                    <a:pt x="2324074" y="763752"/>
                  </a:lnTo>
                  <a:lnTo>
                    <a:pt x="2527147" y="763752"/>
                  </a:lnTo>
                  <a:lnTo>
                    <a:pt x="2527147" y="740892"/>
                  </a:lnTo>
                  <a:lnTo>
                    <a:pt x="2527147" y="686282"/>
                  </a:lnTo>
                  <a:lnTo>
                    <a:pt x="2527147" y="662152"/>
                  </a:lnTo>
                  <a:lnTo>
                    <a:pt x="2295880" y="662152"/>
                  </a:lnTo>
                  <a:lnTo>
                    <a:pt x="2295880" y="686282"/>
                  </a:lnTo>
                  <a:lnTo>
                    <a:pt x="2500096" y="686282"/>
                  </a:lnTo>
                  <a:lnTo>
                    <a:pt x="2500096" y="740892"/>
                  </a:lnTo>
                  <a:lnTo>
                    <a:pt x="2296642" y="740892"/>
                  </a:lnTo>
                  <a:lnTo>
                    <a:pt x="2296642" y="763752"/>
                  </a:lnTo>
                  <a:lnTo>
                    <a:pt x="2296642" y="822172"/>
                  </a:lnTo>
                  <a:lnTo>
                    <a:pt x="2296642" y="845032"/>
                  </a:lnTo>
                  <a:lnTo>
                    <a:pt x="2397607" y="845032"/>
                  </a:lnTo>
                  <a:lnTo>
                    <a:pt x="2397607" y="911072"/>
                  </a:lnTo>
                  <a:lnTo>
                    <a:pt x="2257399" y="911072"/>
                  </a:lnTo>
                  <a:lnTo>
                    <a:pt x="2257399" y="933932"/>
                  </a:lnTo>
                  <a:lnTo>
                    <a:pt x="2566390" y="933932"/>
                  </a:lnTo>
                  <a:lnTo>
                    <a:pt x="2566390" y="911072"/>
                  </a:lnTo>
                  <a:close/>
                </a:path>
                <a:path w="8275955" h="978534">
                  <a:moveTo>
                    <a:pt x="2857004" y="775690"/>
                  </a:moveTo>
                  <a:lnTo>
                    <a:pt x="2851810" y="751789"/>
                  </a:lnTo>
                  <a:lnTo>
                    <a:pt x="2841409" y="738733"/>
                  </a:lnTo>
                  <a:lnTo>
                    <a:pt x="2837154" y="733399"/>
                  </a:lnTo>
                  <a:lnTo>
                    <a:pt x="2832239" y="730846"/>
                  </a:lnTo>
                  <a:lnTo>
                    <a:pt x="2832239" y="775690"/>
                  </a:lnTo>
                  <a:lnTo>
                    <a:pt x="2828823" y="790790"/>
                  </a:lnTo>
                  <a:lnTo>
                    <a:pt x="2819196" y="802462"/>
                  </a:lnTo>
                  <a:lnTo>
                    <a:pt x="2804274" y="809980"/>
                  </a:lnTo>
                  <a:lnTo>
                    <a:pt x="2784995" y="812647"/>
                  </a:lnTo>
                  <a:lnTo>
                    <a:pt x="2765501" y="809980"/>
                  </a:lnTo>
                  <a:lnTo>
                    <a:pt x="2750477" y="802462"/>
                  </a:lnTo>
                  <a:lnTo>
                    <a:pt x="2740799" y="790790"/>
                  </a:lnTo>
                  <a:lnTo>
                    <a:pt x="2737370" y="775690"/>
                  </a:lnTo>
                  <a:lnTo>
                    <a:pt x="2740799" y="760590"/>
                  </a:lnTo>
                  <a:lnTo>
                    <a:pt x="2750477" y="748931"/>
                  </a:lnTo>
                  <a:lnTo>
                    <a:pt x="2765501" y="741400"/>
                  </a:lnTo>
                  <a:lnTo>
                    <a:pt x="2784995" y="738733"/>
                  </a:lnTo>
                  <a:lnTo>
                    <a:pt x="2804274" y="741400"/>
                  </a:lnTo>
                  <a:lnTo>
                    <a:pt x="2819196" y="748931"/>
                  </a:lnTo>
                  <a:lnTo>
                    <a:pt x="2828823" y="760590"/>
                  </a:lnTo>
                  <a:lnTo>
                    <a:pt x="2832239" y="775690"/>
                  </a:lnTo>
                  <a:lnTo>
                    <a:pt x="2832239" y="730846"/>
                  </a:lnTo>
                  <a:lnTo>
                    <a:pt x="2814421" y="721575"/>
                  </a:lnTo>
                  <a:lnTo>
                    <a:pt x="2784995" y="717397"/>
                  </a:lnTo>
                  <a:lnTo>
                    <a:pt x="2755531" y="721575"/>
                  </a:lnTo>
                  <a:lnTo>
                    <a:pt x="2732659" y="733399"/>
                  </a:lnTo>
                  <a:lnTo>
                    <a:pt x="2717863" y="751789"/>
                  </a:lnTo>
                  <a:lnTo>
                    <a:pt x="2712605" y="775690"/>
                  </a:lnTo>
                  <a:lnTo>
                    <a:pt x="2717863" y="799528"/>
                  </a:lnTo>
                  <a:lnTo>
                    <a:pt x="2732659" y="817791"/>
                  </a:lnTo>
                  <a:lnTo>
                    <a:pt x="2755531" y="829487"/>
                  </a:lnTo>
                  <a:lnTo>
                    <a:pt x="2784995" y="833602"/>
                  </a:lnTo>
                  <a:lnTo>
                    <a:pt x="2814421" y="829487"/>
                  </a:lnTo>
                  <a:lnTo>
                    <a:pt x="2837154" y="817791"/>
                  </a:lnTo>
                  <a:lnTo>
                    <a:pt x="2841282" y="812647"/>
                  </a:lnTo>
                  <a:lnTo>
                    <a:pt x="2851810" y="799528"/>
                  </a:lnTo>
                  <a:lnTo>
                    <a:pt x="2857004" y="775690"/>
                  </a:lnTo>
                  <a:close/>
                </a:path>
                <a:path w="8275955" h="978534">
                  <a:moveTo>
                    <a:pt x="2871863" y="676630"/>
                  </a:moveTo>
                  <a:lnTo>
                    <a:pt x="2798711" y="676630"/>
                  </a:lnTo>
                  <a:lnTo>
                    <a:pt x="2798711" y="638149"/>
                  </a:lnTo>
                  <a:lnTo>
                    <a:pt x="2771279" y="638149"/>
                  </a:lnTo>
                  <a:lnTo>
                    <a:pt x="2771279" y="676630"/>
                  </a:lnTo>
                  <a:lnTo>
                    <a:pt x="2697365" y="676630"/>
                  </a:lnTo>
                  <a:lnTo>
                    <a:pt x="2697365" y="699490"/>
                  </a:lnTo>
                  <a:lnTo>
                    <a:pt x="2871863" y="699490"/>
                  </a:lnTo>
                  <a:lnTo>
                    <a:pt x="2871863" y="676630"/>
                  </a:lnTo>
                  <a:close/>
                </a:path>
                <a:path w="8275955" h="978534">
                  <a:moveTo>
                    <a:pt x="2986163" y="637006"/>
                  </a:moveTo>
                  <a:lnTo>
                    <a:pt x="2959493" y="637006"/>
                  </a:lnTo>
                  <a:lnTo>
                    <a:pt x="2959493" y="731494"/>
                  </a:lnTo>
                  <a:lnTo>
                    <a:pt x="2913011" y="731494"/>
                  </a:lnTo>
                  <a:lnTo>
                    <a:pt x="2913011" y="642340"/>
                  </a:lnTo>
                  <a:lnTo>
                    <a:pt x="2886722" y="642340"/>
                  </a:lnTo>
                  <a:lnTo>
                    <a:pt x="2886722" y="842746"/>
                  </a:lnTo>
                  <a:lnTo>
                    <a:pt x="2913011" y="842746"/>
                  </a:lnTo>
                  <a:lnTo>
                    <a:pt x="2913011" y="754735"/>
                  </a:lnTo>
                  <a:lnTo>
                    <a:pt x="2959493" y="754735"/>
                  </a:lnTo>
                  <a:lnTo>
                    <a:pt x="2959493" y="847699"/>
                  </a:lnTo>
                  <a:lnTo>
                    <a:pt x="2986163" y="847699"/>
                  </a:lnTo>
                  <a:lnTo>
                    <a:pt x="2986163" y="754735"/>
                  </a:lnTo>
                  <a:lnTo>
                    <a:pt x="2986163" y="731494"/>
                  </a:lnTo>
                  <a:lnTo>
                    <a:pt x="2986163" y="637006"/>
                  </a:lnTo>
                  <a:close/>
                </a:path>
                <a:path w="8275955" h="978534">
                  <a:moveTo>
                    <a:pt x="3012833" y="952474"/>
                  </a:moveTo>
                  <a:lnTo>
                    <a:pt x="2984169" y="938606"/>
                  </a:lnTo>
                  <a:lnTo>
                    <a:pt x="2962313" y="918946"/>
                  </a:lnTo>
                  <a:lnTo>
                    <a:pt x="2957093" y="910183"/>
                  </a:lnTo>
                  <a:lnTo>
                    <a:pt x="2948381" y="895578"/>
                  </a:lnTo>
                  <a:lnTo>
                    <a:pt x="2943491" y="870559"/>
                  </a:lnTo>
                  <a:lnTo>
                    <a:pt x="2943491" y="857986"/>
                  </a:lnTo>
                  <a:lnTo>
                    <a:pt x="2916440" y="857986"/>
                  </a:lnTo>
                  <a:lnTo>
                    <a:pt x="2916440" y="870559"/>
                  </a:lnTo>
                  <a:lnTo>
                    <a:pt x="2913303" y="890803"/>
                  </a:lnTo>
                  <a:lnTo>
                    <a:pt x="2903867" y="912228"/>
                  </a:lnTo>
                  <a:lnTo>
                    <a:pt x="2888157" y="932446"/>
                  </a:lnTo>
                  <a:lnTo>
                    <a:pt x="2866148" y="949045"/>
                  </a:lnTo>
                  <a:lnTo>
                    <a:pt x="2845028" y="933564"/>
                  </a:lnTo>
                  <a:lnTo>
                    <a:pt x="2829763" y="914374"/>
                  </a:lnTo>
                  <a:lnTo>
                    <a:pt x="2828290" y="910945"/>
                  </a:lnTo>
                  <a:lnTo>
                    <a:pt x="2820505" y="892898"/>
                  </a:lnTo>
                  <a:lnTo>
                    <a:pt x="2817380" y="870559"/>
                  </a:lnTo>
                  <a:lnTo>
                    <a:pt x="2817380" y="857986"/>
                  </a:lnTo>
                  <a:lnTo>
                    <a:pt x="2790710" y="857986"/>
                  </a:lnTo>
                  <a:lnTo>
                    <a:pt x="2790710" y="870559"/>
                  </a:lnTo>
                  <a:lnTo>
                    <a:pt x="2785884" y="894613"/>
                  </a:lnTo>
                  <a:lnTo>
                    <a:pt x="2772041" y="917803"/>
                  </a:lnTo>
                  <a:lnTo>
                    <a:pt x="2750210" y="937856"/>
                  </a:lnTo>
                  <a:lnTo>
                    <a:pt x="2721368" y="952474"/>
                  </a:lnTo>
                  <a:lnTo>
                    <a:pt x="2734322" y="973429"/>
                  </a:lnTo>
                  <a:lnTo>
                    <a:pt x="2776905" y="947762"/>
                  </a:lnTo>
                  <a:lnTo>
                    <a:pt x="2804045" y="910945"/>
                  </a:lnTo>
                  <a:lnTo>
                    <a:pt x="2813291" y="931316"/>
                  </a:lnTo>
                  <a:lnTo>
                    <a:pt x="2826766" y="949566"/>
                  </a:lnTo>
                  <a:lnTo>
                    <a:pt x="2844609" y="964895"/>
                  </a:lnTo>
                  <a:lnTo>
                    <a:pt x="2866910" y="976477"/>
                  </a:lnTo>
                  <a:lnTo>
                    <a:pt x="2888792" y="964298"/>
                  </a:lnTo>
                  <a:lnTo>
                    <a:pt x="2905849" y="949045"/>
                  </a:lnTo>
                  <a:lnTo>
                    <a:pt x="2906496" y="948474"/>
                  </a:lnTo>
                  <a:lnTo>
                    <a:pt x="2920123" y="930084"/>
                  </a:lnTo>
                  <a:lnTo>
                    <a:pt x="2929775" y="910183"/>
                  </a:lnTo>
                  <a:lnTo>
                    <a:pt x="2940735" y="930300"/>
                  </a:lnTo>
                  <a:lnTo>
                    <a:pt x="2956255" y="947953"/>
                  </a:lnTo>
                  <a:lnTo>
                    <a:pt x="2976067" y="962533"/>
                  </a:lnTo>
                  <a:lnTo>
                    <a:pt x="2999879" y="973429"/>
                  </a:lnTo>
                  <a:lnTo>
                    <a:pt x="3012833" y="952474"/>
                  </a:lnTo>
                  <a:close/>
                </a:path>
                <a:path w="8275955" h="978534">
                  <a:moveTo>
                    <a:pt x="3309632" y="840841"/>
                  </a:moveTo>
                  <a:lnTo>
                    <a:pt x="3282200" y="840841"/>
                  </a:lnTo>
                  <a:lnTo>
                    <a:pt x="3282200" y="882751"/>
                  </a:lnTo>
                  <a:lnTo>
                    <a:pt x="3282200" y="904849"/>
                  </a:lnTo>
                  <a:lnTo>
                    <a:pt x="3282200" y="949807"/>
                  </a:lnTo>
                  <a:lnTo>
                    <a:pt x="3109226" y="949807"/>
                  </a:lnTo>
                  <a:lnTo>
                    <a:pt x="3109226" y="904849"/>
                  </a:lnTo>
                  <a:lnTo>
                    <a:pt x="3282200" y="904849"/>
                  </a:lnTo>
                  <a:lnTo>
                    <a:pt x="3282200" y="882751"/>
                  </a:lnTo>
                  <a:lnTo>
                    <a:pt x="3109226" y="882751"/>
                  </a:lnTo>
                  <a:lnTo>
                    <a:pt x="3109226" y="840841"/>
                  </a:lnTo>
                  <a:lnTo>
                    <a:pt x="3081413" y="840841"/>
                  </a:lnTo>
                  <a:lnTo>
                    <a:pt x="3081413" y="972667"/>
                  </a:lnTo>
                  <a:lnTo>
                    <a:pt x="3309632" y="972667"/>
                  </a:lnTo>
                  <a:lnTo>
                    <a:pt x="3309632" y="949807"/>
                  </a:lnTo>
                  <a:lnTo>
                    <a:pt x="3309632" y="904849"/>
                  </a:lnTo>
                  <a:lnTo>
                    <a:pt x="3309632" y="882751"/>
                  </a:lnTo>
                  <a:lnTo>
                    <a:pt x="3309632" y="840841"/>
                  </a:lnTo>
                  <a:close/>
                </a:path>
                <a:path w="8275955" h="978534">
                  <a:moveTo>
                    <a:pt x="3332492" y="744829"/>
                  </a:moveTo>
                  <a:lnTo>
                    <a:pt x="3289071" y="734072"/>
                  </a:lnTo>
                  <a:lnTo>
                    <a:pt x="3249968" y="714349"/>
                  </a:lnTo>
                  <a:lnTo>
                    <a:pt x="3227603" y="693394"/>
                  </a:lnTo>
                  <a:lnTo>
                    <a:pt x="3221532" y="687717"/>
                  </a:lnTo>
                  <a:lnTo>
                    <a:pt x="3210572" y="656437"/>
                  </a:lnTo>
                  <a:lnTo>
                    <a:pt x="3210572" y="640435"/>
                  </a:lnTo>
                  <a:lnTo>
                    <a:pt x="3181997" y="640435"/>
                  </a:lnTo>
                  <a:lnTo>
                    <a:pt x="3181997" y="656437"/>
                  </a:lnTo>
                  <a:lnTo>
                    <a:pt x="3171152" y="687984"/>
                  </a:lnTo>
                  <a:lnTo>
                    <a:pt x="3142907" y="714489"/>
                  </a:lnTo>
                  <a:lnTo>
                    <a:pt x="3103727" y="734072"/>
                  </a:lnTo>
                  <a:lnTo>
                    <a:pt x="3060077" y="744829"/>
                  </a:lnTo>
                  <a:lnTo>
                    <a:pt x="3070364" y="767308"/>
                  </a:lnTo>
                  <a:lnTo>
                    <a:pt x="3109112" y="757847"/>
                  </a:lnTo>
                  <a:lnTo>
                    <a:pt x="3145002" y="742073"/>
                  </a:lnTo>
                  <a:lnTo>
                    <a:pt x="3196475" y="693394"/>
                  </a:lnTo>
                  <a:lnTo>
                    <a:pt x="3217888" y="720217"/>
                  </a:lnTo>
                  <a:lnTo>
                    <a:pt x="3248012" y="741921"/>
                  </a:lnTo>
                  <a:lnTo>
                    <a:pt x="3283712" y="757847"/>
                  </a:lnTo>
                  <a:lnTo>
                    <a:pt x="3321824" y="767308"/>
                  </a:lnTo>
                  <a:lnTo>
                    <a:pt x="3332492" y="744829"/>
                  </a:lnTo>
                  <a:close/>
                </a:path>
                <a:path w="8275955" h="978534">
                  <a:moveTo>
                    <a:pt x="3350399" y="792835"/>
                  </a:moveTo>
                  <a:lnTo>
                    <a:pt x="3042170" y="792835"/>
                  </a:lnTo>
                  <a:lnTo>
                    <a:pt x="3042170" y="816076"/>
                  </a:lnTo>
                  <a:lnTo>
                    <a:pt x="3350399" y="816076"/>
                  </a:lnTo>
                  <a:lnTo>
                    <a:pt x="3350399" y="792835"/>
                  </a:lnTo>
                  <a:close/>
                </a:path>
                <a:path w="8275955" h="978534">
                  <a:moveTo>
                    <a:pt x="3601859" y="872464"/>
                  </a:moveTo>
                  <a:lnTo>
                    <a:pt x="3600881" y="864844"/>
                  </a:lnTo>
                  <a:lnTo>
                    <a:pt x="3600780" y="864006"/>
                  </a:lnTo>
                  <a:lnTo>
                    <a:pt x="3598811" y="848842"/>
                  </a:lnTo>
                  <a:lnTo>
                    <a:pt x="3556177" y="856322"/>
                  </a:lnTo>
                  <a:lnTo>
                    <a:pt x="3514902" y="861275"/>
                  </a:lnTo>
                  <a:lnTo>
                    <a:pt x="3474618" y="864006"/>
                  </a:lnTo>
                  <a:lnTo>
                    <a:pt x="3434981" y="864844"/>
                  </a:lnTo>
                  <a:lnTo>
                    <a:pt x="3434981" y="670153"/>
                  </a:lnTo>
                  <a:lnTo>
                    <a:pt x="3407168" y="670153"/>
                  </a:lnTo>
                  <a:lnTo>
                    <a:pt x="3407168" y="888847"/>
                  </a:lnTo>
                  <a:lnTo>
                    <a:pt x="3434981" y="888847"/>
                  </a:lnTo>
                  <a:lnTo>
                    <a:pt x="3475583" y="888060"/>
                  </a:lnTo>
                  <a:lnTo>
                    <a:pt x="3516566" y="885367"/>
                  </a:lnTo>
                  <a:lnTo>
                    <a:pt x="3558489" y="880325"/>
                  </a:lnTo>
                  <a:lnTo>
                    <a:pt x="3601859" y="872464"/>
                  </a:lnTo>
                  <a:close/>
                </a:path>
                <a:path w="8275955" h="978534">
                  <a:moveTo>
                    <a:pt x="3663200" y="637006"/>
                  </a:moveTo>
                  <a:lnTo>
                    <a:pt x="3635387" y="637006"/>
                  </a:lnTo>
                  <a:lnTo>
                    <a:pt x="3635387" y="977239"/>
                  </a:lnTo>
                  <a:lnTo>
                    <a:pt x="3663200" y="977239"/>
                  </a:lnTo>
                  <a:lnTo>
                    <a:pt x="3663200" y="637006"/>
                  </a:lnTo>
                  <a:close/>
                </a:path>
                <a:path w="8275955" h="978534">
                  <a:moveTo>
                    <a:pt x="3864749" y="142875"/>
                  </a:moveTo>
                  <a:lnTo>
                    <a:pt x="3822179" y="131178"/>
                  </a:lnTo>
                  <a:lnTo>
                    <a:pt x="3783838" y="110109"/>
                  </a:lnTo>
                  <a:lnTo>
                    <a:pt x="3759530" y="85344"/>
                  </a:lnTo>
                  <a:lnTo>
                    <a:pt x="3756152" y="81902"/>
                  </a:lnTo>
                  <a:lnTo>
                    <a:pt x="3745496" y="48768"/>
                  </a:lnTo>
                  <a:lnTo>
                    <a:pt x="3745496" y="45339"/>
                  </a:lnTo>
                  <a:lnTo>
                    <a:pt x="3853700" y="45339"/>
                  </a:lnTo>
                  <a:lnTo>
                    <a:pt x="3853700" y="22098"/>
                  </a:lnTo>
                  <a:lnTo>
                    <a:pt x="3605288" y="22098"/>
                  </a:lnTo>
                  <a:lnTo>
                    <a:pt x="3605288" y="45339"/>
                  </a:lnTo>
                  <a:lnTo>
                    <a:pt x="3714254" y="45339"/>
                  </a:lnTo>
                  <a:lnTo>
                    <a:pt x="3714254" y="48768"/>
                  </a:lnTo>
                  <a:lnTo>
                    <a:pt x="3703599" y="81902"/>
                  </a:lnTo>
                  <a:lnTo>
                    <a:pt x="3675875" y="110109"/>
                  </a:lnTo>
                  <a:lnTo>
                    <a:pt x="3637432" y="131178"/>
                  </a:lnTo>
                  <a:lnTo>
                    <a:pt x="3594620" y="142875"/>
                  </a:lnTo>
                  <a:lnTo>
                    <a:pt x="3605288" y="164973"/>
                  </a:lnTo>
                  <a:lnTo>
                    <a:pt x="3643401" y="154571"/>
                  </a:lnTo>
                  <a:lnTo>
                    <a:pt x="3678974" y="137452"/>
                  </a:lnTo>
                  <a:lnTo>
                    <a:pt x="3708755" y="114185"/>
                  </a:lnTo>
                  <a:lnTo>
                    <a:pt x="3729494" y="85344"/>
                  </a:lnTo>
                  <a:lnTo>
                    <a:pt x="3750462" y="114185"/>
                  </a:lnTo>
                  <a:lnTo>
                    <a:pt x="3780358" y="137452"/>
                  </a:lnTo>
                  <a:lnTo>
                    <a:pt x="3815981" y="154571"/>
                  </a:lnTo>
                  <a:lnTo>
                    <a:pt x="3854081" y="164973"/>
                  </a:lnTo>
                  <a:lnTo>
                    <a:pt x="3864749" y="142875"/>
                  </a:lnTo>
                  <a:close/>
                </a:path>
                <a:path w="8275955" h="978534">
                  <a:moveTo>
                    <a:pt x="3883799" y="195453"/>
                  </a:moveTo>
                  <a:lnTo>
                    <a:pt x="3575951" y="195453"/>
                  </a:lnTo>
                  <a:lnTo>
                    <a:pt x="3575951" y="218694"/>
                  </a:lnTo>
                  <a:lnTo>
                    <a:pt x="3715397" y="218694"/>
                  </a:lnTo>
                  <a:lnTo>
                    <a:pt x="3715397" y="340995"/>
                  </a:lnTo>
                  <a:lnTo>
                    <a:pt x="3743210" y="340995"/>
                  </a:lnTo>
                  <a:lnTo>
                    <a:pt x="3743210" y="218694"/>
                  </a:lnTo>
                  <a:lnTo>
                    <a:pt x="3883799" y="218694"/>
                  </a:lnTo>
                  <a:lnTo>
                    <a:pt x="3883799" y="195453"/>
                  </a:lnTo>
                  <a:close/>
                </a:path>
                <a:path w="8275955" h="978534">
                  <a:moveTo>
                    <a:pt x="3931043" y="880846"/>
                  </a:moveTo>
                  <a:lnTo>
                    <a:pt x="3929507" y="868654"/>
                  </a:lnTo>
                  <a:lnTo>
                    <a:pt x="3929443" y="868146"/>
                  </a:lnTo>
                  <a:lnTo>
                    <a:pt x="3927995" y="856843"/>
                  </a:lnTo>
                  <a:lnTo>
                    <a:pt x="3890937" y="862711"/>
                  </a:lnTo>
                  <a:lnTo>
                    <a:pt x="3854043" y="866317"/>
                  </a:lnTo>
                  <a:lnTo>
                    <a:pt x="3814788" y="868146"/>
                  </a:lnTo>
                  <a:lnTo>
                    <a:pt x="3770642" y="868654"/>
                  </a:lnTo>
                  <a:lnTo>
                    <a:pt x="3770642" y="693013"/>
                  </a:lnTo>
                  <a:lnTo>
                    <a:pt x="3900944" y="693013"/>
                  </a:lnTo>
                  <a:lnTo>
                    <a:pt x="3900944" y="669772"/>
                  </a:lnTo>
                  <a:lnTo>
                    <a:pt x="3742829" y="669772"/>
                  </a:lnTo>
                  <a:lnTo>
                    <a:pt x="3742829" y="892657"/>
                  </a:lnTo>
                  <a:lnTo>
                    <a:pt x="3769118" y="892657"/>
                  </a:lnTo>
                  <a:lnTo>
                    <a:pt x="3814521" y="892149"/>
                  </a:lnTo>
                  <a:lnTo>
                    <a:pt x="3854805" y="890320"/>
                  </a:lnTo>
                  <a:lnTo>
                    <a:pt x="3892727" y="886714"/>
                  </a:lnTo>
                  <a:lnTo>
                    <a:pt x="3931043" y="880846"/>
                  </a:lnTo>
                  <a:close/>
                </a:path>
                <a:path w="8275955" h="978534">
                  <a:moveTo>
                    <a:pt x="4046105" y="772642"/>
                  </a:moveTo>
                  <a:lnTo>
                    <a:pt x="3988955" y="772642"/>
                  </a:lnTo>
                  <a:lnTo>
                    <a:pt x="3988955" y="636625"/>
                  </a:lnTo>
                  <a:lnTo>
                    <a:pt x="3961142" y="636625"/>
                  </a:lnTo>
                  <a:lnTo>
                    <a:pt x="3961142" y="978001"/>
                  </a:lnTo>
                  <a:lnTo>
                    <a:pt x="3988955" y="978001"/>
                  </a:lnTo>
                  <a:lnTo>
                    <a:pt x="3988955" y="795883"/>
                  </a:lnTo>
                  <a:lnTo>
                    <a:pt x="4046105" y="795883"/>
                  </a:lnTo>
                  <a:lnTo>
                    <a:pt x="4046105" y="772642"/>
                  </a:lnTo>
                  <a:close/>
                </a:path>
                <a:path w="8275955" h="978534">
                  <a:moveTo>
                    <a:pt x="4124972" y="930376"/>
                  </a:moveTo>
                  <a:lnTo>
                    <a:pt x="4123105" y="920013"/>
                  </a:lnTo>
                  <a:lnTo>
                    <a:pt x="4118025" y="912088"/>
                  </a:lnTo>
                  <a:lnTo>
                    <a:pt x="4110507" y="907021"/>
                  </a:lnTo>
                  <a:lnTo>
                    <a:pt x="4101350" y="905230"/>
                  </a:lnTo>
                  <a:lnTo>
                    <a:pt x="4092422" y="907021"/>
                  </a:lnTo>
                  <a:lnTo>
                    <a:pt x="4085018" y="912088"/>
                  </a:lnTo>
                  <a:lnTo>
                    <a:pt x="4079976" y="920013"/>
                  </a:lnTo>
                  <a:lnTo>
                    <a:pt x="4078109" y="930376"/>
                  </a:lnTo>
                  <a:lnTo>
                    <a:pt x="4079976" y="940295"/>
                  </a:lnTo>
                  <a:lnTo>
                    <a:pt x="4085018" y="948004"/>
                  </a:lnTo>
                  <a:lnTo>
                    <a:pt x="4092422" y="952982"/>
                  </a:lnTo>
                  <a:lnTo>
                    <a:pt x="4101350" y="954760"/>
                  </a:lnTo>
                  <a:lnTo>
                    <a:pt x="4110507" y="952982"/>
                  </a:lnTo>
                  <a:lnTo>
                    <a:pt x="4118025" y="948004"/>
                  </a:lnTo>
                  <a:lnTo>
                    <a:pt x="4123105" y="940295"/>
                  </a:lnTo>
                  <a:lnTo>
                    <a:pt x="4124972" y="930376"/>
                  </a:lnTo>
                  <a:close/>
                </a:path>
                <a:path w="8275955" h="978534">
                  <a:moveTo>
                    <a:pt x="4186694" y="16992"/>
                  </a:moveTo>
                  <a:lnTo>
                    <a:pt x="4159643" y="16992"/>
                  </a:lnTo>
                  <a:lnTo>
                    <a:pt x="4159643" y="39852"/>
                  </a:lnTo>
                  <a:lnTo>
                    <a:pt x="4159643" y="112242"/>
                  </a:lnTo>
                  <a:lnTo>
                    <a:pt x="3985526" y="112242"/>
                  </a:lnTo>
                  <a:lnTo>
                    <a:pt x="3985526" y="39852"/>
                  </a:lnTo>
                  <a:lnTo>
                    <a:pt x="4159643" y="39852"/>
                  </a:lnTo>
                  <a:lnTo>
                    <a:pt x="4159643" y="16992"/>
                  </a:lnTo>
                  <a:lnTo>
                    <a:pt x="3958094" y="16992"/>
                  </a:lnTo>
                  <a:lnTo>
                    <a:pt x="3958094" y="39852"/>
                  </a:lnTo>
                  <a:lnTo>
                    <a:pt x="3958094" y="112242"/>
                  </a:lnTo>
                  <a:lnTo>
                    <a:pt x="3958094" y="135102"/>
                  </a:lnTo>
                  <a:lnTo>
                    <a:pt x="4186694" y="135102"/>
                  </a:lnTo>
                  <a:lnTo>
                    <a:pt x="4186694" y="112395"/>
                  </a:lnTo>
                  <a:lnTo>
                    <a:pt x="4186694" y="112242"/>
                  </a:lnTo>
                  <a:lnTo>
                    <a:pt x="4186694" y="39852"/>
                  </a:lnTo>
                  <a:lnTo>
                    <a:pt x="4186694" y="39624"/>
                  </a:lnTo>
                  <a:lnTo>
                    <a:pt x="4186694" y="16992"/>
                  </a:lnTo>
                  <a:close/>
                </a:path>
                <a:path w="8275955" h="978534">
                  <a:moveTo>
                    <a:pt x="4192790" y="310362"/>
                  </a:moveTo>
                  <a:lnTo>
                    <a:pt x="3985526" y="310362"/>
                  </a:lnTo>
                  <a:lnTo>
                    <a:pt x="3985526" y="236702"/>
                  </a:lnTo>
                  <a:lnTo>
                    <a:pt x="3957713" y="236702"/>
                  </a:lnTo>
                  <a:lnTo>
                    <a:pt x="3957713" y="310362"/>
                  </a:lnTo>
                  <a:lnTo>
                    <a:pt x="3957713" y="333222"/>
                  </a:lnTo>
                  <a:lnTo>
                    <a:pt x="4192790" y="333222"/>
                  </a:lnTo>
                  <a:lnTo>
                    <a:pt x="4192790" y="310362"/>
                  </a:lnTo>
                  <a:close/>
                </a:path>
                <a:path w="8275955" h="978534">
                  <a:moveTo>
                    <a:pt x="4227461" y="175641"/>
                  </a:moveTo>
                  <a:lnTo>
                    <a:pt x="3917708" y="175641"/>
                  </a:lnTo>
                  <a:lnTo>
                    <a:pt x="3917708" y="198501"/>
                  </a:lnTo>
                  <a:lnTo>
                    <a:pt x="4060583" y="198501"/>
                  </a:lnTo>
                  <a:lnTo>
                    <a:pt x="4060583" y="269748"/>
                  </a:lnTo>
                  <a:lnTo>
                    <a:pt x="4088396" y="269748"/>
                  </a:lnTo>
                  <a:lnTo>
                    <a:pt x="4088396" y="198501"/>
                  </a:lnTo>
                  <a:lnTo>
                    <a:pt x="4227461" y="198501"/>
                  </a:lnTo>
                  <a:lnTo>
                    <a:pt x="4227461" y="175641"/>
                  </a:lnTo>
                  <a:close/>
                </a:path>
                <a:path w="8275955" h="978534">
                  <a:moveTo>
                    <a:pt x="4364240" y="37719"/>
                  </a:moveTo>
                  <a:lnTo>
                    <a:pt x="4271276" y="37719"/>
                  </a:lnTo>
                  <a:lnTo>
                    <a:pt x="4271276" y="60960"/>
                  </a:lnTo>
                  <a:lnTo>
                    <a:pt x="4337951" y="60960"/>
                  </a:lnTo>
                  <a:lnTo>
                    <a:pt x="4331614" y="111455"/>
                  </a:lnTo>
                  <a:lnTo>
                    <a:pt x="4317479" y="160020"/>
                  </a:lnTo>
                  <a:lnTo>
                    <a:pt x="4294340" y="205727"/>
                  </a:lnTo>
                  <a:lnTo>
                    <a:pt x="4260989" y="247650"/>
                  </a:lnTo>
                  <a:lnTo>
                    <a:pt x="4283468" y="263652"/>
                  </a:lnTo>
                  <a:lnTo>
                    <a:pt x="4315574" y="222643"/>
                  </a:lnTo>
                  <a:lnTo>
                    <a:pt x="4338574" y="178752"/>
                  </a:lnTo>
                  <a:lnTo>
                    <a:pt x="4353585" y="132778"/>
                  </a:lnTo>
                  <a:lnTo>
                    <a:pt x="4361777" y="85509"/>
                  </a:lnTo>
                  <a:lnTo>
                    <a:pt x="4364240" y="37719"/>
                  </a:lnTo>
                  <a:close/>
                </a:path>
                <a:path w="8275955" h="978534">
                  <a:moveTo>
                    <a:pt x="4456823" y="37719"/>
                  </a:moveTo>
                  <a:lnTo>
                    <a:pt x="4374908" y="37719"/>
                  </a:lnTo>
                  <a:lnTo>
                    <a:pt x="4374908" y="60960"/>
                  </a:lnTo>
                  <a:lnTo>
                    <a:pt x="4430915" y="60960"/>
                  </a:lnTo>
                  <a:lnTo>
                    <a:pt x="4427486" y="104190"/>
                  </a:lnTo>
                  <a:lnTo>
                    <a:pt x="4419651" y="148056"/>
                  </a:lnTo>
                  <a:lnTo>
                    <a:pt x="4406290" y="191325"/>
                  </a:lnTo>
                  <a:lnTo>
                    <a:pt x="4386288" y="232791"/>
                  </a:lnTo>
                  <a:lnTo>
                    <a:pt x="4358525" y="271272"/>
                  </a:lnTo>
                  <a:lnTo>
                    <a:pt x="4381004" y="286512"/>
                  </a:lnTo>
                  <a:lnTo>
                    <a:pt x="4413326" y="239725"/>
                  </a:lnTo>
                  <a:lnTo>
                    <a:pt x="4435183" y="189661"/>
                  </a:lnTo>
                  <a:lnTo>
                    <a:pt x="4448467" y="138137"/>
                  </a:lnTo>
                  <a:lnTo>
                    <a:pt x="4455058" y="86893"/>
                  </a:lnTo>
                  <a:lnTo>
                    <a:pt x="4455109" y="85509"/>
                  </a:lnTo>
                  <a:lnTo>
                    <a:pt x="4456823" y="37719"/>
                  </a:lnTo>
                  <a:close/>
                </a:path>
                <a:path w="8275955" h="978534">
                  <a:moveTo>
                    <a:pt x="4580648" y="142494"/>
                  </a:moveTo>
                  <a:lnTo>
                    <a:pt x="4528451" y="142494"/>
                  </a:lnTo>
                  <a:lnTo>
                    <a:pt x="4528451" y="762"/>
                  </a:lnTo>
                  <a:lnTo>
                    <a:pt x="4500638" y="762"/>
                  </a:lnTo>
                  <a:lnTo>
                    <a:pt x="4500638" y="341376"/>
                  </a:lnTo>
                  <a:lnTo>
                    <a:pt x="4528451" y="341376"/>
                  </a:lnTo>
                  <a:lnTo>
                    <a:pt x="4528451" y="165735"/>
                  </a:lnTo>
                  <a:lnTo>
                    <a:pt x="4580648" y="165735"/>
                  </a:lnTo>
                  <a:lnTo>
                    <a:pt x="4580648" y="142494"/>
                  </a:lnTo>
                  <a:close/>
                </a:path>
                <a:path w="8275955" h="978534">
                  <a:moveTo>
                    <a:pt x="4816487" y="244983"/>
                  </a:moveTo>
                  <a:lnTo>
                    <a:pt x="4781448" y="222567"/>
                  </a:lnTo>
                  <a:lnTo>
                    <a:pt x="4751908" y="189699"/>
                  </a:lnTo>
                  <a:lnTo>
                    <a:pt x="4737493" y="161544"/>
                  </a:lnTo>
                  <a:lnTo>
                    <a:pt x="4731524" y="149885"/>
                  </a:lnTo>
                  <a:lnTo>
                    <a:pt x="4723904" y="106680"/>
                  </a:lnTo>
                  <a:lnTo>
                    <a:pt x="4723904" y="59055"/>
                  </a:lnTo>
                  <a:lnTo>
                    <a:pt x="4805819" y="59055"/>
                  </a:lnTo>
                  <a:lnTo>
                    <a:pt x="4805819" y="35814"/>
                  </a:lnTo>
                  <a:lnTo>
                    <a:pt x="4615700" y="35814"/>
                  </a:lnTo>
                  <a:lnTo>
                    <a:pt x="4615700" y="59055"/>
                  </a:lnTo>
                  <a:lnTo>
                    <a:pt x="4696472" y="59055"/>
                  </a:lnTo>
                  <a:lnTo>
                    <a:pt x="4696472" y="106680"/>
                  </a:lnTo>
                  <a:lnTo>
                    <a:pt x="4688891" y="151244"/>
                  </a:lnTo>
                  <a:lnTo>
                    <a:pt x="4668621" y="193459"/>
                  </a:lnTo>
                  <a:lnTo>
                    <a:pt x="4639424" y="228942"/>
                  </a:lnTo>
                  <a:lnTo>
                    <a:pt x="4605032" y="253365"/>
                  </a:lnTo>
                  <a:lnTo>
                    <a:pt x="4621415" y="275463"/>
                  </a:lnTo>
                  <a:lnTo>
                    <a:pt x="4649165" y="256324"/>
                  </a:lnTo>
                  <a:lnTo>
                    <a:pt x="4674235" y="229793"/>
                  </a:lnTo>
                  <a:lnTo>
                    <a:pt x="4695088" y="197612"/>
                  </a:lnTo>
                  <a:lnTo>
                    <a:pt x="4710188" y="161544"/>
                  </a:lnTo>
                  <a:lnTo>
                    <a:pt x="4725759" y="195503"/>
                  </a:lnTo>
                  <a:lnTo>
                    <a:pt x="4746955" y="225171"/>
                  </a:lnTo>
                  <a:lnTo>
                    <a:pt x="4772457" y="249415"/>
                  </a:lnTo>
                  <a:lnTo>
                    <a:pt x="4800866" y="267081"/>
                  </a:lnTo>
                  <a:lnTo>
                    <a:pt x="4816487" y="244983"/>
                  </a:lnTo>
                  <a:close/>
                </a:path>
                <a:path w="8275955" h="978534">
                  <a:moveTo>
                    <a:pt x="4882400" y="762"/>
                  </a:moveTo>
                  <a:lnTo>
                    <a:pt x="4854587" y="762"/>
                  </a:lnTo>
                  <a:lnTo>
                    <a:pt x="4854587" y="340995"/>
                  </a:lnTo>
                  <a:lnTo>
                    <a:pt x="4882400" y="340995"/>
                  </a:lnTo>
                  <a:lnTo>
                    <a:pt x="4882400" y="762"/>
                  </a:lnTo>
                  <a:close/>
                </a:path>
                <a:path w="8275955" h="978534">
                  <a:moveTo>
                    <a:pt x="5148719" y="105156"/>
                  </a:moveTo>
                  <a:lnTo>
                    <a:pt x="5142001" y="72847"/>
                  </a:lnTo>
                  <a:lnTo>
                    <a:pt x="5124818" y="49911"/>
                  </a:lnTo>
                  <a:lnTo>
                    <a:pt x="5123243" y="47815"/>
                  </a:lnTo>
                  <a:lnTo>
                    <a:pt x="5121668" y="46939"/>
                  </a:lnTo>
                  <a:lnTo>
                    <a:pt x="5121668" y="105156"/>
                  </a:lnTo>
                  <a:lnTo>
                    <a:pt x="5116931" y="127508"/>
                  </a:lnTo>
                  <a:lnTo>
                    <a:pt x="5103723" y="145122"/>
                  </a:lnTo>
                  <a:lnTo>
                    <a:pt x="5083581" y="156641"/>
                  </a:lnTo>
                  <a:lnTo>
                    <a:pt x="5058041" y="160782"/>
                  </a:lnTo>
                  <a:lnTo>
                    <a:pt x="5032451" y="156641"/>
                  </a:lnTo>
                  <a:lnTo>
                    <a:pt x="5012182" y="145122"/>
                  </a:lnTo>
                  <a:lnTo>
                    <a:pt x="4998847" y="127508"/>
                  </a:lnTo>
                  <a:lnTo>
                    <a:pt x="4994033" y="105156"/>
                  </a:lnTo>
                  <a:lnTo>
                    <a:pt x="4998847" y="82867"/>
                  </a:lnTo>
                  <a:lnTo>
                    <a:pt x="5012182" y="65392"/>
                  </a:lnTo>
                  <a:lnTo>
                    <a:pt x="5032451" y="53987"/>
                  </a:lnTo>
                  <a:lnTo>
                    <a:pt x="5058041" y="49911"/>
                  </a:lnTo>
                  <a:lnTo>
                    <a:pt x="5083581" y="53987"/>
                  </a:lnTo>
                  <a:lnTo>
                    <a:pt x="5103723" y="65392"/>
                  </a:lnTo>
                  <a:lnTo>
                    <a:pt x="5116931" y="82867"/>
                  </a:lnTo>
                  <a:lnTo>
                    <a:pt x="5121668" y="105156"/>
                  </a:lnTo>
                  <a:lnTo>
                    <a:pt x="5121668" y="46939"/>
                  </a:lnTo>
                  <a:lnTo>
                    <a:pt x="5094554" y="31648"/>
                  </a:lnTo>
                  <a:lnTo>
                    <a:pt x="5058041" y="25908"/>
                  </a:lnTo>
                  <a:lnTo>
                    <a:pt x="5021542" y="31648"/>
                  </a:lnTo>
                  <a:lnTo>
                    <a:pt x="4992852" y="47815"/>
                  </a:lnTo>
                  <a:lnTo>
                    <a:pt x="4974094" y="72847"/>
                  </a:lnTo>
                  <a:lnTo>
                    <a:pt x="4967363" y="105156"/>
                  </a:lnTo>
                  <a:lnTo>
                    <a:pt x="4974094" y="137477"/>
                  </a:lnTo>
                  <a:lnTo>
                    <a:pt x="4992852" y="162496"/>
                  </a:lnTo>
                  <a:lnTo>
                    <a:pt x="5021542" y="178663"/>
                  </a:lnTo>
                  <a:lnTo>
                    <a:pt x="5058041" y="184404"/>
                  </a:lnTo>
                  <a:lnTo>
                    <a:pt x="5094554" y="178663"/>
                  </a:lnTo>
                  <a:lnTo>
                    <a:pt x="5123243" y="162496"/>
                  </a:lnTo>
                  <a:lnTo>
                    <a:pt x="5124526" y="160782"/>
                  </a:lnTo>
                  <a:lnTo>
                    <a:pt x="5142001" y="137477"/>
                  </a:lnTo>
                  <a:lnTo>
                    <a:pt x="5148719" y="105156"/>
                  </a:lnTo>
                  <a:close/>
                </a:path>
                <a:path w="8275955" h="978534">
                  <a:moveTo>
                    <a:pt x="5175008" y="251079"/>
                  </a:moveTo>
                  <a:lnTo>
                    <a:pt x="5172722" y="230505"/>
                  </a:lnTo>
                  <a:lnTo>
                    <a:pt x="5115293" y="237337"/>
                  </a:lnTo>
                  <a:lnTo>
                    <a:pt x="5056670" y="240842"/>
                  </a:lnTo>
                  <a:lnTo>
                    <a:pt x="5000256" y="242138"/>
                  </a:lnTo>
                  <a:lnTo>
                    <a:pt x="4949456" y="242316"/>
                  </a:lnTo>
                  <a:lnTo>
                    <a:pt x="4953647" y="265938"/>
                  </a:lnTo>
                  <a:lnTo>
                    <a:pt x="5003355" y="265658"/>
                  </a:lnTo>
                  <a:lnTo>
                    <a:pt x="5058613" y="263944"/>
                  </a:lnTo>
                  <a:lnTo>
                    <a:pt x="5116741" y="259511"/>
                  </a:lnTo>
                  <a:lnTo>
                    <a:pt x="5175008" y="251079"/>
                  </a:lnTo>
                  <a:close/>
                </a:path>
                <a:path w="8275955" h="978534">
                  <a:moveTo>
                    <a:pt x="5223395" y="381"/>
                  </a:moveTo>
                  <a:lnTo>
                    <a:pt x="5195963" y="381"/>
                  </a:lnTo>
                  <a:lnTo>
                    <a:pt x="5195963" y="341757"/>
                  </a:lnTo>
                  <a:lnTo>
                    <a:pt x="5223395" y="341757"/>
                  </a:lnTo>
                  <a:lnTo>
                    <a:pt x="5223395" y="381"/>
                  </a:lnTo>
                  <a:close/>
                </a:path>
                <a:path w="8275955" h="978534">
                  <a:moveTo>
                    <a:pt x="5653608" y="168021"/>
                  </a:moveTo>
                  <a:lnTo>
                    <a:pt x="5645886" y="139865"/>
                  </a:lnTo>
                  <a:lnTo>
                    <a:pt x="5629084" y="123825"/>
                  </a:lnTo>
                  <a:lnTo>
                    <a:pt x="5625795" y="120700"/>
                  </a:lnTo>
                  <a:lnTo>
                    <a:pt x="5625795" y="168021"/>
                  </a:lnTo>
                  <a:lnTo>
                    <a:pt x="5620004" y="186448"/>
                  </a:lnTo>
                  <a:lnTo>
                    <a:pt x="5603456" y="200215"/>
                  </a:lnTo>
                  <a:lnTo>
                    <a:pt x="5577408" y="208851"/>
                  </a:lnTo>
                  <a:lnTo>
                    <a:pt x="5543118" y="211836"/>
                  </a:lnTo>
                  <a:lnTo>
                    <a:pt x="5508917" y="208851"/>
                  </a:lnTo>
                  <a:lnTo>
                    <a:pt x="5482729" y="200215"/>
                  </a:lnTo>
                  <a:lnTo>
                    <a:pt x="5465965" y="186448"/>
                  </a:lnTo>
                  <a:lnTo>
                    <a:pt x="5460060" y="168021"/>
                  </a:lnTo>
                  <a:lnTo>
                    <a:pt x="5465965" y="149542"/>
                  </a:lnTo>
                  <a:lnTo>
                    <a:pt x="5482729" y="135636"/>
                  </a:lnTo>
                  <a:lnTo>
                    <a:pt x="5508917" y="126873"/>
                  </a:lnTo>
                  <a:lnTo>
                    <a:pt x="5543118" y="123825"/>
                  </a:lnTo>
                  <a:lnTo>
                    <a:pt x="5577408" y="126873"/>
                  </a:lnTo>
                  <a:lnTo>
                    <a:pt x="5603456" y="135636"/>
                  </a:lnTo>
                  <a:lnTo>
                    <a:pt x="5620004" y="149542"/>
                  </a:lnTo>
                  <a:lnTo>
                    <a:pt x="5625795" y="168021"/>
                  </a:lnTo>
                  <a:lnTo>
                    <a:pt x="5625795" y="120700"/>
                  </a:lnTo>
                  <a:lnTo>
                    <a:pt x="5623788" y="118783"/>
                  </a:lnTo>
                  <a:lnTo>
                    <a:pt x="5588990" y="105549"/>
                  </a:lnTo>
                  <a:lnTo>
                    <a:pt x="5543118" y="100965"/>
                  </a:lnTo>
                  <a:lnTo>
                    <a:pt x="5497017" y="105549"/>
                  </a:lnTo>
                  <a:lnTo>
                    <a:pt x="5462105" y="118783"/>
                  </a:lnTo>
                  <a:lnTo>
                    <a:pt x="5439981" y="139865"/>
                  </a:lnTo>
                  <a:lnTo>
                    <a:pt x="5432247" y="168021"/>
                  </a:lnTo>
                  <a:lnTo>
                    <a:pt x="5439981" y="196024"/>
                  </a:lnTo>
                  <a:lnTo>
                    <a:pt x="5462105" y="217131"/>
                  </a:lnTo>
                  <a:lnTo>
                    <a:pt x="5497017" y="230441"/>
                  </a:lnTo>
                  <a:lnTo>
                    <a:pt x="5543118" y="235077"/>
                  </a:lnTo>
                  <a:lnTo>
                    <a:pt x="5588990" y="230441"/>
                  </a:lnTo>
                  <a:lnTo>
                    <a:pt x="5623788" y="217131"/>
                  </a:lnTo>
                  <a:lnTo>
                    <a:pt x="5629326" y="211836"/>
                  </a:lnTo>
                  <a:lnTo>
                    <a:pt x="5645886" y="196024"/>
                  </a:lnTo>
                  <a:lnTo>
                    <a:pt x="5653608" y="168021"/>
                  </a:lnTo>
                  <a:close/>
                </a:path>
                <a:path w="8275955" h="978534">
                  <a:moveTo>
                    <a:pt x="5680659" y="54483"/>
                  </a:moveTo>
                  <a:lnTo>
                    <a:pt x="5557215" y="54483"/>
                  </a:lnTo>
                  <a:lnTo>
                    <a:pt x="5557215" y="7239"/>
                  </a:lnTo>
                  <a:lnTo>
                    <a:pt x="5529402" y="7239"/>
                  </a:lnTo>
                  <a:lnTo>
                    <a:pt x="5529402" y="54483"/>
                  </a:lnTo>
                  <a:lnTo>
                    <a:pt x="5404815" y="54483"/>
                  </a:lnTo>
                  <a:lnTo>
                    <a:pt x="5404815" y="77343"/>
                  </a:lnTo>
                  <a:lnTo>
                    <a:pt x="5680659" y="77343"/>
                  </a:lnTo>
                  <a:lnTo>
                    <a:pt x="5680659" y="54483"/>
                  </a:lnTo>
                  <a:close/>
                </a:path>
                <a:path w="8275955" h="978534">
                  <a:moveTo>
                    <a:pt x="5698185" y="275844"/>
                  </a:moveTo>
                  <a:lnTo>
                    <a:pt x="5389194" y="275844"/>
                  </a:lnTo>
                  <a:lnTo>
                    <a:pt x="5389194" y="299085"/>
                  </a:lnTo>
                  <a:lnTo>
                    <a:pt x="5698185" y="299085"/>
                  </a:lnTo>
                  <a:lnTo>
                    <a:pt x="5698185" y="275844"/>
                  </a:lnTo>
                  <a:close/>
                </a:path>
                <a:path w="8275955" h="978534">
                  <a:moveTo>
                    <a:pt x="6001080" y="232892"/>
                  </a:moveTo>
                  <a:lnTo>
                    <a:pt x="5774004" y="232892"/>
                  </a:lnTo>
                  <a:lnTo>
                    <a:pt x="5774004" y="255752"/>
                  </a:lnTo>
                  <a:lnTo>
                    <a:pt x="5774004" y="314172"/>
                  </a:lnTo>
                  <a:lnTo>
                    <a:pt x="5774004" y="337032"/>
                  </a:lnTo>
                  <a:lnTo>
                    <a:pt x="6001080" y="337032"/>
                  </a:lnTo>
                  <a:lnTo>
                    <a:pt x="6001080" y="314172"/>
                  </a:lnTo>
                  <a:lnTo>
                    <a:pt x="5801055" y="314172"/>
                  </a:lnTo>
                  <a:lnTo>
                    <a:pt x="5801055" y="255752"/>
                  </a:lnTo>
                  <a:lnTo>
                    <a:pt x="5974029" y="255752"/>
                  </a:lnTo>
                  <a:lnTo>
                    <a:pt x="5974029" y="313563"/>
                  </a:lnTo>
                  <a:lnTo>
                    <a:pt x="6001080" y="313563"/>
                  </a:lnTo>
                  <a:lnTo>
                    <a:pt x="6001080" y="255752"/>
                  </a:lnTo>
                  <a:lnTo>
                    <a:pt x="6001080" y="255270"/>
                  </a:lnTo>
                  <a:lnTo>
                    <a:pt x="6001080" y="232892"/>
                  </a:lnTo>
                  <a:close/>
                </a:path>
                <a:path w="8275955" h="978534">
                  <a:moveTo>
                    <a:pt x="6008319" y="123672"/>
                  </a:moveTo>
                  <a:lnTo>
                    <a:pt x="5799531" y="123672"/>
                  </a:lnTo>
                  <a:lnTo>
                    <a:pt x="5799531" y="88112"/>
                  </a:lnTo>
                  <a:lnTo>
                    <a:pt x="6001080" y="88112"/>
                  </a:lnTo>
                  <a:lnTo>
                    <a:pt x="6001080" y="66522"/>
                  </a:lnTo>
                  <a:lnTo>
                    <a:pt x="6001080" y="30962"/>
                  </a:lnTo>
                  <a:lnTo>
                    <a:pt x="6001080" y="9372"/>
                  </a:lnTo>
                  <a:lnTo>
                    <a:pt x="5771337" y="9372"/>
                  </a:lnTo>
                  <a:lnTo>
                    <a:pt x="5771337" y="30962"/>
                  </a:lnTo>
                  <a:lnTo>
                    <a:pt x="5973648" y="30962"/>
                  </a:lnTo>
                  <a:lnTo>
                    <a:pt x="5973648" y="66522"/>
                  </a:lnTo>
                  <a:lnTo>
                    <a:pt x="5772099" y="66522"/>
                  </a:lnTo>
                  <a:lnTo>
                    <a:pt x="5772099" y="88112"/>
                  </a:lnTo>
                  <a:lnTo>
                    <a:pt x="5772099" y="123672"/>
                  </a:lnTo>
                  <a:lnTo>
                    <a:pt x="5772099" y="146532"/>
                  </a:lnTo>
                  <a:lnTo>
                    <a:pt x="6008319" y="146532"/>
                  </a:lnTo>
                  <a:lnTo>
                    <a:pt x="6008319" y="123672"/>
                  </a:lnTo>
                  <a:close/>
                </a:path>
                <a:path w="8275955" h="978534">
                  <a:moveTo>
                    <a:pt x="6041085" y="176784"/>
                  </a:moveTo>
                  <a:lnTo>
                    <a:pt x="5732094" y="176784"/>
                  </a:lnTo>
                  <a:lnTo>
                    <a:pt x="5732094" y="199644"/>
                  </a:lnTo>
                  <a:lnTo>
                    <a:pt x="6041085" y="199644"/>
                  </a:lnTo>
                  <a:lnTo>
                    <a:pt x="6041085" y="176784"/>
                  </a:lnTo>
                  <a:close/>
                </a:path>
                <a:path w="8275955" h="978534">
                  <a:moveTo>
                    <a:pt x="6347790" y="65913"/>
                  </a:moveTo>
                  <a:lnTo>
                    <a:pt x="6339713" y="40551"/>
                  </a:lnTo>
                  <a:lnTo>
                    <a:pt x="6323762" y="27813"/>
                  </a:lnTo>
                  <a:lnTo>
                    <a:pt x="6319596" y="24498"/>
                  </a:lnTo>
                  <a:lnTo>
                    <a:pt x="6319596" y="65913"/>
                  </a:lnTo>
                  <a:lnTo>
                    <a:pt x="6313411" y="81940"/>
                  </a:lnTo>
                  <a:lnTo>
                    <a:pt x="6295542" y="93776"/>
                  </a:lnTo>
                  <a:lnTo>
                    <a:pt x="6267031" y="101117"/>
                  </a:lnTo>
                  <a:lnTo>
                    <a:pt x="6228918" y="103632"/>
                  </a:lnTo>
                  <a:lnTo>
                    <a:pt x="6190640" y="101117"/>
                  </a:lnTo>
                  <a:lnTo>
                    <a:pt x="6162141" y="93776"/>
                  </a:lnTo>
                  <a:lnTo>
                    <a:pt x="6144374" y="81940"/>
                  </a:lnTo>
                  <a:lnTo>
                    <a:pt x="6138240" y="65913"/>
                  </a:lnTo>
                  <a:lnTo>
                    <a:pt x="6144374" y="49834"/>
                  </a:lnTo>
                  <a:lnTo>
                    <a:pt x="6162141" y="37871"/>
                  </a:lnTo>
                  <a:lnTo>
                    <a:pt x="6190640" y="30391"/>
                  </a:lnTo>
                  <a:lnTo>
                    <a:pt x="6228918" y="27813"/>
                  </a:lnTo>
                  <a:lnTo>
                    <a:pt x="6267031" y="30391"/>
                  </a:lnTo>
                  <a:lnTo>
                    <a:pt x="6295542" y="37871"/>
                  </a:lnTo>
                  <a:lnTo>
                    <a:pt x="6313411" y="49834"/>
                  </a:lnTo>
                  <a:lnTo>
                    <a:pt x="6319596" y="65913"/>
                  </a:lnTo>
                  <a:lnTo>
                    <a:pt x="6319596" y="24498"/>
                  </a:lnTo>
                  <a:lnTo>
                    <a:pt x="6316358" y="21907"/>
                  </a:lnTo>
                  <a:lnTo>
                    <a:pt x="6278994" y="10414"/>
                  </a:lnTo>
                  <a:lnTo>
                    <a:pt x="6228918" y="6477"/>
                  </a:lnTo>
                  <a:lnTo>
                    <a:pt x="6178778" y="10414"/>
                  </a:lnTo>
                  <a:lnTo>
                    <a:pt x="6141288" y="21907"/>
                  </a:lnTo>
                  <a:lnTo>
                    <a:pt x="6117793" y="40551"/>
                  </a:lnTo>
                  <a:lnTo>
                    <a:pt x="6109665" y="65913"/>
                  </a:lnTo>
                  <a:lnTo>
                    <a:pt x="6117793" y="91059"/>
                  </a:lnTo>
                  <a:lnTo>
                    <a:pt x="6141288" y="109588"/>
                  </a:lnTo>
                  <a:lnTo>
                    <a:pt x="6178778" y="121043"/>
                  </a:lnTo>
                  <a:lnTo>
                    <a:pt x="6228918" y="124968"/>
                  </a:lnTo>
                  <a:lnTo>
                    <a:pt x="6278994" y="121043"/>
                  </a:lnTo>
                  <a:lnTo>
                    <a:pt x="6316358" y="109588"/>
                  </a:lnTo>
                  <a:lnTo>
                    <a:pt x="6323863" y="103632"/>
                  </a:lnTo>
                  <a:lnTo>
                    <a:pt x="6339713" y="91059"/>
                  </a:lnTo>
                  <a:lnTo>
                    <a:pt x="6347790" y="65913"/>
                  </a:lnTo>
                  <a:close/>
                </a:path>
                <a:path w="8275955" h="978534">
                  <a:moveTo>
                    <a:pt x="6353505" y="314706"/>
                  </a:moveTo>
                  <a:lnTo>
                    <a:pt x="6140907" y="314706"/>
                  </a:lnTo>
                  <a:lnTo>
                    <a:pt x="6140907" y="277749"/>
                  </a:lnTo>
                  <a:lnTo>
                    <a:pt x="6343218" y="277749"/>
                  </a:lnTo>
                  <a:lnTo>
                    <a:pt x="6343218" y="203073"/>
                  </a:lnTo>
                  <a:lnTo>
                    <a:pt x="6112713" y="203073"/>
                  </a:lnTo>
                  <a:lnTo>
                    <a:pt x="6112713" y="224409"/>
                  </a:lnTo>
                  <a:lnTo>
                    <a:pt x="6315786" y="224409"/>
                  </a:lnTo>
                  <a:lnTo>
                    <a:pt x="6315786" y="257175"/>
                  </a:lnTo>
                  <a:lnTo>
                    <a:pt x="6113856" y="257175"/>
                  </a:lnTo>
                  <a:lnTo>
                    <a:pt x="6113856" y="337185"/>
                  </a:lnTo>
                  <a:lnTo>
                    <a:pt x="6353505" y="337185"/>
                  </a:lnTo>
                  <a:lnTo>
                    <a:pt x="6353505" y="314706"/>
                  </a:lnTo>
                  <a:close/>
                </a:path>
                <a:path w="8275955" h="978534">
                  <a:moveTo>
                    <a:pt x="6383223" y="148971"/>
                  </a:moveTo>
                  <a:lnTo>
                    <a:pt x="6075375" y="148971"/>
                  </a:lnTo>
                  <a:lnTo>
                    <a:pt x="6075375" y="171831"/>
                  </a:lnTo>
                  <a:lnTo>
                    <a:pt x="6383223" y="171831"/>
                  </a:lnTo>
                  <a:lnTo>
                    <a:pt x="6383223" y="148971"/>
                  </a:lnTo>
                  <a:close/>
                </a:path>
                <a:path w="8275955" h="978534">
                  <a:moveTo>
                    <a:pt x="6731889" y="165735"/>
                  </a:moveTo>
                  <a:lnTo>
                    <a:pt x="6697358" y="150660"/>
                  </a:lnTo>
                  <a:lnTo>
                    <a:pt x="6669646" y="128587"/>
                  </a:lnTo>
                  <a:lnTo>
                    <a:pt x="6658877" y="112395"/>
                  </a:lnTo>
                  <a:lnTo>
                    <a:pt x="6651155" y="100799"/>
                  </a:lnTo>
                  <a:lnTo>
                    <a:pt x="6644259" y="68580"/>
                  </a:lnTo>
                  <a:lnTo>
                    <a:pt x="6725031" y="68580"/>
                  </a:lnTo>
                  <a:lnTo>
                    <a:pt x="6725031" y="45339"/>
                  </a:lnTo>
                  <a:lnTo>
                    <a:pt x="6644640" y="45339"/>
                  </a:lnTo>
                  <a:lnTo>
                    <a:pt x="6644640" y="2667"/>
                  </a:lnTo>
                  <a:lnTo>
                    <a:pt x="6616827" y="2667"/>
                  </a:lnTo>
                  <a:lnTo>
                    <a:pt x="6616827" y="45339"/>
                  </a:lnTo>
                  <a:lnTo>
                    <a:pt x="6537960" y="45339"/>
                  </a:lnTo>
                  <a:lnTo>
                    <a:pt x="6537960" y="68580"/>
                  </a:lnTo>
                  <a:lnTo>
                    <a:pt x="6616446" y="68580"/>
                  </a:lnTo>
                  <a:lnTo>
                    <a:pt x="6609740" y="102146"/>
                  </a:lnTo>
                  <a:lnTo>
                    <a:pt x="6591643" y="131064"/>
                  </a:lnTo>
                  <a:lnTo>
                    <a:pt x="6564325" y="153987"/>
                  </a:lnTo>
                  <a:lnTo>
                    <a:pt x="6529959" y="169545"/>
                  </a:lnTo>
                  <a:lnTo>
                    <a:pt x="6542913" y="191262"/>
                  </a:lnTo>
                  <a:lnTo>
                    <a:pt x="6571983" y="178625"/>
                  </a:lnTo>
                  <a:lnTo>
                    <a:pt x="6596875" y="160972"/>
                  </a:lnTo>
                  <a:lnTo>
                    <a:pt x="6616700" y="138760"/>
                  </a:lnTo>
                  <a:lnTo>
                    <a:pt x="6630543" y="112395"/>
                  </a:lnTo>
                  <a:lnTo>
                    <a:pt x="6645110" y="137464"/>
                  </a:lnTo>
                  <a:lnTo>
                    <a:pt x="6665315" y="158597"/>
                  </a:lnTo>
                  <a:lnTo>
                    <a:pt x="6690233" y="175298"/>
                  </a:lnTo>
                  <a:lnTo>
                    <a:pt x="6718935" y="187071"/>
                  </a:lnTo>
                  <a:lnTo>
                    <a:pt x="6731889" y="165735"/>
                  </a:lnTo>
                  <a:close/>
                </a:path>
                <a:path w="8275955" h="978534">
                  <a:moveTo>
                    <a:pt x="6744843" y="255270"/>
                  </a:moveTo>
                  <a:lnTo>
                    <a:pt x="6743598" y="243840"/>
                  </a:lnTo>
                  <a:lnTo>
                    <a:pt x="6742557" y="234315"/>
                  </a:lnTo>
                  <a:lnTo>
                    <a:pt x="6718694" y="237794"/>
                  </a:lnTo>
                  <a:lnTo>
                    <a:pt x="6694170" y="240372"/>
                  </a:lnTo>
                  <a:lnTo>
                    <a:pt x="6669379" y="242303"/>
                  </a:lnTo>
                  <a:lnTo>
                    <a:pt x="6644640" y="243840"/>
                  </a:lnTo>
                  <a:lnTo>
                    <a:pt x="6644640" y="179451"/>
                  </a:lnTo>
                  <a:lnTo>
                    <a:pt x="6616827" y="179451"/>
                  </a:lnTo>
                  <a:lnTo>
                    <a:pt x="6616827" y="244983"/>
                  </a:lnTo>
                  <a:lnTo>
                    <a:pt x="6590766" y="245643"/>
                  </a:lnTo>
                  <a:lnTo>
                    <a:pt x="6565493" y="245986"/>
                  </a:lnTo>
                  <a:lnTo>
                    <a:pt x="6519278" y="245986"/>
                  </a:lnTo>
                  <a:lnTo>
                    <a:pt x="6523101" y="269748"/>
                  </a:lnTo>
                  <a:lnTo>
                    <a:pt x="6572809" y="269468"/>
                  </a:lnTo>
                  <a:lnTo>
                    <a:pt x="6628117" y="267804"/>
                  </a:lnTo>
                  <a:lnTo>
                    <a:pt x="6686359" y="263486"/>
                  </a:lnTo>
                  <a:lnTo>
                    <a:pt x="6744843" y="255270"/>
                  </a:lnTo>
                  <a:close/>
                </a:path>
                <a:path w="8275955" h="978534">
                  <a:moveTo>
                    <a:pt x="6793230" y="0"/>
                  </a:moveTo>
                  <a:lnTo>
                    <a:pt x="6765798" y="0"/>
                  </a:lnTo>
                  <a:lnTo>
                    <a:pt x="6765798" y="341376"/>
                  </a:lnTo>
                  <a:lnTo>
                    <a:pt x="6793230" y="341376"/>
                  </a:lnTo>
                  <a:lnTo>
                    <a:pt x="6793230" y="0"/>
                  </a:lnTo>
                  <a:close/>
                </a:path>
                <a:path w="8275955" h="978534">
                  <a:moveTo>
                    <a:pt x="7021830" y="245364"/>
                  </a:moveTo>
                  <a:lnTo>
                    <a:pt x="7020369" y="232791"/>
                  </a:lnTo>
                  <a:lnTo>
                    <a:pt x="7020319" y="232308"/>
                  </a:lnTo>
                  <a:lnTo>
                    <a:pt x="7019163" y="222504"/>
                  </a:lnTo>
                  <a:lnTo>
                    <a:pt x="6991477" y="227495"/>
                  </a:lnTo>
                  <a:lnTo>
                    <a:pt x="6963689" y="230657"/>
                  </a:lnTo>
                  <a:lnTo>
                    <a:pt x="6933819" y="232308"/>
                  </a:lnTo>
                  <a:lnTo>
                    <a:pt x="6899910" y="232791"/>
                  </a:lnTo>
                  <a:lnTo>
                    <a:pt x="6899910" y="65532"/>
                  </a:lnTo>
                  <a:lnTo>
                    <a:pt x="6999732" y="65532"/>
                  </a:lnTo>
                  <a:lnTo>
                    <a:pt x="6999732" y="42291"/>
                  </a:lnTo>
                  <a:lnTo>
                    <a:pt x="6872478" y="42291"/>
                  </a:lnTo>
                  <a:lnTo>
                    <a:pt x="6872478" y="256032"/>
                  </a:lnTo>
                  <a:lnTo>
                    <a:pt x="6894576" y="256032"/>
                  </a:lnTo>
                  <a:lnTo>
                    <a:pt x="6930961" y="255600"/>
                  </a:lnTo>
                  <a:lnTo>
                    <a:pt x="6962775" y="253987"/>
                  </a:lnTo>
                  <a:lnTo>
                    <a:pt x="6992302" y="250736"/>
                  </a:lnTo>
                  <a:lnTo>
                    <a:pt x="7021830" y="245364"/>
                  </a:lnTo>
                  <a:close/>
                </a:path>
                <a:path w="8275955" h="978534">
                  <a:moveTo>
                    <a:pt x="7148322" y="762"/>
                  </a:moveTo>
                  <a:lnTo>
                    <a:pt x="7121652" y="762"/>
                  </a:lnTo>
                  <a:lnTo>
                    <a:pt x="7121652" y="137922"/>
                  </a:lnTo>
                  <a:lnTo>
                    <a:pt x="7070598" y="137922"/>
                  </a:lnTo>
                  <a:lnTo>
                    <a:pt x="7070598" y="8382"/>
                  </a:lnTo>
                  <a:lnTo>
                    <a:pt x="7044309" y="8382"/>
                  </a:lnTo>
                  <a:lnTo>
                    <a:pt x="7044309" y="323850"/>
                  </a:lnTo>
                  <a:lnTo>
                    <a:pt x="7070598" y="323850"/>
                  </a:lnTo>
                  <a:lnTo>
                    <a:pt x="7070598" y="161163"/>
                  </a:lnTo>
                  <a:lnTo>
                    <a:pt x="7121652" y="161163"/>
                  </a:lnTo>
                  <a:lnTo>
                    <a:pt x="7121652" y="341376"/>
                  </a:lnTo>
                  <a:lnTo>
                    <a:pt x="7148322" y="341376"/>
                  </a:lnTo>
                  <a:lnTo>
                    <a:pt x="7148322" y="161163"/>
                  </a:lnTo>
                  <a:lnTo>
                    <a:pt x="7148322" y="137922"/>
                  </a:lnTo>
                  <a:lnTo>
                    <a:pt x="7148322" y="762"/>
                  </a:lnTo>
                  <a:close/>
                </a:path>
                <a:path w="8275955" h="978534">
                  <a:moveTo>
                    <a:pt x="7385685" y="149352"/>
                  </a:moveTo>
                  <a:lnTo>
                    <a:pt x="7379817" y="123177"/>
                  </a:lnTo>
                  <a:lnTo>
                    <a:pt x="7367156" y="107823"/>
                  </a:lnTo>
                  <a:lnTo>
                    <a:pt x="7363257" y="103111"/>
                  </a:lnTo>
                  <a:lnTo>
                    <a:pt x="7359396" y="101180"/>
                  </a:lnTo>
                  <a:lnTo>
                    <a:pt x="7359396" y="149352"/>
                  </a:lnTo>
                  <a:lnTo>
                    <a:pt x="7355383" y="166014"/>
                  </a:lnTo>
                  <a:lnTo>
                    <a:pt x="7344118" y="178879"/>
                  </a:lnTo>
                  <a:lnTo>
                    <a:pt x="7326770" y="187185"/>
                  </a:lnTo>
                  <a:lnTo>
                    <a:pt x="7304532" y="190119"/>
                  </a:lnTo>
                  <a:lnTo>
                    <a:pt x="7282142" y="187185"/>
                  </a:lnTo>
                  <a:lnTo>
                    <a:pt x="7264819" y="178879"/>
                  </a:lnTo>
                  <a:lnTo>
                    <a:pt x="7253643" y="166014"/>
                  </a:lnTo>
                  <a:lnTo>
                    <a:pt x="7249668" y="149352"/>
                  </a:lnTo>
                  <a:lnTo>
                    <a:pt x="7253643" y="132422"/>
                  </a:lnTo>
                  <a:lnTo>
                    <a:pt x="7264819" y="119303"/>
                  </a:lnTo>
                  <a:lnTo>
                    <a:pt x="7282142" y="110832"/>
                  </a:lnTo>
                  <a:lnTo>
                    <a:pt x="7304532" y="107823"/>
                  </a:lnTo>
                  <a:lnTo>
                    <a:pt x="7326770" y="110832"/>
                  </a:lnTo>
                  <a:lnTo>
                    <a:pt x="7344118" y="119303"/>
                  </a:lnTo>
                  <a:lnTo>
                    <a:pt x="7355383" y="132422"/>
                  </a:lnTo>
                  <a:lnTo>
                    <a:pt x="7359396" y="149352"/>
                  </a:lnTo>
                  <a:lnTo>
                    <a:pt x="7359396" y="101180"/>
                  </a:lnTo>
                  <a:lnTo>
                    <a:pt x="7337628" y="90258"/>
                  </a:lnTo>
                  <a:lnTo>
                    <a:pt x="7304532" y="85725"/>
                  </a:lnTo>
                  <a:lnTo>
                    <a:pt x="7271448" y="90258"/>
                  </a:lnTo>
                  <a:lnTo>
                    <a:pt x="7245820" y="103111"/>
                  </a:lnTo>
                  <a:lnTo>
                    <a:pt x="7229259" y="123177"/>
                  </a:lnTo>
                  <a:lnTo>
                    <a:pt x="7223379" y="149352"/>
                  </a:lnTo>
                  <a:lnTo>
                    <a:pt x="7229259" y="175094"/>
                  </a:lnTo>
                  <a:lnTo>
                    <a:pt x="7245820" y="194932"/>
                  </a:lnTo>
                  <a:lnTo>
                    <a:pt x="7271448" y="207695"/>
                  </a:lnTo>
                  <a:lnTo>
                    <a:pt x="7304532" y="212217"/>
                  </a:lnTo>
                  <a:lnTo>
                    <a:pt x="7337628" y="207695"/>
                  </a:lnTo>
                  <a:lnTo>
                    <a:pt x="7363257" y="194932"/>
                  </a:lnTo>
                  <a:lnTo>
                    <a:pt x="7367270" y="190119"/>
                  </a:lnTo>
                  <a:lnTo>
                    <a:pt x="7379817" y="175094"/>
                  </a:lnTo>
                  <a:lnTo>
                    <a:pt x="7385685" y="149352"/>
                  </a:lnTo>
                  <a:close/>
                </a:path>
                <a:path w="8275955" h="978534">
                  <a:moveTo>
                    <a:pt x="7405497" y="43434"/>
                  </a:moveTo>
                  <a:lnTo>
                    <a:pt x="7318629" y="43434"/>
                  </a:lnTo>
                  <a:lnTo>
                    <a:pt x="7318629" y="1143"/>
                  </a:lnTo>
                  <a:lnTo>
                    <a:pt x="7290816" y="1143"/>
                  </a:lnTo>
                  <a:lnTo>
                    <a:pt x="7290816" y="43434"/>
                  </a:lnTo>
                  <a:lnTo>
                    <a:pt x="7204329" y="43434"/>
                  </a:lnTo>
                  <a:lnTo>
                    <a:pt x="7204329" y="66294"/>
                  </a:lnTo>
                  <a:lnTo>
                    <a:pt x="7405497" y="66294"/>
                  </a:lnTo>
                  <a:lnTo>
                    <a:pt x="7405497" y="43434"/>
                  </a:lnTo>
                  <a:close/>
                </a:path>
                <a:path w="8275955" h="978534">
                  <a:moveTo>
                    <a:pt x="7482078" y="310515"/>
                  </a:moveTo>
                  <a:lnTo>
                    <a:pt x="7283577" y="310515"/>
                  </a:lnTo>
                  <a:lnTo>
                    <a:pt x="7283577" y="235839"/>
                  </a:lnTo>
                  <a:lnTo>
                    <a:pt x="7255764" y="235839"/>
                  </a:lnTo>
                  <a:lnTo>
                    <a:pt x="7255764" y="333756"/>
                  </a:lnTo>
                  <a:lnTo>
                    <a:pt x="7482078" y="333756"/>
                  </a:lnTo>
                  <a:lnTo>
                    <a:pt x="7482078" y="310515"/>
                  </a:lnTo>
                  <a:close/>
                </a:path>
                <a:path w="8275955" h="978534">
                  <a:moveTo>
                    <a:pt x="7517511" y="114681"/>
                  </a:moveTo>
                  <a:lnTo>
                    <a:pt x="7466457" y="114681"/>
                  </a:lnTo>
                  <a:lnTo>
                    <a:pt x="7466457" y="1143"/>
                  </a:lnTo>
                  <a:lnTo>
                    <a:pt x="7438644" y="1143"/>
                  </a:lnTo>
                  <a:lnTo>
                    <a:pt x="7438644" y="256413"/>
                  </a:lnTo>
                  <a:lnTo>
                    <a:pt x="7466457" y="256413"/>
                  </a:lnTo>
                  <a:lnTo>
                    <a:pt x="7466457" y="137922"/>
                  </a:lnTo>
                  <a:lnTo>
                    <a:pt x="7517511" y="137922"/>
                  </a:lnTo>
                  <a:lnTo>
                    <a:pt x="7517511" y="114681"/>
                  </a:lnTo>
                  <a:close/>
                </a:path>
                <a:path w="8275955" h="978534">
                  <a:moveTo>
                    <a:pt x="7952918" y="169545"/>
                  </a:moveTo>
                  <a:lnTo>
                    <a:pt x="7901483" y="169545"/>
                  </a:lnTo>
                  <a:lnTo>
                    <a:pt x="7907210" y="135089"/>
                  </a:lnTo>
                  <a:lnTo>
                    <a:pt x="7910144" y="104775"/>
                  </a:lnTo>
                  <a:lnTo>
                    <a:pt x="7911236" y="77609"/>
                  </a:lnTo>
                  <a:lnTo>
                    <a:pt x="7911389" y="22860"/>
                  </a:lnTo>
                  <a:lnTo>
                    <a:pt x="7684313" y="22860"/>
                  </a:lnTo>
                  <a:lnTo>
                    <a:pt x="7684313" y="46101"/>
                  </a:lnTo>
                  <a:lnTo>
                    <a:pt x="7883957" y="46101"/>
                  </a:lnTo>
                  <a:lnTo>
                    <a:pt x="7883792" y="77660"/>
                  </a:lnTo>
                  <a:lnTo>
                    <a:pt x="7882661" y="104927"/>
                  </a:lnTo>
                  <a:lnTo>
                    <a:pt x="7879613" y="135255"/>
                  </a:lnTo>
                  <a:lnTo>
                    <a:pt x="7873670" y="169545"/>
                  </a:lnTo>
                  <a:lnTo>
                    <a:pt x="7645070" y="169545"/>
                  </a:lnTo>
                  <a:lnTo>
                    <a:pt x="7645070" y="192786"/>
                  </a:lnTo>
                  <a:lnTo>
                    <a:pt x="7784516" y="192786"/>
                  </a:lnTo>
                  <a:lnTo>
                    <a:pt x="7784516" y="341757"/>
                  </a:lnTo>
                  <a:lnTo>
                    <a:pt x="7812329" y="341757"/>
                  </a:lnTo>
                  <a:lnTo>
                    <a:pt x="7812329" y="192786"/>
                  </a:lnTo>
                  <a:lnTo>
                    <a:pt x="7952918" y="192786"/>
                  </a:lnTo>
                  <a:lnTo>
                    <a:pt x="7952918" y="169545"/>
                  </a:lnTo>
                  <a:close/>
                </a:path>
                <a:path w="8275955" h="978534">
                  <a:moveTo>
                    <a:pt x="8161325" y="150495"/>
                  </a:moveTo>
                  <a:lnTo>
                    <a:pt x="8155787" y="124142"/>
                  </a:lnTo>
                  <a:lnTo>
                    <a:pt x="8143672" y="108204"/>
                  </a:lnTo>
                  <a:lnTo>
                    <a:pt x="8140217" y="103682"/>
                  </a:lnTo>
                  <a:lnTo>
                    <a:pt x="8135036" y="100838"/>
                  </a:lnTo>
                  <a:lnTo>
                    <a:pt x="8135036" y="150495"/>
                  </a:lnTo>
                  <a:lnTo>
                    <a:pt x="8131416" y="168160"/>
                  </a:lnTo>
                  <a:lnTo>
                    <a:pt x="8121218" y="181737"/>
                  </a:lnTo>
                  <a:lnTo>
                    <a:pt x="8105457" y="190461"/>
                  </a:lnTo>
                  <a:lnTo>
                    <a:pt x="8085125" y="193548"/>
                  </a:lnTo>
                  <a:lnTo>
                    <a:pt x="8064563" y="190461"/>
                  </a:lnTo>
                  <a:lnTo>
                    <a:pt x="8048688" y="181737"/>
                  </a:lnTo>
                  <a:lnTo>
                    <a:pt x="8038452" y="168160"/>
                  </a:lnTo>
                  <a:lnTo>
                    <a:pt x="8034833" y="150495"/>
                  </a:lnTo>
                  <a:lnTo>
                    <a:pt x="8038452" y="133286"/>
                  </a:lnTo>
                  <a:lnTo>
                    <a:pt x="8048688" y="119926"/>
                  </a:lnTo>
                  <a:lnTo>
                    <a:pt x="8064563" y="111277"/>
                  </a:lnTo>
                  <a:lnTo>
                    <a:pt x="8085125" y="108204"/>
                  </a:lnTo>
                  <a:lnTo>
                    <a:pt x="8105457" y="111277"/>
                  </a:lnTo>
                  <a:lnTo>
                    <a:pt x="8121218" y="119926"/>
                  </a:lnTo>
                  <a:lnTo>
                    <a:pt x="8131416" y="133286"/>
                  </a:lnTo>
                  <a:lnTo>
                    <a:pt x="8135036" y="150495"/>
                  </a:lnTo>
                  <a:lnTo>
                    <a:pt x="8135036" y="100838"/>
                  </a:lnTo>
                  <a:lnTo>
                    <a:pt x="8116151" y="90436"/>
                  </a:lnTo>
                  <a:lnTo>
                    <a:pt x="8085125" y="85725"/>
                  </a:lnTo>
                  <a:lnTo>
                    <a:pt x="8053806" y="90436"/>
                  </a:lnTo>
                  <a:lnTo>
                    <a:pt x="8029499" y="103682"/>
                  </a:lnTo>
                  <a:lnTo>
                    <a:pt x="8013751" y="124142"/>
                  </a:lnTo>
                  <a:lnTo>
                    <a:pt x="8008163" y="150495"/>
                  </a:lnTo>
                  <a:lnTo>
                    <a:pt x="8013751" y="177292"/>
                  </a:lnTo>
                  <a:lnTo>
                    <a:pt x="8029499" y="197980"/>
                  </a:lnTo>
                  <a:lnTo>
                    <a:pt x="8053806" y="211315"/>
                  </a:lnTo>
                  <a:lnTo>
                    <a:pt x="8085125" y="216027"/>
                  </a:lnTo>
                  <a:lnTo>
                    <a:pt x="8116151" y="211315"/>
                  </a:lnTo>
                  <a:lnTo>
                    <a:pt x="8140217" y="197980"/>
                  </a:lnTo>
                  <a:lnTo>
                    <a:pt x="8143557" y="193548"/>
                  </a:lnTo>
                  <a:lnTo>
                    <a:pt x="8155787" y="177292"/>
                  </a:lnTo>
                  <a:lnTo>
                    <a:pt x="8161325" y="150495"/>
                  </a:lnTo>
                  <a:close/>
                </a:path>
                <a:path w="8275955" h="978534">
                  <a:moveTo>
                    <a:pt x="8179613" y="43434"/>
                  </a:moveTo>
                  <a:lnTo>
                    <a:pt x="8099222" y="43434"/>
                  </a:lnTo>
                  <a:lnTo>
                    <a:pt x="8099222" y="381"/>
                  </a:lnTo>
                  <a:lnTo>
                    <a:pt x="8071409" y="381"/>
                  </a:lnTo>
                  <a:lnTo>
                    <a:pt x="8071409" y="43434"/>
                  </a:lnTo>
                  <a:lnTo>
                    <a:pt x="7988351" y="43434"/>
                  </a:lnTo>
                  <a:lnTo>
                    <a:pt x="7988351" y="66294"/>
                  </a:lnTo>
                  <a:lnTo>
                    <a:pt x="8179613" y="66294"/>
                  </a:lnTo>
                  <a:lnTo>
                    <a:pt x="8179613" y="43434"/>
                  </a:lnTo>
                  <a:close/>
                </a:path>
                <a:path w="8275955" h="978534">
                  <a:moveTo>
                    <a:pt x="8267243" y="1143"/>
                  </a:moveTo>
                  <a:lnTo>
                    <a:pt x="8239430" y="1143"/>
                  </a:lnTo>
                  <a:lnTo>
                    <a:pt x="8239430" y="92202"/>
                  </a:lnTo>
                  <a:lnTo>
                    <a:pt x="8179232" y="92202"/>
                  </a:lnTo>
                  <a:lnTo>
                    <a:pt x="8179232" y="115062"/>
                  </a:lnTo>
                  <a:lnTo>
                    <a:pt x="8239430" y="115062"/>
                  </a:lnTo>
                  <a:lnTo>
                    <a:pt x="8239430" y="163449"/>
                  </a:lnTo>
                  <a:lnTo>
                    <a:pt x="8179232" y="163449"/>
                  </a:lnTo>
                  <a:lnTo>
                    <a:pt x="8179232" y="186690"/>
                  </a:lnTo>
                  <a:lnTo>
                    <a:pt x="8239430" y="186690"/>
                  </a:lnTo>
                  <a:lnTo>
                    <a:pt x="8239430" y="260985"/>
                  </a:lnTo>
                  <a:lnTo>
                    <a:pt x="8267243" y="260985"/>
                  </a:lnTo>
                  <a:lnTo>
                    <a:pt x="8267243" y="1143"/>
                  </a:lnTo>
                  <a:close/>
                </a:path>
                <a:path w="8275955" h="978534">
                  <a:moveTo>
                    <a:pt x="8275625" y="310515"/>
                  </a:moveTo>
                  <a:lnTo>
                    <a:pt x="8077124" y="310515"/>
                  </a:lnTo>
                  <a:lnTo>
                    <a:pt x="8077124" y="238125"/>
                  </a:lnTo>
                  <a:lnTo>
                    <a:pt x="8049311" y="238125"/>
                  </a:lnTo>
                  <a:lnTo>
                    <a:pt x="8049311" y="333756"/>
                  </a:lnTo>
                  <a:lnTo>
                    <a:pt x="8275625" y="333756"/>
                  </a:lnTo>
                  <a:lnTo>
                    <a:pt x="8275625" y="31051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66774" y="1239814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3888987" y="2841252"/>
                  </a:moveTo>
                  <a:lnTo>
                    <a:pt x="0" y="2841252"/>
                  </a:lnTo>
                  <a:lnTo>
                    <a:pt x="0" y="0"/>
                  </a:lnTo>
                  <a:lnTo>
                    <a:pt x="3888987" y="0"/>
                  </a:lnTo>
                  <a:lnTo>
                    <a:pt x="3888987" y="2841252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66774" y="1239814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0" y="0"/>
                  </a:moveTo>
                  <a:lnTo>
                    <a:pt x="0" y="2841252"/>
                  </a:lnTo>
                  <a:lnTo>
                    <a:pt x="3888987" y="2841252"/>
                  </a:lnTo>
                  <a:lnTo>
                    <a:pt x="388898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946310" y="1156659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69">
                  <a:moveTo>
                    <a:pt x="729916" y="242509"/>
                  </a:moveTo>
                  <a:lnTo>
                    <a:pt x="0" y="242509"/>
                  </a:lnTo>
                  <a:lnTo>
                    <a:pt x="0" y="0"/>
                  </a:lnTo>
                  <a:lnTo>
                    <a:pt x="729916" y="0"/>
                  </a:lnTo>
                  <a:lnTo>
                    <a:pt x="729916" y="242509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946310" y="1156659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69">
                  <a:moveTo>
                    <a:pt x="0" y="0"/>
                  </a:moveTo>
                  <a:lnTo>
                    <a:pt x="0" y="242509"/>
                  </a:lnTo>
                  <a:lnTo>
                    <a:pt x="729916" y="242509"/>
                  </a:lnTo>
                  <a:lnTo>
                    <a:pt x="72991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467301" y="2225019"/>
              <a:ext cx="73025" cy="280035"/>
            </a:xfrm>
            <a:custGeom>
              <a:avLst/>
              <a:gdLst/>
              <a:ahLst/>
              <a:cxnLst/>
              <a:rect l="l" t="t" r="r" b="b"/>
              <a:pathLst>
                <a:path w="73025" h="280035">
                  <a:moveTo>
                    <a:pt x="4622" y="280012"/>
                  </a:moveTo>
                  <a:lnTo>
                    <a:pt x="3962" y="278031"/>
                  </a:lnTo>
                  <a:lnTo>
                    <a:pt x="330" y="262181"/>
                  </a:lnTo>
                  <a:lnTo>
                    <a:pt x="0" y="260530"/>
                  </a:lnTo>
                  <a:lnTo>
                    <a:pt x="1981" y="259869"/>
                  </a:lnTo>
                  <a:lnTo>
                    <a:pt x="17428" y="258332"/>
                  </a:lnTo>
                  <a:lnTo>
                    <a:pt x="26498" y="256237"/>
                  </a:lnTo>
                  <a:lnTo>
                    <a:pt x="49035" y="223382"/>
                  </a:lnTo>
                  <a:lnTo>
                    <a:pt x="51511" y="0"/>
                  </a:lnTo>
                  <a:lnTo>
                    <a:pt x="72974" y="0"/>
                  </a:lnTo>
                  <a:lnTo>
                    <a:pt x="72894" y="207893"/>
                  </a:lnTo>
                  <a:lnTo>
                    <a:pt x="64712" y="245196"/>
                  </a:lnTo>
                  <a:lnTo>
                    <a:pt x="33639" y="275348"/>
                  </a:lnTo>
                  <a:lnTo>
                    <a:pt x="6273" y="279682"/>
                  </a:lnTo>
                  <a:lnTo>
                    <a:pt x="4622" y="28001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7627" y="2220066"/>
              <a:ext cx="152219" cy="23926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0834" y="2225019"/>
              <a:ext cx="141974" cy="229491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7960690" y="2203563"/>
              <a:ext cx="3178175" cy="297180"/>
            </a:xfrm>
            <a:custGeom>
              <a:avLst/>
              <a:gdLst/>
              <a:ahLst/>
              <a:cxnLst/>
              <a:rect l="l" t="t" r="r" b="b"/>
              <a:pathLst>
                <a:path w="3178175" h="297180">
                  <a:moveTo>
                    <a:pt x="199110" y="190525"/>
                  </a:moveTo>
                  <a:lnTo>
                    <a:pt x="198983" y="189992"/>
                  </a:lnTo>
                  <a:lnTo>
                    <a:pt x="198450" y="187553"/>
                  </a:lnTo>
                  <a:lnTo>
                    <a:pt x="196799" y="178308"/>
                  </a:lnTo>
                  <a:lnTo>
                    <a:pt x="196138" y="175666"/>
                  </a:lnTo>
                  <a:lnTo>
                    <a:pt x="136537" y="187769"/>
                  </a:lnTo>
                  <a:lnTo>
                    <a:pt x="103682" y="191185"/>
                  </a:lnTo>
                  <a:lnTo>
                    <a:pt x="103746" y="187769"/>
                  </a:lnTo>
                  <a:lnTo>
                    <a:pt x="103860" y="182003"/>
                  </a:lnTo>
                  <a:lnTo>
                    <a:pt x="103987" y="175666"/>
                  </a:lnTo>
                  <a:lnTo>
                    <a:pt x="104673" y="140995"/>
                  </a:lnTo>
                  <a:lnTo>
                    <a:pt x="141579" y="125679"/>
                  </a:lnTo>
                  <a:lnTo>
                    <a:pt x="164172" y="94475"/>
                  </a:lnTo>
                  <a:lnTo>
                    <a:pt x="164973" y="88938"/>
                  </a:lnTo>
                  <a:lnTo>
                    <a:pt x="164947" y="68287"/>
                  </a:lnTo>
                  <a:lnTo>
                    <a:pt x="144475" y="34150"/>
                  </a:lnTo>
                  <a:lnTo>
                    <a:pt x="142100" y="32727"/>
                  </a:lnTo>
                  <a:lnTo>
                    <a:pt x="142100" y="66611"/>
                  </a:lnTo>
                  <a:lnTo>
                    <a:pt x="142062" y="91973"/>
                  </a:lnTo>
                  <a:lnTo>
                    <a:pt x="113893" y="123101"/>
                  </a:lnTo>
                  <a:lnTo>
                    <a:pt x="106476" y="124599"/>
                  </a:lnTo>
                  <a:lnTo>
                    <a:pt x="107797" y="124599"/>
                  </a:lnTo>
                  <a:lnTo>
                    <a:pt x="93116" y="125476"/>
                  </a:lnTo>
                  <a:lnTo>
                    <a:pt x="80289" y="125679"/>
                  </a:lnTo>
                  <a:lnTo>
                    <a:pt x="72047" y="124599"/>
                  </a:lnTo>
                  <a:lnTo>
                    <a:pt x="72199" y="124599"/>
                  </a:lnTo>
                  <a:lnTo>
                    <a:pt x="65595" y="121323"/>
                  </a:lnTo>
                  <a:lnTo>
                    <a:pt x="42811" y="69862"/>
                  </a:lnTo>
                  <a:lnTo>
                    <a:pt x="44361" y="62484"/>
                  </a:lnTo>
                  <a:lnTo>
                    <a:pt x="79959" y="37274"/>
                  </a:lnTo>
                  <a:lnTo>
                    <a:pt x="105600" y="35915"/>
                  </a:lnTo>
                  <a:lnTo>
                    <a:pt x="113588" y="36842"/>
                  </a:lnTo>
                  <a:lnTo>
                    <a:pt x="142100" y="66611"/>
                  </a:lnTo>
                  <a:lnTo>
                    <a:pt x="142100" y="32727"/>
                  </a:lnTo>
                  <a:lnTo>
                    <a:pt x="104635" y="19545"/>
                  </a:lnTo>
                  <a:lnTo>
                    <a:pt x="81686" y="20116"/>
                  </a:lnTo>
                  <a:lnTo>
                    <a:pt x="41452" y="37680"/>
                  </a:lnTo>
                  <a:lnTo>
                    <a:pt x="21285" y="72072"/>
                  </a:lnTo>
                  <a:lnTo>
                    <a:pt x="21259" y="91973"/>
                  </a:lnTo>
                  <a:lnTo>
                    <a:pt x="22186" y="98298"/>
                  </a:lnTo>
                  <a:lnTo>
                    <a:pt x="52171" y="132740"/>
                  </a:lnTo>
                  <a:lnTo>
                    <a:pt x="72847" y="140995"/>
                  </a:lnTo>
                  <a:lnTo>
                    <a:pt x="72212" y="140995"/>
                  </a:lnTo>
                  <a:lnTo>
                    <a:pt x="83540" y="141986"/>
                  </a:lnTo>
                  <a:lnTo>
                    <a:pt x="84201" y="192506"/>
                  </a:lnTo>
                  <a:lnTo>
                    <a:pt x="79578" y="192836"/>
                  </a:lnTo>
                  <a:lnTo>
                    <a:pt x="70993" y="193167"/>
                  </a:lnTo>
                  <a:lnTo>
                    <a:pt x="67030" y="193167"/>
                  </a:lnTo>
                  <a:lnTo>
                    <a:pt x="45999" y="193751"/>
                  </a:lnTo>
                  <a:lnTo>
                    <a:pt x="9156" y="193751"/>
                  </a:lnTo>
                  <a:lnTo>
                    <a:pt x="1320" y="192176"/>
                  </a:lnTo>
                  <a:lnTo>
                    <a:pt x="0" y="194157"/>
                  </a:lnTo>
                  <a:lnTo>
                    <a:pt x="330" y="194818"/>
                  </a:lnTo>
                  <a:lnTo>
                    <a:pt x="1727" y="200761"/>
                  </a:lnTo>
                  <a:lnTo>
                    <a:pt x="3302" y="206705"/>
                  </a:lnTo>
                  <a:lnTo>
                    <a:pt x="4622" y="210337"/>
                  </a:lnTo>
                  <a:lnTo>
                    <a:pt x="5613" y="213309"/>
                  </a:lnTo>
                  <a:lnTo>
                    <a:pt x="7594" y="214630"/>
                  </a:lnTo>
                  <a:lnTo>
                    <a:pt x="22783" y="213309"/>
                  </a:lnTo>
                  <a:lnTo>
                    <a:pt x="80416" y="209931"/>
                  </a:lnTo>
                  <a:lnTo>
                    <a:pt x="86410" y="209537"/>
                  </a:lnTo>
                  <a:lnTo>
                    <a:pt x="129222" y="204965"/>
                  </a:lnTo>
                  <a:lnTo>
                    <a:pt x="187883" y="195478"/>
                  </a:lnTo>
                  <a:lnTo>
                    <a:pt x="198335" y="191185"/>
                  </a:lnTo>
                  <a:lnTo>
                    <a:pt x="199110" y="190525"/>
                  </a:lnTo>
                  <a:close/>
                </a:path>
                <a:path w="3178175" h="297180">
                  <a:moveTo>
                    <a:pt x="285623" y="144957"/>
                  </a:moveTo>
                  <a:lnTo>
                    <a:pt x="284632" y="132080"/>
                  </a:lnTo>
                  <a:lnTo>
                    <a:pt x="284480" y="131089"/>
                  </a:lnTo>
                  <a:lnTo>
                    <a:pt x="283641" y="125476"/>
                  </a:lnTo>
                  <a:lnTo>
                    <a:pt x="280670" y="125806"/>
                  </a:lnTo>
                  <a:lnTo>
                    <a:pt x="276047" y="127127"/>
                  </a:lnTo>
                  <a:lnTo>
                    <a:pt x="258216" y="129438"/>
                  </a:lnTo>
                  <a:lnTo>
                    <a:pt x="237413" y="131089"/>
                  </a:lnTo>
                  <a:lnTo>
                    <a:pt x="228498" y="131089"/>
                  </a:lnTo>
                  <a:lnTo>
                    <a:pt x="228600" y="27736"/>
                  </a:lnTo>
                  <a:lnTo>
                    <a:pt x="228828" y="15189"/>
                  </a:lnTo>
                  <a:lnTo>
                    <a:pt x="229793" y="3302"/>
                  </a:lnTo>
                  <a:lnTo>
                    <a:pt x="229819" y="990"/>
                  </a:lnTo>
                  <a:lnTo>
                    <a:pt x="228168" y="330"/>
                  </a:lnTo>
                  <a:lnTo>
                    <a:pt x="206705" y="0"/>
                  </a:lnTo>
                  <a:lnTo>
                    <a:pt x="205384" y="0"/>
                  </a:lnTo>
                  <a:lnTo>
                    <a:pt x="203733" y="1651"/>
                  </a:lnTo>
                  <a:lnTo>
                    <a:pt x="204393" y="3302"/>
                  </a:lnTo>
                  <a:lnTo>
                    <a:pt x="206044" y="6604"/>
                  </a:lnTo>
                  <a:lnTo>
                    <a:pt x="207695" y="27736"/>
                  </a:lnTo>
                  <a:lnTo>
                    <a:pt x="207695" y="280670"/>
                  </a:lnTo>
                  <a:lnTo>
                    <a:pt x="210337" y="280670"/>
                  </a:lnTo>
                  <a:lnTo>
                    <a:pt x="217601" y="280009"/>
                  </a:lnTo>
                  <a:lnTo>
                    <a:pt x="224866" y="279679"/>
                  </a:lnTo>
                  <a:lnTo>
                    <a:pt x="225856" y="279679"/>
                  </a:lnTo>
                  <a:lnTo>
                    <a:pt x="227507" y="279349"/>
                  </a:lnTo>
                  <a:lnTo>
                    <a:pt x="228498" y="277368"/>
                  </a:lnTo>
                  <a:lnTo>
                    <a:pt x="228498" y="148259"/>
                  </a:lnTo>
                  <a:lnTo>
                    <a:pt x="245338" y="148259"/>
                  </a:lnTo>
                  <a:lnTo>
                    <a:pt x="256565" y="147929"/>
                  </a:lnTo>
                  <a:lnTo>
                    <a:pt x="277037" y="147929"/>
                  </a:lnTo>
                  <a:lnTo>
                    <a:pt x="282651" y="148590"/>
                  </a:lnTo>
                  <a:lnTo>
                    <a:pt x="285623" y="148590"/>
                  </a:lnTo>
                  <a:lnTo>
                    <a:pt x="285623" y="147929"/>
                  </a:lnTo>
                  <a:lnTo>
                    <a:pt x="285623" y="144957"/>
                  </a:lnTo>
                  <a:close/>
                </a:path>
                <a:path w="3178175" h="297180">
                  <a:moveTo>
                    <a:pt x="2079345" y="109956"/>
                  </a:moveTo>
                  <a:lnTo>
                    <a:pt x="2079015" y="106324"/>
                  </a:lnTo>
                  <a:lnTo>
                    <a:pt x="2078736" y="101168"/>
                  </a:lnTo>
                  <a:lnTo>
                    <a:pt x="2078685" y="100050"/>
                  </a:lnTo>
                  <a:lnTo>
                    <a:pt x="2078024" y="97409"/>
                  </a:lnTo>
                  <a:lnTo>
                    <a:pt x="2077694" y="95758"/>
                  </a:lnTo>
                  <a:lnTo>
                    <a:pt x="2075713" y="93776"/>
                  </a:lnTo>
                  <a:lnTo>
                    <a:pt x="2072411" y="94437"/>
                  </a:lnTo>
                  <a:lnTo>
                    <a:pt x="2061514" y="96418"/>
                  </a:lnTo>
                  <a:lnTo>
                    <a:pt x="2036876" y="98361"/>
                  </a:lnTo>
                  <a:lnTo>
                    <a:pt x="1997913" y="100558"/>
                  </a:lnTo>
                  <a:lnTo>
                    <a:pt x="1980615" y="101168"/>
                  </a:lnTo>
                  <a:lnTo>
                    <a:pt x="1963305" y="100965"/>
                  </a:lnTo>
                  <a:lnTo>
                    <a:pt x="1938020" y="100050"/>
                  </a:lnTo>
                  <a:lnTo>
                    <a:pt x="1934718" y="100050"/>
                  </a:lnTo>
                  <a:lnTo>
                    <a:pt x="1932406" y="96748"/>
                  </a:lnTo>
                  <a:lnTo>
                    <a:pt x="1932406" y="68681"/>
                  </a:lnTo>
                  <a:lnTo>
                    <a:pt x="2049703" y="66040"/>
                  </a:lnTo>
                  <a:lnTo>
                    <a:pt x="2062175" y="66040"/>
                  </a:lnTo>
                  <a:lnTo>
                    <a:pt x="2065477" y="63728"/>
                  </a:lnTo>
                  <a:lnTo>
                    <a:pt x="2065807" y="60096"/>
                  </a:lnTo>
                  <a:lnTo>
                    <a:pt x="2066239" y="53467"/>
                  </a:lnTo>
                  <a:lnTo>
                    <a:pt x="2066353" y="51511"/>
                  </a:lnTo>
                  <a:lnTo>
                    <a:pt x="2066467" y="49860"/>
                  </a:lnTo>
                  <a:lnTo>
                    <a:pt x="2067788" y="35991"/>
                  </a:lnTo>
                  <a:lnTo>
                    <a:pt x="2069109" y="25425"/>
                  </a:lnTo>
                  <a:lnTo>
                    <a:pt x="2069973" y="19812"/>
                  </a:lnTo>
                  <a:lnTo>
                    <a:pt x="2071751" y="8255"/>
                  </a:lnTo>
                  <a:lnTo>
                    <a:pt x="2072284" y="6134"/>
                  </a:lnTo>
                  <a:lnTo>
                    <a:pt x="2072424" y="5524"/>
                  </a:lnTo>
                  <a:lnTo>
                    <a:pt x="2071751" y="5524"/>
                  </a:lnTo>
                  <a:lnTo>
                    <a:pt x="2069109" y="5194"/>
                  </a:lnTo>
                  <a:lnTo>
                    <a:pt x="2069350" y="5194"/>
                  </a:lnTo>
                  <a:lnTo>
                    <a:pt x="2051278" y="1651"/>
                  </a:lnTo>
                  <a:lnTo>
                    <a:pt x="2049957" y="1320"/>
                  </a:lnTo>
                  <a:lnTo>
                    <a:pt x="2047646" y="1651"/>
                  </a:lnTo>
                  <a:lnTo>
                    <a:pt x="2046986" y="1981"/>
                  </a:lnTo>
                  <a:lnTo>
                    <a:pt x="2046325" y="1981"/>
                  </a:lnTo>
                  <a:lnTo>
                    <a:pt x="2004225" y="5524"/>
                  </a:lnTo>
                  <a:lnTo>
                    <a:pt x="2007857" y="5524"/>
                  </a:lnTo>
                  <a:lnTo>
                    <a:pt x="1977834" y="6134"/>
                  </a:lnTo>
                  <a:lnTo>
                    <a:pt x="1935619" y="6134"/>
                  </a:lnTo>
                  <a:lnTo>
                    <a:pt x="1913915" y="5524"/>
                  </a:lnTo>
                  <a:lnTo>
                    <a:pt x="1915477" y="5524"/>
                  </a:lnTo>
                  <a:lnTo>
                    <a:pt x="1909864" y="5194"/>
                  </a:lnTo>
                  <a:lnTo>
                    <a:pt x="1910854" y="5194"/>
                  </a:lnTo>
                  <a:lnTo>
                    <a:pt x="1909622" y="4953"/>
                  </a:lnTo>
                  <a:lnTo>
                    <a:pt x="1908302" y="6934"/>
                  </a:lnTo>
                  <a:lnTo>
                    <a:pt x="1908632" y="7594"/>
                  </a:lnTo>
                  <a:lnTo>
                    <a:pt x="1912264" y="20142"/>
                  </a:lnTo>
                  <a:lnTo>
                    <a:pt x="1913255" y="24104"/>
                  </a:lnTo>
                  <a:lnTo>
                    <a:pt x="1918208" y="23774"/>
                  </a:lnTo>
                  <a:lnTo>
                    <a:pt x="1925472" y="23114"/>
                  </a:lnTo>
                  <a:lnTo>
                    <a:pt x="1962785" y="21463"/>
                  </a:lnTo>
                  <a:lnTo>
                    <a:pt x="2013305" y="20142"/>
                  </a:lnTo>
                  <a:lnTo>
                    <a:pt x="2036749" y="19812"/>
                  </a:lnTo>
                  <a:lnTo>
                    <a:pt x="2047646" y="19812"/>
                  </a:lnTo>
                  <a:lnTo>
                    <a:pt x="2014677" y="52489"/>
                  </a:lnTo>
                  <a:lnTo>
                    <a:pt x="2008327" y="52768"/>
                  </a:lnTo>
                  <a:lnTo>
                    <a:pt x="2011730" y="52768"/>
                  </a:lnTo>
                  <a:lnTo>
                    <a:pt x="1973453" y="53467"/>
                  </a:lnTo>
                  <a:lnTo>
                    <a:pt x="1931276" y="53467"/>
                  </a:lnTo>
                  <a:lnTo>
                    <a:pt x="1913674" y="52768"/>
                  </a:lnTo>
                  <a:lnTo>
                    <a:pt x="1914893" y="52768"/>
                  </a:lnTo>
                  <a:lnTo>
                    <a:pt x="1911604" y="52171"/>
                  </a:lnTo>
                  <a:lnTo>
                    <a:pt x="1909292" y="51511"/>
                  </a:lnTo>
                  <a:lnTo>
                    <a:pt x="1907311" y="55143"/>
                  </a:lnTo>
                  <a:lnTo>
                    <a:pt x="1907971" y="56134"/>
                  </a:lnTo>
                  <a:lnTo>
                    <a:pt x="1909953" y="61417"/>
                  </a:lnTo>
                  <a:lnTo>
                    <a:pt x="1911604" y="74625"/>
                  </a:lnTo>
                  <a:lnTo>
                    <a:pt x="1911604" y="103022"/>
                  </a:lnTo>
                  <a:lnTo>
                    <a:pt x="1916531" y="116166"/>
                  </a:lnTo>
                  <a:lnTo>
                    <a:pt x="1914829" y="116166"/>
                  </a:lnTo>
                  <a:lnTo>
                    <a:pt x="1926132" y="116560"/>
                  </a:lnTo>
                  <a:lnTo>
                    <a:pt x="1948357" y="115925"/>
                  </a:lnTo>
                  <a:lnTo>
                    <a:pt x="2050694" y="114249"/>
                  </a:lnTo>
                  <a:lnTo>
                    <a:pt x="2077034" y="114249"/>
                  </a:lnTo>
                  <a:lnTo>
                    <a:pt x="2079345" y="112598"/>
                  </a:lnTo>
                  <a:lnTo>
                    <a:pt x="2079345" y="109956"/>
                  </a:lnTo>
                  <a:close/>
                </a:path>
                <a:path w="3178175" h="297180">
                  <a:moveTo>
                    <a:pt x="2089251" y="291236"/>
                  </a:moveTo>
                  <a:lnTo>
                    <a:pt x="2087829" y="280847"/>
                  </a:lnTo>
                  <a:lnTo>
                    <a:pt x="2087803" y="280670"/>
                  </a:lnTo>
                  <a:lnTo>
                    <a:pt x="2087689" y="279793"/>
                  </a:lnTo>
                  <a:lnTo>
                    <a:pt x="2087587" y="279019"/>
                  </a:lnTo>
                  <a:lnTo>
                    <a:pt x="2087499" y="278358"/>
                  </a:lnTo>
                  <a:lnTo>
                    <a:pt x="2087410" y="277698"/>
                  </a:lnTo>
                  <a:lnTo>
                    <a:pt x="2087270" y="276707"/>
                  </a:lnTo>
                  <a:lnTo>
                    <a:pt x="2086940" y="275056"/>
                  </a:lnTo>
                  <a:lnTo>
                    <a:pt x="2084959" y="273075"/>
                  </a:lnTo>
                  <a:lnTo>
                    <a:pt x="2081657" y="273735"/>
                  </a:lnTo>
                  <a:lnTo>
                    <a:pt x="2073402" y="275717"/>
                  </a:lnTo>
                  <a:lnTo>
                    <a:pt x="2050948" y="278358"/>
                  </a:lnTo>
                  <a:lnTo>
                    <a:pt x="2037080" y="279019"/>
                  </a:lnTo>
                  <a:lnTo>
                    <a:pt x="2024303" y="279793"/>
                  </a:lnTo>
                  <a:lnTo>
                    <a:pt x="2015363" y="280212"/>
                  </a:lnTo>
                  <a:lnTo>
                    <a:pt x="1997938" y="280670"/>
                  </a:lnTo>
                  <a:lnTo>
                    <a:pt x="1992172" y="280670"/>
                  </a:lnTo>
                  <a:lnTo>
                    <a:pt x="1978279" y="280847"/>
                  </a:lnTo>
                  <a:lnTo>
                    <a:pt x="1967534" y="280847"/>
                  </a:lnTo>
                  <a:lnTo>
                    <a:pt x="1957438" y="280670"/>
                  </a:lnTo>
                  <a:lnTo>
                    <a:pt x="1958467" y="280670"/>
                  </a:lnTo>
                  <a:lnTo>
                    <a:pt x="1943061" y="280212"/>
                  </a:lnTo>
                  <a:lnTo>
                    <a:pt x="1945157" y="280212"/>
                  </a:lnTo>
                  <a:lnTo>
                    <a:pt x="1941652" y="280009"/>
                  </a:lnTo>
                  <a:lnTo>
                    <a:pt x="1939671" y="277698"/>
                  </a:lnTo>
                  <a:lnTo>
                    <a:pt x="1939671" y="250952"/>
                  </a:lnTo>
                  <a:lnTo>
                    <a:pt x="1946998" y="250571"/>
                  </a:lnTo>
                  <a:lnTo>
                    <a:pt x="1952459" y="250329"/>
                  </a:lnTo>
                  <a:lnTo>
                    <a:pt x="1968728" y="249961"/>
                  </a:lnTo>
                  <a:lnTo>
                    <a:pt x="2058060" y="248970"/>
                  </a:lnTo>
                  <a:lnTo>
                    <a:pt x="2068779" y="248970"/>
                  </a:lnTo>
                  <a:lnTo>
                    <a:pt x="2070760" y="246989"/>
                  </a:lnTo>
                  <a:lnTo>
                    <a:pt x="2071090" y="243687"/>
                  </a:lnTo>
                  <a:lnTo>
                    <a:pt x="2071725" y="235623"/>
                  </a:lnTo>
                  <a:lnTo>
                    <a:pt x="2071751" y="235229"/>
                  </a:lnTo>
                  <a:lnTo>
                    <a:pt x="2071865" y="233781"/>
                  </a:lnTo>
                  <a:lnTo>
                    <a:pt x="2071954" y="232791"/>
                  </a:lnTo>
                  <a:lnTo>
                    <a:pt x="2073402" y="212674"/>
                  </a:lnTo>
                  <a:lnTo>
                    <a:pt x="2073910" y="206908"/>
                  </a:lnTo>
                  <a:lnTo>
                    <a:pt x="2074037" y="205714"/>
                  </a:lnTo>
                  <a:lnTo>
                    <a:pt x="2074075" y="205384"/>
                  </a:lnTo>
                  <a:lnTo>
                    <a:pt x="2074418" y="202082"/>
                  </a:lnTo>
                  <a:lnTo>
                    <a:pt x="2075345" y="193827"/>
                  </a:lnTo>
                  <a:lnTo>
                    <a:pt x="2075383" y="192366"/>
                  </a:lnTo>
                  <a:lnTo>
                    <a:pt x="2075383" y="190855"/>
                  </a:lnTo>
                  <a:lnTo>
                    <a:pt x="2073338" y="190512"/>
                  </a:lnTo>
                  <a:lnTo>
                    <a:pt x="2056561" y="188214"/>
                  </a:lnTo>
                  <a:lnTo>
                    <a:pt x="2055241" y="187883"/>
                  </a:lnTo>
                  <a:lnTo>
                    <a:pt x="2052929" y="188214"/>
                  </a:lnTo>
                  <a:lnTo>
                    <a:pt x="2052269" y="188544"/>
                  </a:lnTo>
                  <a:lnTo>
                    <a:pt x="2051608" y="188544"/>
                  </a:lnTo>
                  <a:lnTo>
                    <a:pt x="2009521" y="191808"/>
                  </a:lnTo>
                  <a:lnTo>
                    <a:pt x="1991944" y="192366"/>
                  </a:lnTo>
                  <a:lnTo>
                    <a:pt x="1941169" y="192366"/>
                  </a:lnTo>
                  <a:lnTo>
                    <a:pt x="1920671" y="191808"/>
                  </a:lnTo>
                  <a:lnTo>
                    <a:pt x="1921510" y="191808"/>
                  </a:lnTo>
                  <a:lnTo>
                    <a:pt x="1916836" y="191503"/>
                  </a:lnTo>
                  <a:lnTo>
                    <a:pt x="1915236" y="191185"/>
                  </a:lnTo>
                  <a:lnTo>
                    <a:pt x="1913915" y="193167"/>
                  </a:lnTo>
                  <a:lnTo>
                    <a:pt x="1914245" y="193827"/>
                  </a:lnTo>
                  <a:lnTo>
                    <a:pt x="1916633" y="205714"/>
                  </a:lnTo>
                  <a:lnTo>
                    <a:pt x="1917217" y="208356"/>
                  </a:lnTo>
                  <a:lnTo>
                    <a:pt x="1919859" y="210007"/>
                  </a:lnTo>
                  <a:lnTo>
                    <a:pt x="1922830" y="209677"/>
                  </a:lnTo>
                  <a:lnTo>
                    <a:pt x="1987054" y="207060"/>
                  </a:lnTo>
                  <a:lnTo>
                    <a:pt x="2041702" y="205714"/>
                  </a:lnTo>
                  <a:lnTo>
                    <a:pt x="2052269" y="205714"/>
                  </a:lnTo>
                  <a:lnTo>
                    <a:pt x="2021751" y="234772"/>
                  </a:lnTo>
                  <a:lnTo>
                    <a:pt x="1986673" y="235623"/>
                  </a:lnTo>
                  <a:lnTo>
                    <a:pt x="1941779" y="235623"/>
                  </a:lnTo>
                  <a:lnTo>
                    <a:pt x="1920976" y="235064"/>
                  </a:lnTo>
                  <a:lnTo>
                    <a:pt x="1922043" y="235064"/>
                  </a:lnTo>
                  <a:lnTo>
                    <a:pt x="1918868" y="234772"/>
                  </a:lnTo>
                  <a:lnTo>
                    <a:pt x="1916557" y="234442"/>
                  </a:lnTo>
                  <a:lnTo>
                    <a:pt x="1914575" y="237744"/>
                  </a:lnTo>
                  <a:lnTo>
                    <a:pt x="1915236" y="238734"/>
                  </a:lnTo>
                  <a:lnTo>
                    <a:pt x="1918868" y="248640"/>
                  </a:lnTo>
                  <a:lnTo>
                    <a:pt x="1918868" y="285292"/>
                  </a:lnTo>
                  <a:lnTo>
                    <a:pt x="1929701" y="296786"/>
                  </a:lnTo>
                  <a:lnTo>
                    <a:pt x="1927923" y="296786"/>
                  </a:lnTo>
                  <a:lnTo>
                    <a:pt x="1940001" y="297180"/>
                  </a:lnTo>
                  <a:lnTo>
                    <a:pt x="2053297" y="295529"/>
                  </a:lnTo>
                  <a:lnTo>
                    <a:pt x="2086940" y="295529"/>
                  </a:lnTo>
                  <a:lnTo>
                    <a:pt x="2089251" y="292887"/>
                  </a:lnTo>
                  <a:lnTo>
                    <a:pt x="2089251" y="291236"/>
                  </a:lnTo>
                  <a:close/>
                </a:path>
                <a:path w="3178175" h="297180">
                  <a:moveTo>
                    <a:pt x="2134158" y="161467"/>
                  </a:moveTo>
                  <a:lnTo>
                    <a:pt x="2134095" y="160553"/>
                  </a:lnTo>
                  <a:lnTo>
                    <a:pt x="2133828" y="156845"/>
                  </a:lnTo>
                  <a:lnTo>
                    <a:pt x="2132685" y="148437"/>
                  </a:lnTo>
                  <a:lnTo>
                    <a:pt x="2132584" y="147764"/>
                  </a:lnTo>
                  <a:lnTo>
                    <a:pt x="2132457" y="146837"/>
                  </a:lnTo>
                  <a:lnTo>
                    <a:pt x="2132380" y="146253"/>
                  </a:lnTo>
                  <a:lnTo>
                    <a:pt x="2132292" y="145592"/>
                  </a:lnTo>
                  <a:lnTo>
                    <a:pt x="2132203" y="144957"/>
                  </a:lnTo>
                  <a:lnTo>
                    <a:pt x="2132076" y="144030"/>
                  </a:lnTo>
                  <a:lnTo>
                    <a:pt x="2132025" y="143598"/>
                  </a:lnTo>
                  <a:lnTo>
                    <a:pt x="2131949" y="143090"/>
                  </a:lnTo>
                  <a:lnTo>
                    <a:pt x="2131847" y="142316"/>
                  </a:lnTo>
                  <a:lnTo>
                    <a:pt x="2131517" y="140665"/>
                  </a:lnTo>
                  <a:lnTo>
                    <a:pt x="2129536" y="138684"/>
                  </a:lnTo>
                  <a:lnTo>
                    <a:pt x="2117648" y="140995"/>
                  </a:lnTo>
                  <a:lnTo>
                    <a:pt x="2092579" y="143090"/>
                  </a:lnTo>
                  <a:lnTo>
                    <a:pt x="2085695" y="143598"/>
                  </a:lnTo>
                  <a:lnTo>
                    <a:pt x="2045373" y="145592"/>
                  </a:lnTo>
                  <a:lnTo>
                    <a:pt x="2012467" y="146837"/>
                  </a:lnTo>
                  <a:lnTo>
                    <a:pt x="1969744" y="147929"/>
                  </a:lnTo>
                  <a:lnTo>
                    <a:pt x="1971548" y="147929"/>
                  </a:lnTo>
                  <a:lnTo>
                    <a:pt x="1955190" y="148196"/>
                  </a:lnTo>
                  <a:lnTo>
                    <a:pt x="1940077" y="148196"/>
                  </a:lnTo>
                  <a:lnTo>
                    <a:pt x="1919287" y="148437"/>
                  </a:lnTo>
                  <a:lnTo>
                    <a:pt x="1908822" y="148437"/>
                  </a:lnTo>
                  <a:lnTo>
                    <a:pt x="1898116" y="148196"/>
                  </a:lnTo>
                  <a:lnTo>
                    <a:pt x="1898777" y="148196"/>
                  </a:lnTo>
                  <a:lnTo>
                    <a:pt x="1873186" y="147231"/>
                  </a:lnTo>
                  <a:lnTo>
                    <a:pt x="1866201" y="146837"/>
                  </a:lnTo>
                  <a:lnTo>
                    <a:pt x="1860092" y="146253"/>
                  </a:lnTo>
                  <a:lnTo>
                    <a:pt x="1851901" y="145211"/>
                  </a:lnTo>
                  <a:lnTo>
                    <a:pt x="1852117" y="145211"/>
                  </a:lnTo>
                  <a:lnTo>
                    <a:pt x="1850847" y="144957"/>
                  </a:lnTo>
                  <a:lnTo>
                    <a:pt x="1849551" y="147231"/>
                  </a:lnTo>
                  <a:lnTo>
                    <a:pt x="1849615" y="147459"/>
                  </a:lnTo>
                  <a:lnTo>
                    <a:pt x="1849856" y="147929"/>
                  </a:lnTo>
                  <a:lnTo>
                    <a:pt x="1849970" y="148437"/>
                  </a:lnTo>
                  <a:lnTo>
                    <a:pt x="1851177" y="153543"/>
                  </a:lnTo>
                  <a:lnTo>
                    <a:pt x="1853145" y="160756"/>
                  </a:lnTo>
                  <a:lnTo>
                    <a:pt x="1853234" y="161010"/>
                  </a:lnTo>
                  <a:lnTo>
                    <a:pt x="1854428" y="164325"/>
                  </a:lnTo>
                  <a:lnTo>
                    <a:pt x="1855139" y="166420"/>
                  </a:lnTo>
                  <a:lnTo>
                    <a:pt x="1857781" y="168402"/>
                  </a:lnTo>
                  <a:lnTo>
                    <a:pt x="1861413" y="168071"/>
                  </a:lnTo>
                  <a:lnTo>
                    <a:pt x="1870227" y="167093"/>
                  </a:lnTo>
                  <a:lnTo>
                    <a:pt x="1877936" y="166420"/>
                  </a:lnTo>
                  <a:lnTo>
                    <a:pt x="1878152" y="166420"/>
                  </a:lnTo>
                  <a:lnTo>
                    <a:pt x="1886991" y="165887"/>
                  </a:lnTo>
                  <a:lnTo>
                    <a:pt x="1930260" y="163817"/>
                  </a:lnTo>
                  <a:lnTo>
                    <a:pt x="2050351" y="160756"/>
                  </a:lnTo>
                  <a:lnTo>
                    <a:pt x="2065718" y="160756"/>
                  </a:lnTo>
                  <a:lnTo>
                    <a:pt x="2077961" y="160553"/>
                  </a:lnTo>
                  <a:lnTo>
                    <a:pt x="2116429" y="160553"/>
                  </a:lnTo>
                  <a:lnTo>
                    <a:pt x="2121370" y="160756"/>
                  </a:lnTo>
                  <a:lnTo>
                    <a:pt x="2125586" y="161010"/>
                  </a:lnTo>
                  <a:lnTo>
                    <a:pt x="2125129" y="161010"/>
                  </a:lnTo>
                  <a:lnTo>
                    <a:pt x="2134158" y="161467"/>
                  </a:lnTo>
                  <a:close/>
                </a:path>
                <a:path w="3178175" h="297180">
                  <a:moveTo>
                    <a:pt x="3032010" y="13208"/>
                  </a:moveTo>
                  <a:lnTo>
                    <a:pt x="3031706" y="11722"/>
                  </a:lnTo>
                  <a:lnTo>
                    <a:pt x="3031680" y="11557"/>
                  </a:lnTo>
                  <a:lnTo>
                    <a:pt x="3030359" y="10566"/>
                  </a:lnTo>
                  <a:lnTo>
                    <a:pt x="3027718" y="10896"/>
                  </a:lnTo>
                  <a:lnTo>
                    <a:pt x="3018472" y="11557"/>
                  </a:lnTo>
                  <a:lnTo>
                    <a:pt x="3002788" y="11722"/>
                  </a:lnTo>
                  <a:lnTo>
                    <a:pt x="2986875" y="11722"/>
                  </a:lnTo>
                  <a:lnTo>
                    <a:pt x="2946387" y="8483"/>
                  </a:lnTo>
                  <a:lnTo>
                    <a:pt x="2936252" y="6273"/>
                  </a:lnTo>
                  <a:lnTo>
                    <a:pt x="2932950" y="12217"/>
                  </a:lnTo>
                  <a:lnTo>
                    <a:pt x="2931630" y="18491"/>
                  </a:lnTo>
                  <a:lnTo>
                    <a:pt x="2932950" y="19481"/>
                  </a:lnTo>
                  <a:lnTo>
                    <a:pt x="2937573" y="22783"/>
                  </a:lnTo>
                  <a:lnTo>
                    <a:pt x="2952762" y="27076"/>
                  </a:lnTo>
                  <a:lnTo>
                    <a:pt x="2973235" y="30048"/>
                  </a:lnTo>
                  <a:lnTo>
                    <a:pt x="2984462" y="31369"/>
                  </a:lnTo>
                  <a:lnTo>
                    <a:pt x="3008896" y="30708"/>
                  </a:lnTo>
                  <a:lnTo>
                    <a:pt x="3027388" y="28727"/>
                  </a:lnTo>
                  <a:lnTo>
                    <a:pt x="3031350" y="27406"/>
                  </a:lnTo>
                  <a:lnTo>
                    <a:pt x="3031363" y="27076"/>
                  </a:lnTo>
                  <a:lnTo>
                    <a:pt x="3031921" y="18491"/>
                  </a:lnTo>
                  <a:lnTo>
                    <a:pt x="3032010" y="13208"/>
                  </a:lnTo>
                  <a:close/>
                </a:path>
                <a:path w="3178175" h="297180">
                  <a:moveTo>
                    <a:pt x="3045002" y="126466"/>
                  </a:moveTo>
                  <a:lnTo>
                    <a:pt x="3043339" y="118237"/>
                  </a:lnTo>
                  <a:lnTo>
                    <a:pt x="3038360" y="111506"/>
                  </a:lnTo>
                  <a:lnTo>
                    <a:pt x="3028353" y="102692"/>
                  </a:lnTo>
                  <a:lnTo>
                    <a:pt x="3023095" y="98475"/>
                  </a:lnTo>
                  <a:lnTo>
                    <a:pt x="3023095" y="131749"/>
                  </a:lnTo>
                  <a:lnTo>
                    <a:pt x="3023006" y="140335"/>
                  </a:lnTo>
                  <a:lnTo>
                    <a:pt x="3000260" y="172529"/>
                  </a:lnTo>
                  <a:lnTo>
                    <a:pt x="2971038" y="174561"/>
                  </a:lnTo>
                  <a:lnTo>
                    <a:pt x="2964053" y="173609"/>
                  </a:lnTo>
                  <a:lnTo>
                    <a:pt x="2940875" y="140335"/>
                  </a:lnTo>
                  <a:lnTo>
                    <a:pt x="2940901" y="139014"/>
                  </a:lnTo>
                  <a:lnTo>
                    <a:pt x="2941028" y="131953"/>
                  </a:lnTo>
                  <a:lnTo>
                    <a:pt x="2969437" y="103911"/>
                  </a:lnTo>
                  <a:lnTo>
                    <a:pt x="2997009" y="102692"/>
                  </a:lnTo>
                  <a:lnTo>
                    <a:pt x="3015170" y="114579"/>
                  </a:lnTo>
                  <a:lnTo>
                    <a:pt x="3023095" y="131749"/>
                  </a:lnTo>
                  <a:lnTo>
                    <a:pt x="3023095" y="98475"/>
                  </a:lnTo>
                  <a:lnTo>
                    <a:pt x="3018244" y="94564"/>
                  </a:lnTo>
                  <a:lnTo>
                    <a:pt x="3009989" y="90373"/>
                  </a:lnTo>
                  <a:lnTo>
                    <a:pt x="2999397" y="89001"/>
                  </a:lnTo>
                  <a:lnTo>
                    <a:pt x="2982150" y="89154"/>
                  </a:lnTo>
                  <a:lnTo>
                    <a:pt x="2938411" y="102692"/>
                  </a:lnTo>
                  <a:lnTo>
                    <a:pt x="2920073" y="129108"/>
                  </a:lnTo>
                  <a:lnTo>
                    <a:pt x="2920073" y="152882"/>
                  </a:lnTo>
                  <a:lnTo>
                    <a:pt x="2948470" y="183921"/>
                  </a:lnTo>
                  <a:lnTo>
                    <a:pt x="2969869" y="191185"/>
                  </a:lnTo>
                  <a:lnTo>
                    <a:pt x="2982480" y="191185"/>
                  </a:lnTo>
                  <a:lnTo>
                    <a:pt x="3024682" y="178358"/>
                  </a:lnTo>
                  <a:lnTo>
                    <a:pt x="3044888" y="139674"/>
                  </a:lnTo>
                  <a:lnTo>
                    <a:pt x="3045002" y="126466"/>
                  </a:lnTo>
                  <a:close/>
                </a:path>
                <a:path w="3178175" h="297180">
                  <a:moveTo>
                    <a:pt x="3067964" y="70827"/>
                  </a:moveTo>
                  <a:lnTo>
                    <a:pt x="3067939" y="70662"/>
                  </a:lnTo>
                  <a:lnTo>
                    <a:pt x="3067393" y="67691"/>
                  </a:lnTo>
                  <a:lnTo>
                    <a:pt x="3067342" y="61087"/>
                  </a:lnTo>
                  <a:lnTo>
                    <a:pt x="3066465" y="56400"/>
                  </a:lnTo>
                  <a:lnTo>
                    <a:pt x="3066427" y="56134"/>
                  </a:lnTo>
                  <a:lnTo>
                    <a:pt x="3066326" y="55626"/>
                  </a:lnTo>
                  <a:lnTo>
                    <a:pt x="3066275" y="55346"/>
                  </a:lnTo>
                  <a:lnTo>
                    <a:pt x="3066186" y="54851"/>
                  </a:lnTo>
                  <a:lnTo>
                    <a:pt x="3066110" y="54483"/>
                  </a:lnTo>
                  <a:lnTo>
                    <a:pt x="3066021" y="53987"/>
                  </a:lnTo>
                  <a:lnTo>
                    <a:pt x="3065361" y="50520"/>
                  </a:lnTo>
                  <a:lnTo>
                    <a:pt x="3062719" y="49530"/>
                  </a:lnTo>
                  <a:lnTo>
                    <a:pt x="3061728" y="49860"/>
                  </a:lnTo>
                  <a:lnTo>
                    <a:pt x="3052254" y="51409"/>
                  </a:lnTo>
                  <a:lnTo>
                    <a:pt x="3014027" y="54851"/>
                  </a:lnTo>
                  <a:lnTo>
                    <a:pt x="2998292" y="55626"/>
                  </a:lnTo>
                  <a:lnTo>
                    <a:pt x="2998736" y="55626"/>
                  </a:lnTo>
                  <a:lnTo>
                    <a:pt x="2977819" y="56134"/>
                  </a:lnTo>
                  <a:lnTo>
                    <a:pt x="2979559" y="56134"/>
                  </a:lnTo>
                  <a:lnTo>
                    <a:pt x="2964599" y="56400"/>
                  </a:lnTo>
                  <a:lnTo>
                    <a:pt x="2926194" y="56400"/>
                  </a:lnTo>
                  <a:lnTo>
                    <a:pt x="2912402" y="56134"/>
                  </a:lnTo>
                  <a:lnTo>
                    <a:pt x="2915399" y="56134"/>
                  </a:lnTo>
                  <a:lnTo>
                    <a:pt x="2907792" y="55626"/>
                  </a:lnTo>
                  <a:lnTo>
                    <a:pt x="2896628" y="54483"/>
                  </a:lnTo>
                  <a:lnTo>
                    <a:pt x="2894977" y="54152"/>
                  </a:lnTo>
                  <a:lnTo>
                    <a:pt x="2893657" y="56134"/>
                  </a:lnTo>
                  <a:lnTo>
                    <a:pt x="2893987" y="56794"/>
                  </a:lnTo>
                  <a:lnTo>
                    <a:pt x="2895308" y="62407"/>
                  </a:lnTo>
                  <a:lnTo>
                    <a:pt x="2896628" y="67691"/>
                  </a:lnTo>
                  <a:lnTo>
                    <a:pt x="2897949" y="71323"/>
                  </a:lnTo>
                  <a:lnTo>
                    <a:pt x="2897949" y="71653"/>
                  </a:lnTo>
                  <a:lnTo>
                    <a:pt x="2898152" y="71856"/>
                  </a:lnTo>
                  <a:lnTo>
                    <a:pt x="2898533" y="72644"/>
                  </a:lnTo>
                  <a:lnTo>
                    <a:pt x="2898940" y="73634"/>
                  </a:lnTo>
                  <a:lnTo>
                    <a:pt x="2900921" y="75946"/>
                  </a:lnTo>
                  <a:lnTo>
                    <a:pt x="2904223" y="75615"/>
                  </a:lnTo>
                  <a:lnTo>
                    <a:pt x="2912478" y="74955"/>
                  </a:lnTo>
                  <a:lnTo>
                    <a:pt x="2931960" y="73634"/>
                  </a:lnTo>
                  <a:lnTo>
                    <a:pt x="2940215" y="72974"/>
                  </a:lnTo>
                  <a:lnTo>
                    <a:pt x="2973565" y="71653"/>
                  </a:lnTo>
                  <a:lnTo>
                    <a:pt x="3009798" y="70827"/>
                  </a:lnTo>
                  <a:lnTo>
                    <a:pt x="3014510" y="70827"/>
                  </a:lnTo>
                  <a:lnTo>
                    <a:pt x="3027388" y="70662"/>
                  </a:lnTo>
                  <a:lnTo>
                    <a:pt x="3057106" y="70662"/>
                  </a:lnTo>
                  <a:lnTo>
                    <a:pt x="3060242" y="70827"/>
                  </a:lnTo>
                  <a:lnTo>
                    <a:pt x="3067964" y="70827"/>
                  </a:lnTo>
                  <a:close/>
                </a:path>
                <a:path w="3178175" h="297180">
                  <a:moveTo>
                    <a:pt x="3143288" y="290245"/>
                  </a:moveTo>
                  <a:lnTo>
                    <a:pt x="3141408" y="279184"/>
                  </a:lnTo>
                  <a:lnTo>
                    <a:pt x="3141370" y="279019"/>
                  </a:lnTo>
                  <a:lnTo>
                    <a:pt x="3141268" y="278422"/>
                  </a:lnTo>
                  <a:lnTo>
                    <a:pt x="3140646" y="274726"/>
                  </a:lnTo>
                  <a:lnTo>
                    <a:pt x="3140316" y="273075"/>
                  </a:lnTo>
                  <a:lnTo>
                    <a:pt x="3138335" y="271094"/>
                  </a:lnTo>
                  <a:lnTo>
                    <a:pt x="3135033" y="271754"/>
                  </a:lnTo>
                  <a:lnTo>
                    <a:pt x="3127108" y="273735"/>
                  </a:lnTo>
                  <a:lnTo>
                    <a:pt x="3103435" y="276618"/>
                  </a:lnTo>
                  <a:lnTo>
                    <a:pt x="3097504" y="277228"/>
                  </a:lnTo>
                  <a:lnTo>
                    <a:pt x="3091764" y="277622"/>
                  </a:lnTo>
                  <a:lnTo>
                    <a:pt x="3070098" y="278650"/>
                  </a:lnTo>
                  <a:lnTo>
                    <a:pt x="3047695" y="279184"/>
                  </a:lnTo>
                  <a:lnTo>
                    <a:pt x="3026892" y="279184"/>
                  </a:lnTo>
                  <a:lnTo>
                    <a:pt x="3013189" y="279019"/>
                  </a:lnTo>
                  <a:lnTo>
                    <a:pt x="3002788" y="278650"/>
                  </a:lnTo>
                  <a:lnTo>
                    <a:pt x="2998940" y="278650"/>
                  </a:lnTo>
                  <a:lnTo>
                    <a:pt x="2994368" y="274066"/>
                  </a:lnTo>
                  <a:lnTo>
                    <a:pt x="2994406" y="236423"/>
                  </a:lnTo>
                  <a:lnTo>
                    <a:pt x="2994698" y="226517"/>
                  </a:lnTo>
                  <a:lnTo>
                    <a:pt x="2994926" y="221234"/>
                  </a:lnTo>
                  <a:lnTo>
                    <a:pt x="2995028" y="216281"/>
                  </a:lnTo>
                  <a:lnTo>
                    <a:pt x="2993377" y="215620"/>
                  </a:lnTo>
                  <a:lnTo>
                    <a:pt x="2992717" y="215620"/>
                  </a:lnTo>
                  <a:lnTo>
                    <a:pt x="2983801" y="214960"/>
                  </a:lnTo>
                  <a:lnTo>
                    <a:pt x="2974225" y="214630"/>
                  </a:lnTo>
                  <a:lnTo>
                    <a:pt x="2969272" y="214630"/>
                  </a:lnTo>
                  <a:lnTo>
                    <a:pt x="2969361" y="214960"/>
                  </a:lnTo>
                  <a:lnTo>
                    <a:pt x="2971254" y="221234"/>
                  </a:lnTo>
                  <a:lnTo>
                    <a:pt x="2971355" y="221894"/>
                  </a:lnTo>
                  <a:lnTo>
                    <a:pt x="2973565" y="236423"/>
                  </a:lnTo>
                  <a:lnTo>
                    <a:pt x="2973641" y="278815"/>
                  </a:lnTo>
                  <a:lnTo>
                    <a:pt x="2984716" y="295427"/>
                  </a:lnTo>
                  <a:lnTo>
                    <a:pt x="3034487" y="295427"/>
                  </a:lnTo>
                  <a:lnTo>
                    <a:pt x="3109912" y="293878"/>
                  </a:lnTo>
                  <a:lnTo>
                    <a:pt x="3141637" y="293878"/>
                  </a:lnTo>
                  <a:lnTo>
                    <a:pt x="3143288" y="291896"/>
                  </a:lnTo>
                  <a:lnTo>
                    <a:pt x="3143288" y="290245"/>
                  </a:lnTo>
                  <a:close/>
                </a:path>
                <a:path w="3178175" h="297180">
                  <a:moveTo>
                    <a:pt x="3177959" y="127787"/>
                  </a:moveTo>
                  <a:lnTo>
                    <a:pt x="3177629" y="123494"/>
                  </a:lnTo>
                  <a:lnTo>
                    <a:pt x="3177298" y="114909"/>
                  </a:lnTo>
                  <a:lnTo>
                    <a:pt x="3177044" y="113258"/>
                  </a:lnTo>
                  <a:lnTo>
                    <a:pt x="3176308" y="108305"/>
                  </a:lnTo>
                  <a:lnTo>
                    <a:pt x="3173336" y="108635"/>
                  </a:lnTo>
                  <a:lnTo>
                    <a:pt x="3168713" y="109956"/>
                  </a:lnTo>
                  <a:lnTo>
                    <a:pt x="3150552" y="111937"/>
                  </a:lnTo>
                  <a:lnTo>
                    <a:pt x="3129419" y="113258"/>
                  </a:lnTo>
                  <a:lnTo>
                    <a:pt x="3120504" y="113258"/>
                  </a:lnTo>
                  <a:lnTo>
                    <a:pt x="3120580" y="28727"/>
                  </a:lnTo>
                  <a:lnTo>
                    <a:pt x="3120694" y="22783"/>
                  </a:lnTo>
                  <a:lnTo>
                    <a:pt x="3120758" y="19481"/>
                  </a:lnTo>
                  <a:lnTo>
                    <a:pt x="3120834" y="15189"/>
                  </a:lnTo>
                  <a:lnTo>
                    <a:pt x="3121799" y="3302"/>
                  </a:lnTo>
                  <a:lnTo>
                    <a:pt x="3121825" y="330"/>
                  </a:lnTo>
                  <a:lnTo>
                    <a:pt x="3120174" y="330"/>
                  </a:lnTo>
                  <a:lnTo>
                    <a:pt x="3115881" y="0"/>
                  </a:lnTo>
                  <a:lnTo>
                    <a:pt x="3097390" y="0"/>
                  </a:lnTo>
                  <a:lnTo>
                    <a:pt x="3095739" y="1651"/>
                  </a:lnTo>
                  <a:lnTo>
                    <a:pt x="3096399" y="3302"/>
                  </a:lnTo>
                  <a:lnTo>
                    <a:pt x="3098050" y="6604"/>
                  </a:lnTo>
                  <a:lnTo>
                    <a:pt x="3098076" y="6934"/>
                  </a:lnTo>
                  <a:lnTo>
                    <a:pt x="3098190" y="8483"/>
                  </a:lnTo>
                  <a:lnTo>
                    <a:pt x="3098317" y="10020"/>
                  </a:lnTo>
                  <a:lnTo>
                    <a:pt x="3098431" y="11557"/>
                  </a:lnTo>
                  <a:lnTo>
                    <a:pt x="3098482" y="12217"/>
                  </a:lnTo>
                  <a:lnTo>
                    <a:pt x="3098558" y="13208"/>
                  </a:lnTo>
                  <a:lnTo>
                    <a:pt x="3099651" y="27076"/>
                  </a:lnTo>
                  <a:lnTo>
                    <a:pt x="3099701" y="222885"/>
                  </a:lnTo>
                  <a:lnTo>
                    <a:pt x="3101022" y="222885"/>
                  </a:lnTo>
                  <a:lnTo>
                    <a:pt x="3117862" y="221894"/>
                  </a:lnTo>
                  <a:lnTo>
                    <a:pt x="3119513" y="221894"/>
                  </a:lnTo>
                  <a:lnTo>
                    <a:pt x="3120504" y="219583"/>
                  </a:lnTo>
                  <a:lnTo>
                    <a:pt x="3120504" y="131089"/>
                  </a:lnTo>
                  <a:lnTo>
                    <a:pt x="3129750" y="130429"/>
                  </a:lnTo>
                  <a:lnTo>
                    <a:pt x="3151213" y="130429"/>
                  </a:lnTo>
                  <a:lnTo>
                    <a:pt x="3170364" y="130759"/>
                  </a:lnTo>
                  <a:lnTo>
                    <a:pt x="3174987" y="131419"/>
                  </a:lnTo>
                  <a:lnTo>
                    <a:pt x="3177959" y="131419"/>
                  </a:lnTo>
                  <a:lnTo>
                    <a:pt x="3177959" y="130429"/>
                  </a:lnTo>
                  <a:lnTo>
                    <a:pt x="3177959" y="12778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5887" y="2201624"/>
              <a:ext cx="3670696" cy="73136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169567" y="2599740"/>
              <a:ext cx="873760" cy="305435"/>
            </a:xfrm>
            <a:custGeom>
              <a:avLst/>
              <a:gdLst/>
              <a:ahLst/>
              <a:cxnLst/>
              <a:rect l="l" t="t" r="r" b="b"/>
              <a:pathLst>
                <a:path w="873759" h="305435">
                  <a:moveTo>
                    <a:pt x="253174" y="130098"/>
                  </a:moveTo>
                  <a:lnTo>
                    <a:pt x="209727" y="100838"/>
                  </a:lnTo>
                  <a:lnTo>
                    <a:pt x="169100" y="79578"/>
                  </a:lnTo>
                  <a:lnTo>
                    <a:pt x="142887" y="66700"/>
                  </a:lnTo>
                  <a:lnTo>
                    <a:pt x="151472" y="51841"/>
                  </a:lnTo>
                  <a:lnTo>
                    <a:pt x="163360" y="28397"/>
                  </a:lnTo>
                  <a:lnTo>
                    <a:pt x="166662" y="21793"/>
                  </a:lnTo>
                  <a:lnTo>
                    <a:pt x="168643" y="19151"/>
                  </a:lnTo>
                  <a:lnTo>
                    <a:pt x="165341" y="17830"/>
                  </a:lnTo>
                  <a:lnTo>
                    <a:pt x="142887" y="9906"/>
                  </a:lnTo>
                  <a:lnTo>
                    <a:pt x="138595" y="8915"/>
                  </a:lnTo>
                  <a:lnTo>
                    <a:pt x="138595" y="12547"/>
                  </a:lnTo>
                  <a:lnTo>
                    <a:pt x="138264" y="17830"/>
                  </a:lnTo>
                  <a:lnTo>
                    <a:pt x="133642" y="33350"/>
                  </a:lnTo>
                  <a:lnTo>
                    <a:pt x="128028" y="48209"/>
                  </a:lnTo>
                  <a:lnTo>
                    <a:pt x="125387" y="52501"/>
                  </a:lnTo>
                  <a:lnTo>
                    <a:pt x="120954" y="61556"/>
                  </a:lnTo>
                  <a:lnTo>
                    <a:pt x="93573" y="95300"/>
                  </a:lnTo>
                  <a:lnTo>
                    <a:pt x="54483" y="127279"/>
                  </a:lnTo>
                  <a:lnTo>
                    <a:pt x="22694" y="144297"/>
                  </a:lnTo>
                  <a:lnTo>
                    <a:pt x="22034" y="144957"/>
                  </a:lnTo>
                  <a:lnTo>
                    <a:pt x="19723" y="146278"/>
                  </a:lnTo>
                  <a:lnTo>
                    <a:pt x="31940" y="158496"/>
                  </a:lnTo>
                  <a:lnTo>
                    <a:pt x="37553" y="159156"/>
                  </a:lnTo>
                  <a:lnTo>
                    <a:pt x="39535" y="158165"/>
                  </a:lnTo>
                  <a:lnTo>
                    <a:pt x="73583" y="139141"/>
                  </a:lnTo>
                  <a:lnTo>
                    <a:pt x="111366" y="106743"/>
                  </a:lnTo>
                  <a:lnTo>
                    <a:pt x="134302" y="79578"/>
                  </a:lnTo>
                  <a:lnTo>
                    <a:pt x="141211" y="82765"/>
                  </a:lnTo>
                  <a:lnTo>
                    <a:pt x="179844" y="105359"/>
                  </a:lnTo>
                  <a:lnTo>
                    <a:pt x="222389" y="136093"/>
                  </a:lnTo>
                  <a:lnTo>
                    <a:pt x="236994" y="150241"/>
                  </a:lnTo>
                  <a:lnTo>
                    <a:pt x="242608" y="144627"/>
                  </a:lnTo>
                  <a:lnTo>
                    <a:pt x="249542" y="136372"/>
                  </a:lnTo>
                  <a:lnTo>
                    <a:pt x="251523" y="132740"/>
                  </a:lnTo>
                  <a:lnTo>
                    <a:pt x="253174" y="130098"/>
                  </a:lnTo>
                  <a:close/>
                </a:path>
                <a:path w="873759" h="305435">
                  <a:moveTo>
                    <a:pt x="274307" y="237096"/>
                  </a:moveTo>
                  <a:lnTo>
                    <a:pt x="273024" y="226796"/>
                  </a:lnTo>
                  <a:lnTo>
                    <a:pt x="272935" y="226047"/>
                  </a:lnTo>
                  <a:lnTo>
                    <a:pt x="272821" y="225171"/>
                  </a:lnTo>
                  <a:lnTo>
                    <a:pt x="272745" y="224548"/>
                  </a:lnTo>
                  <a:lnTo>
                    <a:pt x="272656" y="223888"/>
                  </a:lnTo>
                  <a:lnTo>
                    <a:pt x="272529" y="222872"/>
                  </a:lnTo>
                  <a:lnTo>
                    <a:pt x="270014" y="217614"/>
                  </a:lnTo>
                  <a:lnTo>
                    <a:pt x="266712" y="218274"/>
                  </a:lnTo>
                  <a:lnTo>
                    <a:pt x="259905" y="219443"/>
                  </a:lnTo>
                  <a:lnTo>
                    <a:pt x="214198" y="223469"/>
                  </a:lnTo>
                  <a:lnTo>
                    <a:pt x="205613" y="223888"/>
                  </a:lnTo>
                  <a:lnTo>
                    <a:pt x="205905" y="223888"/>
                  </a:lnTo>
                  <a:lnTo>
                    <a:pt x="189115" y="224548"/>
                  </a:lnTo>
                  <a:lnTo>
                    <a:pt x="189153" y="224218"/>
                  </a:lnTo>
                  <a:lnTo>
                    <a:pt x="189268" y="222872"/>
                  </a:lnTo>
                  <a:lnTo>
                    <a:pt x="189357" y="221907"/>
                  </a:lnTo>
                  <a:lnTo>
                    <a:pt x="189445" y="220916"/>
                  </a:lnTo>
                  <a:lnTo>
                    <a:pt x="189572" y="219595"/>
                  </a:lnTo>
                  <a:lnTo>
                    <a:pt x="189687" y="218274"/>
                  </a:lnTo>
                  <a:lnTo>
                    <a:pt x="189750" y="217614"/>
                  </a:lnTo>
                  <a:lnTo>
                    <a:pt x="191757" y="195491"/>
                  </a:lnTo>
                  <a:lnTo>
                    <a:pt x="192417" y="186905"/>
                  </a:lnTo>
                  <a:lnTo>
                    <a:pt x="194729" y="171056"/>
                  </a:lnTo>
                  <a:lnTo>
                    <a:pt x="195389" y="162458"/>
                  </a:lnTo>
                  <a:lnTo>
                    <a:pt x="195453" y="161137"/>
                  </a:lnTo>
                  <a:lnTo>
                    <a:pt x="195719" y="159486"/>
                  </a:lnTo>
                  <a:lnTo>
                    <a:pt x="194398" y="158826"/>
                  </a:lnTo>
                  <a:lnTo>
                    <a:pt x="193738" y="158826"/>
                  </a:lnTo>
                  <a:lnTo>
                    <a:pt x="184162" y="158165"/>
                  </a:lnTo>
                  <a:lnTo>
                    <a:pt x="174256" y="157835"/>
                  </a:lnTo>
                  <a:lnTo>
                    <a:pt x="171284" y="157835"/>
                  </a:lnTo>
                  <a:lnTo>
                    <a:pt x="169303" y="158826"/>
                  </a:lnTo>
                  <a:lnTo>
                    <a:pt x="169405" y="159156"/>
                  </a:lnTo>
                  <a:lnTo>
                    <a:pt x="169494" y="159486"/>
                  </a:lnTo>
                  <a:lnTo>
                    <a:pt x="169964" y="161137"/>
                  </a:lnTo>
                  <a:lnTo>
                    <a:pt x="171284" y="163449"/>
                  </a:lnTo>
                  <a:lnTo>
                    <a:pt x="171310" y="163779"/>
                  </a:lnTo>
                  <a:lnTo>
                    <a:pt x="172275" y="175679"/>
                  </a:lnTo>
                  <a:lnTo>
                    <a:pt x="172161" y="180632"/>
                  </a:lnTo>
                  <a:lnTo>
                    <a:pt x="171907" y="190868"/>
                  </a:lnTo>
                  <a:lnTo>
                    <a:pt x="171615" y="196481"/>
                  </a:lnTo>
                  <a:lnTo>
                    <a:pt x="169964" y="225171"/>
                  </a:lnTo>
                  <a:lnTo>
                    <a:pt x="170688" y="225171"/>
                  </a:lnTo>
                  <a:lnTo>
                    <a:pt x="156870" y="225717"/>
                  </a:lnTo>
                  <a:lnTo>
                    <a:pt x="157518" y="225717"/>
                  </a:lnTo>
                  <a:lnTo>
                    <a:pt x="120459" y="226796"/>
                  </a:lnTo>
                  <a:lnTo>
                    <a:pt x="103924" y="226796"/>
                  </a:lnTo>
                  <a:lnTo>
                    <a:pt x="103835" y="222872"/>
                  </a:lnTo>
                  <a:lnTo>
                    <a:pt x="103708" y="217614"/>
                  </a:lnTo>
                  <a:lnTo>
                    <a:pt x="103263" y="199453"/>
                  </a:lnTo>
                  <a:lnTo>
                    <a:pt x="103149" y="196481"/>
                  </a:lnTo>
                  <a:lnTo>
                    <a:pt x="103111" y="195491"/>
                  </a:lnTo>
                  <a:lnTo>
                    <a:pt x="102933" y="190868"/>
                  </a:lnTo>
                  <a:lnTo>
                    <a:pt x="102933" y="162458"/>
                  </a:lnTo>
                  <a:lnTo>
                    <a:pt x="101612" y="162128"/>
                  </a:lnTo>
                  <a:lnTo>
                    <a:pt x="79489" y="162128"/>
                  </a:lnTo>
                  <a:lnTo>
                    <a:pt x="78168" y="162458"/>
                  </a:lnTo>
                  <a:lnTo>
                    <a:pt x="76517" y="163779"/>
                  </a:lnTo>
                  <a:lnTo>
                    <a:pt x="77177" y="165760"/>
                  </a:lnTo>
                  <a:lnTo>
                    <a:pt x="78498" y="167741"/>
                  </a:lnTo>
                  <a:lnTo>
                    <a:pt x="81140" y="180632"/>
                  </a:lnTo>
                  <a:lnTo>
                    <a:pt x="83083" y="195491"/>
                  </a:lnTo>
                  <a:lnTo>
                    <a:pt x="83159" y="196481"/>
                  </a:lnTo>
                  <a:lnTo>
                    <a:pt x="84772" y="226796"/>
                  </a:lnTo>
                  <a:lnTo>
                    <a:pt x="59245" y="226796"/>
                  </a:lnTo>
                  <a:lnTo>
                    <a:pt x="16560" y="225717"/>
                  </a:lnTo>
                  <a:lnTo>
                    <a:pt x="1231" y="223888"/>
                  </a:lnTo>
                  <a:lnTo>
                    <a:pt x="0" y="226047"/>
                  </a:lnTo>
                  <a:lnTo>
                    <a:pt x="0" y="226364"/>
                  </a:lnTo>
                  <a:lnTo>
                    <a:pt x="215" y="226796"/>
                  </a:lnTo>
                  <a:lnTo>
                    <a:pt x="1562" y="232473"/>
                  </a:lnTo>
                  <a:lnTo>
                    <a:pt x="3543" y="240068"/>
                  </a:lnTo>
                  <a:lnTo>
                    <a:pt x="4978" y="244030"/>
                  </a:lnTo>
                  <a:lnTo>
                    <a:pt x="5524" y="245681"/>
                  </a:lnTo>
                  <a:lnTo>
                    <a:pt x="8166" y="247662"/>
                  </a:lnTo>
                  <a:lnTo>
                    <a:pt x="11798" y="247332"/>
                  </a:lnTo>
                  <a:lnTo>
                    <a:pt x="22974" y="246164"/>
                  </a:lnTo>
                  <a:lnTo>
                    <a:pt x="31813" y="245427"/>
                  </a:lnTo>
                  <a:lnTo>
                    <a:pt x="42951" y="244817"/>
                  </a:lnTo>
                  <a:lnTo>
                    <a:pt x="92697" y="242760"/>
                  </a:lnTo>
                  <a:lnTo>
                    <a:pt x="154495" y="241388"/>
                  </a:lnTo>
                  <a:lnTo>
                    <a:pt x="169303" y="241160"/>
                  </a:lnTo>
                  <a:lnTo>
                    <a:pt x="260045" y="241160"/>
                  </a:lnTo>
                  <a:lnTo>
                    <a:pt x="268033" y="241388"/>
                  </a:lnTo>
                  <a:lnTo>
                    <a:pt x="272326" y="241388"/>
                  </a:lnTo>
                  <a:lnTo>
                    <a:pt x="272503" y="241160"/>
                  </a:lnTo>
                  <a:lnTo>
                    <a:pt x="274307" y="238747"/>
                  </a:lnTo>
                  <a:lnTo>
                    <a:pt x="274307" y="237096"/>
                  </a:lnTo>
                  <a:close/>
                </a:path>
                <a:path w="873759" h="305435">
                  <a:moveTo>
                    <a:pt x="469925" y="40614"/>
                  </a:moveTo>
                  <a:lnTo>
                    <a:pt x="469265" y="32359"/>
                  </a:lnTo>
                  <a:lnTo>
                    <a:pt x="468604" y="29578"/>
                  </a:lnTo>
                  <a:lnTo>
                    <a:pt x="468503" y="29197"/>
                  </a:lnTo>
                  <a:lnTo>
                    <a:pt x="468477" y="29044"/>
                  </a:lnTo>
                  <a:lnTo>
                    <a:pt x="467614" y="25425"/>
                  </a:lnTo>
                  <a:lnTo>
                    <a:pt x="467283" y="23774"/>
                  </a:lnTo>
                  <a:lnTo>
                    <a:pt x="464642" y="22783"/>
                  </a:lnTo>
                  <a:lnTo>
                    <a:pt x="411010" y="27800"/>
                  </a:lnTo>
                  <a:lnTo>
                    <a:pt x="348970" y="29578"/>
                  </a:lnTo>
                  <a:lnTo>
                    <a:pt x="337972" y="29578"/>
                  </a:lnTo>
                  <a:lnTo>
                    <a:pt x="319290" y="29044"/>
                  </a:lnTo>
                  <a:lnTo>
                    <a:pt x="319722" y="29044"/>
                  </a:lnTo>
                  <a:lnTo>
                    <a:pt x="310769" y="28397"/>
                  </a:lnTo>
                  <a:lnTo>
                    <a:pt x="307797" y="28397"/>
                  </a:lnTo>
                  <a:lnTo>
                    <a:pt x="307911" y="29197"/>
                  </a:lnTo>
                  <a:lnTo>
                    <a:pt x="307962" y="29578"/>
                  </a:lnTo>
                  <a:lnTo>
                    <a:pt x="308127" y="30708"/>
                  </a:lnTo>
                  <a:lnTo>
                    <a:pt x="309118" y="35661"/>
                  </a:lnTo>
                  <a:lnTo>
                    <a:pt x="310438" y="40944"/>
                  </a:lnTo>
                  <a:lnTo>
                    <a:pt x="311632" y="44246"/>
                  </a:lnTo>
                  <a:lnTo>
                    <a:pt x="311759" y="44907"/>
                  </a:lnTo>
                  <a:lnTo>
                    <a:pt x="312089" y="45237"/>
                  </a:lnTo>
                  <a:lnTo>
                    <a:pt x="312750" y="47218"/>
                  </a:lnTo>
                  <a:lnTo>
                    <a:pt x="314731" y="49530"/>
                  </a:lnTo>
                  <a:lnTo>
                    <a:pt x="356997" y="45948"/>
                  </a:lnTo>
                  <a:lnTo>
                    <a:pt x="427761" y="43586"/>
                  </a:lnTo>
                  <a:lnTo>
                    <a:pt x="442849" y="43586"/>
                  </a:lnTo>
                  <a:lnTo>
                    <a:pt x="453504" y="43802"/>
                  </a:lnTo>
                  <a:lnTo>
                    <a:pt x="457377" y="43802"/>
                  </a:lnTo>
                  <a:lnTo>
                    <a:pt x="465963" y="44246"/>
                  </a:lnTo>
                  <a:lnTo>
                    <a:pt x="469925" y="44246"/>
                  </a:lnTo>
                  <a:lnTo>
                    <a:pt x="469925" y="43586"/>
                  </a:lnTo>
                  <a:lnTo>
                    <a:pt x="469925" y="40614"/>
                  </a:lnTo>
                  <a:close/>
                </a:path>
                <a:path w="873759" h="305435">
                  <a:moveTo>
                    <a:pt x="498983" y="141325"/>
                  </a:moveTo>
                  <a:lnTo>
                    <a:pt x="498690" y="140004"/>
                  </a:lnTo>
                  <a:lnTo>
                    <a:pt x="498322" y="138353"/>
                  </a:lnTo>
                  <a:lnTo>
                    <a:pt x="497001" y="128778"/>
                  </a:lnTo>
                  <a:lnTo>
                    <a:pt x="496341" y="126466"/>
                  </a:lnTo>
                  <a:lnTo>
                    <a:pt x="494030" y="127457"/>
                  </a:lnTo>
                  <a:lnTo>
                    <a:pt x="486346" y="129806"/>
                  </a:lnTo>
                  <a:lnTo>
                    <a:pt x="480822" y="131305"/>
                  </a:lnTo>
                  <a:lnTo>
                    <a:pt x="474802" y="132613"/>
                  </a:lnTo>
                  <a:lnTo>
                    <a:pt x="449986" y="137325"/>
                  </a:lnTo>
                  <a:lnTo>
                    <a:pt x="433603" y="140004"/>
                  </a:lnTo>
                  <a:lnTo>
                    <a:pt x="437235" y="102031"/>
                  </a:lnTo>
                  <a:lnTo>
                    <a:pt x="438556" y="90144"/>
                  </a:lnTo>
                  <a:lnTo>
                    <a:pt x="440867" y="70002"/>
                  </a:lnTo>
                  <a:lnTo>
                    <a:pt x="442518" y="59436"/>
                  </a:lnTo>
                  <a:lnTo>
                    <a:pt x="442595" y="59105"/>
                  </a:lnTo>
                  <a:lnTo>
                    <a:pt x="443179" y="56464"/>
                  </a:lnTo>
                  <a:lnTo>
                    <a:pt x="440867" y="56134"/>
                  </a:lnTo>
                  <a:lnTo>
                    <a:pt x="440207" y="56134"/>
                  </a:lnTo>
                  <a:lnTo>
                    <a:pt x="430631" y="55803"/>
                  </a:lnTo>
                  <a:lnTo>
                    <a:pt x="420395" y="55143"/>
                  </a:lnTo>
                  <a:lnTo>
                    <a:pt x="417423" y="55143"/>
                  </a:lnTo>
                  <a:lnTo>
                    <a:pt x="415772" y="56794"/>
                  </a:lnTo>
                  <a:lnTo>
                    <a:pt x="416433" y="58445"/>
                  </a:lnTo>
                  <a:lnTo>
                    <a:pt x="418084" y="61747"/>
                  </a:lnTo>
                  <a:lnTo>
                    <a:pt x="418084" y="82880"/>
                  </a:lnTo>
                  <a:lnTo>
                    <a:pt x="414782" y="142316"/>
                  </a:lnTo>
                  <a:lnTo>
                    <a:pt x="373608" y="145897"/>
                  </a:lnTo>
                  <a:lnTo>
                    <a:pt x="361619" y="146608"/>
                  </a:lnTo>
                  <a:lnTo>
                    <a:pt x="361632" y="144297"/>
                  </a:lnTo>
                  <a:lnTo>
                    <a:pt x="361759" y="126466"/>
                  </a:lnTo>
                  <a:lnTo>
                    <a:pt x="361924" y="102031"/>
                  </a:lnTo>
                  <a:lnTo>
                    <a:pt x="361950" y="81229"/>
                  </a:lnTo>
                  <a:lnTo>
                    <a:pt x="362623" y="70002"/>
                  </a:lnTo>
                  <a:lnTo>
                    <a:pt x="362915" y="62407"/>
                  </a:lnTo>
                  <a:lnTo>
                    <a:pt x="362940" y="59436"/>
                  </a:lnTo>
                  <a:lnTo>
                    <a:pt x="361289" y="59436"/>
                  </a:lnTo>
                  <a:lnTo>
                    <a:pt x="339826" y="59105"/>
                  </a:lnTo>
                  <a:lnTo>
                    <a:pt x="338505" y="59105"/>
                  </a:lnTo>
                  <a:lnTo>
                    <a:pt x="336854" y="60756"/>
                  </a:lnTo>
                  <a:lnTo>
                    <a:pt x="337515" y="62407"/>
                  </a:lnTo>
                  <a:lnTo>
                    <a:pt x="339166" y="65709"/>
                  </a:lnTo>
                  <a:lnTo>
                    <a:pt x="342138" y="81889"/>
                  </a:lnTo>
                  <a:lnTo>
                    <a:pt x="342163" y="82880"/>
                  </a:lnTo>
                  <a:lnTo>
                    <a:pt x="342468" y="94437"/>
                  </a:lnTo>
                  <a:lnTo>
                    <a:pt x="342506" y="95427"/>
                  </a:lnTo>
                  <a:lnTo>
                    <a:pt x="344779" y="147269"/>
                  </a:lnTo>
                  <a:lnTo>
                    <a:pt x="322186" y="147269"/>
                  </a:lnTo>
                  <a:lnTo>
                    <a:pt x="306476" y="146608"/>
                  </a:lnTo>
                  <a:lnTo>
                    <a:pt x="300469" y="146215"/>
                  </a:lnTo>
                  <a:lnTo>
                    <a:pt x="301167" y="146215"/>
                  </a:lnTo>
                  <a:lnTo>
                    <a:pt x="299859" y="145961"/>
                  </a:lnTo>
                  <a:lnTo>
                    <a:pt x="298551" y="147929"/>
                  </a:lnTo>
                  <a:lnTo>
                    <a:pt x="298881" y="148590"/>
                  </a:lnTo>
                  <a:lnTo>
                    <a:pt x="300202" y="154203"/>
                  </a:lnTo>
                  <a:lnTo>
                    <a:pt x="301853" y="160477"/>
                  </a:lnTo>
                  <a:lnTo>
                    <a:pt x="303174" y="164109"/>
                  </a:lnTo>
                  <a:lnTo>
                    <a:pt x="304165" y="167081"/>
                  </a:lnTo>
                  <a:lnTo>
                    <a:pt x="306146" y="168071"/>
                  </a:lnTo>
                  <a:lnTo>
                    <a:pt x="309778" y="167741"/>
                  </a:lnTo>
                  <a:lnTo>
                    <a:pt x="324281" y="166712"/>
                  </a:lnTo>
                  <a:lnTo>
                    <a:pt x="353466" y="164109"/>
                  </a:lnTo>
                  <a:lnTo>
                    <a:pt x="379539" y="162191"/>
                  </a:lnTo>
                  <a:lnTo>
                    <a:pt x="385851" y="161658"/>
                  </a:lnTo>
                  <a:lnTo>
                    <a:pt x="429094" y="156362"/>
                  </a:lnTo>
                  <a:lnTo>
                    <a:pt x="483743" y="147269"/>
                  </a:lnTo>
                  <a:lnTo>
                    <a:pt x="494690" y="144297"/>
                  </a:lnTo>
                  <a:lnTo>
                    <a:pt x="497014" y="143624"/>
                  </a:lnTo>
                  <a:lnTo>
                    <a:pt x="498983" y="141325"/>
                  </a:lnTo>
                  <a:close/>
                </a:path>
                <a:path w="873759" h="305435">
                  <a:moveTo>
                    <a:pt x="531672" y="330"/>
                  </a:moveTo>
                  <a:lnTo>
                    <a:pt x="530021" y="330"/>
                  </a:lnTo>
                  <a:lnTo>
                    <a:pt x="524738" y="0"/>
                  </a:lnTo>
                  <a:lnTo>
                    <a:pt x="507238" y="0"/>
                  </a:lnTo>
                  <a:lnTo>
                    <a:pt x="505587" y="1651"/>
                  </a:lnTo>
                  <a:lnTo>
                    <a:pt x="506247" y="3302"/>
                  </a:lnTo>
                  <a:lnTo>
                    <a:pt x="507898" y="6604"/>
                  </a:lnTo>
                  <a:lnTo>
                    <a:pt x="509549" y="27736"/>
                  </a:lnTo>
                  <a:lnTo>
                    <a:pt x="509549" y="185254"/>
                  </a:lnTo>
                  <a:lnTo>
                    <a:pt x="510870" y="185254"/>
                  </a:lnTo>
                  <a:lnTo>
                    <a:pt x="527710" y="184264"/>
                  </a:lnTo>
                  <a:lnTo>
                    <a:pt x="529361" y="183934"/>
                  </a:lnTo>
                  <a:lnTo>
                    <a:pt x="530352" y="181952"/>
                  </a:lnTo>
                  <a:lnTo>
                    <a:pt x="530453" y="27736"/>
                  </a:lnTo>
                  <a:lnTo>
                    <a:pt x="530682" y="15189"/>
                  </a:lnTo>
                  <a:lnTo>
                    <a:pt x="531647" y="3302"/>
                  </a:lnTo>
                  <a:lnTo>
                    <a:pt x="531672" y="330"/>
                  </a:lnTo>
                  <a:close/>
                </a:path>
                <a:path w="873759" h="305435">
                  <a:moveTo>
                    <a:pt x="533514" y="235445"/>
                  </a:moveTo>
                  <a:lnTo>
                    <a:pt x="515962" y="205727"/>
                  </a:lnTo>
                  <a:lnTo>
                    <a:pt x="513676" y="203530"/>
                  </a:lnTo>
                  <a:lnTo>
                    <a:pt x="512191" y="202704"/>
                  </a:lnTo>
                  <a:lnTo>
                    <a:pt x="512191" y="233133"/>
                  </a:lnTo>
                  <a:lnTo>
                    <a:pt x="512076" y="235445"/>
                  </a:lnTo>
                  <a:lnTo>
                    <a:pt x="512051" y="235775"/>
                  </a:lnTo>
                  <a:lnTo>
                    <a:pt x="510921" y="258140"/>
                  </a:lnTo>
                  <a:lnTo>
                    <a:pt x="509155" y="265277"/>
                  </a:lnTo>
                  <a:lnTo>
                    <a:pt x="474002" y="287655"/>
                  </a:lnTo>
                  <a:lnTo>
                    <a:pt x="475208" y="287655"/>
                  </a:lnTo>
                  <a:lnTo>
                    <a:pt x="463067" y="288188"/>
                  </a:lnTo>
                  <a:lnTo>
                    <a:pt x="453136" y="288188"/>
                  </a:lnTo>
                  <a:lnTo>
                    <a:pt x="410819" y="260210"/>
                  </a:lnTo>
                  <a:lnTo>
                    <a:pt x="410819" y="235445"/>
                  </a:lnTo>
                  <a:lnTo>
                    <a:pt x="443141" y="208343"/>
                  </a:lnTo>
                  <a:lnTo>
                    <a:pt x="461670" y="205727"/>
                  </a:lnTo>
                  <a:lnTo>
                    <a:pt x="469277" y="205727"/>
                  </a:lnTo>
                  <a:lnTo>
                    <a:pt x="512191" y="233133"/>
                  </a:lnTo>
                  <a:lnTo>
                    <a:pt x="512191" y="202704"/>
                  </a:lnTo>
                  <a:lnTo>
                    <a:pt x="473710" y="189966"/>
                  </a:lnTo>
                  <a:lnTo>
                    <a:pt x="450659" y="189966"/>
                  </a:lnTo>
                  <a:lnTo>
                    <a:pt x="410438" y="205994"/>
                  </a:lnTo>
                  <a:lnTo>
                    <a:pt x="389839" y="238429"/>
                  </a:lnTo>
                  <a:lnTo>
                    <a:pt x="389699" y="246672"/>
                  </a:lnTo>
                  <a:lnTo>
                    <a:pt x="389826" y="257924"/>
                  </a:lnTo>
                  <a:lnTo>
                    <a:pt x="389864" y="258140"/>
                  </a:lnTo>
                  <a:lnTo>
                    <a:pt x="390817" y="264337"/>
                  </a:lnTo>
                  <a:lnTo>
                    <a:pt x="423862" y="298018"/>
                  </a:lnTo>
                  <a:lnTo>
                    <a:pt x="440410" y="304495"/>
                  </a:lnTo>
                  <a:lnTo>
                    <a:pt x="440270" y="304495"/>
                  </a:lnTo>
                  <a:lnTo>
                    <a:pt x="448373" y="305320"/>
                  </a:lnTo>
                  <a:lnTo>
                    <a:pt x="472579" y="305320"/>
                  </a:lnTo>
                  <a:lnTo>
                    <a:pt x="512686" y="289547"/>
                  </a:lnTo>
                  <a:lnTo>
                    <a:pt x="514019" y="288188"/>
                  </a:lnTo>
                  <a:lnTo>
                    <a:pt x="517359" y="284797"/>
                  </a:lnTo>
                  <a:lnTo>
                    <a:pt x="533323" y="246672"/>
                  </a:lnTo>
                  <a:lnTo>
                    <a:pt x="533501" y="238429"/>
                  </a:lnTo>
                  <a:lnTo>
                    <a:pt x="533514" y="235445"/>
                  </a:lnTo>
                  <a:close/>
                </a:path>
                <a:path w="873759" h="305435">
                  <a:moveTo>
                    <a:pt x="828649" y="291249"/>
                  </a:moveTo>
                  <a:lnTo>
                    <a:pt x="827239" y="280860"/>
                  </a:lnTo>
                  <a:lnTo>
                    <a:pt x="827214" y="280682"/>
                  </a:lnTo>
                  <a:lnTo>
                    <a:pt x="827100" y="279793"/>
                  </a:lnTo>
                  <a:lnTo>
                    <a:pt x="826985" y="279031"/>
                  </a:lnTo>
                  <a:lnTo>
                    <a:pt x="826897" y="278371"/>
                  </a:lnTo>
                  <a:lnTo>
                    <a:pt x="826668" y="276720"/>
                  </a:lnTo>
                  <a:lnTo>
                    <a:pt x="826604" y="276390"/>
                  </a:lnTo>
                  <a:lnTo>
                    <a:pt x="826338" y="275069"/>
                  </a:lnTo>
                  <a:lnTo>
                    <a:pt x="824357" y="273088"/>
                  </a:lnTo>
                  <a:lnTo>
                    <a:pt x="821055" y="273748"/>
                  </a:lnTo>
                  <a:lnTo>
                    <a:pt x="812800" y="275729"/>
                  </a:lnTo>
                  <a:lnTo>
                    <a:pt x="790346" y="278371"/>
                  </a:lnTo>
                  <a:lnTo>
                    <a:pt x="776478" y="279031"/>
                  </a:lnTo>
                  <a:lnTo>
                    <a:pt x="763714" y="279793"/>
                  </a:lnTo>
                  <a:lnTo>
                    <a:pt x="754773" y="280225"/>
                  </a:lnTo>
                  <a:lnTo>
                    <a:pt x="737349" y="280682"/>
                  </a:lnTo>
                  <a:lnTo>
                    <a:pt x="731570" y="280682"/>
                  </a:lnTo>
                  <a:lnTo>
                    <a:pt x="717689" y="280860"/>
                  </a:lnTo>
                  <a:lnTo>
                    <a:pt x="706932" y="280860"/>
                  </a:lnTo>
                  <a:lnTo>
                    <a:pt x="696849" y="280682"/>
                  </a:lnTo>
                  <a:lnTo>
                    <a:pt x="697865" y="280682"/>
                  </a:lnTo>
                  <a:lnTo>
                    <a:pt x="682472" y="280225"/>
                  </a:lnTo>
                  <a:lnTo>
                    <a:pt x="684568" y="280225"/>
                  </a:lnTo>
                  <a:lnTo>
                    <a:pt x="681050" y="280022"/>
                  </a:lnTo>
                  <a:lnTo>
                    <a:pt x="680935" y="279793"/>
                  </a:lnTo>
                  <a:lnTo>
                    <a:pt x="679069" y="276390"/>
                  </a:lnTo>
                  <a:lnTo>
                    <a:pt x="679069" y="248653"/>
                  </a:lnTo>
                  <a:lnTo>
                    <a:pt x="686396" y="248259"/>
                  </a:lnTo>
                  <a:lnTo>
                    <a:pt x="691870" y="248031"/>
                  </a:lnTo>
                  <a:lnTo>
                    <a:pt x="708126" y="247662"/>
                  </a:lnTo>
                  <a:lnTo>
                    <a:pt x="797471" y="246672"/>
                  </a:lnTo>
                  <a:lnTo>
                    <a:pt x="808177" y="246672"/>
                  </a:lnTo>
                  <a:lnTo>
                    <a:pt x="810158" y="244690"/>
                  </a:lnTo>
                  <a:lnTo>
                    <a:pt x="810488" y="241388"/>
                  </a:lnTo>
                  <a:lnTo>
                    <a:pt x="811047" y="233324"/>
                  </a:lnTo>
                  <a:lnTo>
                    <a:pt x="811123" y="232143"/>
                  </a:lnTo>
                  <a:lnTo>
                    <a:pt x="811237" y="230492"/>
                  </a:lnTo>
                  <a:lnTo>
                    <a:pt x="812812" y="208648"/>
                  </a:lnTo>
                  <a:lnTo>
                    <a:pt x="813320" y="202946"/>
                  </a:lnTo>
                  <a:lnTo>
                    <a:pt x="813435" y="201764"/>
                  </a:lnTo>
                  <a:lnTo>
                    <a:pt x="813473" y="201434"/>
                  </a:lnTo>
                  <a:lnTo>
                    <a:pt x="813816" y="198120"/>
                  </a:lnTo>
                  <a:lnTo>
                    <a:pt x="814755" y="189877"/>
                  </a:lnTo>
                  <a:lnTo>
                    <a:pt x="814781" y="188417"/>
                  </a:lnTo>
                  <a:lnTo>
                    <a:pt x="814781" y="186905"/>
                  </a:lnTo>
                  <a:lnTo>
                    <a:pt x="812749" y="186563"/>
                  </a:lnTo>
                  <a:lnTo>
                    <a:pt x="795959" y="184264"/>
                  </a:lnTo>
                  <a:lnTo>
                    <a:pt x="794639" y="183934"/>
                  </a:lnTo>
                  <a:lnTo>
                    <a:pt x="792327" y="184264"/>
                  </a:lnTo>
                  <a:lnTo>
                    <a:pt x="791667" y="184594"/>
                  </a:lnTo>
                  <a:lnTo>
                    <a:pt x="791006" y="184594"/>
                  </a:lnTo>
                  <a:lnTo>
                    <a:pt x="748931" y="187845"/>
                  </a:lnTo>
                  <a:lnTo>
                    <a:pt x="731354" y="188417"/>
                  </a:lnTo>
                  <a:lnTo>
                    <a:pt x="680567" y="188417"/>
                  </a:lnTo>
                  <a:lnTo>
                    <a:pt x="660069" y="187845"/>
                  </a:lnTo>
                  <a:lnTo>
                    <a:pt x="660908" y="187845"/>
                  </a:lnTo>
                  <a:lnTo>
                    <a:pt x="656234" y="187553"/>
                  </a:lnTo>
                  <a:lnTo>
                    <a:pt x="654634" y="187236"/>
                  </a:lnTo>
                  <a:lnTo>
                    <a:pt x="653313" y="189217"/>
                  </a:lnTo>
                  <a:lnTo>
                    <a:pt x="653643" y="189877"/>
                  </a:lnTo>
                  <a:lnTo>
                    <a:pt x="656031" y="201764"/>
                  </a:lnTo>
                  <a:lnTo>
                    <a:pt x="656615" y="204406"/>
                  </a:lnTo>
                  <a:lnTo>
                    <a:pt x="659257" y="206057"/>
                  </a:lnTo>
                  <a:lnTo>
                    <a:pt x="662228" y="205727"/>
                  </a:lnTo>
                  <a:lnTo>
                    <a:pt x="726452" y="203098"/>
                  </a:lnTo>
                  <a:lnTo>
                    <a:pt x="781100" y="201764"/>
                  </a:lnTo>
                  <a:lnTo>
                    <a:pt x="791667" y="201764"/>
                  </a:lnTo>
                  <a:lnTo>
                    <a:pt x="761161" y="232473"/>
                  </a:lnTo>
                  <a:lnTo>
                    <a:pt x="726084" y="233324"/>
                  </a:lnTo>
                  <a:lnTo>
                    <a:pt x="681177" y="233324"/>
                  </a:lnTo>
                  <a:lnTo>
                    <a:pt x="660374" y="232752"/>
                  </a:lnTo>
                  <a:lnTo>
                    <a:pt x="661454" y="232752"/>
                  </a:lnTo>
                  <a:lnTo>
                    <a:pt x="658266" y="232473"/>
                  </a:lnTo>
                  <a:lnTo>
                    <a:pt x="655955" y="232143"/>
                  </a:lnTo>
                  <a:lnTo>
                    <a:pt x="653973" y="235445"/>
                  </a:lnTo>
                  <a:lnTo>
                    <a:pt x="654634" y="236435"/>
                  </a:lnTo>
                  <a:lnTo>
                    <a:pt x="658266" y="246341"/>
                  </a:lnTo>
                  <a:lnTo>
                    <a:pt x="658266" y="284314"/>
                  </a:lnTo>
                  <a:lnTo>
                    <a:pt x="669112" y="296799"/>
                  </a:lnTo>
                  <a:lnTo>
                    <a:pt x="667334" y="296799"/>
                  </a:lnTo>
                  <a:lnTo>
                    <a:pt x="679399" y="297192"/>
                  </a:lnTo>
                  <a:lnTo>
                    <a:pt x="792708" y="295541"/>
                  </a:lnTo>
                  <a:lnTo>
                    <a:pt x="826338" y="295541"/>
                  </a:lnTo>
                  <a:lnTo>
                    <a:pt x="828649" y="292900"/>
                  </a:lnTo>
                  <a:lnTo>
                    <a:pt x="828649" y="291249"/>
                  </a:lnTo>
                  <a:close/>
                </a:path>
                <a:path w="873759" h="305435">
                  <a:moveTo>
                    <a:pt x="873569" y="156514"/>
                  </a:moveTo>
                  <a:lnTo>
                    <a:pt x="873493" y="155613"/>
                  </a:lnTo>
                  <a:lnTo>
                    <a:pt x="873239" y="151892"/>
                  </a:lnTo>
                  <a:lnTo>
                    <a:pt x="872083" y="143484"/>
                  </a:lnTo>
                  <a:lnTo>
                    <a:pt x="871994" y="142811"/>
                  </a:lnTo>
                  <a:lnTo>
                    <a:pt x="871867" y="141884"/>
                  </a:lnTo>
                  <a:lnTo>
                    <a:pt x="871778" y="141274"/>
                  </a:lnTo>
                  <a:lnTo>
                    <a:pt x="871651" y="140335"/>
                  </a:lnTo>
                  <a:lnTo>
                    <a:pt x="871537" y="139484"/>
                  </a:lnTo>
                  <a:lnTo>
                    <a:pt x="871474" y="138976"/>
                  </a:lnTo>
                  <a:lnTo>
                    <a:pt x="871397" y="138417"/>
                  </a:lnTo>
                  <a:lnTo>
                    <a:pt x="871258" y="137363"/>
                  </a:lnTo>
                  <a:lnTo>
                    <a:pt x="870927" y="135712"/>
                  </a:lnTo>
                  <a:lnTo>
                    <a:pt x="868946" y="133731"/>
                  </a:lnTo>
                  <a:lnTo>
                    <a:pt x="865644" y="134391"/>
                  </a:lnTo>
                  <a:lnTo>
                    <a:pt x="859612" y="135369"/>
                  </a:lnTo>
                  <a:lnTo>
                    <a:pt x="817092" y="138976"/>
                  </a:lnTo>
                  <a:lnTo>
                    <a:pt x="768997" y="141274"/>
                  </a:lnTo>
                  <a:lnTo>
                    <a:pt x="747128" y="141884"/>
                  </a:lnTo>
                  <a:lnTo>
                    <a:pt x="743140" y="141884"/>
                  </a:lnTo>
                  <a:lnTo>
                    <a:pt x="743140" y="141592"/>
                  </a:lnTo>
                  <a:lnTo>
                    <a:pt x="743267" y="133731"/>
                  </a:lnTo>
                  <a:lnTo>
                    <a:pt x="743788" y="101371"/>
                  </a:lnTo>
                  <a:lnTo>
                    <a:pt x="743788" y="101041"/>
                  </a:lnTo>
                  <a:lnTo>
                    <a:pt x="769912" y="100545"/>
                  </a:lnTo>
                  <a:lnTo>
                    <a:pt x="775322" y="100545"/>
                  </a:lnTo>
                  <a:lnTo>
                    <a:pt x="790346" y="100380"/>
                  </a:lnTo>
                  <a:lnTo>
                    <a:pt x="804875" y="100380"/>
                  </a:lnTo>
                  <a:lnTo>
                    <a:pt x="805967" y="86042"/>
                  </a:lnTo>
                  <a:lnTo>
                    <a:pt x="806081" y="84531"/>
                  </a:lnTo>
                  <a:lnTo>
                    <a:pt x="806196" y="82880"/>
                  </a:lnTo>
                  <a:lnTo>
                    <a:pt x="807186" y="64719"/>
                  </a:lnTo>
                  <a:lnTo>
                    <a:pt x="808837" y="48539"/>
                  </a:lnTo>
                  <a:lnTo>
                    <a:pt x="810158" y="38633"/>
                  </a:lnTo>
                  <a:lnTo>
                    <a:pt x="810818" y="34010"/>
                  </a:lnTo>
                  <a:lnTo>
                    <a:pt x="812126" y="21463"/>
                  </a:lnTo>
                  <a:lnTo>
                    <a:pt x="812469" y="18161"/>
                  </a:lnTo>
                  <a:lnTo>
                    <a:pt x="813790" y="10896"/>
                  </a:lnTo>
                  <a:lnTo>
                    <a:pt x="813828" y="10566"/>
                  </a:lnTo>
                  <a:lnTo>
                    <a:pt x="814070" y="8115"/>
                  </a:lnTo>
                  <a:lnTo>
                    <a:pt x="813981" y="7556"/>
                  </a:lnTo>
                  <a:lnTo>
                    <a:pt x="811809" y="6934"/>
                  </a:lnTo>
                  <a:lnTo>
                    <a:pt x="792327" y="2971"/>
                  </a:lnTo>
                  <a:lnTo>
                    <a:pt x="790016" y="3302"/>
                  </a:lnTo>
                  <a:lnTo>
                    <a:pt x="789355" y="3632"/>
                  </a:lnTo>
                  <a:lnTo>
                    <a:pt x="789355" y="21463"/>
                  </a:lnTo>
                  <a:lnTo>
                    <a:pt x="789355" y="24765"/>
                  </a:lnTo>
                  <a:lnTo>
                    <a:pt x="786714" y="82880"/>
                  </a:lnTo>
                  <a:lnTo>
                    <a:pt x="727265" y="85661"/>
                  </a:lnTo>
                  <a:lnTo>
                    <a:pt x="710831" y="86042"/>
                  </a:lnTo>
                  <a:lnTo>
                    <a:pt x="675436" y="86042"/>
                  </a:lnTo>
                  <a:lnTo>
                    <a:pt x="675335" y="82880"/>
                  </a:lnTo>
                  <a:lnTo>
                    <a:pt x="673455" y="24104"/>
                  </a:lnTo>
                  <a:lnTo>
                    <a:pt x="786384" y="21463"/>
                  </a:lnTo>
                  <a:lnTo>
                    <a:pt x="789355" y="21463"/>
                  </a:lnTo>
                  <a:lnTo>
                    <a:pt x="789355" y="3632"/>
                  </a:lnTo>
                  <a:lnTo>
                    <a:pt x="788695" y="3632"/>
                  </a:lnTo>
                  <a:lnTo>
                    <a:pt x="783082" y="4622"/>
                  </a:lnTo>
                  <a:lnTo>
                    <a:pt x="755510" y="6261"/>
                  </a:lnTo>
                  <a:lnTo>
                    <a:pt x="729856" y="7264"/>
                  </a:lnTo>
                  <a:lnTo>
                    <a:pt x="693178" y="8115"/>
                  </a:lnTo>
                  <a:lnTo>
                    <a:pt x="665010" y="8115"/>
                  </a:lnTo>
                  <a:lnTo>
                    <a:pt x="650341" y="7264"/>
                  </a:lnTo>
                  <a:lnTo>
                    <a:pt x="647039" y="7264"/>
                  </a:lnTo>
                  <a:lnTo>
                    <a:pt x="647039" y="10566"/>
                  </a:lnTo>
                  <a:lnTo>
                    <a:pt x="647700" y="11887"/>
                  </a:lnTo>
                  <a:lnTo>
                    <a:pt x="649351" y="14198"/>
                  </a:lnTo>
                  <a:lnTo>
                    <a:pt x="653643" y="31369"/>
                  </a:lnTo>
                  <a:lnTo>
                    <a:pt x="653745" y="34010"/>
                  </a:lnTo>
                  <a:lnTo>
                    <a:pt x="653973" y="39954"/>
                  </a:lnTo>
                  <a:lnTo>
                    <a:pt x="654951" y="56045"/>
                  </a:lnTo>
                  <a:lnTo>
                    <a:pt x="655955" y="73418"/>
                  </a:lnTo>
                  <a:lnTo>
                    <a:pt x="657275" y="98069"/>
                  </a:lnTo>
                  <a:lnTo>
                    <a:pt x="657275" y="103352"/>
                  </a:lnTo>
                  <a:lnTo>
                    <a:pt x="659257" y="104013"/>
                  </a:lnTo>
                  <a:lnTo>
                    <a:pt x="659917" y="104013"/>
                  </a:lnTo>
                  <a:lnTo>
                    <a:pt x="676757" y="102692"/>
                  </a:lnTo>
                  <a:lnTo>
                    <a:pt x="722985" y="101371"/>
                  </a:lnTo>
                  <a:lnTo>
                    <a:pt x="723036" y="104013"/>
                  </a:lnTo>
                  <a:lnTo>
                    <a:pt x="723646" y="142646"/>
                  </a:lnTo>
                  <a:lnTo>
                    <a:pt x="710819" y="142963"/>
                  </a:lnTo>
                  <a:lnTo>
                    <a:pt x="711987" y="142963"/>
                  </a:lnTo>
                  <a:lnTo>
                    <a:pt x="687717" y="143294"/>
                  </a:lnTo>
                  <a:lnTo>
                    <a:pt x="676135" y="143294"/>
                  </a:lnTo>
                  <a:lnTo>
                    <a:pt x="658698" y="143484"/>
                  </a:lnTo>
                  <a:lnTo>
                    <a:pt x="648220" y="143484"/>
                  </a:lnTo>
                  <a:lnTo>
                    <a:pt x="639254" y="143294"/>
                  </a:lnTo>
                  <a:lnTo>
                    <a:pt x="599186" y="141274"/>
                  </a:lnTo>
                  <a:lnTo>
                    <a:pt x="590245" y="140004"/>
                  </a:lnTo>
                  <a:lnTo>
                    <a:pt x="588937" y="142316"/>
                  </a:lnTo>
                  <a:lnTo>
                    <a:pt x="589241" y="142963"/>
                  </a:lnTo>
                  <a:lnTo>
                    <a:pt x="589330" y="143294"/>
                  </a:lnTo>
                  <a:lnTo>
                    <a:pt x="589381" y="143484"/>
                  </a:lnTo>
                  <a:lnTo>
                    <a:pt x="590575" y="148590"/>
                  </a:lnTo>
                  <a:lnTo>
                    <a:pt x="592543" y="155803"/>
                  </a:lnTo>
                  <a:lnTo>
                    <a:pt x="592632" y="156070"/>
                  </a:lnTo>
                  <a:lnTo>
                    <a:pt x="593839" y="159372"/>
                  </a:lnTo>
                  <a:lnTo>
                    <a:pt x="594537" y="161467"/>
                  </a:lnTo>
                  <a:lnTo>
                    <a:pt x="597179" y="163449"/>
                  </a:lnTo>
                  <a:lnTo>
                    <a:pt x="600811" y="163118"/>
                  </a:lnTo>
                  <a:lnTo>
                    <a:pt x="609638" y="162153"/>
                  </a:lnTo>
                  <a:lnTo>
                    <a:pt x="617347" y="161467"/>
                  </a:lnTo>
                  <a:lnTo>
                    <a:pt x="617562" y="161467"/>
                  </a:lnTo>
                  <a:lnTo>
                    <a:pt x="626402" y="160947"/>
                  </a:lnTo>
                  <a:lnTo>
                    <a:pt x="669658" y="158877"/>
                  </a:lnTo>
                  <a:lnTo>
                    <a:pt x="789762" y="155803"/>
                  </a:lnTo>
                  <a:lnTo>
                    <a:pt x="805129" y="155803"/>
                  </a:lnTo>
                  <a:lnTo>
                    <a:pt x="817372" y="155613"/>
                  </a:lnTo>
                  <a:lnTo>
                    <a:pt x="855840" y="155613"/>
                  </a:lnTo>
                  <a:lnTo>
                    <a:pt x="860767" y="155803"/>
                  </a:lnTo>
                  <a:lnTo>
                    <a:pt x="864997" y="156070"/>
                  </a:lnTo>
                  <a:lnTo>
                    <a:pt x="864539" y="156070"/>
                  </a:lnTo>
                  <a:lnTo>
                    <a:pt x="873569" y="15651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518119" y="1247610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3888987" y="2841252"/>
                  </a:moveTo>
                  <a:lnTo>
                    <a:pt x="0" y="2841252"/>
                  </a:lnTo>
                  <a:lnTo>
                    <a:pt x="0" y="0"/>
                  </a:lnTo>
                  <a:lnTo>
                    <a:pt x="3888987" y="0"/>
                  </a:lnTo>
                  <a:lnTo>
                    <a:pt x="3888987" y="2841252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518119" y="1247610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0" y="0"/>
                  </a:moveTo>
                  <a:lnTo>
                    <a:pt x="0" y="2841252"/>
                  </a:lnTo>
                  <a:lnTo>
                    <a:pt x="3888987" y="2841252"/>
                  </a:lnTo>
                  <a:lnTo>
                    <a:pt x="388898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097654" y="1164456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69">
                  <a:moveTo>
                    <a:pt x="729916" y="242509"/>
                  </a:moveTo>
                  <a:lnTo>
                    <a:pt x="0" y="242509"/>
                  </a:lnTo>
                  <a:lnTo>
                    <a:pt x="0" y="0"/>
                  </a:lnTo>
                  <a:lnTo>
                    <a:pt x="729916" y="0"/>
                  </a:lnTo>
                  <a:lnTo>
                    <a:pt x="729916" y="242509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097654" y="1164456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69">
                  <a:moveTo>
                    <a:pt x="0" y="0"/>
                  </a:moveTo>
                  <a:lnTo>
                    <a:pt x="0" y="242509"/>
                  </a:lnTo>
                  <a:lnTo>
                    <a:pt x="729916" y="242509"/>
                  </a:lnTo>
                  <a:lnTo>
                    <a:pt x="72991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594247" y="2324455"/>
              <a:ext cx="1219200" cy="306070"/>
            </a:xfrm>
            <a:custGeom>
              <a:avLst/>
              <a:gdLst/>
              <a:ahLst/>
              <a:cxnLst/>
              <a:rect l="l" t="t" r="r" b="b"/>
              <a:pathLst>
                <a:path w="1219200" h="306069">
                  <a:moveTo>
                    <a:pt x="151892" y="11557"/>
                  </a:moveTo>
                  <a:lnTo>
                    <a:pt x="151714" y="10680"/>
                  </a:lnTo>
                  <a:lnTo>
                    <a:pt x="151688" y="10541"/>
                  </a:lnTo>
                  <a:lnTo>
                    <a:pt x="151561" y="9906"/>
                  </a:lnTo>
                  <a:lnTo>
                    <a:pt x="150241" y="8915"/>
                  </a:lnTo>
                  <a:lnTo>
                    <a:pt x="147599" y="9245"/>
                  </a:lnTo>
                  <a:lnTo>
                    <a:pt x="138353" y="9906"/>
                  </a:lnTo>
                  <a:lnTo>
                    <a:pt x="113334" y="10680"/>
                  </a:lnTo>
                  <a:lnTo>
                    <a:pt x="104736" y="10680"/>
                  </a:lnTo>
                  <a:lnTo>
                    <a:pt x="99910" y="10541"/>
                  </a:lnTo>
                  <a:lnTo>
                    <a:pt x="79400" y="9550"/>
                  </a:lnTo>
                  <a:lnTo>
                    <a:pt x="71361" y="8915"/>
                  </a:lnTo>
                  <a:lnTo>
                    <a:pt x="71932" y="8915"/>
                  </a:lnTo>
                  <a:lnTo>
                    <a:pt x="66459" y="8140"/>
                  </a:lnTo>
                  <a:lnTo>
                    <a:pt x="57785" y="6604"/>
                  </a:lnTo>
                  <a:lnTo>
                    <a:pt x="56134" y="5943"/>
                  </a:lnTo>
                  <a:lnTo>
                    <a:pt x="52832" y="11557"/>
                  </a:lnTo>
                  <a:lnTo>
                    <a:pt x="51511" y="17830"/>
                  </a:lnTo>
                  <a:lnTo>
                    <a:pt x="52832" y="18821"/>
                  </a:lnTo>
                  <a:lnTo>
                    <a:pt x="57454" y="22123"/>
                  </a:lnTo>
                  <a:lnTo>
                    <a:pt x="72644" y="26416"/>
                  </a:lnTo>
                  <a:lnTo>
                    <a:pt x="88493" y="28397"/>
                  </a:lnTo>
                  <a:lnTo>
                    <a:pt x="93116" y="29057"/>
                  </a:lnTo>
                  <a:lnTo>
                    <a:pt x="104343" y="29718"/>
                  </a:lnTo>
                  <a:lnTo>
                    <a:pt x="128778" y="29057"/>
                  </a:lnTo>
                  <a:lnTo>
                    <a:pt x="147269" y="26746"/>
                  </a:lnTo>
                  <a:lnTo>
                    <a:pt x="151231" y="25425"/>
                  </a:lnTo>
                  <a:lnTo>
                    <a:pt x="151892" y="15519"/>
                  </a:lnTo>
                  <a:lnTo>
                    <a:pt x="151892" y="11557"/>
                  </a:lnTo>
                  <a:close/>
                </a:path>
                <a:path w="1219200" h="306069">
                  <a:moveTo>
                    <a:pt x="188214" y="66370"/>
                  </a:moveTo>
                  <a:lnTo>
                    <a:pt x="188099" y="65709"/>
                  </a:lnTo>
                  <a:lnTo>
                    <a:pt x="187617" y="63068"/>
                  </a:lnTo>
                  <a:lnTo>
                    <a:pt x="187553" y="59105"/>
                  </a:lnTo>
                  <a:lnTo>
                    <a:pt x="186232" y="49530"/>
                  </a:lnTo>
                  <a:lnTo>
                    <a:pt x="185902" y="47548"/>
                  </a:lnTo>
                  <a:lnTo>
                    <a:pt x="185572" y="45897"/>
                  </a:lnTo>
                  <a:lnTo>
                    <a:pt x="182930" y="44907"/>
                  </a:lnTo>
                  <a:lnTo>
                    <a:pt x="181940" y="45237"/>
                  </a:lnTo>
                  <a:lnTo>
                    <a:pt x="172669" y="46786"/>
                  </a:lnTo>
                  <a:lnTo>
                    <a:pt x="127317" y="51054"/>
                  </a:lnTo>
                  <a:lnTo>
                    <a:pt x="86283" y="52425"/>
                  </a:lnTo>
                  <a:lnTo>
                    <a:pt x="70713" y="52425"/>
                  </a:lnTo>
                  <a:lnTo>
                    <a:pt x="57010" y="52679"/>
                  </a:lnTo>
                  <a:lnTo>
                    <a:pt x="50711" y="52679"/>
                  </a:lnTo>
                  <a:lnTo>
                    <a:pt x="43840" y="52425"/>
                  </a:lnTo>
                  <a:lnTo>
                    <a:pt x="44450" y="52425"/>
                  </a:lnTo>
                  <a:lnTo>
                    <a:pt x="23190" y="51054"/>
                  </a:lnTo>
                  <a:lnTo>
                    <a:pt x="23939" y="51054"/>
                  </a:lnTo>
                  <a:lnTo>
                    <a:pt x="15849" y="50190"/>
                  </a:lnTo>
                  <a:lnTo>
                    <a:pt x="14198" y="49860"/>
                  </a:lnTo>
                  <a:lnTo>
                    <a:pt x="12877" y="51841"/>
                  </a:lnTo>
                  <a:lnTo>
                    <a:pt x="12954" y="52006"/>
                  </a:lnTo>
                  <a:lnTo>
                    <a:pt x="13068" y="52222"/>
                  </a:lnTo>
                  <a:lnTo>
                    <a:pt x="13169" y="52425"/>
                  </a:lnTo>
                  <a:lnTo>
                    <a:pt x="13246" y="52679"/>
                  </a:lnTo>
                  <a:lnTo>
                    <a:pt x="15849" y="63068"/>
                  </a:lnTo>
                  <a:lnTo>
                    <a:pt x="17043" y="66370"/>
                  </a:lnTo>
                  <a:lnTo>
                    <a:pt x="17170" y="67030"/>
                  </a:lnTo>
                  <a:lnTo>
                    <a:pt x="17373" y="67233"/>
                  </a:lnTo>
                  <a:lnTo>
                    <a:pt x="17767" y="68021"/>
                  </a:lnTo>
                  <a:lnTo>
                    <a:pt x="18161" y="69011"/>
                  </a:lnTo>
                  <a:lnTo>
                    <a:pt x="20142" y="71323"/>
                  </a:lnTo>
                  <a:lnTo>
                    <a:pt x="23444" y="70993"/>
                  </a:lnTo>
                  <a:lnTo>
                    <a:pt x="31699" y="70332"/>
                  </a:lnTo>
                  <a:lnTo>
                    <a:pt x="52501" y="69011"/>
                  </a:lnTo>
                  <a:lnTo>
                    <a:pt x="60756" y="68351"/>
                  </a:lnTo>
                  <a:lnTo>
                    <a:pt x="93065" y="67030"/>
                  </a:lnTo>
                  <a:lnTo>
                    <a:pt x="144627" y="65709"/>
                  </a:lnTo>
                  <a:lnTo>
                    <a:pt x="158496" y="65709"/>
                  </a:lnTo>
                  <a:lnTo>
                    <a:pt x="177317" y="66040"/>
                  </a:lnTo>
                  <a:lnTo>
                    <a:pt x="183591" y="66370"/>
                  </a:lnTo>
                  <a:lnTo>
                    <a:pt x="188214" y="66370"/>
                  </a:lnTo>
                  <a:close/>
                </a:path>
                <a:path w="1219200" h="306069">
                  <a:moveTo>
                    <a:pt x="205714" y="210997"/>
                  </a:moveTo>
                  <a:lnTo>
                    <a:pt x="205054" y="208026"/>
                  </a:lnTo>
                  <a:lnTo>
                    <a:pt x="204990" y="207657"/>
                  </a:lnTo>
                  <a:lnTo>
                    <a:pt x="203403" y="198780"/>
                  </a:lnTo>
                  <a:lnTo>
                    <a:pt x="202742" y="196138"/>
                  </a:lnTo>
                  <a:lnTo>
                    <a:pt x="200431" y="197129"/>
                  </a:lnTo>
                  <a:lnTo>
                    <a:pt x="189941" y="200240"/>
                  </a:lnTo>
                  <a:lnTo>
                    <a:pt x="145046" y="207657"/>
                  </a:lnTo>
                  <a:lnTo>
                    <a:pt x="111937" y="210997"/>
                  </a:lnTo>
                  <a:lnTo>
                    <a:pt x="112026" y="208026"/>
                  </a:lnTo>
                  <a:lnTo>
                    <a:pt x="112153" y="203733"/>
                  </a:lnTo>
                  <a:lnTo>
                    <a:pt x="112242" y="200240"/>
                  </a:lnTo>
                  <a:lnTo>
                    <a:pt x="112369" y="196138"/>
                  </a:lnTo>
                  <a:lnTo>
                    <a:pt x="112928" y="176657"/>
                  </a:lnTo>
                  <a:lnTo>
                    <a:pt x="149085" y="159321"/>
                  </a:lnTo>
                  <a:lnTo>
                    <a:pt x="162255" y="117538"/>
                  </a:lnTo>
                  <a:lnTo>
                    <a:pt x="160642" y="109943"/>
                  </a:lnTo>
                  <a:lnTo>
                    <a:pt x="155816" y="103797"/>
                  </a:lnTo>
                  <a:lnTo>
                    <a:pt x="147726" y="97116"/>
                  </a:lnTo>
                  <a:lnTo>
                    <a:pt x="146278" y="95923"/>
                  </a:lnTo>
                  <a:lnTo>
                    <a:pt x="140995" y="91948"/>
                  </a:lnTo>
                  <a:lnTo>
                    <a:pt x="140995" y="123494"/>
                  </a:lnTo>
                  <a:lnTo>
                    <a:pt x="140995" y="129768"/>
                  </a:lnTo>
                  <a:lnTo>
                    <a:pt x="112356" y="161201"/>
                  </a:lnTo>
                  <a:lnTo>
                    <a:pt x="113563" y="161201"/>
                  </a:lnTo>
                  <a:lnTo>
                    <a:pt x="101041" y="161798"/>
                  </a:lnTo>
                  <a:lnTo>
                    <a:pt x="89992" y="162039"/>
                  </a:lnTo>
                  <a:lnTo>
                    <a:pt x="83185" y="161201"/>
                  </a:lnTo>
                  <a:lnTo>
                    <a:pt x="77851" y="158483"/>
                  </a:lnTo>
                  <a:lnTo>
                    <a:pt x="71158" y="153047"/>
                  </a:lnTo>
                  <a:lnTo>
                    <a:pt x="60096" y="143637"/>
                  </a:lnTo>
                  <a:lnTo>
                    <a:pt x="60096" y="118541"/>
                  </a:lnTo>
                  <a:lnTo>
                    <a:pt x="69837" y="108305"/>
                  </a:lnTo>
                  <a:lnTo>
                    <a:pt x="75819" y="102362"/>
                  </a:lnTo>
                  <a:lnTo>
                    <a:pt x="81191" y="99136"/>
                  </a:lnTo>
                  <a:lnTo>
                    <a:pt x="81724" y="99136"/>
                  </a:lnTo>
                  <a:lnTo>
                    <a:pt x="88201" y="97955"/>
                  </a:lnTo>
                  <a:lnTo>
                    <a:pt x="100380" y="97409"/>
                  </a:lnTo>
                  <a:lnTo>
                    <a:pt x="109677" y="97116"/>
                  </a:lnTo>
                  <a:lnTo>
                    <a:pt x="113677" y="97409"/>
                  </a:lnTo>
                  <a:lnTo>
                    <a:pt x="115023" y="97409"/>
                  </a:lnTo>
                  <a:lnTo>
                    <a:pt x="119748" y="99136"/>
                  </a:lnTo>
                  <a:lnTo>
                    <a:pt x="125145" y="102362"/>
                  </a:lnTo>
                  <a:lnTo>
                    <a:pt x="134061" y="107975"/>
                  </a:lnTo>
                  <a:lnTo>
                    <a:pt x="140995" y="123494"/>
                  </a:lnTo>
                  <a:lnTo>
                    <a:pt x="140995" y="91948"/>
                  </a:lnTo>
                  <a:lnTo>
                    <a:pt x="136283" y="88392"/>
                  </a:lnTo>
                  <a:lnTo>
                    <a:pt x="128206" y="84556"/>
                  </a:lnTo>
                  <a:lnTo>
                    <a:pt x="117665" y="83210"/>
                  </a:lnTo>
                  <a:lnTo>
                    <a:pt x="100711" y="83210"/>
                  </a:lnTo>
                  <a:lnTo>
                    <a:pt x="57721" y="95770"/>
                  </a:lnTo>
                  <a:lnTo>
                    <a:pt x="39954" y="120192"/>
                  </a:lnTo>
                  <a:lnTo>
                    <a:pt x="39954" y="141655"/>
                  </a:lnTo>
                  <a:lnTo>
                    <a:pt x="70345" y="173024"/>
                  </a:lnTo>
                  <a:lnTo>
                    <a:pt x="91795" y="177317"/>
                  </a:lnTo>
                  <a:lnTo>
                    <a:pt x="92125" y="212648"/>
                  </a:lnTo>
                  <a:lnTo>
                    <a:pt x="54343" y="214020"/>
                  </a:lnTo>
                  <a:lnTo>
                    <a:pt x="45999" y="214223"/>
                  </a:lnTo>
                  <a:lnTo>
                    <a:pt x="9156" y="214223"/>
                  </a:lnTo>
                  <a:lnTo>
                    <a:pt x="1320" y="212648"/>
                  </a:lnTo>
                  <a:lnTo>
                    <a:pt x="0" y="214630"/>
                  </a:lnTo>
                  <a:lnTo>
                    <a:pt x="330" y="215290"/>
                  </a:lnTo>
                  <a:lnTo>
                    <a:pt x="1651" y="220903"/>
                  </a:lnTo>
                  <a:lnTo>
                    <a:pt x="3302" y="227177"/>
                  </a:lnTo>
                  <a:lnTo>
                    <a:pt x="3403" y="227444"/>
                  </a:lnTo>
                  <a:lnTo>
                    <a:pt x="4470" y="230416"/>
                  </a:lnTo>
                  <a:lnTo>
                    <a:pt x="5613" y="233781"/>
                  </a:lnTo>
                  <a:lnTo>
                    <a:pt x="7594" y="235102"/>
                  </a:lnTo>
                  <a:lnTo>
                    <a:pt x="22783" y="233781"/>
                  </a:lnTo>
                  <a:lnTo>
                    <a:pt x="83667" y="230073"/>
                  </a:lnTo>
                  <a:lnTo>
                    <a:pt x="112407" y="227444"/>
                  </a:lnTo>
                  <a:lnTo>
                    <a:pt x="172618" y="219583"/>
                  </a:lnTo>
                  <a:lnTo>
                    <a:pt x="203403" y="212979"/>
                  </a:lnTo>
                  <a:lnTo>
                    <a:pt x="205714" y="210997"/>
                  </a:lnTo>
                  <a:close/>
                </a:path>
                <a:path w="1219200" h="306069">
                  <a:moveTo>
                    <a:pt x="238074" y="660"/>
                  </a:moveTo>
                  <a:lnTo>
                    <a:pt x="235762" y="660"/>
                  </a:lnTo>
                  <a:lnTo>
                    <a:pt x="216941" y="0"/>
                  </a:lnTo>
                  <a:lnTo>
                    <a:pt x="213639" y="0"/>
                  </a:lnTo>
                  <a:lnTo>
                    <a:pt x="211988" y="1651"/>
                  </a:lnTo>
                  <a:lnTo>
                    <a:pt x="212648" y="3302"/>
                  </a:lnTo>
                  <a:lnTo>
                    <a:pt x="214299" y="6604"/>
                  </a:lnTo>
                  <a:lnTo>
                    <a:pt x="215950" y="28067"/>
                  </a:lnTo>
                  <a:lnTo>
                    <a:pt x="215950" y="280670"/>
                  </a:lnTo>
                  <a:lnTo>
                    <a:pt x="217271" y="280670"/>
                  </a:lnTo>
                  <a:lnTo>
                    <a:pt x="234111" y="279679"/>
                  </a:lnTo>
                  <a:lnTo>
                    <a:pt x="235762" y="279349"/>
                  </a:lnTo>
                  <a:lnTo>
                    <a:pt x="236753" y="277368"/>
                  </a:lnTo>
                  <a:lnTo>
                    <a:pt x="236855" y="28067"/>
                  </a:lnTo>
                  <a:lnTo>
                    <a:pt x="237083" y="15519"/>
                  </a:lnTo>
                  <a:lnTo>
                    <a:pt x="238074" y="3302"/>
                  </a:lnTo>
                  <a:lnTo>
                    <a:pt x="238074" y="660"/>
                  </a:lnTo>
                  <a:close/>
                </a:path>
                <a:path w="1219200" h="306069">
                  <a:moveTo>
                    <a:pt x="454215" y="47929"/>
                  </a:moveTo>
                  <a:lnTo>
                    <a:pt x="434543" y="18719"/>
                  </a:lnTo>
                  <a:lnTo>
                    <a:pt x="434543" y="45897"/>
                  </a:lnTo>
                  <a:lnTo>
                    <a:pt x="434543" y="68681"/>
                  </a:lnTo>
                  <a:lnTo>
                    <a:pt x="421335" y="85852"/>
                  </a:lnTo>
                  <a:lnTo>
                    <a:pt x="400532" y="95097"/>
                  </a:lnTo>
                  <a:lnTo>
                    <a:pt x="388315" y="95097"/>
                  </a:lnTo>
                  <a:lnTo>
                    <a:pt x="375767" y="95427"/>
                  </a:lnTo>
                  <a:lnTo>
                    <a:pt x="354634" y="86842"/>
                  </a:lnTo>
                  <a:lnTo>
                    <a:pt x="341757" y="70332"/>
                  </a:lnTo>
                  <a:lnTo>
                    <a:pt x="341757" y="48539"/>
                  </a:lnTo>
                  <a:lnTo>
                    <a:pt x="354965" y="32359"/>
                  </a:lnTo>
                  <a:lnTo>
                    <a:pt x="376237" y="22720"/>
                  </a:lnTo>
                  <a:lnTo>
                    <a:pt x="378320" y="22720"/>
                  </a:lnTo>
                  <a:lnTo>
                    <a:pt x="387985" y="22453"/>
                  </a:lnTo>
                  <a:lnTo>
                    <a:pt x="399872" y="21793"/>
                  </a:lnTo>
                  <a:lnTo>
                    <a:pt x="421335" y="30048"/>
                  </a:lnTo>
                  <a:lnTo>
                    <a:pt x="434543" y="45897"/>
                  </a:lnTo>
                  <a:lnTo>
                    <a:pt x="434543" y="18719"/>
                  </a:lnTo>
                  <a:lnTo>
                    <a:pt x="399237" y="7962"/>
                  </a:lnTo>
                  <a:lnTo>
                    <a:pt x="377393" y="8559"/>
                  </a:lnTo>
                  <a:lnTo>
                    <a:pt x="340563" y="22720"/>
                  </a:lnTo>
                  <a:lnTo>
                    <a:pt x="323329" y="45897"/>
                  </a:lnTo>
                  <a:lnTo>
                    <a:pt x="322414" y="51333"/>
                  </a:lnTo>
                  <a:lnTo>
                    <a:pt x="322414" y="69443"/>
                  </a:lnTo>
                  <a:lnTo>
                    <a:pt x="323405" y="75412"/>
                  </a:lnTo>
                  <a:lnTo>
                    <a:pt x="355295" y="104838"/>
                  </a:lnTo>
                  <a:lnTo>
                    <a:pt x="377444" y="110248"/>
                  </a:lnTo>
                  <a:lnTo>
                    <a:pt x="387985" y="109956"/>
                  </a:lnTo>
                  <a:lnTo>
                    <a:pt x="429996" y="98691"/>
                  </a:lnTo>
                  <a:lnTo>
                    <a:pt x="435521" y="95427"/>
                  </a:lnTo>
                  <a:lnTo>
                    <a:pt x="439788" y="91313"/>
                  </a:lnTo>
                  <a:lnTo>
                    <a:pt x="445274" y="84531"/>
                  </a:lnTo>
                  <a:lnTo>
                    <a:pt x="450519" y="77609"/>
                  </a:lnTo>
                  <a:lnTo>
                    <a:pt x="453224" y="72478"/>
                  </a:lnTo>
                  <a:lnTo>
                    <a:pt x="454215" y="66611"/>
                  </a:lnTo>
                  <a:lnTo>
                    <a:pt x="454215" y="47929"/>
                  </a:lnTo>
                  <a:close/>
                </a:path>
                <a:path w="1219200" h="306069">
                  <a:moveTo>
                    <a:pt x="483057" y="134962"/>
                  </a:moveTo>
                  <a:lnTo>
                    <a:pt x="482384" y="131914"/>
                  </a:lnTo>
                  <a:lnTo>
                    <a:pt x="480771" y="123825"/>
                  </a:lnTo>
                  <a:lnTo>
                    <a:pt x="480441" y="121513"/>
                  </a:lnTo>
                  <a:lnTo>
                    <a:pt x="477799" y="122174"/>
                  </a:lnTo>
                  <a:lnTo>
                    <a:pt x="428764" y="130784"/>
                  </a:lnTo>
                  <a:lnTo>
                    <a:pt x="375640" y="135610"/>
                  </a:lnTo>
                  <a:lnTo>
                    <a:pt x="334937" y="137210"/>
                  </a:lnTo>
                  <a:lnTo>
                    <a:pt x="325843" y="137210"/>
                  </a:lnTo>
                  <a:lnTo>
                    <a:pt x="296849" y="136702"/>
                  </a:lnTo>
                  <a:lnTo>
                    <a:pt x="289560" y="135610"/>
                  </a:lnTo>
                  <a:lnTo>
                    <a:pt x="289725" y="135610"/>
                  </a:lnTo>
                  <a:lnTo>
                    <a:pt x="288594" y="135382"/>
                  </a:lnTo>
                  <a:lnTo>
                    <a:pt x="287375" y="137210"/>
                  </a:lnTo>
                  <a:lnTo>
                    <a:pt x="287197" y="137210"/>
                  </a:lnTo>
                  <a:lnTo>
                    <a:pt x="287604" y="138023"/>
                  </a:lnTo>
                  <a:lnTo>
                    <a:pt x="288925" y="143306"/>
                  </a:lnTo>
                  <a:lnTo>
                    <a:pt x="290576" y="149580"/>
                  </a:lnTo>
                  <a:lnTo>
                    <a:pt x="291896" y="153212"/>
                  </a:lnTo>
                  <a:lnTo>
                    <a:pt x="292887" y="156184"/>
                  </a:lnTo>
                  <a:lnTo>
                    <a:pt x="294868" y="157505"/>
                  </a:lnTo>
                  <a:lnTo>
                    <a:pt x="305054" y="156591"/>
                  </a:lnTo>
                  <a:lnTo>
                    <a:pt x="310083" y="156184"/>
                  </a:lnTo>
                  <a:lnTo>
                    <a:pt x="359918" y="152882"/>
                  </a:lnTo>
                  <a:lnTo>
                    <a:pt x="361569" y="152882"/>
                  </a:lnTo>
                  <a:lnTo>
                    <a:pt x="364540" y="152552"/>
                  </a:lnTo>
                  <a:lnTo>
                    <a:pt x="366191" y="152222"/>
                  </a:lnTo>
                  <a:lnTo>
                    <a:pt x="366090" y="152882"/>
                  </a:lnTo>
                  <a:lnTo>
                    <a:pt x="365963" y="153670"/>
                  </a:lnTo>
                  <a:lnTo>
                    <a:pt x="365887" y="154165"/>
                  </a:lnTo>
                  <a:lnTo>
                    <a:pt x="347040" y="207035"/>
                  </a:lnTo>
                  <a:lnTo>
                    <a:pt x="339115" y="215950"/>
                  </a:lnTo>
                  <a:lnTo>
                    <a:pt x="338785" y="218262"/>
                  </a:lnTo>
                  <a:lnTo>
                    <a:pt x="340436" y="218922"/>
                  </a:lnTo>
                  <a:lnTo>
                    <a:pt x="351993" y="221564"/>
                  </a:lnTo>
                  <a:lnTo>
                    <a:pt x="358597" y="222554"/>
                  </a:lnTo>
                  <a:lnTo>
                    <a:pt x="361238" y="218922"/>
                  </a:lnTo>
                  <a:lnTo>
                    <a:pt x="367258" y="210997"/>
                  </a:lnTo>
                  <a:lnTo>
                    <a:pt x="382193" y="175475"/>
                  </a:lnTo>
                  <a:lnTo>
                    <a:pt x="387337" y="152222"/>
                  </a:lnTo>
                  <a:lnTo>
                    <a:pt x="387654" y="150241"/>
                  </a:lnTo>
                  <a:lnTo>
                    <a:pt x="432092" y="145694"/>
                  </a:lnTo>
                  <a:lnTo>
                    <a:pt x="478790" y="138023"/>
                  </a:lnTo>
                  <a:lnTo>
                    <a:pt x="481215" y="137210"/>
                  </a:lnTo>
                  <a:lnTo>
                    <a:pt x="480923" y="137210"/>
                  </a:lnTo>
                  <a:lnTo>
                    <a:pt x="482752" y="135382"/>
                  </a:lnTo>
                  <a:lnTo>
                    <a:pt x="483057" y="134962"/>
                  </a:lnTo>
                  <a:close/>
                </a:path>
                <a:path w="1219200" h="306069">
                  <a:moveTo>
                    <a:pt x="526999" y="330"/>
                  </a:moveTo>
                  <a:lnTo>
                    <a:pt x="525348" y="330"/>
                  </a:lnTo>
                  <a:lnTo>
                    <a:pt x="521385" y="0"/>
                  </a:lnTo>
                  <a:lnTo>
                    <a:pt x="502564" y="0"/>
                  </a:lnTo>
                  <a:lnTo>
                    <a:pt x="500913" y="1651"/>
                  </a:lnTo>
                  <a:lnTo>
                    <a:pt x="501573" y="3302"/>
                  </a:lnTo>
                  <a:lnTo>
                    <a:pt x="503224" y="6604"/>
                  </a:lnTo>
                  <a:lnTo>
                    <a:pt x="503326" y="7962"/>
                  </a:lnTo>
                  <a:lnTo>
                    <a:pt x="503440" y="9398"/>
                  </a:lnTo>
                  <a:lnTo>
                    <a:pt x="503491" y="9969"/>
                  </a:lnTo>
                  <a:lnTo>
                    <a:pt x="503605" y="11442"/>
                  </a:lnTo>
                  <a:lnTo>
                    <a:pt x="504812" y="26898"/>
                  </a:lnTo>
                  <a:lnTo>
                    <a:pt x="504875" y="168402"/>
                  </a:lnTo>
                  <a:lnTo>
                    <a:pt x="496620" y="169062"/>
                  </a:lnTo>
                  <a:lnTo>
                    <a:pt x="475157" y="170383"/>
                  </a:lnTo>
                  <a:lnTo>
                    <a:pt x="454025" y="171373"/>
                  </a:lnTo>
                  <a:lnTo>
                    <a:pt x="436854" y="171373"/>
                  </a:lnTo>
                  <a:lnTo>
                    <a:pt x="432562" y="170713"/>
                  </a:lnTo>
                  <a:lnTo>
                    <a:pt x="430911" y="170383"/>
                  </a:lnTo>
                  <a:lnTo>
                    <a:pt x="430796" y="170713"/>
                  </a:lnTo>
                  <a:lnTo>
                    <a:pt x="430250" y="172364"/>
                  </a:lnTo>
                  <a:lnTo>
                    <a:pt x="430250" y="173024"/>
                  </a:lnTo>
                  <a:lnTo>
                    <a:pt x="432892" y="186232"/>
                  </a:lnTo>
                  <a:lnTo>
                    <a:pt x="432892" y="186563"/>
                  </a:lnTo>
                  <a:lnTo>
                    <a:pt x="433222" y="186893"/>
                  </a:lnTo>
                  <a:lnTo>
                    <a:pt x="433882" y="188544"/>
                  </a:lnTo>
                  <a:lnTo>
                    <a:pt x="435533" y="189865"/>
                  </a:lnTo>
                  <a:lnTo>
                    <a:pt x="478129" y="185572"/>
                  </a:lnTo>
                  <a:lnTo>
                    <a:pt x="504875" y="183591"/>
                  </a:lnTo>
                  <a:lnTo>
                    <a:pt x="504875" y="229489"/>
                  </a:lnTo>
                  <a:lnTo>
                    <a:pt x="506196" y="229489"/>
                  </a:lnTo>
                  <a:lnTo>
                    <a:pt x="523036" y="228498"/>
                  </a:lnTo>
                  <a:lnTo>
                    <a:pt x="524687" y="228168"/>
                  </a:lnTo>
                  <a:lnTo>
                    <a:pt x="525678" y="226187"/>
                  </a:lnTo>
                  <a:lnTo>
                    <a:pt x="525678" y="183591"/>
                  </a:lnTo>
                  <a:lnTo>
                    <a:pt x="525678" y="171373"/>
                  </a:lnTo>
                  <a:lnTo>
                    <a:pt x="525780" y="27736"/>
                  </a:lnTo>
                  <a:lnTo>
                    <a:pt x="525894" y="21793"/>
                  </a:lnTo>
                  <a:lnTo>
                    <a:pt x="526008" y="15189"/>
                  </a:lnTo>
                  <a:lnTo>
                    <a:pt x="526973" y="3302"/>
                  </a:lnTo>
                  <a:lnTo>
                    <a:pt x="526999" y="330"/>
                  </a:lnTo>
                  <a:close/>
                </a:path>
                <a:path w="1219200" h="306069">
                  <a:moveTo>
                    <a:pt x="543509" y="288594"/>
                  </a:moveTo>
                  <a:lnTo>
                    <a:pt x="541629" y="277533"/>
                  </a:lnTo>
                  <a:lnTo>
                    <a:pt x="541604" y="277368"/>
                  </a:lnTo>
                  <a:lnTo>
                    <a:pt x="541502" y="276771"/>
                  </a:lnTo>
                  <a:lnTo>
                    <a:pt x="540867" y="273075"/>
                  </a:lnTo>
                  <a:lnTo>
                    <a:pt x="540537" y="271424"/>
                  </a:lnTo>
                  <a:lnTo>
                    <a:pt x="538556" y="269443"/>
                  </a:lnTo>
                  <a:lnTo>
                    <a:pt x="535254" y="270103"/>
                  </a:lnTo>
                  <a:lnTo>
                    <a:pt x="527329" y="272084"/>
                  </a:lnTo>
                  <a:lnTo>
                    <a:pt x="503669" y="274967"/>
                  </a:lnTo>
                  <a:lnTo>
                    <a:pt x="497738" y="275577"/>
                  </a:lnTo>
                  <a:lnTo>
                    <a:pt x="491998" y="275971"/>
                  </a:lnTo>
                  <a:lnTo>
                    <a:pt x="470433" y="276999"/>
                  </a:lnTo>
                  <a:lnTo>
                    <a:pt x="449173" y="277533"/>
                  </a:lnTo>
                  <a:lnTo>
                    <a:pt x="429590" y="277533"/>
                  </a:lnTo>
                  <a:lnTo>
                    <a:pt x="416712" y="277368"/>
                  </a:lnTo>
                  <a:lnTo>
                    <a:pt x="406311" y="276999"/>
                  </a:lnTo>
                  <a:lnTo>
                    <a:pt x="402475" y="276999"/>
                  </a:lnTo>
                  <a:lnTo>
                    <a:pt x="397891" y="272415"/>
                  </a:lnTo>
                  <a:lnTo>
                    <a:pt x="397941" y="236093"/>
                  </a:lnTo>
                  <a:lnTo>
                    <a:pt x="398233" y="226187"/>
                  </a:lnTo>
                  <a:lnTo>
                    <a:pt x="398437" y="221564"/>
                  </a:lnTo>
                  <a:lnTo>
                    <a:pt x="398551" y="215950"/>
                  </a:lnTo>
                  <a:lnTo>
                    <a:pt x="396900" y="215620"/>
                  </a:lnTo>
                  <a:lnTo>
                    <a:pt x="396240" y="215620"/>
                  </a:lnTo>
                  <a:lnTo>
                    <a:pt x="387324" y="214960"/>
                  </a:lnTo>
                  <a:lnTo>
                    <a:pt x="377748" y="214630"/>
                  </a:lnTo>
                  <a:lnTo>
                    <a:pt x="372795" y="214630"/>
                  </a:lnTo>
                  <a:lnTo>
                    <a:pt x="372897" y="214960"/>
                  </a:lnTo>
                  <a:lnTo>
                    <a:pt x="372999" y="215290"/>
                  </a:lnTo>
                  <a:lnTo>
                    <a:pt x="373087" y="215620"/>
                  </a:lnTo>
                  <a:lnTo>
                    <a:pt x="373189" y="215950"/>
                  </a:lnTo>
                  <a:lnTo>
                    <a:pt x="374777" y="221234"/>
                  </a:lnTo>
                  <a:lnTo>
                    <a:pt x="374827" y="221564"/>
                  </a:lnTo>
                  <a:lnTo>
                    <a:pt x="377088" y="236093"/>
                  </a:lnTo>
                  <a:lnTo>
                    <a:pt x="377088" y="277698"/>
                  </a:lnTo>
                  <a:lnTo>
                    <a:pt x="388239" y="293776"/>
                  </a:lnTo>
                  <a:lnTo>
                    <a:pt x="437807" y="293776"/>
                  </a:lnTo>
                  <a:lnTo>
                    <a:pt x="510133" y="292227"/>
                  </a:lnTo>
                  <a:lnTo>
                    <a:pt x="541858" y="292227"/>
                  </a:lnTo>
                  <a:lnTo>
                    <a:pt x="543509" y="290245"/>
                  </a:lnTo>
                  <a:lnTo>
                    <a:pt x="543509" y="288594"/>
                  </a:lnTo>
                  <a:close/>
                </a:path>
                <a:path w="1219200" h="306069">
                  <a:moveTo>
                    <a:pt x="735355" y="39954"/>
                  </a:moveTo>
                  <a:lnTo>
                    <a:pt x="733475" y="39014"/>
                  </a:lnTo>
                  <a:lnTo>
                    <a:pt x="732713" y="38633"/>
                  </a:lnTo>
                  <a:lnTo>
                    <a:pt x="712571" y="32029"/>
                  </a:lnTo>
                  <a:lnTo>
                    <a:pt x="710920" y="32689"/>
                  </a:lnTo>
                  <a:lnTo>
                    <a:pt x="701675" y="34671"/>
                  </a:lnTo>
                  <a:lnTo>
                    <a:pt x="697712" y="35001"/>
                  </a:lnTo>
                  <a:lnTo>
                    <a:pt x="689025" y="35979"/>
                  </a:lnTo>
                  <a:lnTo>
                    <a:pt x="682726" y="36588"/>
                  </a:lnTo>
                  <a:lnTo>
                    <a:pt x="675754" y="37122"/>
                  </a:lnTo>
                  <a:lnTo>
                    <a:pt x="654240" y="38481"/>
                  </a:lnTo>
                  <a:lnTo>
                    <a:pt x="643305" y="39014"/>
                  </a:lnTo>
                  <a:lnTo>
                    <a:pt x="609739" y="39014"/>
                  </a:lnTo>
                  <a:lnTo>
                    <a:pt x="603326" y="38633"/>
                  </a:lnTo>
                  <a:lnTo>
                    <a:pt x="603872" y="38633"/>
                  </a:lnTo>
                  <a:lnTo>
                    <a:pt x="596341" y="37973"/>
                  </a:lnTo>
                  <a:lnTo>
                    <a:pt x="594690" y="37642"/>
                  </a:lnTo>
                  <a:lnTo>
                    <a:pt x="594575" y="37807"/>
                  </a:lnTo>
                  <a:lnTo>
                    <a:pt x="594474" y="37973"/>
                  </a:lnTo>
                  <a:lnTo>
                    <a:pt x="593369" y="39624"/>
                  </a:lnTo>
                  <a:lnTo>
                    <a:pt x="593699" y="40284"/>
                  </a:lnTo>
                  <a:lnTo>
                    <a:pt x="595020" y="45897"/>
                  </a:lnTo>
                  <a:lnTo>
                    <a:pt x="596341" y="50850"/>
                  </a:lnTo>
                  <a:lnTo>
                    <a:pt x="597662" y="54483"/>
                  </a:lnTo>
                  <a:lnTo>
                    <a:pt x="597662" y="54813"/>
                  </a:lnTo>
                  <a:lnTo>
                    <a:pt x="597992" y="55143"/>
                  </a:lnTo>
                  <a:lnTo>
                    <a:pt x="598652" y="56794"/>
                  </a:lnTo>
                  <a:lnTo>
                    <a:pt x="600633" y="59105"/>
                  </a:lnTo>
                  <a:lnTo>
                    <a:pt x="603935" y="58775"/>
                  </a:lnTo>
                  <a:lnTo>
                    <a:pt x="638276" y="55803"/>
                  </a:lnTo>
                  <a:lnTo>
                    <a:pt x="702995" y="51841"/>
                  </a:lnTo>
                  <a:lnTo>
                    <a:pt x="706628" y="51841"/>
                  </a:lnTo>
                  <a:lnTo>
                    <a:pt x="705916" y="55803"/>
                  </a:lnTo>
                  <a:lnTo>
                    <a:pt x="704253" y="68059"/>
                  </a:lnTo>
                  <a:lnTo>
                    <a:pt x="684809" y="114223"/>
                  </a:lnTo>
                  <a:lnTo>
                    <a:pt x="662711" y="146278"/>
                  </a:lnTo>
                  <a:lnTo>
                    <a:pt x="636778" y="176187"/>
                  </a:lnTo>
                  <a:lnTo>
                    <a:pt x="603910" y="204774"/>
                  </a:lnTo>
                  <a:lnTo>
                    <a:pt x="583133" y="216611"/>
                  </a:lnTo>
                  <a:lnTo>
                    <a:pt x="580821" y="218592"/>
                  </a:lnTo>
                  <a:lnTo>
                    <a:pt x="582142" y="219913"/>
                  </a:lnTo>
                  <a:lnTo>
                    <a:pt x="590067" y="227177"/>
                  </a:lnTo>
                  <a:lnTo>
                    <a:pt x="592709" y="229489"/>
                  </a:lnTo>
                  <a:lnTo>
                    <a:pt x="597992" y="228828"/>
                  </a:lnTo>
                  <a:lnTo>
                    <a:pt x="637387" y="200901"/>
                  </a:lnTo>
                  <a:lnTo>
                    <a:pt x="671195" y="166649"/>
                  </a:lnTo>
                  <a:lnTo>
                    <a:pt x="696607" y="131267"/>
                  </a:lnTo>
                  <a:lnTo>
                    <a:pt x="718705" y="90157"/>
                  </a:lnTo>
                  <a:lnTo>
                    <a:pt x="732256" y="51841"/>
                  </a:lnTo>
                  <a:lnTo>
                    <a:pt x="735025" y="42926"/>
                  </a:lnTo>
                  <a:lnTo>
                    <a:pt x="735355" y="39954"/>
                  </a:lnTo>
                  <a:close/>
                </a:path>
                <a:path w="1219200" h="306069">
                  <a:moveTo>
                    <a:pt x="857199" y="136702"/>
                  </a:moveTo>
                  <a:lnTo>
                    <a:pt x="856208" y="123825"/>
                  </a:lnTo>
                  <a:lnTo>
                    <a:pt x="856056" y="122834"/>
                  </a:lnTo>
                  <a:lnTo>
                    <a:pt x="855218" y="117221"/>
                  </a:lnTo>
                  <a:lnTo>
                    <a:pt x="852246" y="117551"/>
                  </a:lnTo>
                  <a:lnTo>
                    <a:pt x="847623" y="118872"/>
                  </a:lnTo>
                  <a:lnTo>
                    <a:pt x="829462" y="121183"/>
                  </a:lnTo>
                  <a:lnTo>
                    <a:pt x="808659" y="122834"/>
                  </a:lnTo>
                  <a:lnTo>
                    <a:pt x="799744" y="122834"/>
                  </a:lnTo>
                  <a:lnTo>
                    <a:pt x="799846" y="28067"/>
                  </a:lnTo>
                  <a:lnTo>
                    <a:pt x="800074" y="15519"/>
                  </a:lnTo>
                  <a:lnTo>
                    <a:pt x="801065" y="3302"/>
                  </a:lnTo>
                  <a:lnTo>
                    <a:pt x="801065" y="660"/>
                  </a:lnTo>
                  <a:lnTo>
                    <a:pt x="798753" y="660"/>
                  </a:lnTo>
                  <a:lnTo>
                    <a:pt x="779932" y="0"/>
                  </a:lnTo>
                  <a:lnTo>
                    <a:pt x="776630" y="0"/>
                  </a:lnTo>
                  <a:lnTo>
                    <a:pt x="774979" y="1651"/>
                  </a:lnTo>
                  <a:lnTo>
                    <a:pt x="775639" y="3302"/>
                  </a:lnTo>
                  <a:lnTo>
                    <a:pt x="777290" y="6604"/>
                  </a:lnTo>
                  <a:lnTo>
                    <a:pt x="778941" y="28067"/>
                  </a:lnTo>
                  <a:lnTo>
                    <a:pt x="778941" y="280670"/>
                  </a:lnTo>
                  <a:lnTo>
                    <a:pt x="780262" y="280670"/>
                  </a:lnTo>
                  <a:lnTo>
                    <a:pt x="797102" y="279679"/>
                  </a:lnTo>
                  <a:lnTo>
                    <a:pt x="798753" y="279349"/>
                  </a:lnTo>
                  <a:lnTo>
                    <a:pt x="799744" y="277368"/>
                  </a:lnTo>
                  <a:lnTo>
                    <a:pt x="799744" y="140004"/>
                  </a:lnTo>
                  <a:lnTo>
                    <a:pt x="809320" y="139674"/>
                  </a:lnTo>
                  <a:lnTo>
                    <a:pt x="849274" y="139674"/>
                  </a:lnTo>
                  <a:lnTo>
                    <a:pt x="854227" y="140335"/>
                  </a:lnTo>
                  <a:lnTo>
                    <a:pt x="857199" y="140335"/>
                  </a:lnTo>
                  <a:lnTo>
                    <a:pt x="857199" y="139674"/>
                  </a:lnTo>
                  <a:lnTo>
                    <a:pt x="857199" y="136702"/>
                  </a:lnTo>
                  <a:close/>
                </a:path>
                <a:path w="1219200" h="306069">
                  <a:moveTo>
                    <a:pt x="1028750" y="70218"/>
                  </a:moveTo>
                  <a:lnTo>
                    <a:pt x="1011047" y="37109"/>
                  </a:lnTo>
                  <a:lnTo>
                    <a:pt x="1008989" y="34861"/>
                  </a:lnTo>
                  <a:lnTo>
                    <a:pt x="1006233" y="33083"/>
                  </a:lnTo>
                  <a:lnTo>
                    <a:pt x="1006233" y="68173"/>
                  </a:lnTo>
                  <a:lnTo>
                    <a:pt x="1006233" y="94310"/>
                  </a:lnTo>
                  <a:lnTo>
                    <a:pt x="978585" y="126949"/>
                  </a:lnTo>
                  <a:lnTo>
                    <a:pt x="947699" y="129311"/>
                  </a:lnTo>
                  <a:lnTo>
                    <a:pt x="940219" y="128219"/>
                  </a:lnTo>
                  <a:lnTo>
                    <a:pt x="912228" y="97180"/>
                  </a:lnTo>
                  <a:lnTo>
                    <a:pt x="912152" y="92621"/>
                  </a:lnTo>
                  <a:lnTo>
                    <a:pt x="912012" y="84531"/>
                  </a:lnTo>
                  <a:lnTo>
                    <a:pt x="933691" y="43764"/>
                  </a:lnTo>
                  <a:lnTo>
                    <a:pt x="970902" y="37109"/>
                  </a:lnTo>
                  <a:lnTo>
                    <a:pt x="978281" y="38100"/>
                  </a:lnTo>
                  <a:lnTo>
                    <a:pt x="1006233" y="68173"/>
                  </a:lnTo>
                  <a:lnTo>
                    <a:pt x="1006233" y="33083"/>
                  </a:lnTo>
                  <a:lnTo>
                    <a:pt x="1003287" y="31165"/>
                  </a:lnTo>
                  <a:lnTo>
                    <a:pt x="994067" y="26746"/>
                  </a:lnTo>
                  <a:lnTo>
                    <a:pt x="984707" y="22567"/>
                  </a:lnTo>
                  <a:lnTo>
                    <a:pt x="977849" y="20472"/>
                  </a:lnTo>
                  <a:lnTo>
                    <a:pt x="977392" y="20472"/>
                  </a:lnTo>
                  <a:lnTo>
                    <a:pt x="970686" y="20015"/>
                  </a:lnTo>
                  <a:lnTo>
                    <a:pt x="959561" y="20472"/>
                  </a:lnTo>
                  <a:lnTo>
                    <a:pt x="948245" y="20802"/>
                  </a:lnTo>
                  <a:lnTo>
                    <a:pt x="940841" y="21831"/>
                  </a:lnTo>
                  <a:lnTo>
                    <a:pt x="905319" y="43903"/>
                  </a:lnTo>
                  <a:lnTo>
                    <a:pt x="890358" y="74002"/>
                  </a:lnTo>
                  <a:lnTo>
                    <a:pt x="890358" y="95440"/>
                  </a:lnTo>
                  <a:lnTo>
                    <a:pt x="909828" y="130289"/>
                  </a:lnTo>
                  <a:lnTo>
                    <a:pt x="947381" y="145948"/>
                  </a:lnTo>
                  <a:lnTo>
                    <a:pt x="959231" y="145948"/>
                  </a:lnTo>
                  <a:lnTo>
                    <a:pt x="1003211" y="132041"/>
                  </a:lnTo>
                  <a:lnTo>
                    <a:pt x="1027709" y="99580"/>
                  </a:lnTo>
                  <a:lnTo>
                    <a:pt x="1028750" y="92621"/>
                  </a:lnTo>
                  <a:lnTo>
                    <a:pt x="1028750" y="70218"/>
                  </a:lnTo>
                  <a:close/>
                </a:path>
                <a:path w="1219200" h="306069">
                  <a:moveTo>
                    <a:pt x="1113104" y="178308"/>
                  </a:moveTo>
                  <a:lnTo>
                    <a:pt x="1089990" y="178308"/>
                  </a:lnTo>
                  <a:lnTo>
                    <a:pt x="1088339" y="179959"/>
                  </a:lnTo>
                  <a:lnTo>
                    <a:pt x="1088999" y="181610"/>
                  </a:lnTo>
                  <a:lnTo>
                    <a:pt x="1090320" y="184581"/>
                  </a:lnTo>
                  <a:lnTo>
                    <a:pt x="1090371" y="185242"/>
                  </a:lnTo>
                  <a:lnTo>
                    <a:pt x="1091311" y="196799"/>
                  </a:lnTo>
                  <a:lnTo>
                    <a:pt x="1091311" y="217271"/>
                  </a:lnTo>
                  <a:lnTo>
                    <a:pt x="1091311" y="235432"/>
                  </a:lnTo>
                  <a:lnTo>
                    <a:pt x="1091311" y="276707"/>
                  </a:lnTo>
                  <a:lnTo>
                    <a:pt x="1088009" y="277037"/>
                  </a:lnTo>
                  <a:lnTo>
                    <a:pt x="1069530" y="277571"/>
                  </a:lnTo>
                  <a:lnTo>
                    <a:pt x="979652" y="277571"/>
                  </a:lnTo>
                  <a:lnTo>
                    <a:pt x="977722" y="277368"/>
                  </a:lnTo>
                  <a:lnTo>
                    <a:pt x="977722" y="236423"/>
                  </a:lnTo>
                  <a:lnTo>
                    <a:pt x="957173" y="236423"/>
                  </a:lnTo>
                  <a:lnTo>
                    <a:pt x="1051433" y="235432"/>
                  </a:lnTo>
                  <a:lnTo>
                    <a:pt x="1091311" y="235432"/>
                  </a:lnTo>
                  <a:lnTo>
                    <a:pt x="1091311" y="217271"/>
                  </a:lnTo>
                  <a:lnTo>
                    <a:pt x="1060665" y="218579"/>
                  </a:lnTo>
                  <a:lnTo>
                    <a:pt x="1038834" y="219113"/>
                  </a:lnTo>
                  <a:lnTo>
                    <a:pt x="981151" y="219113"/>
                  </a:lnTo>
                  <a:lnTo>
                    <a:pt x="977722" y="218922"/>
                  </a:lnTo>
                  <a:lnTo>
                    <a:pt x="977823" y="204724"/>
                  </a:lnTo>
                  <a:lnTo>
                    <a:pt x="978052" y="192836"/>
                  </a:lnTo>
                  <a:lnTo>
                    <a:pt x="978268" y="187883"/>
                  </a:lnTo>
                  <a:lnTo>
                    <a:pt x="978382" y="182930"/>
                  </a:lnTo>
                  <a:lnTo>
                    <a:pt x="976731" y="182930"/>
                  </a:lnTo>
                  <a:lnTo>
                    <a:pt x="955598" y="182600"/>
                  </a:lnTo>
                  <a:lnTo>
                    <a:pt x="952296" y="182600"/>
                  </a:lnTo>
                  <a:lnTo>
                    <a:pt x="952398" y="182930"/>
                  </a:lnTo>
                  <a:lnTo>
                    <a:pt x="954278" y="189204"/>
                  </a:lnTo>
                  <a:lnTo>
                    <a:pt x="956259" y="205714"/>
                  </a:lnTo>
                  <a:lnTo>
                    <a:pt x="956919" y="223215"/>
                  </a:lnTo>
                  <a:lnTo>
                    <a:pt x="956919" y="296519"/>
                  </a:lnTo>
                  <a:lnTo>
                    <a:pt x="958900" y="297180"/>
                  </a:lnTo>
                  <a:lnTo>
                    <a:pt x="960551" y="297180"/>
                  </a:lnTo>
                  <a:lnTo>
                    <a:pt x="973759" y="296189"/>
                  </a:lnTo>
                  <a:lnTo>
                    <a:pt x="1112443" y="295859"/>
                  </a:lnTo>
                  <a:lnTo>
                    <a:pt x="1112443" y="277571"/>
                  </a:lnTo>
                  <a:lnTo>
                    <a:pt x="1112443" y="235432"/>
                  </a:lnTo>
                  <a:lnTo>
                    <a:pt x="1112443" y="219113"/>
                  </a:lnTo>
                  <a:lnTo>
                    <a:pt x="1112443" y="204724"/>
                  </a:lnTo>
                  <a:lnTo>
                    <a:pt x="1112774" y="187883"/>
                  </a:lnTo>
                  <a:lnTo>
                    <a:pt x="1112888" y="185242"/>
                  </a:lnTo>
                  <a:lnTo>
                    <a:pt x="1112989" y="182930"/>
                  </a:lnTo>
                  <a:lnTo>
                    <a:pt x="1113104" y="178308"/>
                  </a:lnTo>
                  <a:close/>
                </a:path>
                <a:path w="1219200" h="306069">
                  <a:moveTo>
                    <a:pt x="1113104" y="330"/>
                  </a:moveTo>
                  <a:lnTo>
                    <a:pt x="1111453" y="330"/>
                  </a:lnTo>
                  <a:lnTo>
                    <a:pt x="1105839" y="0"/>
                  </a:lnTo>
                  <a:lnTo>
                    <a:pt x="1088669" y="0"/>
                  </a:lnTo>
                  <a:lnTo>
                    <a:pt x="1087018" y="1651"/>
                  </a:lnTo>
                  <a:lnTo>
                    <a:pt x="1087678" y="3302"/>
                  </a:lnTo>
                  <a:lnTo>
                    <a:pt x="1089329" y="6604"/>
                  </a:lnTo>
                  <a:lnTo>
                    <a:pt x="1090980" y="27736"/>
                  </a:lnTo>
                  <a:lnTo>
                    <a:pt x="1090980" y="160147"/>
                  </a:lnTo>
                  <a:lnTo>
                    <a:pt x="1092301" y="160147"/>
                  </a:lnTo>
                  <a:lnTo>
                    <a:pt x="1109141" y="159156"/>
                  </a:lnTo>
                  <a:lnTo>
                    <a:pt x="1110792" y="158826"/>
                  </a:lnTo>
                  <a:lnTo>
                    <a:pt x="1111783" y="156845"/>
                  </a:lnTo>
                  <a:lnTo>
                    <a:pt x="1111885" y="27736"/>
                  </a:lnTo>
                  <a:lnTo>
                    <a:pt x="1112113" y="15189"/>
                  </a:lnTo>
                  <a:lnTo>
                    <a:pt x="1113078" y="3302"/>
                  </a:lnTo>
                  <a:lnTo>
                    <a:pt x="1113104" y="330"/>
                  </a:lnTo>
                  <a:close/>
                </a:path>
                <a:path w="1219200" h="306069">
                  <a:moveTo>
                    <a:pt x="1218768" y="245668"/>
                  </a:moveTo>
                  <a:lnTo>
                    <a:pt x="1215466" y="233451"/>
                  </a:lnTo>
                  <a:lnTo>
                    <a:pt x="1211834" y="228498"/>
                  </a:lnTo>
                  <a:lnTo>
                    <a:pt x="1210843" y="227177"/>
                  </a:lnTo>
                  <a:lnTo>
                    <a:pt x="1208201" y="227838"/>
                  </a:lnTo>
                  <a:lnTo>
                    <a:pt x="1207541" y="228168"/>
                  </a:lnTo>
                  <a:lnTo>
                    <a:pt x="1207211" y="228168"/>
                  </a:lnTo>
                  <a:lnTo>
                    <a:pt x="1187729" y="233121"/>
                  </a:lnTo>
                  <a:lnTo>
                    <a:pt x="1185748" y="233451"/>
                  </a:lnTo>
                  <a:lnTo>
                    <a:pt x="1185748" y="236423"/>
                  </a:lnTo>
                  <a:lnTo>
                    <a:pt x="1186738" y="237413"/>
                  </a:lnTo>
                  <a:lnTo>
                    <a:pt x="1191031" y="242366"/>
                  </a:lnTo>
                  <a:lnTo>
                    <a:pt x="1195324" y="256895"/>
                  </a:lnTo>
                  <a:lnTo>
                    <a:pt x="1195209" y="273634"/>
                  </a:lnTo>
                  <a:lnTo>
                    <a:pt x="1186738" y="291236"/>
                  </a:lnTo>
                  <a:lnTo>
                    <a:pt x="1178483" y="295859"/>
                  </a:lnTo>
                  <a:lnTo>
                    <a:pt x="1176502" y="296849"/>
                  </a:lnTo>
                  <a:lnTo>
                    <a:pt x="1177823" y="298170"/>
                  </a:lnTo>
                  <a:lnTo>
                    <a:pt x="1184757" y="304774"/>
                  </a:lnTo>
                  <a:lnTo>
                    <a:pt x="1185748" y="305765"/>
                  </a:lnTo>
                  <a:lnTo>
                    <a:pt x="1187069" y="305435"/>
                  </a:lnTo>
                  <a:lnTo>
                    <a:pt x="1215212" y="273634"/>
                  </a:lnTo>
                  <a:lnTo>
                    <a:pt x="1215301" y="273405"/>
                  </a:lnTo>
                  <a:lnTo>
                    <a:pt x="1217714" y="267462"/>
                  </a:lnTo>
                  <a:lnTo>
                    <a:pt x="1218628" y="261289"/>
                  </a:lnTo>
                  <a:lnTo>
                    <a:pt x="1218692" y="256895"/>
                  </a:lnTo>
                  <a:lnTo>
                    <a:pt x="1218768" y="2456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581374" y="2649447"/>
              <a:ext cx="1365250" cy="0"/>
            </a:xfrm>
            <a:custGeom>
              <a:avLst/>
              <a:gdLst/>
              <a:ahLst/>
              <a:cxnLst/>
              <a:rect l="l" t="t" r="r" b="b"/>
              <a:pathLst>
                <a:path w="1365250" h="0">
                  <a:moveTo>
                    <a:pt x="0" y="0"/>
                  </a:moveTo>
                  <a:lnTo>
                    <a:pt x="1262805" y="0"/>
                  </a:lnTo>
                </a:path>
                <a:path w="1365250" h="0">
                  <a:moveTo>
                    <a:pt x="1262653" y="0"/>
                  </a:moveTo>
                  <a:lnTo>
                    <a:pt x="1365199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957732" y="2324455"/>
              <a:ext cx="934719" cy="306070"/>
            </a:xfrm>
            <a:custGeom>
              <a:avLst/>
              <a:gdLst/>
              <a:ahLst/>
              <a:cxnLst/>
              <a:rect l="l" t="t" r="r" b="b"/>
              <a:pathLst>
                <a:path w="934719" h="306069">
                  <a:moveTo>
                    <a:pt x="229069" y="155524"/>
                  </a:moveTo>
                  <a:lnTo>
                    <a:pt x="228739" y="153873"/>
                  </a:lnTo>
                  <a:lnTo>
                    <a:pt x="227901" y="145262"/>
                  </a:lnTo>
                  <a:lnTo>
                    <a:pt x="227876" y="144957"/>
                  </a:lnTo>
                  <a:lnTo>
                    <a:pt x="227774" y="143903"/>
                  </a:lnTo>
                  <a:lnTo>
                    <a:pt x="227647" y="142646"/>
                  </a:lnTo>
                  <a:lnTo>
                    <a:pt x="227533" y="141439"/>
                  </a:lnTo>
                  <a:lnTo>
                    <a:pt x="227418" y="140335"/>
                  </a:lnTo>
                  <a:lnTo>
                    <a:pt x="227355" y="140004"/>
                  </a:lnTo>
                  <a:lnTo>
                    <a:pt x="227088" y="138684"/>
                  </a:lnTo>
                  <a:lnTo>
                    <a:pt x="225107" y="136702"/>
                  </a:lnTo>
                  <a:lnTo>
                    <a:pt x="221805" y="137363"/>
                  </a:lnTo>
                  <a:lnTo>
                    <a:pt x="210908" y="139344"/>
                  </a:lnTo>
                  <a:lnTo>
                    <a:pt x="190373" y="141439"/>
                  </a:lnTo>
                  <a:lnTo>
                    <a:pt x="185026" y="141909"/>
                  </a:lnTo>
                  <a:lnTo>
                    <a:pt x="179501" y="142252"/>
                  </a:lnTo>
                  <a:lnTo>
                    <a:pt x="171284" y="142646"/>
                  </a:lnTo>
                  <a:lnTo>
                    <a:pt x="149517" y="143903"/>
                  </a:lnTo>
                  <a:lnTo>
                    <a:pt x="111709" y="145262"/>
                  </a:lnTo>
                  <a:lnTo>
                    <a:pt x="90932" y="145262"/>
                  </a:lnTo>
                  <a:lnTo>
                    <a:pt x="80479" y="144957"/>
                  </a:lnTo>
                  <a:lnTo>
                    <a:pt x="74866" y="144627"/>
                  </a:lnTo>
                  <a:lnTo>
                    <a:pt x="72885" y="140004"/>
                  </a:lnTo>
                  <a:lnTo>
                    <a:pt x="72885" y="101371"/>
                  </a:lnTo>
                  <a:lnTo>
                    <a:pt x="200202" y="98729"/>
                  </a:lnTo>
                  <a:lnTo>
                    <a:pt x="211239" y="98729"/>
                  </a:lnTo>
                  <a:lnTo>
                    <a:pt x="214541" y="96088"/>
                  </a:lnTo>
                  <a:lnTo>
                    <a:pt x="214871" y="92456"/>
                  </a:lnTo>
                  <a:lnTo>
                    <a:pt x="215366" y="84823"/>
                  </a:lnTo>
                  <a:lnTo>
                    <a:pt x="215417" y="84074"/>
                  </a:lnTo>
                  <a:lnTo>
                    <a:pt x="215531" y="82219"/>
                  </a:lnTo>
                  <a:lnTo>
                    <a:pt x="215646" y="80899"/>
                  </a:lnTo>
                  <a:lnTo>
                    <a:pt x="217182" y="63068"/>
                  </a:lnTo>
                  <a:lnTo>
                    <a:pt x="218503" y="50520"/>
                  </a:lnTo>
                  <a:lnTo>
                    <a:pt x="219964" y="38633"/>
                  </a:lnTo>
                  <a:lnTo>
                    <a:pt x="221475" y="26416"/>
                  </a:lnTo>
                  <a:lnTo>
                    <a:pt x="221475" y="25361"/>
                  </a:lnTo>
                  <a:lnTo>
                    <a:pt x="221411" y="25146"/>
                  </a:lnTo>
                  <a:lnTo>
                    <a:pt x="221310" y="24765"/>
                  </a:lnTo>
                  <a:lnTo>
                    <a:pt x="221208" y="24371"/>
                  </a:lnTo>
                  <a:lnTo>
                    <a:pt x="221043" y="24066"/>
                  </a:lnTo>
                  <a:lnTo>
                    <a:pt x="219494" y="23444"/>
                  </a:lnTo>
                  <a:lnTo>
                    <a:pt x="200672" y="20142"/>
                  </a:lnTo>
                  <a:lnTo>
                    <a:pt x="199351" y="19812"/>
                  </a:lnTo>
                  <a:lnTo>
                    <a:pt x="197040" y="20142"/>
                  </a:lnTo>
                  <a:lnTo>
                    <a:pt x="196380" y="20472"/>
                  </a:lnTo>
                  <a:lnTo>
                    <a:pt x="195719" y="20472"/>
                  </a:lnTo>
                  <a:lnTo>
                    <a:pt x="152273" y="24066"/>
                  </a:lnTo>
                  <a:lnTo>
                    <a:pt x="117589" y="25361"/>
                  </a:lnTo>
                  <a:lnTo>
                    <a:pt x="74498" y="25361"/>
                  </a:lnTo>
                  <a:lnTo>
                    <a:pt x="58686" y="24765"/>
                  </a:lnTo>
                  <a:lnTo>
                    <a:pt x="51663" y="24066"/>
                  </a:lnTo>
                  <a:lnTo>
                    <a:pt x="51879" y="24066"/>
                  </a:lnTo>
                  <a:lnTo>
                    <a:pt x="50419" y="23787"/>
                  </a:lnTo>
                  <a:lnTo>
                    <a:pt x="49110" y="25755"/>
                  </a:lnTo>
                  <a:lnTo>
                    <a:pt x="49441" y="26416"/>
                  </a:lnTo>
                  <a:lnTo>
                    <a:pt x="52412" y="39293"/>
                  </a:lnTo>
                  <a:lnTo>
                    <a:pt x="52412" y="39624"/>
                  </a:lnTo>
                  <a:lnTo>
                    <a:pt x="53073" y="41275"/>
                  </a:lnTo>
                  <a:lnTo>
                    <a:pt x="55054" y="43256"/>
                  </a:lnTo>
                  <a:lnTo>
                    <a:pt x="65951" y="42265"/>
                  </a:lnTo>
                  <a:lnTo>
                    <a:pt x="85432" y="42265"/>
                  </a:lnTo>
                  <a:lnTo>
                    <a:pt x="93027" y="41605"/>
                  </a:lnTo>
                  <a:lnTo>
                    <a:pt x="159994" y="39293"/>
                  </a:lnTo>
                  <a:lnTo>
                    <a:pt x="186143" y="38633"/>
                  </a:lnTo>
                  <a:lnTo>
                    <a:pt x="196380" y="38633"/>
                  </a:lnTo>
                  <a:lnTo>
                    <a:pt x="197040" y="39624"/>
                  </a:lnTo>
                  <a:lnTo>
                    <a:pt x="197002" y="43256"/>
                  </a:lnTo>
                  <a:lnTo>
                    <a:pt x="195719" y="80899"/>
                  </a:lnTo>
                  <a:lnTo>
                    <a:pt x="187794" y="82219"/>
                  </a:lnTo>
                  <a:lnTo>
                    <a:pt x="156679" y="83832"/>
                  </a:lnTo>
                  <a:lnTo>
                    <a:pt x="132016" y="84531"/>
                  </a:lnTo>
                  <a:lnTo>
                    <a:pt x="132981" y="84531"/>
                  </a:lnTo>
                  <a:lnTo>
                    <a:pt x="119875" y="84823"/>
                  </a:lnTo>
                  <a:lnTo>
                    <a:pt x="56413" y="84823"/>
                  </a:lnTo>
                  <a:lnTo>
                    <a:pt x="52082" y="84531"/>
                  </a:lnTo>
                  <a:lnTo>
                    <a:pt x="49771" y="84201"/>
                  </a:lnTo>
                  <a:lnTo>
                    <a:pt x="47790" y="87503"/>
                  </a:lnTo>
                  <a:lnTo>
                    <a:pt x="48450" y="88493"/>
                  </a:lnTo>
                  <a:lnTo>
                    <a:pt x="50431" y="93776"/>
                  </a:lnTo>
                  <a:lnTo>
                    <a:pt x="52082" y="107975"/>
                  </a:lnTo>
                  <a:lnTo>
                    <a:pt x="52082" y="148590"/>
                  </a:lnTo>
                  <a:lnTo>
                    <a:pt x="60667" y="161467"/>
                  </a:lnTo>
                  <a:lnTo>
                    <a:pt x="70904" y="161798"/>
                  </a:lnTo>
                  <a:lnTo>
                    <a:pt x="203631" y="158165"/>
                  </a:lnTo>
                  <a:lnTo>
                    <a:pt x="227418" y="158165"/>
                  </a:lnTo>
                  <a:lnTo>
                    <a:pt x="229069" y="155524"/>
                  </a:lnTo>
                  <a:close/>
                </a:path>
                <a:path w="934719" h="306069">
                  <a:moveTo>
                    <a:pt x="274307" y="237083"/>
                  </a:moveTo>
                  <a:lnTo>
                    <a:pt x="273024" y="226783"/>
                  </a:lnTo>
                  <a:lnTo>
                    <a:pt x="272948" y="226187"/>
                  </a:lnTo>
                  <a:lnTo>
                    <a:pt x="272923" y="226047"/>
                  </a:lnTo>
                  <a:lnTo>
                    <a:pt x="272808" y="225056"/>
                  </a:lnTo>
                  <a:lnTo>
                    <a:pt x="272694" y="224205"/>
                  </a:lnTo>
                  <a:lnTo>
                    <a:pt x="272656" y="223875"/>
                  </a:lnTo>
                  <a:lnTo>
                    <a:pt x="272567" y="223151"/>
                  </a:lnTo>
                  <a:lnTo>
                    <a:pt x="272491" y="222542"/>
                  </a:lnTo>
                  <a:lnTo>
                    <a:pt x="272364" y="221564"/>
                  </a:lnTo>
                  <a:lnTo>
                    <a:pt x="272326" y="221234"/>
                  </a:lnTo>
                  <a:lnTo>
                    <a:pt x="271995" y="219583"/>
                  </a:lnTo>
                  <a:lnTo>
                    <a:pt x="270014" y="217601"/>
                  </a:lnTo>
                  <a:lnTo>
                    <a:pt x="266712" y="218262"/>
                  </a:lnTo>
                  <a:lnTo>
                    <a:pt x="260515" y="219252"/>
                  </a:lnTo>
                  <a:lnTo>
                    <a:pt x="219202" y="223151"/>
                  </a:lnTo>
                  <a:lnTo>
                    <a:pt x="173037" y="225463"/>
                  </a:lnTo>
                  <a:lnTo>
                    <a:pt x="165366" y="225717"/>
                  </a:lnTo>
                  <a:lnTo>
                    <a:pt x="165823" y="225717"/>
                  </a:lnTo>
                  <a:lnTo>
                    <a:pt x="148170" y="226187"/>
                  </a:lnTo>
                  <a:lnTo>
                    <a:pt x="148272" y="223685"/>
                  </a:lnTo>
                  <a:lnTo>
                    <a:pt x="148386" y="220586"/>
                  </a:lnTo>
                  <a:lnTo>
                    <a:pt x="148501" y="217601"/>
                  </a:lnTo>
                  <a:lnTo>
                    <a:pt x="149161" y="200761"/>
                  </a:lnTo>
                  <a:lnTo>
                    <a:pt x="149199" y="198780"/>
                  </a:lnTo>
                  <a:lnTo>
                    <a:pt x="149491" y="184912"/>
                  </a:lnTo>
                  <a:lnTo>
                    <a:pt x="150152" y="176326"/>
                  </a:lnTo>
                  <a:lnTo>
                    <a:pt x="150152" y="173024"/>
                  </a:lnTo>
                  <a:lnTo>
                    <a:pt x="124726" y="173024"/>
                  </a:lnTo>
                  <a:lnTo>
                    <a:pt x="127368" y="179628"/>
                  </a:lnTo>
                  <a:lnTo>
                    <a:pt x="129349" y="198780"/>
                  </a:lnTo>
                  <a:lnTo>
                    <a:pt x="129349" y="226517"/>
                  </a:lnTo>
                  <a:lnTo>
                    <a:pt x="119964" y="226783"/>
                  </a:lnTo>
                  <a:lnTo>
                    <a:pt x="59550" y="226783"/>
                  </a:lnTo>
                  <a:lnTo>
                    <a:pt x="42545" y="226517"/>
                  </a:lnTo>
                  <a:lnTo>
                    <a:pt x="44716" y="226517"/>
                  </a:lnTo>
                  <a:lnTo>
                    <a:pt x="24422" y="226047"/>
                  </a:lnTo>
                  <a:lnTo>
                    <a:pt x="16586" y="225717"/>
                  </a:lnTo>
                  <a:lnTo>
                    <a:pt x="9144" y="225056"/>
                  </a:lnTo>
                  <a:lnTo>
                    <a:pt x="9537" y="225056"/>
                  </a:lnTo>
                  <a:lnTo>
                    <a:pt x="2882" y="224205"/>
                  </a:lnTo>
                  <a:lnTo>
                    <a:pt x="1231" y="223875"/>
                  </a:lnTo>
                  <a:lnTo>
                    <a:pt x="0" y="226047"/>
                  </a:lnTo>
                  <a:lnTo>
                    <a:pt x="76" y="226517"/>
                  </a:lnTo>
                  <a:lnTo>
                    <a:pt x="203" y="226783"/>
                  </a:lnTo>
                  <a:lnTo>
                    <a:pt x="1562" y="232460"/>
                  </a:lnTo>
                  <a:lnTo>
                    <a:pt x="3543" y="240055"/>
                  </a:lnTo>
                  <a:lnTo>
                    <a:pt x="4978" y="244017"/>
                  </a:lnTo>
                  <a:lnTo>
                    <a:pt x="5524" y="245668"/>
                  </a:lnTo>
                  <a:lnTo>
                    <a:pt x="8166" y="247650"/>
                  </a:lnTo>
                  <a:lnTo>
                    <a:pt x="11798" y="247319"/>
                  </a:lnTo>
                  <a:lnTo>
                    <a:pt x="22961" y="246164"/>
                  </a:lnTo>
                  <a:lnTo>
                    <a:pt x="31813" y="245427"/>
                  </a:lnTo>
                  <a:lnTo>
                    <a:pt x="42951" y="244817"/>
                  </a:lnTo>
                  <a:lnTo>
                    <a:pt x="92697" y="242760"/>
                  </a:lnTo>
                  <a:lnTo>
                    <a:pt x="154495" y="241376"/>
                  </a:lnTo>
                  <a:lnTo>
                    <a:pt x="169303" y="241147"/>
                  </a:lnTo>
                  <a:lnTo>
                    <a:pt x="260045" y="241147"/>
                  </a:lnTo>
                  <a:lnTo>
                    <a:pt x="268033" y="241376"/>
                  </a:lnTo>
                  <a:lnTo>
                    <a:pt x="272326" y="241376"/>
                  </a:lnTo>
                  <a:lnTo>
                    <a:pt x="272503" y="241147"/>
                  </a:lnTo>
                  <a:lnTo>
                    <a:pt x="274307" y="238734"/>
                  </a:lnTo>
                  <a:lnTo>
                    <a:pt x="274307" y="237083"/>
                  </a:lnTo>
                  <a:close/>
                </a:path>
                <a:path w="934719" h="306069">
                  <a:moveTo>
                    <a:pt x="528561" y="31038"/>
                  </a:moveTo>
                  <a:lnTo>
                    <a:pt x="525589" y="30048"/>
                  </a:lnTo>
                  <a:lnTo>
                    <a:pt x="507098" y="26085"/>
                  </a:lnTo>
                  <a:lnTo>
                    <a:pt x="504456" y="25425"/>
                  </a:lnTo>
                  <a:lnTo>
                    <a:pt x="463372" y="30340"/>
                  </a:lnTo>
                  <a:lnTo>
                    <a:pt x="401993" y="32956"/>
                  </a:lnTo>
                  <a:lnTo>
                    <a:pt x="355409" y="32956"/>
                  </a:lnTo>
                  <a:lnTo>
                    <a:pt x="350901" y="32740"/>
                  </a:lnTo>
                  <a:lnTo>
                    <a:pt x="344398" y="32296"/>
                  </a:lnTo>
                  <a:lnTo>
                    <a:pt x="344995" y="32296"/>
                  </a:lnTo>
                  <a:lnTo>
                    <a:pt x="343636" y="32042"/>
                  </a:lnTo>
                  <a:lnTo>
                    <a:pt x="342328" y="34010"/>
                  </a:lnTo>
                  <a:lnTo>
                    <a:pt x="342658" y="34671"/>
                  </a:lnTo>
                  <a:lnTo>
                    <a:pt x="343979" y="40284"/>
                  </a:lnTo>
                  <a:lnTo>
                    <a:pt x="345744" y="45567"/>
                  </a:lnTo>
                  <a:lnTo>
                    <a:pt x="346824" y="48539"/>
                  </a:lnTo>
                  <a:lnTo>
                    <a:pt x="346951" y="49199"/>
                  </a:lnTo>
                  <a:lnTo>
                    <a:pt x="347027" y="49530"/>
                  </a:lnTo>
                  <a:lnTo>
                    <a:pt x="347116" y="49860"/>
                  </a:lnTo>
                  <a:lnTo>
                    <a:pt x="347192" y="50190"/>
                  </a:lnTo>
                  <a:lnTo>
                    <a:pt x="347611" y="51841"/>
                  </a:lnTo>
                  <a:lnTo>
                    <a:pt x="349592" y="53822"/>
                  </a:lnTo>
                  <a:lnTo>
                    <a:pt x="353225" y="53162"/>
                  </a:lnTo>
                  <a:lnTo>
                    <a:pt x="361480" y="52501"/>
                  </a:lnTo>
                  <a:lnTo>
                    <a:pt x="385584" y="50850"/>
                  </a:lnTo>
                  <a:lnTo>
                    <a:pt x="393839" y="50190"/>
                  </a:lnTo>
                  <a:lnTo>
                    <a:pt x="420255" y="48539"/>
                  </a:lnTo>
                  <a:lnTo>
                    <a:pt x="446011" y="47244"/>
                  </a:lnTo>
                  <a:lnTo>
                    <a:pt x="493229" y="45567"/>
                  </a:lnTo>
                  <a:lnTo>
                    <a:pt x="501484" y="45567"/>
                  </a:lnTo>
                  <a:lnTo>
                    <a:pt x="502145" y="46558"/>
                  </a:lnTo>
                  <a:lnTo>
                    <a:pt x="502031" y="51841"/>
                  </a:lnTo>
                  <a:lnTo>
                    <a:pt x="501942" y="53822"/>
                  </a:lnTo>
                  <a:lnTo>
                    <a:pt x="501815" y="56794"/>
                  </a:lnTo>
                  <a:lnTo>
                    <a:pt x="496531" y="98399"/>
                  </a:lnTo>
                  <a:lnTo>
                    <a:pt x="490270" y="138087"/>
                  </a:lnTo>
                  <a:lnTo>
                    <a:pt x="481672" y="178638"/>
                  </a:lnTo>
                  <a:lnTo>
                    <a:pt x="483323" y="179628"/>
                  </a:lnTo>
                  <a:lnTo>
                    <a:pt x="487286" y="179628"/>
                  </a:lnTo>
                  <a:lnTo>
                    <a:pt x="494220" y="179298"/>
                  </a:lnTo>
                  <a:lnTo>
                    <a:pt x="509663" y="141833"/>
                  </a:lnTo>
                  <a:lnTo>
                    <a:pt x="520014" y="83197"/>
                  </a:lnTo>
                  <a:lnTo>
                    <a:pt x="522617" y="66370"/>
                  </a:lnTo>
                  <a:lnTo>
                    <a:pt x="523278" y="62407"/>
                  </a:lnTo>
                  <a:lnTo>
                    <a:pt x="525322" y="49199"/>
                  </a:lnTo>
                  <a:lnTo>
                    <a:pt x="525437" y="48539"/>
                  </a:lnTo>
                  <a:lnTo>
                    <a:pt x="525995" y="45567"/>
                  </a:lnTo>
                  <a:lnTo>
                    <a:pt x="526046" y="45237"/>
                  </a:lnTo>
                  <a:lnTo>
                    <a:pt x="527570" y="36982"/>
                  </a:lnTo>
                  <a:lnTo>
                    <a:pt x="527900" y="33680"/>
                  </a:lnTo>
                  <a:lnTo>
                    <a:pt x="528078" y="32956"/>
                  </a:lnTo>
                  <a:lnTo>
                    <a:pt x="528129" y="32740"/>
                  </a:lnTo>
                  <a:lnTo>
                    <a:pt x="528243" y="32296"/>
                  </a:lnTo>
                  <a:lnTo>
                    <a:pt x="528332" y="31953"/>
                  </a:lnTo>
                  <a:lnTo>
                    <a:pt x="528561" y="31038"/>
                  </a:lnTo>
                  <a:close/>
                </a:path>
                <a:path w="934719" h="306069">
                  <a:moveTo>
                    <a:pt x="571487" y="228828"/>
                  </a:moveTo>
                  <a:lnTo>
                    <a:pt x="570179" y="218313"/>
                  </a:lnTo>
                  <a:lnTo>
                    <a:pt x="570103" y="217792"/>
                  </a:lnTo>
                  <a:lnTo>
                    <a:pt x="569988" y="216865"/>
                  </a:lnTo>
                  <a:lnTo>
                    <a:pt x="569874" y="215950"/>
                  </a:lnTo>
                  <a:lnTo>
                    <a:pt x="569836" y="215620"/>
                  </a:lnTo>
                  <a:lnTo>
                    <a:pt x="569709" y="214617"/>
                  </a:lnTo>
                  <a:lnTo>
                    <a:pt x="569595" y="213639"/>
                  </a:lnTo>
                  <a:lnTo>
                    <a:pt x="569506" y="212979"/>
                  </a:lnTo>
                  <a:lnTo>
                    <a:pt x="569442" y="212661"/>
                  </a:lnTo>
                  <a:lnTo>
                    <a:pt x="569175" y="211328"/>
                  </a:lnTo>
                  <a:lnTo>
                    <a:pt x="567194" y="209346"/>
                  </a:lnTo>
                  <a:lnTo>
                    <a:pt x="563892" y="210007"/>
                  </a:lnTo>
                  <a:lnTo>
                    <a:pt x="557276" y="211188"/>
                  </a:lnTo>
                  <a:lnTo>
                    <a:pt x="512356" y="215214"/>
                  </a:lnTo>
                  <a:lnTo>
                    <a:pt x="503897" y="215620"/>
                  </a:lnTo>
                  <a:lnTo>
                    <a:pt x="504202" y="215620"/>
                  </a:lnTo>
                  <a:lnTo>
                    <a:pt x="461949" y="217233"/>
                  </a:lnTo>
                  <a:lnTo>
                    <a:pt x="453796" y="217462"/>
                  </a:lnTo>
                  <a:lnTo>
                    <a:pt x="454253" y="217462"/>
                  </a:lnTo>
                  <a:lnTo>
                    <a:pt x="418541" y="218313"/>
                  </a:lnTo>
                  <a:lnTo>
                    <a:pt x="344004" y="218313"/>
                  </a:lnTo>
                  <a:lnTo>
                    <a:pt x="321538" y="217792"/>
                  </a:lnTo>
                  <a:lnTo>
                    <a:pt x="313740" y="217462"/>
                  </a:lnTo>
                  <a:lnTo>
                    <a:pt x="307111" y="216865"/>
                  </a:lnTo>
                  <a:lnTo>
                    <a:pt x="307263" y="216865"/>
                  </a:lnTo>
                  <a:lnTo>
                    <a:pt x="300062" y="215950"/>
                  </a:lnTo>
                  <a:lnTo>
                    <a:pt x="298411" y="215620"/>
                  </a:lnTo>
                  <a:lnTo>
                    <a:pt x="297167" y="217792"/>
                  </a:lnTo>
                  <a:lnTo>
                    <a:pt x="297281" y="218313"/>
                  </a:lnTo>
                  <a:lnTo>
                    <a:pt x="298742" y="224205"/>
                  </a:lnTo>
                  <a:lnTo>
                    <a:pt x="300723" y="231800"/>
                  </a:lnTo>
                  <a:lnTo>
                    <a:pt x="302158" y="235762"/>
                  </a:lnTo>
                  <a:lnTo>
                    <a:pt x="302704" y="237413"/>
                  </a:lnTo>
                  <a:lnTo>
                    <a:pt x="305346" y="239395"/>
                  </a:lnTo>
                  <a:lnTo>
                    <a:pt x="308978" y="239064"/>
                  </a:lnTo>
                  <a:lnTo>
                    <a:pt x="320141" y="237909"/>
                  </a:lnTo>
                  <a:lnTo>
                    <a:pt x="328993" y="237172"/>
                  </a:lnTo>
                  <a:lnTo>
                    <a:pt x="340131" y="236562"/>
                  </a:lnTo>
                  <a:lnTo>
                    <a:pt x="389877" y="234505"/>
                  </a:lnTo>
                  <a:lnTo>
                    <a:pt x="451675" y="233121"/>
                  </a:lnTo>
                  <a:lnTo>
                    <a:pt x="466483" y="232892"/>
                  </a:lnTo>
                  <a:lnTo>
                    <a:pt x="557225" y="232892"/>
                  </a:lnTo>
                  <a:lnTo>
                    <a:pt x="565213" y="233121"/>
                  </a:lnTo>
                  <a:lnTo>
                    <a:pt x="569506" y="233121"/>
                  </a:lnTo>
                  <a:lnTo>
                    <a:pt x="569671" y="232892"/>
                  </a:lnTo>
                  <a:lnTo>
                    <a:pt x="571487" y="230479"/>
                  </a:lnTo>
                  <a:lnTo>
                    <a:pt x="571487" y="228828"/>
                  </a:lnTo>
                  <a:close/>
                </a:path>
                <a:path w="934719" h="306069">
                  <a:moveTo>
                    <a:pt x="746340" y="79743"/>
                  </a:moveTo>
                  <a:lnTo>
                    <a:pt x="727989" y="45034"/>
                  </a:lnTo>
                  <a:lnTo>
                    <a:pt x="724154" y="41859"/>
                  </a:lnTo>
                  <a:lnTo>
                    <a:pt x="724154" y="77685"/>
                  </a:lnTo>
                  <a:lnTo>
                    <a:pt x="724154" y="104800"/>
                  </a:lnTo>
                  <a:lnTo>
                    <a:pt x="696112" y="138772"/>
                  </a:lnTo>
                  <a:lnTo>
                    <a:pt x="664248" y="141185"/>
                  </a:lnTo>
                  <a:lnTo>
                    <a:pt x="656539" y="140055"/>
                  </a:lnTo>
                  <a:lnTo>
                    <a:pt x="627837" y="107657"/>
                  </a:lnTo>
                  <a:lnTo>
                    <a:pt x="627761" y="102717"/>
                  </a:lnTo>
                  <a:lnTo>
                    <a:pt x="627621" y="94437"/>
                  </a:lnTo>
                  <a:lnTo>
                    <a:pt x="649833" y="51968"/>
                  </a:lnTo>
                  <a:lnTo>
                    <a:pt x="664337" y="46101"/>
                  </a:lnTo>
                  <a:lnTo>
                    <a:pt x="665162" y="46101"/>
                  </a:lnTo>
                  <a:lnTo>
                    <a:pt x="676160" y="45237"/>
                  </a:lnTo>
                  <a:lnTo>
                    <a:pt x="718591" y="63195"/>
                  </a:lnTo>
                  <a:lnTo>
                    <a:pt x="724154" y="77685"/>
                  </a:lnTo>
                  <a:lnTo>
                    <a:pt x="724154" y="41859"/>
                  </a:lnTo>
                  <a:lnTo>
                    <a:pt x="720801" y="39624"/>
                  </a:lnTo>
                  <a:lnTo>
                    <a:pt x="711492" y="35001"/>
                  </a:lnTo>
                  <a:lnTo>
                    <a:pt x="702030" y="30619"/>
                  </a:lnTo>
                  <a:lnTo>
                    <a:pt x="695109" y="28397"/>
                  </a:lnTo>
                  <a:lnTo>
                    <a:pt x="694778" y="28397"/>
                  </a:lnTo>
                  <a:lnTo>
                    <a:pt x="687806" y="27800"/>
                  </a:lnTo>
                  <a:lnTo>
                    <a:pt x="641324" y="37477"/>
                  </a:lnTo>
                  <a:lnTo>
                    <a:pt x="610196" y="70040"/>
                  </a:lnTo>
                  <a:lnTo>
                    <a:pt x="606310" y="83515"/>
                  </a:lnTo>
                  <a:lnTo>
                    <a:pt x="606310" y="105740"/>
                  </a:lnTo>
                  <a:lnTo>
                    <a:pt x="626110" y="141820"/>
                  </a:lnTo>
                  <a:lnTo>
                    <a:pt x="664387" y="158165"/>
                  </a:lnTo>
                  <a:lnTo>
                    <a:pt x="676160" y="158165"/>
                  </a:lnTo>
                  <a:lnTo>
                    <a:pt x="720471" y="143471"/>
                  </a:lnTo>
                  <a:lnTo>
                    <a:pt x="745274" y="109842"/>
                  </a:lnTo>
                  <a:lnTo>
                    <a:pt x="746340" y="102717"/>
                  </a:lnTo>
                  <a:lnTo>
                    <a:pt x="746340" y="79743"/>
                  </a:lnTo>
                  <a:close/>
                </a:path>
                <a:path w="934719" h="306069">
                  <a:moveTo>
                    <a:pt x="829043" y="330"/>
                  </a:moveTo>
                  <a:lnTo>
                    <a:pt x="827392" y="330"/>
                  </a:lnTo>
                  <a:lnTo>
                    <a:pt x="823099" y="0"/>
                  </a:lnTo>
                  <a:lnTo>
                    <a:pt x="804608" y="0"/>
                  </a:lnTo>
                  <a:lnTo>
                    <a:pt x="802957" y="1651"/>
                  </a:lnTo>
                  <a:lnTo>
                    <a:pt x="803617" y="3302"/>
                  </a:lnTo>
                  <a:lnTo>
                    <a:pt x="805268" y="6604"/>
                  </a:lnTo>
                  <a:lnTo>
                    <a:pt x="806919" y="27736"/>
                  </a:lnTo>
                  <a:lnTo>
                    <a:pt x="806919" y="216281"/>
                  </a:lnTo>
                  <a:lnTo>
                    <a:pt x="808240" y="216281"/>
                  </a:lnTo>
                  <a:lnTo>
                    <a:pt x="825080" y="215290"/>
                  </a:lnTo>
                  <a:lnTo>
                    <a:pt x="826731" y="214960"/>
                  </a:lnTo>
                  <a:lnTo>
                    <a:pt x="827722" y="212979"/>
                  </a:lnTo>
                  <a:lnTo>
                    <a:pt x="827824" y="27736"/>
                  </a:lnTo>
                  <a:lnTo>
                    <a:pt x="828052" y="15189"/>
                  </a:lnTo>
                  <a:lnTo>
                    <a:pt x="829017" y="3302"/>
                  </a:lnTo>
                  <a:lnTo>
                    <a:pt x="829043" y="330"/>
                  </a:lnTo>
                  <a:close/>
                </a:path>
                <a:path w="934719" h="306069">
                  <a:moveTo>
                    <a:pt x="847204" y="288264"/>
                  </a:moveTo>
                  <a:lnTo>
                    <a:pt x="845350" y="277368"/>
                  </a:lnTo>
                  <a:lnTo>
                    <a:pt x="845299" y="277037"/>
                  </a:lnTo>
                  <a:lnTo>
                    <a:pt x="845197" y="276440"/>
                  </a:lnTo>
                  <a:lnTo>
                    <a:pt x="844562" y="272745"/>
                  </a:lnTo>
                  <a:lnTo>
                    <a:pt x="844232" y="271094"/>
                  </a:lnTo>
                  <a:lnTo>
                    <a:pt x="842251" y="269113"/>
                  </a:lnTo>
                  <a:lnTo>
                    <a:pt x="838949" y="269773"/>
                  </a:lnTo>
                  <a:lnTo>
                    <a:pt x="831024" y="271754"/>
                  </a:lnTo>
                  <a:lnTo>
                    <a:pt x="807364" y="274637"/>
                  </a:lnTo>
                  <a:lnTo>
                    <a:pt x="801433" y="275247"/>
                  </a:lnTo>
                  <a:lnTo>
                    <a:pt x="795693" y="275640"/>
                  </a:lnTo>
                  <a:lnTo>
                    <a:pt x="774039" y="276694"/>
                  </a:lnTo>
                  <a:lnTo>
                    <a:pt x="754392" y="277368"/>
                  </a:lnTo>
                  <a:lnTo>
                    <a:pt x="718096" y="277368"/>
                  </a:lnTo>
                  <a:lnTo>
                    <a:pt x="708850" y="277037"/>
                  </a:lnTo>
                  <a:lnTo>
                    <a:pt x="703592" y="276694"/>
                  </a:lnTo>
                  <a:lnTo>
                    <a:pt x="703884" y="276694"/>
                  </a:lnTo>
                  <a:lnTo>
                    <a:pt x="699604" y="270433"/>
                  </a:lnTo>
                  <a:lnTo>
                    <a:pt x="699655" y="223215"/>
                  </a:lnTo>
                  <a:lnTo>
                    <a:pt x="699846" y="216281"/>
                  </a:lnTo>
                  <a:lnTo>
                    <a:pt x="699960" y="212979"/>
                  </a:lnTo>
                  <a:lnTo>
                    <a:pt x="700595" y="205714"/>
                  </a:lnTo>
                  <a:lnTo>
                    <a:pt x="700595" y="202412"/>
                  </a:lnTo>
                  <a:lnTo>
                    <a:pt x="698614" y="202412"/>
                  </a:lnTo>
                  <a:lnTo>
                    <a:pt x="689698" y="201752"/>
                  </a:lnTo>
                  <a:lnTo>
                    <a:pt x="680123" y="201422"/>
                  </a:lnTo>
                  <a:lnTo>
                    <a:pt x="674839" y="201422"/>
                  </a:lnTo>
                  <a:lnTo>
                    <a:pt x="674941" y="201752"/>
                  </a:lnTo>
                  <a:lnTo>
                    <a:pt x="676821" y="208026"/>
                  </a:lnTo>
                  <a:lnTo>
                    <a:pt x="678802" y="223215"/>
                  </a:lnTo>
                  <a:lnTo>
                    <a:pt x="678802" y="278358"/>
                  </a:lnTo>
                  <a:lnTo>
                    <a:pt x="689610" y="293763"/>
                  </a:lnTo>
                  <a:lnTo>
                    <a:pt x="738403" y="293763"/>
                  </a:lnTo>
                  <a:lnTo>
                    <a:pt x="813828" y="291896"/>
                  </a:lnTo>
                  <a:lnTo>
                    <a:pt x="845553" y="291896"/>
                  </a:lnTo>
                  <a:lnTo>
                    <a:pt x="847204" y="289915"/>
                  </a:lnTo>
                  <a:lnTo>
                    <a:pt x="847204" y="288264"/>
                  </a:lnTo>
                  <a:close/>
                </a:path>
                <a:path w="934719" h="306069">
                  <a:moveTo>
                    <a:pt x="934707" y="245668"/>
                  </a:moveTo>
                  <a:lnTo>
                    <a:pt x="931405" y="233451"/>
                  </a:lnTo>
                  <a:lnTo>
                    <a:pt x="927773" y="228498"/>
                  </a:lnTo>
                  <a:lnTo>
                    <a:pt x="926782" y="227177"/>
                  </a:lnTo>
                  <a:lnTo>
                    <a:pt x="924140" y="227838"/>
                  </a:lnTo>
                  <a:lnTo>
                    <a:pt x="923480" y="228168"/>
                  </a:lnTo>
                  <a:lnTo>
                    <a:pt x="923150" y="228168"/>
                  </a:lnTo>
                  <a:lnTo>
                    <a:pt x="903668" y="233121"/>
                  </a:lnTo>
                  <a:lnTo>
                    <a:pt x="901687" y="233451"/>
                  </a:lnTo>
                  <a:lnTo>
                    <a:pt x="901687" y="236423"/>
                  </a:lnTo>
                  <a:lnTo>
                    <a:pt x="902677" y="237413"/>
                  </a:lnTo>
                  <a:lnTo>
                    <a:pt x="906970" y="242366"/>
                  </a:lnTo>
                  <a:lnTo>
                    <a:pt x="911263" y="256895"/>
                  </a:lnTo>
                  <a:lnTo>
                    <a:pt x="911148" y="273634"/>
                  </a:lnTo>
                  <a:lnTo>
                    <a:pt x="902677" y="291236"/>
                  </a:lnTo>
                  <a:lnTo>
                    <a:pt x="894422" y="295859"/>
                  </a:lnTo>
                  <a:lnTo>
                    <a:pt x="892441" y="296849"/>
                  </a:lnTo>
                  <a:lnTo>
                    <a:pt x="893762" y="298170"/>
                  </a:lnTo>
                  <a:lnTo>
                    <a:pt x="900696" y="304774"/>
                  </a:lnTo>
                  <a:lnTo>
                    <a:pt x="901687" y="305765"/>
                  </a:lnTo>
                  <a:lnTo>
                    <a:pt x="903008" y="305435"/>
                  </a:lnTo>
                  <a:lnTo>
                    <a:pt x="931151" y="273634"/>
                  </a:lnTo>
                  <a:lnTo>
                    <a:pt x="931240" y="273405"/>
                  </a:lnTo>
                  <a:lnTo>
                    <a:pt x="933653" y="267462"/>
                  </a:lnTo>
                  <a:lnTo>
                    <a:pt x="934567" y="261289"/>
                  </a:lnTo>
                  <a:lnTo>
                    <a:pt x="934643" y="256895"/>
                  </a:lnTo>
                  <a:lnTo>
                    <a:pt x="934707" y="2456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3946421" y="2649447"/>
              <a:ext cx="1080135" cy="0"/>
            </a:xfrm>
            <a:custGeom>
              <a:avLst/>
              <a:gdLst/>
              <a:ahLst/>
              <a:cxnLst/>
              <a:rect l="l" t="t" r="r" b="b"/>
              <a:pathLst>
                <a:path w="1080134" h="0">
                  <a:moveTo>
                    <a:pt x="0" y="0"/>
                  </a:moveTo>
                  <a:lnTo>
                    <a:pt x="977350" y="0"/>
                  </a:lnTo>
                </a:path>
                <a:path w="1080134" h="0">
                  <a:moveTo>
                    <a:pt x="977207" y="0"/>
                  </a:moveTo>
                  <a:lnTo>
                    <a:pt x="1079601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5038414" y="2324455"/>
              <a:ext cx="1254125" cy="306070"/>
            </a:xfrm>
            <a:custGeom>
              <a:avLst/>
              <a:gdLst/>
              <a:ahLst/>
              <a:cxnLst/>
              <a:rect l="l" t="t" r="r" b="b"/>
              <a:pathLst>
                <a:path w="1254125" h="306069">
                  <a:moveTo>
                    <a:pt x="169722" y="150571"/>
                  </a:moveTo>
                  <a:lnTo>
                    <a:pt x="167741" y="146278"/>
                  </a:lnTo>
                  <a:lnTo>
                    <a:pt x="166420" y="145288"/>
                  </a:lnTo>
                  <a:lnTo>
                    <a:pt x="162788" y="141986"/>
                  </a:lnTo>
                  <a:lnTo>
                    <a:pt x="124091" y="114566"/>
                  </a:lnTo>
                  <a:lnTo>
                    <a:pt x="91465" y="93446"/>
                  </a:lnTo>
                  <a:lnTo>
                    <a:pt x="95529" y="84848"/>
                  </a:lnTo>
                  <a:lnTo>
                    <a:pt x="105930" y="45237"/>
                  </a:lnTo>
                  <a:lnTo>
                    <a:pt x="105994" y="44246"/>
                  </a:lnTo>
                  <a:lnTo>
                    <a:pt x="110286" y="44246"/>
                  </a:lnTo>
                  <a:lnTo>
                    <a:pt x="117551" y="43916"/>
                  </a:lnTo>
                  <a:lnTo>
                    <a:pt x="120853" y="43916"/>
                  </a:lnTo>
                  <a:lnTo>
                    <a:pt x="130759" y="43586"/>
                  </a:lnTo>
                  <a:lnTo>
                    <a:pt x="150571" y="43916"/>
                  </a:lnTo>
                  <a:lnTo>
                    <a:pt x="160807" y="44246"/>
                  </a:lnTo>
                  <a:lnTo>
                    <a:pt x="165760" y="44246"/>
                  </a:lnTo>
                  <a:lnTo>
                    <a:pt x="165646" y="43586"/>
                  </a:lnTo>
                  <a:lnTo>
                    <a:pt x="165100" y="40614"/>
                  </a:lnTo>
                  <a:lnTo>
                    <a:pt x="164147" y="32689"/>
                  </a:lnTo>
                  <a:lnTo>
                    <a:pt x="164045" y="32029"/>
                  </a:lnTo>
                  <a:lnTo>
                    <a:pt x="163842" y="31038"/>
                  </a:lnTo>
                  <a:lnTo>
                    <a:pt x="163779" y="30708"/>
                  </a:lnTo>
                  <a:lnTo>
                    <a:pt x="163715" y="30378"/>
                  </a:lnTo>
                  <a:lnTo>
                    <a:pt x="163652" y="30048"/>
                  </a:lnTo>
                  <a:lnTo>
                    <a:pt x="163576" y="29718"/>
                  </a:lnTo>
                  <a:lnTo>
                    <a:pt x="163055" y="27012"/>
                  </a:lnTo>
                  <a:lnTo>
                    <a:pt x="162966" y="26466"/>
                  </a:lnTo>
                  <a:lnTo>
                    <a:pt x="162788" y="25425"/>
                  </a:lnTo>
                  <a:lnTo>
                    <a:pt x="162458" y="23774"/>
                  </a:lnTo>
                  <a:lnTo>
                    <a:pt x="159816" y="22783"/>
                  </a:lnTo>
                  <a:lnTo>
                    <a:pt x="158826" y="23114"/>
                  </a:lnTo>
                  <a:lnTo>
                    <a:pt x="151892" y="24104"/>
                  </a:lnTo>
                  <a:lnTo>
                    <a:pt x="87503" y="29718"/>
                  </a:lnTo>
                  <a:lnTo>
                    <a:pt x="47218" y="31038"/>
                  </a:lnTo>
                  <a:lnTo>
                    <a:pt x="29057" y="30708"/>
                  </a:lnTo>
                  <a:lnTo>
                    <a:pt x="19812" y="30048"/>
                  </a:lnTo>
                  <a:lnTo>
                    <a:pt x="18161" y="30048"/>
                  </a:lnTo>
                  <a:lnTo>
                    <a:pt x="16840" y="32029"/>
                  </a:lnTo>
                  <a:lnTo>
                    <a:pt x="17170" y="32689"/>
                  </a:lnTo>
                  <a:lnTo>
                    <a:pt x="19481" y="42595"/>
                  </a:lnTo>
                  <a:lnTo>
                    <a:pt x="20802" y="46228"/>
                  </a:lnTo>
                  <a:lnTo>
                    <a:pt x="20802" y="46558"/>
                  </a:lnTo>
                  <a:lnTo>
                    <a:pt x="21132" y="46888"/>
                  </a:lnTo>
                  <a:lnTo>
                    <a:pt x="21793" y="48539"/>
                  </a:lnTo>
                  <a:lnTo>
                    <a:pt x="23774" y="50850"/>
                  </a:lnTo>
                  <a:lnTo>
                    <a:pt x="27076" y="50520"/>
                  </a:lnTo>
                  <a:lnTo>
                    <a:pt x="35331" y="49860"/>
                  </a:lnTo>
                  <a:lnTo>
                    <a:pt x="48539" y="47879"/>
                  </a:lnTo>
                  <a:lnTo>
                    <a:pt x="82219" y="45237"/>
                  </a:lnTo>
                  <a:lnTo>
                    <a:pt x="82105" y="47879"/>
                  </a:lnTo>
                  <a:lnTo>
                    <a:pt x="81978" y="50520"/>
                  </a:lnTo>
                  <a:lnTo>
                    <a:pt x="81965" y="50850"/>
                  </a:lnTo>
                  <a:lnTo>
                    <a:pt x="66433" y="100215"/>
                  </a:lnTo>
                  <a:lnTo>
                    <a:pt x="34772" y="142316"/>
                  </a:lnTo>
                  <a:lnTo>
                    <a:pt x="2641" y="166751"/>
                  </a:lnTo>
                  <a:lnTo>
                    <a:pt x="2413" y="166979"/>
                  </a:lnTo>
                  <a:lnTo>
                    <a:pt x="1384" y="167741"/>
                  </a:lnTo>
                  <a:lnTo>
                    <a:pt x="0" y="168732"/>
                  </a:lnTo>
                  <a:lnTo>
                    <a:pt x="1320" y="170053"/>
                  </a:lnTo>
                  <a:lnTo>
                    <a:pt x="9575" y="177317"/>
                  </a:lnTo>
                  <a:lnTo>
                    <a:pt x="12877" y="179959"/>
                  </a:lnTo>
                  <a:lnTo>
                    <a:pt x="18161" y="178308"/>
                  </a:lnTo>
                  <a:lnTo>
                    <a:pt x="19812" y="176987"/>
                  </a:lnTo>
                  <a:lnTo>
                    <a:pt x="33604" y="166979"/>
                  </a:lnTo>
                  <a:lnTo>
                    <a:pt x="68160" y="131737"/>
                  </a:lnTo>
                  <a:lnTo>
                    <a:pt x="84531" y="106654"/>
                  </a:lnTo>
                  <a:lnTo>
                    <a:pt x="91033" y="111023"/>
                  </a:lnTo>
                  <a:lnTo>
                    <a:pt x="121653" y="135102"/>
                  </a:lnTo>
                  <a:lnTo>
                    <a:pt x="151892" y="165430"/>
                  </a:lnTo>
                  <a:lnTo>
                    <a:pt x="153212" y="167741"/>
                  </a:lnTo>
                  <a:lnTo>
                    <a:pt x="155854" y="166090"/>
                  </a:lnTo>
                  <a:lnTo>
                    <a:pt x="158165" y="164109"/>
                  </a:lnTo>
                  <a:lnTo>
                    <a:pt x="166420" y="154533"/>
                  </a:lnTo>
                  <a:lnTo>
                    <a:pt x="168071" y="152882"/>
                  </a:lnTo>
                  <a:lnTo>
                    <a:pt x="169722" y="150571"/>
                  </a:lnTo>
                  <a:close/>
                </a:path>
                <a:path w="1254125" h="306069">
                  <a:moveTo>
                    <a:pt x="228688" y="235432"/>
                  </a:moveTo>
                  <a:lnTo>
                    <a:pt x="207365" y="202704"/>
                  </a:lnTo>
                  <a:lnTo>
                    <a:pt x="207365" y="233121"/>
                  </a:lnTo>
                  <a:lnTo>
                    <a:pt x="207251" y="235432"/>
                  </a:lnTo>
                  <a:lnTo>
                    <a:pt x="191681" y="277037"/>
                  </a:lnTo>
                  <a:lnTo>
                    <a:pt x="169176" y="287655"/>
                  </a:lnTo>
                  <a:lnTo>
                    <a:pt x="170383" y="287655"/>
                  </a:lnTo>
                  <a:lnTo>
                    <a:pt x="158254" y="288188"/>
                  </a:lnTo>
                  <a:lnTo>
                    <a:pt x="148323" y="288188"/>
                  </a:lnTo>
                  <a:lnTo>
                    <a:pt x="105994" y="260197"/>
                  </a:lnTo>
                  <a:lnTo>
                    <a:pt x="105994" y="235432"/>
                  </a:lnTo>
                  <a:lnTo>
                    <a:pt x="138315" y="208343"/>
                  </a:lnTo>
                  <a:lnTo>
                    <a:pt x="156845" y="205714"/>
                  </a:lnTo>
                  <a:lnTo>
                    <a:pt x="164452" y="205714"/>
                  </a:lnTo>
                  <a:lnTo>
                    <a:pt x="207365" y="233121"/>
                  </a:lnTo>
                  <a:lnTo>
                    <a:pt x="207365" y="202704"/>
                  </a:lnTo>
                  <a:lnTo>
                    <a:pt x="168884" y="189966"/>
                  </a:lnTo>
                  <a:lnTo>
                    <a:pt x="145834" y="189966"/>
                  </a:lnTo>
                  <a:lnTo>
                    <a:pt x="105613" y="205994"/>
                  </a:lnTo>
                  <a:lnTo>
                    <a:pt x="85013" y="238429"/>
                  </a:lnTo>
                  <a:lnTo>
                    <a:pt x="84886" y="246659"/>
                  </a:lnTo>
                  <a:lnTo>
                    <a:pt x="85001" y="257924"/>
                  </a:lnTo>
                  <a:lnTo>
                    <a:pt x="85039" y="258140"/>
                  </a:lnTo>
                  <a:lnTo>
                    <a:pt x="85991" y="264325"/>
                  </a:lnTo>
                  <a:lnTo>
                    <a:pt x="119037" y="298005"/>
                  </a:lnTo>
                  <a:lnTo>
                    <a:pt x="135585" y="304495"/>
                  </a:lnTo>
                  <a:lnTo>
                    <a:pt x="135445" y="304495"/>
                  </a:lnTo>
                  <a:lnTo>
                    <a:pt x="143548" y="305320"/>
                  </a:lnTo>
                  <a:lnTo>
                    <a:pt x="167754" y="305320"/>
                  </a:lnTo>
                  <a:lnTo>
                    <a:pt x="207860" y="289547"/>
                  </a:lnTo>
                  <a:lnTo>
                    <a:pt x="209194" y="288188"/>
                  </a:lnTo>
                  <a:lnTo>
                    <a:pt x="212547" y="284797"/>
                  </a:lnTo>
                  <a:lnTo>
                    <a:pt x="228498" y="246659"/>
                  </a:lnTo>
                  <a:lnTo>
                    <a:pt x="228676" y="238429"/>
                  </a:lnTo>
                  <a:lnTo>
                    <a:pt x="228688" y="235432"/>
                  </a:lnTo>
                  <a:close/>
                </a:path>
                <a:path w="1254125" h="306069">
                  <a:moveTo>
                    <a:pt x="282981" y="103022"/>
                  </a:moveTo>
                  <a:lnTo>
                    <a:pt x="282651" y="98729"/>
                  </a:lnTo>
                  <a:lnTo>
                    <a:pt x="282321" y="90144"/>
                  </a:lnTo>
                  <a:lnTo>
                    <a:pt x="282067" y="88493"/>
                  </a:lnTo>
                  <a:lnTo>
                    <a:pt x="281330" y="83540"/>
                  </a:lnTo>
                  <a:lnTo>
                    <a:pt x="278358" y="83870"/>
                  </a:lnTo>
                  <a:lnTo>
                    <a:pt x="273735" y="85191"/>
                  </a:lnTo>
                  <a:lnTo>
                    <a:pt x="255574" y="87172"/>
                  </a:lnTo>
                  <a:lnTo>
                    <a:pt x="234442" y="88493"/>
                  </a:lnTo>
                  <a:lnTo>
                    <a:pt x="225526" y="88493"/>
                  </a:lnTo>
                  <a:lnTo>
                    <a:pt x="225628" y="27736"/>
                  </a:lnTo>
                  <a:lnTo>
                    <a:pt x="225856" y="15189"/>
                  </a:lnTo>
                  <a:lnTo>
                    <a:pt x="226822" y="3302"/>
                  </a:lnTo>
                  <a:lnTo>
                    <a:pt x="226847" y="330"/>
                  </a:lnTo>
                  <a:lnTo>
                    <a:pt x="225196" y="330"/>
                  </a:lnTo>
                  <a:lnTo>
                    <a:pt x="219913" y="0"/>
                  </a:lnTo>
                  <a:lnTo>
                    <a:pt x="202412" y="0"/>
                  </a:lnTo>
                  <a:lnTo>
                    <a:pt x="200761" y="1651"/>
                  </a:lnTo>
                  <a:lnTo>
                    <a:pt x="201422" y="3302"/>
                  </a:lnTo>
                  <a:lnTo>
                    <a:pt x="203073" y="6604"/>
                  </a:lnTo>
                  <a:lnTo>
                    <a:pt x="204724" y="27736"/>
                  </a:lnTo>
                  <a:lnTo>
                    <a:pt x="204724" y="185242"/>
                  </a:lnTo>
                  <a:lnTo>
                    <a:pt x="206044" y="185242"/>
                  </a:lnTo>
                  <a:lnTo>
                    <a:pt x="222885" y="184251"/>
                  </a:lnTo>
                  <a:lnTo>
                    <a:pt x="224536" y="183921"/>
                  </a:lnTo>
                  <a:lnTo>
                    <a:pt x="225526" y="181940"/>
                  </a:lnTo>
                  <a:lnTo>
                    <a:pt x="225526" y="106324"/>
                  </a:lnTo>
                  <a:lnTo>
                    <a:pt x="234772" y="105664"/>
                  </a:lnTo>
                  <a:lnTo>
                    <a:pt x="256235" y="105664"/>
                  </a:lnTo>
                  <a:lnTo>
                    <a:pt x="275386" y="105994"/>
                  </a:lnTo>
                  <a:lnTo>
                    <a:pt x="280009" y="106654"/>
                  </a:lnTo>
                  <a:lnTo>
                    <a:pt x="282981" y="106654"/>
                  </a:lnTo>
                  <a:lnTo>
                    <a:pt x="282981" y="105664"/>
                  </a:lnTo>
                  <a:lnTo>
                    <a:pt x="282981" y="103022"/>
                  </a:lnTo>
                  <a:close/>
                </a:path>
                <a:path w="1254125" h="306069">
                  <a:moveTo>
                    <a:pt x="454355" y="25095"/>
                  </a:moveTo>
                  <a:lnTo>
                    <a:pt x="452704" y="24434"/>
                  </a:lnTo>
                  <a:lnTo>
                    <a:pt x="431901" y="24104"/>
                  </a:lnTo>
                  <a:lnTo>
                    <a:pt x="430580" y="24104"/>
                  </a:lnTo>
                  <a:lnTo>
                    <a:pt x="428929" y="25755"/>
                  </a:lnTo>
                  <a:lnTo>
                    <a:pt x="429590" y="27406"/>
                  </a:lnTo>
                  <a:lnTo>
                    <a:pt x="431685" y="31610"/>
                  </a:lnTo>
                  <a:lnTo>
                    <a:pt x="432765" y="36283"/>
                  </a:lnTo>
                  <a:lnTo>
                    <a:pt x="432790" y="36652"/>
                  </a:lnTo>
                  <a:lnTo>
                    <a:pt x="433057" y="42265"/>
                  </a:lnTo>
                  <a:lnTo>
                    <a:pt x="433184" y="60426"/>
                  </a:lnTo>
                  <a:lnTo>
                    <a:pt x="433222" y="86512"/>
                  </a:lnTo>
                  <a:lnTo>
                    <a:pt x="433222" y="105867"/>
                  </a:lnTo>
                  <a:lnTo>
                    <a:pt x="433222" y="171043"/>
                  </a:lnTo>
                  <a:lnTo>
                    <a:pt x="424662" y="171818"/>
                  </a:lnTo>
                  <a:lnTo>
                    <a:pt x="416750" y="172288"/>
                  </a:lnTo>
                  <a:lnTo>
                    <a:pt x="364515" y="173405"/>
                  </a:lnTo>
                  <a:lnTo>
                    <a:pt x="347345" y="173405"/>
                  </a:lnTo>
                  <a:lnTo>
                    <a:pt x="342417" y="173024"/>
                  </a:lnTo>
                  <a:lnTo>
                    <a:pt x="342404" y="171043"/>
                  </a:lnTo>
                  <a:lnTo>
                    <a:pt x="342087" y="107315"/>
                  </a:lnTo>
                  <a:lnTo>
                    <a:pt x="356082" y="106680"/>
                  </a:lnTo>
                  <a:lnTo>
                    <a:pt x="393598" y="105613"/>
                  </a:lnTo>
                  <a:lnTo>
                    <a:pt x="426669" y="105613"/>
                  </a:lnTo>
                  <a:lnTo>
                    <a:pt x="431088" y="105867"/>
                  </a:lnTo>
                  <a:lnTo>
                    <a:pt x="433222" y="105867"/>
                  </a:lnTo>
                  <a:lnTo>
                    <a:pt x="433222" y="86512"/>
                  </a:lnTo>
                  <a:lnTo>
                    <a:pt x="420471" y="87477"/>
                  </a:lnTo>
                  <a:lnTo>
                    <a:pt x="411721" y="88036"/>
                  </a:lnTo>
                  <a:lnTo>
                    <a:pt x="402894" y="88417"/>
                  </a:lnTo>
                  <a:lnTo>
                    <a:pt x="376961" y="89192"/>
                  </a:lnTo>
                  <a:lnTo>
                    <a:pt x="357505" y="89192"/>
                  </a:lnTo>
                  <a:lnTo>
                    <a:pt x="342087" y="88823"/>
                  </a:lnTo>
                  <a:lnTo>
                    <a:pt x="342188" y="54813"/>
                  </a:lnTo>
                  <a:lnTo>
                    <a:pt x="342417" y="42265"/>
                  </a:lnTo>
                  <a:lnTo>
                    <a:pt x="342633" y="36652"/>
                  </a:lnTo>
                  <a:lnTo>
                    <a:pt x="342747" y="31038"/>
                  </a:lnTo>
                  <a:lnTo>
                    <a:pt x="341096" y="30378"/>
                  </a:lnTo>
                  <a:lnTo>
                    <a:pt x="340436" y="30378"/>
                  </a:lnTo>
                  <a:lnTo>
                    <a:pt x="321945" y="29718"/>
                  </a:lnTo>
                  <a:lnTo>
                    <a:pt x="316992" y="29718"/>
                  </a:lnTo>
                  <a:lnTo>
                    <a:pt x="318960" y="36283"/>
                  </a:lnTo>
                  <a:lnTo>
                    <a:pt x="319024" y="36652"/>
                  </a:lnTo>
                  <a:lnTo>
                    <a:pt x="321614" y="54813"/>
                  </a:lnTo>
                  <a:lnTo>
                    <a:pt x="321614" y="63728"/>
                  </a:lnTo>
                  <a:lnTo>
                    <a:pt x="321919" y="107315"/>
                  </a:lnTo>
                  <a:lnTo>
                    <a:pt x="321945" y="192836"/>
                  </a:lnTo>
                  <a:lnTo>
                    <a:pt x="323926" y="193497"/>
                  </a:lnTo>
                  <a:lnTo>
                    <a:pt x="325247" y="193497"/>
                  </a:lnTo>
                  <a:lnTo>
                    <a:pt x="332841" y="192506"/>
                  </a:lnTo>
                  <a:lnTo>
                    <a:pt x="341096" y="191846"/>
                  </a:lnTo>
                  <a:lnTo>
                    <a:pt x="351993" y="191846"/>
                  </a:lnTo>
                  <a:lnTo>
                    <a:pt x="365696" y="191516"/>
                  </a:lnTo>
                  <a:lnTo>
                    <a:pt x="349694" y="191516"/>
                  </a:lnTo>
                  <a:lnTo>
                    <a:pt x="422478" y="190728"/>
                  </a:lnTo>
                  <a:lnTo>
                    <a:pt x="416191" y="190728"/>
                  </a:lnTo>
                  <a:lnTo>
                    <a:pt x="438835" y="190195"/>
                  </a:lnTo>
                  <a:lnTo>
                    <a:pt x="450062" y="190195"/>
                  </a:lnTo>
                  <a:lnTo>
                    <a:pt x="453694" y="188214"/>
                  </a:lnTo>
                  <a:lnTo>
                    <a:pt x="453694" y="173405"/>
                  </a:lnTo>
                  <a:lnTo>
                    <a:pt x="453694" y="105613"/>
                  </a:lnTo>
                  <a:lnTo>
                    <a:pt x="453694" y="89192"/>
                  </a:lnTo>
                  <a:lnTo>
                    <a:pt x="453796" y="54813"/>
                  </a:lnTo>
                  <a:lnTo>
                    <a:pt x="454355" y="36652"/>
                  </a:lnTo>
                  <a:lnTo>
                    <a:pt x="454355" y="25095"/>
                  </a:lnTo>
                  <a:close/>
                </a:path>
                <a:path w="1254125" h="306069">
                  <a:moveTo>
                    <a:pt x="585114" y="136702"/>
                  </a:moveTo>
                  <a:lnTo>
                    <a:pt x="584123" y="123825"/>
                  </a:lnTo>
                  <a:lnTo>
                    <a:pt x="583971" y="122834"/>
                  </a:lnTo>
                  <a:lnTo>
                    <a:pt x="583133" y="117221"/>
                  </a:lnTo>
                  <a:lnTo>
                    <a:pt x="580161" y="117551"/>
                  </a:lnTo>
                  <a:lnTo>
                    <a:pt x="575538" y="118872"/>
                  </a:lnTo>
                  <a:lnTo>
                    <a:pt x="557377" y="121183"/>
                  </a:lnTo>
                  <a:lnTo>
                    <a:pt x="536575" y="122834"/>
                  </a:lnTo>
                  <a:lnTo>
                    <a:pt x="527659" y="122834"/>
                  </a:lnTo>
                  <a:lnTo>
                    <a:pt x="527761" y="28067"/>
                  </a:lnTo>
                  <a:lnTo>
                    <a:pt x="527989" y="15519"/>
                  </a:lnTo>
                  <a:lnTo>
                    <a:pt x="528980" y="3302"/>
                  </a:lnTo>
                  <a:lnTo>
                    <a:pt x="528980" y="660"/>
                  </a:lnTo>
                  <a:lnTo>
                    <a:pt x="526669" y="660"/>
                  </a:lnTo>
                  <a:lnTo>
                    <a:pt x="507847" y="0"/>
                  </a:lnTo>
                  <a:lnTo>
                    <a:pt x="504545" y="0"/>
                  </a:lnTo>
                  <a:lnTo>
                    <a:pt x="502894" y="1651"/>
                  </a:lnTo>
                  <a:lnTo>
                    <a:pt x="503555" y="3302"/>
                  </a:lnTo>
                  <a:lnTo>
                    <a:pt x="505206" y="6604"/>
                  </a:lnTo>
                  <a:lnTo>
                    <a:pt x="506857" y="28067"/>
                  </a:lnTo>
                  <a:lnTo>
                    <a:pt x="506857" y="280670"/>
                  </a:lnTo>
                  <a:lnTo>
                    <a:pt x="508177" y="280670"/>
                  </a:lnTo>
                  <a:lnTo>
                    <a:pt x="525018" y="279679"/>
                  </a:lnTo>
                  <a:lnTo>
                    <a:pt x="526669" y="279349"/>
                  </a:lnTo>
                  <a:lnTo>
                    <a:pt x="527659" y="277368"/>
                  </a:lnTo>
                  <a:lnTo>
                    <a:pt x="527659" y="140004"/>
                  </a:lnTo>
                  <a:lnTo>
                    <a:pt x="537235" y="139674"/>
                  </a:lnTo>
                  <a:lnTo>
                    <a:pt x="577189" y="139674"/>
                  </a:lnTo>
                  <a:lnTo>
                    <a:pt x="582142" y="140335"/>
                  </a:lnTo>
                  <a:lnTo>
                    <a:pt x="585114" y="140335"/>
                  </a:lnTo>
                  <a:lnTo>
                    <a:pt x="585114" y="139674"/>
                  </a:lnTo>
                  <a:lnTo>
                    <a:pt x="585114" y="136702"/>
                  </a:lnTo>
                  <a:close/>
                </a:path>
                <a:path w="1254125" h="306069">
                  <a:moveTo>
                    <a:pt x="843000" y="18491"/>
                  </a:moveTo>
                  <a:lnTo>
                    <a:pt x="840816" y="17767"/>
                  </a:lnTo>
                  <a:lnTo>
                    <a:pt x="839724" y="17437"/>
                  </a:lnTo>
                  <a:lnTo>
                    <a:pt x="820547" y="13538"/>
                  </a:lnTo>
                  <a:lnTo>
                    <a:pt x="817905" y="12877"/>
                  </a:lnTo>
                  <a:lnTo>
                    <a:pt x="778179" y="17437"/>
                  </a:lnTo>
                  <a:lnTo>
                    <a:pt x="713193" y="19342"/>
                  </a:lnTo>
                  <a:lnTo>
                    <a:pt x="699452" y="19342"/>
                  </a:lnTo>
                  <a:lnTo>
                    <a:pt x="672960" y="18783"/>
                  </a:lnTo>
                  <a:lnTo>
                    <a:pt x="674344" y="18783"/>
                  </a:lnTo>
                  <a:lnTo>
                    <a:pt x="665683" y="18161"/>
                  </a:lnTo>
                  <a:lnTo>
                    <a:pt x="664032" y="17843"/>
                  </a:lnTo>
                  <a:lnTo>
                    <a:pt x="662711" y="19812"/>
                  </a:lnTo>
                  <a:lnTo>
                    <a:pt x="663041" y="20472"/>
                  </a:lnTo>
                  <a:lnTo>
                    <a:pt x="664692" y="26416"/>
                  </a:lnTo>
                  <a:lnTo>
                    <a:pt x="665683" y="31369"/>
                  </a:lnTo>
                  <a:lnTo>
                    <a:pt x="667334" y="35001"/>
                  </a:lnTo>
                  <a:lnTo>
                    <a:pt x="667334" y="35331"/>
                  </a:lnTo>
                  <a:lnTo>
                    <a:pt x="667664" y="35661"/>
                  </a:lnTo>
                  <a:lnTo>
                    <a:pt x="668324" y="37973"/>
                  </a:lnTo>
                  <a:lnTo>
                    <a:pt x="670306" y="39954"/>
                  </a:lnTo>
                  <a:lnTo>
                    <a:pt x="673938" y="39293"/>
                  </a:lnTo>
                  <a:lnTo>
                    <a:pt x="679221" y="38633"/>
                  </a:lnTo>
                  <a:lnTo>
                    <a:pt x="695731" y="36982"/>
                  </a:lnTo>
                  <a:lnTo>
                    <a:pt x="712241" y="35661"/>
                  </a:lnTo>
                  <a:lnTo>
                    <a:pt x="717524" y="35661"/>
                  </a:lnTo>
                  <a:lnTo>
                    <a:pt x="724458" y="35331"/>
                  </a:lnTo>
                  <a:lnTo>
                    <a:pt x="805027" y="32689"/>
                  </a:lnTo>
                  <a:lnTo>
                    <a:pt x="814933" y="32689"/>
                  </a:lnTo>
                  <a:lnTo>
                    <a:pt x="815594" y="33680"/>
                  </a:lnTo>
                  <a:lnTo>
                    <a:pt x="815492" y="37973"/>
                  </a:lnTo>
                  <a:lnTo>
                    <a:pt x="815365" y="39954"/>
                  </a:lnTo>
                  <a:lnTo>
                    <a:pt x="815174" y="43243"/>
                  </a:lnTo>
                  <a:lnTo>
                    <a:pt x="807923" y="84861"/>
                  </a:lnTo>
                  <a:lnTo>
                    <a:pt x="799084" y="118872"/>
                  </a:lnTo>
                  <a:lnTo>
                    <a:pt x="798423" y="121183"/>
                  </a:lnTo>
                  <a:lnTo>
                    <a:pt x="800074" y="122174"/>
                  </a:lnTo>
                  <a:lnTo>
                    <a:pt x="804037" y="122174"/>
                  </a:lnTo>
                  <a:lnTo>
                    <a:pt x="820547" y="111937"/>
                  </a:lnTo>
                  <a:lnTo>
                    <a:pt x="823849" y="102362"/>
                  </a:lnTo>
                  <a:lnTo>
                    <a:pt x="828141" y="84861"/>
                  </a:lnTo>
                  <a:lnTo>
                    <a:pt x="832104" y="68211"/>
                  </a:lnTo>
                  <a:lnTo>
                    <a:pt x="833221" y="63398"/>
                  </a:lnTo>
                  <a:lnTo>
                    <a:pt x="837717" y="43243"/>
                  </a:lnTo>
                  <a:lnTo>
                    <a:pt x="840155" y="32689"/>
                  </a:lnTo>
                  <a:lnTo>
                    <a:pt x="841679" y="26085"/>
                  </a:lnTo>
                  <a:lnTo>
                    <a:pt x="842340" y="21132"/>
                  </a:lnTo>
                  <a:lnTo>
                    <a:pt x="842784" y="19342"/>
                  </a:lnTo>
                  <a:lnTo>
                    <a:pt x="842886" y="18948"/>
                  </a:lnTo>
                  <a:lnTo>
                    <a:pt x="843000" y="18491"/>
                  </a:lnTo>
                  <a:close/>
                </a:path>
                <a:path w="1254125" h="306069">
                  <a:moveTo>
                    <a:pt x="890549" y="152552"/>
                  </a:moveTo>
                  <a:lnTo>
                    <a:pt x="889241" y="142036"/>
                  </a:lnTo>
                  <a:lnTo>
                    <a:pt x="889165" y="141516"/>
                  </a:lnTo>
                  <a:lnTo>
                    <a:pt x="889050" y="140589"/>
                  </a:lnTo>
                  <a:lnTo>
                    <a:pt x="888936" y="139674"/>
                  </a:lnTo>
                  <a:lnTo>
                    <a:pt x="888898" y="139344"/>
                  </a:lnTo>
                  <a:lnTo>
                    <a:pt x="888771" y="138341"/>
                  </a:lnTo>
                  <a:lnTo>
                    <a:pt x="888657" y="137363"/>
                  </a:lnTo>
                  <a:lnTo>
                    <a:pt x="888568" y="136702"/>
                  </a:lnTo>
                  <a:lnTo>
                    <a:pt x="888504" y="136385"/>
                  </a:lnTo>
                  <a:lnTo>
                    <a:pt x="888238" y="135051"/>
                  </a:lnTo>
                  <a:lnTo>
                    <a:pt x="886256" y="133070"/>
                  </a:lnTo>
                  <a:lnTo>
                    <a:pt x="882954" y="133731"/>
                  </a:lnTo>
                  <a:lnTo>
                    <a:pt x="876325" y="134899"/>
                  </a:lnTo>
                  <a:lnTo>
                    <a:pt x="829398" y="138938"/>
                  </a:lnTo>
                  <a:lnTo>
                    <a:pt x="820496" y="139344"/>
                  </a:lnTo>
                  <a:lnTo>
                    <a:pt x="820826" y="139344"/>
                  </a:lnTo>
                  <a:lnTo>
                    <a:pt x="768007" y="141185"/>
                  </a:lnTo>
                  <a:lnTo>
                    <a:pt x="768464" y="141185"/>
                  </a:lnTo>
                  <a:lnTo>
                    <a:pt x="731685" y="142036"/>
                  </a:lnTo>
                  <a:lnTo>
                    <a:pt x="656793" y="142036"/>
                  </a:lnTo>
                  <a:lnTo>
                    <a:pt x="634326" y="141516"/>
                  </a:lnTo>
                  <a:lnTo>
                    <a:pt x="626529" y="141185"/>
                  </a:lnTo>
                  <a:lnTo>
                    <a:pt x="619887" y="140589"/>
                  </a:lnTo>
                  <a:lnTo>
                    <a:pt x="620052" y="140589"/>
                  </a:lnTo>
                  <a:lnTo>
                    <a:pt x="612851" y="139674"/>
                  </a:lnTo>
                  <a:lnTo>
                    <a:pt x="611200" y="139344"/>
                  </a:lnTo>
                  <a:lnTo>
                    <a:pt x="609955" y="141516"/>
                  </a:lnTo>
                  <a:lnTo>
                    <a:pt x="610069" y="142036"/>
                  </a:lnTo>
                  <a:lnTo>
                    <a:pt x="611530" y="147929"/>
                  </a:lnTo>
                  <a:lnTo>
                    <a:pt x="613511" y="155524"/>
                  </a:lnTo>
                  <a:lnTo>
                    <a:pt x="614832" y="159156"/>
                  </a:lnTo>
                  <a:lnTo>
                    <a:pt x="615492" y="161137"/>
                  </a:lnTo>
                  <a:lnTo>
                    <a:pt x="618134" y="163118"/>
                  </a:lnTo>
                  <a:lnTo>
                    <a:pt x="632955" y="161810"/>
                  </a:lnTo>
                  <a:lnTo>
                    <a:pt x="642378" y="161137"/>
                  </a:lnTo>
                  <a:lnTo>
                    <a:pt x="653618" y="160540"/>
                  </a:lnTo>
                  <a:lnTo>
                    <a:pt x="705878" y="158267"/>
                  </a:lnTo>
                  <a:lnTo>
                    <a:pt x="744601" y="157505"/>
                  </a:lnTo>
                  <a:lnTo>
                    <a:pt x="744601" y="281330"/>
                  </a:lnTo>
                  <a:lnTo>
                    <a:pt x="747242" y="281330"/>
                  </a:lnTo>
                  <a:lnTo>
                    <a:pt x="754507" y="280670"/>
                  </a:lnTo>
                  <a:lnTo>
                    <a:pt x="761771" y="280339"/>
                  </a:lnTo>
                  <a:lnTo>
                    <a:pt x="763092" y="280339"/>
                  </a:lnTo>
                  <a:lnTo>
                    <a:pt x="764743" y="280009"/>
                  </a:lnTo>
                  <a:lnTo>
                    <a:pt x="765733" y="278028"/>
                  </a:lnTo>
                  <a:lnTo>
                    <a:pt x="765733" y="157505"/>
                  </a:lnTo>
                  <a:lnTo>
                    <a:pt x="765733" y="157175"/>
                  </a:lnTo>
                  <a:lnTo>
                    <a:pt x="781621" y="156845"/>
                  </a:lnTo>
                  <a:lnTo>
                    <a:pt x="888568" y="156845"/>
                  </a:lnTo>
                  <a:lnTo>
                    <a:pt x="890549" y="154203"/>
                  </a:lnTo>
                  <a:lnTo>
                    <a:pt x="890549" y="152552"/>
                  </a:lnTo>
                  <a:close/>
                </a:path>
                <a:path w="1254125" h="306069">
                  <a:moveTo>
                    <a:pt x="1114094" y="170053"/>
                  </a:moveTo>
                  <a:lnTo>
                    <a:pt x="1113383" y="165760"/>
                  </a:lnTo>
                  <a:lnTo>
                    <a:pt x="1111783" y="154863"/>
                  </a:lnTo>
                  <a:lnTo>
                    <a:pt x="1111123" y="151561"/>
                  </a:lnTo>
                  <a:lnTo>
                    <a:pt x="1061377" y="168668"/>
                  </a:lnTo>
                  <a:lnTo>
                    <a:pt x="1023708" y="175425"/>
                  </a:lnTo>
                  <a:lnTo>
                    <a:pt x="983932" y="179133"/>
                  </a:lnTo>
                  <a:lnTo>
                    <a:pt x="978712" y="179285"/>
                  </a:lnTo>
                  <a:lnTo>
                    <a:pt x="965835" y="179285"/>
                  </a:lnTo>
                  <a:lnTo>
                    <a:pt x="965733" y="178739"/>
                  </a:lnTo>
                  <a:lnTo>
                    <a:pt x="964260" y="170472"/>
                  </a:lnTo>
                  <a:lnTo>
                    <a:pt x="964184" y="65709"/>
                  </a:lnTo>
                  <a:lnTo>
                    <a:pt x="964514" y="48209"/>
                  </a:lnTo>
                  <a:lnTo>
                    <a:pt x="965073" y="40944"/>
                  </a:lnTo>
                  <a:lnTo>
                    <a:pt x="965174" y="38633"/>
                  </a:lnTo>
                  <a:lnTo>
                    <a:pt x="965504" y="36652"/>
                  </a:lnTo>
                  <a:lnTo>
                    <a:pt x="964184" y="36322"/>
                  </a:lnTo>
                  <a:lnTo>
                    <a:pt x="963523" y="36322"/>
                  </a:lnTo>
                  <a:lnTo>
                    <a:pt x="944702" y="34340"/>
                  </a:lnTo>
                  <a:lnTo>
                    <a:pt x="939419" y="34340"/>
                  </a:lnTo>
                  <a:lnTo>
                    <a:pt x="941400" y="40944"/>
                  </a:lnTo>
                  <a:lnTo>
                    <a:pt x="943711" y="58775"/>
                  </a:lnTo>
                  <a:lnTo>
                    <a:pt x="943711" y="182930"/>
                  </a:lnTo>
                  <a:lnTo>
                    <a:pt x="950315" y="200101"/>
                  </a:lnTo>
                  <a:lnTo>
                    <a:pt x="959561" y="200101"/>
                  </a:lnTo>
                  <a:lnTo>
                    <a:pt x="975461" y="199478"/>
                  </a:lnTo>
                  <a:lnTo>
                    <a:pt x="1030986" y="193027"/>
                  </a:lnTo>
                  <a:lnTo>
                    <a:pt x="1082319" y="181508"/>
                  </a:lnTo>
                  <a:lnTo>
                    <a:pt x="1099616" y="176009"/>
                  </a:lnTo>
                  <a:lnTo>
                    <a:pt x="1114094" y="170053"/>
                  </a:lnTo>
                  <a:close/>
                </a:path>
                <a:path w="1254125" h="306069">
                  <a:moveTo>
                    <a:pt x="1149756" y="660"/>
                  </a:moveTo>
                  <a:lnTo>
                    <a:pt x="1147445" y="660"/>
                  </a:lnTo>
                  <a:lnTo>
                    <a:pt x="1128623" y="0"/>
                  </a:lnTo>
                  <a:lnTo>
                    <a:pt x="1125321" y="0"/>
                  </a:lnTo>
                  <a:lnTo>
                    <a:pt x="1123670" y="1651"/>
                  </a:lnTo>
                  <a:lnTo>
                    <a:pt x="1124331" y="3302"/>
                  </a:lnTo>
                  <a:lnTo>
                    <a:pt x="1125982" y="6604"/>
                  </a:lnTo>
                  <a:lnTo>
                    <a:pt x="1127633" y="28067"/>
                  </a:lnTo>
                  <a:lnTo>
                    <a:pt x="1127633" y="280670"/>
                  </a:lnTo>
                  <a:lnTo>
                    <a:pt x="1128953" y="280670"/>
                  </a:lnTo>
                  <a:lnTo>
                    <a:pt x="1145794" y="279679"/>
                  </a:lnTo>
                  <a:lnTo>
                    <a:pt x="1147445" y="279349"/>
                  </a:lnTo>
                  <a:lnTo>
                    <a:pt x="1148435" y="277368"/>
                  </a:lnTo>
                  <a:lnTo>
                    <a:pt x="1148537" y="28067"/>
                  </a:lnTo>
                  <a:lnTo>
                    <a:pt x="1148765" y="15519"/>
                  </a:lnTo>
                  <a:lnTo>
                    <a:pt x="1149756" y="3302"/>
                  </a:lnTo>
                  <a:lnTo>
                    <a:pt x="1149756" y="660"/>
                  </a:lnTo>
                  <a:close/>
                </a:path>
                <a:path w="1254125" h="306069">
                  <a:moveTo>
                    <a:pt x="1253769" y="245668"/>
                  </a:moveTo>
                  <a:lnTo>
                    <a:pt x="1250467" y="233451"/>
                  </a:lnTo>
                  <a:lnTo>
                    <a:pt x="1246835" y="228498"/>
                  </a:lnTo>
                  <a:lnTo>
                    <a:pt x="1245844" y="227177"/>
                  </a:lnTo>
                  <a:lnTo>
                    <a:pt x="1243203" y="227838"/>
                  </a:lnTo>
                  <a:lnTo>
                    <a:pt x="1242542" y="228168"/>
                  </a:lnTo>
                  <a:lnTo>
                    <a:pt x="1242212" y="228168"/>
                  </a:lnTo>
                  <a:lnTo>
                    <a:pt x="1222730" y="233121"/>
                  </a:lnTo>
                  <a:lnTo>
                    <a:pt x="1220749" y="233451"/>
                  </a:lnTo>
                  <a:lnTo>
                    <a:pt x="1220749" y="236423"/>
                  </a:lnTo>
                  <a:lnTo>
                    <a:pt x="1221740" y="237413"/>
                  </a:lnTo>
                  <a:lnTo>
                    <a:pt x="1226032" y="242366"/>
                  </a:lnTo>
                  <a:lnTo>
                    <a:pt x="1230325" y="256895"/>
                  </a:lnTo>
                  <a:lnTo>
                    <a:pt x="1230210" y="273634"/>
                  </a:lnTo>
                  <a:lnTo>
                    <a:pt x="1221740" y="291236"/>
                  </a:lnTo>
                  <a:lnTo>
                    <a:pt x="1213485" y="295859"/>
                  </a:lnTo>
                  <a:lnTo>
                    <a:pt x="1211503" y="296849"/>
                  </a:lnTo>
                  <a:lnTo>
                    <a:pt x="1212824" y="298170"/>
                  </a:lnTo>
                  <a:lnTo>
                    <a:pt x="1219758" y="304774"/>
                  </a:lnTo>
                  <a:lnTo>
                    <a:pt x="1220749" y="305765"/>
                  </a:lnTo>
                  <a:lnTo>
                    <a:pt x="1222070" y="305435"/>
                  </a:lnTo>
                  <a:lnTo>
                    <a:pt x="1250213" y="273634"/>
                  </a:lnTo>
                  <a:lnTo>
                    <a:pt x="1250302" y="273405"/>
                  </a:lnTo>
                  <a:lnTo>
                    <a:pt x="1252715" y="267462"/>
                  </a:lnTo>
                  <a:lnTo>
                    <a:pt x="1253629" y="261289"/>
                  </a:lnTo>
                  <a:lnTo>
                    <a:pt x="1253705" y="256895"/>
                  </a:lnTo>
                  <a:lnTo>
                    <a:pt x="1253769" y="2456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025870" y="2649447"/>
              <a:ext cx="1297940" cy="0"/>
            </a:xfrm>
            <a:custGeom>
              <a:avLst/>
              <a:gdLst/>
              <a:ahLst/>
              <a:cxnLst/>
              <a:rect l="l" t="t" r="r" b="b"/>
              <a:pathLst>
                <a:path w="1297940" h="0">
                  <a:moveTo>
                    <a:pt x="0" y="0"/>
                  </a:moveTo>
                  <a:lnTo>
                    <a:pt x="1297628" y="0"/>
                  </a:lnTo>
                </a:path>
                <a:path w="1297940" h="0">
                  <a:moveTo>
                    <a:pt x="1297485" y="0"/>
                  </a:moveTo>
                  <a:lnTo>
                    <a:pt x="1297638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3102171" y="2726918"/>
              <a:ext cx="596265" cy="287655"/>
            </a:xfrm>
            <a:custGeom>
              <a:avLst/>
              <a:gdLst/>
              <a:ahLst/>
              <a:cxnLst/>
              <a:rect l="l" t="t" r="r" b="b"/>
              <a:pathLst>
                <a:path w="596265" h="287655">
                  <a:moveTo>
                    <a:pt x="240969" y="93776"/>
                  </a:moveTo>
                  <a:lnTo>
                    <a:pt x="183172" y="65379"/>
                  </a:lnTo>
                  <a:lnTo>
                    <a:pt x="150164" y="52832"/>
                  </a:lnTo>
                  <a:lnTo>
                    <a:pt x="154800" y="45148"/>
                  </a:lnTo>
                  <a:lnTo>
                    <a:pt x="157594" y="39700"/>
                  </a:lnTo>
                  <a:lnTo>
                    <a:pt x="159639" y="33883"/>
                  </a:lnTo>
                  <a:lnTo>
                    <a:pt x="161963" y="25425"/>
                  </a:lnTo>
                  <a:lnTo>
                    <a:pt x="162052" y="25095"/>
                  </a:lnTo>
                  <a:lnTo>
                    <a:pt x="169646" y="24765"/>
                  </a:lnTo>
                  <a:lnTo>
                    <a:pt x="188798" y="24765"/>
                  </a:lnTo>
                  <a:lnTo>
                    <a:pt x="229412" y="25095"/>
                  </a:lnTo>
                  <a:lnTo>
                    <a:pt x="234035" y="25095"/>
                  </a:lnTo>
                  <a:lnTo>
                    <a:pt x="233972" y="24765"/>
                  </a:lnTo>
                  <a:lnTo>
                    <a:pt x="233375" y="21463"/>
                  </a:lnTo>
                  <a:lnTo>
                    <a:pt x="232714" y="15189"/>
                  </a:lnTo>
                  <a:lnTo>
                    <a:pt x="232384" y="12547"/>
                  </a:lnTo>
                  <a:lnTo>
                    <a:pt x="231965" y="10287"/>
                  </a:lnTo>
                  <a:lnTo>
                    <a:pt x="231889" y="9880"/>
                  </a:lnTo>
                  <a:lnTo>
                    <a:pt x="231762" y="9245"/>
                  </a:lnTo>
                  <a:lnTo>
                    <a:pt x="231698" y="8902"/>
                  </a:lnTo>
                  <a:lnTo>
                    <a:pt x="231622" y="8483"/>
                  </a:lnTo>
                  <a:lnTo>
                    <a:pt x="231508" y="7899"/>
                  </a:lnTo>
                  <a:lnTo>
                    <a:pt x="231394" y="7264"/>
                  </a:lnTo>
                  <a:lnTo>
                    <a:pt x="231343" y="6934"/>
                  </a:lnTo>
                  <a:lnTo>
                    <a:pt x="231051" y="5194"/>
                  </a:lnTo>
                  <a:lnTo>
                    <a:pt x="230733" y="3632"/>
                  </a:lnTo>
                  <a:lnTo>
                    <a:pt x="228092" y="2641"/>
                  </a:lnTo>
                  <a:lnTo>
                    <a:pt x="227101" y="2971"/>
                  </a:lnTo>
                  <a:lnTo>
                    <a:pt x="218973" y="4330"/>
                  </a:lnTo>
                  <a:lnTo>
                    <a:pt x="175336" y="8483"/>
                  </a:lnTo>
                  <a:lnTo>
                    <a:pt x="133781" y="10147"/>
                  </a:lnTo>
                  <a:lnTo>
                    <a:pt x="125552" y="10287"/>
                  </a:lnTo>
                  <a:lnTo>
                    <a:pt x="81038" y="10287"/>
                  </a:lnTo>
                  <a:lnTo>
                    <a:pt x="61582" y="9880"/>
                  </a:lnTo>
                  <a:lnTo>
                    <a:pt x="62128" y="9880"/>
                  </a:lnTo>
                  <a:lnTo>
                    <a:pt x="54076" y="9245"/>
                  </a:lnTo>
                  <a:lnTo>
                    <a:pt x="52425" y="8902"/>
                  </a:lnTo>
                  <a:lnTo>
                    <a:pt x="51104" y="10896"/>
                  </a:lnTo>
                  <a:lnTo>
                    <a:pt x="51435" y="11557"/>
                  </a:lnTo>
                  <a:lnTo>
                    <a:pt x="52755" y="17170"/>
                  </a:lnTo>
                  <a:lnTo>
                    <a:pt x="54076" y="22453"/>
                  </a:lnTo>
                  <a:lnTo>
                    <a:pt x="55270" y="25755"/>
                  </a:lnTo>
                  <a:lnTo>
                    <a:pt x="55397" y="26416"/>
                  </a:lnTo>
                  <a:lnTo>
                    <a:pt x="56388" y="28397"/>
                  </a:lnTo>
                  <a:lnTo>
                    <a:pt x="58369" y="31038"/>
                  </a:lnTo>
                  <a:lnTo>
                    <a:pt x="62001" y="30378"/>
                  </a:lnTo>
                  <a:lnTo>
                    <a:pt x="67614" y="29718"/>
                  </a:lnTo>
                  <a:lnTo>
                    <a:pt x="88417" y="28397"/>
                  </a:lnTo>
                  <a:lnTo>
                    <a:pt x="109220" y="26746"/>
                  </a:lnTo>
                  <a:lnTo>
                    <a:pt x="114503" y="26416"/>
                  </a:lnTo>
                  <a:lnTo>
                    <a:pt x="117144" y="26085"/>
                  </a:lnTo>
                  <a:lnTo>
                    <a:pt x="129692" y="25755"/>
                  </a:lnTo>
                  <a:lnTo>
                    <a:pt x="138277" y="25425"/>
                  </a:lnTo>
                  <a:lnTo>
                    <a:pt x="138201" y="25755"/>
                  </a:lnTo>
                  <a:lnTo>
                    <a:pt x="138125" y="26085"/>
                  </a:lnTo>
                  <a:lnTo>
                    <a:pt x="138049" y="26416"/>
                  </a:lnTo>
                  <a:lnTo>
                    <a:pt x="137972" y="26746"/>
                  </a:lnTo>
                  <a:lnTo>
                    <a:pt x="134823" y="40640"/>
                  </a:lnTo>
                  <a:lnTo>
                    <a:pt x="107238" y="72313"/>
                  </a:lnTo>
                  <a:lnTo>
                    <a:pt x="64465" y="98958"/>
                  </a:lnTo>
                  <a:lnTo>
                    <a:pt x="40386" y="107251"/>
                  </a:lnTo>
                  <a:lnTo>
                    <a:pt x="40068" y="107251"/>
                  </a:lnTo>
                  <a:lnTo>
                    <a:pt x="38887" y="107645"/>
                  </a:lnTo>
                  <a:lnTo>
                    <a:pt x="37236" y="108635"/>
                  </a:lnTo>
                  <a:lnTo>
                    <a:pt x="38176" y="110197"/>
                  </a:lnTo>
                  <a:lnTo>
                    <a:pt x="44500" y="117881"/>
                  </a:lnTo>
                  <a:lnTo>
                    <a:pt x="47142" y="121513"/>
                  </a:lnTo>
                  <a:lnTo>
                    <a:pt x="52755" y="121843"/>
                  </a:lnTo>
                  <a:lnTo>
                    <a:pt x="54737" y="120523"/>
                  </a:lnTo>
                  <a:lnTo>
                    <a:pt x="69621" y="114579"/>
                  </a:lnTo>
                  <a:lnTo>
                    <a:pt x="115773" y="89471"/>
                  </a:lnTo>
                  <a:lnTo>
                    <a:pt x="140919" y="65379"/>
                  </a:lnTo>
                  <a:lnTo>
                    <a:pt x="149186" y="68173"/>
                  </a:lnTo>
                  <a:lnTo>
                    <a:pt x="187045" y="85369"/>
                  </a:lnTo>
                  <a:lnTo>
                    <a:pt x="222072" y="107251"/>
                  </a:lnTo>
                  <a:lnTo>
                    <a:pt x="228422" y="112928"/>
                  </a:lnTo>
                  <a:lnTo>
                    <a:pt x="230403" y="114579"/>
                  </a:lnTo>
                  <a:lnTo>
                    <a:pt x="231724" y="112268"/>
                  </a:lnTo>
                  <a:lnTo>
                    <a:pt x="234365" y="108305"/>
                  </a:lnTo>
                  <a:lnTo>
                    <a:pt x="238328" y="100050"/>
                  </a:lnTo>
                  <a:lnTo>
                    <a:pt x="239979" y="96418"/>
                  </a:lnTo>
                  <a:lnTo>
                    <a:pt x="240969" y="93776"/>
                  </a:lnTo>
                  <a:close/>
                </a:path>
                <a:path w="596265" h="287655">
                  <a:moveTo>
                    <a:pt x="280593" y="159816"/>
                  </a:moveTo>
                  <a:lnTo>
                    <a:pt x="279273" y="149301"/>
                  </a:lnTo>
                  <a:lnTo>
                    <a:pt x="279209" y="148767"/>
                  </a:lnTo>
                  <a:lnTo>
                    <a:pt x="279095" y="147853"/>
                  </a:lnTo>
                  <a:lnTo>
                    <a:pt x="278980" y="146939"/>
                  </a:lnTo>
                  <a:lnTo>
                    <a:pt x="278942" y="146608"/>
                  </a:lnTo>
                  <a:lnTo>
                    <a:pt x="278815" y="145592"/>
                  </a:lnTo>
                  <a:lnTo>
                    <a:pt x="278688" y="144627"/>
                  </a:lnTo>
                  <a:lnTo>
                    <a:pt x="278612" y="143967"/>
                  </a:lnTo>
                  <a:lnTo>
                    <a:pt x="278549" y="143637"/>
                  </a:lnTo>
                  <a:lnTo>
                    <a:pt x="278282" y="142316"/>
                  </a:lnTo>
                  <a:lnTo>
                    <a:pt x="276301" y="140335"/>
                  </a:lnTo>
                  <a:lnTo>
                    <a:pt x="272999" y="140995"/>
                  </a:lnTo>
                  <a:lnTo>
                    <a:pt x="266369" y="142163"/>
                  </a:lnTo>
                  <a:lnTo>
                    <a:pt x="219443" y="146189"/>
                  </a:lnTo>
                  <a:lnTo>
                    <a:pt x="210540" y="146608"/>
                  </a:lnTo>
                  <a:lnTo>
                    <a:pt x="210870" y="146608"/>
                  </a:lnTo>
                  <a:lnTo>
                    <a:pt x="158051" y="148437"/>
                  </a:lnTo>
                  <a:lnTo>
                    <a:pt x="158508" y="148437"/>
                  </a:lnTo>
                  <a:lnTo>
                    <a:pt x="121716" y="149301"/>
                  </a:lnTo>
                  <a:lnTo>
                    <a:pt x="46837" y="149301"/>
                  </a:lnTo>
                  <a:lnTo>
                    <a:pt x="24371" y="148767"/>
                  </a:lnTo>
                  <a:lnTo>
                    <a:pt x="16573" y="148437"/>
                  </a:lnTo>
                  <a:lnTo>
                    <a:pt x="9931" y="147853"/>
                  </a:lnTo>
                  <a:lnTo>
                    <a:pt x="10096" y="147853"/>
                  </a:lnTo>
                  <a:lnTo>
                    <a:pt x="2895" y="146939"/>
                  </a:lnTo>
                  <a:lnTo>
                    <a:pt x="1244" y="146608"/>
                  </a:lnTo>
                  <a:lnTo>
                    <a:pt x="0" y="148767"/>
                  </a:lnTo>
                  <a:lnTo>
                    <a:pt x="114" y="149301"/>
                  </a:lnTo>
                  <a:lnTo>
                    <a:pt x="1574" y="155194"/>
                  </a:lnTo>
                  <a:lnTo>
                    <a:pt x="3556" y="162788"/>
                  </a:lnTo>
                  <a:lnTo>
                    <a:pt x="4876" y="166420"/>
                  </a:lnTo>
                  <a:lnTo>
                    <a:pt x="5537" y="168402"/>
                  </a:lnTo>
                  <a:lnTo>
                    <a:pt x="8178" y="170383"/>
                  </a:lnTo>
                  <a:lnTo>
                    <a:pt x="22999" y="169075"/>
                  </a:lnTo>
                  <a:lnTo>
                    <a:pt x="32423" y="168402"/>
                  </a:lnTo>
                  <a:lnTo>
                    <a:pt x="43662" y="167792"/>
                  </a:lnTo>
                  <a:lnTo>
                    <a:pt x="95923" y="165531"/>
                  </a:lnTo>
                  <a:lnTo>
                    <a:pt x="134645" y="164769"/>
                  </a:lnTo>
                  <a:lnTo>
                    <a:pt x="134645" y="275056"/>
                  </a:lnTo>
                  <a:lnTo>
                    <a:pt x="137287" y="275056"/>
                  </a:lnTo>
                  <a:lnTo>
                    <a:pt x="144551" y="274396"/>
                  </a:lnTo>
                  <a:lnTo>
                    <a:pt x="151815" y="274066"/>
                  </a:lnTo>
                  <a:lnTo>
                    <a:pt x="153136" y="274066"/>
                  </a:lnTo>
                  <a:lnTo>
                    <a:pt x="154787" y="273735"/>
                  </a:lnTo>
                  <a:lnTo>
                    <a:pt x="155778" y="271754"/>
                  </a:lnTo>
                  <a:lnTo>
                    <a:pt x="155778" y="164769"/>
                  </a:lnTo>
                  <a:lnTo>
                    <a:pt x="155778" y="164439"/>
                  </a:lnTo>
                  <a:lnTo>
                    <a:pt x="171665" y="164109"/>
                  </a:lnTo>
                  <a:lnTo>
                    <a:pt x="278612" y="164109"/>
                  </a:lnTo>
                  <a:lnTo>
                    <a:pt x="280593" y="161467"/>
                  </a:lnTo>
                  <a:lnTo>
                    <a:pt x="280593" y="159816"/>
                  </a:lnTo>
                  <a:close/>
                </a:path>
                <a:path w="596265" h="287655">
                  <a:moveTo>
                    <a:pt x="540080" y="5143"/>
                  </a:moveTo>
                  <a:lnTo>
                    <a:pt x="539978" y="4572"/>
                  </a:lnTo>
                  <a:lnTo>
                    <a:pt x="537819" y="3962"/>
                  </a:lnTo>
                  <a:lnTo>
                    <a:pt x="518337" y="0"/>
                  </a:lnTo>
                  <a:lnTo>
                    <a:pt x="516026" y="330"/>
                  </a:lnTo>
                  <a:lnTo>
                    <a:pt x="515366" y="660"/>
                  </a:lnTo>
                  <a:lnTo>
                    <a:pt x="515366" y="18821"/>
                  </a:lnTo>
                  <a:lnTo>
                    <a:pt x="515366" y="22123"/>
                  </a:lnTo>
                  <a:lnTo>
                    <a:pt x="512064" y="86512"/>
                  </a:lnTo>
                  <a:lnTo>
                    <a:pt x="453263" y="89281"/>
                  </a:lnTo>
                  <a:lnTo>
                    <a:pt x="436829" y="89674"/>
                  </a:lnTo>
                  <a:lnTo>
                    <a:pt x="401764" y="89674"/>
                  </a:lnTo>
                  <a:lnTo>
                    <a:pt x="401662" y="86512"/>
                  </a:lnTo>
                  <a:lnTo>
                    <a:pt x="399465" y="21463"/>
                  </a:lnTo>
                  <a:lnTo>
                    <a:pt x="512394" y="18821"/>
                  </a:lnTo>
                  <a:lnTo>
                    <a:pt x="515366" y="18821"/>
                  </a:lnTo>
                  <a:lnTo>
                    <a:pt x="515366" y="660"/>
                  </a:lnTo>
                  <a:lnTo>
                    <a:pt x="514705" y="660"/>
                  </a:lnTo>
                  <a:lnTo>
                    <a:pt x="509092" y="1651"/>
                  </a:lnTo>
                  <a:lnTo>
                    <a:pt x="481520" y="3276"/>
                  </a:lnTo>
                  <a:lnTo>
                    <a:pt x="455853" y="4292"/>
                  </a:lnTo>
                  <a:lnTo>
                    <a:pt x="419188" y="5143"/>
                  </a:lnTo>
                  <a:lnTo>
                    <a:pt x="391007" y="5143"/>
                  </a:lnTo>
                  <a:lnTo>
                    <a:pt x="376351" y="4292"/>
                  </a:lnTo>
                  <a:lnTo>
                    <a:pt x="373049" y="4292"/>
                  </a:lnTo>
                  <a:lnTo>
                    <a:pt x="373049" y="7594"/>
                  </a:lnTo>
                  <a:lnTo>
                    <a:pt x="373710" y="8915"/>
                  </a:lnTo>
                  <a:lnTo>
                    <a:pt x="375361" y="11226"/>
                  </a:lnTo>
                  <a:lnTo>
                    <a:pt x="379653" y="30048"/>
                  </a:lnTo>
                  <a:lnTo>
                    <a:pt x="379691" y="31038"/>
                  </a:lnTo>
                  <a:lnTo>
                    <a:pt x="379984" y="38633"/>
                  </a:lnTo>
                  <a:lnTo>
                    <a:pt x="381533" y="68859"/>
                  </a:lnTo>
                  <a:lnTo>
                    <a:pt x="383171" y="99720"/>
                  </a:lnTo>
                  <a:lnTo>
                    <a:pt x="383286" y="106984"/>
                  </a:lnTo>
                  <a:lnTo>
                    <a:pt x="385267" y="107645"/>
                  </a:lnTo>
                  <a:lnTo>
                    <a:pt x="385927" y="107645"/>
                  </a:lnTo>
                  <a:lnTo>
                    <a:pt x="402767" y="106324"/>
                  </a:lnTo>
                  <a:lnTo>
                    <a:pt x="409041" y="105994"/>
                  </a:lnTo>
                  <a:lnTo>
                    <a:pt x="439851" y="105524"/>
                  </a:lnTo>
                  <a:lnTo>
                    <a:pt x="437705" y="105524"/>
                  </a:lnTo>
                  <a:lnTo>
                    <a:pt x="498398" y="104178"/>
                  </a:lnTo>
                  <a:lnTo>
                    <a:pt x="503313" y="104178"/>
                  </a:lnTo>
                  <a:lnTo>
                    <a:pt x="516356" y="104013"/>
                  </a:lnTo>
                  <a:lnTo>
                    <a:pt x="530225" y="104013"/>
                  </a:lnTo>
                  <a:lnTo>
                    <a:pt x="530555" y="99720"/>
                  </a:lnTo>
                  <a:lnTo>
                    <a:pt x="531558" y="89674"/>
                  </a:lnTo>
                  <a:lnTo>
                    <a:pt x="531596" y="89281"/>
                  </a:lnTo>
                  <a:lnTo>
                    <a:pt x="531710" y="88163"/>
                  </a:lnTo>
                  <a:lnTo>
                    <a:pt x="531812" y="87172"/>
                  </a:lnTo>
                  <a:lnTo>
                    <a:pt x="531876" y="86512"/>
                  </a:lnTo>
                  <a:lnTo>
                    <a:pt x="533196" y="67360"/>
                  </a:lnTo>
                  <a:lnTo>
                    <a:pt x="534847" y="48209"/>
                  </a:lnTo>
                  <a:lnTo>
                    <a:pt x="536168" y="35661"/>
                  </a:lnTo>
                  <a:lnTo>
                    <a:pt x="536829" y="31038"/>
                  </a:lnTo>
                  <a:lnTo>
                    <a:pt x="536930" y="30048"/>
                  </a:lnTo>
                  <a:lnTo>
                    <a:pt x="538099" y="18821"/>
                  </a:lnTo>
                  <a:lnTo>
                    <a:pt x="538480" y="15189"/>
                  </a:lnTo>
                  <a:lnTo>
                    <a:pt x="539800" y="7924"/>
                  </a:lnTo>
                  <a:lnTo>
                    <a:pt x="539826" y="7594"/>
                  </a:lnTo>
                  <a:lnTo>
                    <a:pt x="540080" y="5143"/>
                  </a:lnTo>
                  <a:close/>
                </a:path>
                <a:path w="596265" h="287655">
                  <a:moveTo>
                    <a:pt x="553008" y="285953"/>
                  </a:moveTo>
                  <a:lnTo>
                    <a:pt x="552678" y="282321"/>
                  </a:lnTo>
                  <a:lnTo>
                    <a:pt x="550646" y="270929"/>
                  </a:lnTo>
                  <a:lnTo>
                    <a:pt x="550557" y="270395"/>
                  </a:lnTo>
                  <a:lnTo>
                    <a:pt x="550443" y="269773"/>
                  </a:lnTo>
                  <a:lnTo>
                    <a:pt x="550379" y="269367"/>
                  </a:lnTo>
                  <a:lnTo>
                    <a:pt x="550303" y="269011"/>
                  </a:lnTo>
                  <a:lnTo>
                    <a:pt x="550214" y="268490"/>
                  </a:lnTo>
                  <a:lnTo>
                    <a:pt x="550037" y="267462"/>
                  </a:lnTo>
                  <a:lnTo>
                    <a:pt x="549706" y="265811"/>
                  </a:lnTo>
                  <a:lnTo>
                    <a:pt x="547725" y="263829"/>
                  </a:lnTo>
                  <a:lnTo>
                    <a:pt x="536168" y="266141"/>
                  </a:lnTo>
                  <a:lnTo>
                    <a:pt x="513283" y="268490"/>
                  </a:lnTo>
                  <a:lnTo>
                    <a:pt x="456996" y="270929"/>
                  </a:lnTo>
                  <a:lnTo>
                    <a:pt x="435457" y="270929"/>
                  </a:lnTo>
                  <a:lnTo>
                    <a:pt x="421259" y="270764"/>
                  </a:lnTo>
                  <a:lnTo>
                    <a:pt x="410857" y="270395"/>
                  </a:lnTo>
                  <a:lnTo>
                    <a:pt x="411226" y="270395"/>
                  </a:lnTo>
                  <a:lnTo>
                    <a:pt x="405739" y="270103"/>
                  </a:lnTo>
                  <a:lnTo>
                    <a:pt x="401447" y="263829"/>
                  </a:lnTo>
                  <a:lnTo>
                    <a:pt x="401485" y="223545"/>
                  </a:lnTo>
                  <a:lnTo>
                    <a:pt x="401777" y="213639"/>
                  </a:lnTo>
                  <a:lnTo>
                    <a:pt x="402005" y="208356"/>
                  </a:lnTo>
                  <a:lnTo>
                    <a:pt x="402107" y="203073"/>
                  </a:lnTo>
                  <a:lnTo>
                    <a:pt x="400456" y="202742"/>
                  </a:lnTo>
                  <a:lnTo>
                    <a:pt x="399796" y="202742"/>
                  </a:lnTo>
                  <a:lnTo>
                    <a:pt x="390880" y="202082"/>
                  </a:lnTo>
                  <a:lnTo>
                    <a:pt x="381304" y="201752"/>
                  </a:lnTo>
                  <a:lnTo>
                    <a:pt x="376351" y="201752"/>
                  </a:lnTo>
                  <a:lnTo>
                    <a:pt x="376440" y="202082"/>
                  </a:lnTo>
                  <a:lnTo>
                    <a:pt x="378333" y="208356"/>
                  </a:lnTo>
                  <a:lnTo>
                    <a:pt x="380644" y="223545"/>
                  </a:lnTo>
                  <a:lnTo>
                    <a:pt x="380644" y="269773"/>
                  </a:lnTo>
                  <a:lnTo>
                    <a:pt x="392455" y="287502"/>
                  </a:lnTo>
                  <a:lnTo>
                    <a:pt x="442404" y="287502"/>
                  </a:lnTo>
                  <a:lnTo>
                    <a:pt x="520623" y="285953"/>
                  </a:lnTo>
                  <a:lnTo>
                    <a:pt x="553008" y="285953"/>
                  </a:lnTo>
                  <a:close/>
                </a:path>
                <a:path w="596265" h="287655">
                  <a:moveTo>
                    <a:pt x="596265" y="161798"/>
                  </a:moveTo>
                  <a:lnTo>
                    <a:pt x="596201" y="160883"/>
                  </a:lnTo>
                  <a:lnTo>
                    <a:pt x="595934" y="157175"/>
                  </a:lnTo>
                  <a:lnTo>
                    <a:pt x="594791" y="148767"/>
                  </a:lnTo>
                  <a:lnTo>
                    <a:pt x="594690" y="148094"/>
                  </a:lnTo>
                  <a:lnTo>
                    <a:pt x="594563" y="147167"/>
                  </a:lnTo>
                  <a:lnTo>
                    <a:pt x="594487" y="146583"/>
                  </a:lnTo>
                  <a:lnTo>
                    <a:pt x="594398" y="145923"/>
                  </a:lnTo>
                  <a:lnTo>
                    <a:pt x="594309" y="145288"/>
                  </a:lnTo>
                  <a:lnTo>
                    <a:pt x="594182" y="144360"/>
                  </a:lnTo>
                  <a:lnTo>
                    <a:pt x="594131" y="143929"/>
                  </a:lnTo>
                  <a:lnTo>
                    <a:pt x="594055" y="143421"/>
                  </a:lnTo>
                  <a:lnTo>
                    <a:pt x="593953" y="142646"/>
                  </a:lnTo>
                  <a:lnTo>
                    <a:pt x="593623" y="140995"/>
                  </a:lnTo>
                  <a:lnTo>
                    <a:pt x="591642" y="139014"/>
                  </a:lnTo>
                  <a:lnTo>
                    <a:pt x="579755" y="141325"/>
                  </a:lnTo>
                  <a:lnTo>
                    <a:pt x="554685" y="143421"/>
                  </a:lnTo>
                  <a:lnTo>
                    <a:pt x="547801" y="143929"/>
                  </a:lnTo>
                  <a:lnTo>
                    <a:pt x="507479" y="145923"/>
                  </a:lnTo>
                  <a:lnTo>
                    <a:pt x="474573" y="147167"/>
                  </a:lnTo>
                  <a:lnTo>
                    <a:pt x="431850" y="148259"/>
                  </a:lnTo>
                  <a:lnTo>
                    <a:pt x="433654" y="148259"/>
                  </a:lnTo>
                  <a:lnTo>
                    <a:pt x="417296" y="148526"/>
                  </a:lnTo>
                  <a:lnTo>
                    <a:pt x="402183" y="148526"/>
                  </a:lnTo>
                  <a:lnTo>
                    <a:pt x="381393" y="148767"/>
                  </a:lnTo>
                  <a:lnTo>
                    <a:pt x="370928" y="148767"/>
                  </a:lnTo>
                  <a:lnTo>
                    <a:pt x="360222" y="148526"/>
                  </a:lnTo>
                  <a:lnTo>
                    <a:pt x="360883" y="148526"/>
                  </a:lnTo>
                  <a:lnTo>
                    <a:pt x="335292" y="147561"/>
                  </a:lnTo>
                  <a:lnTo>
                    <a:pt x="328307" y="147167"/>
                  </a:lnTo>
                  <a:lnTo>
                    <a:pt x="322199" y="146583"/>
                  </a:lnTo>
                  <a:lnTo>
                    <a:pt x="314007" y="145542"/>
                  </a:lnTo>
                  <a:lnTo>
                    <a:pt x="314223" y="145542"/>
                  </a:lnTo>
                  <a:lnTo>
                    <a:pt x="312953" y="145288"/>
                  </a:lnTo>
                  <a:lnTo>
                    <a:pt x="311658" y="147561"/>
                  </a:lnTo>
                  <a:lnTo>
                    <a:pt x="311721" y="147789"/>
                  </a:lnTo>
                  <a:lnTo>
                    <a:pt x="311962" y="148259"/>
                  </a:lnTo>
                  <a:lnTo>
                    <a:pt x="312077" y="148767"/>
                  </a:lnTo>
                  <a:lnTo>
                    <a:pt x="313283" y="153873"/>
                  </a:lnTo>
                  <a:lnTo>
                    <a:pt x="315252" y="161086"/>
                  </a:lnTo>
                  <a:lnTo>
                    <a:pt x="316534" y="164642"/>
                  </a:lnTo>
                  <a:lnTo>
                    <a:pt x="317246" y="166751"/>
                  </a:lnTo>
                  <a:lnTo>
                    <a:pt x="319887" y="168732"/>
                  </a:lnTo>
                  <a:lnTo>
                    <a:pt x="323519" y="168402"/>
                  </a:lnTo>
                  <a:lnTo>
                    <a:pt x="332333" y="167424"/>
                  </a:lnTo>
                  <a:lnTo>
                    <a:pt x="340042" y="166751"/>
                  </a:lnTo>
                  <a:lnTo>
                    <a:pt x="340258" y="166751"/>
                  </a:lnTo>
                  <a:lnTo>
                    <a:pt x="349097" y="166217"/>
                  </a:lnTo>
                  <a:lnTo>
                    <a:pt x="392366" y="164147"/>
                  </a:lnTo>
                  <a:lnTo>
                    <a:pt x="424891" y="163118"/>
                  </a:lnTo>
                  <a:lnTo>
                    <a:pt x="430834" y="162788"/>
                  </a:lnTo>
                  <a:lnTo>
                    <a:pt x="445693" y="162788"/>
                  </a:lnTo>
                  <a:lnTo>
                    <a:pt x="453948" y="162458"/>
                  </a:lnTo>
                  <a:lnTo>
                    <a:pt x="453948" y="230809"/>
                  </a:lnTo>
                  <a:lnTo>
                    <a:pt x="455269" y="230809"/>
                  </a:lnTo>
                  <a:lnTo>
                    <a:pt x="472109" y="229819"/>
                  </a:lnTo>
                  <a:lnTo>
                    <a:pt x="474751" y="229489"/>
                  </a:lnTo>
                  <a:lnTo>
                    <a:pt x="474751" y="162458"/>
                  </a:lnTo>
                  <a:lnTo>
                    <a:pt x="474751" y="161798"/>
                  </a:lnTo>
                  <a:lnTo>
                    <a:pt x="486968" y="161467"/>
                  </a:lnTo>
                  <a:lnTo>
                    <a:pt x="516369" y="161086"/>
                  </a:lnTo>
                  <a:lnTo>
                    <a:pt x="527824" y="161086"/>
                  </a:lnTo>
                  <a:lnTo>
                    <a:pt x="540067" y="160883"/>
                  </a:lnTo>
                  <a:lnTo>
                    <a:pt x="578535" y="160883"/>
                  </a:lnTo>
                  <a:lnTo>
                    <a:pt x="583476" y="161086"/>
                  </a:lnTo>
                  <a:lnTo>
                    <a:pt x="589661" y="161467"/>
                  </a:lnTo>
                  <a:lnTo>
                    <a:pt x="596265" y="16179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3087237" y="3045629"/>
              <a:ext cx="730250" cy="0"/>
            </a:xfrm>
            <a:custGeom>
              <a:avLst/>
              <a:gdLst/>
              <a:ahLst/>
              <a:cxnLst/>
              <a:rect l="l" t="t" r="r" b="b"/>
              <a:pathLst>
                <a:path w="730250" h="0">
                  <a:moveTo>
                    <a:pt x="0" y="0"/>
                  </a:moveTo>
                  <a:lnTo>
                    <a:pt x="627306" y="0"/>
                  </a:lnTo>
                </a:path>
                <a:path w="730250" h="0">
                  <a:moveTo>
                    <a:pt x="627164" y="0"/>
                  </a:moveTo>
                  <a:lnTo>
                    <a:pt x="729710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3830987" y="2720644"/>
              <a:ext cx="567690" cy="307340"/>
            </a:xfrm>
            <a:custGeom>
              <a:avLst/>
              <a:gdLst/>
              <a:ahLst/>
              <a:cxnLst/>
              <a:rect l="l" t="t" r="r" b="b"/>
              <a:pathLst>
                <a:path w="567690" h="307339">
                  <a:moveTo>
                    <a:pt x="157835" y="39954"/>
                  </a:moveTo>
                  <a:lnTo>
                    <a:pt x="155956" y="39014"/>
                  </a:lnTo>
                  <a:lnTo>
                    <a:pt x="155194" y="38633"/>
                  </a:lnTo>
                  <a:lnTo>
                    <a:pt x="135051" y="32029"/>
                  </a:lnTo>
                  <a:lnTo>
                    <a:pt x="133400" y="32689"/>
                  </a:lnTo>
                  <a:lnTo>
                    <a:pt x="124155" y="34671"/>
                  </a:lnTo>
                  <a:lnTo>
                    <a:pt x="120192" y="35001"/>
                  </a:lnTo>
                  <a:lnTo>
                    <a:pt x="111506" y="35966"/>
                  </a:lnTo>
                  <a:lnTo>
                    <a:pt x="105105" y="36588"/>
                  </a:lnTo>
                  <a:lnTo>
                    <a:pt x="97878" y="37109"/>
                  </a:lnTo>
                  <a:lnTo>
                    <a:pt x="75412" y="38481"/>
                  </a:lnTo>
                  <a:lnTo>
                    <a:pt x="63982" y="39014"/>
                  </a:lnTo>
                  <a:lnTo>
                    <a:pt x="29006" y="39014"/>
                  </a:lnTo>
                  <a:lnTo>
                    <a:pt x="22504" y="38633"/>
                  </a:lnTo>
                  <a:lnTo>
                    <a:pt x="23063" y="38633"/>
                  </a:lnTo>
                  <a:lnTo>
                    <a:pt x="15519" y="37973"/>
                  </a:lnTo>
                  <a:lnTo>
                    <a:pt x="13868" y="37642"/>
                  </a:lnTo>
                  <a:lnTo>
                    <a:pt x="13766" y="37807"/>
                  </a:lnTo>
                  <a:lnTo>
                    <a:pt x="13652" y="37973"/>
                  </a:lnTo>
                  <a:lnTo>
                    <a:pt x="12547" y="39624"/>
                  </a:lnTo>
                  <a:lnTo>
                    <a:pt x="12877" y="40284"/>
                  </a:lnTo>
                  <a:lnTo>
                    <a:pt x="14198" y="45897"/>
                  </a:lnTo>
                  <a:lnTo>
                    <a:pt x="15519" y="50850"/>
                  </a:lnTo>
                  <a:lnTo>
                    <a:pt x="16840" y="54483"/>
                  </a:lnTo>
                  <a:lnTo>
                    <a:pt x="16840" y="54813"/>
                  </a:lnTo>
                  <a:lnTo>
                    <a:pt x="17170" y="55143"/>
                  </a:lnTo>
                  <a:lnTo>
                    <a:pt x="17830" y="56794"/>
                  </a:lnTo>
                  <a:lnTo>
                    <a:pt x="19812" y="59105"/>
                  </a:lnTo>
                  <a:lnTo>
                    <a:pt x="23114" y="58775"/>
                  </a:lnTo>
                  <a:lnTo>
                    <a:pt x="57454" y="55803"/>
                  </a:lnTo>
                  <a:lnTo>
                    <a:pt x="125476" y="51841"/>
                  </a:lnTo>
                  <a:lnTo>
                    <a:pt x="129108" y="51841"/>
                  </a:lnTo>
                  <a:lnTo>
                    <a:pt x="128511" y="55143"/>
                  </a:lnTo>
                  <a:lnTo>
                    <a:pt x="128409" y="55803"/>
                  </a:lnTo>
                  <a:lnTo>
                    <a:pt x="128282" y="56794"/>
                  </a:lnTo>
                  <a:lnTo>
                    <a:pt x="127177" y="65493"/>
                  </a:lnTo>
                  <a:lnTo>
                    <a:pt x="125691" y="72542"/>
                  </a:lnTo>
                  <a:lnTo>
                    <a:pt x="109385" y="109601"/>
                  </a:lnTo>
                  <a:lnTo>
                    <a:pt x="83858" y="146418"/>
                  </a:lnTo>
                  <a:lnTo>
                    <a:pt x="52666" y="180200"/>
                  </a:lnTo>
                  <a:lnTo>
                    <a:pt x="18884" y="207378"/>
                  </a:lnTo>
                  <a:lnTo>
                    <a:pt x="2311" y="216611"/>
                  </a:lnTo>
                  <a:lnTo>
                    <a:pt x="0" y="218592"/>
                  </a:lnTo>
                  <a:lnTo>
                    <a:pt x="1320" y="219913"/>
                  </a:lnTo>
                  <a:lnTo>
                    <a:pt x="9245" y="227177"/>
                  </a:lnTo>
                  <a:lnTo>
                    <a:pt x="11887" y="229489"/>
                  </a:lnTo>
                  <a:lnTo>
                    <a:pt x="17170" y="228828"/>
                  </a:lnTo>
                  <a:lnTo>
                    <a:pt x="56781" y="200888"/>
                  </a:lnTo>
                  <a:lnTo>
                    <a:pt x="91389" y="166649"/>
                  </a:lnTo>
                  <a:lnTo>
                    <a:pt x="117830" y="131254"/>
                  </a:lnTo>
                  <a:lnTo>
                    <a:pt x="140970" y="90157"/>
                  </a:lnTo>
                  <a:lnTo>
                    <a:pt x="154736" y="51841"/>
                  </a:lnTo>
                  <a:lnTo>
                    <a:pt x="157505" y="42926"/>
                  </a:lnTo>
                  <a:lnTo>
                    <a:pt x="157835" y="39954"/>
                  </a:lnTo>
                  <a:close/>
                </a:path>
                <a:path w="567690" h="307339">
                  <a:moveTo>
                    <a:pt x="226847" y="660"/>
                  </a:moveTo>
                  <a:lnTo>
                    <a:pt x="224536" y="660"/>
                  </a:lnTo>
                  <a:lnTo>
                    <a:pt x="205714" y="0"/>
                  </a:lnTo>
                  <a:lnTo>
                    <a:pt x="202412" y="0"/>
                  </a:lnTo>
                  <a:lnTo>
                    <a:pt x="200761" y="1651"/>
                  </a:lnTo>
                  <a:lnTo>
                    <a:pt x="201422" y="3302"/>
                  </a:lnTo>
                  <a:lnTo>
                    <a:pt x="203073" y="6604"/>
                  </a:lnTo>
                  <a:lnTo>
                    <a:pt x="204724" y="28067"/>
                  </a:lnTo>
                  <a:lnTo>
                    <a:pt x="204724" y="280670"/>
                  </a:lnTo>
                  <a:lnTo>
                    <a:pt x="206044" y="280670"/>
                  </a:lnTo>
                  <a:lnTo>
                    <a:pt x="222885" y="279679"/>
                  </a:lnTo>
                  <a:lnTo>
                    <a:pt x="224536" y="279349"/>
                  </a:lnTo>
                  <a:lnTo>
                    <a:pt x="225526" y="277368"/>
                  </a:lnTo>
                  <a:lnTo>
                    <a:pt x="225628" y="28067"/>
                  </a:lnTo>
                  <a:lnTo>
                    <a:pt x="225856" y="15519"/>
                  </a:lnTo>
                  <a:lnTo>
                    <a:pt x="226847" y="3302"/>
                  </a:lnTo>
                  <a:lnTo>
                    <a:pt x="226847" y="660"/>
                  </a:lnTo>
                  <a:close/>
                </a:path>
                <a:path w="567690" h="307339">
                  <a:moveTo>
                    <a:pt x="500773" y="236969"/>
                  </a:moveTo>
                  <a:lnTo>
                    <a:pt x="480441" y="206527"/>
                  </a:lnTo>
                  <a:lnTo>
                    <a:pt x="480441" y="234772"/>
                  </a:lnTo>
                  <a:lnTo>
                    <a:pt x="480377" y="251282"/>
                  </a:lnTo>
                  <a:lnTo>
                    <a:pt x="480250" y="257975"/>
                  </a:lnTo>
                  <a:lnTo>
                    <a:pt x="480212" y="260019"/>
                  </a:lnTo>
                  <a:lnTo>
                    <a:pt x="478586" y="267423"/>
                  </a:lnTo>
                  <a:lnTo>
                    <a:pt x="441629" y="289369"/>
                  </a:lnTo>
                  <a:lnTo>
                    <a:pt x="428599" y="289915"/>
                  </a:lnTo>
                  <a:lnTo>
                    <a:pt x="415759" y="289750"/>
                  </a:lnTo>
                  <a:lnTo>
                    <a:pt x="378333" y="268681"/>
                  </a:lnTo>
                  <a:lnTo>
                    <a:pt x="376440" y="251282"/>
                  </a:lnTo>
                  <a:lnTo>
                    <a:pt x="376504" y="247650"/>
                  </a:lnTo>
                  <a:lnTo>
                    <a:pt x="400748" y="215188"/>
                  </a:lnTo>
                  <a:lnTo>
                    <a:pt x="437324" y="209689"/>
                  </a:lnTo>
                  <a:lnTo>
                    <a:pt x="442823" y="209969"/>
                  </a:lnTo>
                  <a:lnTo>
                    <a:pt x="447852" y="211162"/>
                  </a:lnTo>
                  <a:lnTo>
                    <a:pt x="454850" y="213639"/>
                  </a:lnTo>
                  <a:lnTo>
                    <a:pt x="466572" y="217932"/>
                  </a:lnTo>
                  <a:lnTo>
                    <a:pt x="480441" y="234772"/>
                  </a:lnTo>
                  <a:lnTo>
                    <a:pt x="480441" y="206527"/>
                  </a:lnTo>
                  <a:lnTo>
                    <a:pt x="441159" y="194716"/>
                  </a:lnTo>
                  <a:lnTo>
                    <a:pt x="433133" y="194716"/>
                  </a:lnTo>
                  <a:lnTo>
                    <a:pt x="392607" y="202412"/>
                  </a:lnTo>
                  <a:lnTo>
                    <a:pt x="359879" y="229730"/>
                  </a:lnTo>
                  <a:lnTo>
                    <a:pt x="355790" y="241541"/>
                  </a:lnTo>
                  <a:lnTo>
                    <a:pt x="355892" y="261988"/>
                  </a:lnTo>
                  <a:lnTo>
                    <a:pt x="380466" y="295948"/>
                  </a:lnTo>
                  <a:lnTo>
                    <a:pt x="406552" y="306158"/>
                  </a:lnTo>
                  <a:lnTo>
                    <a:pt x="406107" y="306158"/>
                  </a:lnTo>
                  <a:lnTo>
                    <a:pt x="414731" y="306971"/>
                  </a:lnTo>
                  <a:lnTo>
                    <a:pt x="439762" y="306971"/>
                  </a:lnTo>
                  <a:lnTo>
                    <a:pt x="480872" y="291465"/>
                  </a:lnTo>
                  <a:lnTo>
                    <a:pt x="500773" y="257975"/>
                  </a:lnTo>
                  <a:lnTo>
                    <a:pt x="500773" y="236969"/>
                  </a:lnTo>
                  <a:close/>
                </a:path>
                <a:path w="567690" h="307339">
                  <a:moveTo>
                    <a:pt x="516102" y="96418"/>
                  </a:moveTo>
                  <a:lnTo>
                    <a:pt x="515772" y="94437"/>
                  </a:lnTo>
                  <a:lnTo>
                    <a:pt x="514883" y="84201"/>
                  </a:lnTo>
                  <a:lnTo>
                    <a:pt x="514769" y="82880"/>
                  </a:lnTo>
                  <a:lnTo>
                    <a:pt x="514692" y="81953"/>
                  </a:lnTo>
                  <a:lnTo>
                    <a:pt x="514591" y="80873"/>
                  </a:lnTo>
                  <a:lnTo>
                    <a:pt x="514451" y="79248"/>
                  </a:lnTo>
                  <a:lnTo>
                    <a:pt x="514121" y="77597"/>
                  </a:lnTo>
                  <a:lnTo>
                    <a:pt x="512140" y="75946"/>
                  </a:lnTo>
                  <a:lnTo>
                    <a:pt x="500583" y="78257"/>
                  </a:lnTo>
                  <a:lnTo>
                    <a:pt x="477354" y="80873"/>
                  </a:lnTo>
                  <a:lnTo>
                    <a:pt x="470916" y="81470"/>
                  </a:lnTo>
                  <a:lnTo>
                    <a:pt x="463537" y="81953"/>
                  </a:lnTo>
                  <a:lnTo>
                    <a:pt x="445439" y="82880"/>
                  </a:lnTo>
                  <a:lnTo>
                    <a:pt x="400202" y="84201"/>
                  </a:lnTo>
                  <a:lnTo>
                    <a:pt x="377088" y="84201"/>
                  </a:lnTo>
                  <a:lnTo>
                    <a:pt x="368833" y="83870"/>
                  </a:lnTo>
                  <a:lnTo>
                    <a:pt x="363550" y="83540"/>
                  </a:lnTo>
                  <a:lnTo>
                    <a:pt x="360248" y="77597"/>
                  </a:lnTo>
                  <a:lnTo>
                    <a:pt x="360375" y="26860"/>
                  </a:lnTo>
                  <a:lnTo>
                    <a:pt x="360667" y="19786"/>
                  </a:lnTo>
                  <a:lnTo>
                    <a:pt x="361124" y="11557"/>
                  </a:lnTo>
                  <a:lnTo>
                    <a:pt x="361238" y="7264"/>
                  </a:lnTo>
                  <a:lnTo>
                    <a:pt x="359918" y="6934"/>
                  </a:lnTo>
                  <a:lnTo>
                    <a:pt x="359257" y="6604"/>
                  </a:lnTo>
                  <a:lnTo>
                    <a:pt x="350012" y="5943"/>
                  </a:lnTo>
                  <a:lnTo>
                    <a:pt x="340106" y="4953"/>
                  </a:lnTo>
                  <a:lnTo>
                    <a:pt x="335153" y="4953"/>
                  </a:lnTo>
                  <a:lnTo>
                    <a:pt x="337134" y="11557"/>
                  </a:lnTo>
                  <a:lnTo>
                    <a:pt x="339445" y="29387"/>
                  </a:lnTo>
                  <a:lnTo>
                    <a:pt x="339445" y="87833"/>
                  </a:lnTo>
                  <a:lnTo>
                    <a:pt x="348691" y="101041"/>
                  </a:lnTo>
                  <a:lnTo>
                    <a:pt x="479552" y="97739"/>
                  </a:lnTo>
                  <a:lnTo>
                    <a:pt x="513461" y="97739"/>
                  </a:lnTo>
                  <a:lnTo>
                    <a:pt x="516102" y="96418"/>
                  </a:lnTo>
                  <a:close/>
                </a:path>
                <a:path w="567690" h="307339">
                  <a:moveTo>
                    <a:pt x="567283" y="159816"/>
                  </a:moveTo>
                  <a:lnTo>
                    <a:pt x="567220" y="158902"/>
                  </a:lnTo>
                  <a:lnTo>
                    <a:pt x="566953" y="155194"/>
                  </a:lnTo>
                  <a:lnTo>
                    <a:pt x="565810" y="146786"/>
                  </a:lnTo>
                  <a:lnTo>
                    <a:pt x="565721" y="146113"/>
                  </a:lnTo>
                  <a:lnTo>
                    <a:pt x="565594" y="145186"/>
                  </a:lnTo>
                  <a:lnTo>
                    <a:pt x="565518" y="144602"/>
                  </a:lnTo>
                  <a:lnTo>
                    <a:pt x="565429" y="143941"/>
                  </a:lnTo>
                  <a:lnTo>
                    <a:pt x="565340" y="143306"/>
                  </a:lnTo>
                  <a:lnTo>
                    <a:pt x="565213" y="142379"/>
                  </a:lnTo>
                  <a:lnTo>
                    <a:pt x="565150" y="141947"/>
                  </a:lnTo>
                  <a:lnTo>
                    <a:pt x="565086" y="141439"/>
                  </a:lnTo>
                  <a:lnTo>
                    <a:pt x="564972" y="140665"/>
                  </a:lnTo>
                  <a:lnTo>
                    <a:pt x="564642" y="139014"/>
                  </a:lnTo>
                  <a:lnTo>
                    <a:pt x="562660" y="137033"/>
                  </a:lnTo>
                  <a:lnTo>
                    <a:pt x="550773" y="139344"/>
                  </a:lnTo>
                  <a:lnTo>
                    <a:pt x="525703" y="141439"/>
                  </a:lnTo>
                  <a:lnTo>
                    <a:pt x="518833" y="141947"/>
                  </a:lnTo>
                  <a:lnTo>
                    <a:pt x="478510" y="143941"/>
                  </a:lnTo>
                  <a:lnTo>
                    <a:pt x="445604" y="145186"/>
                  </a:lnTo>
                  <a:lnTo>
                    <a:pt x="402882" y="146278"/>
                  </a:lnTo>
                  <a:lnTo>
                    <a:pt x="404672" y="146278"/>
                  </a:lnTo>
                  <a:lnTo>
                    <a:pt x="388315" y="146545"/>
                  </a:lnTo>
                  <a:lnTo>
                    <a:pt x="373214" y="146545"/>
                  </a:lnTo>
                  <a:lnTo>
                    <a:pt x="352425" y="146786"/>
                  </a:lnTo>
                  <a:lnTo>
                    <a:pt x="341947" y="146786"/>
                  </a:lnTo>
                  <a:lnTo>
                    <a:pt x="331241" y="146545"/>
                  </a:lnTo>
                  <a:lnTo>
                    <a:pt x="331901" y="146545"/>
                  </a:lnTo>
                  <a:lnTo>
                    <a:pt x="306311" y="145580"/>
                  </a:lnTo>
                  <a:lnTo>
                    <a:pt x="299326" y="145186"/>
                  </a:lnTo>
                  <a:lnTo>
                    <a:pt x="293217" y="144602"/>
                  </a:lnTo>
                  <a:lnTo>
                    <a:pt x="285038" y="143560"/>
                  </a:lnTo>
                  <a:lnTo>
                    <a:pt x="285254" y="143560"/>
                  </a:lnTo>
                  <a:lnTo>
                    <a:pt x="283972" y="143306"/>
                  </a:lnTo>
                  <a:lnTo>
                    <a:pt x="282676" y="145580"/>
                  </a:lnTo>
                  <a:lnTo>
                    <a:pt x="282752" y="145808"/>
                  </a:lnTo>
                  <a:lnTo>
                    <a:pt x="282981" y="146278"/>
                  </a:lnTo>
                  <a:lnTo>
                    <a:pt x="283108" y="146786"/>
                  </a:lnTo>
                  <a:lnTo>
                    <a:pt x="284302" y="151892"/>
                  </a:lnTo>
                  <a:lnTo>
                    <a:pt x="286270" y="159105"/>
                  </a:lnTo>
                  <a:lnTo>
                    <a:pt x="286359" y="159359"/>
                  </a:lnTo>
                  <a:lnTo>
                    <a:pt x="287566" y="162661"/>
                  </a:lnTo>
                  <a:lnTo>
                    <a:pt x="288264" y="164769"/>
                  </a:lnTo>
                  <a:lnTo>
                    <a:pt x="290906" y="166751"/>
                  </a:lnTo>
                  <a:lnTo>
                    <a:pt x="294538" y="166420"/>
                  </a:lnTo>
                  <a:lnTo>
                    <a:pt x="303352" y="165442"/>
                  </a:lnTo>
                  <a:lnTo>
                    <a:pt x="311061" y="164769"/>
                  </a:lnTo>
                  <a:lnTo>
                    <a:pt x="311277" y="164769"/>
                  </a:lnTo>
                  <a:lnTo>
                    <a:pt x="320128" y="164236"/>
                  </a:lnTo>
                  <a:lnTo>
                    <a:pt x="363385" y="162166"/>
                  </a:lnTo>
                  <a:lnTo>
                    <a:pt x="483476" y="159105"/>
                  </a:lnTo>
                  <a:lnTo>
                    <a:pt x="498856" y="159105"/>
                  </a:lnTo>
                  <a:lnTo>
                    <a:pt x="511086" y="158902"/>
                  </a:lnTo>
                  <a:lnTo>
                    <a:pt x="549554" y="158902"/>
                  </a:lnTo>
                  <a:lnTo>
                    <a:pt x="554494" y="159105"/>
                  </a:lnTo>
                  <a:lnTo>
                    <a:pt x="558723" y="159359"/>
                  </a:lnTo>
                  <a:lnTo>
                    <a:pt x="558253" y="159359"/>
                  </a:lnTo>
                  <a:lnTo>
                    <a:pt x="567283" y="15981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3816795" y="3045629"/>
              <a:ext cx="700405" cy="0"/>
            </a:xfrm>
            <a:custGeom>
              <a:avLst/>
              <a:gdLst/>
              <a:ahLst/>
              <a:cxnLst/>
              <a:rect l="l" t="t" r="r" b="b"/>
              <a:pathLst>
                <a:path w="700405" h="0">
                  <a:moveTo>
                    <a:pt x="0" y="0"/>
                  </a:moveTo>
                  <a:lnTo>
                    <a:pt x="597693" y="0"/>
                  </a:lnTo>
                </a:path>
                <a:path w="700405" h="0">
                  <a:moveTo>
                    <a:pt x="597541" y="0"/>
                  </a:moveTo>
                  <a:lnTo>
                    <a:pt x="699935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529130" y="2720644"/>
              <a:ext cx="574040" cy="294005"/>
            </a:xfrm>
            <a:custGeom>
              <a:avLst/>
              <a:gdLst/>
              <a:ahLst/>
              <a:cxnLst/>
              <a:rect l="l" t="t" r="r" b="b"/>
              <a:pathLst>
                <a:path w="574040" h="294005">
                  <a:moveTo>
                    <a:pt x="165430" y="43916"/>
                  </a:moveTo>
                  <a:lnTo>
                    <a:pt x="165100" y="39954"/>
                  </a:lnTo>
                  <a:lnTo>
                    <a:pt x="164312" y="34671"/>
                  </a:lnTo>
                  <a:lnTo>
                    <a:pt x="164274" y="34340"/>
                  </a:lnTo>
                  <a:lnTo>
                    <a:pt x="164172" y="33680"/>
                  </a:lnTo>
                  <a:lnTo>
                    <a:pt x="164045" y="32880"/>
                  </a:lnTo>
                  <a:lnTo>
                    <a:pt x="163944" y="32131"/>
                  </a:lnTo>
                  <a:lnTo>
                    <a:pt x="163830" y="31369"/>
                  </a:lnTo>
                  <a:lnTo>
                    <a:pt x="163779" y="31038"/>
                  </a:lnTo>
                  <a:lnTo>
                    <a:pt x="163690" y="30708"/>
                  </a:lnTo>
                  <a:lnTo>
                    <a:pt x="163118" y="28727"/>
                  </a:lnTo>
                  <a:lnTo>
                    <a:pt x="162788" y="27076"/>
                  </a:lnTo>
                  <a:lnTo>
                    <a:pt x="160147" y="26085"/>
                  </a:lnTo>
                  <a:lnTo>
                    <a:pt x="159156" y="26416"/>
                  </a:lnTo>
                  <a:lnTo>
                    <a:pt x="150571" y="28067"/>
                  </a:lnTo>
                  <a:lnTo>
                    <a:pt x="128778" y="30708"/>
                  </a:lnTo>
                  <a:lnTo>
                    <a:pt x="116560" y="31369"/>
                  </a:lnTo>
                  <a:lnTo>
                    <a:pt x="107543" y="32131"/>
                  </a:lnTo>
                  <a:lnTo>
                    <a:pt x="101396" y="32588"/>
                  </a:lnTo>
                  <a:lnTo>
                    <a:pt x="95275" y="32880"/>
                  </a:lnTo>
                  <a:lnTo>
                    <a:pt x="71856" y="33680"/>
                  </a:lnTo>
                  <a:lnTo>
                    <a:pt x="47218" y="34671"/>
                  </a:lnTo>
                  <a:lnTo>
                    <a:pt x="28067" y="33680"/>
                  </a:lnTo>
                  <a:lnTo>
                    <a:pt x="20142" y="33350"/>
                  </a:lnTo>
                  <a:lnTo>
                    <a:pt x="18491" y="33350"/>
                  </a:lnTo>
                  <a:lnTo>
                    <a:pt x="17170" y="35331"/>
                  </a:lnTo>
                  <a:lnTo>
                    <a:pt x="17500" y="35991"/>
                  </a:lnTo>
                  <a:lnTo>
                    <a:pt x="18491" y="40284"/>
                  </a:lnTo>
                  <a:lnTo>
                    <a:pt x="20142" y="46888"/>
                  </a:lnTo>
                  <a:lnTo>
                    <a:pt x="20269" y="47218"/>
                  </a:lnTo>
                  <a:lnTo>
                    <a:pt x="20383" y="47548"/>
                  </a:lnTo>
                  <a:lnTo>
                    <a:pt x="20510" y="47879"/>
                  </a:lnTo>
                  <a:lnTo>
                    <a:pt x="21005" y="49199"/>
                  </a:lnTo>
                  <a:lnTo>
                    <a:pt x="21132" y="49860"/>
                  </a:lnTo>
                  <a:lnTo>
                    <a:pt x="21463" y="50190"/>
                  </a:lnTo>
                  <a:lnTo>
                    <a:pt x="22123" y="51841"/>
                  </a:lnTo>
                  <a:lnTo>
                    <a:pt x="24104" y="54152"/>
                  </a:lnTo>
                  <a:lnTo>
                    <a:pt x="27406" y="53822"/>
                  </a:lnTo>
                  <a:lnTo>
                    <a:pt x="36322" y="52501"/>
                  </a:lnTo>
                  <a:lnTo>
                    <a:pt x="50520" y="51181"/>
                  </a:lnTo>
                  <a:lnTo>
                    <a:pt x="60426" y="50520"/>
                  </a:lnTo>
                  <a:lnTo>
                    <a:pt x="67030" y="49860"/>
                  </a:lnTo>
                  <a:lnTo>
                    <a:pt x="82219" y="48869"/>
                  </a:lnTo>
                  <a:lnTo>
                    <a:pt x="82118" y="52501"/>
                  </a:lnTo>
                  <a:lnTo>
                    <a:pt x="82067" y="54152"/>
                  </a:lnTo>
                  <a:lnTo>
                    <a:pt x="81978" y="57124"/>
                  </a:lnTo>
                  <a:lnTo>
                    <a:pt x="66243" y="104444"/>
                  </a:lnTo>
                  <a:lnTo>
                    <a:pt x="34150" y="147180"/>
                  </a:lnTo>
                  <a:lnTo>
                    <a:pt x="2641" y="171704"/>
                  </a:lnTo>
                  <a:lnTo>
                    <a:pt x="2425" y="171907"/>
                  </a:lnTo>
                  <a:lnTo>
                    <a:pt x="0" y="173685"/>
                  </a:lnTo>
                  <a:lnTo>
                    <a:pt x="1320" y="175006"/>
                  </a:lnTo>
                  <a:lnTo>
                    <a:pt x="9575" y="182270"/>
                  </a:lnTo>
                  <a:lnTo>
                    <a:pt x="12877" y="184912"/>
                  </a:lnTo>
                  <a:lnTo>
                    <a:pt x="18161" y="183261"/>
                  </a:lnTo>
                  <a:lnTo>
                    <a:pt x="19812" y="181940"/>
                  </a:lnTo>
                  <a:lnTo>
                    <a:pt x="33985" y="171907"/>
                  </a:lnTo>
                  <a:lnTo>
                    <a:pt x="68300" y="135636"/>
                  </a:lnTo>
                  <a:lnTo>
                    <a:pt x="84531" y="110286"/>
                  </a:lnTo>
                  <a:lnTo>
                    <a:pt x="90627" y="114858"/>
                  </a:lnTo>
                  <a:lnTo>
                    <a:pt x="122491" y="145821"/>
                  </a:lnTo>
                  <a:lnTo>
                    <a:pt x="145618" y="174015"/>
                  </a:lnTo>
                  <a:lnTo>
                    <a:pt x="147269" y="175996"/>
                  </a:lnTo>
                  <a:lnTo>
                    <a:pt x="164439" y="159816"/>
                  </a:lnTo>
                  <a:lnTo>
                    <a:pt x="162788" y="155854"/>
                  </a:lnTo>
                  <a:lnTo>
                    <a:pt x="161137" y="154533"/>
                  </a:lnTo>
                  <a:lnTo>
                    <a:pt x="157505" y="150571"/>
                  </a:lnTo>
                  <a:lnTo>
                    <a:pt x="126517" y="123875"/>
                  </a:lnTo>
                  <a:lnTo>
                    <a:pt x="91135" y="96748"/>
                  </a:lnTo>
                  <a:lnTo>
                    <a:pt x="95719" y="87871"/>
                  </a:lnTo>
                  <a:lnTo>
                    <a:pt x="106184" y="48869"/>
                  </a:lnTo>
                  <a:lnTo>
                    <a:pt x="106324" y="47879"/>
                  </a:lnTo>
                  <a:lnTo>
                    <a:pt x="109296" y="47548"/>
                  </a:lnTo>
                  <a:lnTo>
                    <a:pt x="118541" y="47548"/>
                  </a:lnTo>
                  <a:lnTo>
                    <a:pt x="126466" y="47218"/>
                  </a:lnTo>
                  <a:lnTo>
                    <a:pt x="140995" y="47548"/>
                  </a:lnTo>
                  <a:lnTo>
                    <a:pt x="165430" y="47548"/>
                  </a:lnTo>
                  <a:lnTo>
                    <a:pt x="165430" y="47218"/>
                  </a:lnTo>
                  <a:lnTo>
                    <a:pt x="165430" y="43916"/>
                  </a:lnTo>
                  <a:close/>
                </a:path>
                <a:path w="574040" h="294005">
                  <a:moveTo>
                    <a:pt x="236753" y="330"/>
                  </a:moveTo>
                  <a:lnTo>
                    <a:pt x="235102" y="330"/>
                  </a:lnTo>
                  <a:lnTo>
                    <a:pt x="230809" y="0"/>
                  </a:lnTo>
                  <a:lnTo>
                    <a:pt x="212318" y="0"/>
                  </a:lnTo>
                  <a:lnTo>
                    <a:pt x="210667" y="1651"/>
                  </a:lnTo>
                  <a:lnTo>
                    <a:pt x="211328" y="3302"/>
                  </a:lnTo>
                  <a:lnTo>
                    <a:pt x="212979" y="6604"/>
                  </a:lnTo>
                  <a:lnTo>
                    <a:pt x="214579" y="27076"/>
                  </a:lnTo>
                  <a:lnTo>
                    <a:pt x="214630" y="89484"/>
                  </a:lnTo>
                  <a:lnTo>
                    <a:pt x="203403" y="90144"/>
                  </a:lnTo>
                  <a:lnTo>
                    <a:pt x="176326" y="91135"/>
                  </a:lnTo>
                  <a:lnTo>
                    <a:pt x="153543" y="90805"/>
                  </a:lnTo>
                  <a:lnTo>
                    <a:pt x="148259" y="90144"/>
                  </a:lnTo>
                  <a:lnTo>
                    <a:pt x="145618" y="89484"/>
                  </a:lnTo>
                  <a:lnTo>
                    <a:pt x="145618" y="92125"/>
                  </a:lnTo>
                  <a:lnTo>
                    <a:pt x="152552" y="111277"/>
                  </a:lnTo>
                  <a:lnTo>
                    <a:pt x="156184" y="110617"/>
                  </a:lnTo>
                  <a:lnTo>
                    <a:pt x="164109" y="109626"/>
                  </a:lnTo>
                  <a:lnTo>
                    <a:pt x="184581" y="107315"/>
                  </a:lnTo>
                  <a:lnTo>
                    <a:pt x="192506" y="106984"/>
                  </a:lnTo>
                  <a:lnTo>
                    <a:pt x="214630" y="105664"/>
                  </a:lnTo>
                  <a:lnTo>
                    <a:pt x="214630" y="216281"/>
                  </a:lnTo>
                  <a:lnTo>
                    <a:pt x="215950" y="216281"/>
                  </a:lnTo>
                  <a:lnTo>
                    <a:pt x="232791" y="215290"/>
                  </a:lnTo>
                  <a:lnTo>
                    <a:pt x="234442" y="214960"/>
                  </a:lnTo>
                  <a:lnTo>
                    <a:pt x="235432" y="212979"/>
                  </a:lnTo>
                  <a:lnTo>
                    <a:pt x="235432" y="105664"/>
                  </a:lnTo>
                  <a:lnTo>
                    <a:pt x="235432" y="91135"/>
                  </a:lnTo>
                  <a:lnTo>
                    <a:pt x="235445" y="32880"/>
                  </a:lnTo>
                  <a:lnTo>
                    <a:pt x="235559" y="26085"/>
                  </a:lnTo>
                  <a:lnTo>
                    <a:pt x="235762" y="15189"/>
                  </a:lnTo>
                  <a:lnTo>
                    <a:pt x="236728" y="3302"/>
                  </a:lnTo>
                  <a:lnTo>
                    <a:pt x="236753" y="330"/>
                  </a:lnTo>
                  <a:close/>
                </a:path>
                <a:path w="574040" h="294005">
                  <a:moveTo>
                    <a:pt x="254914" y="288264"/>
                  </a:moveTo>
                  <a:lnTo>
                    <a:pt x="253060" y="277368"/>
                  </a:lnTo>
                  <a:lnTo>
                    <a:pt x="253009" y="277037"/>
                  </a:lnTo>
                  <a:lnTo>
                    <a:pt x="252907" y="276440"/>
                  </a:lnTo>
                  <a:lnTo>
                    <a:pt x="252272" y="272745"/>
                  </a:lnTo>
                  <a:lnTo>
                    <a:pt x="251942" y="271094"/>
                  </a:lnTo>
                  <a:lnTo>
                    <a:pt x="249961" y="269113"/>
                  </a:lnTo>
                  <a:lnTo>
                    <a:pt x="246659" y="269773"/>
                  </a:lnTo>
                  <a:lnTo>
                    <a:pt x="238734" y="271754"/>
                  </a:lnTo>
                  <a:lnTo>
                    <a:pt x="215074" y="274624"/>
                  </a:lnTo>
                  <a:lnTo>
                    <a:pt x="209143" y="275247"/>
                  </a:lnTo>
                  <a:lnTo>
                    <a:pt x="203403" y="275640"/>
                  </a:lnTo>
                  <a:lnTo>
                    <a:pt x="181749" y="276682"/>
                  </a:lnTo>
                  <a:lnTo>
                    <a:pt x="162102" y="277368"/>
                  </a:lnTo>
                  <a:lnTo>
                    <a:pt x="125806" y="277368"/>
                  </a:lnTo>
                  <a:lnTo>
                    <a:pt x="116560" y="277037"/>
                  </a:lnTo>
                  <a:lnTo>
                    <a:pt x="111302" y="276682"/>
                  </a:lnTo>
                  <a:lnTo>
                    <a:pt x="111594" y="276682"/>
                  </a:lnTo>
                  <a:lnTo>
                    <a:pt x="107315" y="270433"/>
                  </a:lnTo>
                  <a:lnTo>
                    <a:pt x="107365" y="223215"/>
                  </a:lnTo>
                  <a:lnTo>
                    <a:pt x="107556" y="216281"/>
                  </a:lnTo>
                  <a:lnTo>
                    <a:pt x="107670" y="212979"/>
                  </a:lnTo>
                  <a:lnTo>
                    <a:pt x="108305" y="205714"/>
                  </a:lnTo>
                  <a:lnTo>
                    <a:pt x="108305" y="202412"/>
                  </a:lnTo>
                  <a:lnTo>
                    <a:pt x="106324" y="202412"/>
                  </a:lnTo>
                  <a:lnTo>
                    <a:pt x="97409" y="201752"/>
                  </a:lnTo>
                  <a:lnTo>
                    <a:pt x="87833" y="201422"/>
                  </a:lnTo>
                  <a:lnTo>
                    <a:pt x="82550" y="201422"/>
                  </a:lnTo>
                  <a:lnTo>
                    <a:pt x="82651" y="201752"/>
                  </a:lnTo>
                  <a:lnTo>
                    <a:pt x="84531" y="208026"/>
                  </a:lnTo>
                  <a:lnTo>
                    <a:pt x="86512" y="223215"/>
                  </a:lnTo>
                  <a:lnTo>
                    <a:pt x="86512" y="278358"/>
                  </a:lnTo>
                  <a:lnTo>
                    <a:pt x="97320" y="293751"/>
                  </a:lnTo>
                  <a:lnTo>
                    <a:pt x="146113" y="293751"/>
                  </a:lnTo>
                  <a:lnTo>
                    <a:pt x="221538" y="291896"/>
                  </a:lnTo>
                  <a:lnTo>
                    <a:pt x="253263" y="291896"/>
                  </a:lnTo>
                  <a:lnTo>
                    <a:pt x="254914" y="289915"/>
                  </a:lnTo>
                  <a:lnTo>
                    <a:pt x="254914" y="288264"/>
                  </a:lnTo>
                  <a:close/>
                </a:path>
                <a:path w="574040" h="294005">
                  <a:moveTo>
                    <a:pt x="442137" y="23774"/>
                  </a:moveTo>
                  <a:lnTo>
                    <a:pt x="440486" y="23444"/>
                  </a:lnTo>
                  <a:lnTo>
                    <a:pt x="419354" y="23114"/>
                  </a:lnTo>
                  <a:lnTo>
                    <a:pt x="418033" y="23114"/>
                  </a:lnTo>
                  <a:lnTo>
                    <a:pt x="416382" y="24765"/>
                  </a:lnTo>
                  <a:lnTo>
                    <a:pt x="417042" y="26416"/>
                  </a:lnTo>
                  <a:lnTo>
                    <a:pt x="418693" y="29718"/>
                  </a:lnTo>
                  <a:lnTo>
                    <a:pt x="421005" y="45237"/>
                  </a:lnTo>
                  <a:lnTo>
                    <a:pt x="420674" y="57785"/>
                  </a:lnTo>
                  <a:lnTo>
                    <a:pt x="420598" y="61747"/>
                  </a:lnTo>
                  <a:lnTo>
                    <a:pt x="420522" y="66040"/>
                  </a:lnTo>
                  <a:lnTo>
                    <a:pt x="420344" y="75615"/>
                  </a:lnTo>
                  <a:lnTo>
                    <a:pt x="420344" y="92786"/>
                  </a:lnTo>
                  <a:lnTo>
                    <a:pt x="420331" y="94107"/>
                  </a:lnTo>
                  <a:lnTo>
                    <a:pt x="420014" y="146608"/>
                  </a:lnTo>
                  <a:lnTo>
                    <a:pt x="413740" y="147269"/>
                  </a:lnTo>
                  <a:lnTo>
                    <a:pt x="390626" y="148590"/>
                  </a:lnTo>
                  <a:lnTo>
                    <a:pt x="364210" y="149250"/>
                  </a:lnTo>
                  <a:lnTo>
                    <a:pt x="340766" y="149250"/>
                  </a:lnTo>
                  <a:lnTo>
                    <a:pt x="334162" y="148920"/>
                  </a:lnTo>
                  <a:lnTo>
                    <a:pt x="334149" y="146608"/>
                  </a:lnTo>
                  <a:lnTo>
                    <a:pt x="333832" y="94107"/>
                  </a:lnTo>
                  <a:lnTo>
                    <a:pt x="339775" y="93776"/>
                  </a:lnTo>
                  <a:lnTo>
                    <a:pt x="361899" y="93116"/>
                  </a:lnTo>
                  <a:lnTo>
                    <a:pt x="387985" y="92786"/>
                  </a:lnTo>
                  <a:lnTo>
                    <a:pt x="420344" y="92786"/>
                  </a:lnTo>
                  <a:lnTo>
                    <a:pt x="420344" y="75615"/>
                  </a:lnTo>
                  <a:lnTo>
                    <a:pt x="412089" y="76276"/>
                  </a:lnTo>
                  <a:lnTo>
                    <a:pt x="362229" y="77597"/>
                  </a:lnTo>
                  <a:lnTo>
                    <a:pt x="333832" y="77597"/>
                  </a:lnTo>
                  <a:lnTo>
                    <a:pt x="333933" y="37642"/>
                  </a:lnTo>
                  <a:lnTo>
                    <a:pt x="334060" y="34340"/>
                  </a:lnTo>
                  <a:lnTo>
                    <a:pt x="334162" y="28727"/>
                  </a:lnTo>
                  <a:lnTo>
                    <a:pt x="332511" y="28397"/>
                  </a:lnTo>
                  <a:lnTo>
                    <a:pt x="331851" y="28397"/>
                  </a:lnTo>
                  <a:lnTo>
                    <a:pt x="313690" y="27736"/>
                  </a:lnTo>
                  <a:lnTo>
                    <a:pt x="308737" y="27736"/>
                  </a:lnTo>
                  <a:lnTo>
                    <a:pt x="310718" y="34340"/>
                  </a:lnTo>
                  <a:lnTo>
                    <a:pt x="313359" y="52832"/>
                  </a:lnTo>
                  <a:lnTo>
                    <a:pt x="313461" y="94107"/>
                  </a:lnTo>
                  <a:lnTo>
                    <a:pt x="313690" y="167081"/>
                  </a:lnTo>
                  <a:lnTo>
                    <a:pt x="315671" y="167741"/>
                  </a:lnTo>
                  <a:lnTo>
                    <a:pt x="316992" y="167741"/>
                  </a:lnTo>
                  <a:lnTo>
                    <a:pt x="324586" y="166751"/>
                  </a:lnTo>
                  <a:lnTo>
                    <a:pt x="332841" y="166090"/>
                  </a:lnTo>
                  <a:lnTo>
                    <a:pt x="334822" y="166090"/>
                  </a:lnTo>
                  <a:lnTo>
                    <a:pt x="435864" y="164109"/>
                  </a:lnTo>
                  <a:lnTo>
                    <a:pt x="440486" y="164109"/>
                  </a:lnTo>
                  <a:lnTo>
                    <a:pt x="440563" y="149250"/>
                  </a:lnTo>
                  <a:lnTo>
                    <a:pt x="440575" y="146608"/>
                  </a:lnTo>
                  <a:lnTo>
                    <a:pt x="440956" y="92786"/>
                  </a:lnTo>
                  <a:lnTo>
                    <a:pt x="441071" y="77597"/>
                  </a:lnTo>
                  <a:lnTo>
                    <a:pt x="441147" y="66040"/>
                  </a:lnTo>
                  <a:lnTo>
                    <a:pt x="441210" y="52832"/>
                  </a:lnTo>
                  <a:lnTo>
                    <a:pt x="441807" y="37642"/>
                  </a:lnTo>
                  <a:lnTo>
                    <a:pt x="441909" y="34340"/>
                  </a:lnTo>
                  <a:lnTo>
                    <a:pt x="441985" y="31699"/>
                  </a:lnTo>
                  <a:lnTo>
                    <a:pt x="442048" y="29718"/>
                  </a:lnTo>
                  <a:lnTo>
                    <a:pt x="442137" y="23774"/>
                  </a:lnTo>
                  <a:close/>
                </a:path>
                <a:path w="574040" h="294005">
                  <a:moveTo>
                    <a:pt x="538886" y="288264"/>
                  </a:moveTo>
                  <a:lnTo>
                    <a:pt x="537032" y="277368"/>
                  </a:lnTo>
                  <a:lnTo>
                    <a:pt x="536981" y="277037"/>
                  </a:lnTo>
                  <a:lnTo>
                    <a:pt x="536879" y="276440"/>
                  </a:lnTo>
                  <a:lnTo>
                    <a:pt x="536244" y="272745"/>
                  </a:lnTo>
                  <a:lnTo>
                    <a:pt x="535914" y="271094"/>
                  </a:lnTo>
                  <a:lnTo>
                    <a:pt x="533933" y="269113"/>
                  </a:lnTo>
                  <a:lnTo>
                    <a:pt x="530631" y="269773"/>
                  </a:lnTo>
                  <a:lnTo>
                    <a:pt x="522706" y="271754"/>
                  </a:lnTo>
                  <a:lnTo>
                    <a:pt x="499046" y="274624"/>
                  </a:lnTo>
                  <a:lnTo>
                    <a:pt x="493115" y="275247"/>
                  </a:lnTo>
                  <a:lnTo>
                    <a:pt x="487375" y="275640"/>
                  </a:lnTo>
                  <a:lnTo>
                    <a:pt x="465721" y="276682"/>
                  </a:lnTo>
                  <a:lnTo>
                    <a:pt x="446074" y="277368"/>
                  </a:lnTo>
                  <a:lnTo>
                    <a:pt x="409778" y="277368"/>
                  </a:lnTo>
                  <a:lnTo>
                    <a:pt x="400532" y="277037"/>
                  </a:lnTo>
                  <a:lnTo>
                    <a:pt x="395274" y="276682"/>
                  </a:lnTo>
                  <a:lnTo>
                    <a:pt x="395566" y="276682"/>
                  </a:lnTo>
                  <a:lnTo>
                    <a:pt x="391287" y="270433"/>
                  </a:lnTo>
                  <a:lnTo>
                    <a:pt x="391337" y="226517"/>
                  </a:lnTo>
                  <a:lnTo>
                    <a:pt x="392277" y="209016"/>
                  </a:lnTo>
                  <a:lnTo>
                    <a:pt x="392277" y="205714"/>
                  </a:lnTo>
                  <a:lnTo>
                    <a:pt x="390296" y="205714"/>
                  </a:lnTo>
                  <a:lnTo>
                    <a:pt x="381381" y="205054"/>
                  </a:lnTo>
                  <a:lnTo>
                    <a:pt x="371805" y="204724"/>
                  </a:lnTo>
                  <a:lnTo>
                    <a:pt x="366522" y="204724"/>
                  </a:lnTo>
                  <a:lnTo>
                    <a:pt x="366623" y="205054"/>
                  </a:lnTo>
                  <a:lnTo>
                    <a:pt x="368503" y="211328"/>
                  </a:lnTo>
                  <a:lnTo>
                    <a:pt x="370484" y="226517"/>
                  </a:lnTo>
                  <a:lnTo>
                    <a:pt x="370484" y="278358"/>
                  </a:lnTo>
                  <a:lnTo>
                    <a:pt x="381292" y="293751"/>
                  </a:lnTo>
                  <a:lnTo>
                    <a:pt x="430085" y="293751"/>
                  </a:lnTo>
                  <a:lnTo>
                    <a:pt x="505510" y="291896"/>
                  </a:lnTo>
                  <a:lnTo>
                    <a:pt x="537235" y="291896"/>
                  </a:lnTo>
                  <a:lnTo>
                    <a:pt x="538886" y="289915"/>
                  </a:lnTo>
                  <a:lnTo>
                    <a:pt x="538886" y="288264"/>
                  </a:lnTo>
                  <a:close/>
                </a:path>
                <a:path w="574040" h="294005">
                  <a:moveTo>
                    <a:pt x="573557" y="109626"/>
                  </a:moveTo>
                  <a:lnTo>
                    <a:pt x="573227" y="105333"/>
                  </a:lnTo>
                  <a:lnTo>
                    <a:pt x="572897" y="96748"/>
                  </a:lnTo>
                  <a:lnTo>
                    <a:pt x="572643" y="95097"/>
                  </a:lnTo>
                  <a:lnTo>
                    <a:pt x="571906" y="90144"/>
                  </a:lnTo>
                  <a:lnTo>
                    <a:pt x="568934" y="90474"/>
                  </a:lnTo>
                  <a:lnTo>
                    <a:pt x="564642" y="91795"/>
                  </a:lnTo>
                  <a:lnTo>
                    <a:pt x="546481" y="93776"/>
                  </a:lnTo>
                  <a:lnTo>
                    <a:pt x="525348" y="95097"/>
                  </a:lnTo>
                  <a:lnTo>
                    <a:pt x="516102" y="95097"/>
                  </a:lnTo>
                  <a:lnTo>
                    <a:pt x="516204" y="27736"/>
                  </a:lnTo>
                  <a:lnTo>
                    <a:pt x="516432" y="15189"/>
                  </a:lnTo>
                  <a:lnTo>
                    <a:pt x="517398" y="3302"/>
                  </a:lnTo>
                  <a:lnTo>
                    <a:pt x="517423" y="330"/>
                  </a:lnTo>
                  <a:lnTo>
                    <a:pt x="515772" y="330"/>
                  </a:lnTo>
                  <a:lnTo>
                    <a:pt x="511479" y="0"/>
                  </a:lnTo>
                  <a:lnTo>
                    <a:pt x="492988" y="0"/>
                  </a:lnTo>
                  <a:lnTo>
                    <a:pt x="491337" y="1651"/>
                  </a:lnTo>
                  <a:lnTo>
                    <a:pt x="491998" y="3302"/>
                  </a:lnTo>
                  <a:lnTo>
                    <a:pt x="493649" y="6604"/>
                  </a:lnTo>
                  <a:lnTo>
                    <a:pt x="495300" y="27736"/>
                  </a:lnTo>
                  <a:lnTo>
                    <a:pt x="495300" y="216281"/>
                  </a:lnTo>
                  <a:lnTo>
                    <a:pt x="496620" y="216281"/>
                  </a:lnTo>
                  <a:lnTo>
                    <a:pt x="513461" y="215290"/>
                  </a:lnTo>
                  <a:lnTo>
                    <a:pt x="515112" y="214960"/>
                  </a:lnTo>
                  <a:lnTo>
                    <a:pt x="516102" y="212979"/>
                  </a:lnTo>
                  <a:lnTo>
                    <a:pt x="516102" y="112928"/>
                  </a:lnTo>
                  <a:lnTo>
                    <a:pt x="525348" y="112268"/>
                  </a:lnTo>
                  <a:lnTo>
                    <a:pt x="547141" y="112268"/>
                  </a:lnTo>
                  <a:lnTo>
                    <a:pt x="565962" y="112598"/>
                  </a:lnTo>
                  <a:lnTo>
                    <a:pt x="570585" y="113258"/>
                  </a:lnTo>
                  <a:lnTo>
                    <a:pt x="573557" y="113258"/>
                  </a:lnTo>
                  <a:lnTo>
                    <a:pt x="573557" y="112268"/>
                  </a:lnTo>
                  <a:lnTo>
                    <a:pt x="573557" y="10962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4516587" y="3045629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 h="0">
                  <a:moveTo>
                    <a:pt x="0" y="0"/>
                  </a:moveTo>
                  <a:lnTo>
                    <a:pt x="594417" y="0"/>
                  </a:lnTo>
                </a:path>
                <a:path w="697230" h="0">
                  <a:moveTo>
                    <a:pt x="594264" y="0"/>
                  </a:moveTo>
                  <a:lnTo>
                    <a:pt x="696810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5228190" y="2720644"/>
              <a:ext cx="566420" cy="295910"/>
            </a:xfrm>
            <a:custGeom>
              <a:avLst/>
              <a:gdLst/>
              <a:ahLst/>
              <a:cxnLst/>
              <a:rect l="l" t="t" r="r" b="b"/>
              <a:pathLst>
                <a:path w="566419" h="295910">
                  <a:moveTo>
                    <a:pt x="233032" y="18491"/>
                  </a:moveTo>
                  <a:lnTo>
                    <a:pt x="230847" y="17754"/>
                  </a:lnTo>
                  <a:lnTo>
                    <a:pt x="229755" y="17437"/>
                  </a:lnTo>
                  <a:lnTo>
                    <a:pt x="210578" y="13538"/>
                  </a:lnTo>
                  <a:lnTo>
                    <a:pt x="207937" y="12877"/>
                  </a:lnTo>
                  <a:lnTo>
                    <a:pt x="168211" y="17437"/>
                  </a:lnTo>
                  <a:lnTo>
                    <a:pt x="103225" y="19329"/>
                  </a:lnTo>
                  <a:lnTo>
                    <a:pt x="89484" y="19329"/>
                  </a:lnTo>
                  <a:lnTo>
                    <a:pt x="63004" y="18770"/>
                  </a:lnTo>
                  <a:lnTo>
                    <a:pt x="64376" y="18770"/>
                  </a:lnTo>
                  <a:lnTo>
                    <a:pt x="55714" y="18161"/>
                  </a:lnTo>
                  <a:lnTo>
                    <a:pt x="54063" y="17830"/>
                  </a:lnTo>
                  <a:lnTo>
                    <a:pt x="52743" y="19812"/>
                  </a:lnTo>
                  <a:lnTo>
                    <a:pt x="53073" y="20472"/>
                  </a:lnTo>
                  <a:lnTo>
                    <a:pt x="54724" y="26416"/>
                  </a:lnTo>
                  <a:lnTo>
                    <a:pt x="55714" y="31369"/>
                  </a:lnTo>
                  <a:lnTo>
                    <a:pt x="57365" y="35001"/>
                  </a:lnTo>
                  <a:lnTo>
                    <a:pt x="57365" y="35331"/>
                  </a:lnTo>
                  <a:lnTo>
                    <a:pt x="57696" y="35661"/>
                  </a:lnTo>
                  <a:lnTo>
                    <a:pt x="58356" y="37973"/>
                  </a:lnTo>
                  <a:lnTo>
                    <a:pt x="60337" y="39954"/>
                  </a:lnTo>
                  <a:lnTo>
                    <a:pt x="63969" y="39293"/>
                  </a:lnTo>
                  <a:lnTo>
                    <a:pt x="69253" y="38633"/>
                  </a:lnTo>
                  <a:lnTo>
                    <a:pt x="85763" y="36982"/>
                  </a:lnTo>
                  <a:lnTo>
                    <a:pt x="102273" y="35661"/>
                  </a:lnTo>
                  <a:lnTo>
                    <a:pt x="107556" y="35661"/>
                  </a:lnTo>
                  <a:lnTo>
                    <a:pt x="114490" y="35331"/>
                  </a:lnTo>
                  <a:lnTo>
                    <a:pt x="195059" y="32689"/>
                  </a:lnTo>
                  <a:lnTo>
                    <a:pt x="204965" y="32689"/>
                  </a:lnTo>
                  <a:lnTo>
                    <a:pt x="205625" y="33680"/>
                  </a:lnTo>
                  <a:lnTo>
                    <a:pt x="205524" y="37973"/>
                  </a:lnTo>
                  <a:lnTo>
                    <a:pt x="205397" y="39954"/>
                  </a:lnTo>
                  <a:lnTo>
                    <a:pt x="205206" y="43243"/>
                  </a:lnTo>
                  <a:lnTo>
                    <a:pt x="197954" y="84861"/>
                  </a:lnTo>
                  <a:lnTo>
                    <a:pt x="189115" y="118872"/>
                  </a:lnTo>
                  <a:lnTo>
                    <a:pt x="188455" y="121183"/>
                  </a:lnTo>
                  <a:lnTo>
                    <a:pt x="190106" y="122174"/>
                  </a:lnTo>
                  <a:lnTo>
                    <a:pt x="194068" y="122174"/>
                  </a:lnTo>
                  <a:lnTo>
                    <a:pt x="210578" y="111937"/>
                  </a:lnTo>
                  <a:lnTo>
                    <a:pt x="213880" y="102362"/>
                  </a:lnTo>
                  <a:lnTo>
                    <a:pt x="218173" y="84861"/>
                  </a:lnTo>
                  <a:lnTo>
                    <a:pt x="222135" y="68211"/>
                  </a:lnTo>
                  <a:lnTo>
                    <a:pt x="223253" y="63398"/>
                  </a:lnTo>
                  <a:lnTo>
                    <a:pt x="227749" y="43243"/>
                  </a:lnTo>
                  <a:lnTo>
                    <a:pt x="230187" y="32689"/>
                  </a:lnTo>
                  <a:lnTo>
                    <a:pt x="231711" y="26085"/>
                  </a:lnTo>
                  <a:lnTo>
                    <a:pt x="232371" y="21132"/>
                  </a:lnTo>
                  <a:lnTo>
                    <a:pt x="232816" y="19329"/>
                  </a:lnTo>
                  <a:lnTo>
                    <a:pt x="232918" y="18948"/>
                  </a:lnTo>
                  <a:lnTo>
                    <a:pt x="233032" y="18491"/>
                  </a:lnTo>
                  <a:close/>
                </a:path>
                <a:path w="566419" h="295910">
                  <a:moveTo>
                    <a:pt x="280581" y="152552"/>
                  </a:moveTo>
                  <a:lnTo>
                    <a:pt x="279273" y="142036"/>
                  </a:lnTo>
                  <a:lnTo>
                    <a:pt x="279196" y="141503"/>
                  </a:lnTo>
                  <a:lnTo>
                    <a:pt x="279082" y="140589"/>
                  </a:lnTo>
                  <a:lnTo>
                    <a:pt x="278968" y="139674"/>
                  </a:lnTo>
                  <a:lnTo>
                    <a:pt x="278930" y="139344"/>
                  </a:lnTo>
                  <a:lnTo>
                    <a:pt x="278803" y="138328"/>
                  </a:lnTo>
                  <a:lnTo>
                    <a:pt x="276288" y="133070"/>
                  </a:lnTo>
                  <a:lnTo>
                    <a:pt x="272986" y="133731"/>
                  </a:lnTo>
                  <a:lnTo>
                    <a:pt x="266357" y="134899"/>
                  </a:lnTo>
                  <a:lnTo>
                    <a:pt x="219430" y="138925"/>
                  </a:lnTo>
                  <a:lnTo>
                    <a:pt x="210540" y="139344"/>
                  </a:lnTo>
                  <a:lnTo>
                    <a:pt x="210858" y="139344"/>
                  </a:lnTo>
                  <a:lnTo>
                    <a:pt x="158038" y="141173"/>
                  </a:lnTo>
                  <a:lnTo>
                    <a:pt x="158496" y="141173"/>
                  </a:lnTo>
                  <a:lnTo>
                    <a:pt x="121716" y="142036"/>
                  </a:lnTo>
                  <a:lnTo>
                    <a:pt x="46824" y="142036"/>
                  </a:lnTo>
                  <a:lnTo>
                    <a:pt x="24358" y="141503"/>
                  </a:lnTo>
                  <a:lnTo>
                    <a:pt x="16560" y="141173"/>
                  </a:lnTo>
                  <a:lnTo>
                    <a:pt x="9931" y="140589"/>
                  </a:lnTo>
                  <a:lnTo>
                    <a:pt x="10083" y="140589"/>
                  </a:lnTo>
                  <a:lnTo>
                    <a:pt x="2882" y="139674"/>
                  </a:lnTo>
                  <a:lnTo>
                    <a:pt x="1231" y="139344"/>
                  </a:lnTo>
                  <a:lnTo>
                    <a:pt x="0" y="141503"/>
                  </a:lnTo>
                  <a:lnTo>
                    <a:pt x="101" y="142036"/>
                  </a:lnTo>
                  <a:lnTo>
                    <a:pt x="1562" y="147929"/>
                  </a:lnTo>
                  <a:lnTo>
                    <a:pt x="3543" y="155524"/>
                  </a:lnTo>
                  <a:lnTo>
                    <a:pt x="4864" y="159156"/>
                  </a:lnTo>
                  <a:lnTo>
                    <a:pt x="5524" y="161137"/>
                  </a:lnTo>
                  <a:lnTo>
                    <a:pt x="8166" y="163118"/>
                  </a:lnTo>
                  <a:lnTo>
                    <a:pt x="22999" y="161810"/>
                  </a:lnTo>
                  <a:lnTo>
                    <a:pt x="32410" y="161137"/>
                  </a:lnTo>
                  <a:lnTo>
                    <a:pt x="43649" y="160528"/>
                  </a:lnTo>
                  <a:lnTo>
                    <a:pt x="95910" y="158267"/>
                  </a:lnTo>
                  <a:lnTo>
                    <a:pt x="134632" y="157505"/>
                  </a:lnTo>
                  <a:lnTo>
                    <a:pt x="134632" y="281330"/>
                  </a:lnTo>
                  <a:lnTo>
                    <a:pt x="137274" y="281330"/>
                  </a:lnTo>
                  <a:lnTo>
                    <a:pt x="144538" y="280670"/>
                  </a:lnTo>
                  <a:lnTo>
                    <a:pt x="151803" y="280339"/>
                  </a:lnTo>
                  <a:lnTo>
                    <a:pt x="153123" y="280339"/>
                  </a:lnTo>
                  <a:lnTo>
                    <a:pt x="154774" y="280009"/>
                  </a:lnTo>
                  <a:lnTo>
                    <a:pt x="155765" y="278028"/>
                  </a:lnTo>
                  <a:lnTo>
                    <a:pt x="155765" y="157505"/>
                  </a:lnTo>
                  <a:lnTo>
                    <a:pt x="155765" y="157175"/>
                  </a:lnTo>
                  <a:lnTo>
                    <a:pt x="171665" y="156845"/>
                  </a:lnTo>
                  <a:lnTo>
                    <a:pt x="278599" y="156845"/>
                  </a:lnTo>
                  <a:lnTo>
                    <a:pt x="280581" y="154203"/>
                  </a:lnTo>
                  <a:lnTo>
                    <a:pt x="280581" y="152552"/>
                  </a:lnTo>
                  <a:close/>
                </a:path>
                <a:path w="566419" h="295910">
                  <a:moveTo>
                    <a:pt x="450634" y="13208"/>
                  </a:moveTo>
                  <a:lnTo>
                    <a:pt x="450342" y="11722"/>
                  </a:lnTo>
                  <a:lnTo>
                    <a:pt x="450303" y="11557"/>
                  </a:lnTo>
                  <a:lnTo>
                    <a:pt x="448983" y="10566"/>
                  </a:lnTo>
                  <a:lnTo>
                    <a:pt x="446341" y="10896"/>
                  </a:lnTo>
                  <a:lnTo>
                    <a:pt x="437095" y="11557"/>
                  </a:lnTo>
                  <a:lnTo>
                    <a:pt x="421411" y="11722"/>
                  </a:lnTo>
                  <a:lnTo>
                    <a:pt x="405498" y="11722"/>
                  </a:lnTo>
                  <a:lnTo>
                    <a:pt x="365010" y="8470"/>
                  </a:lnTo>
                  <a:lnTo>
                    <a:pt x="354876" y="6273"/>
                  </a:lnTo>
                  <a:lnTo>
                    <a:pt x="351574" y="12217"/>
                  </a:lnTo>
                  <a:lnTo>
                    <a:pt x="350253" y="18491"/>
                  </a:lnTo>
                  <a:lnTo>
                    <a:pt x="351574" y="19481"/>
                  </a:lnTo>
                  <a:lnTo>
                    <a:pt x="356196" y="22783"/>
                  </a:lnTo>
                  <a:lnTo>
                    <a:pt x="371386" y="27076"/>
                  </a:lnTo>
                  <a:lnTo>
                    <a:pt x="391858" y="30048"/>
                  </a:lnTo>
                  <a:lnTo>
                    <a:pt x="403085" y="31369"/>
                  </a:lnTo>
                  <a:lnTo>
                    <a:pt x="427520" y="30708"/>
                  </a:lnTo>
                  <a:lnTo>
                    <a:pt x="446011" y="28727"/>
                  </a:lnTo>
                  <a:lnTo>
                    <a:pt x="449973" y="27406"/>
                  </a:lnTo>
                  <a:lnTo>
                    <a:pt x="449999" y="27076"/>
                  </a:lnTo>
                  <a:lnTo>
                    <a:pt x="450545" y="18491"/>
                  </a:lnTo>
                  <a:lnTo>
                    <a:pt x="450634" y="13208"/>
                  </a:lnTo>
                  <a:close/>
                </a:path>
                <a:path w="566419" h="295910">
                  <a:moveTo>
                    <a:pt x="463296" y="126466"/>
                  </a:moveTo>
                  <a:lnTo>
                    <a:pt x="461632" y="118224"/>
                  </a:lnTo>
                  <a:lnTo>
                    <a:pt x="456653" y="111506"/>
                  </a:lnTo>
                  <a:lnTo>
                    <a:pt x="446646" y="102692"/>
                  </a:lnTo>
                  <a:lnTo>
                    <a:pt x="441388" y="98475"/>
                  </a:lnTo>
                  <a:lnTo>
                    <a:pt x="441388" y="131749"/>
                  </a:lnTo>
                  <a:lnTo>
                    <a:pt x="441299" y="140335"/>
                  </a:lnTo>
                  <a:lnTo>
                    <a:pt x="418566" y="172529"/>
                  </a:lnTo>
                  <a:lnTo>
                    <a:pt x="389343" y="174561"/>
                  </a:lnTo>
                  <a:lnTo>
                    <a:pt x="382346" y="173596"/>
                  </a:lnTo>
                  <a:lnTo>
                    <a:pt x="359333" y="147751"/>
                  </a:lnTo>
                  <a:lnTo>
                    <a:pt x="359168" y="140335"/>
                  </a:lnTo>
                  <a:lnTo>
                    <a:pt x="359194" y="139014"/>
                  </a:lnTo>
                  <a:lnTo>
                    <a:pt x="359321" y="131953"/>
                  </a:lnTo>
                  <a:lnTo>
                    <a:pt x="359359" y="131749"/>
                  </a:lnTo>
                  <a:lnTo>
                    <a:pt x="387743" y="103898"/>
                  </a:lnTo>
                  <a:lnTo>
                    <a:pt x="415302" y="102692"/>
                  </a:lnTo>
                  <a:lnTo>
                    <a:pt x="433463" y="114579"/>
                  </a:lnTo>
                  <a:lnTo>
                    <a:pt x="441388" y="131749"/>
                  </a:lnTo>
                  <a:lnTo>
                    <a:pt x="441388" y="98475"/>
                  </a:lnTo>
                  <a:lnTo>
                    <a:pt x="436549" y="94564"/>
                  </a:lnTo>
                  <a:lnTo>
                    <a:pt x="428282" y="90373"/>
                  </a:lnTo>
                  <a:lnTo>
                    <a:pt x="417703" y="88988"/>
                  </a:lnTo>
                  <a:lnTo>
                    <a:pt x="400443" y="89154"/>
                  </a:lnTo>
                  <a:lnTo>
                    <a:pt x="356704" y="102692"/>
                  </a:lnTo>
                  <a:lnTo>
                    <a:pt x="338366" y="129108"/>
                  </a:lnTo>
                  <a:lnTo>
                    <a:pt x="338366" y="152882"/>
                  </a:lnTo>
                  <a:lnTo>
                    <a:pt x="366763" y="183921"/>
                  </a:lnTo>
                  <a:lnTo>
                    <a:pt x="388175" y="191185"/>
                  </a:lnTo>
                  <a:lnTo>
                    <a:pt x="400773" y="191185"/>
                  </a:lnTo>
                  <a:lnTo>
                    <a:pt x="442988" y="178358"/>
                  </a:lnTo>
                  <a:lnTo>
                    <a:pt x="463181" y="139674"/>
                  </a:lnTo>
                  <a:lnTo>
                    <a:pt x="463296" y="126466"/>
                  </a:lnTo>
                  <a:close/>
                </a:path>
                <a:path w="566419" h="295910">
                  <a:moveTo>
                    <a:pt x="486956" y="66040"/>
                  </a:moveTo>
                  <a:lnTo>
                    <a:pt x="485749" y="55041"/>
                  </a:lnTo>
                  <a:lnTo>
                    <a:pt x="484974" y="51181"/>
                  </a:lnTo>
                  <a:lnTo>
                    <a:pt x="482333" y="50190"/>
                  </a:lnTo>
                  <a:lnTo>
                    <a:pt x="481342" y="50520"/>
                  </a:lnTo>
                  <a:lnTo>
                    <a:pt x="467118" y="52832"/>
                  </a:lnTo>
                  <a:lnTo>
                    <a:pt x="408114" y="56819"/>
                  </a:lnTo>
                  <a:lnTo>
                    <a:pt x="383298" y="57429"/>
                  </a:lnTo>
                  <a:lnTo>
                    <a:pt x="366649" y="57429"/>
                  </a:lnTo>
                  <a:lnTo>
                    <a:pt x="356082" y="57632"/>
                  </a:lnTo>
                  <a:lnTo>
                    <a:pt x="349072" y="57632"/>
                  </a:lnTo>
                  <a:lnTo>
                    <a:pt x="341985" y="57429"/>
                  </a:lnTo>
                  <a:lnTo>
                    <a:pt x="343027" y="57429"/>
                  </a:lnTo>
                  <a:lnTo>
                    <a:pt x="323837" y="56464"/>
                  </a:lnTo>
                  <a:lnTo>
                    <a:pt x="314591" y="55473"/>
                  </a:lnTo>
                  <a:lnTo>
                    <a:pt x="312928" y="55143"/>
                  </a:lnTo>
                  <a:lnTo>
                    <a:pt x="311619" y="57124"/>
                  </a:lnTo>
                  <a:lnTo>
                    <a:pt x="311696" y="57264"/>
                  </a:lnTo>
                  <a:lnTo>
                    <a:pt x="311772" y="57429"/>
                  </a:lnTo>
                  <a:lnTo>
                    <a:pt x="311873" y="57632"/>
                  </a:lnTo>
                  <a:lnTo>
                    <a:pt x="313270" y="63398"/>
                  </a:lnTo>
                  <a:lnTo>
                    <a:pt x="314591" y="68681"/>
                  </a:lnTo>
                  <a:lnTo>
                    <a:pt x="315912" y="72313"/>
                  </a:lnTo>
                  <a:lnTo>
                    <a:pt x="315912" y="72644"/>
                  </a:lnTo>
                  <a:lnTo>
                    <a:pt x="316115" y="72847"/>
                  </a:lnTo>
                  <a:lnTo>
                    <a:pt x="316509" y="73634"/>
                  </a:lnTo>
                  <a:lnTo>
                    <a:pt x="316903" y="74625"/>
                  </a:lnTo>
                  <a:lnTo>
                    <a:pt x="318884" y="76936"/>
                  </a:lnTo>
                  <a:lnTo>
                    <a:pt x="322186" y="76606"/>
                  </a:lnTo>
                  <a:lnTo>
                    <a:pt x="330441" y="75946"/>
                  </a:lnTo>
                  <a:lnTo>
                    <a:pt x="351574" y="74625"/>
                  </a:lnTo>
                  <a:lnTo>
                    <a:pt x="359829" y="73964"/>
                  </a:lnTo>
                  <a:lnTo>
                    <a:pt x="393166" y="72644"/>
                  </a:lnTo>
                  <a:lnTo>
                    <a:pt x="428993" y="71818"/>
                  </a:lnTo>
                  <a:lnTo>
                    <a:pt x="433628" y="71818"/>
                  </a:lnTo>
                  <a:lnTo>
                    <a:pt x="446341" y="71653"/>
                  </a:lnTo>
                  <a:lnTo>
                    <a:pt x="476719" y="71653"/>
                  </a:lnTo>
                  <a:lnTo>
                    <a:pt x="479856" y="71818"/>
                  </a:lnTo>
                  <a:lnTo>
                    <a:pt x="486956" y="71818"/>
                  </a:lnTo>
                  <a:lnTo>
                    <a:pt x="486956" y="71653"/>
                  </a:lnTo>
                  <a:lnTo>
                    <a:pt x="486956" y="66040"/>
                  </a:lnTo>
                  <a:close/>
                </a:path>
                <a:path w="566419" h="295910">
                  <a:moveTo>
                    <a:pt x="548043" y="330"/>
                  </a:moveTo>
                  <a:lnTo>
                    <a:pt x="546392" y="330"/>
                  </a:lnTo>
                  <a:lnTo>
                    <a:pt x="542099" y="0"/>
                  </a:lnTo>
                  <a:lnTo>
                    <a:pt x="523608" y="0"/>
                  </a:lnTo>
                  <a:lnTo>
                    <a:pt x="521957" y="1651"/>
                  </a:lnTo>
                  <a:lnTo>
                    <a:pt x="522617" y="3302"/>
                  </a:lnTo>
                  <a:lnTo>
                    <a:pt x="524268" y="6604"/>
                  </a:lnTo>
                  <a:lnTo>
                    <a:pt x="524294" y="6934"/>
                  </a:lnTo>
                  <a:lnTo>
                    <a:pt x="524421" y="8470"/>
                  </a:lnTo>
                  <a:lnTo>
                    <a:pt x="524535" y="10020"/>
                  </a:lnTo>
                  <a:lnTo>
                    <a:pt x="524662" y="11557"/>
                  </a:lnTo>
                  <a:lnTo>
                    <a:pt x="524713" y="12217"/>
                  </a:lnTo>
                  <a:lnTo>
                    <a:pt x="524789" y="13208"/>
                  </a:lnTo>
                  <a:lnTo>
                    <a:pt x="525868" y="27076"/>
                  </a:lnTo>
                  <a:lnTo>
                    <a:pt x="525919" y="100711"/>
                  </a:lnTo>
                  <a:lnTo>
                    <a:pt x="516343" y="101041"/>
                  </a:lnTo>
                  <a:lnTo>
                    <a:pt x="495541" y="101371"/>
                  </a:lnTo>
                  <a:lnTo>
                    <a:pt x="478040" y="101041"/>
                  </a:lnTo>
                  <a:lnTo>
                    <a:pt x="473417" y="100380"/>
                  </a:lnTo>
                  <a:lnTo>
                    <a:pt x="470446" y="99720"/>
                  </a:lnTo>
                  <a:lnTo>
                    <a:pt x="471106" y="102692"/>
                  </a:lnTo>
                  <a:lnTo>
                    <a:pt x="473176" y="116230"/>
                  </a:lnTo>
                  <a:lnTo>
                    <a:pt x="473417" y="117881"/>
                  </a:lnTo>
                  <a:lnTo>
                    <a:pt x="475399" y="119202"/>
                  </a:lnTo>
                  <a:lnTo>
                    <a:pt x="510730" y="116230"/>
                  </a:lnTo>
                  <a:lnTo>
                    <a:pt x="525919" y="115570"/>
                  </a:lnTo>
                  <a:lnTo>
                    <a:pt x="525919" y="153543"/>
                  </a:lnTo>
                  <a:lnTo>
                    <a:pt x="517004" y="153873"/>
                  </a:lnTo>
                  <a:lnTo>
                    <a:pt x="496531" y="154203"/>
                  </a:lnTo>
                  <a:lnTo>
                    <a:pt x="478370" y="153543"/>
                  </a:lnTo>
                  <a:lnTo>
                    <a:pt x="473417" y="152882"/>
                  </a:lnTo>
                  <a:lnTo>
                    <a:pt x="470446" y="152222"/>
                  </a:lnTo>
                  <a:lnTo>
                    <a:pt x="471106" y="155194"/>
                  </a:lnTo>
                  <a:lnTo>
                    <a:pt x="473087" y="168402"/>
                  </a:lnTo>
                  <a:lnTo>
                    <a:pt x="473202" y="168732"/>
                  </a:lnTo>
                  <a:lnTo>
                    <a:pt x="473748" y="170383"/>
                  </a:lnTo>
                  <a:lnTo>
                    <a:pt x="475399" y="172034"/>
                  </a:lnTo>
                  <a:lnTo>
                    <a:pt x="485635" y="171043"/>
                  </a:lnTo>
                  <a:lnTo>
                    <a:pt x="525919" y="168732"/>
                  </a:lnTo>
                  <a:lnTo>
                    <a:pt x="525919" y="222885"/>
                  </a:lnTo>
                  <a:lnTo>
                    <a:pt x="527240" y="222885"/>
                  </a:lnTo>
                  <a:lnTo>
                    <a:pt x="544080" y="221894"/>
                  </a:lnTo>
                  <a:lnTo>
                    <a:pt x="545731" y="221564"/>
                  </a:lnTo>
                  <a:lnTo>
                    <a:pt x="546722" y="219583"/>
                  </a:lnTo>
                  <a:lnTo>
                    <a:pt x="546722" y="168732"/>
                  </a:lnTo>
                  <a:lnTo>
                    <a:pt x="546722" y="154203"/>
                  </a:lnTo>
                  <a:lnTo>
                    <a:pt x="546722" y="115570"/>
                  </a:lnTo>
                  <a:lnTo>
                    <a:pt x="546722" y="101371"/>
                  </a:lnTo>
                  <a:lnTo>
                    <a:pt x="546811" y="28727"/>
                  </a:lnTo>
                  <a:lnTo>
                    <a:pt x="546912" y="22783"/>
                  </a:lnTo>
                  <a:lnTo>
                    <a:pt x="546976" y="19481"/>
                  </a:lnTo>
                  <a:lnTo>
                    <a:pt x="547052" y="15189"/>
                  </a:lnTo>
                  <a:lnTo>
                    <a:pt x="548017" y="3302"/>
                  </a:lnTo>
                  <a:lnTo>
                    <a:pt x="548043" y="330"/>
                  </a:lnTo>
                  <a:close/>
                </a:path>
                <a:path w="566419" h="295910">
                  <a:moveTo>
                    <a:pt x="566204" y="290245"/>
                  </a:moveTo>
                  <a:lnTo>
                    <a:pt x="564324" y="279184"/>
                  </a:lnTo>
                  <a:lnTo>
                    <a:pt x="564299" y="279019"/>
                  </a:lnTo>
                  <a:lnTo>
                    <a:pt x="564197" y="278409"/>
                  </a:lnTo>
                  <a:lnTo>
                    <a:pt x="563562" y="274726"/>
                  </a:lnTo>
                  <a:lnTo>
                    <a:pt x="563232" y="273075"/>
                  </a:lnTo>
                  <a:lnTo>
                    <a:pt x="561251" y="271094"/>
                  </a:lnTo>
                  <a:lnTo>
                    <a:pt x="557949" y="271754"/>
                  </a:lnTo>
                  <a:lnTo>
                    <a:pt x="550024" y="273735"/>
                  </a:lnTo>
                  <a:lnTo>
                    <a:pt x="526364" y="276606"/>
                  </a:lnTo>
                  <a:lnTo>
                    <a:pt x="520433" y="277228"/>
                  </a:lnTo>
                  <a:lnTo>
                    <a:pt x="514692" y="277622"/>
                  </a:lnTo>
                  <a:lnTo>
                    <a:pt x="493001" y="278650"/>
                  </a:lnTo>
                  <a:lnTo>
                    <a:pt x="470369" y="279184"/>
                  </a:lnTo>
                  <a:lnTo>
                    <a:pt x="449643" y="279184"/>
                  </a:lnTo>
                  <a:lnTo>
                    <a:pt x="436105" y="279019"/>
                  </a:lnTo>
                  <a:lnTo>
                    <a:pt x="425704" y="278650"/>
                  </a:lnTo>
                  <a:lnTo>
                    <a:pt x="421868" y="278650"/>
                  </a:lnTo>
                  <a:lnTo>
                    <a:pt x="417283" y="274066"/>
                  </a:lnTo>
                  <a:lnTo>
                    <a:pt x="417334" y="236423"/>
                  </a:lnTo>
                  <a:lnTo>
                    <a:pt x="417614" y="226517"/>
                  </a:lnTo>
                  <a:lnTo>
                    <a:pt x="417830" y="221564"/>
                  </a:lnTo>
                  <a:lnTo>
                    <a:pt x="417944" y="216281"/>
                  </a:lnTo>
                  <a:lnTo>
                    <a:pt x="416293" y="215620"/>
                  </a:lnTo>
                  <a:lnTo>
                    <a:pt x="415632" y="215620"/>
                  </a:lnTo>
                  <a:lnTo>
                    <a:pt x="406717" y="214960"/>
                  </a:lnTo>
                  <a:lnTo>
                    <a:pt x="397141" y="214630"/>
                  </a:lnTo>
                  <a:lnTo>
                    <a:pt x="392188" y="214630"/>
                  </a:lnTo>
                  <a:lnTo>
                    <a:pt x="392290" y="214960"/>
                  </a:lnTo>
                  <a:lnTo>
                    <a:pt x="394169" y="221234"/>
                  </a:lnTo>
                  <a:lnTo>
                    <a:pt x="394271" y="221894"/>
                  </a:lnTo>
                  <a:lnTo>
                    <a:pt x="396481" y="236423"/>
                  </a:lnTo>
                  <a:lnTo>
                    <a:pt x="396570" y="278815"/>
                  </a:lnTo>
                  <a:lnTo>
                    <a:pt x="407644" y="295427"/>
                  </a:lnTo>
                  <a:lnTo>
                    <a:pt x="457403" y="295427"/>
                  </a:lnTo>
                  <a:lnTo>
                    <a:pt x="532828" y="293878"/>
                  </a:lnTo>
                  <a:lnTo>
                    <a:pt x="564553" y="293878"/>
                  </a:lnTo>
                  <a:lnTo>
                    <a:pt x="566204" y="291896"/>
                  </a:lnTo>
                  <a:lnTo>
                    <a:pt x="566204" y="29024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213246" y="3045629"/>
              <a:ext cx="604520" cy="0"/>
            </a:xfrm>
            <a:custGeom>
              <a:avLst/>
              <a:gdLst/>
              <a:ahLst/>
              <a:cxnLst/>
              <a:rect l="l" t="t" r="r" b="b"/>
              <a:pathLst>
                <a:path w="604519" h="0">
                  <a:moveTo>
                    <a:pt x="0" y="0"/>
                  </a:moveTo>
                  <a:lnTo>
                    <a:pt x="604246" y="0"/>
                  </a:lnTo>
                </a:path>
              </a:pathLst>
            </a:custGeom>
            <a:ln w="16510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961092" y="4307783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3888987" y="2841252"/>
                  </a:moveTo>
                  <a:lnTo>
                    <a:pt x="0" y="2841252"/>
                  </a:lnTo>
                  <a:lnTo>
                    <a:pt x="0" y="0"/>
                  </a:lnTo>
                  <a:lnTo>
                    <a:pt x="3888987" y="0"/>
                  </a:lnTo>
                  <a:lnTo>
                    <a:pt x="3888987" y="2841252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961092" y="4307783"/>
              <a:ext cx="3889375" cy="2841625"/>
            </a:xfrm>
            <a:custGeom>
              <a:avLst/>
              <a:gdLst/>
              <a:ahLst/>
              <a:cxnLst/>
              <a:rect l="l" t="t" r="r" b="b"/>
              <a:pathLst>
                <a:path w="3889375" h="2841625">
                  <a:moveTo>
                    <a:pt x="0" y="0"/>
                  </a:moveTo>
                  <a:lnTo>
                    <a:pt x="0" y="2841252"/>
                  </a:lnTo>
                  <a:lnTo>
                    <a:pt x="3888987" y="2841252"/>
                  </a:lnTo>
                  <a:lnTo>
                    <a:pt x="388898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1540627" y="4224629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70">
                  <a:moveTo>
                    <a:pt x="729916" y="242509"/>
                  </a:moveTo>
                  <a:lnTo>
                    <a:pt x="0" y="242509"/>
                  </a:lnTo>
                  <a:lnTo>
                    <a:pt x="0" y="0"/>
                  </a:lnTo>
                  <a:lnTo>
                    <a:pt x="729916" y="0"/>
                  </a:lnTo>
                  <a:lnTo>
                    <a:pt x="729916" y="242509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540627" y="4224629"/>
              <a:ext cx="730250" cy="242570"/>
            </a:xfrm>
            <a:custGeom>
              <a:avLst/>
              <a:gdLst/>
              <a:ahLst/>
              <a:cxnLst/>
              <a:rect l="l" t="t" r="r" b="b"/>
              <a:pathLst>
                <a:path w="730250" h="242570">
                  <a:moveTo>
                    <a:pt x="0" y="0"/>
                  </a:moveTo>
                  <a:lnTo>
                    <a:pt x="0" y="242509"/>
                  </a:lnTo>
                  <a:lnTo>
                    <a:pt x="729916" y="242509"/>
                  </a:lnTo>
                  <a:lnTo>
                    <a:pt x="72991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408437" y="5238902"/>
              <a:ext cx="1692275" cy="320040"/>
            </a:xfrm>
            <a:custGeom>
              <a:avLst/>
              <a:gdLst/>
              <a:ahLst/>
              <a:cxnLst/>
              <a:rect l="l" t="t" r="r" b="b"/>
              <a:pathLst>
                <a:path w="1692275" h="320039">
                  <a:moveTo>
                    <a:pt x="203060" y="149288"/>
                  </a:moveTo>
                  <a:lnTo>
                    <a:pt x="202501" y="113334"/>
                  </a:lnTo>
                  <a:lnTo>
                    <a:pt x="198589" y="91452"/>
                  </a:lnTo>
                  <a:lnTo>
                    <a:pt x="187985" y="74752"/>
                  </a:lnTo>
                  <a:lnTo>
                    <a:pt x="178612" y="65493"/>
                  </a:lnTo>
                  <a:lnTo>
                    <a:pt x="178612" y="149669"/>
                  </a:lnTo>
                  <a:lnTo>
                    <a:pt x="178396" y="171361"/>
                  </a:lnTo>
                  <a:lnTo>
                    <a:pt x="164134" y="211340"/>
                  </a:lnTo>
                  <a:lnTo>
                    <a:pt x="139103" y="240931"/>
                  </a:lnTo>
                  <a:lnTo>
                    <a:pt x="97434" y="259080"/>
                  </a:lnTo>
                  <a:lnTo>
                    <a:pt x="64300" y="260604"/>
                  </a:lnTo>
                  <a:lnTo>
                    <a:pt x="24434" y="260604"/>
                  </a:lnTo>
                  <a:lnTo>
                    <a:pt x="24434" y="41744"/>
                  </a:lnTo>
                  <a:lnTo>
                    <a:pt x="61290" y="41744"/>
                  </a:lnTo>
                  <a:lnTo>
                    <a:pt x="118122" y="45199"/>
                  </a:lnTo>
                  <a:lnTo>
                    <a:pt x="150418" y="69380"/>
                  </a:lnTo>
                  <a:lnTo>
                    <a:pt x="175094" y="100152"/>
                  </a:lnTo>
                  <a:lnTo>
                    <a:pt x="178612" y="149669"/>
                  </a:lnTo>
                  <a:lnTo>
                    <a:pt x="178612" y="65493"/>
                  </a:lnTo>
                  <a:lnTo>
                    <a:pt x="145580" y="34886"/>
                  </a:lnTo>
                  <a:lnTo>
                    <a:pt x="102501" y="21209"/>
                  </a:lnTo>
                  <a:lnTo>
                    <a:pt x="61290" y="20688"/>
                  </a:lnTo>
                  <a:lnTo>
                    <a:pt x="0" y="20688"/>
                  </a:lnTo>
                  <a:lnTo>
                    <a:pt x="0" y="282041"/>
                  </a:lnTo>
                  <a:lnTo>
                    <a:pt x="64300" y="282041"/>
                  </a:lnTo>
                  <a:lnTo>
                    <a:pt x="104394" y="280085"/>
                  </a:lnTo>
                  <a:lnTo>
                    <a:pt x="148132" y="260604"/>
                  </a:lnTo>
                  <a:lnTo>
                    <a:pt x="155194" y="256946"/>
                  </a:lnTo>
                  <a:lnTo>
                    <a:pt x="185572" y="221119"/>
                  </a:lnTo>
                  <a:lnTo>
                    <a:pt x="202793" y="174104"/>
                  </a:lnTo>
                  <a:lnTo>
                    <a:pt x="202819" y="171361"/>
                  </a:lnTo>
                  <a:lnTo>
                    <a:pt x="203060" y="149288"/>
                  </a:lnTo>
                  <a:close/>
                </a:path>
                <a:path w="1692275" h="320039">
                  <a:moveTo>
                    <a:pt x="432447" y="20688"/>
                  </a:moveTo>
                  <a:lnTo>
                    <a:pt x="236905" y="20688"/>
                  </a:lnTo>
                  <a:lnTo>
                    <a:pt x="236905" y="41744"/>
                  </a:lnTo>
                  <a:lnTo>
                    <a:pt x="322643" y="41744"/>
                  </a:lnTo>
                  <a:lnTo>
                    <a:pt x="322643" y="282041"/>
                  </a:lnTo>
                  <a:lnTo>
                    <a:pt x="347091" y="282041"/>
                  </a:lnTo>
                  <a:lnTo>
                    <a:pt x="347091" y="41744"/>
                  </a:lnTo>
                  <a:lnTo>
                    <a:pt x="432447" y="41744"/>
                  </a:lnTo>
                  <a:lnTo>
                    <a:pt x="432447" y="20688"/>
                  </a:lnTo>
                  <a:close/>
                </a:path>
                <a:path w="1692275" h="320039">
                  <a:moveTo>
                    <a:pt x="718248" y="151168"/>
                  </a:moveTo>
                  <a:lnTo>
                    <a:pt x="716368" y="111150"/>
                  </a:lnTo>
                  <a:lnTo>
                    <a:pt x="694080" y="61175"/>
                  </a:lnTo>
                  <a:lnTo>
                    <a:pt x="693801" y="60769"/>
                  </a:lnTo>
                  <a:lnTo>
                    <a:pt x="693801" y="151168"/>
                  </a:lnTo>
                  <a:lnTo>
                    <a:pt x="693597" y="171577"/>
                  </a:lnTo>
                  <a:lnTo>
                    <a:pt x="681012" y="211721"/>
                  </a:lnTo>
                  <a:lnTo>
                    <a:pt x="658520" y="243370"/>
                  </a:lnTo>
                  <a:lnTo>
                    <a:pt x="620166" y="264807"/>
                  </a:lnTo>
                  <a:lnTo>
                    <a:pt x="589267" y="266623"/>
                  </a:lnTo>
                  <a:lnTo>
                    <a:pt x="571741" y="266395"/>
                  </a:lnTo>
                  <a:lnTo>
                    <a:pt x="524344" y="243370"/>
                  </a:lnTo>
                  <a:lnTo>
                    <a:pt x="502958" y="211721"/>
                  </a:lnTo>
                  <a:lnTo>
                    <a:pt x="490931" y="171577"/>
                  </a:lnTo>
                  <a:lnTo>
                    <a:pt x="490740" y="151168"/>
                  </a:lnTo>
                  <a:lnTo>
                    <a:pt x="490943" y="130340"/>
                  </a:lnTo>
                  <a:lnTo>
                    <a:pt x="490956" y="130111"/>
                  </a:lnTo>
                  <a:lnTo>
                    <a:pt x="492353" y="117017"/>
                  </a:lnTo>
                  <a:lnTo>
                    <a:pt x="492467" y="116700"/>
                  </a:lnTo>
                  <a:lnTo>
                    <a:pt x="496214" y="105511"/>
                  </a:lnTo>
                  <a:lnTo>
                    <a:pt x="517994" y="65760"/>
                  </a:lnTo>
                  <a:lnTo>
                    <a:pt x="553974" y="42227"/>
                  </a:lnTo>
                  <a:lnTo>
                    <a:pt x="576834" y="36322"/>
                  </a:lnTo>
                  <a:lnTo>
                    <a:pt x="577062" y="36322"/>
                  </a:lnTo>
                  <a:lnTo>
                    <a:pt x="595655" y="36106"/>
                  </a:lnTo>
                  <a:lnTo>
                    <a:pt x="634453" y="41935"/>
                  </a:lnTo>
                  <a:lnTo>
                    <a:pt x="668489" y="65405"/>
                  </a:lnTo>
                  <a:lnTo>
                    <a:pt x="688721" y="105143"/>
                  </a:lnTo>
                  <a:lnTo>
                    <a:pt x="692327" y="117017"/>
                  </a:lnTo>
                  <a:lnTo>
                    <a:pt x="693610" y="130111"/>
                  </a:lnTo>
                  <a:lnTo>
                    <a:pt x="693610" y="130340"/>
                  </a:lnTo>
                  <a:lnTo>
                    <a:pt x="693801" y="151168"/>
                  </a:lnTo>
                  <a:lnTo>
                    <a:pt x="693801" y="60769"/>
                  </a:lnTo>
                  <a:lnTo>
                    <a:pt x="686828" y="50609"/>
                  </a:lnTo>
                  <a:lnTo>
                    <a:pt x="686536" y="50203"/>
                  </a:lnTo>
                  <a:lnTo>
                    <a:pt x="676732" y="41935"/>
                  </a:lnTo>
                  <a:lnTo>
                    <a:pt x="667423" y="36106"/>
                  </a:lnTo>
                  <a:lnTo>
                    <a:pt x="660527" y="31775"/>
                  </a:lnTo>
                  <a:lnTo>
                    <a:pt x="643966" y="22098"/>
                  </a:lnTo>
                  <a:lnTo>
                    <a:pt x="631685" y="17132"/>
                  </a:lnTo>
                  <a:lnTo>
                    <a:pt x="617613" y="15303"/>
                  </a:lnTo>
                  <a:lnTo>
                    <a:pt x="595655" y="15049"/>
                  </a:lnTo>
                  <a:lnTo>
                    <a:pt x="573049" y="15303"/>
                  </a:lnTo>
                  <a:lnTo>
                    <a:pt x="528154" y="31965"/>
                  </a:lnTo>
                  <a:lnTo>
                    <a:pt x="492569" y="61556"/>
                  </a:lnTo>
                  <a:lnTo>
                    <a:pt x="473189" y="97891"/>
                  </a:lnTo>
                  <a:lnTo>
                    <a:pt x="466293" y="151168"/>
                  </a:lnTo>
                  <a:lnTo>
                    <a:pt x="466496" y="171577"/>
                  </a:lnTo>
                  <a:lnTo>
                    <a:pt x="466559" y="175133"/>
                  </a:lnTo>
                  <a:lnTo>
                    <a:pt x="468198" y="190233"/>
                  </a:lnTo>
                  <a:lnTo>
                    <a:pt x="468299" y="190538"/>
                  </a:lnTo>
                  <a:lnTo>
                    <a:pt x="472719" y="203796"/>
                  </a:lnTo>
                  <a:lnTo>
                    <a:pt x="490766" y="240347"/>
                  </a:lnTo>
                  <a:lnTo>
                    <a:pt x="524586" y="270383"/>
                  </a:lnTo>
                  <a:lnTo>
                    <a:pt x="567524" y="287413"/>
                  </a:lnTo>
                  <a:lnTo>
                    <a:pt x="589267" y="287680"/>
                  </a:lnTo>
                  <a:lnTo>
                    <a:pt x="612101" y="287413"/>
                  </a:lnTo>
                  <a:lnTo>
                    <a:pt x="656945" y="270383"/>
                  </a:lnTo>
                  <a:lnTo>
                    <a:pt x="692315" y="240347"/>
                  </a:lnTo>
                  <a:lnTo>
                    <a:pt x="711428" y="204076"/>
                  </a:lnTo>
                  <a:lnTo>
                    <a:pt x="716254" y="190233"/>
                  </a:lnTo>
                  <a:lnTo>
                    <a:pt x="717994" y="175133"/>
                  </a:lnTo>
                  <a:lnTo>
                    <a:pt x="718032" y="171577"/>
                  </a:lnTo>
                  <a:lnTo>
                    <a:pt x="718248" y="151168"/>
                  </a:lnTo>
                  <a:close/>
                </a:path>
                <a:path w="1692275" h="320039">
                  <a:moveTo>
                    <a:pt x="900633" y="0"/>
                  </a:moveTo>
                  <a:lnTo>
                    <a:pt x="880694" y="0"/>
                  </a:lnTo>
                  <a:lnTo>
                    <a:pt x="757732" y="319646"/>
                  </a:lnTo>
                  <a:lnTo>
                    <a:pt x="777290" y="319646"/>
                  </a:lnTo>
                  <a:lnTo>
                    <a:pt x="900633" y="0"/>
                  </a:lnTo>
                  <a:close/>
                </a:path>
                <a:path w="1692275" h="320039">
                  <a:moveTo>
                    <a:pt x="1165745" y="149288"/>
                  </a:moveTo>
                  <a:lnTo>
                    <a:pt x="1165186" y="113334"/>
                  </a:lnTo>
                  <a:lnTo>
                    <a:pt x="1161275" y="91452"/>
                  </a:lnTo>
                  <a:lnTo>
                    <a:pt x="1150670" y="74752"/>
                  </a:lnTo>
                  <a:lnTo>
                    <a:pt x="1141298" y="65493"/>
                  </a:lnTo>
                  <a:lnTo>
                    <a:pt x="1141298" y="149669"/>
                  </a:lnTo>
                  <a:lnTo>
                    <a:pt x="1141069" y="171361"/>
                  </a:lnTo>
                  <a:lnTo>
                    <a:pt x="1126820" y="211340"/>
                  </a:lnTo>
                  <a:lnTo>
                    <a:pt x="1101775" y="240931"/>
                  </a:lnTo>
                  <a:lnTo>
                    <a:pt x="1060119" y="259080"/>
                  </a:lnTo>
                  <a:lnTo>
                    <a:pt x="1026985" y="260604"/>
                  </a:lnTo>
                  <a:lnTo>
                    <a:pt x="987120" y="260604"/>
                  </a:lnTo>
                  <a:lnTo>
                    <a:pt x="987120" y="41744"/>
                  </a:lnTo>
                  <a:lnTo>
                    <a:pt x="1023975" y="41744"/>
                  </a:lnTo>
                  <a:lnTo>
                    <a:pt x="1080795" y="45199"/>
                  </a:lnTo>
                  <a:lnTo>
                    <a:pt x="1113091" y="69380"/>
                  </a:lnTo>
                  <a:lnTo>
                    <a:pt x="1137767" y="100152"/>
                  </a:lnTo>
                  <a:lnTo>
                    <a:pt x="1141298" y="149669"/>
                  </a:lnTo>
                  <a:lnTo>
                    <a:pt x="1141298" y="65493"/>
                  </a:lnTo>
                  <a:lnTo>
                    <a:pt x="1108265" y="34886"/>
                  </a:lnTo>
                  <a:lnTo>
                    <a:pt x="1065187" y="21209"/>
                  </a:lnTo>
                  <a:lnTo>
                    <a:pt x="1023975" y="20688"/>
                  </a:lnTo>
                  <a:lnTo>
                    <a:pt x="962672" y="20688"/>
                  </a:lnTo>
                  <a:lnTo>
                    <a:pt x="962672" y="282041"/>
                  </a:lnTo>
                  <a:lnTo>
                    <a:pt x="1026985" y="282041"/>
                  </a:lnTo>
                  <a:lnTo>
                    <a:pt x="1067079" y="280085"/>
                  </a:lnTo>
                  <a:lnTo>
                    <a:pt x="1110805" y="260604"/>
                  </a:lnTo>
                  <a:lnTo>
                    <a:pt x="1117879" y="256946"/>
                  </a:lnTo>
                  <a:lnTo>
                    <a:pt x="1148257" y="221119"/>
                  </a:lnTo>
                  <a:lnTo>
                    <a:pt x="1165466" y="174104"/>
                  </a:lnTo>
                  <a:lnTo>
                    <a:pt x="1165504" y="171361"/>
                  </a:lnTo>
                  <a:lnTo>
                    <a:pt x="1165745" y="149288"/>
                  </a:lnTo>
                  <a:close/>
                </a:path>
                <a:path w="1692275" h="320039">
                  <a:moveTo>
                    <a:pt x="1414678" y="282041"/>
                  </a:moveTo>
                  <a:lnTo>
                    <a:pt x="1413929" y="279400"/>
                  </a:lnTo>
                  <a:lnTo>
                    <a:pt x="1382293" y="198183"/>
                  </a:lnTo>
                  <a:lnTo>
                    <a:pt x="1373949" y="176745"/>
                  </a:lnTo>
                  <a:lnTo>
                    <a:pt x="1348117" y="110426"/>
                  </a:lnTo>
                  <a:lnTo>
                    <a:pt x="1348117" y="176745"/>
                  </a:lnTo>
                  <a:lnTo>
                    <a:pt x="1257490" y="176745"/>
                  </a:lnTo>
                  <a:lnTo>
                    <a:pt x="1290967" y="89128"/>
                  </a:lnTo>
                  <a:lnTo>
                    <a:pt x="1302994" y="54533"/>
                  </a:lnTo>
                  <a:lnTo>
                    <a:pt x="1314653" y="89128"/>
                  </a:lnTo>
                  <a:lnTo>
                    <a:pt x="1348117" y="176745"/>
                  </a:lnTo>
                  <a:lnTo>
                    <a:pt x="1348117" y="110426"/>
                  </a:lnTo>
                  <a:lnTo>
                    <a:pt x="1326349" y="54533"/>
                  </a:lnTo>
                  <a:lnTo>
                    <a:pt x="1313903" y="22567"/>
                  </a:lnTo>
                  <a:lnTo>
                    <a:pt x="1313522" y="20688"/>
                  </a:lnTo>
                  <a:lnTo>
                    <a:pt x="1293596" y="20688"/>
                  </a:lnTo>
                  <a:lnTo>
                    <a:pt x="1292466" y="22567"/>
                  </a:lnTo>
                  <a:lnTo>
                    <a:pt x="1192441" y="279400"/>
                  </a:lnTo>
                  <a:lnTo>
                    <a:pt x="1191310" y="282041"/>
                  </a:lnTo>
                  <a:lnTo>
                    <a:pt x="1218006" y="282041"/>
                  </a:lnTo>
                  <a:lnTo>
                    <a:pt x="1218387" y="280162"/>
                  </a:lnTo>
                  <a:lnTo>
                    <a:pt x="1249603" y="198183"/>
                  </a:lnTo>
                  <a:lnTo>
                    <a:pt x="1356398" y="198183"/>
                  </a:lnTo>
                  <a:lnTo>
                    <a:pt x="1387983" y="280162"/>
                  </a:lnTo>
                  <a:lnTo>
                    <a:pt x="1388364" y="282041"/>
                  </a:lnTo>
                  <a:lnTo>
                    <a:pt x="1414678" y="282041"/>
                  </a:lnTo>
                  <a:close/>
                </a:path>
                <a:path w="1692275" h="320039">
                  <a:moveTo>
                    <a:pt x="1692211" y="151168"/>
                  </a:moveTo>
                  <a:lnTo>
                    <a:pt x="1690331" y="111150"/>
                  </a:lnTo>
                  <a:lnTo>
                    <a:pt x="1668043" y="61175"/>
                  </a:lnTo>
                  <a:lnTo>
                    <a:pt x="1667764" y="60769"/>
                  </a:lnTo>
                  <a:lnTo>
                    <a:pt x="1667764" y="151168"/>
                  </a:lnTo>
                  <a:lnTo>
                    <a:pt x="1667560" y="171577"/>
                  </a:lnTo>
                  <a:lnTo>
                    <a:pt x="1654975" y="211721"/>
                  </a:lnTo>
                  <a:lnTo>
                    <a:pt x="1632483" y="243370"/>
                  </a:lnTo>
                  <a:lnTo>
                    <a:pt x="1594129" y="264807"/>
                  </a:lnTo>
                  <a:lnTo>
                    <a:pt x="1563217" y="266623"/>
                  </a:lnTo>
                  <a:lnTo>
                    <a:pt x="1545704" y="266395"/>
                  </a:lnTo>
                  <a:lnTo>
                    <a:pt x="1498307" y="243370"/>
                  </a:lnTo>
                  <a:lnTo>
                    <a:pt x="1476921" y="211721"/>
                  </a:lnTo>
                  <a:lnTo>
                    <a:pt x="1464894" y="171577"/>
                  </a:lnTo>
                  <a:lnTo>
                    <a:pt x="1464703" y="151168"/>
                  </a:lnTo>
                  <a:lnTo>
                    <a:pt x="1464906" y="130340"/>
                  </a:lnTo>
                  <a:lnTo>
                    <a:pt x="1464919" y="130111"/>
                  </a:lnTo>
                  <a:lnTo>
                    <a:pt x="1466316" y="117017"/>
                  </a:lnTo>
                  <a:lnTo>
                    <a:pt x="1466430" y="116700"/>
                  </a:lnTo>
                  <a:lnTo>
                    <a:pt x="1470177" y="105511"/>
                  </a:lnTo>
                  <a:lnTo>
                    <a:pt x="1491957" y="65760"/>
                  </a:lnTo>
                  <a:lnTo>
                    <a:pt x="1527937" y="42227"/>
                  </a:lnTo>
                  <a:lnTo>
                    <a:pt x="1550797" y="36322"/>
                  </a:lnTo>
                  <a:lnTo>
                    <a:pt x="1551025" y="36322"/>
                  </a:lnTo>
                  <a:lnTo>
                    <a:pt x="1569618" y="36106"/>
                  </a:lnTo>
                  <a:lnTo>
                    <a:pt x="1608416" y="41935"/>
                  </a:lnTo>
                  <a:lnTo>
                    <a:pt x="1642452" y="65405"/>
                  </a:lnTo>
                  <a:lnTo>
                    <a:pt x="1662684" y="105143"/>
                  </a:lnTo>
                  <a:lnTo>
                    <a:pt x="1666290" y="117017"/>
                  </a:lnTo>
                  <a:lnTo>
                    <a:pt x="1667573" y="130111"/>
                  </a:lnTo>
                  <a:lnTo>
                    <a:pt x="1667573" y="130340"/>
                  </a:lnTo>
                  <a:lnTo>
                    <a:pt x="1667764" y="151168"/>
                  </a:lnTo>
                  <a:lnTo>
                    <a:pt x="1667764" y="60769"/>
                  </a:lnTo>
                  <a:lnTo>
                    <a:pt x="1660791" y="50609"/>
                  </a:lnTo>
                  <a:lnTo>
                    <a:pt x="1660486" y="50203"/>
                  </a:lnTo>
                  <a:lnTo>
                    <a:pt x="1650695" y="41935"/>
                  </a:lnTo>
                  <a:lnTo>
                    <a:pt x="1641386" y="36106"/>
                  </a:lnTo>
                  <a:lnTo>
                    <a:pt x="1634490" y="31775"/>
                  </a:lnTo>
                  <a:lnTo>
                    <a:pt x="1617929" y="22098"/>
                  </a:lnTo>
                  <a:lnTo>
                    <a:pt x="1605648" y="17132"/>
                  </a:lnTo>
                  <a:lnTo>
                    <a:pt x="1591576" y="15303"/>
                  </a:lnTo>
                  <a:lnTo>
                    <a:pt x="1569618" y="15049"/>
                  </a:lnTo>
                  <a:lnTo>
                    <a:pt x="1547012" y="15303"/>
                  </a:lnTo>
                  <a:lnTo>
                    <a:pt x="1502117" y="31965"/>
                  </a:lnTo>
                  <a:lnTo>
                    <a:pt x="1466519" y="61556"/>
                  </a:lnTo>
                  <a:lnTo>
                    <a:pt x="1447152" y="97891"/>
                  </a:lnTo>
                  <a:lnTo>
                    <a:pt x="1440256" y="151168"/>
                  </a:lnTo>
                  <a:lnTo>
                    <a:pt x="1440459" y="171577"/>
                  </a:lnTo>
                  <a:lnTo>
                    <a:pt x="1440522" y="175133"/>
                  </a:lnTo>
                  <a:lnTo>
                    <a:pt x="1442161" y="190233"/>
                  </a:lnTo>
                  <a:lnTo>
                    <a:pt x="1442262" y="190538"/>
                  </a:lnTo>
                  <a:lnTo>
                    <a:pt x="1446682" y="203796"/>
                  </a:lnTo>
                  <a:lnTo>
                    <a:pt x="1464729" y="240347"/>
                  </a:lnTo>
                  <a:lnTo>
                    <a:pt x="1498536" y="270383"/>
                  </a:lnTo>
                  <a:lnTo>
                    <a:pt x="1541487" y="287413"/>
                  </a:lnTo>
                  <a:lnTo>
                    <a:pt x="1563217" y="287680"/>
                  </a:lnTo>
                  <a:lnTo>
                    <a:pt x="1586064" y="287413"/>
                  </a:lnTo>
                  <a:lnTo>
                    <a:pt x="1630908" y="270383"/>
                  </a:lnTo>
                  <a:lnTo>
                    <a:pt x="1666278" y="240347"/>
                  </a:lnTo>
                  <a:lnTo>
                    <a:pt x="1685391" y="204076"/>
                  </a:lnTo>
                  <a:lnTo>
                    <a:pt x="1691995" y="171577"/>
                  </a:lnTo>
                  <a:lnTo>
                    <a:pt x="1692211" y="15116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368954" y="5603405"/>
              <a:ext cx="1865630" cy="0"/>
            </a:xfrm>
            <a:custGeom>
              <a:avLst/>
              <a:gdLst/>
              <a:ahLst/>
              <a:cxnLst/>
              <a:rect l="l" t="t" r="r" b="b"/>
              <a:pathLst>
                <a:path w="1865629" h="0">
                  <a:moveTo>
                    <a:pt x="0" y="0"/>
                  </a:moveTo>
                  <a:lnTo>
                    <a:pt x="1748732" y="0"/>
                  </a:lnTo>
                </a:path>
                <a:path w="1865629" h="0">
                  <a:moveTo>
                    <a:pt x="1748580" y="0"/>
                  </a:moveTo>
                  <a:lnTo>
                    <a:pt x="1865261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2248363" y="5232945"/>
              <a:ext cx="659765" cy="351790"/>
            </a:xfrm>
            <a:custGeom>
              <a:avLst/>
              <a:gdLst/>
              <a:ahLst/>
              <a:cxnLst/>
              <a:rect l="l" t="t" r="r" b="b"/>
              <a:pathLst>
                <a:path w="659765" h="351789">
                  <a:moveTo>
                    <a:pt x="188391" y="44691"/>
                  </a:moveTo>
                  <a:lnTo>
                    <a:pt x="188023" y="40182"/>
                  </a:lnTo>
                  <a:lnTo>
                    <a:pt x="187109" y="34074"/>
                  </a:lnTo>
                  <a:lnTo>
                    <a:pt x="187071" y="33782"/>
                  </a:lnTo>
                  <a:lnTo>
                    <a:pt x="186956" y="33032"/>
                  </a:lnTo>
                  <a:lnTo>
                    <a:pt x="186905" y="32664"/>
                  </a:lnTo>
                  <a:lnTo>
                    <a:pt x="186829" y="32118"/>
                  </a:lnTo>
                  <a:lnTo>
                    <a:pt x="186702" y="31280"/>
                  </a:lnTo>
                  <a:lnTo>
                    <a:pt x="186486" y="29946"/>
                  </a:lnTo>
                  <a:lnTo>
                    <a:pt x="186385" y="29552"/>
                  </a:lnTo>
                  <a:lnTo>
                    <a:pt x="185762" y="27393"/>
                  </a:lnTo>
                  <a:lnTo>
                    <a:pt x="185381" y="25514"/>
                  </a:lnTo>
                  <a:lnTo>
                    <a:pt x="182372" y="24384"/>
                  </a:lnTo>
                  <a:lnTo>
                    <a:pt x="181254" y="24765"/>
                  </a:lnTo>
                  <a:lnTo>
                    <a:pt x="171475" y="26644"/>
                  </a:lnTo>
                  <a:lnTo>
                    <a:pt x="152450" y="28930"/>
                  </a:lnTo>
                  <a:lnTo>
                    <a:pt x="152590" y="28930"/>
                  </a:lnTo>
                  <a:lnTo>
                    <a:pt x="146469" y="29552"/>
                  </a:lnTo>
                  <a:lnTo>
                    <a:pt x="140982" y="29946"/>
                  </a:lnTo>
                  <a:lnTo>
                    <a:pt x="132740" y="30403"/>
                  </a:lnTo>
                  <a:lnTo>
                    <a:pt x="122466" y="31280"/>
                  </a:lnTo>
                  <a:lnTo>
                    <a:pt x="115468" y="31788"/>
                  </a:lnTo>
                  <a:lnTo>
                    <a:pt x="108496" y="32118"/>
                  </a:lnTo>
                  <a:lnTo>
                    <a:pt x="81826" y="33032"/>
                  </a:lnTo>
                  <a:lnTo>
                    <a:pt x="56489" y="34074"/>
                  </a:lnTo>
                  <a:lnTo>
                    <a:pt x="51955" y="34074"/>
                  </a:lnTo>
                  <a:lnTo>
                    <a:pt x="31953" y="33032"/>
                  </a:lnTo>
                  <a:lnTo>
                    <a:pt x="22936" y="32664"/>
                  </a:lnTo>
                  <a:lnTo>
                    <a:pt x="21056" y="32664"/>
                  </a:lnTo>
                  <a:lnTo>
                    <a:pt x="19545" y="34912"/>
                  </a:lnTo>
                  <a:lnTo>
                    <a:pt x="19926" y="35661"/>
                  </a:lnTo>
                  <a:lnTo>
                    <a:pt x="21056" y="40551"/>
                  </a:lnTo>
                  <a:lnTo>
                    <a:pt x="22936" y="48082"/>
                  </a:lnTo>
                  <a:lnTo>
                    <a:pt x="24066" y="51079"/>
                  </a:lnTo>
                  <a:lnTo>
                    <a:pt x="24066" y="51460"/>
                  </a:lnTo>
                  <a:lnTo>
                    <a:pt x="24434" y="51841"/>
                  </a:lnTo>
                  <a:lnTo>
                    <a:pt x="25184" y="53721"/>
                  </a:lnTo>
                  <a:lnTo>
                    <a:pt x="27444" y="56349"/>
                  </a:lnTo>
                  <a:lnTo>
                    <a:pt x="31203" y="55968"/>
                  </a:lnTo>
                  <a:lnTo>
                    <a:pt x="41363" y="54470"/>
                  </a:lnTo>
                  <a:lnTo>
                    <a:pt x="57531" y="52959"/>
                  </a:lnTo>
                  <a:lnTo>
                    <a:pt x="68808" y="52209"/>
                  </a:lnTo>
                  <a:lnTo>
                    <a:pt x="76327" y="51460"/>
                  </a:lnTo>
                  <a:lnTo>
                    <a:pt x="93624" y="50330"/>
                  </a:lnTo>
                  <a:lnTo>
                    <a:pt x="93510" y="52959"/>
                  </a:lnTo>
                  <a:lnTo>
                    <a:pt x="93433" y="54470"/>
                  </a:lnTo>
                  <a:lnTo>
                    <a:pt x="93345" y="56349"/>
                  </a:lnTo>
                  <a:lnTo>
                    <a:pt x="93218" y="58978"/>
                  </a:lnTo>
                  <a:lnTo>
                    <a:pt x="93027" y="63106"/>
                  </a:lnTo>
                  <a:lnTo>
                    <a:pt x="91579" y="72097"/>
                  </a:lnTo>
                  <a:lnTo>
                    <a:pt x="75095" y="110032"/>
                  </a:lnTo>
                  <a:lnTo>
                    <a:pt x="50761" y="142646"/>
                  </a:lnTo>
                  <a:lnTo>
                    <a:pt x="19558" y="172542"/>
                  </a:lnTo>
                  <a:lnTo>
                    <a:pt x="2997" y="183451"/>
                  </a:lnTo>
                  <a:lnTo>
                    <a:pt x="0" y="185712"/>
                  </a:lnTo>
                  <a:lnTo>
                    <a:pt x="1498" y="187210"/>
                  </a:lnTo>
                  <a:lnTo>
                    <a:pt x="14287" y="198501"/>
                  </a:lnTo>
                  <a:lnTo>
                    <a:pt x="19926" y="196608"/>
                  </a:lnTo>
                  <a:lnTo>
                    <a:pt x="22186" y="195491"/>
                  </a:lnTo>
                  <a:lnTo>
                    <a:pt x="22555" y="195110"/>
                  </a:lnTo>
                  <a:lnTo>
                    <a:pt x="38912" y="183261"/>
                  </a:lnTo>
                  <a:lnTo>
                    <a:pt x="67792" y="154368"/>
                  </a:lnTo>
                  <a:lnTo>
                    <a:pt x="96634" y="113880"/>
                  </a:lnTo>
                  <a:lnTo>
                    <a:pt x="103581" y="119087"/>
                  </a:lnTo>
                  <a:lnTo>
                    <a:pt x="134480" y="148907"/>
                  </a:lnTo>
                  <a:lnTo>
                    <a:pt x="161505" y="180009"/>
                  </a:lnTo>
                  <a:lnTo>
                    <a:pt x="165836" y="186080"/>
                  </a:lnTo>
                  <a:lnTo>
                    <a:pt x="167716" y="188341"/>
                  </a:lnTo>
                  <a:lnTo>
                    <a:pt x="185013" y="172542"/>
                  </a:lnTo>
                  <a:lnTo>
                    <a:pt x="186893" y="169913"/>
                  </a:lnTo>
                  <a:lnTo>
                    <a:pt x="185381" y="165404"/>
                  </a:lnTo>
                  <a:lnTo>
                    <a:pt x="183502" y="163893"/>
                  </a:lnTo>
                  <a:lnTo>
                    <a:pt x="178244" y="158254"/>
                  </a:lnTo>
                  <a:lnTo>
                    <a:pt x="126466" y="115125"/>
                  </a:lnTo>
                  <a:lnTo>
                    <a:pt x="104914" y="98844"/>
                  </a:lnTo>
                  <a:lnTo>
                    <a:pt x="109093" y="90385"/>
                  </a:lnTo>
                  <a:lnTo>
                    <a:pt x="120535" y="50330"/>
                  </a:lnTo>
                  <a:lnTo>
                    <a:pt x="120700" y="49199"/>
                  </a:lnTo>
                  <a:lnTo>
                    <a:pt x="124091" y="49199"/>
                  </a:lnTo>
                  <a:lnTo>
                    <a:pt x="131229" y="48831"/>
                  </a:lnTo>
                  <a:lnTo>
                    <a:pt x="135001" y="48831"/>
                  </a:lnTo>
                  <a:lnTo>
                    <a:pt x="144018" y="48450"/>
                  </a:lnTo>
                  <a:lnTo>
                    <a:pt x="160566" y="48831"/>
                  </a:lnTo>
                  <a:lnTo>
                    <a:pt x="188391" y="48831"/>
                  </a:lnTo>
                  <a:lnTo>
                    <a:pt x="188391" y="48450"/>
                  </a:lnTo>
                  <a:lnTo>
                    <a:pt x="188391" y="44691"/>
                  </a:lnTo>
                  <a:close/>
                </a:path>
                <a:path w="659765" h="351789">
                  <a:moveTo>
                    <a:pt x="269621" y="225259"/>
                  </a:moveTo>
                  <a:lnTo>
                    <a:pt x="269532" y="223989"/>
                  </a:lnTo>
                  <a:lnTo>
                    <a:pt x="269455" y="223621"/>
                  </a:lnTo>
                  <a:lnTo>
                    <a:pt x="269354" y="223151"/>
                  </a:lnTo>
                  <a:lnTo>
                    <a:pt x="269240" y="222567"/>
                  </a:lnTo>
                  <a:lnTo>
                    <a:pt x="267360" y="222186"/>
                  </a:lnTo>
                  <a:lnTo>
                    <a:pt x="245173" y="218795"/>
                  </a:lnTo>
                  <a:lnTo>
                    <a:pt x="243293" y="218427"/>
                  </a:lnTo>
                  <a:lnTo>
                    <a:pt x="241795" y="218795"/>
                  </a:lnTo>
                  <a:lnTo>
                    <a:pt x="241046" y="218795"/>
                  </a:lnTo>
                  <a:lnTo>
                    <a:pt x="240284" y="219176"/>
                  </a:lnTo>
                  <a:lnTo>
                    <a:pt x="239915" y="219176"/>
                  </a:lnTo>
                  <a:lnTo>
                    <a:pt x="232397" y="221056"/>
                  </a:lnTo>
                  <a:lnTo>
                    <a:pt x="205359" y="223151"/>
                  </a:lnTo>
                  <a:lnTo>
                    <a:pt x="198031" y="223621"/>
                  </a:lnTo>
                  <a:lnTo>
                    <a:pt x="166712" y="224815"/>
                  </a:lnTo>
                  <a:lnTo>
                    <a:pt x="167144" y="224815"/>
                  </a:lnTo>
                  <a:lnTo>
                    <a:pt x="156476" y="225120"/>
                  </a:lnTo>
                  <a:lnTo>
                    <a:pt x="148031" y="225259"/>
                  </a:lnTo>
                  <a:lnTo>
                    <a:pt x="102285" y="225259"/>
                  </a:lnTo>
                  <a:lnTo>
                    <a:pt x="83096" y="224815"/>
                  </a:lnTo>
                  <a:lnTo>
                    <a:pt x="76454" y="223989"/>
                  </a:lnTo>
                  <a:lnTo>
                    <a:pt x="76682" y="223989"/>
                  </a:lnTo>
                  <a:lnTo>
                    <a:pt x="75196" y="223697"/>
                  </a:lnTo>
                  <a:lnTo>
                    <a:pt x="73698" y="225945"/>
                  </a:lnTo>
                  <a:lnTo>
                    <a:pt x="74079" y="226695"/>
                  </a:lnTo>
                  <a:lnTo>
                    <a:pt x="77838" y="242874"/>
                  </a:lnTo>
                  <a:lnTo>
                    <a:pt x="77838" y="243243"/>
                  </a:lnTo>
                  <a:lnTo>
                    <a:pt x="78206" y="243624"/>
                  </a:lnTo>
                  <a:lnTo>
                    <a:pt x="78968" y="245503"/>
                  </a:lnTo>
                  <a:lnTo>
                    <a:pt x="81216" y="248132"/>
                  </a:lnTo>
                  <a:lnTo>
                    <a:pt x="84975" y="247751"/>
                  </a:lnTo>
                  <a:lnTo>
                    <a:pt x="94386" y="247002"/>
                  </a:lnTo>
                  <a:lnTo>
                    <a:pt x="116573" y="245503"/>
                  </a:lnTo>
                  <a:lnTo>
                    <a:pt x="125971" y="244754"/>
                  </a:lnTo>
                  <a:lnTo>
                    <a:pt x="133870" y="244373"/>
                  </a:lnTo>
                  <a:lnTo>
                    <a:pt x="229755" y="241363"/>
                  </a:lnTo>
                  <a:lnTo>
                    <a:pt x="241795" y="241363"/>
                  </a:lnTo>
                  <a:lnTo>
                    <a:pt x="242925" y="242874"/>
                  </a:lnTo>
                  <a:lnTo>
                    <a:pt x="242925" y="346278"/>
                  </a:lnTo>
                  <a:lnTo>
                    <a:pt x="244424" y="346278"/>
                  </a:lnTo>
                  <a:lnTo>
                    <a:pt x="261721" y="345528"/>
                  </a:lnTo>
                  <a:lnTo>
                    <a:pt x="263601" y="345147"/>
                  </a:lnTo>
                  <a:lnTo>
                    <a:pt x="266992" y="343649"/>
                  </a:lnTo>
                  <a:lnTo>
                    <a:pt x="266992" y="339140"/>
                  </a:lnTo>
                  <a:lnTo>
                    <a:pt x="267360" y="266941"/>
                  </a:lnTo>
                  <a:lnTo>
                    <a:pt x="267360" y="257911"/>
                  </a:lnTo>
                  <a:lnTo>
                    <a:pt x="268224" y="241363"/>
                  </a:lnTo>
                  <a:lnTo>
                    <a:pt x="268490" y="236105"/>
                  </a:lnTo>
                  <a:lnTo>
                    <a:pt x="269494" y="226695"/>
                  </a:lnTo>
                  <a:lnTo>
                    <a:pt x="269621" y="225259"/>
                  </a:lnTo>
                  <a:close/>
                </a:path>
                <a:path w="659765" h="351789">
                  <a:moveTo>
                    <a:pt x="269621" y="2578"/>
                  </a:moveTo>
                  <a:lnTo>
                    <a:pt x="267741" y="2578"/>
                  </a:lnTo>
                  <a:lnTo>
                    <a:pt x="261721" y="2197"/>
                  </a:lnTo>
                  <a:lnTo>
                    <a:pt x="241795" y="2197"/>
                  </a:lnTo>
                  <a:lnTo>
                    <a:pt x="239915" y="4076"/>
                  </a:lnTo>
                  <a:lnTo>
                    <a:pt x="240665" y="5956"/>
                  </a:lnTo>
                  <a:lnTo>
                    <a:pt x="242544" y="9715"/>
                  </a:lnTo>
                  <a:lnTo>
                    <a:pt x="244030" y="28930"/>
                  </a:lnTo>
                  <a:lnTo>
                    <a:pt x="244106" y="30403"/>
                  </a:lnTo>
                  <a:lnTo>
                    <a:pt x="244233" y="32664"/>
                  </a:lnTo>
                  <a:lnTo>
                    <a:pt x="244360" y="58978"/>
                  </a:lnTo>
                  <a:lnTo>
                    <a:pt x="244424" y="92824"/>
                  </a:lnTo>
                  <a:lnTo>
                    <a:pt x="231305" y="93548"/>
                  </a:lnTo>
                  <a:lnTo>
                    <a:pt x="207098" y="94462"/>
                  </a:lnTo>
                  <a:lnTo>
                    <a:pt x="184175" y="94462"/>
                  </a:lnTo>
                  <a:lnTo>
                    <a:pt x="174853" y="94335"/>
                  </a:lnTo>
                  <a:lnTo>
                    <a:pt x="168744" y="93548"/>
                  </a:lnTo>
                  <a:lnTo>
                    <a:pt x="165836" y="92824"/>
                  </a:lnTo>
                  <a:lnTo>
                    <a:pt x="165836" y="95834"/>
                  </a:lnTo>
                  <a:lnTo>
                    <a:pt x="173723" y="117640"/>
                  </a:lnTo>
                  <a:lnTo>
                    <a:pt x="177863" y="116890"/>
                  </a:lnTo>
                  <a:lnTo>
                    <a:pt x="186893" y="115760"/>
                  </a:lnTo>
                  <a:lnTo>
                    <a:pt x="210210" y="113131"/>
                  </a:lnTo>
                  <a:lnTo>
                    <a:pt x="219227" y="112750"/>
                  </a:lnTo>
                  <a:lnTo>
                    <a:pt x="244424" y="111252"/>
                  </a:lnTo>
                  <a:lnTo>
                    <a:pt x="244424" y="197370"/>
                  </a:lnTo>
                  <a:lnTo>
                    <a:pt x="245922" y="197370"/>
                  </a:lnTo>
                  <a:lnTo>
                    <a:pt x="265112" y="196240"/>
                  </a:lnTo>
                  <a:lnTo>
                    <a:pt x="266992" y="195859"/>
                  </a:lnTo>
                  <a:lnTo>
                    <a:pt x="268109" y="193611"/>
                  </a:lnTo>
                  <a:lnTo>
                    <a:pt x="268109" y="111252"/>
                  </a:lnTo>
                  <a:lnTo>
                    <a:pt x="268109" y="94462"/>
                  </a:lnTo>
                  <a:lnTo>
                    <a:pt x="268198" y="35661"/>
                  </a:lnTo>
                  <a:lnTo>
                    <a:pt x="268262" y="32118"/>
                  </a:lnTo>
                  <a:lnTo>
                    <a:pt x="268376" y="25514"/>
                  </a:lnTo>
                  <a:lnTo>
                    <a:pt x="268490" y="19494"/>
                  </a:lnTo>
                  <a:lnTo>
                    <a:pt x="269582" y="5956"/>
                  </a:lnTo>
                  <a:lnTo>
                    <a:pt x="269621" y="2578"/>
                  </a:lnTo>
                  <a:close/>
                </a:path>
                <a:path w="659765" h="351789">
                  <a:moveTo>
                    <a:pt x="582752" y="52222"/>
                  </a:moveTo>
                  <a:lnTo>
                    <a:pt x="562025" y="17373"/>
                  </a:lnTo>
                  <a:lnTo>
                    <a:pt x="558584" y="14566"/>
                  </a:lnTo>
                  <a:lnTo>
                    <a:pt x="558584" y="50584"/>
                  </a:lnTo>
                  <a:lnTo>
                    <a:pt x="558482" y="58661"/>
                  </a:lnTo>
                  <a:lnTo>
                    <a:pt x="541121" y="100342"/>
                  </a:lnTo>
                  <a:lnTo>
                    <a:pt x="499491" y="114160"/>
                  </a:lnTo>
                  <a:lnTo>
                    <a:pt x="503516" y="114160"/>
                  </a:lnTo>
                  <a:lnTo>
                    <a:pt x="462432" y="109766"/>
                  </a:lnTo>
                  <a:lnTo>
                    <a:pt x="434975" y="80556"/>
                  </a:lnTo>
                  <a:lnTo>
                    <a:pt x="434721" y="67627"/>
                  </a:lnTo>
                  <a:lnTo>
                    <a:pt x="434835" y="58661"/>
                  </a:lnTo>
                  <a:lnTo>
                    <a:pt x="464972" y="24574"/>
                  </a:lnTo>
                  <a:lnTo>
                    <a:pt x="512686" y="17373"/>
                  </a:lnTo>
                  <a:lnTo>
                    <a:pt x="522655" y="18465"/>
                  </a:lnTo>
                  <a:lnTo>
                    <a:pt x="556869" y="42341"/>
                  </a:lnTo>
                  <a:lnTo>
                    <a:pt x="558584" y="50584"/>
                  </a:lnTo>
                  <a:lnTo>
                    <a:pt x="558584" y="14566"/>
                  </a:lnTo>
                  <a:lnTo>
                    <a:pt x="521271" y="571"/>
                  </a:lnTo>
                  <a:lnTo>
                    <a:pt x="511784" y="0"/>
                  </a:lnTo>
                  <a:lnTo>
                    <a:pt x="497128" y="317"/>
                  </a:lnTo>
                  <a:lnTo>
                    <a:pt x="453885" y="9906"/>
                  </a:lnTo>
                  <a:lnTo>
                    <a:pt x="422859" y="33604"/>
                  </a:lnTo>
                  <a:lnTo>
                    <a:pt x="411568" y="56311"/>
                  </a:lnTo>
                  <a:lnTo>
                    <a:pt x="411568" y="79603"/>
                  </a:lnTo>
                  <a:lnTo>
                    <a:pt x="435317" y="116751"/>
                  </a:lnTo>
                  <a:lnTo>
                    <a:pt x="473595" y="132054"/>
                  </a:lnTo>
                  <a:lnTo>
                    <a:pt x="481545" y="132689"/>
                  </a:lnTo>
                  <a:lnTo>
                    <a:pt x="496747" y="132689"/>
                  </a:lnTo>
                  <a:lnTo>
                    <a:pt x="513143" y="132054"/>
                  </a:lnTo>
                  <a:lnTo>
                    <a:pt x="511949" y="132054"/>
                  </a:lnTo>
                  <a:lnTo>
                    <a:pt x="520839" y="130975"/>
                  </a:lnTo>
                  <a:lnTo>
                    <a:pt x="558038" y="114503"/>
                  </a:lnTo>
                  <a:lnTo>
                    <a:pt x="582091" y="76377"/>
                  </a:lnTo>
                  <a:lnTo>
                    <a:pt x="582612" y="58661"/>
                  </a:lnTo>
                  <a:lnTo>
                    <a:pt x="582663" y="56311"/>
                  </a:lnTo>
                  <a:lnTo>
                    <a:pt x="582752" y="52222"/>
                  </a:lnTo>
                  <a:close/>
                </a:path>
                <a:path w="659765" h="351789">
                  <a:moveTo>
                    <a:pt x="583450" y="272072"/>
                  </a:moveTo>
                  <a:lnTo>
                    <a:pt x="564578" y="241007"/>
                  </a:lnTo>
                  <a:lnTo>
                    <a:pt x="560870" y="237693"/>
                  </a:lnTo>
                  <a:lnTo>
                    <a:pt x="560146" y="237324"/>
                  </a:lnTo>
                  <a:lnTo>
                    <a:pt x="560146" y="275412"/>
                  </a:lnTo>
                  <a:lnTo>
                    <a:pt x="560044" y="298335"/>
                  </a:lnTo>
                  <a:lnTo>
                    <a:pt x="533209" y="326707"/>
                  </a:lnTo>
                  <a:lnTo>
                    <a:pt x="501269" y="332371"/>
                  </a:lnTo>
                  <a:lnTo>
                    <a:pt x="486651" y="332193"/>
                  </a:lnTo>
                  <a:lnTo>
                    <a:pt x="449148" y="313931"/>
                  </a:lnTo>
                  <a:lnTo>
                    <a:pt x="441858" y="288366"/>
                  </a:lnTo>
                  <a:lnTo>
                    <a:pt x="441934" y="284238"/>
                  </a:lnTo>
                  <a:lnTo>
                    <a:pt x="469544" y="247256"/>
                  </a:lnTo>
                  <a:lnTo>
                    <a:pt x="511200" y="241007"/>
                  </a:lnTo>
                  <a:lnTo>
                    <a:pt x="517461" y="241312"/>
                  </a:lnTo>
                  <a:lnTo>
                    <a:pt x="552411" y="259981"/>
                  </a:lnTo>
                  <a:lnTo>
                    <a:pt x="560146" y="275412"/>
                  </a:lnTo>
                  <a:lnTo>
                    <a:pt x="560146" y="237324"/>
                  </a:lnTo>
                  <a:lnTo>
                    <a:pt x="515569" y="223951"/>
                  </a:lnTo>
                  <a:lnTo>
                    <a:pt x="506425" y="223951"/>
                  </a:lnTo>
                  <a:lnTo>
                    <a:pt x="460273" y="232714"/>
                  </a:lnTo>
                  <a:lnTo>
                    <a:pt x="422998" y="263829"/>
                  </a:lnTo>
                  <a:lnTo>
                    <a:pt x="418325" y="299681"/>
                  </a:lnTo>
                  <a:lnTo>
                    <a:pt x="419455" y="306933"/>
                  </a:lnTo>
                  <a:lnTo>
                    <a:pt x="446455" y="339242"/>
                  </a:lnTo>
                  <a:lnTo>
                    <a:pt x="476161" y="350862"/>
                  </a:lnTo>
                  <a:lnTo>
                    <a:pt x="475653" y="350862"/>
                  </a:lnTo>
                  <a:lnTo>
                    <a:pt x="485470" y="351790"/>
                  </a:lnTo>
                  <a:lnTo>
                    <a:pt x="513969" y="351790"/>
                  </a:lnTo>
                  <a:lnTo>
                    <a:pt x="553961" y="338328"/>
                  </a:lnTo>
                  <a:lnTo>
                    <a:pt x="582256" y="303606"/>
                  </a:lnTo>
                  <a:lnTo>
                    <a:pt x="583450" y="295998"/>
                  </a:lnTo>
                  <a:lnTo>
                    <a:pt x="583450" y="272072"/>
                  </a:lnTo>
                  <a:close/>
                </a:path>
                <a:path w="659765" h="351789">
                  <a:moveTo>
                    <a:pt x="659206" y="195491"/>
                  </a:moveTo>
                  <a:lnTo>
                    <a:pt x="659130" y="194449"/>
                  </a:lnTo>
                  <a:lnTo>
                    <a:pt x="658825" y="190220"/>
                  </a:lnTo>
                  <a:lnTo>
                    <a:pt x="657517" y="180644"/>
                  </a:lnTo>
                  <a:lnTo>
                    <a:pt x="657440" y="180073"/>
                  </a:lnTo>
                  <a:lnTo>
                    <a:pt x="657390" y="179666"/>
                  </a:lnTo>
                  <a:lnTo>
                    <a:pt x="657275" y="178828"/>
                  </a:lnTo>
                  <a:lnTo>
                    <a:pt x="657186" y="178168"/>
                  </a:lnTo>
                  <a:lnTo>
                    <a:pt x="657034" y="177063"/>
                  </a:lnTo>
                  <a:lnTo>
                    <a:pt x="656983" y="176682"/>
                  </a:lnTo>
                  <a:lnTo>
                    <a:pt x="656869" y="175856"/>
                  </a:lnTo>
                  <a:lnTo>
                    <a:pt x="656780" y="175234"/>
                  </a:lnTo>
                  <a:lnTo>
                    <a:pt x="656577" y="173672"/>
                  </a:lnTo>
                  <a:lnTo>
                    <a:pt x="656488" y="173228"/>
                  </a:lnTo>
                  <a:lnTo>
                    <a:pt x="656196" y="171792"/>
                  </a:lnTo>
                  <a:lnTo>
                    <a:pt x="653935" y="169545"/>
                  </a:lnTo>
                  <a:lnTo>
                    <a:pt x="650176" y="170294"/>
                  </a:lnTo>
                  <a:lnTo>
                    <a:pt x="643089" y="171627"/>
                  </a:lnTo>
                  <a:lnTo>
                    <a:pt x="602183" y="175234"/>
                  </a:lnTo>
                  <a:lnTo>
                    <a:pt x="564819" y="177063"/>
                  </a:lnTo>
                  <a:lnTo>
                    <a:pt x="564908" y="175856"/>
                  </a:lnTo>
                  <a:lnTo>
                    <a:pt x="565023" y="174244"/>
                  </a:lnTo>
                  <a:lnTo>
                    <a:pt x="565099" y="173228"/>
                  </a:lnTo>
                  <a:lnTo>
                    <a:pt x="565213" y="171792"/>
                  </a:lnTo>
                  <a:lnTo>
                    <a:pt x="565327" y="170294"/>
                  </a:lnTo>
                  <a:lnTo>
                    <a:pt x="565378" y="169545"/>
                  </a:lnTo>
                  <a:lnTo>
                    <a:pt x="565950" y="162013"/>
                  </a:lnTo>
                  <a:lnTo>
                    <a:pt x="566699" y="156756"/>
                  </a:lnTo>
                  <a:lnTo>
                    <a:pt x="567829" y="142836"/>
                  </a:lnTo>
                  <a:lnTo>
                    <a:pt x="567931" y="142087"/>
                  </a:lnTo>
                  <a:lnTo>
                    <a:pt x="568579" y="137198"/>
                  </a:lnTo>
                  <a:lnTo>
                    <a:pt x="569328" y="133438"/>
                  </a:lnTo>
                  <a:lnTo>
                    <a:pt x="567067" y="133057"/>
                  </a:lnTo>
                  <a:lnTo>
                    <a:pt x="545261" y="132308"/>
                  </a:lnTo>
                  <a:lnTo>
                    <a:pt x="543763" y="132689"/>
                  </a:lnTo>
                  <a:lnTo>
                    <a:pt x="541502" y="133819"/>
                  </a:lnTo>
                  <a:lnTo>
                    <a:pt x="541883" y="136448"/>
                  </a:lnTo>
                  <a:lnTo>
                    <a:pt x="543001" y="138328"/>
                  </a:lnTo>
                  <a:lnTo>
                    <a:pt x="544512" y="153746"/>
                  </a:lnTo>
                  <a:lnTo>
                    <a:pt x="544423" y="166154"/>
                  </a:lnTo>
                  <a:lnTo>
                    <a:pt x="544322" y="170294"/>
                  </a:lnTo>
                  <a:lnTo>
                    <a:pt x="544207" y="175234"/>
                  </a:lnTo>
                  <a:lnTo>
                    <a:pt x="544131" y="178168"/>
                  </a:lnTo>
                  <a:lnTo>
                    <a:pt x="545541" y="178168"/>
                  </a:lnTo>
                  <a:lnTo>
                    <a:pt x="457644" y="180073"/>
                  </a:lnTo>
                  <a:lnTo>
                    <a:pt x="457581" y="178828"/>
                  </a:lnTo>
                  <a:lnTo>
                    <a:pt x="457479" y="176682"/>
                  </a:lnTo>
                  <a:lnTo>
                    <a:pt x="457352" y="174244"/>
                  </a:lnTo>
                  <a:lnTo>
                    <a:pt x="457225" y="171792"/>
                  </a:lnTo>
                  <a:lnTo>
                    <a:pt x="457111" y="169545"/>
                  </a:lnTo>
                  <a:lnTo>
                    <a:pt x="456895" y="165023"/>
                  </a:lnTo>
                  <a:lnTo>
                    <a:pt x="456514" y="159766"/>
                  </a:lnTo>
                  <a:lnTo>
                    <a:pt x="456514" y="136067"/>
                  </a:lnTo>
                  <a:lnTo>
                    <a:pt x="430949" y="136067"/>
                  </a:lnTo>
                  <a:lnTo>
                    <a:pt x="429069" y="137947"/>
                  </a:lnTo>
                  <a:lnTo>
                    <a:pt x="429183" y="138328"/>
                  </a:lnTo>
                  <a:lnTo>
                    <a:pt x="429818" y="140208"/>
                  </a:lnTo>
                  <a:lnTo>
                    <a:pt x="430949" y="142087"/>
                  </a:lnTo>
                  <a:lnTo>
                    <a:pt x="434708" y="157505"/>
                  </a:lnTo>
                  <a:lnTo>
                    <a:pt x="435457" y="166154"/>
                  </a:lnTo>
                  <a:lnTo>
                    <a:pt x="436956" y="180416"/>
                  </a:lnTo>
                  <a:lnTo>
                    <a:pt x="434365" y="180416"/>
                  </a:lnTo>
                  <a:lnTo>
                    <a:pt x="414515" y="180644"/>
                  </a:lnTo>
                  <a:lnTo>
                    <a:pt x="402577" y="180644"/>
                  </a:lnTo>
                  <a:lnTo>
                    <a:pt x="362978" y="179311"/>
                  </a:lnTo>
                  <a:lnTo>
                    <a:pt x="336550" y="176682"/>
                  </a:lnTo>
                  <a:lnTo>
                    <a:pt x="335051" y="179311"/>
                  </a:lnTo>
                  <a:lnTo>
                    <a:pt x="335432" y="180073"/>
                  </a:lnTo>
                  <a:lnTo>
                    <a:pt x="335508" y="180416"/>
                  </a:lnTo>
                  <a:lnTo>
                    <a:pt x="335559" y="180644"/>
                  </a:lnTo>
                  <a:lnTo>
                    <a:pt x="336931" y="186461"/>
                  </a:lnTo>
                  <a:lnTo>
                    <a:pt x="339166" y="194678"/>
                  </a:lnTo>
                  <a:lnTo>
                    <a:pt x="339280" y="194970"/>
                  </a:lnTo>
                  <a:lnTo>
                    <a:pt x="339331" y="195110"/>
                  </a:lnTo>
                  <a:lnTo>
                    <a:pt x="340690" y="198869"/>
                  </a:lnTo>
                  <a:lnTo>
                    <a:pt x="341439" y="201129"/>
                  </a:lnTo>
                  <a:lnTo>
                    <a:pt x="344449" y="203377"/>
                  </a:lnTo>
                  <a:lnTo>
                    <a:pt x="348589" y="203009"/>
                  </a:lnTo>
                  <a:lnTo>
                    <a:pt x="358635" y="201891"/>
                  </a:lnTo>
                  <a:lnTo>
                    <a:pt x="367411" y="201129"/>
                  </a:lnTo>
                  <a:lnTo>
                    <a:pt x="367652" y="201129"/>
                  </a:lnTo>
                  <a:lnTo>
                    <a:pt x="377723" y="200520"/>
                  </a:lnTo>
                  <a:lnTo>
                    <a:pt x="426999" y="198170"/>
                  </a:lnTo>
                  <a:lnTo>
                    <a:pt x="563765" y="194678"/>
                  </a:lnTo>
                  <a:lnTo>
                    <a:pt x="581266" y="194678"/>
                  </a:lnTo>
                  <a:lnTo>
                    <a:pt x="595210" y="194449"/>
                  </a:lnTo>
                  <a:lnTo>
                    <a:pt x="639013" y="194449"/>
                  </a:lnTo>
                  <a:lnTo>
                    <a:pt x="644639" y="194678"/>
                  </a:lnTo>
                  <a:lnTo>
                    <a:pt x="651687" y="195110"/>
                  </a:lnTo>
                  <a:lnTo>
                    <a:pt x="659206" y="19549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2234072" y="5603405"/>
              <a:ext cx="808990" cy="0"/>
            </a:xfrm>
            <a:custGeom>
              <a:avLst/>
              <a:gdLst/>
              <a:ahLst/>
              <a:cxnLst/>
              <a:rect l="l" t="t" r="r" b="b"/>
              <a:pathLst>
                <a:path w="808990" h="0">
                  <a:moveTo>
                    <a:pt x="0" y="0"/>
                  </a:moveTo>
                  <a:lnTo>
                    <a:pt x="692048" y="0"/>
                  </a:lnTo>
                </a:path>
                <a:path w="808990" h="0">
                  <a:moveTo>
                    <a:pt x="691895" y="0"/>
                  </a:moveTo>
                  <a:lnTo>
                    <a:pt x="808577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3073719" y="5235138"/>
              <a:ext cx="271145" cy="351790"/>
            </a:xfrm>
            <a:custGeom>
              <a:avLst/>
              <a:gdLst/>
              <a:ahLst/>
              <a:cxnLst/>
              <a:rect l="l" t="t" r="r" b="b"/>
              <a:pathLst>
                <a:path w="271144" h="351789">
                  <a:moveTo>
                    <a:pt x="152230" y="29637"/>
                  </a:moveTo>
                  <a:lnTo>
                    <a:pt x="42305" y="29637"/>
                  </a:lnTo>
                  <a:lnTo>
                    <a:pt x="48098" y="29469"/>
                  </a:lnTo>
                  <a:lnTo>
                    <a:pt x="71331" y="28556"/>
                  </a:lnTo>
                  <a:lnTo>
                    <a:pt x="98900" y="27075"/>
                  </a:lnTo>
                  <a:lnTo>
                    <a:pt x="119582" y="25571"/>
                  </a:lnTo>
                  <a:lnTo>
                    <a:pt x="124095" y="24819"/>
                  </a:lnTo>
                  <a:lnTo>
                    <a:pt x="124847" y="24819"/>
                  </a:lnTo>
                  <a:lnTo>
                    <a:pt x="125599" y="24443"/>
                  </a:lnTo>
                  <a:lnTo>
                    <a:pt x="128232" y="24067"/>
                  </a:lnTo>
                  <a:lnTo>
                    <a:pt x="149666" y="28203"/>
                  </a:lnTo>
                  <a:lnTo>
                    <a:pt x="152299" y="28955"/>
                  </a:lnTo>
                  <a:lnTo>
                    <a:pt x="152230" y="29637"/>
                  </a:lnTo>
                  <a:close/>
                </a:path>
                <a:path w="271144" h="351789">
                  <a:moveTo>
                    <a:pt x="14289" y="165460"/>
                  </a:moveTo>
                  <a:lnTo>
                    <a:pt x="12409" y="165460"/>
                  </a:lnTo>
                  <a:lnTo>
                    <a:pt x="10153" y="164708"/>
                  </a:lnTo>
                  <a:lnTo>
                    <a:pt x="10078" y="140265"/>
                  </a:lnTo>
                  <a:lnTo>
                    <a:pt x="9915" y="133887"/>
                  </a:lnTo>
                  <a:lnTo>
                    <a:pt x="9239" y="111248"/>
                  </a:lnTo>
                  <a:lnTo>
                    <a:pt x="8907" y="101744"/>
                  </a:lnTo>
                  <a:lnTo>
                    <a:pt x="7568" y="69568"/>
                  </a:lnTo>
                  <a:lnTo>
                    <a:pt x="7144" y="58287"/>
                  </a:lnTo>
                  <a:lnTo>
                    <a:pt x="3822" y="37980"/>
                  </a:lnTo>
                  <a:lnTo>
                    <a:pt x="3760" y="37604"/>
                  </a:lnTo>
                  <a:lnTo>
                    <a:pt x="1504" y="34596"/>
                  </a:lnTo>
                  <a:lnTo>
                    <a:pt x="0" y="32340"/>
                  </a:lnTo>
                  <a:lnTo>
                    <a:pt x="1692" y="28955"/>
                  </a:lnTo>
                  <a:lnTo>
                    <a:pt x="1767" y="28805"/>
                  </a:lnTo>
                  <a:lnTo>
                    <a:pt x="1891" y="28556"/>
                  </a:lnTo>
                  <a:lnTo>
                    <a:pt x="1715" y="28556"/>
                  </a:lnTo>
                  <a:lnTo>
                    <a:pt x="4512" y="28955"/>
                  </a:lnTo>
                  <a:lnTo>
                    <a:pt x="10529" y="29331"/>
                  </a:lnTo>
                  <a:lnTo>
                    <a:pt x="20612" y="29637"/>
                  </a:lnTo>
                  <a:lnTo>
                    <a:pt x="152230" y="29637"/>
                  </a:lnTo>
                  <a:lnTo>
                    <a:pt x="151960" y="32340"/>
                  </a:lnTo>
                  <a:lnTo>
                    <a:pt x="151922" y="32716"/>
                  </a:lnTo>
                  <a:lnTo>
                    <a:pt x="151224" y="37604"/>
                  </a:lnTo>
                  <a:lnTo>
                    <a:pt x="151170" y="37980"/>
                  </a:lnTo>
                  <a:lnTo>
                    <a:pt x="150438" y="45125"/>
                  </a:lnTo>
                  <a:lnTo>
                    <a:pt x="121463" y="45125"/>
                  </a:lnTo>
                  <a:lnTo>
                    <a:pt x="30083" y="48510"/>
                  </a:lnTo>
                  <a:lnTo>
                    <a:pt x="31764" y="133887"/>
                  </a:lnTo>
                  <a:lnTo>
                    <a:pt x="31889" y="140265"/>
                  </a:lnTo>
                  <a:lnTo>
                    <a:pt x="31963" y="144026"/>
                  </a:lnTo>
                  <a:lnTo>
                    <a:pt x="145568" y="144026"/>
                  </a:lnTo>
                  <a:lnTo>
                    <a:pt x="145154" y="156435"/>
                  </a:lnTo>
                  <a:lnTo>
                    <a:pt x="145154" y="160948"/>
                  </a:lnTo>
                  <a:lnTo>
                    <a:pt x="116198" y="160948"/>
                  </a:lnTo>
                  <a:lnTo>
                    <a:pt x="90151" y="161700"/>
                  </a:lnTo>
                  <a:lnTo>
                    <a:pt x="36476" y="163580"/>
                  </a:lnTo>
                  <a:lnTo>
                    <a:pt x="28579" y="163956"/>
                  </a:lnTo>
                  <a:lnTo>
                    <a:pt x="14289" y="165460"/>
                  </a:lnTo>
                  <a:close/>
                </a:path>
                <a:path w="271144" h="351789">
                  <a:moveTo>
                    <a:pt x="145568" y="144026"/>
                  </a:moveTo>
                  <a:lnTo>
                    <a:pt x="38944" y="144026"/>
                  </a:lnTo>
                  <a:lnTo>
                    <a:pt x="65966" y="143602"/>
                  </a:lnTo>
                  <a:lnTo>
                    <a:pt x="63763" y="143602"/>
                  </a:lnTo>
                  <a:lnTo>
                    <a:pt x="117326" y="141017"/>
                  </a:lnTo>
                  <a:lnTo>
                    <a:pt x="124592" y="69568"/>
                  </a:lnTo>
                  <a:lnTo>
                    <a:pt x="124606" y="68440"/>
                  </a:lnTo>
                  <a:lnTo>
                    <a:pt x="124731" y="58287"/>
                  </a:lnTo>
                  <a:lnTo>
                    <a:pt x="124847" y="45125"/>
                  </a:lnTo>
                  <a:lnTo>
                    <a:pt x="150438" y="45125"/>
                  </a:lnTo>
                  <a:lnTo>
                    <a:pt x="149666" y="52646"/>
                  </a:lnTo>
                  <a:lnTo>
                    <a:pt x="148914" y="66184"/>
                  </a:lnTo>
                  <a:lnTo>
                    <a:pt x="148663" y="68440"/>
                  </a:lnTo>
                  <a:lnTo>
                    <a:pt x="148538" y="69568"/>
                  </a:lnTo>
                  <a:lnTo>
                    <a:pt x="147874" y="82295"/>
                  </a:lnTo>
                  <a:lnTo>
                    <a:pt x="147545" y="89173"/>
                  </a:lnTo>
                  <a:lnTo>
                    <a:pt x="147110" y="99711"/>
                  </a:lnTo>
                  <a:lnTo>
                    <a:pt x="145697" y="140265"/>
                  </a:lnTo>
                  <a:lnTo>
                    <a:pt x="145582" y="143602"/>
                  </a:lnTo>
                  <a:lnTo>
                    <a:pt x="145568" y="144026"/>
                  </a:lnTo>
                  <a:close/>
                </a:path>
                <a:path w="271144" h="351789">
                  <a:moveTo>
                    <a:pt x="145154" y="161700"/>
                  </a:moveTo>
                  <a:lnTo>
                    <a:pt x="139513" y="161324"/>
                  </a:lnTo>
                  <a:lnTo>
                    <a:pt x="135752" y="160948"/>
                  </a:lnTo>
                  <a:lnTo>
                    <a:pt x="145154" y="160948"/>
                  </a:lnTo>
                  <a:lnTo>
                    <a:pt x="145154" y="161700"/>
                  </a:lnTo>
                  <a:close/>
                </a:path>
                <a:path w="271144" h="351789">
                  <a:moveTo>
                    <a:pt x="259557" y="243508"/>
                  </a:moveTo>
                  <a:lnTo>
                    <a:pt x="106638" y="243508"/>
                  </a:lnTo>
                  <a:lnTo>
                    <a:pt x="118395" y="243281"/>
                  </a:lnTo>
                  <a:lnTo>
                    <a:pt x="130758" y="243281"/>
                  </a:lnTo>
                  <a:lnTo>
                    <a:pt x="140171" y="243137"/>
                  </a:lnTo>
                  <a:lnTo>
                    <a:pt x="179421" y="241190"/>
                  </a:lnTo>
                  <a:lnTo>
                    <a:pt x="226597" y="237062"/>
                  </a:lnTo>
                  <a:lnTo>
                    <a:pt x="254959" y="232773"/>
                  </a:lnTo>
                  <a:lnTo>
                    <a:pt x="257968" y="233901"/>
                  </a:lnTo>
                  <a:lnTo>
                    <a:pt x="258344" y="235781"/>
                  </a:lnTo>
                  <a:lnTo>
                    <a:pt x="258436" y="237062"/>
                  </a:lnTo>
                  <a:lnTo>
                    <a:pt x="259043" y="240552"/>
                  </a:lnTo>
                  <a:lnTo>
                    <a:pt x="259154" y="241190"/>
                  </a:lnTo>
                  <a:lnTo>
                    <a:pt x="259244" y="241710"/>
                  </a:lnTo>
                  <a:lnTo>
                    <a:pt x="259317" y="242127"/>
                  </a:lnTo>
                  <a:lnTo>
                    <a:pt x="259424" y="242747"/>
                  </a:lnTo>
                  <a:lnTo>
                    <a:pt x="259517" y="243281"/>
                  </a:lnTo>
                  <a:lnTo>
                    <a:pt x="259557" y="243508"/>
                  </a:lnTo>
                  <a:close/>
                </a:path>
                <a:path w="271144" h="351789">
                  <a:moveTo>
                    <a:pt x="61295" y="264737"/>
                  </a:moveTo>
                  <a:lnTo>
                    <a:pt x="59039" y="262104"/>
                  </a:lnTo>
                  <a:lnTo>
                    <a:pt x="58287" y="260224"/>
                  </a:lnTo>
                  <a:lnTo>
                    <a:pt x="57911" y="259848"/>
                  </a:lnTo>
                  <a:lnTo>
                    <a:pt x="57911" y="259472"/>
                  </a:lnTo>
                  <a:lnTo>
                    <a:pt x="55278" y="251951"/>
                  </a:lnTo>
                  <a:lnTo>
                    <a:pt x="53398" y="243678"/>
                  </a:lnTo>
                  <a:lnTo>
                    <a:pt x="53313" y="243508"/>
                  </a:lnTo>
                  <a:lnTo>
                    <a:pt x="53200" y="243281"/>
                  </a:lnTo>
                  <a:lnTo>
                    <a:pt x="53142" y="242747"/>
                  </a:lnTo>
                  <a:lnTo>
                    <a:pt x="54605" y="240552"/>
                  </a:lnTo>
                  <a:lnTo>
                    <a:pt x="53939" y="240552"/>
                  </a:lnTo>
                  <a:lnTo>
                    <a:pt x="91087" y="243281"/>
                  </a:lnTo>
                  <a:lnTo>
                    <a:pt x="90004" y="243281"/>
                  </a:lnTo>
                  <a:lnTo>
                    <a:pt x="98418" y="243508"/>
                  </a:lnTo>
                  <a:lnTo>
                    <a:pt x="259557" y="243508"/>
                  </a:lnTo>
                  <a:lnTo>
                    <a:pt x="259848" y="245182"/>
                  </a:lnTo>
                  <a:lnTo>
                    <a:pt x="260493" y="251951"/>
                  </a:lnTo>
                  <a:lnTo>
                    <a:pt x="260600" y="253079"/>
                  </a:lnTo>
                  <a:lnTo>
                    <a:pt x="261284" y="256840"/>
                  </a:lnTo>
                  <a:lnTo>
                    <a:pt x="205321" y="256840"/>
                  </a:lnTo>
                  <a:lnTo>
                    <a:pt x="188023" y="257216"/>
                  </a:lnTo>
                  <a:lnTo>
                    <a:pt x="179374" y="257592"/>
                  </a:lnTo>
                  <a:lnTo>
                    <a:pt x="179027" y="258720"/>
                  </a:lnTo>
                  <a:lnTo>
                    <a:pt x="151922" y="258720"/>
                  </a:lnTo>
                  <a:lnTo>
                    <a:pt x="122967" y="259848"/>
                  </a:lnTo>
                  <a:lnTo>
                    <a:pt x="65056" y="264361"/>
                  </a:lnTo>
                  <a:lnTo>
                    <a:pt x="61295" y="264737"/>
                  </a:lnTo>
                  <a:close/>
                </a:path>
                <a:path w="271144" h="351789">
                  <a:moveTo>
                    <a:pt x="261352" y="257216"/>
                  </a:moveTo>
                  <a:lnTo>
                    <a:pt x="256088" y="257216"/>
                  </a:lnTo>
                  <a:lnTo>
                    <a:pt x="213594" y="256840"/>
                  </a:lnTo>
                  <a:lnTo>
                    <a:pt x="261284" y="256840"/>
                  </a:lnTo>
                  <a:lnTo>
                    <a:pt x="261352" y="257216"/>
                  </a:lnTo>
                  <a:close/>
                </a:path>
                <a:path w="271144" h="351789">
                  <a:moveTo>
                    <a:pt x="53774" y="351227"/>
                  </a:moveTo>
                  <a:lnTo>
                    <a:pt x="51518" y="349347"/>
                  </a:lnTo>
                  <a:lnTo>
                    <a:pt x="42493" y="338442"/>
                  </a:lnTo>
                  <a:lnTo>
                    <a:pt x="41741" y="337690"/>
                  </a:lnTo>
                  <a:lnTo>
                    <a:pt x="42419" y="335316"/>
                  </a:lnTo>
                  <a:lnTo>
                    <a:pt x="42493" y="335057"/>
                  </a:lnTo>
                  <a:lnTo>
                    <a:pt x="43621" y="334681"/>
                  </a:lnTo>
                  <a:lnTo>
                    <a:pt x="50579" y="332939"/>
                  </a:lnTo>
                  <a:lnTo>
                    <a:pt x="55231" y="331555"/>
                  </a:lnTo>
                  <a:lnTo>
                    <a:pt x="94499" y="314707"/>
                  </a:lnTo>
                  <a:lnTo>
                    <a:pt x="126760" y="293340"/>
                  </a:lnTo>
                  <a:lnTo>
                    <a:pt x="151922" y="258720"/>
                  </a:lnTo>
                  <a:lnTo>
                    <a:pt x="179027" y="258720"/>
                  </a:lnTo>
                  <a:lnTo>
                    <a:pt x="177985" y="262104"/>
                  </a:lnTo>
                  <a:lnTo>
                    <a:pt x="177870" y="262480"/>
                  </a:lnTo>
                  <a:lnTo>
                    <a:pt x="172981" y="271505"/>
                  </a:lnTo>
                  <a:lnTo>
                    <a:pt x="169973" y="276394"/>
                  </a:lnTo>
                  <a:lnTo>
                    <a:pt x="181912" y="281424"/>
                  </a:lnTo>
                  <a:lnTo>
                    <a:pt x="202489" y="290308"/>
                  </a:lnTo>
                  <a:lnTo>
                    <a:pt x="159819" y="290308"/>
                  </a:lnTo>
                  <a:lnTo>
                    <a:pt x="150283" y="301198"/>
                  </a:lnTo>
                  <a:lnTo>
                    <a:pt x="118078" y="323964"/>
                  </a:lnTo>
                  <a:lnTo>
                    <a:pt x="79369" y="343557"/>
                  </a:lnTo>
                  <a:lnTo>
                    <a:pt x="58287" y="350851"/>
                  </a:lnTo>
                  <a:lnTo>
                    <a:pt x="53774" y="351227"/>
                  </a:lnTo>
                  <a:close/>
                </a:path>
                <a:path w="271144" h="351789">
                  <a:moveTo>
                    <a:pt x="254959" y="347843"/>
                  </a:moveTo>
                  <a:lnTo>
                    <a:pt x="215413" y="318376"/>
                  </a:lnTo>
                  <a:lnTo>
                    <a:pt x="180893" y="299377"/>
                  </a:lnTo>
                  <a:lnTo>
                    <a:pt x="159819" y="290308"/>
                  </a:lnTo>
                  <a:lnTo>
                    <a:pt x="202489" y="290308"/>
                  </a:lnTo>
                  <a:lnTo>
                    <a:pt x="241375" y="307929"/>
                  </a:lnTo>
                  <a:lnTo>
                    <a:pt x="265113" y="320392"/>
                  </a:lnTo>
                  <a:lnTo>
                    <a:pt x="266968" y="321505"/>
                  </a:lnTo>
                  <a:lnTo>
                    <a:pt x="270753" y="326032"/>
                  </a:lnTo>
                  <a:lnTo>
                    <a:pt x="268497" y="329041"/>
                  </a:lnTo>
                  <a:lnTo>
                    <a:pt x="254959" y="347843"/>
                  </a:lnTo>
                  <a:close/>
                </a:path>
                <a:path w="271144" h="351789">
                  <a:moveTo>
                    <a:pt x="225252" y="182382"/>
                  </a:moveTo>
                  <a:lnTo>
                    <a:pt x="223747" y="182382"/>
                  </a:lnTo>
                  <a:lnTo>
                    <a:pt x="223630" y="31869"/>
                  </a:lnTo>
                  <a:lnTo>
                    <a:pt x="223351" y="26734"/>
                  </a:lnTo>
                  <a:lnTo>
                    <a:pt x="221867" y="7520"/>
                  </a:lnTo>
                  <a:lnTo>
                    <a:pt x="219987" y="3760"/>
                  </a:lnTo>
                  <a:lnTo>
                    <a:pt x="219235" y="1880"/>
                  </a:lnTo>
                  <a:lnTo>
                    <a:pt x="221115" y="0"/>
                  </a:lnTo>
                  <a:lnTo>
                    <a:pt x="240670" y="0"/>
                  </a:lnTo>
                  <a:lnTo>
                    <a:pt x="247062" y="376"/>
                  </a:lnTo>
                  <a:lnTo>
                    <a:pt x="248943" y="376"/>
                  </a:lnTo>
                  <a:lnTo>
                    <a:pt x="248912" y="3760"/>
                  </a:lnTo>
                  <a:lnTo>
                    <a:pt x="247814" y="17298"/>
                  </a:lnTo>
                  <a:lnTo>
                    <a:pt x="247643" y="26734"/>
                  </a:lnTo>
                  <a:lnTo>
                    <a:pt x="247550" y="31869"/>
                  </a:lnTo>
                  <a:lnTo>
                    <a:pt x="247438" y="178622"/>
                  </a:lnTo>
                  <a:lnTo>
                    <a:pt x="246310" y="180878"/>
                  </a:lnTo>
                  <a:lnTo>
                    <a:pt x="244430" y="181254"/>
                  </a:lnTo>
                  <a:lnTo>
                    <a:pt x="225252" y="182382"/>
                  </a:lnTo>
                  <a:close/>
                </a:path>
                <a:path w="271144" h="351789">
                  <a:moveTo>
                    <a:pt x="160196" y="219235"/>
                  </a:moveTo>
                  <a:lnTo>
                    <a:pt x="110181" y="213970"/>
                  </a:lnTo>
                  <a:lnTo>
                    <a:pt x="101532" y="209082"/>
                  </a:lnTo>
                  <a:lnTo>
                    <a:pt x="100028" y="208330"/>
                  </a:lnTo>
                  <a:lnTo>
                    <a:pt x="101156" y="201185"/>
                  </a:lnTo>
                  <a:lnTo>
                    <a:pt x="104541" y="194792"/>
                  </a:lnTo>
                  <a:lnTo>
                    <a:pt x="106421" y="195544"/>
                  </a:lnTo>
                  <a:lnTo>
                    <a:pt x="123140" y="197924"/>
                  </a:lnTo>
                  <a:lnTo>
                    <a:pt x="134413" y="199069"/>
                  </a:lnTo>
                  <a:lnTo>
                    <a:pt x="145368" y="199299"/>
                  </a:lnTo>
                  <a:lnTo>
                    <a:pt x="213123" y="199299"/>
                  </a:lnTo>
                  <a:lnTo>
                    <a:pt x="213147" y="201185"/>
                  </a:lnTo>
                  <a:lnTo>
                    <a:pt x="212842" y="207577"/>
                  </a:lnTo>
                  <a:lnTo>
                    <a:pt x="211777" y="213970"/>
                  </a:lnTo>
                  <a:lnTo>
                    <a:pt x="211714" y="214346"/>
                  </a:lnTo>
                  <a:lnTo>
                    <a:pt x="209834" y="215098"/>
                  </a:lnTo>
                  <a:lnTo>
                    <a:pt x="207577" y="215850"/>
                  </a:lnTo>
                  <a:lnTo>
                    <a:pt x="186895" y="218107"/>
                  </a:lnTo>
                  <a:lnTo>
                    <a:pt x="160196" y="219235"/>
                  </a:lnTo>
                  <a:close/>
                </a:path>
                <a:path w="271144" h="351789">
                  <a:moveTo>
                    <a:pt x="213123" y="199299"/>
                  </a:moveTo>
                  <a:lnTo>
                    <a:pt x="145368" y="199299"/>
                  </a:lnTo>
                  <a:lnTo>
                    <a:pt x="176780" y="198464"/>
                  </a:lnTo>
                  <a:lnTo>
                    <a:pt x="189498" y="197924"/>
                  </a:lnTo>
                  <a:lnTo>
                    <a:pt x="188428" y="197924"/>
                  </a:lnTo>
                  <a:lnTo>
                    <a:pt x="195800" y="197395"/>
                  </a:lnTo>
                  <a:lnTo>
                    <a:pt x="207953" y="196296"/>
                  </a:lnTo>
                  <a:lnTo>
                    <a:pt x="210962" y="195920"/>
                  </a:lnTo>
                  <a:lnTo>
                    <a:pt x="212466" y="196672"/>
                  </a:lnTo>
                  <a:lnTo>
                    <a:pt x="212914" y="198464"/>
                  </a:lnTo>
                  <a:lnTo>
                    <a:pt x="213030" y="198928"/>
                  </a:lnTo>
                  <a:lnTo>
                    <a:pt x="213123" y="19929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3042507" y="5603405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 h="0">
                  <a:moveTo>
                    <a:pt x="0" y="0"/>
                  </a:moveTo>
                  <a:lnTo>
                    <a:pt x="327421" y="0"/>
                  </a:lnTo>
                </a:path>
                <a:path w="444500" h="0">
                  <a:moveTo>
                    <a:pt x="327269" y="0"/>
                  </a:moveTo>
                  <a:lnTo>
                    <a:pt x="443950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692244" y="5686386"/>
              <a:ext cx="1203960" cy="349885"/>
            </a:xfrm>
            <a:custGeom>
              <a:avLst/>
              <a:gdLst/>
              <a:ahLst/>
              <a:cxnLst/>
              <a:rect l="l" t="t" r="r" b="b"/>
              <a:pathLst>
                <a:path w="1203959" h="349885">
                  <a:moveTo>
                    <a:pt x="203073" y="153060"/>
                  </a:moveTo>
                  <a:lnTo>
                    <a:pt x="202514" y="117094"/>
                  </a:lnTo>
                  <a:lnTo>
                    <a:pt x="198602" y="95211"/>
                  </a:lnTo>
                  <a:lnTo>
                    <a:pt x="187998" y="78524"/>
                  </a:lnTo>
                  <a:lnTo>
                    <a:pt x="178625" y="69265"/>
                  </a:lnTo>
                  <a:lnTo>
                    <a:pt x="178625" y="153428"/>
                  </a:lnTo>
                  <a:lnTo>
                    <a:pt x="178396" y="175120"/>
                  </a:lnTo>
                  <a:lnTo>
                    <a:pt x="164147" y="215099"/>
                  </a:lnTo>
                  <a:lnTo>
                    <a:pt x="139115" y="244690"/>
                  </a:lnTo>
                  <a:lnTo>
                    <a:pt x="97447" y="262839"/>
                  </a:lnTo>
                  <a:lnTo>
                    <a:pt x="64312" y="264363"/>
                  </a:lnTo>
                  <a:lnTo>
                    <a:pt x="24447" y="264363"/>
                  </a:lnTo>
                  <a:lnTo>
                    <a:pt x="24447" y="45504"/>
                  </a:lnTo>
                  <a:lnTo>
                    <a:pt x="61302" y="45504"/>
                  </a:lnTo>
                  <a:lnTo>
                    <a:pt x="118135" y="48958"/>
                  </a:lnTo>
                  <a:lnTo>
                    <a:pt x="150418" y="73139"/>
                  </a:lnTo>
                  <a:lnTo>
                    <a:pt x="175107" y="103911"/>
                  </a:lnTo>
                  <a:lnTo>
                    <a:pt x="178625" y="153428"/>
                  </a:lnTo>
                  <a:lnTo>
                    <a:pt x="178625" y="69265"/>
                  </a:lnTo>
                  <a:lnTo>
                    <a:pt x="145592" y="38646"/>
                  </a:lnTo>
                  <a:lnTo>
                    <a:pt x="102514" y="24968"/>
                  </a:lnTo>
                  <a:lnTo>
                    <a:pt x="61302" y="24447"/>
                  </a:lnTo>
                  <a:lnTo>
                    <a:pt x="0" y="24447"/>
                  </a:lnTo>
                  <a:lnTo>
                    <a:pt x="0" y="285800"/>
                  </a:lnTo>
                  <a:lnTo>
                    <a:pt x="64312" y="285800"/>
                  </a:lnTo>
                  <a:lnTo>
                    <a:pt x="104406" y="283845"/>
                  </a:lnTo>
                  <a:lnTo>
                    <a:pt x="148145" y="264363"/>
                  </a:lnTo>
                  <a:lnTo>
                    <a:pt x="185585" y="224878"/>
                  </a:lnTo>
                  <a:lnTo>
                    <a:pt x="202793" y="177863"/>
                  </a:lnTo>
                  <a:lnTo>
                    <a:pt x="202831" y="175120"/>
                  </a:lnTo>
                  <a:lnTo>
                    <a:pt x="203073" y="153060"/>
                  </a:lnTo>
                  <a:close/>
                </a:path>
                <a:path w="1203959" h="349885">
                  <a:moveTo>
                    <a:pt x="423062" y="209842"/>
                  </a:moveTo>
                  <a:lnTo>
                    <a:pt x="408012" y="166776"/>
                  </a:lnTo>
                  <a:lnTo>
                    <a:pt x="398589" y="155841"/>
                  </a:lnTo>
                  <a:lnTo>
                    <a:pt x="398589" y="209842"/>
                  </a:lnTo>
                  <a:lnTo>
                    <a:pt x="398526" y="220256"/>
                  </a:lnTo>
                  <a:lnTo>
                    <a:pt x="369277" y="258724"/>
                  </a:lnTo>
                  <a:lnTo>
                    <a:pt x="332803" y="265112"/>
                  </a:lnTo>
                  <a:lnTo>
                    <a:pt x="283921" y="265112"/>
                  </a:lnTo>
                  <a:lnTo>
                    <a:pt x="283921" y="152679"/>
                  </a:lnTo>
                  <a:lnTo>
                    <a:pt x="300837" y="153809"/>
                  </a:lnTo>
                  <a:lnTo>
                    <a:pt x="318897" y="153809"/>
                  </a:lnTo>
                  <a:lnTo>
                    <a:pt x="327355" y="152679"/>
                  </a:lnTo>
                  <a:lnTo>
                    <a:pt x="330174" y="152298"/>
                  </a:lnTo>
                  <a:lnTo>
                    <a:pt x="347459" y="153809"/>
                  </a:lnTo>
                  <a:lnTo>
                    <a:pt x="347700" y="153809"/>
                  </a:lnTo>
                  <a:lnTo>
                    <a:pt x="358775" y="156133"/>
                  </a:lnTo>
                  <a:lnTo>
                    <a:pt x="390525" y="178714"/>
                  </a:lnTo>
                  <a:lnTo>
                    <a:pt x="398589" y="209842"/>
                  </a:lnTo>
                  <a:lnTo>
                    <a:pt x="398589" y="155841"/>
                  </a:lnTo>
                  <a:lnTo>
                    <a:pt x="394462" y="152298"/>
                  </a:lnTo>
                  <a:lnTo>
                    <a:pt x="391756" y="149974"/>
                  </a:lnTo>
                  <a:lnTo>
                    <a:pt x="382739" y="145973"/>
                  </a:lnTo>
                  <a:lnTo>
                    <a:pt x="368160" y="141770"/>
                  </a:lnTo>
                  <a:lnTo>
                    <a:pt x="378091" y="136982"/>
                  </a:lnTo>
                  <a:lnTo>
                    <a:pt x="381304" y="134924"/>
                  </a:lnTo>
                  <a:lnTo>
                    <a:pt x="404114" y="104051"/>
                  </a:lnTo>
                  <a:lnTo>
                    <a:pt x="405384" y="83489"/>
                  </a:lnTo>
                  <a:lnTo>
                    <a:pt x="405066" y="66941"/>
                  </a:lnTo>
                  <a:lnTo>
                    <a:pt x="402793" y="56883"/>
                  </a:lnTo>
                  <a:lnTo>
                    <a:pt x="396659" y="49225"/>
                  </a:lnTo>
                  <a:lnTo>
                    <a:pt x="391426" y="45135"/>
                  </a:lnTo>
                  <a:lnTo>
                    <a:pt x="384695" y="39865"/>
                  </a:lnTo>
                  <a:lnTo>
                    <a:pt x="380860" y="37147"/>
                  </a:lnTo>
                  <a:lnTo>
                    <a:pt x="380860" y="83489"/>
                  </a:lnTo>
                  <a:lnTo>
                    <a:pt x="380784" y="96100"/>
                  </a:lnTo>
                  <a:lnTo>
                    <a:pt x="353682" y="127114"/>
                  </a:lnTo>
                  <a:lnTo>
                    <a:pt x="321081" y="134924"/>
                  </a:lnTo>
                  <a:lnTo>
                    <a:pt x="301675" y="134924"/>
                  </a:lnTo>
                  <a:lnTo>
                    <a:pt x="297129" y="134721"/>
                  </a:lnTo>
                  <a:lnTo>
                    <a:pt x="291744" y="134048"/>
                  </a:lnTo>
                  <a:lnTo>
                    <a:pt x="283921" y="132753"/>
                  </a:lnTo>
                  <a:lnTo>
                    <a:pt x="283921" y="45135"/>
                  </a:lnTo>
                  <a:lnTo>
                    <a:pt x="325666" y="45135"/>
                  </a:lnTo>
                  <a:lnTo>
                    <a:pt x="357619" y="45770"/>
                  </a:lnTo>
                  <a:lnTo>
                    <a:pt x="374027" y="50203"/>
                  </a:lnTo>
                  <a:lnTo>
                    <a:pt x="380072" y="62268"/>
                  </a:lnTo>
                  <a:lnTo>
                    <a:pt x="380860" y="83489"/>
                  </a:lnTo>
                  <a:lnTo>
                    <a:pt x="380860" y="37147"/>
                  </a:lnTo>
                  <a:lnTo>
                    <a:pt x="372148" y="30949"/>
                  </a:lnTo>
                  <a:lnTo>
                    <a:pt x="361810" y="26377"/>
                  </a:lnTo>
                  <a:lnTo>
                    <a:pt x="348157" y="24688"/>
                  </a:lnTo>
                  <a:lnTo>
                    <a:pt x="325666" y="24447"/>
                  </a:lnTo>
                  <a:lnTo>
                    <a:pt x="259473" y="24447"/>
                  </a:lnTo>
                  <a:lnTo>
                    <a:pt x="259473" y="285800"/>
                  </a:lnTo>
                  <a:lnTo>
                    <a:pt x="328295" y="285800"/>
                  </a:lnTo>
                  <a:lnTo>
                    <a:pt x="372719" y="283260"/>
                  </a:lnTo>
                  <a:lnTo>
                    <a:pt x="399783" y="265112"/>
                  </a:lnTo>
                  <a:lnTo>
                    <a:pt x="413067" y="253199"/>
                  </a:lnTo>
                  <a:lnTo>
                    <a:pt x="420090" y="243306"/>
                  </a:lnTo>
                  <a:lnTo>
                    <a:pt x="422643" y="230797"/>
                  </a:lnTo>
                  <a:lnTo>
                    <a:pt x="422770" y="226060"/>
                  </a:lnTo>
                  <a:lnTo>
                    <a:pt x="422871" y="220256"/>
                  </a:lnTo>
                  <a:lnTo>
                    <a:pt x="423062" y="209842"/>
                  </a:lnTo>
                  <a:close/>
                </a:path>
                <a:path w="1203959" h="349885">
                  <a:moveTo>
                    <a:pt x="624205" y="107556"/>
                  </a:moveTo>
                  <a:lnTo>
                    <a:pt x="613333" y="64871"/>
                  </a:lnTo>
                  <a:lnTo>
                    <a:pt x="599046" y="47828"/>
                  </a:lnTo>
                  <a:lnTo>
                    <a:pt x="599046" y="104546"/>
                  </a:lnTo>
                  <a:lnTo>
                    <a:pt x="598995" y="107556"/>
                  </a:lnTo>
                  <a:lnTo>
                    <a:pt x="583438" y="144780"/>
                  </a:lnTo>
                  <a:lnTo>
                    <a:pt x="567016" y="157949"/>
                  </a:lnTo>
                  <a:lnTo>
                    <a:pt x="567309" y="157949"/>
                  </a:lnTo>
                  <a:lnTo>
                    <a:pt x="558241" y="159905"/>
                  </a:lnTo>
                  <a:lnTo>
                    <a:pt x="544525" y="160578"/>
                  </a:lnTo>
                  <a:lnTo>
                    <a:pt x="530580" y="160794"/>
                  </a:lnTo>
                  <a:lnTo>
                    <a:pt x="521474" y="159448"/>
                  </a:lnTo>
                  <a:lnTo>
                    <a:pt x="521703" y="159448"/>
                  </a:lnTo>
                  <a:lnTo>
                    <a:pt x="514451" y="155448"/>
                  </a:lnTo>
                  <a:lnTo>
                    <a:pt x="489115" y="122618"/>
                  </a:lnTo>
                  <a:lnTo>
                    <a:pt x="489026" y="116979"/>
                  </a:lnTo>
                  <a:lnTo>
                    <a:pt x="488873" y="107556"/>
                  </a:lnTo>
                  <a:lnTo>
                    <a:pt x="504659" y="67691"/>
                  </a:lnTo>
                  <a:lnTo>
                    <a:pt x="530682" y="52514"/>
                  </a:lnTo>
                  <a:lnTo>
                    <a:pt x="531622" y="52514"/>
                  </a:lnTo>
                  <a:lnTo>
                    <a:pt x="544144" y="51523"/>
                  </a:lnTo>
                  <a:lnTo>
                    <a:pt x="583438" y="63931"/>
                  </a:lnTo>
                  <a:lnTo>
                    <a:pt x="599046" y="104546"/>
                  </a:lnTo>
                  <a:lnTo>
                    <a:pt x="599046" y="47828"/>
                  </a:lnTo>
                  <a:lnTo>
                    <a:pt x="594982" y="45123"/>
                  </a:lnTo>
                  <a:lnTo>
                    <a:pt x="584377" y="39865"/>
                  </a:lnTo>
                  <a:lnTo>
                    <a:pt x="573608" y="34874"/>
                  </a:lnTo>
                  <a:lnTo>
                    <a:pt x="565721" y="32346"/>
                  </a:lnTo>
                  <a:lnTo>
                    <a:pt x="565340" y="32346"/>
                  </a:lnTo>
                  <a:lnTo>
                    <a:pt x="557415" y="31673"/>
                  </a:lnTo>
                  <a:lnTo>
                    <a:pt x="548563" y="31877"/>
                  </a:lnTo>
                  <a:lnTo>
                    <a:pt x="547725" y="31877"/>
                  </a:lnTo>
                  <a:lnTo>
                    <a:pt x="531622" y="32346"/>
                  </a:lnTo>
                  <a:lnTo>
                    <a:pt x="493763" y="48920"/>
                  </a:lnTo>
                  <a:lnTo>
                    <a:pt x="469049" y="79730"/>
                  </a:lnTo>
                  <a:lnTo>
                    <a:pt x="464464" y="104546"/>
                  </a:lnTo>
                  <a:lnTo>
                    <a:pt x="464578" y="119341"/>
                  </a:lnTo>
                  <a:lnTo>
                    <a:pt x="481914" y="155613"/>
                  </a:lnTo>
                  <a:lnTo>
                    <a:pt x="515353" y="176695"/>
                  </a:lnTo>
                  <a:lnTo>
                    <a:pt x="530733" y="180136"/>
                  </a:lnTo>
                  <a:lnTo>
                    <a:pt x="544144" y="180136"/>
                  </a:lnTo>
                  <a:lnTo>
                    <a:pt x="584009" y="169418"/>
                  </a:lnTo>
                  <a:lnTo>
                    <a:pt x="598157" y="160794"/>
                  </a:lnTo>
                  <a:lnTo>
                    <a:pt x="601192" y="158584"/>
                  </a:lnTo>
                  <a:lnTo>
                    <a:pt x="622858" y="125082"/>
                  </a:lnTo>
                  <a:lnTo>
                    <a:pt x="624065" y="116979"/>
                  </a:lnTo>
                  <a:lnTo>
                    <a:pt x="624205" y="107556"/>
                  </a:lnTo>
                  <a:close/>
                </a:path>
                <a:path w="1203959" h="349885">
                  <a:moveTo>
                    <a:pt x="722020" y="381"/>
                  </a:moveTo>
                  <a:lnTo>
                    <a:pt x="720140" y="381"/>
                  </a:lnTo>
                  <a:lnTo>
                    <a:pt x="715251" y="0"/>
                  </a:lnTo>
                  <a:lnTo>
                    <a:pt x="694182" y="0"/>
                  </a:lnTo>
                  <a:lnTo>
                    <a:pt x="692302" y="1879"/>
                  </a:lnTo>
                  <a:lnTo>
                    <a:pt x="693064" y="3759"/>
                  </a:lnTo>
                  <a:lnTo>
                    <a:pt x="694944" y="7531"/>
                  </a:lnTo>
                  <a:lnTo>
                    <a:pt x="696417" y="26733"/>
                  </a:lnTo>
                  <a:lnTo>
                    <a:pt x="696696" y="31673"/>
                  </a:lnTo>
                  <a:lnTo>
                    <a:pt x="696810" y="57543"/>
                  </a:lnTo>
                  <a:lnTo>
                    <a:pt x="696823" y="58674"/>
                  </a:lnTo>
                  <a:lnTo>
                    <a:pt x="685914" y="59423"/>
                  </a:lnTo>
                  <a:lnTo>
                    <a:pt x="658837" y="60172"/>
                  </a:lnTo>
                  <a:lnTo>
                    <a:pt x="635520" y="59042"/>
                  </a:lnTo>
                  <a:lnTo>
                    <a:pt x="629513" y="58293"/>
                  </a:lnTo>
                  <a:lnTo>
                    <a:pt x="626122" y="57543"/>
                  </a:lnTo>
                  <a:lnTo>
                    <a:pt x="626872" y="60921"/>
                  </a:lnTo>
                  <a:lnTo>
                    <a:pt x="629513" y="78600"/>
                  </a:lnTo>
                  <a:lnTo>
                    <a:pt x="631761" y="80098"/>
                  </a:lnTo>
                  <a:lnTo>
                    <a:pt x="646049" y="78879"/>
                  </a:lnTo>
                  <a:lnTo>
                    <a:pt x="646290" y="78879"/>
                  </a:lnTo>
                  <a:lnTo>
                    <a:pt x="666737" y="77470"/>
                  </a:lnTo>
                  <a:lnTo>
                    <a:pt x="696823" y="76339"/>
                  </a:lnTo>
                  <a:lnTo>
                    <a:pt x="696823" y="138760"/>
                  </a:lnTo>
                  <a:lnTo>
                    <a:pt x="690079" y="139204"/>
                  </a:lnTo>
                  <a:lnTo>
                    <a:pt x="685190" y="139471"/>
                  </a:lnTo>
                  <a:lnTo>
                    <a:pt x="663092" y="140106"/>
                  </a:lnTo>
                  <a:lnTo>
                    <a:pt x="652246" y="140106"/>
                  </a:lnTo>
                  <a:lnTo>
                    <a:pt x="630529" y="139471"/>
                  </a:lnTo>
                  <a:lnTo>
                    <a:pt x="631736" y="139471"/>
                  </a:lnTo>
                  <a:lnTo>
                    <a:pt x="625741" y="138760"/>
                  </a:lnTo>
                  <a:lnTo>
                    <a:pt x="622363" y="138010"/>
                  </a:lnTo>
                  <a:lnTo>
                    <a:pt x="623112" y="141401"/>
                  </a:lnTo>
                  <a:lnTo>
                    <a:pt x="625373" y="156438"/>
                  </a:lnTo>
                  <a:lnTo>
                    <a:pt x="626084" y="158584"/>
                  </a:lnTo>
                  <a:lnTo>
                    <a:pt x="626872" y="159448"/>
                  </a:lnTo>
                  <a:lnTo>
                    <a:pt x="628002" y="160578"/>
                  </a:lnTo>
                  <a:lnTo>
                    <a:pt x="641159" y="159448"/>
                  </a:lnTo>
                  <a:lnTo>
                    <a:pt x="662978" y="157949"/>
                  </a:lnTo>
                  <a:lnTo>
                    <a:pt x="696823" y="156438"/>
                  </a:lnTo>
                  <a:lnTo>
                    <a:pt x="696823" y="246316"/>
                  </a:lnTo>
                  <a:lnTo>
                    <a:pt x="698322" y="246316"/>
                  </a:lnTo>
                  <a:lnTo>
                    <a:pt x="717499" y="245186"/>
                  </a:lnTo>
                  <a:lnTo>
                    <a:pt x="719378" y="244805"/>
                  </a:lnTo>
                  <a:lnTo>
                    <a:pt x="720509" y="242557"/>
                  </a:lnTo>
                  <a:lnTo>
                    <a:pt x="720509" y="156438"/>
                  </a:lnTo>
                  <a:lnTo>
                    <a:pt x="720509" y="140106"/>
                  </a:lnTo>
                  <a:lnTo>
                    <a:pt x="720509" y="76339"/>
                  </a:lnTo>
                  <a:lnTo>
                    <a:pt x="720509" y="60172"/>
                  </a:lnTo>
                  <a:lnTo>
                    <a:pt x="720585" y="33591"/>
                  </a:lnTo>
                  <a:lnTo>
                    <a:pt x="720712" y="26733"/>
                  </a:lnTo>
                  <a:lnTo>
                    <a:pt x="720890" y="17297"/>
                  </a:lnTo>
                  <a:lnTo>
                    <a:pt x="721982" y="3759"/>
                  </a:lnTo>
                  <a:lnTo>
                    <a:pt x="722020" y="381"/>
                  </a:lnTo>
                  <a:close/>
                </a:path>
                <a:path w="1203959" h="349885">
                  <a:moveTo>
                    <a:pt x="742696" y="328295"/>
                  </a:moveTo>
                  <a:lnTo>
                    <a:pt x="740587" y="315861"/>
                  </a:lnTo>
                  <a:lnTo>
                    <a:pt x="740524" y="315506"/>
                  </a:lnTo>
                  <a:lnTo>
                    <a:pt x="740410" y="314820"/>
                  </a:lnTo>
                  <a:lnTo>
                    <a:pt x="739635" y="310324"/>
                  </a:lnTo>
                  <a:lnTo>
                    <a:pt x="739317" y="308737"/>
                  </a:lnTo>
                  <a:lnTo>
                    <a:pt x="737057" y="306489"/>
                  </a:lnTo>
                  <a:lnTo>
                    <a:pt x="733298" y="307238"/>
                  </a:lnTo>
                  <a:lnTo>
                    <a:pt x="727811" y="308571"/>
                  </a:lnTo>
                  <a:lnTo>
                    <a:pt x="723290" y="309473"/>
                  </a:lnTo>
                  <a:lnTo>
                    <a:pt x="684034" y="313918"/>
                  </a:lnTo>
                  <a:lnTo>
                    <a:pt x="637705" y="315861"/>
                  </a:lnTo>
                  <a:lnTo>
                    <a:pt x="596252" y="315861"/>
                  </a:lnTo>
                  <a:lnTo>
                    <a:pt x="585139" y="315506"/>
                  </a:lnTo>
                  <a:lnTo>
                    <a:pt x="579145" y="315112"/>
                  </a:lnTo>
                  <a:lnTo>
                    <a:pt x="579475" y="315112"/>
                  </a:lnTo>
                  <a:lnTo>
                    <a:pt x="574598" y="307987"/>
                  </a:lnTo>
                  <a:lnTo>
                    <a:pt x="574662" y="254215"/>
                  </a:lnTo>
                  <a:lnTo>
                    <a:pt x="574916" y="245186"/>
                  </a:lnTo>
                  <a:lnTo>
                    <a:pt x="575017" y="242557"/>
                  </a:lnTo>
                  <a:lnTo>
                    <a:pt x="575729" y="234276"/>
                  </a:lnTo>
                  <a:lnTo>
                    <a:pt x="575729" y="230517"/>
                  </a:lnTo>
                  <a:lnTo>
                    <a:pt x="573481" y="230517"/>
                  </a:lnTo>
                  <a:lnTo>
                    <a:pt x="563321" y="229768"/>
                  </a:lnTo>
                  <a:lnTo>
                    <a:pt x="552411" y="229387"/>
                  </a:lnTo>
                  <a:lnTo>
                    <a:pt x="546404" y="229387"/>
                  </a:lnTo>
                  <a:lnTo>
                    <a:pt x="546519" y="229768"/>
                  </a:lnTo>
                  <a:lnTo>
                    <a:pt x="548652" y="236918"/>
                  </a:lnTo>
                  <a:lnTo>
                    <a:pt x="550913" y="254215"/>
                  </a:lnTo>
                  <a:lnTo>
                    <a:pt x="551014" y="310324"/>
                  </a:lnTo>
                  <a:lnTo>
                    <a:pt x="551040" y="310616"/>
                  </a:lnTo>
                  <a:lnTo>
                    <a:pt x="551154" y="311556"/>
                  </a:lnTo>
                  <a:lnTo>
                    <a:pt x="551662" y="315861"/>
                  </a:lnTo>
                  <a:lnTo>
                    <a:pt x="553529" y="320484"/>
                  </a:lnTo>
                  <a:lnTo>
                    <a:pt x="557123" y="325843"/>
                  </a:lnTo>
                  <a:lnTo>
                    <a:pt x="563219" y="334543"/>
                  </a:lnTo>
                  <a:lnTo>
                    <a:pt x="618794" y="334543"/>
                  </a:lnTo>
                  <a:lnTo>
                    <a:pt x="704697" y="332435"/>
                  </a:lnTo>
                  <a:lnTo>
                    <a:pt x="740816" y="332435"/>
                  </a:lnTo>
                  <a:lnTo>
                    <a:pt x="742696" y="330174"/>
                  </a:lnTo>
                  <a:lnTo>
                    <a:pt x="742696" y="328295"/>
                  </a:lnTo>
                  <a:close/>
                </a:path>
                <a:path w="1203959" h="349885">
                  <a:moveTo>
                    <a:pt x="1035850" y="269875"/>
                  </a:moveTo>
                  <a:lnTo>
                    <a:pt x="1013269" y="235508"/>
                  </a:lnTo>
                  <a:lnTo>
                    <a:pt x="1012545" y="235140"/>
                  </a:lnTo>
                  <a:lnTo>
                    <a:pt x="1012545" y="273215"/>
                  </a:lnTo>
                  <a:lnTo>
                    <a:pt x="1012431" y="296138"/>
                  </a:lnTo>
                  <a:lnTo>
                    <a:pt x="985596" y="324510"/>
                  </a:lnTo>
                  <a:lnTo>
                    <a:pt x="953655" y="330174"/>
                  </a:lnTo>
                  <a:lnTo>
                    <a:pt x="939038" y="329996"/>
                  </a:lnTo>
                  <a:lnTo>
                    <a:pt x="901547" y="311734"/>
                  </a:lnTo>
                  <a:lnTo>
                    <a:pt x="894422" y="293801"/>
                  </a:lnTo>
                  <a:lnTo>
                    <a:pt x="894257" y="286181"/>
                  </a:lnTo>
                  <a:lnTo>
                    <a:pt x="911542" y="252145"/>
                  </a:lnTo>
                  <a:lnTo>
                    <a:pt x="955294" y="239128"/>
                  </a:lnTo>
                  <a:lnTo>
                    <a:pt x="963587" y="238810"/>
                  </a:lnTo>
                  <a:lnTo>
                    <a:pt x="969848" y="239128"/>
                  </a:lnTo>
                  <a:lnTo>
                    <a:pt x="1004798" y="257784"/>
                  </a:lnTo>
                  <a:lnTo>
                    <a:pt x="1012545" y="273215"/>
                  </a:lnTo>
                  <a:lnTo>
                    <a:pt x="1012545" y="235140"/>
                  </a:lnTo>
                  <a:lnTo>
                    <a:pt x="967955" y="221754"/>
                  </a:lnTo>
                  <a:lnTo>
                    <a:pt x="958824" y="221754"/>
                  </a:lnTo>
                  <a:lnTo>
                    <a:pt x="912672" y="230517"/>
                  </a:lnTo>
                  <a:lnTo>
                    <a:pt x="875398" y="261645"/>
                  </a:lnTo>
                  <a:lnTo>
                    <a:pt x="870712" y="297484"/>
                  </a:lnTo>
                  <a:lnTo>
                    <a:pt x="871842" y="304749"/>
                  </a:lnTo>
                  <a:lnTo>
                    <a:pt x="898842" y="337045"/>
                  </a:lnTo>
                  <a:lnTo>
                    <a:pt x="928547" y="348665"/>
                  </a:lnTo>
                  <a:lnTo>
                    <a:pt x="928052" y="348665"/>
                  </a:lnTo>
                  <a:lnTo>
                    <a:pt x="937856" y="349592"/>
                  </a:lnTo>
                  <a:lnTo>
                    <a:pt x="966368" y="349592"/>
                  </a:lnTo>
                  <a:lnTo>
                    <a:pt x="1006360" y="336130"/>
                  </a:lnTo>
                  <a:lnTo>
                    <a:pt x="1034656" y="301409"/>
                  </a:lnTo>
                  <a:lnTo>
                    <a:pt x="1035850" y="293801"/>
                  </a:lnTo>
                  <a:lnTo>
                    <a:pt x="1035850" y="269875"/>
                  </a:lnTo>
                  <a:close/>
                </a:path>
                <a:path w="1203959" h="349885">
                  <a:moveTo>
                    <a:pt x="1111605" y="189534"/>
                  </a:moveTo>
                  <a:lnTo>
                    <a:pt x="1111529" y="188493"/>
                  </a:lnTo>
                  <a:lnTo>
                    <a:pt x="1111224" y="184264"/>
                  </a:lnTo>
                  <a:lnTo>
                    <a:pt x="1109916" y="174688"/>
                  </a:lnTo>
                  <a:lnTo>
                    <a:pt x="1109840" y="174091"/>
                  </a:lnTo>
                  <a:lnTo>
                    <a:pt x="1109789" y="173736"/>
                  </a:lnTo>
                  <a:lnTo>
                    <a:pt x="1109675" y="172872"/>
                  </a:lnTo>
                  <a:lnTo>
                    <a:pt x="1109624" y="172529"/>
                  </a:lnTo>
                  <a:lnTo>
                    <a:pt x="1109510" y="171691"/>
                  </a:lnTo>
                  <a:lnTo>
                    <a:pt x="1109433" y="171107"/>
                  </a:lnTo>
                  <a:lnTo>
                    <a:pt x="1109383" y="170726"/>
                  </a:lnTo>
                  <a:lnTo>
                    <a:pt x="1109294" y="170129"/>
                  </a:lnTo>
                  <a:lnTo>
                    <a:pt x="1109218" y="169557"/>
                  </a:lnTo>
                  <a:lnTo>
                    <a:pt x="1109129" y="168910"/>
                  </a:lnTo>
                  <a:lnTo>
                    <a:pt x="1108964" y="167716"/>
                  </a:lnTo>
                  <a:lnTo>
                    <a:pt x="1108595" y="165836"/>
                  </a:lnTo>
                  <a:lnTo>
                    <a:pt x="1106335" y="163588"/>
                  </a:lnTo>
                  <a:lnTo>
                    <a:pt x="1102575" y="164338"/>
                  </a:lnTo>
                  <a:lnTo>
                    <a:pt x="1095933" y="165455"/>
                  </a:lnTo>
                  <a:lnTo>
                    <a:pt x="1048067" y="169557"/>
                  </a:lnTo>
                  <a:lnTo>
                    <a:pt x="994016" y="172161"/>
                  </a:lnTo>
                  <a:lnTo>
                    <a:pt x="969429" y="172872"/>
                  </a:lnTo>
                  <a:lnTo>
                    <a:pt x="964946" y="172872"/>
                  </a:lnTo>
                  <a:lnTo>
                    <a:pt x="964958" y="172161"/>
                  </a:lnTo>
                  <a:lnTo>
                    <a:pt x="965085" y="167906"/>
                  </a:lnTo>
                  <a:lnTo>
                    <a:pt x="965200" y="163588"/>
                  </a:lnTo>
                  <a:lnTo>
                    <a:pt x="966431" y="118833"/>
                  </a:lnTo>
                  <a:lnTo>
                    <a:pt x="966444" y="118465"/>
                  </a:lnTo>
                  <a:lnTo>
                    <a:pt x="957656" y="118465"/>
                  </a:lnTo>
                  <a:lnTo>
                    <a:pt x="1014971" y="117703"/>
                  </a:lnTo>
                  <a:lnTo>
                    <a:pt x="1044663" y="117703"/>
                  </a:lnTo>
                  <a:lnTo>
                    <a:pt x="1047292" y="116205"/>
                  </a:lnTo>
                  <a:lnTo>
                    <a:pt x="1047191" y="108559"/>
                  </a:lnTo>
                  <a:lnTo>
                    <a:pt x="1046518" y="100926"/>
                  </a:lnTo>
                  <a:lnTo>
                    <a:pt x="1046416" y="100406"/>
                  </a:lnTo>
                  <a:lnTo>
                    <a:pt x="1046289" y="99656"/>
                  </a:lnTo>
                  <a:lnTo>
                    <a:pt x="1045679" y="96062"/>
                  </a:lnTo>
                  <a:lnTo>
                    <a:pt x="1045413" y="94767"/>
                  </a:lnTo>
                  <a:lnTo>
                    <a:pt x="1043165" y="92887"/>
                  </a:lnTo>
                  <a:lnTo>
                    <a:pt x="1027010" y="96062"/>
                  </a:lnTo>
                  <a:lnTo>
                    <a:pt x="1016419" y="97497"/>
                  </a:lnTo>
                  <a:lnTo>
                    <a:pt x="1001801" y="98501"/>
                  </a:lnTo>
                  <a:lnTo>
                    <a:pt x="942086" y="100926"/>
                  </a:lnTo>
                  <a:lnTo>
                    <a:pt x="894219" y="100926"/>
                  </a:lnTo>
                  <a:lnTo>
                    <a:pt x="889355" y="100787"/>
                  </a:lnTo>
                  <a:lnTo>
                    <a:pt x="883335" y="100406"/>
                  </a:lnTo>
                  <a:lnTo>
                    <a:pt x="879576" y="93268"/>
                  </a:lnTo>
                  <a:lnTo>
                    <a:pt x="879576" y="29718"/>
                  </a:lnTo>
                  <a:lnTo>
                    <a:pt x="1007440" y="25946"/>
                  </a:lnTo>
                  <a:lnTo>
                    <a:pt x="1043533" y="25946"/>
                  </a:lnTo>
                  <a:lnTo>
                    <a:pt x="1042784" y="21818"/>
                  </a:lnTo>
                  <a:lnTo>
                    <a:pt x="1042784" y="20307"/>
                  </a:lnTo>
                  <a:lnTo>
                    <a:pt x="1042035" y="13919"/>
                  </a:lnTo>
                  <a:lnTo>
                    <a:pt x="1041501" y="10375"/>
                  </a:lnTo>
                  <a:lnTo>
                    <a:pt x="1041425" y="9918"/>
                  </a:lnTo>
                  <a:lnTo>
                    <a:pt x="1041311" y="9156"/>
                  </a:lnTo>
                  <a:lnTo>
                    <a:pt x="1040904" y="6400"/>
                  </a:lnTo>
                  <a:lnTo>
                    <a:pt x="1040523" y="4521"/>
                  </a:lnTo>
                  <a:lnTo>
                    <a:pt x="1037513" y="3390"/>
                  </a:lnTo>
                  <a:lnTo>
                    <a:pt x="1036396" y="3759"/>
                  </a:lnTo>
                  <a:lnTo>
                    <a:pt x="1026617" y="5270"/>
                  </a:lnTo>
                  <a:lnTo>
                    <a:pt x="951166" y="9639"/>
                  </a:lnTo>
                  <a:lnTo>
                    <a:pt x="906246" y="10375"/>
                  </a:lnTo>
                  <a:lnTo>
                    <a:pt x="873772" y="10375"/>
                  </a:lnTo>
                  <a:lnTo>
                    <a:pt x="855891" y="9410"/>
                  </a:lnTo>
                  <a:lnTo>
                    <a:pt x="851369" y="9410"/>
                  </a:lnTo>
                  <a:lnTo>
                    <a:pt x="849122" y="12788"/>
                  </a:lnTo>
                  <a:lnTo>
                    <a:pt x="852131" y="18808"/>
                  </a:lnTo>
                  <a:lnTo>
                    <a:pt x="855891" y="34594"/>
                  </a:lnTo>
                  <a:lnTo>
                    <a:pt x="856005" y="98501"/>
                  </a:lnTo>
                  <a:lnTo>
                    <a:pt x="866419" y="120713"/>
                  </a:lnTo>
                  <a:lnTo>
                    <a:pt x="941628" y="118833"/>
                  </a:lnTo>
                  <a:lnTo>
                    <a:pt x="941666" y="120713"/>
                  </a:lnTo>
                  <a:lnTo>
                    <a:pt x="942759" y="173736"/>
                  </a:lnTo>
                  <a:lnTo>
                    <a:pt x="927735" y="174091"/>
                  </a:lnTo>
                  <a:lnTo>
                    <a:pt x="929982" y="174091"/>
                  </a:lnTo>
                  <a:lnTo>
                    <a:pt x="881227" y="174688"/>
                  </a:lnTo>
                  <a:lnTo>
                    <a:pt x="851065" y="174688"/>
                  </a:lnTo>
                  <a:lnTo>
                    <a:pt x="806437" y="172872"/>
                  </a:lnTo>
                  <a:lnTo>
                    <a:pt x="788949" y="170726"/>
                  </a:lnTo>
                  <a:lnTo>
                    <a:pt x="787450" y="173355"/>
                  </a:lnTo>
                  <a:lnTo>
                    <a:pt x="787806" y="174091"/>
                  </a:lnTo>
                  <a:lnTo>
                    <a:pt x="789330" y="180505"/>
                  </a:lnTo>
                  <a:lnTo>
                    <a:pt x="791565" y="188722"/>
                  </a:lnTo>
                  <a:lnTo>
                    <a:pt x="791667" y="189014"/>
                  </a:lnTo>
                  <a:lnTo>
                    <a:pt x="791718" y="189153"/>
                  </a:lnTo>
                  <a:lnTo>
                    <a:pt x="793089" y="192913"/>
                  </a:lnTo>
                  <a:lnTo>
                    <a:pt x="793838" y="195173"/>
                  </a:lnTo>
                  <a:lnTo>
                    <a:pt x="796848" y="197434"/>
                  </a:lnTo>
                  <a:lnTo>
                    <a:pt x="800989" y="197053"/>
                  </a:lnTo>
                  <a:lnTo>
                    <a:pt x="811022" y="195948"/>
                  </a:lnTo>
                  <a:lnTo>
                    <a:pt x="819810" y="195173"/>
                  </a:lnTo>
                  <a:lnTo>
                    <a:pt x="820051" y="195173"/>
                  </a:lnTo>
                  <a:lnTo>
                    <a:pt x="830122" y="194564"/>
                  </a:lnTo>
                  <a:lnTo>
                    <a:pt x="879386" y="192214"/>
                  </a:lnTo>
                  <a:lnTo>
                    <a:pt x="1016152" y="188722"/>
                  </a:lnTo>
                  <a:lnTo>
                    <a:pt x="1033665" y="188722"/>
                  </a:lnTo>
                  <a:lnTo>
                    <a:pt x="1047597" y="188493"/>
                  </a:lnTo>
                  <a:lnTo>
                    <a:pt x="1091412" y="188493"/>
                  </a:lnTo>
                  <a:lnTo>
                    <a:pt x="1097026" y="188722"/>
                  </a:lnTo>
                  <a:lnTo>
                    <a:pt x="1104074" y="189153"/>
                  </a:lnTo>
                  <a:lnTo>
                    <a:pt x="1111605" y="189534"/>
                  </a:lnTo>
                  <a:close/>
                </a:path>
                <a:path w="1203959" h="349885">
                  <a:moveTo>
                    <a:pt x="1203350" y="279781"/>
                  </a:moveTo>
                  <a:lnTo>
                    <a:pt x="1199591" y="265874"/>
                  </a:lnTo>
                  <a:lnTo>
                    <a:pt x="1195463" y="260223"/>
                  </a:lnTo>
                  <a:lnTo>
                    <a:pt x="1194333" y="258724"/>
                  </a:lnTo>
                  <a:lnTo>
                    <a:pt x="1191323" y="259473"/>
                  </a:lnTo>
                  <a:lnTo>
                    <a:pt x="1190574" y="259854"/>
                  </a:lnTo>
                  <a:lnTo>
                    <a:pt x="1190193" y="259854"/>
                  </a:lnTo>
                  <a:lnTo>
                    <a:pt x="1168006" y="265493"/>
                  </a:lnTo>
                  <a:lnTo>
                    <a:pt x="1165745" y="265874"/>
                  </a:lnTo>
                  <a:lnTo>
                    <a:pt x="1165745" y="269252"/>
                  </a:lnTo>
                  <a:lnTo>
                    <a:pt x="1166876" y="270383"/>
                  </a:lnTo>
                  <a:lnTo>
                    <a:pt x="1171765" y="276021"/>
                  </a:lnTo>
                  <a:lnTo>
                    <a:pt x="1176655" y="292569"/>
                  </a:lnTo>
                  <a:lnTo>
                    <a:pt x="1176528" y="311632"/>
                  </a:lnTo>
                  <a:lnTo>
                    <a:pt x="1166876" y="331673"/>
                  </a:lnTo>
                  <a:lnTo>
                    <a:pt x="1157478" y="336943"/>
                  </a:lnTo>
                  <a:lnTo>
                    <a:pt x="1155217" y="338074"/>
                  </a:lnTo>
                  <a:lnTo>
                    <a:pt x="1156728" y="339572"/>
                  </a:lnTo>
                  <a:lnTo>
                    <a:pt x="1164628" y="347091"/>
                  </a:lnTo>
                  <a:lnTo>
                    <a:pt x="1165745" y="348221"/>
                  </a:lnTo>
                  <a:lnTo>
                    <a:pt x="1167257" y="347853"/>
                  </a:lnTo>
                  <a:lnTo>
                    <a:pt x="1199311" y="311632"/>
                  </a:lnTo>
                  <a:lnTo>
                    <a:pt x="1199413" y="311365"/>
                  </a:lnTo>
                  <a:lnTo>
                    <a:pt x="1202156" y="304596"/>
                  </a:lnTo>
                  <a:lnTo>
                    <a:pt x="1203210" y="297573"/>
                  </a:lnTo>
                  <a:lnTo>
                    <a:pt x="1203274" y="292569"/>
                  </a:lnTo>
                  <a:lnTo>
                    <a:pt x="1203350" y="27978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652770" y="6054652"/>
              <a:ext cx="1395730" cy="0"/>
            </a:xfrm>
            <a:custGeom>
              <a:avLst/>
              <a:gdLst/>
              <a:ahLst/>
              <a:cxnLst/>
              <a:rect l="l" t="t" r="r" b="b"/>
              <a:pathLst>
                <a:path w="1395729" h="0">
                  <a:moveTo>
                    <a:pt x="0" y="0"/>
                  </a:moveTo>
                  <a:lnTo>
                    <a:pt x="1278578" y="0"/>
                  </a:lnTo>
                </a:path>
                <a:path w="1395729" h="0">
                  <a:moveTo>
                    <a:pt x="1278435" y="0"/>
                  </a:moveTo>
                  <a:lnTo>
                    <a:pt x="1395269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2085485" y="5710834"/>
              <a:ext cx="295275" cy="267335"/>
            </a:xfrm>
            <a:custGeom>
              <a:avLst/>
              <a:gdLst/>
              <a:ahLst/>
              <a:cxnLst/>
              <a:rect l="l" t="t" r="r" b="b"/>
              <a:pathLst>
                <a:path w="295275" h="267335">
                  <a:moveTo>
                    <a:pt x="193662" y="0"/>
                  </a:moveTo>
                  <a:lnTo>
                    <a:pt x="169227" y="0"/>
                  </a:lnTo>
                  <a:lnTo>
                    <a:pt x="169176" y="169227"/>
                  </a:lnTo>
                  <a:lnTo>
                    <a:pt x="168935" y="188391"/>
                  </a:lnTo>
                  <a:lnTo>
                    <a:pt x="150990" y="224878"/>
                  </a:lnTo>
                  <a:lnTo>
                    <a:pt x="117957" y="244868"/>
                  </a:lnTo>
                  <a:lnTo>
                    <a:pt x="97015" y="245186"/>
                  </a:lnTo>
                  <a:lnTo>
                    <a:pt x="75222" y="244868"/>
                  </a:lnTo>
                  <a:lnTo>
                    <a:pt x="42303" y="224878"/>
                  </a:lnTo>
                  <a:lnTo>
                    <a:pt x="25095" y="188391"/>
                  </a:lnTo>
                  <a:lnTo>
                    <a:pt x="24815" y="0"/>
                  </a:lnTo>
                  <a:lnTo>
                    <a:pt x="0" y="0"/>
                  </a:lnTo>
                  <a:lnTo>
                    <a:pt x="0" y="169227"/>
                  </a:lnTo>
                  <a:lnTo>
                    <a:pt x="393" y="196583"/>
                  </a:lnTo>
                  <a:lnTo>
                    <a:pt x="24815" y="241427"/>
                  </a:lnTo>
                  <a:lnTo>
                    <a:pt x="68922" y="266598"/>
                  </a:lnTo>
                  <a:lnTo>
                    <a:pt x="96266" y="266992"/>
                  </a:lnTo>
                  <a:lnTo>
                    <a:pt x="123190" y="266598"/>
                  </a:lnTo>
                  <a:lnTo>
                    <a:pt x="139636" y="263791"/>
                  </a:lnTo>
                  <a:lnTo>
                    <a:pt x="152298" y="256209"/>
                  </a:lnTo>
                  <a:lnTo>
                    <a:pt x="163931" y="245186"/>
                  </a:lnTo>
                  <a:lnTo>
                    <a:pt x="167906" y="241427"/>
                  </a:lnTo>
                  <a:lnTo>
                    <a:pt x="182803" y="225907"/>
                  </a:lnTo>
                  <a:lnTo>
                    <a:pt x="190449" y="213220"/>
                  </a:lnTo>
                  <a:lnTo>
                    <a:pt x="190563" y="212521"/>
                  </a:lnTo>
                  <a:lnTo>
                    <a:pt x="193268" y="196583"/>
                  </a:lnTo>
                  <a:lnTo>
                    <a:pt x="193382" y="188391"/>
                  </a:lnTo>
                  <a:lnTo>
                    <a:pt x="193662" y="169227"/>
                  </a:lnTo>
                  <a:lnTo>
                    <a:pt x="193662" y="0"/>
                  </a:lnTo>
                  <a:close/>
                </a:path>
                <a:path w="295275" h="267335">
                  <a:moveTo>
                    <a:pt x="295198" y="0"/>
                  </a:moveTo>
                  <a:lnTo>
                    <a:pt x="270751" y="0"/>
                  </a:lnTo>
                  <a:lnTo>
                    <a:pt x="270751" y="261353"/>
                  </a:lnTo>
                  <a:lnTo>
                    <a:pt x="295198" y="261353"/>
                  </a:lnTo>
                  <a:lnTo>
                    <a:pt x="295198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2047888" y="6054652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372370" y="0"/>
                  </a:lnTo>
                </a:path>
                <a:path w="488950" h="0">
                  <a:moveTo>
                    <a:pt x="372217" y="0"/>
                  </a:moveTo>
                  <a:lnTo>
                    <a:pt x="488899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2553556" y="5686386"/>
              <a:ext cx="622935" cy="334645"/>
            </a:xfrm>
            <a:custGeom>
              <a:avLst/>
              <a:gdLst/>
              <a:ahLst/>
              <a:cxnLst/>
              <a:rect l="l" t="t" r="r" b="b"/>
              <a:pathLst>
                <a:path w="622934" h="334645">
                  <a:moveTo>
                    <a:pt x="154927" y="47764"/>
                  </a:moveTo>
                  <a:lnTo>
                    <a:pt x="151917" y="46253"/>
                  </a:lnTo>
                  <a:lnTo>
                    <a:pt x="148907" y="45504"/>
                  </a:lnTo>
                  <a:lnTo>
                    <a:pt x="134620" y="42494"/>
                  </a:lnTo>
                  <a:lnTo>
                    <a:pt x="130111" y="41363"/>
                  </a:lnTo>
                  <a:lnTo>
                    <a:pt x="127850" y="40614"/>
                  </a:lnTo>
                  <a:lnTo>
                    <a:pt x="125971" y="41363"/>
                  </a:lnTo>
                  <a:lnTo>
                    <a:pt x="116941" y="43624"/>
                  </a:lnTo>
                  <a:lnTo>
                    <a:pt x="112433" y="44373"/>
                  </a:lnTo>
                  <a:lnTo>
                    <a:pt x="98780" y="46253"/>
                  </a:lnTo>
                  <a:lnTo>
                    <a:pt x="98933" y="46253"/>
                  </a:lnTo>
                  <a:lnTo>
                    <a:pt x="88480" y="47409"/>
                  </a:lnTo>
                  <a:lnTo>
                    <a:pt x="78981" y="47942"/>
                  </a:lnTo>
                  <a:lnTo>
                    <a:pt x="53251" y="48590"/>
                  </a:lnTo>
                  <a:lnTo>
                    <a:pt x="41948" y="48590"/>
                  </a:lnTo>
                  <a:lnTo>
                    <a:pt x="32156" y="48094"/>
                  </a:lnTo>
                  <a:lnTo>
                    <a:pt x="17665" y="47015"/>
                  </a:lnTo>
                  <a:lnTo>
                    <a:pt x="14287" y="47015"/>
                  </a:lnTo>
                  <a:lnTo>
                    <a:pt x="14389" y="47764"/>
                  </a:lnTo>
                  <a:lnTo>
                    <a:pt x="14503" y="48590"/>
                  </a:lnTo>
                  <a:lnTo>
                    <a:pt x="14655" y="49644"/>
                  </a:lnTo>
                  <a:lnTo>
                    <a:pt x="16535" y="55664"/>
                  </a:lnTo>
                  <a:lnTo>
                    <a:pt x="17665" y="60172"/>
                  </a:lnTo>
                  <a:lnTo>
                    <a:pt x="19075" y="64020"/>
                  </a:lnTo>
                  <a:lnTo>
                    <a:pt x="19177" y="64681"/>
                  </a:lnTo>
                  <a:lnTo>
                    <a:pt x="19545" y="65430"/>
                  </a:lnTo>
                  <a:lnTo>
                    <a:pt x="20294" y="67322"/>
                  </a:lnTo>
                  <a:lnTo>
                    <a:pt x="22186" y="69570"/>
                  </a:lnTo>
                  <a:lnTo>
                    <a:pt x="50787" y="66725"/>
                  </a:lnTo>
                  <a:lnTo>
                    <a:pt x="58699" y="66052"/>
                  </a:lnTo>
                  <a:lnTo>
                    <a:pt x="85471" y="64020"/>
                  </a:lnTo>
                  <a:lnTo>
                    <a:pt x="110172" y="62801"/>
                  </a:lnTo>
                  <a:lnTo>
                    <a:pt x="120700" y="62433"/>
                  </a:lnTo>
                  <a:lnTo>
                    <a:pt x="124091" y="62433"/>
                  </a:lnTo>
                  <a:lnTo>
                    <a:pt x="114503" y="106426"/>
                  </a:lnTo>
                  <a:lnTo>
                    <a:pt x="89865" y="153428"/>
                  </a:lnTo>
                  <a:lnTo>
                    <a:pt x="64960" y="187325"/>
                  </a:lnTo>
                  <a:lnTo>
                    <a:pt x="38633" y="214960"/>
                  </a:lnTo>
                  <a:lnTo>
                    <a:pt x="1879" y="242925"/>
                  </a:lnTo>
                  <a:lnTo>
                    <a:pt x="0" y="244436"/>
                  </a:lnTo>
                  <a:lnTo>
                    <a:pt x="0" y="245567"/>
                  </a:lnTo>
                  <a:lnTo>
                    <a:pt x="749" y="246316"/>
                  </a:lnTo>
                  <a:lnTo>
                    <a:pt x="9766" y="253834"/>
                  </a:lnTo>
                  <a:lnTo>
                    <a:pt x="12776" y="256463"/>
                  </a:lnTo>
                  <a:lnTo>
                    <a:pt x="53860" y="226923"/>
                  </a:lnTo>
                  <a:lnTo>
                    <a:pt x="91097" y="185750"/>
                  </a:lnTo>
                  <a:lnTo>
                    <a:pt x="114503" y="152120"/>
                  </a:lnTo>
                  <a:lnTo>
                    <a:pt x="136499" y="109435"/>
                  </a:lnTo>
                  <a:lnTo>
                    <a:pt x="151777" y="62433"/>
                  </a:lnTo>
                  <a:lnTo>
                    <a:pt x="154838" y="48590"/>
                  </a:lnTo>
                  <a:lnTo>
                    <a:pt x="154927" y="47764"/>
                  </a:lnTo>
                  <a:close/>
                </a:path>
                <a:path w="622934" h="334645">
                  <a:moveTo>
                    <a:pt x="272630" y="1130"/>
                  </a:moveTo>
                  <a:lnTo>
                    <a:pt x="270751" y="381"/>
                  </a:lnTo>
                  <a:lnTo>
                    <a:pt x="248564" y="0"/>
                  </a:lnTo>
                  <a:lnTo>
                    <a:pt x="247053" y="0"/>
                  </a:lnTo>
                  <a:lnTo>
                    <a:pt x="245173" y="1879"/>
                  </a:lnTo>
                  <a:lnTo>
                    <a:pt x="245922" y="3759"/>
                  </a:lnTo>
                  <a:lnTo>
                    <a:pt x="247815" y="7531"/>
                  </a:lnTo>
                  <a:lnTo>
                    <a:pt x="247929" y="10160"/>
                  </a:lnTo>
                  <a:lnTo>
                    <a:pt x="248005" y="11658"/>
                  </a:lnTo>
                  <a:lnTo>
                    <a:pt x="248081" y="13538"/>
                  </a:lnTo>
                  <a:lnTo>
                    <a:pt x="248145" y="14668"/>
                  </a:lnTo>
                  <a:lnTo>
                    <a:pt x="248259" y="17297"/>
                  </a:lnTo>
                  <a:lnTo>
                    <a:pt x="248704" y="26733"/>
                  </a:lnTo>
                  <a:lnTo>
                    <a:pt x="248869" y="31877"/>
                  </a:lnTo>
                  <a:lnTo>
                    <a:pt x="248932" y="131622"/>
                  </a:lnTo>
                  <a:lnTo>
                    <a:pt x="239534" y="132372"/>
                  </a:lnTo>
                  <a:lnTo>
                    <a:pt x="203441" y="132372"/>
                  </a:lnTo>
                  <a:lnTo>
                    <a:pt x="203441" y="24066"/>
                  </a:lnTo>
                  <a:lnTo>
                    <a:pt x="204089" y="14668"/>
                  </a:lnTo>
                  <a:lnTo>
                    <a:pt x="204190" y="10909"/>
                  </a:lnTo>
                  <a:lnTo>
                    <a:pt x="202311" y="10160"/>
                  </a:lnTo>
                  <a:lnTo>
                    <a:pt x="180124" y="9779"/>
                  </a:lnTo>
                  <a:lnTo>
                    <a:pt x="178612" y="9779"/>
                  </a:lnTo>
                  <a:lnTo>
                    <a:pt x="176733" y="11658"/>
                  </a:lnTo>
                  <a:lnTo>
                    <a:pt x="177482" y="13538"/>
                  </a:lnTo>
                  <a:lnTo>
                    <a:pt x="179374" y="17297"/>
                  </a:lnTo>
                  <a:lnTo>
                    <a:pt x="180555" y="36512"/>
                  </a:lnTo>
                  <a:lnTo>
                    <a:pt x="180784" y="41656"/>
                  </a:lnTo>
                  <a:lnTo>
                    <a:pt x="180873" y="309867"/>
                  </a:lnTo>
                  <a:lnTo>
                    <a:pt x="184251" y="309867"/>
                  </a:lnTo>
                  <a:lnTo>
                    <a:pt x="198170" y="309118"/>
                  </a:lnTo>
                  <a:lnTo>
                    <a:pt x="200431" y="308737"/>
                  </a:lnTo>
                  <a:lnTo>
                    <a:pt x="202311" y="308368"/>
                  </a:lnTo>
                  <a:lnTo>
                    <a:pt x="203441" y="305727"/>
                  </a:lnTo>
                  <a:lnTo>
                    <a:pt x="203441" y="153809"/>
                  </a:lnTo>
                  <a:lnTo>
                    <a:pt x="212458" y="153060"/>
                  </a:lnTo>
                  <a:lnTo>
                    <a:pt x="237274" y="152679"/>
                  </a:lnTo>
                  <a:lnTo>
                    <a:pt x="248932" y="152679"/>
                  </a:lnTo>
                  <a:lnTo>
                    <a:pt x="248932" y="319646"/>
                  </a:lnTo>
                  <a:lnTo>
                    <a:pt x="251942" y="319646"/>
                  </a:lnTo>
                  <a:lnTo>
                    <a:pt x="259461" y="318897"/>
                  </a:lnTo>
                  <a:lnTo>
                    <a:pt x="267360" y="318516"/>
                  </a:lnTo>
                  <a:lnTo>
                    <a:pt x="268490" y="318516"/>
                  </a:lnTo>
                  <a:lnTo>
                    <a:pt x="270370" y="318135"/>
                  </a:lnTo>
                  <a:lnTo>
                    <a:pt x="271500" y="315887"/>
                  </a:lnTo>
                  <a:lnTo>
                    <a:pt x="271500" y="152679"/>
                  </a:lnTo>
                  <a:lnTo>
                    <a:pt x="271500" y="132372"/>
                  </a:lnTo>
                  <a:lnTo>
                    <a:pt x="271627" y="26733"/>
                  </a:lnTo>
                  <a:lnTo>
                    <a:pt x="271678" y="24066"/>
                  </a:lnTo>
                  <a:lnTo>
                    <a:pt x="271881" y="14668"/>
                  </a:lnTo>
                  <a:lnTo>
                    <a:pt x="271957" y="13538"/>
                  </a:lnTo>
                  <a:lnTo>
                    <a:pt x="272072" y="11658"/>
                  </a:lnTo>
                  <a:lnTo>
                    <a:pt x="272199" y="9779"/>
                  </a:lnTo>
                  <a:lnTo>
                    <a:pt x="272605" y="3759"/>
                  </a:lnTo>
                  <a:lnTo>
                    <a:pt x="272630" y="1130"/>
                  </a:lnTo>
                  <a:close/>
                </a:path>
                <a:path w="622934" h="334645">
                  <a:moveTo>
                    <a:pt x="516305" y="178625"/>
                  </a:moveTo>
                  <a:lnTo>
                    <a:pt x="487159" y="147104"/>
                  </a:lnTo>
                  <a:lnTo>
                    <a:pt x="452869" y="117703"/>
                  </a:lnTo>
                  <a:lnTo>
                    <a:pt x="433946" y="102666"/>
                  </a:lnTo>
                  <a:lnTo>
                    <a:pt x="438835" y="93637"/>
                  </a:lnTo>
                  <a:lnTo>
                    <a:pt x="461784" y="37604"/>
                  </a:lnTo>
                  <a:lnTo>
                    <a:pt x="464413" y="30086"/>
                  </a:lnTo>
                  <a:lnTo>
                    <a:pt x="465543" y="27076"/>
                  </a:lnTo>
                  <a:lnTo>
                    <a:pt x="434708" y="18427"/>
                  </a:lnTo>
                  <a:lnTo>
                    <a:pt x="434708" y="28956"/>
                  </a:lnTo>
                  <a:lnTo>
                    <a:pt x="428688" y="56032"/>
                  </a:lnTo>
                  <a:lnTo>
                    <a:pt x="424929" y="65811"/>
                  </a:lnTo>
                  <a:lnTo>
                    <a:pt x="420357" y="78130"/>
                  </a:lnTo>
                  <a:lnTo>
                    <a:pt x="416560" y="86804"/>
                  </a:lnTo>
                  <a:lnTo>
                    <a:pt x="394563" y="123317"/>
                  </a:lnTo>
                  <a:lnTo>
                    <a:pt x="370395" y="153619"/>
                  </a:lnTo>
                  <a:lnTo>
                    <a:pt x="331292" y="188785"/>
                  </a:lnTo>
                  <a:lnTo>
                    <a:pt x="328282" y="191033"/>
                  </a:lnTo>
                  <a:lnTo>
                    <a:pt x="329793" y="192544"/>
                  </a:lnTo>
                  <a:lnTo>
                    <a:pt x="339191" y="200812"/>
                  </a:lnTo>
                  <a:lnTo>
                    <a:pt x="342569" y="204203"/>
                  </a:lnTo>
                  <a:lnTo>
                    <a:pt x="348589" y="201942"/>
                  </a:lnTo>
                  <a:lnTo>
                    <a:pt x="350469" y="200431"/>
                  </a:lnTo>
                  <a:lnTo>
                    <a:pt x="350850" y="200063"/>
                  </a:lnTo>
                  <a:lnTo>
                    <a:pt x="366128" y="188201"/>
                  </a:lnTo>
                  <a:lnTo>
                    <a:pt x="395033" y="158318"/>
                  </a:lnTo>
                  <a:lnTo>
                    <a:pt x="425297" y="117703"/>
                  </a:lnTo>
                  <a:lnTo>
                    <a:pt x="432028" y="123139"/>
                  </a:lnTo>
                  <a:lnTo>
                    <a:pt x="463130" y="154584"/>
                  </a:lnTo>
                  <a:lnTo>
                    <a:pt x="490550" y="187515"/>
                  </a:lnTo>
                  <a:lnTo>
                    <a:pt x="496379" y="196672"/>
                  </a:lnTo>
                  <a:lnTo>
                    <a:pt x="499389" y="194792"/>
                  </a:lnTo>
                  <a:lnTo>
                    <a:pt x="500888" y="193675"/>
                  </a:lnTo>
                  <a:lnTo>
                    <a:pt x="507276" y="188404"/>
                  </a:lnTo>
                  <a:lnTo>
                    <a:pt x="513676" y="182384"/>
                  </a:lnTo>
                  <a:lnTo>
                    <a:pt x="514426" y="181254"/>
                  </a:lnTo>
                  <a:lnTo>
                    <a:pt x="516305" y="178625"/>
                  </a:lnTo>
                  <a:close/>
                </a:path>
                <a:path w="622934" h="334645">
                  <a:moveTo>
                    <a:pt x="601675" y="381"/>
                  </a:moveTo>
                  <a:lnTo>
                    <a:pt x="599782" y="381"/>
                  </a:lnTo>
                  <a:lnTo>
                    <a:pt x="594906" y="0"/>
                  </a:lnTo>
                  <a:lnTo>
                    <a:pt x="573836" y="0"/>
                  </a:lnTo>
                  <a:lnTo>
                    <a:pt x="571957" y="1879"/>
                  </a:lnTo>
                  <a:lnTo>
                    <a:pt x="572719" y="3759"/>
                  </a:lnTo>
                  <a:lnTo>
                    <a:pt x="574598" y="7531"/>
                  </a:lnTo>
                  <a:lnTo>
                    <a:pt x="576097" y="27076"/>
                  </a:lnTo>
                  <a:lnTo>
                    <a:pt x="576199" y="28956"/>
                  </a:lnTo>
                  <a:lnTo>
                    <a:pt x="576262" y="30086"/>
                  </a:lnTo>
                  <a:lnTo>
                    <a:pt x="576364" y="37985"/>
                  </a:lnTo>
                  <a:lnTo>
                    <a:pt x="576478" y="86804"/>
                  </a:lnTo>
                  <a:lnTo>
                    <a:pt x="577684" y="86804"/>
                  </a:lnTo>
                  <a:lnTo>
                    <a:pt x="563359" y="87604"/>
                  </a:lnTo>
                  <a:lnTo>
                    <a:pt x="539153" y="88506"/>
                  </a:lnTo>
                  <a:lnTo>
                    <a:pt x="516229" y="88506"/>
                  </a:lnTo>
                  <a:lnTo>
                    <a:pt x="506907" y="88379"/>
                  </a:lnTo>
                  <a:lnTo>
                    <a:pt x="500799" y="87604"/>
                  </a:lnTo>
                  <a:lnTo>
                    <a:pt x="497878" y="86880"/>
                  </a:lnTo>
                  <a:lnTo>
                    <a:pt x="497878" y="89877"/>
                  </a:lnTo>
                  <a:lnTo>
                    <a:pt x="498627" y="93637"/>
                  </a:lnTo>
                  <a:lnTo>
                    <a:pt x="500507" y="102285"/>
                  </a:lnTo>
                  <a:lnTo>
                    <a:pt x="500634" y="102666"/>
                  </a:lnTo>
                  <a:lnTo>
                    <a:pt x="502018" y="107175"/>
                  </a:lnTo>
                  <a:lnTo>
                    <a:pt x="502767" y="109435"/>
                  </a:lnTo>
                  <a:lnTo>
                    <a:pt x="505777" y="111696"/>
                  </a:lnTo>
                  <a:lnTo>
                    <a:pt x="509917" y="110934"/>
                  </a:lnTo>
                  <a:lnTo>
                    <a:pt x="518934" y="109804"/>
                  </a:lnTo>
                  <a:lnTo>
                    <a:pt x="542251" y="107175"/>
                  </a:lnTo>
                  <a:lnTo>
                    <a:pt x="551281" y="106807"/>
                  </a:lnTo>
                  <a:lnTo>
                    <a:pt x="576478" y="105295"/>
                  </a:lnTo>
                  <a:lnTo>
                    <a:pt x="576478" y="246316"/>
                  </a:lnTo>
                  <a:lnTo>
                    <a:pt x="577977" y="246316"/>
                  </a:lnTo>
                  <a:lnTo>
                    <a:pt x="597154" y="245186"/>
                  </a:lnTo>
                  <a:lnTo>
                    <a:pt x="599033" y="244805"/>
                  </a:lnTo>
                  <a:lnTo>
                    <a:pt x="600163" y="242557"/>
                  </a:lnTo>
                  <a:lnTo>
                    <a:pt x="600163" y="105295"/>
                  </a:lnTo>
                  <a:lnTo>
                    <a:pt x="600163" y="88506"/>
                  </a:lnTo>
                  <a:lnTo>
                    <a:pt x="600278" y="31877"/>
                  </a:lnTo>
                  <a:lnTo>
                    <a:pt x="600303" y="30086"/>
                  </a:lnTo>
                  <a:lnTo>
                    <a:pt x="600417" y="24066"/>
                  </a:lnTo>
                  <a:lnTo>
                    <a:pt x="600544" y="17297"/>
                  </a:lnTo>
                  <a:lnTo>
                    <a:pt x="601637" y="3759"/>
                  </a:lnTo>
                  <a:lnTo>
                    <a:pt x="601675" y="381"/>
                  </a:lnTo>
                  <a:close/>
                </a:path>
                <a:path w="622934" h="334645">
                  <a:moveTo>
                    <a:pt x="622350" y="328295"/>
                  </a:moveTo>
                  <a:lnTo>
                    <a:pt x="620229" y="315861"/>
                  </a:lnTo>
                  <a:lnTo>
                    <a:pt x="620179" y="315506"/>
                  </a:lnTo>
                  <a:lnTo>
                    <a:pt x="620064" y="314820"/>
                  </a:lnTo>
                  <a:lnTo>
                    <a:pt x="619290" y="310324"/>
                  </a:lnTo>
                  <a:lnTo>
                    <a:pt x="618972" y="308737"/>
                  </a:lnTo>
                  <a:lnTo>
                    <a:pt x="616712" y="306489"/>
                  </a:lnTo>
                  <a:lnTo>
                    <a:pt x="612952" y="307238"/>
                  </a:lnTo>
                  <a:lnTo>
                    <a:pt x="607466" y="308571"/>
                  </a:lnTo>
                  <a:lnTo>
                    <a:pt x="602932" y="309473"/>
                  </a:lnTo>
                  <a:lnTo>
                    <a:pt x="563676" y="313918"/>
                  </a:lnTo>
                  <a:lnTo>
                    <a:pt x="517359" y="315861"/>
                  </a:lnTo>
                  <a:lnTo>
                    <a:pt x="475907" y="315861"/>
                  </a:lnTo>
                  <a:lnTo>
                    <a:pt x="464794" y="315506"/>
                  </a:lnTo>
                  <a:lnTo>
                    <a:pt x="458800" y="315112"/>
                  </a:lnTo>
                  <a:lnTo>
                    <a:pt x="459130" y="315112"/>
                  </a:lnTo>
                  <a:lnTo>
                    <a:pt x="454253" y="307987"/>
                  </a:lnTo>
                  <a:lnTo>
                    <a:pt x="454317" y="254215"/>
                  </a:lnTo>
                  <a:lnTo>
                    <a:pt x="454571" y="245186"/>
                  </a:lnTo>
                  <a:lnTo>
                    <a:pt x="454672" y="242557"/>
                  </a:lnTo>
                  <a:lnTo>
                    <a:pt x="455383" y="234276"/>
                  </a:lnTo>
                  <a:lnTo>
                    <a:pt x="455383" y="230517"/>
                  </a:lnTo>
                  <a:lnTo>
                    <a:pt x="453136" y="230517"/>
                  </a:lnTo>
                  <a:lnTo>
                    <a:pt x="442976" y="229768"/>
                  </a:lnTo>
                  <a:lnTo>
                    <a:pt x="432066" y="229387"/>
                  </a:lnTo>
                  <a:lnTo>
                    <a:pt x="426059" y="229387"/>
                  </a:lnTo>
                  <a:lnTo>
                    <a:pt x="426173" y="229768"/>
                  </a:lnTo>
                  <a:lnTo>
                    <a:pt x="428307" y="236918"/>
                  </a:lnTo>
                  <a:lnTo>
                    <a:pt x="430568" y="254215"/>
                  </a:lnTo>
                  <a:lnTo>
                    <a:pt x="430669" y="310324"/>
                  </a:lnTo>
                  <a:lnTo>
                    <a:pt x="430695" y="310616"/>
                  </a:lnTo>
                  <a:lnTo>
                    <a:pt x="430809" y="311556"/>
                  </a:lnTo>
                  <a:lnTo>
                    <a:pt x="431317" y="315861"/>
                  </a:lnTo>
                  <a:lnTo>
                    <a:pt x="433184" y="320484"/>
                  </a:lnTo>
                  <a:lnTo>
                    <a:pt x="436778" y="325843"/>
                  </a:lnTo>
                  <a:lnTo>
                    <a:pt x="442874" y="334543"/>
                  </a:lnTo>
                  <a:lnTo>
                    <a:pt x="498449" y="334543"/>
                  </a:lnTo>
                  <a:lnTo>
                    <a:pt x="584352" y="332435"/>
                  </a:lnTo>
                  <a:lnTo>
                    <a:pt x="620471" y="332435"/>
                  </a:lnTo>
                  <a:lnTo>
                    <a:pt x="622350" y="330174"/>
                  </a:lnTo>
                  <a:lnTo>
                    <a:pt x="622350" y="3282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2536635" y="6054652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5" h="0">
                  <a:moveTo>
                    <a:pt x="0" y="0"/>
                  </a:moveTo>
                  <a:lnTo>
                    <a:pt x="665854" y="0"/>
                  </a:lnTo>
                </a:path>
              </a:pathLst>
            </a:custGeom>
            <a:ln w="18802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952920" y="1239862"/>
              <a:ext cx="4394835" cy="888365"/>
            </a:xfrm>
            <a:custGeom>
              <a:avLst/>
              <a:gdLst/>
              <a:ahLst/>
              <a:cxnLst/>
              <a:rect l="l" t="t" r="r" b="b"/>
              <a:pathLst>
                <a:path w="4394834" h="888364">
                  <a:moveTo>
                    <a:pt x="431647" y="82550"/>
                  </a:moveTo>
                  <a:lnTo>
                    <a:pt x="422148" y="78740"/>
                  </a:lnTo>
                  <a:lnTo>
                    <a:pt x="420243" y="78740"/>
                  </a:lnTo>
                  <a:lnTo>
                    <a:pt x="412394" y="74930"/>
                  </a:lnTo>
                  <a:lnTo>
                    <a:pt x="399326" y="68580"/>
                  </a:lnTo>
                  <a:lnTo>
                    <a:pt x="374611" y="58420"/>
                  </a:lnTo>
                  <a:lnTo>
                    <a:pt x="367004" y="55880"/>
                  </a:lnTo>
                  <a:lnTo>
                    <a:pt x="361289" y="54610"/>
                  </a:lnTo>
                  <a:lnTo>
                    <a:pt x="356539" y="55880"/>
                  </a:lnTo>
                  <a:lnTo>
                    <a:pt x="355587" y="55880"/>
                  </a:lnTo>
                  <a:lnTo>
                    <a:pt x="328968" y="60960"/>
                  </a:lnTo>
                  <a:lnTo>
                    <a:pt x="318516" y="63500"/>
                  </a:lnTo>
                  <a:lnTo>
                    <a:pt x="293560" y="66040"/>
                  </a:lnTo>
                  <a:lnTo>
                    <a:pt x="256870" y="68580"/>
                  </a:lnTo>
                  <a:lnTo>
                    <a:pt x="199390" y="73660"/>
                  </a:lnTo>
                  <a:lnTo>
                    <a:pt x="179692" y="73660"/>
                  </a:lnTo>
                  <a:lnTo>
                    <a:pt x="159994" y="74930"/>
                  </a:lnTo>
                  <a:lnTo>
                    <a:pt x="83553" y="74930"/>
                  </a:lnTo>
                  <a:lnTo>
                    <a:pt x="65824" y="73660"/>
                  </a:lnTo>
                  <a:lnTo>
                    <a:pt x="40881" y="71120"/>
                  </a:lnTo>
                  <a:lnTo>
                    <a:pt x="36131" y="71120"/>
                  </a:lnTo>
                  <a:lnTo>
                    <a:pt x="32321" y="76200"/>
                  </a:lnTo>
                  <a:lnTo>
                    <a:pt x="33274" y="78740"/>
                  </a:lnTo>
                  <a:lnTo>
                    <a:pt x="40881" y="109220"/>
                  </a:lnTo>
                  <a:lnTo>
                    <a:pt x="44678" y="119380"/>
                  </a:lnTo>
                  <a:lnTo>
                    <a:pt x="44678" y="120650"/>
                  </a:lnTo>
                  <a:lnTo>
                    <a:pt x="45631" y="120650"/>
                  </a:lnTo>
                  <a:lnTo>
                    <a:pt x="47536" y="125730"/>
                  </a:lnTo>
                  <a:lnTo>
                    <a:pt x="53238" y="132080"/>
                  </a:lnTo>
                  <a:lnTo>
                    <a:pt x="62750" y="132080"/>
                  </a:lnTo>
                  <a:lnTo>
                    <a:pt x="92989" y="128270"/>
                  </a:lnTo>
                  <a:lnTo>
                    <a:pt x="139382" y="124460"/>
                  </a:lnTo>
                  <a:lnTo>
                    <a:pt x="162750" y="121920"/>
                  </a:lnTo>
                  <a:lnTo>
                    <a:pt x="179692" y="120650"/>
                  </a:lnTo>
                  <a:lnTo>
                    <a:pt x="283489" y="114300"/>
                  </a:lnTo>
                  <a:lnTo>
                    <a:pt x="316128" y="111760"/>
                  </a:lnTo>
                  <a:lnTo>
                    <a:pt x="348932" y="111760"/>
                  </a:lnTo>
                  <a:lnTo>
                    <a:pt x="347980" y="121920"/>
                  </a:lnTo>
                  <a:lnTo>
                    <a:pt x="337223" y="171450"/>
                  </a:lnTo>
                  <a:lnTo>
                    <a:pt x="307581" y="223520"/>
                  </a:lnTo>
                  <a:lnTo>
                    <a:pt x="272757" y="275590"/>
                  </a:lnTo>
                  <a:lnTo>
                    <a:pt x="225806" y="326390"/>
                  </a:lnTo>
                  <a:lnTo>
                    <a:pt x="196608" y="356870"/>
                  </a:lnTo>
                  <a:lnTo>
                    <a:pt x="153543" y="394970"/>
                  </a:lnTo>
                  <a:lnTo>
                    <a:pt x="119799" y="420370"/>
                  </a:lnTo>
                  <a:lnTo>
                    <a:pt x="62865" y="461010"/>
                  </a:lnTo>
                  <a:lnTo>
                    <a:pt x="6654" y="490220"/>
                  </a:lnTo>
                  <a:lnTo>
                    <a:pt x="0" y="495300"/>
                  </a:lnTo>
                  <a:lnTo>
                    <a:pt x="3797" y="499110"/>
                  </a:lnTo>
                  <a:lnTo>
                    <a:pt x="24714" y="521970"/>
                  </a:lnTo>
                  <a:lnTo>
                    <a:pt x="32321" y="528320"/>
                  </a:lnTo>
                  <a:lnTo>
                    <a:pt x="115036" y="487680"/>
                  </a:lnTo>
                  <a:lnTo>
                    <a:pt x="152831" y="463550"/>
                  </a:lnTo>
                  <a:lnTo>
                    <a:pt x="184569" y="438150"/>
                  </a:lnTo>
                  <a:lnTo>
                    <a:pt x="226288" y="400050"/>
                  </a:lnTo>
                  <a:lnTo>
                    <a:pt x="267081" y="363220"/>
                  </a:lnTo>
                  <a:lnTo>
                    <a:pt x="312661" y="312420"/>
                  </a:lnTo>
                  <a:lnTo>
                    <a:pt x="338480" y="275590"/>
                  </a:lnTo>
                  <a:lnTo>
                    <a:pt x="363524" y="238760"/>
                  </a:lnTo>
                  <a:lnTo>
                    <a:pt x="389013" y="194310"/>
                  </a:lnTo>
                  <a:lnTo>
                    <a:pt x="401231" y="165100"/>
                  </a:lnTo>
                  <a:lnTo>
                    <a:pt x="406819" y="152400"/>
                  </a:lnTo>
                  <a:lnTo>
                    <a:pt x="410260" y="143510"/>
                  </a:lnTo>
                  <a:lnTo>
                    <a:pt x="412991" y="137160"/>
                  </a:lnTo>
                  <a:lnTo>
                    <a:pt x="416445" y="127000"/>
                  </a:lnTo>
                  <a:lnTo>
                    <a:pt x="419849" y="118110"/>
                  </a:lnTo>
                  <a:lnTo>
                    <a:pt x="421855" y="111760"/>
                  </a:lnTo>
                  <a:lnTo>
                    <a:pt x="422262" y="110490"/>
                  </a:lnTo>
                  <a:lnTo>
                    <a:pt x="424865" y="102870"/>
                  </a:lnTo>
                  <a:lnTo>
                    <a:pt x="431647" y="82550"/>
                  </a:lnTo>
                  <a:close/>
                </a:path>
                <a:path w="4394834" h="888364">
                  <a:moveTo>
                    <a:pt x="662698" y="0"/>
                  </a:moveTo>
                  <a:lnTo>
                    <a:pt x="592340" y="0"/>
                  </a:lnTo>
                  <a:lnTo>
                    <a:pt x="587578" y="3810"/>
                  </a:lnTo>
                  <a:lnTo>
                    <a:pt x="589483" y="8890"/>
                  </a:lnTo>
                  <a:lnTo>
                    <a:pt x="592264" y="15240"/>
                  </a:lnTo>
                  <a:lnTo>
                    <a:pt x="593940" y="21590"/>
                  </a:lnTo>
                  <a:lnTo>
                    <a:pt x="595160" y="30480"/>
                  </a:lnTo>
                  <a:lnTo>
                    <a:pt x="596620" y="48260"/>
                  </a:lnTo>
                  <a:lnTo>
                    <a:pt x="597992" y="67310"/>
                  </a:lnTo>
                  <a:lnTo>
                    <a:pt x="598055" y="68580"/>
                  </a:lnTo>
                  <a:lnTo>
                    <a:pt x="598627" y="78740"/>
                  </a:lnTo>
                  <a:lnTo>
                    <a:pt x="598741" y="82550"/>
                  </a:lnTo>
                  <a:lnTo>
                    <a:pt x="598792" y="85090"/>
                  </a:lnTo>
                  <a:lnTo>
                    <a:pt x="598957" y="93980"/>
                  </a:lnTo>
                  <a:lnTo>
                    <a:pt x="598995" y="166370"/>
                  </a:lnTo>
                  <a:lnTo>
                    <a:pt x="582460" y="166370"/>
                  </a:lnTo>
                  <a:lnTo>
                    <a:pt x="570166" y="167640"/>
                  </a:lnTo>
                  <a:lnTo>
                    <a:pt x="556006" y="167640"/>
                  </a:lnTo>
                  <a:lnTo>
                    <a:pt x="511619" y="170180"/>
                  </a:lnTo>
                  <a:lnTo>
                    <a:pt x="462076" y="170180"/>
                  </a:lnTo>
                  <a:lnTo>
                    <a:pt x="442010" y="168910"/>
                  </a:lnTo>
                  <a:lnTo>
                    <a:pt x="429869" y="168910"/>
                  </a:lnTo>
                  <a:lnTo>
                    <a:pt x="420763" y="167640"/>
                  </a:lnTo>
                  <a:lnTo>
                    <a:pt x="409790" y="166370"/>
                  </a:lnTo>
                  <a:lnTo>
                    <a:pt x="405028" y="166370"/>
                  </a:lnTo>
                  <a:lnTo>
                    <a:pt x="403136" y="171450"/>
                  </a:lnTo>
                  <a:lnTo>
                    <a:pt x="403136" y="173990"/>
                  </a:lnTo>
                  <a:lnTo>
                    <a:pt x="408838" y="210820"/>
                  </a:lnTo>
                  <a:lnTo>
                    <a:pt x="408838" y="212090"/>
                  </a:lnTo>
                  <a:lnTo>
                    <a:pt x="409790" y="213360"/>
                  </a:lnTo>
                  <a:lnTo>
                    <a:pt x="410730" y="218440"/>
                  </a:lnTo>
                  <a:lnTo>
                    <a:pt x="415493" y="222250"/>
                  </a:lnTo>
                  <a:lnTo>
                    <a:pt x="425945" y="220980"/>
                  </a:lnTo>
                  <a:lnTo>
                    <a:pt x="439572" y="219710"/>
                  </a:lnTo>
                  <a:lnTo>
                    <a:pt x="449364" y="218440"/>
                  </a:lnTo>
                  <a:lnTo>
                    <a:pt x="460044" y="218440"/>
                  </a:lnTo>
                  <a:lnTo>
                    <a:pt x="492633" y="215900"/>
                  </a:lnTo>
                  <a:lnTo>
                    <a:pt x="503313" y="215900"/>
                  </a:lnTo>
                  <a:lnTo>
                    <a:pt x="513105" y="214630"/>
                  </a:lnTo>
                  <a:lnTo>
                    <a:pt x="526732" y="214630"/>
                  </a:lnTo>
                  <a:lnTo>
                    <a:pt x="598995" y="210820"/>
                  </a:lnTo>
                  <a:lnTo>
                    <a:pt x="598995" y="330200"/>
                  </a:lnTo>
                  <a:lnTo>
                    <a:pt x="585889" y="331470"/>
                  </a:lnTo>
                  <a:lnTo>
                    <a:pt x="576173" y="331470"/>
                  </a:lnTo>
                  <a:lnTo>
                    <a:pt x="565035" y="332740"/>
                  </a:lnTo>
                  <a:lnTo>
                    <a:pt x="547649" y="332740"/>
                  </a:lnTo>
                  <a:lnTo>
                    <a:pt x="530123" y="334010"/>
                  </a:lnTo>
                  <a:lnTo>
                    <a:pt x="487273" y="334010"/>
                  </a:lnTo>
                  <a:lnTo>
                    <a:pt x="469011" y="335280"/>
                  </a:lnTo>
                  <a:lnTo>
                    <a:pt x="457022" y="335280"/>
                  </a:lnTo>
                  <a:lnTo>
                    <a:pt x="446024" y="334010"/>
                  </a:lnTo>
                  <a:lnTo>
                    <a:pt x="415632" y="334010"/>
                  </a:lnTo>
                  <a:lnTo>
                    <a:pt x="406463" y="332740"/>
                  </a:lnTo>
                  <a:lnTo>
                    <a:pt x="399415" y="332740"/>
                  </a:lnTo>
                  <a:lnTo>
                    <a:pt x="390766" y="331470"/>
                  </a:lnTo>
                  <a:lnTo>
                    <a:pt x="386016" y="330200"/>
                  </a:lnTo>
                  <a:lnTo>
                    <a:pt x="384111" y="336550"/>
                  </a:lnTo>
                  <a:lnTo>
                    <a:pt x="384111" y="337820"/>
                  </a:lnTo>
                  <a:lnTo>
                    <a:pt x="389813" y="375920"/>
                  </a:lnTo>
                  <a:lnTo>
                    <a:pt x="389813" y="377190"/>
                  </a:lnTo>
                  <a:lnTo>
                    <a:pt x="390766" y="377190"/>
                  </a:lnTo>
                  <a:lnTo>
                    <a:pt x="391718" y="382270"/>
                  </a:lnTo>
                  <a:lnTo>
                    <a:pt x="396468" y="386080"/>
                  </a:lnTo>
                  <a:lnTo>
                    <a:pt x="406933" y="384810"/>
                  </a:lnTo>
                  <a:lnTo>
                    <a:pt x="420560" y="384810"/>
                  </a:lnTo>
                  <a:lnTo>
                    <a:pt x="430352" y="383540"/>
                  </a:lnTo>
                  <a:lnTo>
                    <a:pt x="441032" y="382270"/>
                  </a:lnTo>
                  <a:lnTo>
                    <a:pt x="473621" y="381000"/>
                  </a:lnTo>
                  <a:lnTo>
                    <a:pt x="484301" y="379730"/>
                  </a:lnTo>
                  <a:lnTo>
                    <a:pt x="494093" y="379730"/>
                  </a:lnTo>
                  <a:lnTo>
                    <a:pt x="507720" y="378460"/>
                  </a:lnTo>
                  <a:lnTo>
                    <a:pt x="598995" y="375920"/>
                  </a:lnTo>
                  <a:lnTo>
                    <a:pt x="598995" y="454660"/>
                  </a:lnTo>
                  <a:lnTo>
                    <a:pt x="602792" y="454660"/>
                  </a:lnTo>
                  <a:lnTo>
                    <a:pt x="651281" y="452120"/>
                  </a:lnTo>
                  <a:lnTo>
                    <a:pt x="656043" y="450850"/>
                  </a:lnTo>
                  <a:lnTo>
                    <a:pt x="658888" y="445770"/>
                  </a:lnTo>
                  <a:lnTo>
                    <a:pt x="658901" y="375920"/>
                  </a:lnTo>
                  <a:lnTo>
                    <a:pt x="658914" y="335280"/>
                  </a:lnTo>
                  <a:lnTo>
                    <a:pt x="658926" y="210820"/>
                  </a:lnTo>
                  <a:lnTo>
                    <a:pt x="658939" y="170180"/>
                  </a:lnTo>
                  <a:lnTo>
                    <a:pt x="658977" y="93980"/>
                  </a:lnTo>
                  <a:lnTo>
                    <a:pt x="659282" y="74930"/>
                  </a:lnTo>
                  <a:lnTo>
                    <a:pt x="659396" y="68580"/>
                  </a:lnTo>
                  <a:lnTo>
                    <a:pt x="659498" y="63500"/>
                  </a:lnTo>
                  <a:lnTo>
                    <a:pt x="659587" y="58420"/>
                  </a:lnTo>
                  <a:lnTo>
                    <a:pt x="659688" y="53340"/>
                  </a:lnTo>
                  <a:lnTo>
                    <a:pt x="660133" y="41910"/>
                  </a:lnTo>
                  <a:lnTo>
                    <a:pt x="661035" y="29210"/>
                  </a:lnTo>
                  <a:lnTo>
                    <a:pt x="662597" y="8890"/>
                  </a:lnTo>
                  <a:lnTo>
                    <a:pt x="662698" y="0"/>
                  </a:lnTo>
                  <a:close/>
                </a:path>
                <a:path w="4394834" h="888364">
                  <a:moveTo>
                    <a:pt x="706424" y="839470"/>
                  </a:moveTo>
                  <a:lnTo>
                    <a:pt x="705485" y="835660"/>
                  </a:lnTo>
                  <a:lnTo>
                    <a:pt x="701560" y="807720"/>
                  </a:lnTo>
                  <a:lnTo>
                    <a:pt x="699770" y="795020"/>
                  </a:lnTo>
                  <a:lnTo>
                    <a:pt x="698830" y="789940"/>
                  </a:lnTo>
                  <a:lnTo>
                    <a:pt x="693115" y="784860"/>
                  </a:lnTo>
                  <a:lnTo>
                    <a:pt x="683615" y="786130"/>
                  </a:lnTo>
                  <a:lnTo>
                    <a:pt x="668820" y="789940"/>
                  </a:lnTo>
                  <a:lnTo>
                    <a:pt x="657936" y="792480"/>
                  </a:lnTo>
                  <a:lnTo>
                    <a:pt x="645642" y="795020"/>
                  </a:lnTo>
                  <a:lnTo>
                    <a:pt x="626567" y="797560"/>
                  </a:lnTo>
                  <a:lnTo>
                    <a:pt x="607263" y="798830"/>
                  </a:lnTo>
                  <a:lnTo>
                    <a:pt x="578294" y="801370"/>
                  </a:lnTo>
                  <a:lnTo>
                    <a:pt x="555256" y="802640"/>
                  </a:lnTo>
                  <a:lnTo>
                    <a:pt x="518439" y="805180"/>
                  </a:lnTo>
                  <a:lnTo>
                    <a:pt x="492506" y="806450"/>
                  </a:lnTo>
                  <a:lnTo>
                    <a:pt x="465137" y="806450"/>
                  </a:lnTo>
                  <a:lnTo>
                    <a:pt x="424053" y="807720"/>
                  </a:lnTo>
                  <a:lnTo>
                    <a:pt x="329653" y="807720"/>
                  </a:lnTo>
                  <a:lnTo>
                    <a:pt x="276669" y="805180"/>
                  </a:lnTo>
                  <a:lnTo>
                    <a:pt x="268579" y="789940"/>
                  </a:lnTo>
                  <a:lnTo>
                    <a:pt x="268185" y="783590"/>
                  </a:lnTo>
                  <a:lnTo>
                    <a:pt x="268122" y="703580"/>
                  </a:lnTo>
                  <a:lnTo>
                    <a:pt x="307581" y="702310"/>
                  </a:lnTo>
                  <a:lnTo>
                    <a:pt x="384987" y="701040"/>
                  </a:lnTo>
                  <a:lnTo>
                    <a:pt x="405333" y="699770"/>
                  </a:lnTo>
                  <a:lnTo>
                    <a:pt x="426123" y="699770"/>
                  </a:lnTo>
                  <a:lnTo>
                    <a:pt x="582676" y="697230"/>
                  </a:lnTo>
                  <a:lnTo>
                    <a:pt x="599948" y="695960"/>
                  </a:lnTo>
                  <a:lnTo>
                    <a:pt x="637971" y="695960"/>
                  </a:lnTo>
                  <a:lnTo>
                    <a:pt x="647484" y="692150"/>
                  </a:lnTo>
                  <a:lnTo>
                    <a:pt x="648436" y="680720"/>
                  </a:lnTo>
                  <a:lnTo>
                    <a:pt x="649871" y="659130"/>
                  </a:lnTo>
                  <a:lnTo>
                    <a:pt x="649960" y="657860"/>
                  </a:lnTo>
                  <a:lnTo>
                    <a:pt x="650036" y="656590"/>
                  </a:lnTo>
                  <a:lnTo>
                    <a:pt x="650125" y="655320"/>
                  </a:lnTo>
                  <a:lnTo>
                    <a:pt x="652449" y="622300"/>
                  </a:lnTo>
                  <a:lnTo>
                    <a:pt x="654138" y="600710"/>
                  </a:lnTo>
                  <a:lnTo>
                    <a:pt x="655866" y="577850"/>
                  </a:lnTo>
                  <a:lnTo>
                    <a:pt x="657225" y="561340"/>
                  </a:lnTo>
                  <a:lnTo>
                    <a:pt x="657758" y="556260"/>
                  </a:lnTo>
                  <a:lnTo>
                    <a:pt x="658952" y="544830"/>
                  </a:lnTo>
                  <a:lnTo>
                    <a:pt x="661746" y="519430"/>
                  </a:lnTo>
                  <a:lnTo>
                    <a:pt x="661746" y="516890"/>
                  </a:lnTo>
                  <a:lnTo>
                    <a:pt x="660793" y="511810"/>
                  </a:lnTo>
                  <a:lnTo>
                    <a:pt x="656043" y="510540"/>
                  </a:lnTo>
                  <a:lnTo>
                    <a:pt x="607542" y="502920"/>
                  </a:lnTo>
                  <a:lnTo>
                    <a:pt x="597090" y="502920"/>
                  </a:lnTo>
                  <a:lnTo>
                    <a:pt x="595185" y="504190"/>
                  </a:lnTo>
                  <a:lnTo>
                    <a:pt x="593293" y="504190"/>
                  </a:lnTo>
                  <a:lnTo>
                    <a:pt x="573913" y="506730"/>
                  </a:lnTo>
                  <a:lnTo>
                    <a:pt x="559536" y="509270"/>
                  </a:lnTo>
                  <a:lnTo>
                    <a:pt x="543013" y="510540"/>
                  </a:lnTo>
                  <a:lnTo>
                    <a:pt x="491197" y="513080"/>
                  </a:lnTo>
                  <a:lnTo>
                    <a:pt x="454113" y="515620"/>
                  </a:lnTo>
                  <a:lnTo>
                    <a:pt x="397776" y="518160"/>
                  </a:lnTo>
                  <a:lnTo>
                    <a:pt x="360502" y="518160"/>
                  </a:lnTo>
                  <a:lnTo>
                    <a:pt x="334200" y="519430"/>
                  </a:lnTo>
                  <a:lnTo>
                    <a:pt x="276440" y="519430"/>
                  </a:lnTo>
                  <a:lnTo>
                    <a:pt x="256235" y="518160"/>
                  </a:lnTo>
                  <a:lnTo>
                    <a:pt x="224675" y="518160"/>
                  </a:lnTo>
                  <a:lnTo>
                    <a:pt x="216192" y="516890"/>
                  </a:lnTo>
                  <a:lnTo>
                    <a:pt x="206311" y="516890"/>
                  </a:lnTo>
                  <a:lnTo>
                    <a:pt x="196811" y="515620"/>
                  </a:lnTo>
                  <a:lnTo>
                    <a:pt x="198716" y="523240"/>
                  </a:lnTo>
                  <a:lnTo>
                    <a:pt x="204419" y="558800"/>
                  </a:lnTo>
                  <a:lnTo>
                    <a:pt x="206311" y="565150"/>
                  </a:lnTo>
                  <a:lnTo>
                    <a:pt x="212026" y="571500"/>
                  </a:lnTo>
                  <a:lnTo>
                    <a:pt x="222478" y="570230"/>
                  </a:lnTo>
                  <a:lnTo>
                    <a:pt x="295694" y="566420"/>
                  </a:lnTo>
                  <a:lnTo>
                    <a:pt x="310603" y="565150"/>
                  </a:lnTo>
                  <a:lnTo>
                    <a:pt x="322313" y="563880"/>
                  </a:lnTo>
                  <a:lnTo>
                    <a:pt x="336867" y="563880"/>
                  </a:lnTo>
                  <a:lnTo>
                    <a:pt x="360349" y="562610"/>
                  </a:lnTo>
                  <a:lnTo>
                    <a:pt x="470662" y="558800"/>
                  </a:lnTo>
                  <a:lnTo>
                    <a:pt x="488048" y="558800"/>
                  </a:lnTo>
                  <a:lnTo>
                    <a:pt x="504456" y="557530"/>
                  </a:lnTo>
                  <a:lnTo>
                    <a:pt x="550545" y="557530"/>
                  </a:lnTo>
                  <a:lnTo>
                    <a:pt x="564400" y="556260"/>
                  </a:lnTo>
                  <a:lnTo>
                    <a:pt x="595185" y="556260"/>
                  </a:lnTo>
                  <a:lnTo>
                    <a:pt x="597090" y="558800"/>
                  </a:lnTo>
                  <a:lnTo>
                    <a:pt x="597090" y="566420"/>
                  </a:lnTo>
                  <a:lnTo>
                    <a:pt x="594233" y="648970"/>
                  </a:lnTo>
                  <a:lnTo>
                    <a:pt x="580440" y="651510"/>
                  </a:lnTo>
                  <a:lnTo>
                    <a:pt x="569455" y="652780"/>
                  </a:lnTo>
                  <a:lnTo>
                    <a:pt x="555536" y="652780"/>
                  </a:lnTo>
                  <a:lnTo>
                    <a:pt x="509930" y="655320"/>
                  </a:lnTo>
                  <a:lnTo>
                    <a:pt x="493458" y="656590"/>
                  </a:lnTo>
                  <a:lnTo>
                    <a:pt x="475551" y="656590"/>
                  </a:lnTo>
                  <a:lnTo>
                    <a:pt x="420903" y="659130"/>
                  </a:lnTo>
                  <a:lnTo>
                    <a:pt x="293281" y="659130"/>
                  </a:lnTo>
                  <a:lnTo>
                    <a:pt x="247091" y="657860"/>
                  </a:lnTo>
                  <a:lnTo>
                    <a:pt x="199656" y="657860"/>
                  </a:lnTo>
                  <a:lnTo>
                    <a:pt x="195859" y="665480"/>
                  </a:lnTo>
                  <a:lnTo>
                    <a:pt x="197764" y="669290"/>
                  </a:lnTo>
                  <a:lnTo>
                    <a:pt x="201637" y="675640"/>
                  </a:lnTo>
                  <a:lnTo>
                    <a:pt x="203822" y="681990"/>
                  </a:lnTo>
                  <a:lnTo>
                    <a:pt x="208216" y="774700"/>
                  </a:lnTo>
                  <a:lnTo>
                    <a:pt x="208343" y="786130"/>
                  </a:lnTo>
                  <a:lnTo>
                    <a:pt x="208470" y="797560"/>
                  </a:lnTo>
                  <a:lnTo>
                    <a:pt x="208483" y="798830"/>
                  </a:lnTo>
                  <a:lnTo>
                    <a:pt x="210362" y="812800"/>
                  </a:lnTo>
                  <a:lnTo>
                    <a:pt x="235686" y="845820"/>
                  </a:lnTo>
                  <a:lnTo>
                    <a:pt x="254609" y="854710"/>
                  </a:lnTo>
                  <a:lnTo>
                    <a:pt x="271919" y="854710"/>
                  </a:lnTo>
                  <a:lnTo>
                    <a:pt x="309295" y="853440"/>
                  </a:lnTo>
                  <a:lnTo>
                    <a:pt x="335559" y="853440"/>
                  </a:lnTo>
                  <a:lnTo>
                    <a:pt x="363169" y="852170"/>
                  </a:lnTo>
                  <a:lnTo>
                    <a:pt x="474738" y="850900"/>
                  </a:lnTo>
                  <a:lnTo>
                    <a:pt x="589508" y="848360"/>
                  </a:lnTo>
                  <a:lnTo>
                    <a:pt x="618248" y="847090"/>
                  </a:lnTo>
                  <a:lnTo>
                    <a:pt x="698830" y="847090"/>
                  </a:lnTo>
                  <a:lnTo>
                    <a:pt x="706424" y="839470"/>
                  </a:lnTo>
                  <a:close/>
                </a:path>
                <a:path w="4394834" h="888364">
                  <a:moveTo>
                    <a:pt x="1253070" y="92214"/>
                  </a:moveTo>
                  <a:lnTo>
                    <a:pt x="1244574" y="91274"/>
                  </a:lnTo>
                  <a:lnTo>
                    <a:pt x="1187526" y="78905"/>
                  </a:lnTo>
                  <a:lnTo>
                    <a:pt x="1186573" y="78905"/>
                  </a:lnTo>
                  <a:lnTo>
                    <a:pt x="1184681" y="77965"/>
                  </a:lnTo>
                  <a:lnTo>
                    <a:pt x="1182776" y="77965"/>
                  </a:lnTo>
                  <a:lnTo>
                    <a:pt x="1177074" y="77012"/>
                  </a:lnTo>
                  <a:lnTo>
                    <a:pt x="1124864" y="85191"/>
                  </a:lnTo>
                  <a:lnTo>
                    <a:pt x="1073061" y="89700"/>
                  </a:lnTo>
                  <a:lnTo>
                    <a:pt x="978128" y="95021"/>
                  </a:lnTo>
                  <a:lnTo>
                    <a:pt x="960323" y="95669"/>
                  </a:lnTo>
                  <a:lnTo>
                    <a:pt x="963028" y="95669"/>
                  </a:lnTo>
                  <a:lnTo>
                    <a:pt x="940231" y="95986"/>
                  </a:lnTo>
                  <a:lnTo>
                    <a:pt x="885050" y="95986"/>
                  </a:lnTo>
                  <a:lnTo>
                    <a:pt x="867410" y="95669"/>
                  </a:lnTo>
                  <a:lnTo>
                    <a:pt x="851636" y="94818"/>
                  </a:lnTo>
                  <a:lnTo>
                    <a:pt x="830033" y="93167"/>
                  </a:lnTo>
                  <a:lnTo>
                    <a:pt x="825284" y="92214"/>
                  </a:lnTo>
                  <a:lnTo>
                    <a:pt x="821474" y="97929"/>
                  </a:lnTo>
                  <a:lnTo>
                    <a:pt x="822426" y="99822"/>
                  </a:lnTo>
                  <a:lnTo>
                    <a:pt x="826223" y="115989"/>
                  </a:lnTo>
                  <a:lnTo>
                    <a:pt x="830033" y="130251"/>
                  </a:lnTo>
                  <a:lnTo>
                    <a:pt x="833831" y="140716"/>
                  </a:lnTo>
                  <a:lnTo>
                    <a:pt x="833831" y="141668"/>
                  </a:lnTo>
                  <a:lnTo>
                    <a:pt x="834732" y="142557"/>
                  </a:lnTo>
                  <a:lnTo>
                    <a:pt x="835418" y="144513"/>
                  </a:lnTo>
                  <a:lnTo>
                    <a:pt x="836688" y="148323"/>
                  </a:lnTo>
                  <a:lnTo>
                    <a:pt x="842391" y="154978"/>
                  </a:lnTo>
                  <a:lnTo>
                    <a:pt x="888136" y="149466"/>
                  </a:lnTo>
                  <a:lnTo>
                    <a:pt x="935685" y="146418"/>
                  </a:lnTo>
                  <a:lnTo>
                    <a:pt x="960285" y="144513"/>
                  </a:lnTo>
                  <a:lnTo>
                    <a:pt x="1046213" y="138836"/>
                  </a:lnTo>
                  <a:lnTo>
                    <a:pt x="1120025" y="134861"/>
                  </a:lnTo>
                  <a:lnTo>
                    <a:pt x="1134046" y="134289"/>
                  </a:lnTo>
                  <a:lnTo>
                    <a:pt x="1148041" y="134061"/>
                  </a:lnTo>
                  <a:lnTo>
                    <a:pt x="1170419" y="134061"/>
                  </a:lnTo>
                  <a:lnTo>
                    <a:pt x="1174216" y="137858"/>
                  </a:lnTo>
                  <a:lnTo>
                    <a:pt x="1174140" y="162318"/>
                  </a:lnTo>
                  <a:lnTo>
                    <a:pt x="1169466" y="222948"/>
                  </a:lnTo>
                  <a:lnTo>
                    <a:pt x="1164170" y="272580"/>
                  </a:lnTo>
                  <a:lnTo>
                    <a:pt x="1155674" y="326110"/>
                  </a:lnTo>
                  <a:lnTo>
                    <a:pt x="1146314" y="379628"/>
                  </a:lnTo>
                  <a:lnTo>
                    <a:pt x="1135240" y="427850"/>
                  </a:lnTo>
                  <a:lnTo>
                    <a:pt x="1133335" y="434505"/>
                  </a:lnTo>
                  <a:lnTo>
                    <a:pt x="1138085" y="437362"/>
                  </a:lnTo>
                  <a:lnTo>
                    <a:pt x="1140942" y="437362"/>
                  </a:lnTo>
                  <a:lnTo>
                    <a:pt x="1149502" y="436410"/>
                  </a:lnTo>
                  <a:lnTo>
                    <a:pt x="1167561" y="435457"/>
                  </a:lnTo>
                  <a:lnTo>
                    <a:pt x="1175169" y="433552"/>
                  </a:lnTo>
                  <a:lnTo>
                    <a:pt x="1179918" y="432600"/>
                  </a:lnTo>
                  <a:lnTo>
                    <a:pt x="1189431" y="424040"/>
                  </a:lnTo>
                  <a:lnTo>
                    <a:pt x="1194181" y="406933"/>
                  </a:lnTo>
                  <a:lnTo>
                    <a:pt x="1198118" y="394360"/>
                  </a:lnTo>
                  <a:lnTo>
                    <a:pt x="1200721" y="384771"/>
                  </a:lnTo>
                  <a:lnTo>
                    <a:pt x="1209929" y="336727"/>
                  </a:lnTo>
                  <a:lnTo>
                    <a:pt x="1221320" y="270459"/>
                  </a:lnTo>
                  <a:lnTo>
                    <a:pt x="1231214" y="207632"/>
                  </a:lnTo>
                  <a:lnTo>
                    <a:pt x="1233043" y="196278"/>
                  </a:lnTo>
                  <a:lnTo>
                    <a:pt x="1244930" y="134061"/>
                  </a:lnTo>
                  <a:lnTo>
                    <a:pt x="1252385" y="95986"/>
                  </a:lnTo>
                  <a:lnTo>
                    <a:pt x="1252448" y="95669"/>
                  </a:lnTo>
                  <a:lnTo>
                    <a:pt x="1252943" y="93167"/>
                  </a:lnTo>
                  <a:lnTo>
                    <a:pt x="1253070" y="92214"/>
                  </a:lnTo>
                  <a:close/>
                </a:path>
                <a:path w="4394834" h="888364">
                  <a:moveTo>
                    <a:pt x="1326337" y="543839"/>
                  </a:moveTo>
                  <a:lnTo>
                    <a:pt x="1324444" y="535292"/>
                  </a:lnTo>
                  <a:lnTo>
                    <a:pt x="1324356" y="534809"/>
                  </a:lnTo>
                  <a:lnTo>
                    <a:pt x="1319682" y="508660"/>
                  </a:lnTo>
                  <a:lnTo>
                    <a:pt x="1317790" y="501065"/>
                  </a:lnTo>
                  <a:lnTo>
                    <a:pt x="1266088" y="515912"/>
                  </a:lnTo>
                  <a:lnTo>
                    <a:pt x="1180985" y="531368"/>
                  </a:lnTo>
                  <a:lnTo>
                    <a:pt x="1136180" y="537540"/>
                  </a:lnTo>
                  <a:lnTo>
                    <a:pt x="1069708" y="544334"/>
                  </a:lnTo>
                  <a:lnTo>
                    <a:pt x="1026833" y="547814"/>
                  </a:lnTo>
                  <a:lnTo>
                    <a:pt x="997369" y="549554"/>
                  </a:lnTo>
                  <a:lnTo>
                    <a:pt x="997432" y="546341"/>
                  </a:lnTo>
                  <a:lnTo>
                    <a:pt x="997546" y="540994"/>
                  </a:lnTo>
                  <a:lnTo>
                    <a:pt x="997673" y="535292"/>
                  </a:lnTo>
                  <a:lnTo>
                    <a:pt x="997750" y="531368"/>
                  </a:lnTo>
                  <a:lnTo>
                    <a:pt x="997864" y="525780"/>
                  </a:lnTo>
                  <a:lnTo>
                    <a:pt x="997991" y="520090"/>
                  </a:lnTo>
                  <a:lnTo>
                    <a:pt x="998080" y="515912"/>
                  </a:lnTo>
                  <a:lnTo>
                    <a:pt x="998169" y="511200"/>
                  </a:lnTo>
                  <a:lnTo>
                    <a:pt x="998232" y="508660"/>
                  </a:lnTo>
                  <a:lnTo>
                    <a:pt x="998334" y="503910"/>
                  </a:lnTo>
                  <a:lnTo>
                    <a:pt x="998385" y="501065"/>
                  </a:lnTo>
                  <a:lnTo>
                    <a:pt x="1000226" y="413588"/>
                  </a:lnTo>
                  <a:lnTo>
                    <a:pt x="1000772" y="398945"/>
                  </a:lnTo>
                  <a:lnTo>
                    <a:pt x="1001052" y="389102"/>
                  </a:lnTo>
                  <a:lnTo>
                    <a:pt x="1001153" y="379628"/>
                  </a:lnTo>
                  <a:lnTo>
                    <a:pt x="1001255" y="349885"/>
                  </a:lnTo>
                  <a:lnTo>
                    <a:pt x="1001407" y="342988"/>
                  </a:lnTo>
                  <a:lnTo>
                    <a:pt x="1001979" y="333159"/>
                  </a:lnTo>
                  <a:lnTo>
                    <a:pt x="1003071" y="318503"/>
                  </a:lnTo>
                  <a:lnTo>
                    <a:pt x="1003071" y="309956"/>
                  </a:lnTo>
                  <a:lnTo>
                    <a:pt x="999274" y="309003"/>
                  </a:lnTo>
                  <a:lnTo>
                    <a:pt x="997369" y="309003"/>
                  </a:lnTo>
                  <a:lnTo>
                    <a:pt x="946975" y="307098"/>
                  </a:lnTo>
                  <a:lnTo>
                    <a:pt x="931760" y="307098"/>
                  </a:lnTo>
                  <a:lnTo>
                    <a:pt x="935570" y="316611"/>
                  </a:lnTo>
                  <a:lnTo>
                    <a:pt x="937806" y="322478"/>
                  </a:lnTo>
                  <a:lnTo>
                    <a:pt x="943127" y="364032"/>
                  </a:lnTo>
                  <a:lnTo>
                    <a:pt x="944092" y="424040"/>
                  </a:lnTo>
                  <a:lnTo>
                    <a:pt x="944130" y="551446"/>
                  </a:lnTo>
                  <a:lnTo>
                    <a:pt x="894702" y="552640"/>
                  </a:lnTo>
                  <a:lnTo>
                    <a:pt x="795870" y="552538"/>
                  </a:lnTo>
                  <a:lnTo>
                    <a:pt x="796658" y="552538"/>
                  </a:lnTo>
                  <a:lnTo>
                    <a:pt x="780884" y="552107"/>
                  </a:lnTo>
                  <a:lnTo>
                    <a:pt x="770737" y="551205"/>
                  </a:lnTo>
                  <a:lnTo>
                    <a:pt x="760628" y="549554"/>
                  </a:lnTo>
                  <a:lnTo>
                    <a:pt x="755865" y="548601"/>
                  </a:lnTo>
                  <a:lnTo>
                    <a:pt x="752068" y="554304"/>
                  </a:lnTo>
                  <a:lnTo>
                    <a:pt x="753021" y="556209"/>
                  </a:lnTo>
                  <a:lnTo>
                    <a:pt x="755256" y="565696"/>
                  </a:lnTo>
                  <a:lnTo>
                    <a:pt x="756640" y="571474"/>
                  </a:lnTo>
                  <a:lnTo>
                    <a:pt x="757897" y="576414"/>
                  </a:lnTo>
                  <a:lnTo>
                    <a:pt x="761580" y="590435"/>
                  </a:lnTo>
                  <a:lnTo>
                    <a:pt x="761644" y="590613"/>
                  </a:lnTo>
                  <a:lnTo>
                    <a:pt x="765378" y="600887"/>
                  </a:lnTo>
                  <a:lnTo>
                    <a:pt x="768235" y="609447"/>
                  </a:lnTo>
                  <a:lnTo>
                    <a:pt x="773938" y="613257"/>
                  </a:lnTo>
                  <a:lnTo>
                    <a:pt x="817727" y="609447"/>
                  </a:lnTo>
                  <a:lnTo>
                    <a:pt x="984592" y="599706"/>
                  </a:lnTo>
                  <a:lnTo>
                    <a:pt x="1082814" y="590613"/>
                  </a:lnTo>
                  <a:lnTo>
                    <a:pt x="1125105" y="585406"/>
                  </a:lnTo>
                  <a:lnTo>
                    <a:pt x="1207262" y="573316"/>
                  </a:lnTo>
                  <a:lnTo>
                    <a:pt x="1276273" y="561213"/>
                  </a:lnTo>
                  <a:lnTo>
                    <a:pt x="1319682" y="549554"/>
                  </a:lnTo>
                  <a:lnTo>
                    <a:pt x="1326337" y="543839"/>
                  </a:lnTo>
                  <a:close/>
                </a:path>
                <a:path w="4394834" h="888364">
                  <a:moveTo>
                    <a:pt x="1575447" y="417385"/>
                  </a:moveTo>
                  <a:lnTo>
                    <a:pt x="1572590" y="380314"/>
                  </a:lnTo>
                  <a:lnTo>
                    <a:pt x="1572145" y="377418"/>
                  </a:lnTo>
                  <a:lnTo>
                    <a:pt x="1572107" y="377164"/>
                  </a:lnTo>
                  <a:lnTo>
                    <a:pt x="1572006" y="376453"/>
                  </a:lnTo>
                  <a:lnTo>
                    <a:pt x="1570609" y="367398"/>
                  </a:lnTo>
                  <a:lnTo>
                    <a:pt x="1569745" y="361289"/>
                  </a:lnTo>
                  <a:lnTo>
                    <a:pt x="1561185" y="362242"/>
                  </a:lnTo>
                  <a:lnTo>
                    <a:pt x="1553083" y="364490"/>
                  </a:lnTo>
                  <a:lnTo>
                    <a:pt x="1546275" y="365988"/>
                  </a:lnTo>
                  <a:lnTo>
                    <a:pt x="1506143" y="371335"/>
                  </a:lnTo>
                  <a:lnTo>
                    <a:pt x="1447914" y="376453"/>
                  </a:lnTo>
                  <a:lnTo>
                    <a:pt x="1425321" y="377418"/>
                  </a:lnTo>
                  <a:lnTo>
                    <a:pt x="1410017" y="377418"/>
                  </a:lnTo>
                  <a:lnTo>
                    <a:pt x="1410106" y="95567"/>
                  </a:lnTo>
                  <a:lnTo>
                    <a:pt x="1410804" y="55168"/>
                  </a:lnTo>
                  <a:lnTo>
                    <a:pt x="1413814" y="9499"/>
                  </a:lnTo>
                  <a:lnTo>
                    <a:pt x="1413814" y="1892"/>
                  </a:lnTo>
                  <a:lnTo>
                    <a:pt x="1407160" y="1892"/>
                  </a:lnTo>
                  <a:lnTo>
                    <a:pt x="1352969" y="0"/>
                  </a:lnTo>
                  <a:lnTo>
                    <a:pt x="1343456" y="0"/>
                  </a:lnTo>
                  <a:lnTo>
                    <a:pt x="1338707" y="4749"/>
                  </a:lnTo>
                  <a:lnTo>
                    <a:pt x="1340599" y="9499"/>
                  </a:lnTo>
                  <a:lnTo>
                    <a:pt x="1343393" y="15481"/>
                  </a:lnTo>
                  <a:lnTo>
                    <a:pt x="1345057" y="21691"/>
                  </a:lnTo>
                  <a:lnTo>
                    <a:pt x="1349108" y="68338"/>
                  </a:lnTo>
                  <a:lnTo>
                    <a:pt x="1349908" y="86474"/>
                  </a:lnTo>
                  <a:lnTo>
                    <a:pt x="1350073" y="95567"/>
                  </a:lnTo>
                  <a:lnTo>
                    <a:pt x="1350111" y="808164"/>
                  </a:lnTo>
                  <a:lnTo>
                    <a:pt x="1353921" y="808164"/>
                  </a:lnTo>
                  <a:lnTo>
                    <a:pt x="1402410" y="805307"/>
                  </a:lnTo>
                  <a:lnTo>
                    <a:pt x="1407160" y="804354"/>
                  </a:lnTo>
                  <a:lnTo>
                    <a:pt x="1410017" y="798652"/>
                  </a:lnTo>
                  <a:lnTo>
                    <a:pt x="1410017" y="426897"/>
                  </a:lnTo>
                  <a:lnTo>
                    <a:pt x="1459458" y="426897"/>
                  </a:lnTo>
                  <a:lnTo>
                    <a:pt x="1491424" y="426072"/>
                  </a:lnTo>
                  <a:lnTo>
                    <a:pt x="1547380" y="426072"/>
                  </a:lnTo>
                  <a:lnTo>
                    <a:pt x="1557083" y="426745"/>
                  </a:lnTo>
                  <a:lnTo>
                    <a:pt x="1566887" y="427850"/>
                  </a:lnTo>
                  <a:lnTo>
                    <a:pt x="1575447" y="427850"/>
                  </a:lnTo>
                  <a:lnTo>
                    <a:pt x="1575447" y="426072"/>
                  </a:lnTo>
                  <a:lnTo>
                    <a:pt x="1575447" y="417385"/>
                  </a:lnTo>
                  <a:close/>
                </a:path>
                <a:path w="4394834" h="888364">
                  <a:moveTo>
                    <a:pt x="2253246" y="73202"/>
                  </a:moveTo>
                  <a:lnTo>
                    <a:pt x="2246592" y="71310"/>
                  </a:lnTo>
                  <a:lnTo>
                    <a:pt x="2192401" y="60845"/>
                  </a:lnTo>
                  <a:lnTo>
                    <a:pt x="2185746" y="61798"/>
                  </a:lnTo>
                  <a:lnTo>
                    <a:pt x="2183841" y="62750"/>
                  </a:lnTo>
                  <a:lnTo>
                    <a:pt x="2183841" y="114084"/>
                  </a:lnTo>
                  <a:lnTo>
                    <a:pt x="2183727" y="132930"/>
                  </a:lnTo>
                  <a:lnTo>
                    <a:pt x="2183638" y="140030"/>
                  </a:lnTo>
                  <a:lnTo>
                    <a:pt x="2183549" y="147307"/>
                  </a:lnTo>
                  <a:lnTo>
                    <a:pt x="2180983" y="354634"/>
                  </a:lnTo>
                  <a:lnTo>
                    <a:pt x="2100592" y="360286"/>
                  </a:lnTo>
                  <a:lnTo>
                    <a:pt x="2029396" y="363080"/>
                  </a:lnTo>
                  <a:lnTo>
                    <a:pt x="1967115" y="364083"/>
                  </a:lnTo>
                  <a:lnTo>
                    <a:pt x="1948992" y="364083"/>
                  </a:lnTo>
                  <a:lnTo>
                    <a:pt x="1948929" y="360921"/>
                  </a:lnTo>
                  <a:lnTo>
                    <a:pt x="1948815" y="354634"/>
                  </a:lnTo>
                  <a:lnTo>
                    <a:pt x="1944243" y="122643"/>
                  </a:lnTo>
                  <a:lnTo>
                    <a:pt x="2175281" y="114084"/>
                  </a:lnTo>
                  <a:lnTo>
                    <a:pt x="2183841" y="114084"/>
                  </a:lnTo>
                  <a:lnTo>
                    <a:pt x="2183841" y="62750"/>
                  </a:lnTo>
                  <a:lnTo>
                    <a:pt x="2181936" y="62750"/>
                  </a:lnTo>
                  <a:lnTo>
                    <a:pt x="2174938" y="63881"/>
                  </a:lnTo>
                  <a:lnTo>
                    <a:pt x="2168690" y="64643"/>
                  </a:lnTo>
                  <a:lnTo>
                    <a:pt x="2117166" y="68453"/>
                  </a:lnTo>
                  <a:lnTo>
                    <a:pt x="2048535" y="72199"/>
                  </a:lnTo>
                  <a:lnTo>
                    <a:pt x="1989785" y="74510"/>
                  </a:lnTo>
                  <a:lnTo>
                    <a:pt x="1975916" y="74904"/>
                  </a:lnTo>
                  <a:lnTo>
                    <a:pt x="1919795" y="74904"/>
                  </a:lnTo>
                  <a:lnTo>
                    <a:pt x="1894865" y="74091"/>
                  </a:lnTo>
                  <a:lnTo>
                    <a:pt x="1887105" y="73685"/>
                  </a:lnTo>
                  <a:lnTo>
                    <a:pt x="1879587" y="73202"/>
                  </a:lnTo>
                  <a:lnTo>
                    <a:pt x="1872919" y="72263"/>
                  </a:lnTo>
                  <a:lnTo>
                    <a:pt x="1868182" y="81762"/>
                  </a:lnTo>
                  <a:lnTo>
                    <a:pt x="1871980" y="87464"/>
                  </a:lnTo>
                  <a:lnTo>
                    <a:pt x="1875345" y="92278"/>
                  </a:lnTo>
                  <a:lnTo>
                    <a:pt x="1877504" y="97396"/>
                  </a:lnTo>
                  <a:lnTo>
                    <a:pt x="1884451" y="136740"/>
                  </a:lnTo>
                  <a:lnTo>
                    <a:pt x="1886673" y="160248"/>
                  </a:lnTo>
                  <a:lnTo>
                    <a:pt x="1887321" y="175895"/>
                  </a:lnTo>
                  <a:lnTo>
                    <a:pt x="1889417" y="225463"/>
                  </a:lnTo>
                  <a:lnTo>
                    <a:pt x="1891538" y="281266"/>
                  </a:lnTo>
                  <a:lnTo>
                    <a:pt x="1893252" y="338836"/>
                  </a:lnTo>
                  <a:lnTo>
                    <a:pt x="1893849" y="416445"/>
                  </a:lnTo>
                  <a:lnTo>
                    <a:pt x="1899551" y="418338"/>
                  </a:lnTo>
                  <a:lnTo>
                    <a:pt x="1904314" y="418338"/>
                  </a:lnTo>
                  <a:lnTo>
                    <a:pt x="1940445" y="414540"/>
                  </a:lnTo>
                  <a:lnTo>
                    <a:pt x="1952472" y="413969"/>
                  </a:lnTo>
                  <a:lnTo>
                    <a:pt x="2096122" y="408838"/>
                  </a:lnTo>
                  <a:lnTo>
                    <a:pt x="2160841" y="407047"/>
                  </a:lnTo>
                  <a:lnTo>
                    <a:pt x="2209508" y="407047"/>
                  </a:lnTo>
                  <a:lnTo>
                    <a:pt x="2215032" y="407327"/>
                  </a:lnTo>
                  <a:lnTo>
                    <a:pt x="2220925" y="407885"/>
                  </a:lnTo>
                  <a:lnTo>
                    <a:pt x="2235187" y="408838"/>
                  </a:lnTo>
                  <a:lnTo>
                    <a:pt x="2235187" y="407047"/>
                  </a:lnTo>
                  <a:lnTo>
                    <a:pt x="2235187" y="395516"/>
                  </a:lnTo>
                  <a:lnTo>
                    <a:pt x="2236241" y="364083"/>
                  </a:lnTo>
                  <a:lnTo>
                    <a:pt x="2236343" y="360921"/>
                  </a:lnTo>
                  <a:lnTo>
                    <a:pt x="2236470" y="357314"/>
                  </a:lnTo>
                  <a:lnTo>
                    <a:pt x="2236559" y="354634"/>
                  </a:lnTo>
                  <a:lnTo>
                    <a:pt x="2240127" y="252107"/>
                  </a:lnTo>
                  <a:lnTo>
                    <a:pt x="2242058" y="208064"/>
                  </a:lnTo>
                  <a:lnTo>
                    <a:pt x="2244306" y="170675"/>
                  </a:lnTo>
                  <a:lnTo>
                    <a:pt x="2244687" y="166268"/>
                  </a:lnTo>
                  <a:lnTo>
                    <a:pt x="2245080" y="160248"/>
                  </a:lnTo>
                  <a:lnTo>
                    <a:pt x="2246223" y="140030"/>
                  </a:lnTo>
                  <a:lnTo>
                    <a:pt x="2246706" y="132930"/>
                  </a:lnTo>
                  <a:lnTo>
                    <a:pt x="2251164" y="90703"/>
                  </a:lnTo>
                  <a:lnTo>
                    <a:pt x="2252294" y="82715"/>
                  </a:lnTo>
                  <a:lnTo>
                    <a:pt x="2252395" y="81762"/>
                  </a:lnTo>
                  <a:lnTo>
                    <a:pt x="2253081" y="74904"/>
                  </a:lnTo>
                  <a:lnTo>
                    <a:pt x="2253132" y="74345"/>
                  </a:lnTo>
                  <a:lnTo>
                    <a:pt x="2253246" y="73202"/>
                  </a:lnTo>
                  <a:close/>
                </a:path>
                <a:path w="4394834" h="888364">
                  <a:moveTo>
                    <a:pt x="2407272" y="504863"/>
                  </a:moveTo>
                  <a:lnTo>
                    <a:pt x="2407031" y="503897"/>
                  </a:lnTo>
                  <a:lnTo>
                    <a:pt x="2405380" y="497255"/>
                  </a:lnTo>
                  <a:lnTo>
                    <a:pt x="2401570" y="495350"/>
                  </a:lnTo>
                  <a:lnTo>
                    <a:pt x="2363228" y="499084"/>
                  </a:lnTo>
                  <a:lnTo>
                    <a:pt x="2315146" y="501789"/>
                  </a:lnTo>
                  <a:lnTo>
                    <a:pt x="2235720" y="503897"/>
                  </a:lnTo>
                  <a:lnTo>
                    <a:pt x="2208022" y="503313"/>
                  </a:lnTo>
                  <a:lnTo>
                    <a:pt x="2179523" y="500418"/>
                  </a:lnTo>
                  <a:lnTo>
                    <a:pt x="2137257" y="494398"/>
                  </a:lnTo>
                  <a:lnTo>
                    <a:pt x="2132495" y="492506"/>
                  </a:lnTo>
                  <a:lnTo>
                    <a:pt x="2123935" y="508660"/>
                  </a:lnTo>
                  <a:lnTo>
                    <a:pt x="2121090" y="526732"/>
                  </a:lnTo>
                  <a:lnTo>
                    <a:pt x="2124887" y="528637"/>
                  </a:lnTo>
                  <a:lnTo>
                    <a:pt x="2138045" y="535863"/>
                  </a:lnTo>
                  <a:lnTo>
                    <a:pt x="2179091" y="546227"/>
                  </a:lnTo>
                  <a:lnTo>
                    <a:pt x="2224951" y="552170"/>
                  </a:lnTo>
                  <a:lnTo>
                    <a:pt x="2261705" y="553885"/>
                  </a:lnTo>
                  <a:lnTo>
                    <a:pt x="2279065" y="553885"/>
                  </a:lnTo>
                  <a:lnTo>
                    <a:pt x="2326894" y="552005"/>
                  </a:lnTo>
                  <a:lnTo>
                    <a:pt x="2382075" y="546925"/>
                  </a:lnTo>
                  <a:lnTo>
                    <a:pt x="2406319" y="524827"/>
                  </a:lnTo>
                  <a:lnTo>
                    <a:pt x="2407272" y="504863"/>
                  </a:lnTo>
                  <a:close/>
                </a:path>
                <a:path w="4394834" h="888364">
                  <a:moveTo>
                    <a:pt x="2497594" y="952"/>
                  </a:moveTo>
                  <a:lnTo>
                    <a:pt x="2492845" y="952"/>
                  </a:lnTo>
                  <a:lnTo>
                    <a:pt x="2483218" y="393"/>
                  </a:lnTo>
                  <a:lnTo>
                    <a:pt x="2473515" y="0"/>
                  </a:lnTo>
                  <a:lnTo>
                    <a:pt x="2427236" y="0"/>
                  </a:lnTo>
                  <a:lnTo>
                    <a:pt x="2422487" y="4749"/>
                  </a:lnTo>
                  <a:lnTo>
                    <a:pt x="2424392" y="9499"/>
                  </a:lnTo>
                  <a:lnTo>
                    <a:pt x="2427173" y="15481"/>
                  </a:lnTo>
                  <a:lnTo>
                    <a:pt x="2428849" y="21628"/>
                  </a:lnTo>
                  <a:lnTo>
                    <a:pt x="2430068" y="31699"/>
                  </a:lnTo>
                  <a:lnTo>
                    <a:pt x="2431516" y="49441"/>
                  </a:lnTo>
                  <a:lnTo>
                    <a:pt x="2432901" y="67589"/>
                  </a:lnTo>
                  <a:lnTo>
                    <a:pt x="2433015" y="69875"/>
                  </a:lnTo>
                  <a:lnTo>
                    <a:pt x="2433599" y="80568"/>
                  </a:lnTo>
                  <a:lnTo>
                    <a:pt x="2433688" y="85534"/>
                  </a:lnTo>
                  <a:lnTo>
                    <a:pt x="2433866" y="94627"/>
                  </a:lnTo>
                  <a:lnTo>
                    <a:pt x="2433891" y="461124"/>
                  </a:lnTo>
                  <a:lnTo>
                    <a:pt x="2437701" y="461124"/>
                  </a:lnTo>
                  <a:lnTo>
                    <a:pt x="2486190" y="458279"/>
                  </a:lnTo>
                  <a:lnTo>
                    <a:pt x="2490940" y="457327"/>
                  </a:lnTo>
                  <a:lnTo>
                    <a:pt x="2493797" y="451624"/>
                  </a:lnTo>
                  <a:lnTo>
                    <a:pt x="2493886" y="94627"/>
                  </a:lnTo>
                  <a:lnTo>
                    <a:pt x="2494000" y="85534"/>
                  </a:lnTo>
                  <a:lnTo>
                    <a:pt x="2494089" y="80568"/>
                  </a:lnTo>
                  <a:lnTo>
                    <a:pt x="2494318" y="67589"/>
                  </a:lnTo>
                  <a:lnTo>
                    <a:pt x="2494597" y="54216"/>
                  </a:lnTo>
                  <a:lnTo>
                    <a:pt x="2495042" y="42608"/>
                  </a:lnTo>
                  <a:lnTo>
                    <a:pt x="2495943" y="29298"/>
                  </a:lnTo>
                  <a:lnTo>
                    <a:pt x="2497518" y="9499"/>
                  </a:lnTo>
                  <a:lnTo>
                    <a:pt x="2497594" y="952"/>
                  </a:lnTo>
                  <a:close/>
                </a:path>
                <a:path w="4394834" h="888364">
                  <a:moveTo>
                    <a:pt x="2552750" y="824331"/>
                  </a:moveTo>
                  <a:lnTo>
                    <a:pt x="2543175" y="812876"/>
                  </a:lnTo>
                  <a:lnTo>
                    <a:pt x="2538488" y="810069"/>
                  </a:lnTo>
                  <a:lnTo>
                    <a:pt x="2529255" y="804354"/>
                  </a:lnTo>
                  <a:lnTo>
                    <a:pt x="2478468" y="778560"/>
                  </a:lnTo>
                  <a:lnTo>
                    <a:pt x="2397709" y="741667"/>
                  </a:lnTo>
                  <a:lnTo>
                    <a:pt x="2297938" y="698817"/>
                  </a:lnTo>
                  <a:lnTo>
                    <a:pt x="2302433" y="691502"/>
                  </a:lnTo>
                  <a:lnTo>
                    <a:pt x="2320810" y="654138"/>
                  </a:lnTo>
                  <a:lnTo>
                    <a:pt x="2321699" y="651281"/>
                  </a:lnTo>
                  <a:lnTo>
                    <a:pt x="2345156" y="650328"/>
                  </a:lnTo>
                  <a:lnTo>
                    <a:pt x="2345728" y="650328"/>
                  </a:lnTo>
                  <a:lnTo>
                    <a:pt x="2390889" y="649376"/>
                  </a:lnTo>
                  <a:lnTo>
                    <a:pt x="2408224" y="649376"/>
                  </a:lnTo>
                  <a:lnTo>
                    <a:pt x="2515666" y="650328"/>
                  </a:lnTo>
                  <a:lnTo>
                    <a:pt x="2528976" y="650328"/>
                  </a:lnTo>
                  <a:lnTo>
                    <a:pt x="2528938" y="650151"/>
                  </a:lnTo>
                  <a:lnTo>
                    <a:pt x="2528836" y="649579"/>
                  </a:lnTo>
                  <a:lnTo>
                    <a:pt x="2528798" y="649376"/>
                  </a:lnTo>
                  <a:lnTo>
                    <a:pt x="2527071" y="639876"/>
                  </a:lnTo>
                  <a:lnTo>
                    <a:pt x="2525941" y="628154"/>
                  </a:lnTo>
                  <a:lnTo>
                    <a:pt x="2525179" y="621042"/>
                  </a:lnTo>
                  <a:lnTo>
                    <a:pt x="2524404" y="615607"/>
                  </a:lnTo>
                  <a:lnTo>
                    <a:pt x="2524341" y="615289"/>
                  </a:lnTo>
                  <a:lnTo>
                    <a:pt x="2524252" y="614743"/>
                  </a:lnTo>
                  <a:lnTo>
                    <a:pt x="2524163" y="614197"/>
                  </a:lnTo>
                  <a:lnTo>
                    <a:pt x="2524087" y="613752"/>
                  </a:lnTo>
                  <a:lnTo>
                    <a:pt x="2523972" y="613054"/>
                  </a:lnTo>
                  <a:lnTo>
                    <a:pt x="2521369" y="598043"/>
                  </a:lnTo>
                  <a:lnTo>
                    <a:pt x="2521369" y="596138"/>
                  </a:lnTo>
                  <a:lnTo>
                    <a:pt x="2520416" y="591388"/>
                  </a:lnTo>
                  <a:lnTo>
                    <a:pt x="2512809" y="588530"/>
                  </a:lnTo>
                  <a:lnTo>
                    <a:pt x="2509964" y="589483"/>
                  </a:lnTo>
                  <a:lnTo>
                    <a:pt x="2483205" y="593966"/>
                  </a:lnTo>
                  <a:lnTo>
                    <a:pt x="2441105" y="599376"/>
                  </a:lnTo>
                  <a:lnTo>
                    <a:pt x="2371267" y="606145"/>
                  </a:lnTo>
                  <a:lnTo>
                    <a:pt x="2321826" y="609815"/>
                  </a:lnTo>
                  <a:lnTo>
                    <a:pt x="2247455" y="613752"/>
                  </a:lnTo>
                  <a:lnTo>
                    <a:pt x="2198789" y="615099"/>
                  </a:lnTo>
                  <a:lnTo>
                    <a:pt x="2167521" y="615099"/>
                  </a:lnTo>
                  <a:lnTo>
                    <a:pt x="2141270" y="615607"/>
                  </a:lnTo>
                  <a:lnTo>
                    <a:pt x="2114537" y="615607"/>
                  </a:lnTo>
                  <a:lnTo>
                    <a:pt x="2102650" y="615289"/>
                  </a:lnTo>
                  <a:lnTo>
                    <a:pt x="2054250" y="613054"/>
                  </a:lnTo>
                  <a:lnTo>
                    <a:pt x="2010803" y="609447"/>
                  </a:lnTo>
                  <a:lnTo>
                    <a:pt x="2006041" y="608495"/>
                  </a:lnTo>
                  <a:lnTo>
                    <a:pt x="2002243" y="614197"/>
                  </a:lnTo>
                  <a:lnTo>
                    <a:pt x="2003196" y="616102"/>
                  </a:lnTo>
                  <a:lnTo>
                    <a:pt x="2006041" y="628497"/>
                  </a:lnTo>
                  <a:lnTo>
                    <a:pt x="2008187" y="636778"/>
                  </a:lnTo>
                  <a:lnTo>
                    <a:pt x="2010676" y="644715"/>
                  </a:lnTo>
                  <a:lnTo>
                    <a:pt x="2014601" y="656031"/>
                  </a:lnTo>
                  <a:lnTo>
                    <a:pt x="2014601" y="656983"/>
                  </a:lnTo>
                  <a:lnTo>
                    <a:pt x="2015553" y="657936"/>
                  </a:lnTo>
                  <a:lnTo>
                    <a:pt x="2017458" y="662698"/>
                  </a:lnTo>
                  <a:lnTo>
                    <a:pt x="2023160" y="669353"/>
                  </a:lnTo>
                  <a:lnTo>
                    <a:pt x="2032660" y="668401"/>
                  </a:lnTo>
                  <a:lnTo>
                    <a:pt x="2169439" y="657771"/>
                  </a:lnTo>
                  <a:lnTo>
                    <a:pt x="2180945" y="656983"/>
                  </a:lnTo>
                  <a:lnTo>
                    <a:pt x="2181618" y="656983"/>
                  </a:lnTo>
                  <a:lnTo>
                    <a:pt x="2189149" y="656615"/>
                  </a:lnTo>
                  <a:lnTo>
                    <a:pt x="2252294" y="654138"/>
                  </a:lnTo>
                  <a:lnTo>
                    <a:pt x="2245195" y="676071"/>
                  </a:lnTo>
                  <a:lnTo>
                    <a:pt x="2238210" y="690562"/>
                  </a:lnTo>
                  <a:lnTo>
                    <a:pt x="2208085" y="723061"/>
                  </a:lnTo>
                  <a:lnTo>
                    <a:pt x="2174036" y="754151"/>
                  </a:lnTo>
                  <a:lnTo>
                    <a:pt x="2132495" y="780592"/>
                  </a:lnTo>
                  <a:lnTo>
                    <a:pt x="2089835" y="805129"/>
                  </a:lnTo>
                  <a:lnTo>
                    <a:pt x="2023262" y="832624"/>
                  </a:lnTo>
                  <a:lnTo>
                    <a:pt x="1978469" y="846188"/>
                  </a:lnTo>
                  <a:lnTo>
                    <a:pt x="1975624" y="847140"/>
                  </a:lnTo>
                  <a:lnTo>
                    <a:pt x="1973719" y="853795"/>
                  </a:lnTo>
                  <a:lnTo>
                    <a:pt x="1975624" y="855700"/>
                  </a:lnTo>
                  <a:lnTo>
                    <a:pt x="1998433" y="883272"/>
                  </a:lnTo>
                  <a:lnTo>
                    <a:pt x="2004136" y="888034"/>
                  </a:lnTo>
                  <a:lnTo>
                    <a:pt x="2015553" y="887082"/>
                  </a:lnTo>
                  <a:lnTo>
                    <a:pt x="2022208" y="885177"/>
                  </a:lnTo>
                  <a:lnTo>
                    <a:pt x="2068855" y="868629"/>
                  </a:lnTo>
                  <a:lnTo>
                    <a:pt x="2127567" y="841794"/>
                  </a:lnTo>
                  <a:lnTo>
                    <a:pt x="2166721" y="819099"/>
                  </a:lnTo>
                  <a:lnTo>
                    <a:pt x="2205278" y="796112"/>
                  </a:lnTo>
                  <a:lnTo>
                    <a:pt x="2248154" y="761542"/>
                  </a:lnTo>
                  <a:lnTo>
                    <a:pt x="2272258" y="733996"/>
                  </a:lnTo>
                  <a:lnTo>
                    <a:pt x="2293289" y="742061"/>
                  </a:lnTo>
                  <a:lnTo>
                    <a:pt x="2377871" y="784491"/>
                  </a:lnTo>
                  <a:lnTo>
                    <a:pt x="2412822" y="804964"/>
                  </a:lnTo>
                  <a:lnTo>
                    <a:pt x="2462326" y="837057"/>
                  </a:lnTo>
                  <a:lnTo>
                    <a:pt x="2508059" y="872820"/>
                  </a:lnTo>
                  <a:lnTo>
                    <a:pt x="2512809" y="879475"/>
                  </a:lnTo>
                  <a:lnTo>
                    <a:pt x="2517571" y="872820"/>
                  </a:lnTo>
                  <a:lnTo>
                    <a:pt x="2547035" y="831938"/>
                  </a:lnTo>
                  <a:lnTo>
                    <a:pt x="2552750" y="824331"/>
                  </a:lnTo>
                  <a:close/>
                </a:path>
                <a:path w="4394834" h="888364">
                  <a:moveTo>
                    <a:pt x="3271570" y="33274"/>
                  </a:moveTo>
                  <a:lnTo>
                    <a:pt x="3271088" y="30899"/>
                  </a:lnTo>
                  <a:lnTo>
                    <a:pt x="3270986" y="30340"/>
                  </a:lnTo>
                  <a:lnTo>
                    <a:pt x="3270897" y="29946"/>
                  </a:lnTo>
                  <a:lnTo>
                    <a:pt x="3270707" y="28994"/>
                  </a:lnTo>
                  <a:lnTo>
                    <a:pt x="3270542" y="28460"/>
                  </a:lnTo>
                  <a:lnTo>
                    <a:pt x="3266808" y="25666"/>
                  </a:lnTo>
                  <a:lnTo>
                    <a:pt x="3259201" y="26619"/>
                  </a:lnTo>
                  <a:lnTo>
                    <a:pt x="3243110" y="27736"/>
                  </a:lnTo>
                  <a:lnTo>
                    <a:pt x="3230270" y="28460"/>
                  </a:lnTo>
                  <a:lnTo>
                    <a:pt x="3216440" y="28994"/>
                  </a:lnTo>
                  <a:lnTo>
                    <a:pt x="3216948" y="28994"/>
                  </a:lnTo>
                  <a:lnTo>
                    <a:pt x="3160534" y="30734"/>
                  </a:lnTo>
                  <a:lnTo>
                    <a:pt x="3141662" y="30899"/>
                  </a:lnTo>
                  <a:lnTo>
                    <a:pt x="3121901" y="30340"/>
                  </a:lnTo>
                  <a:lnTo>
                    <a:pt x="3062833" y="27495"/>
                  </a:lnTo>
                  <a:lnTo>
                    <a:pt x="3000591" y="19011"/>
                  </a:lnTo>
                  <a:lnTo>
                    <a:pt x="2995841" y="17106"/>
                  </a:lnTo>
                  <a:lnTo>
                    <a:pt x="2986328" y="33274"/>
                  </a:lnTo>
                  <a:lnTo>
                    <a:pt x="2982531" y="51333"/>
                  </a:lnTo>
                  <a:lnTo>
                    <a:pt x="2986328" y="54190"/>
                  </a:lnTo>
                  <a:lnTo>
                    <a:pt x="2994368" y="59778"/>
                  </a:lnTo>
                  <a:lnTo>
                    <a:pt x="3034512" y="73494"/>
                  </a:lnTo>
                  <a:lnTo>
                    <a:pt x="3094278" y="82524"/>
                  </a:lnTo>
                  <a:lnTo>
                    <a:pt x="3102330" y="83667"/>
                  </a:lnTo>
                  <a:lnTo>
                    <a:pt x="3121571" y="84747"/>
                  </a:lnTo>
                  <a:lnTo>
                    <a:pt x="3132836" y="85140"/>
                  </a:lnTo>
                  <a:lnTo>
                    <a:pt x="3148990" y="85140"/>
                  </a:lnTo>
                  <a:lnTo>
                    <a:pt x="3190583" y="84010"/>
                  </a:lnTo>
                  <a:lnTo>
                    <a:pt x="3247110" y="78384"/>
                  </a:lnTo>
                  <a:lnTo>
                    <a:pt x="3271570" y="44678"/>
                  </a:lnTo>
                  <a:lnTo>
                    <a:pt x="3271570" y="33274"/>
                  </a:lnTo>
                  <a:close/>
                </a:path>
                <a:path w="4394834" h="888364">
                  <a:moveTo>
                    <a:pt x="3376155" y="191109"/>
                  </a:moveTo>
                  <a:lnTo>
                    <a:pt x="3376053" y="190550"/>
                  </a:lnTo>
                  <a:lnTo>
                    <a:pt x="3375952" y="189966"/>
                  </a:lnTo>
                  <a:lnTo>
                    <a:pt x="3375825" y="189318"/>
                  </a:lnTo>
                  <a:lnTo>
                    <a:pt x="3374250" y="180644"/>
                  </a:lnTo>
                  <a:lnTo>
                    <a:pt x="3374250" y="170180"/>
                  </a:lnTo>
                  <a:lnTo>
                    <a:pt x="3371837" y="151688"/>
                  </a:lnTo>
                  <a:lnTo>
                    <a:pt x="3371761" y="151104"/>
                  </a:lnTo>
                  <a:lnTo>
                    <a:pt x="3371672" y="150368"/>
                  </a:lnTo>
                  <a:lnTo>
                    <a:pt x="3371583" y="149745"/>
                  </a:lnTo>
                  <a:lnTo>
                    <a:pt x="3371519" y="149263"/>
                  </a:lnTo>
                  <a:lnTo>
                    <a:pt x="3371392" y="148323"/>
                  </a:lnTo>
                  <a:lnTo>
                    <a:pt x="3371367" y="148094"/>
                  </a:lnTo>
                  <a:lnTo>
                    <a:pt x="3369500" y="136906"/>
                  </a:lnTo>
                  <a:lnTo>
                    <a:pt x="3368548" y="132156"/>
                  </a:lnTo>
                  <a:lnTo>
                    <a:pt x="3360940" y="129298"/>
                  </a:lnTo>
                  <a:lnTo>
                    <a:pt x="3358083" y="130251"/>
                  </a:lnTo>
                  <a:lnTo>
                    <a:pt x="3331375" y="134721"/>
                  </a:lnTo>
                  <a:lnTo>
                    <a:pt x="3290430" y="139750"/>
                  </a:lnTo>
                  <a:lnTo>
                    <a:pt x="3223945" y="145389"/>
                  </a:lnTo>
                  <a:lnTo>
                    <a:pt x="3177019" y="148094"/>
                  </a:lnTo>
                  <a:lnTo>
                    <a:pt x="3082658" y="150926"/>
                  </a:lnTo>
                  <a:lnTo>
                    <a:pt x="3028823" y="151104"/>
                  </a:lnTo>
                  <a:lnTo>
                    <a:pt x="2998355" y="151688"/>
                  </a:lnTo>
                  <a:lnTo>
                    <a:pt x="2980220" y="151688"/>
                  </a:lnTo>
                  <a:lnTo>
                    <a:pt x="2964942" y="151104"/>
                  </a:lnTo>
                  <a:lnTo>
                    <a:pt x="2907715" y="147307"/>
                  </a:lnTo>
                  <a:lnTo>
                    <a:pt x="2895803" y="146202"/>
                  </a:lnTo>
                  <a:lnTo>
                    <a:pt x="2879839" y="144513"/>
                  </a:lnTo>
                  <a:lnTo>
                    <a:pt x="2875089" y="143560"/>
                  </a:lnTo>
                  <a:lnTo>
                    <a:pt x="2871279" y="149263"/>
                  </a:lnTo>
                  <a:lnTo>
                    <a:pt x="2872206" y="151104"/>
                  </a:lnTo>
                  <a:lnTo>
                    <a:pt x="2872359" y="151688"/>
                  </a:lnTo>
                  <a:lnTo>
                    <a:pt x="2879839" y="181597"/>
                  </a:lnTo>
                  <a:lnTo>
                    <a:pt x="2883649" y="192049"/>
                  </a:lnTo>
                  <a:lnTo>
                    <a:pt x="2883649" y="193001"/>
                  </a:lnTo>
                  <a:lnTo>
                    <a:pt x="2884601" y="193954"/>
                  </a:lnTo>
                  <a:lnTo>
                    <a:pt x="2886494" y="198704"/>
                  </a:lnTo>
                  <a:lnTo>
                    <a:pt x="2892196" y="205359"/>
                  </a:lnTo>
                  <a:lnTo>
                    <a:pt x="2901708" y="204419"/>
                  </a:lnTo>
                  <a:lnTo>
                    <a:pt x="2915920" y="203288"/>
                  </a:lnTo>
                  <a:lnTo>
                    <a:pt x="2984601" y="198704"/>
                  </a:lnTo>
                  <a:lnTo>
                    <a:pt x="3009150" y="196811"/>
                  </a:lnTo>
                  <a:lnTo>
                    <a:pt x="3101733" y="193001"/>
                  </a:lnTo>
                  <a:lnTo>
                    <a:pt x="3102203" y="193001"/>
                  </a:lnTo>
                  <a:lnTo>
                    <a:pt x="3248812" y="189318"/>
                  </a:lnTo>
                  <a:lnTo>
                    <a:pt x="3297097" y="189318"/>
                  </a:lnTo>
                  <a:lnTo>
                    <a:pt x="3343643" y="190207"/>
                  </a:lnTo>
                  <a:lnTo>
                    <a:pt x="3351974" y="190550"/>
                  </a:lnTo>
                  <a:lnTo>
                    <a:pt x="3362845" y="191109"/>
                  </a:lnTo>
                  <a:lnTo>
                    <a:pt x="3376155" y="191109"/>
                  </a:lnTo>
                  <a:close/>
                </a:path>
                <a:path w="4394834" h="888364">
                  <a:moveTo>
                    <a:pt x="3426549" y="607542"/>
                  </a:moveTo>
                  <a:lnTo>
                    <a:pt x="3424644" y="598995"/>
                  </a:lnTo>
                  <a:lnTo>
                    <a:pt x="3419894" y="572363"/>
                  </a:lnTo>
                  <a:lnTo>
                    <a:pt x="3417989" y="564756"/>
                  </a:lnTo>
                  <a:lnTo>
                    <a:pt x="3381133" y="576554"/>
                  </a:lnTo>
                  <a:lnTo>
                    <a:pt x="3332848" y="586600"/>
                  </a:lnTo>
                  <a:lnTo>
                    <a:pt x="3251847" y="597916"/>
                  </a:lnTo>
                  <a:lnTo>
                    <a:pt x="3196615" y="604100"/>
                  </a:lnTo>
                  <a:lnTo>
                    <a:pt x="3156521" y="607542"/>
                  </a:lnTo>
                  <a:lnTo>
                    <a:pt x="3156623" y="604100"/>
                  </a:lnTo>
                  <a:lnTo>
                    <a:pt x="3156699" y="601370"/>
                  </a:lnTo>
                  <a:lnTo>
                    <a:pt x="3156801" y="597916"/>
                  </a:lnTo>
                  <a:lnTo>
                    <a:pt x="3159379" y="508660"/>
                  </a:lnTo>
                  <a:lnTo>
                    <a:pt x="3199511" y="502005"/>
                  </a:lnTo>
                  <a:lnTo>
                    <a:pt x="3241802" y="481723"/>
                  </a:lnTo>
                  <a:lnTo>
                    <a:pt x="3284131" y="435229"/>
                  </a:lnTo>
                  <a:lnTo>
                    <a:pt x="3299498" y="398767"/>
                  </a:lnTo>
                  <a:lnTo>
                    <a:pt x="3299599" y="397129"/>
                  </a:lnTo>
                  <a:lnTo>
                    <a:pt x="3299676" y="395897"/>
                  </a:lnTo>
                  <a:lnTo>
                    <a:pt x="3301034" y="373659"/>
                  </a:lnTo>
                  <a:lnTo>
                    <a:pt x="3301149" y="362864"/>
                  </a:lnTo>
                  <a:lnTo>
                    <a:pt x="3301212" y="356108"/>
                  </a:lnTo>
                  <a:lnTo>
                    <a:pt x="3301314" y="346443"/>
                  </a:lnTo>
                  <a:lnTo>
                    <a:pt x="3301403" y="338442"/>
                  </a:lnTo>
                  <a:lnTo>
                    <a:pt x="3296767" y="316547"/>
                  </a:lnTo>
                  <a:lnTo>
                    <a:pt x="3282861" y="298843"/>
                  </a:lnTo>
                  <a:lnTo>
                    <a:pt x="3259556" y="279628"/>
                  </a:lnTo>
                  <a:lnTo>
                    <a:pt x="3255403" y="276199"/>
                  </a:lnTo>
                  <a:lnTo>
                    <a:pt x="3240189" y="264731"/>
                  </a:lnTo>
                  <a:lnTo>
                    <a:pt x="3240189" y="373659"/>
                  </a:lnTo>
                  <a:lnTo>
                    <a:pt x="3238627" y="397129"/>
                  </a:lnTo>
                  <a:lnTo>
                    <a:pt x="3208337" y="438785"/>
                  </a:lnTo>
                  <a:lnTo>
                    <a:pt x="3175482" y="461060"/>
                  </a:lnTo>
                  <a:lnTo>
                    <a:pt x="3125139" y="465874"/>
                  </a:lnTo>
                  <a:lnTo>
                    <a:pt x="3093313" y="466559"/>
                  </a:lnTo>
                  <a:lnTo>
                    <a:pt x="3073743" y="464159"/>
                  </a:lnTo>
                  <a:lnTo>
                    <a:pt x="3039097" y="440690"/>
                  </a:lnTo>
                  <a:lnTo>
                    <a:pt x="3011233" y="412457"/>
                  </a:lnTo>
                  <a:lnTo>
                    <a:pt x="3007677" y="395897"/>
                  </a:lnTo>
                  <a:lnTo>
                    <a:pt x="3007271" y="378409"/>
                  </a:lnTo>
                  <a:lnTo>
                    <a:pt x="3019082" y="329463"/>
                  </a:lnTo>
                  <a:lnTo>
                    <a:pt x="3050235" y="296976"/>
                  </a:lnTo>
                  <a:lnTo>
                    <a:pt x="3088170" y="282041"/>
                  </a:lnTo>
                  <a:lnTo>
                    <a:pt x="3150031" y="279628"/>
                  </a:lnTo>
                  <a:lnTo>
                    <a:pt x="3166389" y="280835"/>
                  </a:lnTo>
                  <a:lnTo>
                    <a:pt x="3209544" y="304431"/>
                  </a:lnTo>
                  <a:lnTo>
                    <a:pt x="3218383" y="311848"/>
                  </a:lnTo>
                  <a:lnTo>
                    <a:pt x="3224034" y="320078"/>
                  </a:lnTo>
                  <a:lnTo>
                    <a:pt x="3240036" y="362864"/>
                  </a:lnTo>
                  <a:lnTo>
                    <a:pt x="3240189" y="373659"/>
                  </a:lnTo>
                  <a:lnTo>
                    <a:pt x="3240189" y="264731"/>
                  </a:lnTo>
                  <a:lnTo>
                    <a:pt x="3226612" y="254495"/>
                  </a:lnTo>
                  <a:lnTo>
                    <a:pt x="3203346" y="243459"/>
                  </a:lnTo>
                  <a:lnTo>
                    <a:pt x="3173018" y="239598"/>
                  </a:lnTo>
                  <a:lnTo>
                    <a:pt x="3124200" y="239598"/>
                  </a:lnTo>
                  <a:lnTo>
                    <a:pt x="3064472" y="243928"/>
                  </a:lnTo>
                  <a:lnTo>
                    <a:pt x="3022930" y="262890"/>
                  </a:lnTo>
                  <a:lnTo>
                    <a:pt x="2987103" y="285419"/>
                  </a:lnTo>
                  <a:lnTo>
                    <a:pt x="2956674" y="333552"/>
                  </a:lnTo>
                  <a:lnTo>
                    <a:pt x="2949473" y="362864"/>
                  </a:lnTo>
                  <a:lnTo>
                    <a:pt x="2949244" y="378409"/>
                  </a:lnTo>
                  <a:lnTo>
                    <a:pt x="2956471" y="419658"/>
                  </a:lnTo>
                  <a:lnTo>
                    <a:pt x="2976778" y="453961"/>
                  </a:lnTo>
                  <a:lnTo>
                    <a:pt x="3016758" y="486321"/>
                  </a:lnTo>
                  <a:lnTo>
                    <a:pt x="3051937" y="504685"/>
                  </a:lnTo>
                  <a:lnTo>
                    <a:pt x="3098520" y="510565"/>
                  </a:lnTo>
                  <a:lnTo>
                    <a:pt x="3099473" y="612305"/>
                  </a:lnTo>
                  <a:lnTo>
                    <a:pt x="2990672" y="616254"/>
                  </a:lnTo>
                  <a:lnTo>
                    <a:pt x="2966656" y="616813"/>
                  </a:lnTo>
                  <a:lnTo>
                    <a:pt x="2947682" y="616991"/>
                  </a:lnTo>
                  <a:lnTo>
                    <a:pt x="2883344" y="616991"/>
                  </a:lnTo>
                  <a:lnTo>
                    <a:pt x="2865882" y="616585"/>
                  </a:lnTo>
                  <a:lnTo>
                    <a:pt x="2854566" y="615454"/>
                  </a:lnTo>
                  <a:lnTo>
                    <a:pt x="2842768" y="613257"/>
                  </a:lnTo>
                  <a:lnTo>
                    <a:pt x="2838005" y="612305"/>
                  </a:lnTo>
                  <a:lnTo>
                    <a:pt x="2834208" y="617994"/>
                  </a:lnTo>
                  <a:lnTo>
                    <a:pt x="2835160" y="619912"/>
                  </a:lnTo>
                  <a:lnTo>
                    <a:pt x="2835198" y="620090"/>
                  </a:lnTo>
                  <a:lnTo>
                    <a:pt x="2837484" y="629754"/>
                  </a:lnTo>
                  <a:lnTo>
                    <a:pt x="2838780" y="635177"/>
                  </a:lnTo>
                  <a:lnTo>
                    <a:pt x="2839897" y="639622"/>
                  </a:lnTo>
                  <a:lnTo>
                    <a:pt x="2843707" y="654138"/>
                  </a:lnTo>
                  <a:lnTo>
                    <a:pt x="2847517" y="664591"/>
                  </a:lnTo>
                  <a:lnTo>
                    <a:pt x="2850362" y="673150"/>
                  </a:lnTo>
                  <a:lnTo>
                    <a:pt x="2856077" y="676960"/>
                  </a:lnTo>
                  <a:lnTo>
                    <a:pt x="2899803" y="673150"/>
                  </a:lnTo>
                  <a:lnTo>
                    <a:pt x="3075114" y="662457"/>
                  </a:lnTo>
                  <a:lnTo>
                    <a:pt x="3157893" y="654913"/>
                  </a:lnTo>
                  <a:lnTo>
                    <a:pt x="3247440" y="644512"/>
                  </a:lnTo>
                  <a:lnTo>
                    <a:pt x="3331222" y="632269"/>
                  </a:lnTo>
                  <a:lnTo>
                    <a:pt x="3384435" y="622439"/>
                  </a:lnTo>
                  <a:lnTo>
                    <a:pt x="3419894" y="613257"/>
                  </a:lnTo>
                  <a:lnTo>
                    <a:pt x="3426549" y="607542"/>
                  </a:lnTo>
                  <a:close/>
                </a:path>
                <a:path w="4394834" h="888364">
                  <a:moveTo>
                    <a:pt x="3519716" y="1892"/>
                  </a:moveTo>
                  <a:lnTo>
                    <a:pt x="3513061" y="1892"/>
                  </a:lnTo>
                  <a:lnTo>
                    <a:pt x="3458870" y="0"/>
                  </a:lnTo>
                  <a:lnTo>
                    <a:pt x="3449358" y="0"/>
                  </a:lnTo>
                  <a:lnTo>
                    <a:pt x="3444608" y="4749"/>
                  </a:lnTo>
                  <a:lnTo>
                    <a:pt x="3446513" y="9499"/>
                  </a:lnTo>
                  <a:lnTo>
                    <a:pt x="3449294" y="15481"/>
                  </a:lnTo>
                  <a:lnTo>
                    <a:pt x="3450971" y="21691"/>
                  </a:lnTo>
                  <a:lnTo>
                    <a:pt x="3455009" y="68338"/>
                  </a:lnTo>
                  <a:lnTo>
                    <a:pt x="3455809" y="86474"/>
                  </a:lnTo>
                  <a:lnTo>
                    <a:pt x="3455987" y="95567"/>
                  </a:lnTo>
                  <a:lnTo>
                    <a:pt x="3456013" y="808164"/>
                  </a:lnTo>
                  <a:lnTo>
                    <a:pt x="3459823" y="808164"/>
                  </a:lnTo>
                  <a:lnTo>
                    <a:pt x="3508311" y="805307"/>
                  </a:lnTo>
                  <a:lnTo>
                    <a:pt x="3513061" y="804354"/>
                  </a:lnTo>
                  <a:lnTo>
                    <a:pt x="3515918" y="798652"/>
                  </a:lnTo>
                  <a:lnTo>
                    <a:pt x="3516007" y="95567"/>
                  </a:lnTo>
                  <a:lnTo>
                    <a:pt x="3516122" y="86474"/>
                  </a:lnTo>
                  <a:lnTo>
                    <a:pt x="3516211" y="81470"/>
                  </a:lnTo>
                  <a:lnTo>
                    <a:pt x="3516439" y="68338"/>
                  </a:lnTo>
                  <a:lnTo>
                    <a:pt x="3516719" y="55168"/>
                  </a:lnTo>
                  <a:lnTo>
                    <a:pt x="3517163" y="43548"/>
                  </a:lnTo>
                  <a:lnTo>
                    <a:pt x="3518065" y="30251"/>
                  </a:lnTo>
                  <a:lnTo>
                    <a:pt x="3519716" y="9499"/>
                  </a:lnTo>
                  <a:lnTo>
                    <a:pt x="3519716" y="1892"/>
                  </a:lnTo>
                  <a:close/>
                </a:path>
                <a:path w="4394834" h="888364">
                  <a:moveTo>
                    <a:pt x="4270845" y="84620"/>
                  </a:moveTo>
                  <a:lnTo>
                    <a:pt x="4262285" y="81762"/>
                  </a:lnTo>
                  <a:lnTo>
                    <a:pt x="4209046" y="70358"/>
                  </a:lnTo>
                  <a:lnTo>
                    <a:pt x="4201439" y="68453"/>
                  </a:lnTo>
                  <a:lnTo>
                    <a:pt x="4153852" y="76631"/>
                  </a:lnTo>
                  <a:lnTo>
                    <a:pt x="4102087" y="81153"/>
                  </a:lnTo>
                  <a:lnTo>
                    <a:pt x="3974973" y="88239"/>
                  </a:lnTo>
                  <a:lnTo>
                    <a:pt x="3885895" y="90665"/>
                  </a:lnTo>
                  <a:lnTo>
                    <a:pt x="3864140" y="91033"/>
                  </a:lnTo>
                  <a:lnTo>
                    <a:pt x="3842537" y="91033"/>
                  </a:lnTo>
                  <a:lnTo>
                    <a:pt x="3772268" y="90144"/>
                  </a:lnTo>
                  <a:lnTo>
                    <a:pt x="3759276" y="89522"/>
                  </a:lnTo>
                  <a:lnTo>
                    <a:pt x="3743160" y="88417"/>
                  </a:lnTo>
                  <a:lnTo>
                    <a:pt x="3738397" y="87464"/>
                  </a:lnTo>
                  <a:lnTo>
                    <a:pt x="3734600" y="93167"/>
                  </a:lnTo>
                  <a:lnTo>
                    <a:pt x="3735552" y="95072"/>
                  </a:lnTo>
                  <a:lnTo>
                    <a:pt x="3739350" y="111239"/>
                  </a:lnTo>
                  <a:lnTo>
                    <a:pt x="3744112" y="125501"/>
                  </a:lnTo>
                  <a:lnTo>
                    <a:pt x="3747846" y="135775"/>
                  </a:lnTo>
                  <a:lnTo>
                    <a:pt x="3747909" y="136906"/>
                  </a:lnTo>
                  <a:lnTo>
                    <a:pt x="3749814" y="144513"/>
                  </a:lnTo>
                  <a:lnTo>
                    <a:pt x="3755402" y="150114"/>
                  </a:lnTo>
                  <a:lnTo>
                    <a:pt x="3756126" y="150114"/>
                  </a:lnTo>
                  <a:lnTo>
                    <a:pt x="3765969" y="148323"/>
                  </a:lnTo>
                  <a:lnTo>
                    <a:pt x="3882923" y="139763"/>
                  </a:lnTo>
                  <a:lnTo>
                    <a:pt x="3959872" y="135001"/>
                  </a:lnTo>
                  <a:lnTo>
                    <a:pt x="4050906" y="130530"/>
                  </a:lnTo>
                  <a:lnTo>
                    <a:pt x="4171873" y="126453"/>
                  </a:lnTo>
                  <a:lnTo>
                    <a:pt x="4192879" y="126453"/>
                  </a:lnTo>
                  <a:lnTo>
                    <a:pt x="4194784" y="129298"/>
                  </a:lnTo>
                  <a:lnTo>
                    <a:pt x="4194695" y="138696"/>
                  </a:lnTo>
                  <a:lnTo>
                    <a:pt x="4194594" y="140893"/>
                  </a:lnTo>
                  <a:lnTo>
                    <a:pt x="4194518" y="142633"/>
                  </a:lnTo>
                  <a:lnTo>
                    <a:pt x="4194429" y="144513"/>
                  </a:lnTo>
                  <a:lnTo>
                    <a:pt x="4194302" y="147180"/>
                  </a:lnTo>
                  <a:lnTo>
                    <a:pt x="4194251" y="148323"/>
                  </a:lnTo>
                  <a:lnTo>
                    <a:pt x="4190022" y="194437"/>
                  </a:lnTo>
                  <a:lnTo>
                    <a:pt x="4183875" y="246976"/>
                  </a:lnTo>
                  <a:lnTo>
                    <a:pt x="4177017" y="296697"/>
                  </a:lnTo>
                  <a:lnTo>
                    <a:pt x="4168152" y="354164"/>
                  </a:lnTo>
                  <a:lnTo>
                    <a:pt x="4161510" y="394576"/>
                  </a:lnTo>
                  <a:lnTo>
                    <a:pt x="4150906" y="449846"/>
                  </a:lnTo>
                  <a:lnTo>
                    <a:pt x="4140581" y="490601"/>
                  </a:lnTo>
                  <a:lnTo>
                    <a:pt x="4145343" y="493458"/>
                  </a:lnTo>
                  <a:lnTo>
                    <a:pt x="4156748" y="493458"/>
                  </a:lnTo>
                  <a:lnTo>
                    <a:pt x="4176712" y="492506"/>
                  </a:lnTo>
                  <a:lnTo>
                    <a:pt x="4203331" y="463981"/>
                  </a:lnTo>
                  <a:lnTo>
                    <a:pt x="4215701" y="408838"/>
                  </a:lnTo>
                  <a:lnTo>
                    <a:pt x="4225252" y="359435"/>
                  </a:lnTo>
                  <a:lnTo>
                    <a:pt x="4233697" y="312674"/>
                  </a:lnTo>
                  <a:lnTo>
                    <a:pt x="4246435" y="234619"/>
                  </a:lnTo>
                  <a:lnTo>
                    <a:pt x="4253725" y="186347"/>
                  </a:lnTo>
                  <a:lnTo>
                    <a:pt x="4254868" y="179463"/>
                  </a:lnTo>
                  <a:lnTo>
                    <a:pt x="4255833" y="173482"/>
                  </a:lnTo>
                  <a:lnTo>
                    <a:pt x="4260177" y="145402"/>
                  </a:lnTo>
                  <a:lnTo>
                    <a:pt x="4261396" y="137922"/>
                  </a:lnTo>
                  <a:lnTo>
                    <a:pt x="4262564" y="131267"/>
                  </a:lnTo>
                  <a:lnTo>
                    <a:pt x="4263441" y="126453"/>
                  </a:lnTo>
                  <a:lnTo>
                    <a:pt x="4266603" y="109207"/>
                  </a:lnTo>
                  <a:lnTo>
                    <a:pt x="4267695" y="102793"/>
                  </a:lnTo>
                  <a:lnTo>
                    <a:pt x="4268343" y="98005"/>
                  </a:lnTo>
                  <a:lnTo>
                    <a:pt x="4268940" y="92227"/>
                  </a:lnTo>
                  <a:lnTo>
                    <a:pt x="4269232" y="91033"/>
                  </a:lnTo>
                  <a:lnTo>
                    <a:pt x="4269295" y="90792"/>
                  </a:lnTo>
                  <a:lnTo>
                    <a:pt x="4269371" y="90487"/>
                  </a:lnTo>
                  <a:lnTo>
                    <a:pt x="4269460" y="90144"/>
                  </a:lnTo>
                  <a:lnTo>
                    <a:pt x="4269537" y="89839"/>
                  </a:lnTo>
                  <a:lnTo>
                    <a:pt x="4269613" y="89522"/>
                  </a:lnTo>
                  <a:lnTo>
                    <a:pt x="4270845" y="84620"/>
                  </a:lnTo>
                  <a:close/>
                </a:path>
                <a:path w="4394834" h="888364">
                  <a:moveTo>
                    <a:pt x="4394441" y="673150"/>
                  </a:moveTo>
                  <a:lnTo>
                    <a:pt x="4390758" y="643623"/>
                  </a:lnTo>
                  <a:lnTo>
                    <a:pt x="4390733" y="643470"/>
                  </a:lnTo>
                  <a:lnTo>
                    <a:pt x="4390618" y="642543"/>
                  </a:lnTo>
                  <a:lnTo>
                    <a:pt x="4390517" y="641781"/>
                  </a:lnTo>
                  <a:lnTo>
                    <a:pt x="4390402" y="640829"/>
                  </a:lnTo>
                  <a:lnTo>
                    <a:pt x="4390275" y="639813"/>
                  </a:lnTo>
                  <a:lnTo>
                    <a:pt x="4390148" y="638810"/>
                  </a:lnTo>
                  <a:lnTo>
                    <a:pt x="4388739" y="627519"/>
                  </a:lnTo>
                  <a:lnTo>
                    <a:pt x="4388650" y="627037"/>
                  </a:lnTo>
                  <a:lnTo>
                    <a:pt x="4387786" y="622757"/>
                  </a:lnTo>
                  <a:lnTo>
                    <a:pt x="4382084" y="617054"/>
                  </a:lnTo>
                  <a:lnTo>
                    <a:pt x="4372572" y="618959"/>
                  </a:lnTo>
                  <a:lnTo>
                    <a:pt x="4357040" y="621753"/>
                  </a:lnTo>
                  <a:lnTo>
                    <a:pt x="4275493" y="629005"/>
                  </a:lnTo>
                  <a:lnTo>
                    <a:pt x="4044645" y="638810"/>
                  </a:lnTo>
                  <a:lnTo>
                    <a:pt x="3952329" y="641781"/>
                  </a:lnTo>
                  <a:lnTo>
                    <a:pt x="3952341" y="640829"/>
                  </a:lnTo>
                  <a:lnTo>
                    <a:pt x="3952468" y="632739"/>
                  </a:lnTo>
                  <a:lnTo>
                    <a:pt x="3952583" y="625043"/>
                  </a:lnTo>
                  <a:lnTo>
                    <a:pt x="3952697" y="617054"/>
                  </a:lnTo>
                  <a:lnTo>
                    <a:pt x="3955186" y="452564"/>
                  </a:lnTo>
                  <a:lnTo>
                    <a:pt x="3955300" y="428091"/>
                  </a:lnTo>
                  <a:lnTo>
                    <a:pt x="3957205" y="381977"/>
                  </a:lnTo>
                  <a:lnTo>
                    <a:pt x="3958983" y="357492"/>
                  </a:lnTo>
                  <a:lnTo>
                    <a:pt x="3958983" y="347980"/>
                  </a:lnTo>
                  <a:lnTo>
                    <a:pt x="3885768" y="347980"/>
                  </a:lnTo>
                  <a:lnTo>
                    <a:pt x="3889578" y="357492"/>
                  </a:lnTo>
                  <a:lnTo>
                    <a:pt x="3891826" y="363423"/>
                  </a:lnTo>
                  <a:lnTo>
                    <a:pt x="3897884" y="411086"/>
                  </a:lnTo>
                  <a:lnTo>
                    <a:pt x="3898836" y="428409"/>
                  </a:lnTo>
                  <a:lnTo>
                    <a:pt x="3898874" y="429755"/>
                  </a:lnTo>
                  <a:lnTo>
                    <a:pt x="3899039" y="437362"/>
                  </a:lnTo>
                  <a:lnTo>
                    <a:pt x="3899077" y="642861"/>
                  </a:lnTo>
                  <a:lnTo>
                    <a:pt x="3704120" y="642543"/>
                  </a:lnTo>
                  <a:lnTo>
                    <a:pt x="3649192" y="639686"/>
                  </a:lnTo>
                  <a:lnTo>
                    <a:pt x="3608146" y="635114"/>
                  </a:lnTo>
                  <a:lnTo>
                    <a:pt x="3604336" y="641781"/>
                  </a:lnTo>
                  <a:lnTo>
                    <a:pt x="3604425" y="641934"/>
                  </a:lnTo>
                  <a:lnTo>
                    <a:pt x="3605263" y="643623"/>
                  </a:lnTo>
                  <a:lnTo>
                    <a:pt x="3608971" y="659180"/>
                  </a:lnTo>
                  <a:lnTo>
                    <a:pt x="3610241" y="664197"/>
                  </a:lnTo>
                  <a:lnTo>
                    <a:pt x="3614801" y="681710"/>
                  </a:lnTo>
                  <a:lnTo>
                    <a:pt x="3618598" y="692162"/>
                  </a:lnTo>
                  <a:lnTo>
                    <a:pt x="3620503" y="697877"/>
                  </a:lnTo>
                  <a:lnTo>
                    <a:pt x="3628110" y="703580"/>
                  </a:lnTo>
                  <a:lnTo>
                    <a:pt x="3638575" y="702627"/>
                  </a:lnTo>
                  <a:lnTo>
                    <a:pt x="3670731" y="699274"/>
                  </a:lnTo>
                  <a:lnTo>
                    <a:pt x="3696208" y="697153"/>
                  </a:lnTo>
                  <a:lnTo>
                    <a:pt x="3728288" y="695401"/>
                  </a:lnTo>
                  <a:lnTo>
                    <a:pt x="3871506" y="689495"/>
                  </a:lnTo>
                  <a:lnTo>
                    <a:pt x="4048569" y="685507"/>
                  </a:lnTo>
                  <a:lnTo>
                    <a:pt x="4049458" y="685507"/>
                  </a:lnTo>
                  <a:lnTo>
                    <a:pt x="4139539" y="684593"/>
                  </a:lnTo>
                  <a:lnTo>
                    <a:pt x="4338612" y="684593"/>
                  </a:lnTo>
                  <a:lnTo>
                    <a:pt x="4351756" y="684860"/>
                  </a:lnTo>
                  <a:lnTo>
                    <a:pt x="4353357" y="684860"/>
                  </a:lnTo>
                  <a:lnTo>
                    <a:pt x="4376382" y="685507"/>
                  </a:lnTo>
                  <a:lnTo>
                    <a:pt x="4388739" y="685507"/>
                  </a:lnTo>
                  <a:lnTo>
                    <a:pt x="4389425" y="684593"/>
                  </a:lnTo>
                  <a:lnTo>
                    <a:pt x="4394441" y="677900"/>
                  </a:lnTo>
                  <a:lnTo>
                    <a:pt x="4394441" y="6731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9866" y="1491548"/>
              <a:ext cx="1270065" cy="25126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410286" y="1189161"/>
              <a:ext cx="887094" cy="881380"/>
            </a:xfrm>
            <a:custGeom>
              <a:avLst/>
              <a:gdLst/>
              <a:ahLst/>
              <a:cxnLst/>
              <a:rect l="l" t="t" r="r" b="b"/>
              <a:pathLst>
                <a:path w="887094" h="881380">
                  <a:moveTo>
                    <a:pt x="443548" y="880996"/>
                  </a:moveTo>
                  <a:lnTo>
                    <a:pt x="437496" y="809855"/>
                  </a:lnTo>
                  <a:lnTo>
                    <a:pt x="435871" y="758845"/>
                  </a:lnTo>
                  <a:lnTo>
                    <a:pt x="434513" y="696886"/>
                  </a:lnTo>
                  <a:lnTo>
                    <a:pt x="433462" y="625600"/>
                  </a:lnTo>
                  <a:lnTo>
                    <a:pt x="432762" y="546608"/>
                  </a:lnTo>
                  <a:lnTo>
                    <a:pt x="432454" y="461529"/>
                  </a:lnTo>
                  <a:lnTo>
                    <a:pt x="372834" y="520059"/>
                  </a:lnTo>
                  <a:lnTo>
                    <a:pt x="320988" y="570068"/>
                  </a:lnTo>
                  <a:lnTo>
                    <a:pt x="279855" y="608778"/>
                  </a:lnTo>
                  <a:lnTo>
                    <a:pt x="252376" y="633411"/>
                  </a:lnTo>
                  <a:lnTo>
                    <a:pt x="241490" y="641188"/>
                  </a:lnTo>
                  <a:lnTo>
                    <a:pt x="249348" y="630399"/>
                  </a:lnTo>
                  <a:lnTo>
                    <a:pt x="274155" y="603130"/>
                  </a:lnTo>
                  <a:lnTo>
                    <a:pt x="313125" y="562296"/>
                  </a:lnTo>
                  <a:lnTo>
                    <a:pt x="363473" y="510812"/>
                  </a:lnTo>
                  <a:lnTo>
                    <a:pt x="422411" y="451592"/>
                  </a:lnTo>
                  <a:lnTo>
                    <a:pt x="336738" y="451256"/>
                  </a:lnTo>
                  <a:lnTo>
                    <a:pt x="257192" y="450547"/>
                  </a:lnTo>
                  <a:lnTo>
                    <a:pt x="185406" y="449503"/>
                  </a:lnTo>
                  <a:lnTo>
                    <a:pt x="123012" y="448161"/>
                  </a:lnTo>
                  <a:lnTo>
                    <a:pt x="71642" y="446558"/>
                  </a:lnTo>
                  <a:lnTo>
                    <a:pt x="32929" y="444731"/>
                  </a:lnTo>
                  <a:lnTo>
                    <a:pt x="0" y="440551"/>
                  </a:lnTo>
                  <a:lnTo>
                    <a:pt x="8504" y="438383"/>
                  </a:lnTo>
                  <a:lnTo>
                    <a:pt x="71642" y="434529"/>
                  </a:lnTo>
                  <a:lnTo>
                    <a:pt x="123012" y="432920"/>
                  </a:lnTo>
                  <a:lnTo>
                    <a:pt x="185406" y="431575"/>
                  </a:lnTo>
                  <a:lnTo>
                    <a:pt x="257192" y="430532"/>
                  </a:lnTo>
                  <a:lnTo>
                    <a:pt x="336738" y="429831"/>
                  </a:lnTo>
                  <a:lnTo>
                    <a:pt x="422411" y="429509"/>
                  </a:lnTo>
                  <a:lnTo>
                    <a:pt x="363488" y="370284"/>
                  </a:lnTo>
                  <a:lnTo>
                    <a:pt x="313130" y="318787"/>
                  </a:lnTo>
                  <a:lnTo>
                    <a:pt x="274136" y="277937"/>
                  </a:lnTo>
                  <a:lnTo>
                    <a:pt x="249306" y="250655"/>
                  </a:lnTo>
                  <a:lnTo>
                    <a:pt x="241438" y="239860"/>
                  </a:lnTo>
                  <a:lnTo>
                    <a:pt x="252323" y="247633"/>
                  </a:lnTo>
                  <a:lnTo>
                    <a:pt x="279803" y="272258"/>
                  </a:lnTo>
                  <a:lnTo>
                    <a:pt x="320936" y="310969"/>
                  </a:lnTo>
                  <a:lnTo>
                    <a:pt x="372782" y="360997"/>
                  </a:lnTo>
                  <a:lnTo>
                    <a:pt x="432401" y="419572"/>
                  </a:lnTo>
                  <a:lnTo>
                    <a:pt x="432725" y="334474"/>
                  </a:lnTo>
                  <a:lnTo>
                    <a:pt x="433432" y="255462"/>
                  </a:lnTo>
                  <a:lnTo>
                    <a:pt x="434483" y="184159"/>
                  </a:lnTo>
                  <a:lnTo>
                    <a:pt x="435838" y="122184"/>
                  </a:lnTo>
                  <a:lnTo>
                    <a:pt x="437457" y="71160"/>
                  </a:lnTo>
                  <a:lnTo>
                    <a:pt x="439299" y="32707"/>
                  </a:lnTo>
                  <a:lnTo>
                    <a:pt x="443495" y="0"/>
                  </a:lnTo>
                  <a:lnTo>
                    <a:pt x="445664" y="8447"/>
                  </a:lnTo>
                  <a:lnTo>
                    <a:pt x="449533" y="71160"/>
                  </a:lnTo>
                  <a:lnTo>
                    <a:pt x="451152" y="122184"/>
                  </a:lnTo>
                  <a:lnTo>
                    <a:pt x="452507" y="184159"/>
                  </a:lnTo>
                  <a:lnTo>
                    <a:pt x="453558" y="255462"/>
                  </a:lnTo>
                  <a:lnTo>
                    <a:pt x="454265" y="334474"/>
                  </a:lnTo>
                  <a:lnTo>
                    <a:pt x="454589" y="419572"/>
                  </a:lnTo>
                  <a:lnTo>
                    <a:pt x="514213" y="361017"/>
                  </a:lnTo>
                  <a:lnTo>
                    <a:pt x="566069" y="310995"/>
                  </a:lnTo>
                  <a:lnTo>
                    <a:pt x="607210" y="272285"/>
                  </a:lnTo>
                  <a:lnTo>
                    <a:pt x="634687" y="247665"/>
                  </a:lnTo>
                  <a:lnTo>
                    <a:pt x="645552" y="239913"/>
                  </a:lnTo>
                  <a:lnTo>
                    <a:pt x="637715" y="250707"/>
                  </a:lnTo>
                  <a:lnTo>
                    <a:pt x="612910" y="277986"/>
                  </a:lnTo>
                  <a:lnTo>
                    <a:pt x="573932" y="318828"/>
                  </a:lnTo>
                  <a:lnTo>
                    <a:pt x="523575" y="370310"/>
                  </a:lnTo>
                  <a:lnTo>
                    <a:pt x="464631" y="429509"/>
                  </a:lnTo>
                  <a:lnTo>
                    <a:pt x="550305" y="429833"/>
                  </a:lnTo>
                  <a:lnTo>
                    <a:pt x="629850" y="430539"/>
                  </a:lnTo>
                  <a:lnTo>
                    <a:pt x="701636" y="431589"/>
                  </a:lnTo>
                  <a:lnTo>
                    <a:pt x="764030" y="432940"/>
                  </a:lnTo>
                  <a:lnTo>
                    <a:pt x="815400" y="434552"/>
                  </a:lnTo>
                  <a:lnTo>
                    <a:pt x="854114" y="436385"/>
                  </a:lnTo>
                  <a:lnTo>
                    <a:pt x="887043" y="440551"/>
                  </a:lnTo>
                  <a:lnTo>
                    <a:pt x="878539" y="442703"/>
                  </a:lnTo>
                  <a:lnTo>
                    <a:pt x="815400" y="446549"/>
                  </a:lnTo>
                  <a:lnTo>
                    <a:pt x="764030" y="448161"/>
                  </a:lnTo>
                  <a:lnTo>
                    <a:pt x="701636" y="449512"/>
                  </a:lnTo>
                  <a:lnTo>
                    <a:pt x="629850" y="450562"/>
                  </a:lnTo>
                  <a:lnTo>
                    <a:pt x="550305" y="451268"/>
                  </a:lnTo>
                  <a:lnTo>
                    <a:pt x="464631" y="451592"/>
                  </a:lnTo>
                  <a:lnTo>
                    <a:pt x="523580" y="510807"/>
                  </a:lnTo>
                  <a:lnTo>
                    <a:pt x="573951" y="562281"/>
                  </a:lnTo>
                  <a:lnTo>
                    <a:pt x="612944" y="603107"/>
                  </a:lnTo>
                  <a:lnTo>
                    <a:pt x="637762" y="630379"/>
                  </a:lnTo>
                  <a:lnTo>
                    <a:pt x="645605" y="641188"/>
                  </a:lnTo>
                  <a:lnTo>
                    <a:pt x="634744" y="633431"/>
                  </a:lnTo>
                  <a:lnTo>
                    <a:pt x="607278" y="608801"/>
                  </a:lnTo>
                  <a:lnTo>
                    <a:pt x="566145" y="570083"/>
                  </a:lnTo>
                  <a:lnTo>
                    <a:pt x="514286" y="520064"/>
                  </a:lnTo>
                  <a:lnTo>
                    <a:pt x="454641" y="461529"/>
                  </a:lnTo>
                  <a:lnTo>
                    <a:pt x="454318" y="546593"/>
                  </a:lnTo>
                  <a:lnTo>
                    <a:pt x="453610" y="625578"/>
                  </a:lnTo>
                  <a:lnTo>
                    <a:pt x="452559" y="696863"/>
                  </a:lnTo>
                  <a:lnTo>
                    <a:pt x="451204" y="758825"/>
                  </a:lnTo>
                  <a:lnTo>
                    <a:pt x="449585" y="809841"/>
                  </a:lnTo>
                  <a:lnTo>
                    <a:pt x="447743" y="848290"/>
                  </a:lnTo>
                  <a:lnTo>
                    <a:pt x="445717" y="872550"/>
                  </a:lnTo>
                  <a:lnTo>
                    <a:pt x="443548" y="8809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657926" y="1336207"/>
              <a:ext cx="1207135" cy="2882265"/>
            </a:xfrm>
            <a:custGeom>
              <a:avLst/>
              <a:gdLst/>
              <a:ahLst/>
              <a:cxnLst/>
              <a:rect l="l" t="t" r="r" b="b"/>
              <a:pathLst>
                <a:path w="1207135" h="2882265">
                  <a:moveTo>
                    <a:pt x="749604" y="2881845"/>
                  </a:moveTo>
                  <a:lnTo>
                    <a:pt x="1206852" y="2757569"/>
                  </a:lnTo>
                  <a:lnTo>
                    <a:pt x="457247" y="0"/>
                  </a:lnTo>
                  <a:lnTo>
                    <a:pt x="0" y="124275"/>
                  </a:lnTo>
                  <a:lnTo>
                    <a:pt x="749604" y="288184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52039" y="1330776"/>
              <a:ext cx="1219200" cy="2893060"/>
            </a:xfrm>
            <a:custGeom>
              <a:avLst/>
              <a:gdLst/>
              <a:ahLst/>
              <a:cxnLst/>
              <a:rect l="l" t="t" r="r" b="b"/>
              <a:pathLst>
                <a:path w="1219200" h="2893060">
                  <a:moveTo>
                    <a:pt x="754376" y="2892449"/>
                  </a:moveTo>
                  <a:lnTo>
                    <a:pt x="756448" y="2892449"/>
                  </a:lnTo>
                  <a:lnTo>
                    <a:pt x="1216959" y="2767304"/>
                  </a:lnTo>
                  <a:lnTo>
                    <a:pt x="1218647" y="2764381"/>
                  </a:lnTo>
                  <a:lnTo>
                    <a:pt x="1217863" y="2761578"/>
                  </a:lnTo>
                  <a:lnTo>
                    <a:pt x="467864" y="2712"/>
                  </a:lnTo>
                  <a:lnTo>
                    <a:pt x="466960" y="1566"/>
                  </a:lnTo>
                  <a:lnTo>
                    <a:pt x="464549" y="180"/>
                  </a:lnTo>
                  <a:lnTo>
                    <a:pt x="463102" y="0"/>
                  </a:lnTo>
                  <a:lnTo>
                    <a:pt x="419190" y="11932"/>
                  </a:lnTo>
                  <a:lnTo>
                    <a:pt x="459426" y="11932"/>
                  </a:lnTo>
                  <a:lnTo>
                    <a:pt x="1206261" y="2759228"/>
                  </a:lnTo>
                  <a:lnTo>
                    <a:pt x="759221" y="2880727"/>
                  </a:lnTo>
                  <a:lnTo>
                    <a:pt x="748268" y="2880727"/>
                  </a:lnTo>
                  <a:lnTo>
                    <a:pt x="750782" y="2889978"/>
                  </a:lnTo>
                  <a:lnTo>
                    <a:pt x="751687" y="2891123"/>
                  </a:lnTo>
                  <a:lnTo>
                    <a:pt x="753676" y="2892268"/>
                  </a:lnTo>
                  <a:lnTo>
                    <a:pt x="754376" y="2892449"/>
                  </a:lnTo>
                  <a:close/>
                </a:path>
                <a:path w="1219200" h="2893060">
                  <a:moveTo>
                    <a:pt x="748268" y="2880727"/>
                  </a:moveTo>
                  <a:lnTo>
                    <a:pt x="759221" y="2880727"/>
                  </a:lnTo>
                  <a:lnTo>
                    <a:pt x="12385" y="133432"/>
                  </a:lnTo>
                  <a:lnTo>
                    <a:pt x="459426" y="11932"/>
                  </a:lnTo>
                  <a:lnTo>
                    <a:pt x="419190" y="11932"/>
                  </a:lnTo>
                  <a:lnTo>
                    <a:pt x="1687" y="125386"/>
                  </a:lnTo>
                  <a:lnTo>
                    <a:pt x="0" y="128309"/>
                  </a:lnTo>
                  <a:lnTo>
                    <a:pt x="783" y="131112"/>
                  </a:lnTo>
                  <a:lnTo>
                    <a:pt x="748268" y="2880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97498" y="1707900"/>
              <a:ext cx="342900" cy="2509520"/>
            </a:xfrm>
            <a:custGeom>
              <a:avLst/>
              <a:gdLst/>
              <a:ahLst/>
              <a:cxnLst/>
              <a:rect l="l" t="t" r="r" b="b"/>
              <a:pathLst>
                <a:path w="342900" h="2509520">
                  <a:moveTo>
                    <a:pt x="0" y="2509238"/>
                  </a:moveTo>
                  <a:lnTo>
                    <a:pt x="342377" y="2509238"/>
                  </a:lnTo>
                  <a:lnTo>
                    <a:pt x="342377" y="0"/>
                  </a:lnTo>
                  <a:lnTo>
                    <a:pt x="0" y="0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91471" y="1701873"/>
              <a:ext cx="354965" cy="2521585"/>
            </a:xfrm>
            <a:custGeom>
              <a:avLst/>
              <a:gdLst/>
              <a:ahLst/>
              <a:cxnLst/>
              <a:rect l="l" t="t" r="r" b="b"/>
              <a:pathLst>
                <a:path w="354964" h="2521585">
                  <a:moveTo>
                    <a:pt x="2712" y="2521292"/>
                  </a:moveTo>
                  <a:lnTo>
                    <a:pt x="351719" y="2521292"/>
                  </a:lnTo>
                  <a:lnTo>
                    <a:pt x="354431" y="2518580"/>
                  </a:lnTo>
                  <a:lnTo>
                    <a:pt x="354431" y="2712"/>
                  </a:lnTo>
                  <a:lnTo>
                    <a:pt x="351719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342407" y="12053"/>
                  </a:lnTo>
                  <a:lnTo>
                    <a:pt x="342407" y="2509238"/>
                  </a:lnTo>
                  <a:lnTo>
                    <a:pt x="0" y="2509238"/>
                  </a:lnTo>
                  <a:lnTo>
                    <a:pt x="0" y="2518580"/>
                  </a:lnTo>
                  <a:lnTo>
                    <a:pt x="2712" y="2521292"/>
                  </a:lnTo>
                  <a:close/>
                </a:path>
                <a:path w="354964" h="2521585">
                  <a:moveTo>
                    <a:pt x="0" y="2509238"/>
                  </a:moveTo>
                  <a:lnTo>
                    <a:pt x="12054" y="2509238"/>
                  </a:lnTo>
                  <a:lnTo>
                    <a:pt x="12054" y="12053"/>
                  </a:lnTo>
                  <a:lnTo>
                    <a:pt x="0" y="12053"/>
                  </a:lnTo>
                  <a:lnTo>
                    <a:pt x="0" y="2509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63338" y="726835"/>
              <a:ext cx="548005" cy="3488690"/>
            </a:xfrm>
            <a:custGeom>
              <a:avLst/>
              <a:gdLst/>
              <a:ahLst/>
              <a:cxnLst/>
              <a:rect l="l" t="t" r="r" b="b"/>
              <a:pathLst>
                <a:path w="548005" h="3488690">
                  <a:moveTo>
                    <a:pt x="0" y="3488345"/>
                  </a:moveTo>
                  <a:lnTo>
                    <a:pt x="547665" y="348834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488345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557342" y="720808"/>
              <a:ext cx="560070" cy="3500754"/>
            </a:xfrm>
            <a:custGeom>
              <a:avLst/>
              <a:gdLst/>
              <a:ahLst/>
              <a:cxnLst/>
              <a:rect l="l" t="t" r="r" b="b"/>
              <a:pathLst>
                <a:path w="560069" h="3500754">
                  <a:moveTo>
                    <a:pt x="2682" y="3500398"/>
                  </a:moveTo>
                  <a:lnTo>
                    <a:pt x="556977" y="3500398"/>
                  </a:lnTo>
                  <a:lnTo>
                    <a:pt x="559689" y="349768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3488344"/>
                  </a:lnTo>
                  <a:lnTo>
                    <a:pt x="0" y="3488344"/>
                  </a:lnTo>
                  <a:lnTo>
                    <a:pt x="0" y="3497686"/>
                  </a:lnTo>
                  <a:lnTo>
                    <a:pt x="2682" y="3500398"/>
                  </a:lnTo>
                  <a:close/>
                </a:path>
                <a:path w="560069" h="3500754">
                  <a:moveTo>
                    <a:pt x="0" y="3488344"/>
                  </a:moveTo>
                  <a:lnTo>
                    <a:pt x="12024" y="3488344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3488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11004" y="1325322"/>
              <a:ext cx="548005" cy="2889885"/>
            </a:xfrm>
            <a:custGeom>
              <a:avLst/>
              <a:gdLst/>
              <a:ahLst/>
              <a:cxnLst/>
              <a:rect l="l" t="t" r="r" b="b"/>
              <a:pathLst>
                <a:path w="548004" h="2889885">
                  <a:moveTo>
                    <a:pt x="0" y="2889888"/>
                  </a:moveTo>
                  <a:lnTo>
                    <a:pt x="547665" y="2889888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2889888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04977" y="1319295"/>
              <a:ext cx="560070" cy="2901950"/>
            </a:xfrm>
            <a:custGeom>
              <a:avLst/>
              <a:gdLst/>
              <a:ahLst/>
              <a:cxnLst/>
              <a:rect l="l" t="t" r="r" b="b"/>
              <a:pathLst>
                <a:path w="560070" h="2901950">
                  <a:moveTo>
                    <a:pt x="2712" y="2901911"/>
                  </a:moveTo>
                  <a:lnTo>
                    <a:pt x="557007" y="2901911"/>
                  </a:lnTo>
                  <a:lnTo>
                    <a:pt x="559719" y="2899199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23"/>
                  </a:lnTo>
                  <a:lnTo>
                    <a:pt x="547665" y="12023"/>
                  </a:lnTo>
                  <a:lnTo>
                    <a:pt x="547665" y="2889858"/>
                  </a:lnTo>
                  <a:lnTo>
                    <a:pt x="0" y="2889858"/>
                  </a:lnTo>
                  <a:lnTo>
                    <a:pt x="0" y="2899199"/>
                  </a:lnTo>
                  <a:lnTo>
                    <a:pt x="2712" y="2901911"/>
                  </a:lnTo>
                  <a:close/>
                </a:path>
                <a:path w="560070" h="2901950">
                  <a:moveTo>
                    <a:pt x="0" y="2889858"/>
                  </a:moveTo>
                  <a:lnTo>
                    <a:pt x="12054" y="2889858"/>
                  </a:lnTo>
                  <a:lnTo>
                    <a:pt x="12054" y="12023"/>
                  </a:lnTo>
                  <a:lnTo>
                    <a:pt x="0" y="12023"/>
                  </a:lnTo>
                  <a:lnTo>
                    <a:pt x="0" y="2889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17475" y="1609061"/>
              <a:ext cx="335280" cy="2322830"/>
            </a:xfrm>
            <a:custGeom>
              <a:avLst/>
              <a:gdLst/>
              <a:ahLst/>
              <a:cxnLst/>
              <a:rect l="l" t="t" r="r" b="b"/>
              <a:pathLst>
                <a:path w="335279" h="2322829">
                  <a:moveTo>
                    <a:pt x="167346" y="2322349"/>
                  </a:moveTo>
                  <a:lnTo>
                    <a:pt x="211699" y="2316344"/>
                  </a:lnTo>
                  <a:lnTo>
                    <a:pt x="251637" y="2299417"/>
                  </a:lnTo>
                  <a:lnTo>
                    <a:pt x="285532" y="2273193"/>
                  </a:lnTo>
                  <a:lnTo>
                    <a:pt x="311758" y="2239300"/>
                  </a:lnTo>
                  <a:lnTo>
                    <a:pt x="328687" y="2199365"/>
                  </a:lnTo>
                  <a:lnTo>
                    <a:pt x="334692" y="2155016"/>
                  </a:lnTo>
                  <a:lnTo>
                    <a:pt x="334692" y="167332"/>
                  </a:lnTo>
                  <a:lnTo>
                    <a:pt x="328687" y="122983"/>
                  </a:lnTo>
                  <a:lnTo>
                    <a:pt x="311758" y="83048"/>
                  </a:lnTo>
                  <a:lnTo>
                    <a:pt x="285532" y="49155"/>
                  </a:lnTo>
                  <a:lnTo>
                    <a:pt x="251637" y="22931"/>
                  </a:lnTo>
                  <a:lnTo>
                    <a:pt x="211699" y="6004"/>
                  </a:lnTo>
                  <a:lnTo>
                    <a:pt x="167346" y="0"/>
                  </a:lnTo>
                  <a:lnTo>
                    <a:pt x="122993" y="6004"/>
                  </a:lnTo>
                  <a:lnTo>
                    <a:pt x="83055" y="22931"/>
                  </a:lnTo>
                  <a:lnTo>
                    <a:pt x="49159" y="49155"/>
                  </a:lnTo>
                  <a:lnTo>
                    <a:pt x="22933" y="83048"/>
                  </a:lnTo>
                  <a:lnTo>
                    <a:pt x="6004" y="122983"/>
                  </a:lnTo>
                  <a:lnTo>
                    <a:pt x="0" y="167332"/>
                  </a:lnTo>
                  <a:lnTo>
                    <a:pt x="0" y="2155016"/>
                  </a:lnTo>
                  <a:lnTo>
                    <a:pt x="6011" y="2199365"/>
                  </a:lnTo>
                  <a:lnTo>
                    <a:pt x="22937" y="2239300"/>
                  </a:lnTo>
                  <a:lnTo>
                    <a:pt x="49159" y="2273193"/>
                  </a:lnTo>
                  <a:lnTo>
                    <a:pt x="83051" y="2299417"/>
                  </a:lnTo>
                  <a:lnTo>
                    <a:pt x="122990" y="2316344"/>
                  </a:lnTo>
                  <a:lnTo>
                    <a:pt x="167346" y="2322349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63338" y="997918"/>
              <a:ext cx="548005" cy="111760"/>
            </a:xfrm>
            <a:custGeom>
              <a:avLst/>
              <a:gdLst/>
              <a:ahLst/>
              <a:cxnLst/>
              <a:rect l="l" t="t" r="r" b="b"/>
              <a:pathLst>
                <a:path w="548005" h="111759">
                  <a:moveTo>
                    <a:pt x="0" y="111555"/>
                  </a:moveTo>
                  <a:lnTo>
                    <a:pt x="547665" y="111555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57342" y="991891"/>
              <a:ext cx="560070" cy="123825"/>
            </a:xfrm>
            <a:custGeom>
              <a:avLst/>
              <a:gdLst/>
              <a:ahLst/>
              <a:cxnLst/>
              <a:rect l="l" t="t" r="r" b="b"/>
              <a:pathLst>
                <a:path w="560069" h="123825">
                  <a:moveTo>
                    <a:pt x="2682" y="123608"/>
                  </a:moveTo>
                  <a:lnTo>
                    <a:pt x="556977" y="123608"/>
                  </a:lnTo>
                  <a:lnTo>
                    <a:pt x="559689" y="120896"/>
                  </a:lnTo>
                  <a:lnTo>
                    <a:pt x="559689" y="2712"/>
                  </a:lnTo>
                  <a:lnTo>
                    <a:pt x="556977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547634" y="12053"/>
                  </a:lnTo>
                  <a:lnTo>
                    <a:pt x="547634" y="111555"/>
                  </a:lnTo>
                  <a:lnTo>
                    <a:pt x="0" y="111555"/>
                  </a:lnTo>
                  <a:lnTo>
                    <a:pt x="0" y="120896"/>
                  </a:lnTo>
                  <a:lnTo>
                    <a:pt x="2682" y="123608"/>
                  </a:lnTo>
                  <a:close/>
                </a:path>
                <a:path w="560069" h="123825">
                  <a:moveTo>
                    <a:pt x="0" y="111555"/>
                  </a:moveTo>
                  <a:lnTo>
                    <a:pt x="12024" y="111555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111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15704" y="889286"/>
              <a:ext cx="548005" cy="3326129"/>
            </a:xfrm>
            <a:custGeom>
              <a:avLst/>
              <a:gdLst/>
              <a:ahLst/>
              <a:cxnLst/>
              <a:rect l="l" t="t" r="r" b="b"/>
              <a:pathLst>
                <a:path w="548005" h="3326129">
                  <a:moveTo>
                    <a:pt x="0" y="3325893"/>
                  </a:moveTo>
                  <a:lnTo>
                    <a:pt x="547665" y="3325893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09677" y="883259"/>
              <a:ext cx="560070" cy="3338195"/>
            </a:xfrm>
            <a:custGeom>
              <a:avLst/>
              <a:gdLst/>
              <a:ahLst/>
              <a:cxnLst/>
              <a:rect l="l" t="t" r="r" b="b"/>
              <a:pathLst>
                <a:path w="560069" h="3338195">
                  <a:moveTo>
                    <a:pt x="2712" y="3337947"/>
                  </a:moveTo>
                  <a:lnTo>
                    <a:pt x="557007" y="3337947"/>
                  </a:lnTo>
                  <a:lnTo>
                    <a:pt x="559719" y="3335235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30" y="12053"/>
                  </a:lnTo>
                  <a:lnTo>
                    <a:pt x="547665" y="12053"/>
                  </a:lnTo>
                  <a:lnTo>
                    <a:pt x="547665" y="3325893"/>
                  </a:lnTo>
                  <a:lnTo>
                    <a:pt x="0" y="3325893"/>
                  </a:lnTo>
                  <a:lnTo>
                    <a:pt x="0" y="3335235"/>
                  </a:lnTo>
                  <a:lnTo>
                    <a:pt x="2712" y="3337947"/>
                  </a:lnTo>
                  <a:close/>
                </a:path>
                <a:path w="560069" h="3338195">
                  <a:moveTo>
                    <a:pt x="0" y="3325893"/>
                  </a:moveTo>
                  <a:lnTo>
                    <a:pt x="12054" y="3325893"/>
                  </a:lnTo>
                  <a:lnTo>
                    <a:pt x="12054" y="12053"/>
                  </a:lnTo>
                  <a:lnTo>
                    <a:pt x="30" y="12053"/>
                  </a:lnTo>
                  <a:lnTo>
                    <a:pt x="0" y="3325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015704" y="1147743"/>
              <a:ext cx="548005" cy="106680"/>
            </a:xfrm>
            <a:custGeom>
              <a:avLst/>
              <a:gdLst/>
              <a:ahLst/>
              <a:cxnLst/>
              <a:rect l="l" t="t" r="r" b="b"/>
              <a:pathLst>
                <a:path w="548005" h="106680">
                  <a:moveTo>
                    <a:pt x="0" y="106342"/>
                  </a:moveTo>
                  <a:lnTo>
                    <a:pt x="547665" y="106342"/>
                  </a:lnTo>
                  <a:lnTo>
                    <a:pt x="547665" y="0"/>
                  </a:lnTo>
                  <a:lnTo>
                    <a:pt x="0" y="0"/>
                  </a:lnTo>
                  <a:lnTo>
                    <a:pt x="0" y="106342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09677" y="1141716"/>
              <a:ext cx="560070" cy="118745"/>
            </a:xfrm>
            <a:custGeom>
              <a:avLst/>
              <a:gdLst/>
              <a:ahLst/>
              <a:cxnLst/>
              <a:rect l="l" t="t" r="r" b="b"/>
              <a:pathLst>
                <a:path w="560069" h="118744">
                  <a:moveTo>
                    <a:pt x="2712" y="118395"/>
                  </a:moveTo>
                  <a:lnTo>
                    <a:pt x="557007" y="118395"/>
                  </a:lnTo>
                  <a:lnTo>
                    <a:pt x="559719" y="115683"/>
                  </a:lnTo>
                  <a:lnTo>
                    <a:pt x="559719" y="2712"/>
                  </a:lnTo>
                  <a:lnTo>
                    <a:pt x="557007" y="0"/>
                  </a:lnTo>
                  <a:lnTo>
                    <a:pt x="2742" y="0"/>
                  </a:lnTo>
                  <a:lnTo>
                    <a:pt x="30" y="2712"/>
                  </a:lnTo>
                  <a:lnTo>
                    <a:pt x="27" y="12023"/>
                  </a:lnTo>
                  <a:lnTo>
                    <a:pt x="547665" y="12023"/>
                  </a:lnTo>
                  <a:lnTo>
                    <a:pt x="547665" y="106342"/>
                  </a:lnTo>
                  <a:lnTo>
                    <a:pt x="2" y="106342"/>
                  </a:lnTo>
                  <a:lnTo>
                    <a:pt x="0" y="115683"/>
                  </a:lnTo>
                  <a:lnTo>
                    <a:pt x="2712" y="118395"/>
                  </a:lnTo>
                  <a:close/>
                </a:path>
                <a:path w="560069" h="118744">
                  <a:moveTo>
                    <a:pt x="2" y="106342"/>
                  </a:moveTo>
                  <a:lnTo>
                    <a:pt x="12054" y="106342"/>
                  </a:lnTo>
                  <a:lnTo>
                    <a:pt x="12054" y="12023"/>
                  </a:lnTo>
                  <a:lnTo>
                    <a:pt x="27" y="12023"/>
                  </a:lnTo>
                  <a:lnTo>
                    <a:pt x="2" y="1063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28445" y="1219311"/>
              <a:ext cx="287655" cy="2995930"/>
            </a:xfrm>
            <a:custGeom>
              <a:avLst/>
              <a:gdLst/>
              <a:ahLst/>
              <a:cxnLst/>
              <a:rect l="l" t="t" r="r" b="b"/>
              <a:pathLst>
                <a:path w="287655" h="2995929">
                  <a:moveTo>
                    <a:pt x="0" y="2995868"/>
                  </a:moveTo>
                  <a:lnTo>
                    <a:pt x="287258" y="2995868"/>
                  </a:lnTo>
                  <a:lnTo>
                    <a:pt x="287258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722418" y="1213284"/>
              <a:ext cx="299720" cy="3007995"/>
            </a:xfrm>
            <a:custGeom>
              <a:avLst/>
              <a:gdLst/>
              <a:ahLst/>
              <a:cxnLst/>
              <a:rect l="l" t="t" r="r" b="b"/>
              <a:pathLst>
                <a:path w="299719" h="3007995">
                  <a:moveTo>
                    <a:pt x="2682" y="3007922"/>
                  </a:moveTo>
                  <a:lnTo>
                    <a:pt x="296630" y="3007922"/>
                  </a:lnTo>
                  <a:lnTo>
                    <a:pt x="299342" y="3005210"/>
                  </a:lnTo>
                  <a:lnTo>
                    <a:pt x="299342" y="2712"/>
                  </a:lnTo>
                  <a:lnTo>
                    <a:pt x="296630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287258" y="12053"/>
                  </a:lnTo>
                  <a:lnTo>
                    <a:pt x="287258" y="2995868"/>
                  </a:lnTo>
                  <a:lnTo>
                    <a:pt x="0" y="2995868"/>
                  </a:lnTo>
                  <a:lnTo>
                    <a:pt x="0" y="3005210"/>
                  </a:lnTo>
                  <a:lnTo>
                    <a:pt x="2682" y="3007922"/>
                  </a:lnTo>
                  <a:close/>
                </a:path>
                <a:path w="299719" h="3007995">
                  <a:moveTo>
                    <a:pt x="0" y="2995868"/>
                  </a:moveTo>
                  <a:lnTo>
                    <a:pt x="12024" y="2995868"/>
                  </a:lnTo>
                  <a:lnTo>
                    <a:pt x="12024" y="12053"/>
                  </a:lnTo>
                  <a:lnTo>
                    <a:pt x="0" y="12053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38368" y="1219311"/>
              <a:ext cx="144145" cy="2995930"/>
            </a:xfrm>
            <a:custGeom>
              <a:avLst/>
              <a:gdLst/>
              <a:ahLst/>
              <a:cxnLst/>
              <a:rect l="l" t="t" r="r" b="b"/>
              <a:pathLst>
                <a:path w="144144" h="2995929">
                  <a:moveTo>
                    <a:pt x="0" y="2995868"/>
                  </a:moveTo>
                  <a:lnTo>
                    <a:pt x="143629" y="2995868"/>
                  </a:lnTo>
                  <a:lnTo>
                    <a:pt x="143629" y="0"/>
                  </a:lnTo>
                  <a:lnTo>
                    <a:pt x="0" y="0"/>
                  </a:lnTo>
                  <a:lnTo>
                    <a:pt x="0" y="299586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32311" y="1213284"/>
              <a:ext cx="156210" cy="3007995"/>
            </a:xfrm>
            <a:custGeom>
              <a:avLst/>
              <a:gdLst/>
              <a:ahLst/>
              <a:cxnLst/>
              <a:rect l="l" t="t" r="r" b="b"/>
              <a:pathLst>
                <a:path w="156210" h="3007995">
                  <a:moveTo>
                    <a:pt x="2712" y="3007922"/>
                  </a:moveTo>
                  <a:lnTo>
                    <a:pt x="152971" y="3007922"/>
                  </a:lnTo>
                  <a:lnTo>
                    <a:pt x="155683" y="3005210"/>
                  </a:lnTo>
                  <a:lnTo>
                    <a:pt x="155683" y="2712"/>
                  </a:lnTo>
                  <a:lnTo>
                    <a:pt x="152971" y="0"/>
                  </a:lnTo>
                  <a:lnTo>
                    <a:pt x="2712" y="0"/>
                  </a:lnTo>
                  <a:lnTo>
                    <a:pt x="0" y="2712"/>
                  </a:lnTo>
                  <a:lnTo>
                    <a:pt x="0" y="12053"/>
                  </a:lnTo>
                  <a:lnTo>
                    <a:pt x="143659" y="12053"/>
                  </a:lnTo>
                  <a:lnTo>
                    <a:pt x="143659" y="2995868"/>
                  </a:lnTo>
                  <a:lnTo>
                    <a:pt x="30" y="2995868"/>
                  </a:lnTo>
                  <a:lnTo>
                    <a:pt x="30" y="3005210"/>
                  </a:lnTo>
                  <a:lnTo>
                    <a:pt x="2712" y="3007922"/>
                  </a:lnTo>
                  <a:close/>
                </a:path>
                <a:path w="156210" h="3007995">
                  <a:moveTo>
                    <a:pt x="30" y="2995868"/>
                  </a:moveTo>
                  <a:lnTo>
                    <a:pt x="12084" y="2995868"/>
                  </a:lnTo>
                  <a:lnTo>
                    <a:pt x="12084" y="12053"/>
                  </a:lnTo>
                  <a:lnTo>
                    <a:pt x="0" y="12053"/>
                  </a:lnTo>
                  <a:lnTo>
                    <a:pt x="30" y="2995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032339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32339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046985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046985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172976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89155" y="468590"/>
                  </a:moveTo>
                  <a:lnTo>
                    <a:pt x="691866" y="200246"/>
                  </a:lnTo>
                  <a:lnTo>
                    <a:pt x="602710" y="0"/>
                  </a:lnTo>
                  <a:lnTo>
                    <a:pt x="0" y="268344"/>
                  </a:lnTo>
                  <a:lnTo>
                    <a:pt x="89155" y="468590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172976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602710" y="0"/>
                  </a:moveTo>
                  <a:lnTo>
                    <a:pt x="691866" y="200246"/>
                  </a:lnTo>
                  <a:lnTo>
                    <a:pt x="89155" y="468590"/>
                  </a:lnTo>
                  <a:lnTo>
                    <a:pt x="0" y="268344"/>
                  </a:lnTo>
                  <a:lnTo>
                    <a:pt x="602710" y="0"/>
                  </a:lnTo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2061198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2061198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2187188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89155" y="468590"/>
                  </a:moveTo>
                  <a:lnTo>
                    <a:pt x="691866" y="200246"/>
                  </a:lnTo>
                  <a:lnTo>
                    <a:pt x="602710" y="0"/>
                  </a:lnTo>
                  <a:lnTo>
                    <a:pt x="0" y="268344"/>
                  </a:lnTo>
                  <a:lnTo>
                    <a:pt x="89155" y="468590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2187188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602710" y="0"/>
                  </a:moveTo>
                  <a:lnTo>
                    <a:pt x="691866" y="200246"/>
                  </a:lnTo>
                  <a:lnTo>
                    <a:pt x="89155" y="468590"/>
                  </a:lnTo>
                  <a:lnTo>
                    <a:pt x="0" y="268344"/>
                  </a:lnTo>
                  <a:lnTo>
                    <a:pt x="602710" y="0"/>
                  </a:lnTo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935692" y="5414314"/>
              <a:ext cx="807720" cy="303530"/>
            </a:xfrm>
            <a:custGeom>
              <a:avLst/>
              <a:gdLst/>
              <a:ahLst/>
              <a:cxnLst/>
              <a:rect l="l" t="t" r="r" b="b"/>
              <a:pathLst>
                <a:path w="807720" h="303529">
                  <a:moveTo>
                    <a:pt x="153898" y="31521"/>
                  </a:moveTo>
                  <a:lnTo>
                    <a:pt x="150507" y="30162"/>
                  </a:lnTo>
                  <a:lnTo>
                    <a:pt x="149834" y="29832"/>
                  </a:lnTo>
                  <a:lnTo>
                    <a:pt x="146964" y="28524"/>
                  </a:lnTo>
                  <a:lnTo>
                    <a:pt x="142367" y="26441"/>
                  </a:lnTo>
                  <a:lnTo>
                    <a:pt x="133553" y="22707"/>
                  </a:lnTo>
                  <a:lnTo>
                    <a:pt x="130848" y="22034"/>
                  </a:lnTo>
                  <a:lnTo>
                    <a:pt x="128816" y="21348"/>
                  </a:lnTo>
                  <a:lnTo>
                    <a:pt x="127114" y="22034"/>
                  </a:lnTo>
                  <a:lnTo>
                    <a:pt x="126784" y="22034"/>
                  </a:lnTo>
                  <a:lnTo>
                    <a:pt x="113563" y="24409"/>
                  </a:lnTo>
                  <a:lnTo>
                    <a:pt x="104660" y="25400"/>
                  </a:lnTo>
                  <a:lnTo>
                    <a:pt x="98348" y="26035"/>
                  </a:lnTo>
                  <a:lnTo>
                    <a:pt x="71081" y="27978"/>
                  </a:lnTo>
                  <a:lnTo>
                    <a:pt x="66116" y="28232"/>
                  </a:lnTo>
                  <a:lnTo>
                    <a:pt x="68300" y="28232"/>
                  </a:lnTo>
                  <a:lnTo>
                    <a:pt x="57035" y="28524"/>
                  </a:lnTo>
                  <a:lnTo>
                    <a:pt x="28219" y="28524"/>
                  </a:lnTo>
                  <a:lnTo>
                    <a:pt x="23469" y="28232"/>
                  </a:lnTo>
                  <a:lnTo>
                    <a:pt x="14566" y="27457"/>
                  </a:lnTo>
                  <a:lnTo>
                    <a:pt x="12877" y="27114"/>
                  </a:lnTo>
                  <a:lnTo>
                    <a:pt x="12763" y="27279"/>
                  </a:lnTo>
                  <a:lnTo>
                    <a:pt x="12649" y="27457"/>
                  </a:lnTo>
                  <a:lnTo>
                    <a:pt x="11518" y="29146"/>
                  </a:lnTo>
                  <a:lnTo>
                    <a:pt x="11861" y="29832"/>
                  </a:lnTo>
                  <a:lnTo>
                    <a:pt x="11938" y="30162"/>
                  </a:lnTo>
                  <a:lnTo>
                    <a:pt x="13220" y="35585"/>
                  </a:lnTo>
                  <a:lnTo>
                    <a:pt x="14566" y="40678"/>
                  </a:lnTo>
                  <a:lnTo>
                    <a:pt x="15925" y="44399"/>
                  </a:lnTo>
                  <a:lnTo>
                    <a:pt x="15925" y="44742"/>
                  </a:lnTo>
                  <a:lnTo>
                    <a:pt x="16268" y="45085"/>
                  </a:lnTo>
                  <a:lnTo>
                    <a:pt x="16941" y="46774"/>
                  </a:lnTo>
                  <a:lnTo>
                    <a:pt x="18973" y="49149"/>
                  </a:lnTo>
                  <a:lnTo>
                    <a:pt x="101066" y="42456"/>
                  </a:lnTo>
                  <a:lnTo>
                    <a:pt x="121348" y="41694"/>
                  </a:lnTo>
                  <a:lnTo>
                    <a:pt x="124409" y="41694"/>
                  </a:lnTo>
                  <a:lnTo>
                    <a:pt x="124333" y="42456"/>
                  </a:lnTo>
                  <a:lnTo>
                    <a:pt x="124066" y="45415"/>
                  </a:lnTo>
                  <a:lnTo>
                    <a:pt x="109829" y="82715"/>
                  </a:lnTo>
                  <a:lnTo>
                    <a:pt x="81013" y="120167"/>
                  </a:lnTo>
                  <a:lnTo>
                    <a:pt x="43383" y="153390"/>
                  </a:lnTo>
                  <a:lnTo>
                    <a:pt x="2362" y="178308"/>
                  </a:lnTo>
                  <a:lnTo>
                    <a:pt x="0" y="180340"/>
                  </a:lnTo>
                  <a:lnTo>
                    <a:pt x="1346" y="181698"/>
                  </a:lnTo>
                  <a:lnTo>
                    <a:pt x="8813" y="189496"/>
                  </a:lnTo>
                  <a:lnTo>
                    <a:pt x="11518" y="191871"/>
                  </a:lnTo>
                  <a:lnTo>
                    <a:pt x="16941" y="191185"/>
                  </a:lnTo>
                  <a:lnTo>
                    <a:pt x="19659" y="189496"/>
                  </a:lnTo>
                  <a:lnTo>
                    <a:pt x="41008" y="177368"/>
                  </a:lnTo>
                  <a:lnTo>
                    <a:pt x="80670" y="145935"/>
                  </a:lnTo>
                  <a:lnTo>
                    <a:pt x="111467" y="113703"/>
                  </a:lnTo>
                  <a:lnTo>
                    <a:pt x="134912" y="78879"/>
                  </a:lnTo>
                  <a:lnTo>
                    <a:pt x="143052" y="60680"/>
                  </a:lnTo>
                  <a:lnTo>
                    <a:pt x="146443" y="52882"/>
                  </a:lnTo>
                  <a:lnTo>
                    <a:pt x="150507" y="41694"/>
                  </a:lnTo>
                  <a:lnTo>
                    <a:pt x="153898" y="31521"/>
                  </a:lnTo>
                  <a:close/>
                </a:path>
                <a:path w="807720" h="303529">
                  <a:moveTo>
                    <a:pt x="232879" y="330"/>
                  </a:moveTo>
                  <a:lnTo>
                    <a:pt x="231190" y="330"/>
                  </a:lnTo>
                  <a:lnTo>
                    <a:pt x="225767" y="0"/>
                  </a:lnTo>
                  <a:lnTo>
                    <a:pt x="207797" y="0"/>
                  </a:lnTo>
                  <a:lnTo>
                    <a:pt x="206108" y="1689"/>
                  </a:lnTo>
                  <a:lnTo>
                    <a:pt x="206781" y="3390"/>
                  </a:lnTo>
                  <a:lnTo>
                    <a:pt x="208470" y="6781"/>
                  </a:lnTo>
                  <a:lnTo>
                    <a:pt x="210172" y="28473"/>
                  </a:lnTo>
                  <a:lnTo>
                    <a:pt x="210172" y="175933"/>
                  </a:lnTo>
                  <a:lnTo>
                    <a:pt x="211531" y="175933"/>
                  </a:lnTo>
                  <a:lnTo>
                    <a:pt x="228815" y="174917"/>
                  </a:lnTo>
                  <a:lnTo>
                    <a:pt x="230505" y="174574"/>
                  </a:lnTo>
                  <a:lnTo>
                    <a:pt x="231533" y="172542"/>
                  </a:lnTo>
                  <a:lnTo>
                    <a:pt x="231635" y="28473"/>
                  </a:lnTo>
                  <a:lnTo>
                    <a:pt x="231863" y="15595"/>
                  </a:lnTo>
                  <a:lnTo>
                    <a:pt x="232854" y="3390"/>
                  </a:lnTo>
                  <a:lnTo>
                    <a:pt x="232879" y="330"/>
                  </a:lnTo>
                  <a:close/>
                </a:path>
                <a:path w="807720" h="303529">
                  <a:moveTo>
                    <a:pt x="235254" y="197612"/>
                  </a:moveTo>
                  <a:lnTo>
                    <a:pt x="235089" y="197612"/>
                  </a:lnTo>
                  <a:lnTo>
                    <a:pt x="214579" y="194919"/>
                  </a:lnTo>
                  <a:lnTo>
                    <a:pt x="212877" y="194576"/>
                  </a:lnTo>
                  <a:lnTo>
                    <a:pt x="211531" y="194779"/>
                  </a:lnTo>
                  <a:lnTo>
                    <a:pt x="211531" y="214579"/>
                  </a:lnTo>
                  <a:lnTo>
                    <a:pt x="211455" y="223735"/>
                  </a:lnTo>
                  <a:lnTo>
                    <a:pt x="211366" y="232879"/>
                  </a:lnTo>
                  <a:lnTo>
                    <a:pt x="211328" y="236270"/>
                  </a:lnTo>
                  <a:lnTo>
                    <a:pt x="210845" y="282041"/>
                  </a:lnTo>
                  <a:lnTo>
                    <a:pt x="205765" y="282714"/>
                  </a:lnTo>
                  <a:lnTo>
                    <a:pt x="153555" y="284048"/>
                  </a:lnTo>
                  <a:lnTo>
                    <a:pt x="101396" y="284048"/>
                  </a:lnTo>
                  <a:lnTo>
                    <a:pt x="96951" y="283730"/>
                  </a:lnTo>
                  <a:lnTo>
                    <a:pt x="96951" y="214922"/>
                  </a:lnTo>
                  <a:lnTo>
                    <a:pt x="208470" y="213563"/>
                  </a:lnTo>
                  <a:lnTo>
                    <a:pt x="210172" y="213563"/>
                  </a:lnTo>
                  <a:lnTo>
                    <a:pt x="211531" y="214579"/>
                  </a:lnTo>
                  <a:lnTo>
                    <a:pt x="211531" y="194779"/>
                  </a:lnTo>
                  <a:lnTo>
                    <a:pt x="210515" y="194919"/>
                  </a:lnTo>
                  <a:lnTo>
                    <a:pt x="209829" y="195262"/>
                  </a:lnTo>
                  <a:lnTo>
                    <a:pt x="209156" y="195262"/>
                  </a:lnTo>
                  <a:lnTo>
                    <a:pt x="202717" y="196278"/>
                  </a:lnTo>
                  <a:lnTo>
                    <a:pt x="181178" y="197294"/>
                  </a:lnTo>
                  <a:lnTo>
                    <a:pt x="145821" y="198437"/>
                  </a:lnTo>
                  <a:lnTo>
                    <a:pt x="99466" y="198437"/>
                  </a:lnTo>
                  <a:lnTo>
                    <a:pt x="72872" y="197612"/>
                  </a:lnTo>
                  <a:lnTo>
                    <a:pt x="71196" y="197612"/>
                  </a:lnTo>
                  <a:lnTo>
                    <a:pt x="69494" y="200342"/>
                  </a:lnTo>
                  <a:lnTo>
                    <a:pt x="70840" y="202374"/>
                  </a:lnTo>
                  <a:lnTo>
                    <a:pt x="72542" y="204749"/>
                  </a:lnTo>
                  <a:lnTo>
                    <a:pt x="76263" y="223735"/>
                  </a:lnTo>
                  <a:lnTo>
                    <a:pt x="76327" y="236270"/>
                  </a:lnTo>
                  <a:lnTo>
                    <a:pt x="76771" y="267804"/>
                  </a:lnTo>
                  <a:lnTo>
                    <a:pt x="76949" y="281025"/>
                  </a:lnTo>
                  <a:lnTo>
                    <a:pt x="76873" y="284048"/>
                  </a:lnTo>
                  <a:lnTo>
                    <a:pt x="76606" y="294576"/>
                  </a:lnTo>
                  <a:lnTo>
                    <a:pt x="76606" y="302717"/>
                  </a:lnTo>
                  <a:lnTo>
                    <a:pt x="78638" y="303390"/>
                  </a:lnTo>
                  <a:lnTo>
                    <a:pt x="79324" y="303390"/>
                  </a:lnTo>
                  <a:lnTo>
                    <a:pt x="100342" y="302044"/>
                  </a:lnTo>
                  <a:lnTo>
                    <a:pt x="124371" y="301701"/>
                  </a:lnTo>
                  <a:lnTo>
                    <a:pt x="216954" y="301701"/>
                  </a:lnTo>
                  <a:lnTo>
                    <a:pt x="226441" y="302044"/>
                  </a:lnTo>
                  <a:lnTo>
                    <a:pt x="231533" y="302044"/>
                  </a:lnTo>
                  <a:lnTo>
                    <a:pt x="231533" y="301701"/>
                  </a:lnTo>
                  <a:lnTo>
                    <a:pt x="231571" y="294576"/>
                  </a:lnTo>
                  <a:lnTo>
                    <a:pt x="231749" y="284048"/>
                  </a:lnTo>
                  <a:lnTo>
                    <a:pt x="231800" y="281025"/>
                  </a:lnTo>
                  <a:lnTo>
                    <a:pt x="232549" y="236270"/>
                  </a:lnTo>
                  <a:lnTo>
                    <a:pt x="232562" y="232549"/>
                  </a:lnTo>
                  <a:lnTo>
                    <a:pt x="233222" y="219659"/>
                  </a:lnTo>
                  <a:lnTo>
                    <a:pt x="233680" y="213563"/>
                  </a:lnTo>
                  <a:lnTo>
                    <a:pt x="234581" y="201358"/>
                  </a:lnTo>
                  <a:lnTo>
                    <a:pt x="235115" y="198437"/>
                  </a:lnTo>
                  <a:lnTo>
                    <a:pt x="235216" y="197827"/>
                  </a:lnTo>
                  <a:lnTo>
                    <a:pt x="235254" y="197612"/>
                  </a:lnTo>
                  <a:close/>
                </a:path>
                <a:path w="807720" h="303529">
                  <a:moveTo>
                    <a:pt x="424078" y="13550"/>
                  </a:moveTo>
                  <a:lnTo>
                    <a:pt x="423900" y="12649"/>
                  </a:lnTo>
                  <a:lnTo>
                    <a:pt x="423773" y="12026"/>
                  </a:lnTo>
                  <a:lnTo>
                    <a:pt x="423710" y="11836"/>
                  </a:lnTo>
                  <a:lnTo>
                    <a:pt x="422376" y="10845"/>
                  </a:lnTo>
                  <a:lnTo>
                    <a:pt x="419671" y="11188"/>
                  </a:lnTo>
                  <a:lnTo>
                    <a:pt x="415150" y="11493"/>
                  </a:lnTo>
                  <a:lnTo>
                    <a:pt x="415442" y="11493"/>
                  </a:lnTo>
                  <a:lnTo>
                    <a:pt x="409346" y="11836"/>
                  </a:lnTo>
                  <a:lnTo>
                    <a:pt x="404596" y="12026"/>
                  </a:lnTo>
                  <a:lnTo>
                    <a:pt x="384492" y="12649"/>
                  </a:lnTo>
                  <a:lnTo>
                    <a:pt x="375666" y="12649"/>
                  </a:lnTo>
                  <a:lnTo>
                    <a:pt x="370713" y="12509"/>
                  </a:lnTo>
                  <a:lnTo>
                    <a:pt x="349656" y="11493"/>
                  </a:lnTo>
                  <a:lnTo>
                    <a:pt x="341401" y="10845"/>
                  </a:lnTo>
                  <a:lnTo>
                    <a:pt x="341985" y="10845"/>
                  </a:lnTo>
                  <a:lnTo>
                    <a:pt x="336359" y="10045"/>
                  </a:lnTo>
                  <a:lnTo>
                    <a:pt x="327469" y="8470"/>
                  </a:lnTo>
                  <a:lnTo>
                    <a:pt x="325767" y="7797"/>
                  </a:lnTo>
                  <a:lnTo>
                    <a:pt x="322376" y="13550"/>
                  </a:lnTo>
                  <a:lnTo>
                    <a:pt x="321017" y="20002"/>
                  </a:lnTo>
                  <a:lnTo>
                    <a:pt x="322376" y="21018"/>
                  </a:lnTo>
                  <a:lnTo>
                    <a:pt x="327126" y="24409"/>
                  </a:lnTo>
                  <a:lnTo>
                    <a:pt x="342722" y="28816"/>
                  </a:lnTo>
                  <a:lnTo>
                    <a:pt x="358990" y="30848"/>
                  </a:lnTo>
                  <a:lnTo>
                    <a:pt x="363740" y="31521"/>
                  </a:lnTo>
                  <a:lnTo>
                    <a:pt x="375259" y="32194"/>
                  </a:lnTo>
                  <a:lnTo>
                    <a:pt x="400342" y="31521"/>
                  </a:lnTo>
                  <a:lnTo>
                    <a:pt x="419328" y="29146"/>
                  </a:lnTo>
                  <a:lnTo>
                    <a:pt x="423392" y="27787"/>
                  </a:lnTo>
                  <a:lnTo>
                    <a:pt x="424078" y="17627"/>
                  </a:lnTo>
                  <a:lnTo>
                    <a:pt x="424078" y="13550"/>
                  </a:lnTo>
                  <a:close/>
                </a:path>
                <a:path w="807720" h="303529">
                  <a:moveTo>
                    <a:pt x="434708" y="122364"/>
                  </a:moveTo>
                  <a:lnTo>
                    <a:pt x="433057" y="114554"/>
                  </a:lnTo>
                  <a:lnTo>
                    <a:pt x="428104" y="108242"/>
                  </a:lnTo>
                  <a:lnTo>
                    <a:pt x="419798" y="101396"/>
                  </a:lnTo>
                  <a:lnTo>
                    <a:pt x="418312" y="100164"/>
                  </a:lnTo>
                  <a:lnTo>
                    <a:pt x="412889" y="96088"/>
                  </a:lnTo>
                  <a:lnTo>
                    <a:pt x="412889" y="128473"/>
                  </a:lnTo>
                  <a:lnTo>
                    <a:pt x="412800" y="136271"/>
                  </a:lnTo>
                  <a:lnTo>
                    <a:pt x="383489" y="167182"/>
                  </a:lnTo>
                  <a:lnTo>
                    <a:pt x="384733" y="167182"/>
                  </a:lnTo>
                  <a:lnTo>
                    <a:pt x="371868" y="167792"/>
                  </a:lnTo>
                  <a:lnTo>
                    <a:pt x="360527" y="168033"/>
                  </a:lnTo>
                  <a:lnTo>
                    <a:pt x="353542" y="167182"/>
                  </a:lnTo>
                  <a:lnTo>
                    <a:pt x="348056" y="164388"/>
                  </a:lnTo>
                  <a:lnTo>
                    <a:pt x="341198" y="158813"/>
                  </a:lnTo>
                  <a:lnTo>
                    <a:pt x="329831" y="149148"/>
                  </a:lnTo>
                  <a:lnTo>
                    <a:pt x="329869" y="134912"/>
                  </a:lnTo>
                  <a:lnTo>
                    <a:pt x="358686" y="102247"/>
                  </a:lnTo>
                  <a:lnTo>
                    <a:pt x="380746" y="101396"/>
                  </a:lnTo>
                  <a:lnTo>
                    <a:pt x="386575" y="101815"/>
                  </a:lnTo>
                  <a:lnTo>
                    <a:pt x="391071" y="103454"/>
                  </a:lnTo>
                  <a:lnTo>
                    <a:pt x="396621" y="106781"/>
                  </a:lnTo>
                  <a:lnTo>
                    <a:pt x="405765" y="112547"/>
                  </a:lnTo>
                  <a:lnTo>
                    <a:pt x="412889" y="128473"/>
                  </a:lnTo>
                  <a:lnTo>
                    <a:pt x="412889" y="96088"/>
                  </a:lnTo>
                  <a:lnTo>
                    <a:pt x="408051" y="92430"/>
                  </a:lnTo>
                  <a:lnTo>
                    <a:pt x="399757" y="88493"/>
                  </a:lnTo>
                  <a:lnTo>
                    <a:pt x="388937" y="87122"/>
                  </a:lnTo>
                  <a:lnTo>
                    <a:pt x="371538" y="87122"/>
                  </a:lnTo>
                  <a:lnTo>
                    <a:pt x="327393" y="99999"/>
                  </a:lnTo>
                  <a:lnTo>
                    <a:pt x="309156" y="125082"/>
                  </a:lnTo>
                  <a:lnTo>
                    <a:pt x="309156" y="148132"/>
                  </a:lnTo>
                  <a:lnTo>
                    <a:pt x="337629" y="177457"/>
                  </a:lnTo>
                  <a:lnTo>
                    <a:pt x="358889" y="184073"/>
                  </a:lnTo>
                  <a:lnTo>
                    <a:pt x="371868" y="184073"/>
                  </a:lnTo>
                  <a:lnTo>
                    <a:pt x="385483" y="183502"/>
                  </a:lnTo>
                  <a:lnTo>
                    <a:pt x="384378" y="183502"/>
                  </a:lnTo>
                  <a:lnTo>
                    <a:pt x="391388" y="182587"/>
                  </a:lnTo>
                  <a:lnTo>
                    <a:pt x="422630" y="164388"/>
                  </a:lnTo>
                  <a:lnTo>
                    <a:pt x="426961" y="157962"/>
                  </a:lnTo>
                  <a:lnTo>
                    <a:pt x="434251" y="146786"/>
                  </a:lnTo>
                  <a:lnTo>
                    <a:pt x="434352" y="143281"/>
                  </a:lnTo>
                  <a:lnTo>
                    <a:pt x="434543" y="136271"/>
                  </a:lnTo>
                  <a:lnTo>
                    <a:pt x="434644" y="128663"/>
                  </a:lnTo>
                  <a:lnTo>
                    <a:pt x="434708" y="122364"/>
                  </a:lnTo>
                  <a:close/>
                </a:path>
                <a:path w="807720" h="303529">
                  <a:moveTo>
                    <a:pt x="461365" y="69824"/>
                  </a:moveTo>
                  <a:lnTo>
                    <a:pt x="461238" y="69151"/>
                  </a:lnTo>
                  <a:lnTo>
                    <a:pt x="460756" y="66433"/>
                  </a:lnTo>
                  <a:lnTo>
                    <a:pt x="460692" y="62369"/>
                  </a:lnTo>
                  <a:lnTo>
                    <a:pt x="459790" y="55778"/>
                  </a:lnTo>
                  <a:lnTo>
                    <a:pt x="459676" y="54914"/>
                  </a:lnTo>
                  <a:lnTo>
                    <a:pt x="459562" y="54229"/>
                  </a:lnTo>
                  <a:lnTo>
                    <a:pt x="459460" y="53530"/>
                  </a:lnTo>
                  <a:lnTo>
                    <a:pt x="459409" y="53213"/>
                  </a:lnTo>
                  <a:lnTo>
                    <a:pt x="459308" y="52539"/>
                  </a:lnTo>
                  <a:lnTo>
                    <a:pt x="458990" y="50507"/>
                  </a:lnTo>
                  <a:lnTo>
                    <a:pt x="458660" y="48806"/>
                  </a:lnTo>
                  <a:lnTo>
                    <a:pt x="455942" y="47790"/>
                  </a:lnTo>
                  <a:lnTo>
                    <a:pt x="454926" y="48133"/>
                  </a:lnTo>
                  <a:lnTo>
                    <a:pt x="445401" y="49733"/>
                  </a:lnTo>
                  <a:lnTo>
                    <a:pt x="407098" y="53530"/>
                  </a:lnTo>
                  <a:lnTo>
                    <a:pt x="356717" y="55511"/>
                  </a:lnTo>
                  <a:lnTo>
                    <a:pt x="340728" y="55511"/>
                  </a:lnTo>
                  <a:lnTo>
                    <a:pt x="326669" y="55778"/>
                  </a:lnTo>
                  <a:lnTo>
                    <a:pt x="320192" y="55778"/>
                  </a:lnTo>
                  <a:lnTo>
                    <a:pt x="313143" y="55511"/>
                  </a:lnTo>
                  <a:lnTo>
                    <a:pt x="313778" y="55511"/>
                  </a:lnTo>
                  <a:lnTo>
                    <a:pt x="293903" y="54229"/>
                  </a:lnTo>
                  <a:lnTo>
                    <a:pt x="284416" y="53213"/>
                  </a:lnTo>
                  <a:lnTo>
                    <a:pt x="282714" y="52882"/>
                  </a:lnTo>
                  <a:lnTo>
                    <a:pt x="281355" y="54914"/>
                  </a:lnTo>
                  <a:lnTo>
                    <a:pt x="281444" y="55079"/>
                  </a:lnTo>
                  <a:lnTo>
                    <a:pt x="281559" y="55308"/>
                  </a:lnTo>
                  <a:lnTo>
                    <a:pt x="281660" y="55511"/>
                  </a:lnTo>
                  <a:lnTo>
                    <a:pt x="281749" y="55778"/>
                  </a:lnTo>
                  <a:lnTo>
                    <a:pt x="284416" y="66433"/>
                  </a:lnTo>
                  <a:lnTo>
                    <a:pt x="285648" y="69824"/>
                  </a:lnTo>
                  <a:lnTo>
                    <a:pt x="285762" y="70510"/>
                  </a:lnTo>
                  <a:lnTo>
                    <a:pt x="286105" y="70840"/>
                  </a:lnTo>
                  <a:lnTo>
                    <a:pt x="286778" y="72542"/>
                  </a:lnTo>
                  <a:lnTo>
                    <a:pt x="288823" y="74917"/>
                  </a:lnTo>
                  <a:lnTo>
                    <a:pt x="292214" y="74574"/>
                  </a:lnTo>
                  <a:lnTo>
                    <a:pt x="300685" y="73901"/>
                  </a:lnTo>
                  <a:lnTo>
                    <a:pt x="322033" y="72542"/>
                  </a:lnTo>
                  <a:lnTo>
                    <a:pt x="330517" y="71856"/>
                  </a:lnTo>
                  <a:lnTo>
                    <a:pt x="363689" y="70510"/>
                  </a:lnTo>
                  <a:lnTo>
                    <a:pt x="416623" y="69151"/>
                  </a:lnTo>
                  <a:lnTo>
                    <a:pt x="430860" y="69151"/>
                  </a:lnTo>
                  <a:lnTo>
                    <a:pt x="450176" y="69494"/>
                  </a:lnTo>
                  <a:lnTo>
                    <a:pt x="456615" y="69824"/>
                  </a:lnTo>
                  <a:lnTo>
                    <a:pt x="461365" y="69824"/>
                  </a:lnTo>
                  <a:close/>
                </a:path>
                <a:path w="807720" h="303529">
                  <a:moveTo>
                    <a:pt x="479450" y="214807"/>
                  </a:moveTo>
                  <a:lnTo>
                    <a:pt x="479310" y="214807"/>
                  </a:lnTo>
                  <a:lnTo>
                    <a:pt x="478612" y="211658"/>
                  </a:lnTo>
                  <a:lnTo>
                    <a:pt x="476961" y="202374"/>
                  </a:lnTo>
                  <a:lnTo>
                    <a:pt x="476288" y="199669"/>
                  </a:lnTo>
                  <a:lnTo>
                    <a:pt x="431622" y="209600"/>
                  </a:lnTo>
                  <a:lnTo>
                    <a:pt x="386283" y="214807"/>
                  </a:lnTo>
                  <a:lnTo>
                    <a:pt x="345071" y="217411"/>
                  </a:lnTo>
                  <a:lnTo>
                    <a:pt x="315366" y="218224"/>
                  </a:lnTo>
                  <a:lnTo>
                    <a:pt x="277545" y="218224"/>
                  </a:lnTo>
                  <a:lnTo>
                    <a:pt x="269494" y="216611"/>
                  </a:lnTo>
                  <a:lnTo>
                    <a:pt x="269379" y="216801"/>
                  </a:lnTo>
                  <a:lnTo>
                    <a:pt x="269265" y="216954"/>
                  </a:lnTo>
                  <a:lnTo>
                    <a:pt x="268135" y="218643"/>
                  </a:lnTo>
                  <a:lnTo>
                    <a:pt x="268478" y="219329"/>
                  </a:lnTo>
                  <a:lnTo>
                    <a:pt x="269836" y="225082"/>
                  </a:lnTo>
                  <a:lnTo>
                    <a:pt x="271526" y="231533"/>
                  </a:lnTo>
                  <a:lnTo>
                    <a:pt x="271627" y="231800"/>
                  </a:lnTo>
                  <a:lnTo>
                    <a:pt x="272884" y="235254"/>
                  </a:lnTo>
                  <a:lnTo>
                    <a:pt x="273900" y="238302"/>
                  </a:lnTo>
                  <a:lnTo>
                    <a:pt x="275932" y="239661"/>
                  </a:lnTo>
                  <a:lnTo>
                    <a:pt x="291528" y="238302"/>
                  </a:lnTo>
                  <a:lnTo>
                    <a:pt x="354037" y="234492"/>
                  </a:lnTo>
                  <a:lnTo>
                    <a:pt x="415480" y="228092"/>
                  </a:lnTo>
                  <a:lnTo>
                    <a:pt x="469163" y="219329"/>
                  </a:lnTo>
                  <a:lnTo>
                    <a:pt x="476961" y="216954"/>
                  </a:lnTo>
                  <a:lnTo>
                    <a:pt x="479450" y="214807"/>
                  </a:lnTo>
                  <a:close/>
                </a:path>
                <a:path w="807720" h="303529">
                  <a:moveTo>
                    <a:pt x="512559" y="673"/>
                  </a:moveTo>
                  <a:lnTo>
                    <a:pt x="510184" y="673"/>
                  </a:lnTo>
                  <a:lnTo>
                    <a:pt x="490855" y="0"/>
                  </a:lnTo>
                  <a:lnTo>
                    <a:pt x="487464" y="0"/>
                  </a:lnTo>
                  <a:lnTo>
                    <a:pt x="485775" y="1689"/>
                  </a:lnTo>
                  <a:lnTo>
                    <a:pt x="486448" y="3390"/>
                  </a:lnTo>
                  <a:lnTo>
                    <a:pt x="488149" y="6781"/>
                  </a:lnTo>
                  <a:lnTo>
                    <a:pt x="489839" y="28816"/>
                  </a:lnTo>
                  <a:lnTo>
                    <a:pt x="489839" y="288137"/>
                  </a:lnTo>
                  <a:lnTo>
                    <a:pt x="491197" y="288137"/>
                  </a:lnTo>
                  <a:lnTo>
                    <a:pt x="508482" y="287121"/>
                  </a:lnTo>
                  <a:lnTo>
                    <a:pt x="510184" y="286791"/>
                  </a:lnTo>
                  <a:lnTo>
                    <a:pt x="511200" y="284746"/>
                  </a:lnTo>
                  <a:lnTo>
                    <a:pt x="511302" y="28816"/>
                  </a:lnTo>
                  <a:lnTo>
                    <a:pt x="511543" y="15925"/>
                  </a:lnTo>
                  <a:lnTo>
                    <a:pt x="512559" y="3390"/>
                  </a:lnTo>
                  <a:lnTo>
                    <a:pt x="512559" y="673"/>
                  </a:lnTo>
                  <a:close/>
                </a:path>
                <a:path w="807720" h="303529">
                  <a:moveTo>
                    <a:pt x="715810" y="49199"/>
                  </a:moveTo>
                  <a:lnTo>
                    <a:pt x="695617" y="19215"/>
                  </a:lnTo>
                  <a:lnTo>
                    <a:pt x="695617" y="47117"/>
                  </a:lnTo>
                  <a:lnTo>
                    <a:pt x="695617" y="70510"/>
                  </a:lnTo>
                  <a:lnTo>
                    <a:pt x="682053" y="88138"/>
                  </a:lnTo>
                  <a:lnTo>
                    <a:pt x="660692" y="97624"/>
                  </a:lnTo>
                  <a:lnTo>
                    <a:pt x="648157" y="97624"/>
                  </a:lnTo>
                  <a:lnTo>
                    <a:pt x="635266" y="97967"/>
                  </a:lnTo>
                  <a:lnTo>
                    <a:pt x="613575" y="89154"/>
                  </a:lnTo>
                  <a:lnTo>
                    <a:pt x="600354" y="72199"/>
                  </a:lnTo>
                  <a:lnTo>
                    <a:pt x="600354" y="49822"/>
                  </a:lnTo>
                  <a:lnTo>
                    <a:pt x="613918" y="33223"/>
                  </a:lnTo>
                  <a:lnTo>
                    <a:pt x="635749" y="23317"/>
                  </a:lnTo>
                  <a:lnTo>
                    <a:pt x="637895" y="23317"/>
                  </a:lnTo>
                  <a:lnTo>
                    <a:pt x="647814" y="23050"/>
                  </a:lnTo>
                  <a:lnTo>
                    <a:pt x="660019" y="22364"/>
                  </a:lnTo>
                  <a:lnTo>
                    <a:pt x="682053" y="30848"/>
                  </a:lnTo>
                  <a:lnTo>
                    <a:pt x="695617" y="47117"/>
                  </a:lnTo>
                  <a:lnTo>
                    <a:pt x="695617" y="19215"/>
                  </a:lnTo>
                  <a:lnTo>
                    <a:pt x="659371" y="8166"/>
                  </a:lnTo>
                  <a:lnTo>
                    <a:pt x="636930" y="8775"/>
                  </a:lnTo>
                  <a:lnTo>
                    <a:pt x="599122" y="23317"/>
                  </a:lnTo>
                  <a:lnTo>
                    <a:pt x="580491" y="52692"/>
                  </a:lnTo>
                  <a:lnTo>
                    <a:pt x="580504" y="71285"/>
                  </a:lnTo>
                  <a:lnTo>
                    <a:pt x="605282" y="104013"/>
                  </a:lnTo>
                  <a:lnTo>
                    <a:pt x="636993" y="113182"/>
                  </a:lnTo>
                  <a:lnTo>
                    <a:pt x="647814" y="112877"/>
                  </a:lnTo>
                  <a:lnTo>
                    <a:pt x="690943" y="101320"/>
                  </a:lnTo>
                  <a:lnTo>
                    <a:pt x="696620" y="97967"/>
                  </a:lnTo>
                  <a:lnTo>
                    <a:pt x="701001" y="93738"/>
                  </a:lnTo>
                  <a:lnTo>
                    <a:pt x="706628" y="86779"/>
                  </a:lnTo>
                  <a:lnTo>
                    <a:pt x="712012" y="79667"/>
                  </a:lnTo>
                  <a:lnTo>
                    <a:pt x="714781" y="74409"/>
                  </a:lnTo>
                  <a:lnTo>
                    <a:pt x="715810" y="68376"/>
                  </a:lnTo>
                  <a:lnTo>
                    <a:pt x="715810" y="49199"/>
                  </a:lnTo>
                  <a:close/>
                </a:path>
                <a:path w="807720" h="303529">
                  <a:moveTo>
                    <a:pt x="745426" y="138557"/>
                  </a:moveTo>
                  <a:lnTo>
                    <a:pt x="744728" y="135420"/>
                  </a:lnTo>
                  <a:lnTo>
                    <a:pt x="743077" y="127114"/>
                  </a:lnTo>
                  <a:lnTo>
                    <a:pt x="742734" y="124739"/>
                  </a:lnTo>
                  <a:lnTo>
                    <a:pt x="740016" y="125425"/>
                  </a:lnTo>
                  <a:lnTo>
                    <a:pt x="689686" y="134264"/>
                  </a:lnTo>
                  <a:lnTo>
                    <a:pt x="635139" y="139217"/>
                  </a:lnTo>
                  <a:lnTo>
                    <a:pt x="615315" y="140258"/>
                  </a:lnTo>
                  <a:lnTo>
                    <a:pt x="616432" y="140258"/>
                  </a:lnTo>
                  <a:lnTo>
                    <a:pt x="602145" y="140677"/>
                  </a:lnTo>
                  <a:lnTo>
                    <a:pt x="603034" y="140677"/>
                  </a:lnTo>
                  <a:lnTo>
                    <a:pt x="593344" y="140868"/>
                  </a:lnTo>
                  <a:lnTo>
                    <a:pt x="584022" y="140868"/>
                  </a:lnTo>
                  <a:lnTo>
                    <a:pt x="562013" y="140462"/>
                  </a:lnTo>
                  <a:lnTo>
                    <a:pt x="555739" y="140258"/>
                  </a:lnTo>
                  <a:lnTo>
                    <a:pt x="551688" y="139915"/>
                  </a:lnTo>
                  <a:lnTo>
                    <a:pt x="546722" y="139217"/>
                  </a:lnTo>
                  <a:lnTo>
                    <a:pt x="546938" y="139217"/>
                  </a:lnTo>
                  <a:lnTo>
                    <a:pt x="545769" y="138988"/>
                  </a:lnTo>
                  <a:lnTo>
                    <a:pt x="544423" y="141020"/>
                  </a:lnTo>
                  <a:lnTo>
                    <a:pt x="544753" y="141693"/>
                  </a:lnTo>
                  <a:lnTo>
                    <a:pt x="546112" y="147116"/>
                  </a:lnTo>
                  <a:lnTo>
                    <a:pt x="547814" y="153555"/>
                  </a:lnTo>
                  <a:lnTo>
                    <a:pt x="549160" y="157289"/>
                  </a:lnTo>
                  <a:lnTo>
                    <a:pt x="550176" y="160337"/>
                  </a:lnTo>
                  <a:lnTo>
                    <a:pt x="552221" y="161696"/>
                  </a:lnTo>
                  <a:lnTo>
                    <a:pt x="562673" y="160756"/>
                  </a:lnTo>
                  <a:lnTo>
                    <a:pt x="567829" y="160337"/>
                  </a:lnTo>
                  <a:lnTo>
                    <a:pt x="618998" y="156946"/>
                  </a:lnTo>
                  <a:lnTo>
                    <a:pt x="620699" y="156946"/>
                  </a:lnTo>
                  <a:lnTo>
                    <a:pt x="623747" y="156616"/>
                  </a:lnTo>
                  <a:lnTo>
                    <a:pt x="625436" y="156273"/>
                  </a:lnTo>
                  <a:lnTo>
                    <a:pt x="625335" y="156946"/>
                  </a:lnTo>
                  <a:lnTo>
                    <a:pt x="625208" y="157746"/>
                  </a:lnTo>
                  <a:lnTo>
                    <a:pt x="625132" y="158267"/>
                  </a:lnTo>
                  <a:lnTo>
                    <a:pt x="611365" y="200850"/>
                  </a:lnTo>
                  <a:lnTo>
                    <a:pt x="597636" y="221703"/>
                  </a:lnTo>
                  <a:lnTo>
                    <a:pt x="597306" y="224066"/>
                  </a:lnTo>
                  <a:lnTo>
                    <a:pt x="598995" y="224751"/>
                  </a:lnTo>
                  <a:lnTo>
                    <a:pt x="610857" y="227457"/>
                  </a:lnTo>
                  <a:lnTo>
                    <a:pt x="617639" y="228473"/>
                  </a:lnTo>
                  <a:lnTo>
                    <a:pt x="620356" y="224751"/>
                  </a:lnTo>
                  <a:lnTo>
                    <a:pt x="626541" y="216611"/>
                  </a:lnTo>
                  <a:lnTo>
                    <a:pt x="641870" y="180149"/>
                  </a:lnTo>
                  <a:lnTo>
                    <a:pt x="647471" y="154241"/>
                  </a:lnTo>
                  <a:lnTo>
                    <a:pt x="693089" y="149567"/>
                  </a:lnTo>
                  <a:lnTo>
                    <a:pt x="735114" y="143103"/>
                  </a:lnTo>
                  <a:lnTo>
                    <a:pt x="743229" y="140868"/>
                  </a:lnTo>
                  <a:lnTo>
                    <a:pt x="745109" y="138988"/>
                  </a:lnTo>
                  <a:lnTo>
                    <a:pt x="745426" y="138557"/>
                  </a:lnTo>
                  <a:close/>
                </a:path>
                <a:path w="807720" h="303529">
                  <a:moveTo>
                    <a:pt x="790524" y="330"/>
                  </a:moveTo>
                  <a:lnTo>
                    <a:pt x="788835" y="330"/>
                  </a:lnTo>
                  <a:lnTo>
                    <a:pt x="784771" y="0"/>
                  </a:lnTo>
                  <a:lnTo>
                    <a:pt x="765441" y="0"/>
                  </a:lnTo>
                  <a:lnTo>
                    <a:pt x="763752" y="1689"/>
                  </a:lnTo>
                  <a:lnTo>
                    <a:pt x="764425" y="3390"/>
                  </a:lnTo>
                  <a:lnTo>
                    <a:pt x="766127" y="6781"/>
                  </a:lnTo>
                  <a:lnTo>
                    <a:pt x="766229" y="8166"/>
                  </a:lnTo>
                  <a:lnTo>
                    <a:pt x="766343" y="9639"/>
                  </a:lnTo>
                  <a:lnTo>
                    <a:pt x="766394" y="10236"/>
                  </a:lnTo>
                  <a:lnTo>
                    <a:pt x="766508" y="11734"/>
                  </a:lnTo>
                  <a:lnTo>
                    <a:pt x="767753" y="27609"/>
                  </a:lnTo>
                  <a:lnTo>
                    <a:pt x="767816" y="172885"/>
                  </a:lnTo>
                  <a:lnTo>
                    <a:pt x="759345" y="173558"/>
                  </a:lnTo>
                  <a:lnTo>
                    <a:pt x="737311" y="174917"/>
                  </a:lnTo>
                  <a:lnTo>
                    <a:pt x="715606" y="175933"/>
                  </a:lnTo>
                  <a:lnTo>
                    <a:pt x="697979" y="175933"/>
                  </a:lnTo>
                  <a:lnTo>
                    <a:pt x="693572" y="175260"/>
                  </a:lnTo>
                  <a:lnTo>
                    <a:pt x="691883" y="174917"/>
                  </a:lnTo>
                  <a:lnTo>
                    <a:pt x="691769" y="175260"/>
                  </a:lnTo>
                  <a:lnTo>
                    <a:pt x="691210" y="176949"/>
                  </a:lnTo>
                  <a:lnTo>
                    <a:pt x="691210" y="177634"/>
                  </a:lnTo>
                  <a:lnTo>
                    <a:pt x="693915" y="191185"/>
                  </a:lnTo>
                  <a:lnTo>
                    <a:pt x="693915" y="191528"/>
                  </a:lnTo>
                  <a:lnTo>
                    <a:pt x="694258" y="191871"/>
                  </a:lnTo>
                  <a:lnTo>
                    <a:pt x="694931" y="193560"/>
                  </a:lnTo>
                  <a:lnTo>
                    <a:pt x="696633" y="194919"/>
                  </a:lnTo>
                  <a:lnTo>
                    <a:pt x="740359" y="190512"/>
                  </a:lnTo>
                  <a:lnTo>
                    <a:pt x="767816" y="188480"/>
                  </a:lnTo>
                  <a:lnTo>
                    <a:pt x="767816" y="235597"/>
                  </a:lnTo>
                  <a:lnTo>
                    <a:pt x="769175" y="235597"/>
                  </a:lnTo>
                  <a:lnTo>
                    <a:pt x="786460" y="234581"/>
                  </a:lnTo>
                  <a:lnTo>
                    <a:pt x="788162" y="234238"/>
                  </a:lnTo>
                  <a:lnTo>
                    <a:pt x="789178" y="232206"/>
                  </a:lnTo>
                  <a:lnTo>
                    <a:pt x="789178" y="188480"/>
                  </a:lnTo>
                  <a:lnTo>
                    <a:pt x="789178" y="175933"/>
                  </a:lnTo>
                  <a:lnTo>
                    <a:pt x="789279" y="28473"/>
                  </a:lnTo>
                  <a:lnTo>
                    <a:pt x="789393" y="22364"/>
                  </a:lnTo>
                  <a:lnTo>
                    <a:pt x="789508" y="15595"/>
                  </a:lnTo>
                  <a:lnTo>
                    <a:pt x="790498" y="3390"/>
                  </a:lnTo>
                  <a:lnTo>
                    <a:pt x="790524" y="330"/>
                  </a:lnTo>
                  <a:close/>
                </a:path>
                <a:path w="807720" h="303529">
                  <a:moveTo>
                    <a:pt x="807478" y="296278"/>
                  </a:moveTo>
                  <a:lnTo>
                    <a:pt x="805548" y="284924"/>
                  </a:lnTo>
                  <a:lnTo>
                    <a:pt x="805522" y="284746"/>
                  </a:lnTo>
                  <a:lnTo>
                    <a:pt x="805408" y="284137"/>
                  </a:lnTo>
                  <a:lnTo>
                    <a:pt x="804773" y="280339"/>
                  </a:lnTo>
                  <a:lnTo>
                    <a:pt x="804430" y="278650"/>
                  </a:lnTo>
                  <a:lnTo>
                    <a:pt x="802398" y="276618"/>
                  </a:lnTo>
                  <a:lnTo>
                    <a:pt x="799007" y="277291"/>
                  </a:lnTo>
                  <a:lnTo>
                    <a:pt x="790867" y="279323"/>
                  </a:lnTo>
                  <a:lnTo>
                    <a:pt x="766572" y="282282"/>
                  </a:lnTo>
                  <a:lnTo>
                    <a:pt x="760488" y="282905"/>
                  </a:lnTo>
                  <a:lnTo>
                    <a:pt x="754595" y="283311"/>
                  </a:lnTo>
                  <a:lnTo>
                    <a:pt x="732459" y="284365"/>
                  </a:lnTo>
                  <a:lnTo>
                    <a:pt x="710641" y="284924"/>
                  </a:lnTo>
                  <a:lnTo>
                    <a:pt x="690524" y="284924"/>
                  </a:lnTo>
                  <a:lnTo>
                    <a:pt x="677303" y="284746"/>
                  </a:lnTo>
                  <a:lnTo>
                    <a:pt x="666623" y="284365"/>
                  </a:lnTo>
                  <a:lnTo>
                    <a:pt x="662686" y="284365"/>
                  </a:lnTo>
                  <a:lnTo>
                    <a:pt x="657987" y="279666"/>
                  </a:lnTo>
                  <a:lnTo>
                    <a:pt x="658037" y="242379"/>
                  </a:lnTo>
                  <a:lnTo>
                    <a:pt x="658342" y="232206"/>
                  </a:lnTo>
                  <a:lnTo>
                    <a:pt x="658545" y="227457"/>
                  </a:lnTo>
                  <a:lnTo>
                    <a:pt x="658660" y="221703"/>
                  </a:lnTo>
                  <a:lnTo>
                    <a:pt x="656971" y="221361"/>
                  </a:lnTo>
                  <a:lnTo>
                    <a:pt x="656285" y="221361"/>
                  </a:lnTo>
                  <a:lnTo>
                    <a:pt x="647141" y="220675"/>
                  </a:lnTo>
                  <a:lnTo>
                    <a:pt x="637298" y="220345"/>
                  </a:lnTo>
                  <a:lnTo>
                    <a:pt x="632218" y="220345"/>
                  </a:lnTo>
                  <a:lnTo>
                    <a:pt x="632320" y="220675"/>
                  </a:lnTo>
                  <a:lnTo>
                    <a:pt x="632421" y="221018"/>
                  </a:lnTo>
                  <a:lnTo>
                    <a:pt x="632523" y="221361"/>
                  </a:lnTo>
                  <a:lnTo>
                    <a:pt x="632625" y="221703"/>
                  </a:lnTo>
                  <a:lnTo>
                    <a:pt x="634250" y="227126"/>
                  </a:lnTo>
                  <a:lnTo>
                    <a:pt x="634301" y="227457"/>
                  </a:lnTo>
                  <a:lnTo>
                    <a:pt x="636625" y="242379"/>
                  </a:lnTo>
                  <a:lnTo>
                    <a:pt x="636625" y="285089"/>
                  </a:lnTo>
                  <a:lnTo>
                    <a:pt x="648081" y="301599"/>
                  </a:lnTo>
                  <a:lnTo>
                    <a:pt x="698957" y="301599"/>
                  </a:lnTo>
                  <a:lnTo>
                    <a:pt x="773214" y="300012"/>
                  </a:lnTo>
                  <a:lnTo>
                    <a:pt x="805789" y="300012"/>
                  </a:lnTo>
                  <a:lnTo>
                    <a:pt x="807478" y="297967"/>
                  </a:lnTo>
                  <a:lnTo>
                    <a:pt x="807478" y="2962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919420" y="5746684"/>
              <a:ext cx="827405" cy="0"/>
            </a:xfrm>
            <a:custGeom>
              <a:avLst/>
              <a:gdLst/>
              <a:ahLst/>
              <a:cxnLst/>
              <a:rect l="l" t="t" r="r" b="b"/>
              <a:pathLst>
                <a:path w="827404" h="0">
                  <a:moveTo>
                    <a:pt x="0" y="0"/>
                  </a:moveTo>
                  <a:lnTo>
                    <a:pt x="827189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083308" y="6200457"/>
              <a:ext cx="151130" cy="186055"/>
            </a:xfrm>
            <a:custGeom>
              <a:avLst/>
              <a:gdLst/>
              <a:ahLst/>
              <a:cxnLst/>
              <a:rect l="l" t="t" r="r" b="b"/>
              <a:pathLst>
                <a:path w="151130" h="186054">
                  <a:moveTo>
                    <a:pt x="70700" y="17665"/>
                  </a:moveTo>
                  <a:lnTo>
                    <a:pt x="56565" y="17665"/>
                  </a:lnTo>
                  <a:lnTo>
                    <a:pt x="56565" y="63792"/>
                  </a:lnTo>
                  <a:lnTo>
                    <a:pt x="56565" y="76492"/>
                  </a:lnTo>
                  <a:lnTo>
                    <a:pt x="56565" y="126022"/>
                  </a:lnTo>
                  <a:lnTo>
                    <a:pt x="14554" y="126022"/>
                  </a:lnTo>
                  <a:lnTo>
                    <a:pt x="14554" y="76492"/>
                  </a:lnTo>
                  <a:lnTo>
                    <a:pt x="56565" y="76492"/>
                  </a:lnTo>
                  <a:lnTo>
                    <a:pt x="56565" y="63792"/>
                  </a:lnTo>
                  <a:lnTo>
                    <a:pt x="14554" y="63792"/>
                  </a:lnTo>
                  <a:lnTo>
                    <a:pt x="14554" y="18072"/>
                  </a:lnTo>
                  <a:lnTo>
                    <a:pt x="0" y="18072"/>
                  </a:lnTo>
                  <a:lnTo>
                    <a:pt x="0" y="63792"/>
                  </a:lnTo>
                  <a:lnTo>
                    <a:pt x="0" y="76492"/>
                  </a:lnTo>
                  <a:lnTo>
                    <a:pt x="0" y="126022"/>
                  </a:lnTo>
                  <a:lnTo>
                    <a:pt x="0" y="138722"/>
                  </a:lnTo>
                  <a:lnTo>
                    <a:pt x="70700" y="138722"/>
                  </a:lnTo>
                  <a:lnTo>
                    <a:pt x="70700" y="63792"/>
                  </a:lnTo>
                  <a:lnTo>
                    <a:pt x="70700" y="17665"/>
                  </a:lnTo>
                  <a:close/>
                </a:path>
                <a:path w="151130" h="186054">
                  <a:moveTo>
                    <a:pt x="150749" y="86702"/>
                  </a:moveTo>
                  <a:lnTo>
                    <a:pt x="136194" y="86702"/>
                  </a:lnTo>
                  <a:lnTo>
                    <a:pt x="136194" y="185889"/>
                  </a:lnTo>
                  <a:lnTo>
                    <a:pt x="150749" y="185889"/>
                  </a:lnTo>
                  <a:lnTo>
                    <a:pt x="150749" y="86702"/>
                  </a:lnTo>
                  <a:close/>
                </a:path>
                <a:path w="151130" h="186054">
                  <a:moveTo>
                    <a:pt x="150749" y="0"/>
                  </a:moveTo>
                  <a:lnTo>
                    <a:pt x="136194" y="0"/>
                  </a:lnTo>
                  <a:lnTo>
                    <a:pt x="136194" y="73952"/>
                  </a:lnTo>
                  <a:lnTo>
                    <a:pt x="109588" y="73952"/>
                  </a:lnTo>
                  <a:lnTo>
                    <a:pt x="109588" y="4102"/>
                  </a:lnTo>
                  <a:lnTo>
                    <a:pt x="95237" y="4102"/>
                  </a:lnTo>
                  <a:lnTo>
                    <a:pt x="95237" y="73952"/>
                  </a:lnTo>
                  <a:lnTo>
                    <a:pt x="95237" y="86652"/>
                  </a:lnTo>
                  <a:lnTo>
                    <a:pt x="95237" y="176822"/>
                  </a:lnTo>
                  <a:lnTo>
                    <a:pt x="109588" y="176822"/>
                  </a:lnTo>
                  <a:lnTo>
                    <a:pt x="109588" y="86652"/>
                  </a:lnTo>
                  <a:lnTo>
                    <a:pt x="150749" y="86652"/>
                  </a:lnTo>
                  <a:lnTo>
                    <a:pt x="150749" y="74015"/>
                  </a:lnTo>
                  <a:lnTo>
                    <a:pt x="150749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3387" y="6205019"/>
              <a:ext cx="168631" cy="17694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352" y="6200445"/>
              <a:ext cx="147630" cy="185682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133" y="6203772"/>
              <a:ext cx="167800" cy="18235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9270" y="6203563"/>
              <a:ext cx="168008" cy="18048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1423" y="6200029"/>
              <a:ext cx="149514" cy="18630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4187" y="6200445"/>
              <a:ext cx="150541" cy="18589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5295" y="6200652"/>
              <a:ext cx="170919" cy="181523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735095" y="6198577"/>
              <a:ext cx="532130" cy="187960"/>
            </a:xfrm>
            <a:custGeom>
              <a:avLst/>
              <a:gdLst/>
              <a:ahLst/>
              <a:cxnLst/>
              <a:rect l="l" t="t" r="r" b="b"/>
              <a:pathLst>
                <a:path w="532129" h="187960">
                  <a:moveTo>
                    <a:pt x="111671" y="16433"/>
                  </a:moveTo>
                  <a:lnTo>
                    <a:pt x="65722" y="16433"/>
                  </a:lnTo>
                  <a:lnTo>
                    <a:pt x="65722" y="0"/>
                  </a:lnTo>
                  <a:lnTo>
                    <a:pt x="50749" y="0"/>
                  </a:lnTo>
                  <a:lnTo>
                    <a:pt x="50749" y="16433"/>
                  </a:lnTo>
                  <a:lnTo>
                    <a:pt x="4584" y="16433"/>
                  </a:lnTo>
                  <a:lnTo>
                    <a:pt x="4584" y="27444"/>
                  </a:lnTo>
                  <a:lnTo>
                    <a:pt x="111671" y="27444"/>
                  </a:lnTo>
                  <a:lnTo>
                    <a:pt x="111671" y="16433"/>
                  </a:lnTo>
                  <a:close/>
                </a:path>
                <a:path w="532129" h="187960">
                  <a:moveTo>
                    <a:pt x="118325" y="99606"/>
                  </a:moveTo>
                  <a:lnTo>
                    <a:pt x="117767" y="94195"/>
                  </a:lnTo>
                  <a:lnTo>
                    <a:pt x="117690" y="93484"/>
                  </a:lnTo>
                  <a:lnTo>
                    <a:pt x="117589" y="92532"/>
                  </a:lnTo>
                  <a:lnTo>
                    <a:pt x="117284" y="89623"/>
                  </a:lnTo>
                  <a:lnTo>
                    <a:pt x="104787" y="91274"/>
                  </a:lnTo>
                  <a:lnTo>
                    <a:pt x="91973" y="92532"/>
                  </a:lnTo>
                  <a:lnTo>
                    <a:pt x="78930" y="93484"/>
                  </a:lnTo>
                  <a:lnTo>
                    <a:pt x="65722" y="94195"/>
                  </a:lnTo>
                  <a:lnTo>
                    <a:pt x="65722" y="82550"/>
                  </a:lnTo>
                  <a:lnTo>
                    <a:pt x="80454" y="80010"/>
                  </a:lnTo>
                  <a:lnTo>
                    <a:pt x="91579" y="74980"/>
                  </a:lnTo>
                  <a:lnTo>
                    <a:pt x="93700" y="72783"/>
                  </a:lnTo>
                  <a:lnTo>
                    <a:pt x="98615" y="67665"/>
                  </a:lnTo>
                  <a:lnTo>
                    <a:pt x="101066" y="58216"/>
                  </a:lnTo>
                  <a:lnTo>
                    <a:pt x="98005" y="47879"/>
                  </a:lnTo>
                  <a:lnTo>
                    <a:pt x="93764" y="44081"/>
                  </a:lnTo>
                  <a:lnTo>
                    <a:pt x="89395" y="40182"/>
                  </a:lnTo>
                  <a:lnTo>
                    <a:pt x="86728" y="39230"/>
                  </a:lnTo>
                  <a:lnTo>
                    <a:pt x="86728" y="58216"/>
                  </a:lnTo>
                  <a:lnTo>
                    <a:pt x="84696" y="64185"/>
                  </a:lnTo>
                  <a:lnTo>
                    <a:pt x="78955" y="68770"/>
                  </a:lnTo>
                  <a:lnTo>
                    <a:pt x="69964" y="71729"/>
                  </a:lnTo>
                  <a:lnTo>
                    <a:pt x="58242" y="72783"/>
                  </a:lnTo>
                  <a:lnTo>
                    <a:pt x="46266" y="71729"/>
                  </a:lnTo>
                  <a:lnTo>
                    <a:pt x="37160" y="68770"/>
                  </a:lnTo>
                  <a:lnTo>
                    <a:pt x="31369" y="64185"/>
                  </a:lnTo>
                  <a:lnTo>
                    <a:pt x="29337" y="58216"/>
                  </a:lnTo>
                  <a:lnTo>
                    <a:pt x="31369" y="52324"/>
                  </a:lnTo>
                  <a:lnTo>
                    <a:pt x="37160" y="47879"/>
                  </a:lnTo>
                  <a:lnTo>
                    <a:pt x="46266" y="45059"/>
                  </a:lnTo>
                  <a:lnTo>
                    <a:pt x="58242" y="44081"/>
                  </a:lnTo>
                  <a:lnTo>
                    <a:pt x="69964" y="45059"/>
                  </a:lnTo>
                  <a:lnTo>
                    <a:pt x="78955" y="47879"/>
                  </a:lnTo>
                  <a:lnTo>
                    <a:pt x="84696" y="52324"/>
                  </a:lnTo>
                  <a:lnTo>
                    <a:pt x="86728" y="58216"/>
                  </a:lnTo>
                  <a:lnTo>
                    <a:pt x="86728" y="39230"/>
                  </a:lnTo>
                  <a:lnTo>
                    <a:pt x="75895" y="35356"/>
                  </a:lnTo>
                  <a:lnTo>
                    <a:pt x="58242" y="33693"/>
                  </a:lnTo>
                  <a:lnTo>
                    <a:pt x="40424" y="35356"/>
                  </a:lnTo>
                  <a:lnTo>
                    <a:pt x="26784" y="40182"/>
                  </a:lnTo>
                  <a:lnTo>
                    <a:pt x="18084" y="47879"/>
                  </a:lnTo>
                  <a:lnTo>
                    <a:pt x="14986" y="58216"/>
                  </a:lnTo>
                  <a:lnTo>
                    <a:pt x="17475" y="67665"/>
                  </a:lnTo>
                  <a:lnTo>
                    <a:pt x="24599" y="74980"/>
                  </a:lnTo>
                  <a:lnTo>
                    <a:pt x="35864" y="80010"/>
                  </a:lnTo>
                  <a:lnTo>
                    <a:pt x="50749" y="82550"/>
                  </a:lnTo>
                  <a:lnTo>
                    <a:pt x="50749" y="94818"/>
                  </a:lnTo>
                  <a:lnTo>
                    <a:pt x="37122" y="95173"/>
                  </a:lnTo>
                  <a:lnTo>
                    <a:pt x="24053" y="95364"/>
                  </a:lnTo>
                  <a:lnTo>
                    <a:pt x="0" y="95364"/>
                  </a:lnTo>
                  <a:lnTo>
                    <a:pt x="1892" y="106883"/>
                  </a:lnTo>
                  <a:lnTo>
                    <a:pt x="28206" y="106730"/>
                  </a:lnTo>
                  <a:lnTo>
                    <a:pt x="57454" y="105892"/>
                  </a:lnTo>
                  <a:lnTo>
                    <a:pt x="88023" y="103720"/>
                  </a:lnTo>
                  <a:lnTo>
                    <a:pt x="118325" y="99606"/>
                  </a:lnTo>
                  <a:close/>
                </a:path>
                <a:path w="532129" h="187960">
                  <a:moveTo>
                    <a:pt x="151384" y="174244"/>
                  </a:moveTo>
                  <a:lnTo>
                    <a:pt x="39941" y="174244"/>
                  </a:lnTo>
                  <a:lnTo>
                    <a:pt x="39941" y="156984"/>
                  </a:lnTo>
                  <a:lnTo>
                    <a:pt x="144106" y="156984"/>
                  </a:lnTo>
                  <a:lnTo>
                    <a:pt x="144106" y="120180"/>
                  </a:lnTo>
                  <a:lnTo>
                    <a:pt x="24549" y="120180"/>
                  </a:lnTo>
                  <a:lnTo>
                    <a:pt x="24549" y="131203"/>
                  </a:lnTo>
                  <a:lnTo>
                    <a:pt x="129146" y="131203"/>
                  </a:lnTo>
                  <a:lnTo>
                    <a:pt x="129146" y="146596"/>
                  </a:lnTo>
                  <a:lnTo>
                    <a:pt x="25171" y="146596"/>
                  </a:lnTo>
                  <a:lnTo>
                    <a:pt x="25171" y="185470"/>
                  </a:lnTo>
                  <a:lnTo>
                    <a:pt x="151384" y="185470"/>
                  </a:lnTo>
                  <a:lnTo>
                    <a:pt x="151384" y="174244"/>
                  </a:lnTo>
                  <a:close/>
                </a:path>
                <a:path w="532129" h="187960">
                  <a:moveTo>
                    <a:pt x="171970" y="49911"/>
                  </a:moveTo>
                  <a:lnTo>
                    <a:pt x="144106" y="49911"/>
                  </a:lnTo>
                  <a:lnTo>
                    <a:pt x="144106" y="1879"/>
                  </a:lnTo>
                  <a:lnTo>
                    <a:pt x="128930" y="1879"/>
                  </a:lnTo>
                  <a:lnTo>
                    <a:pt x="128930" y="111658"/>
                  </a:lnTo>
                  <a:lnTo>
                    <a:pt x="144106" y="111658"/>
                  </a:lnTo>
                  <a:lnTo>
                    <a:pt x="144106" y="62585"/>
                  </a:lnTo>
                  <a:lnTo>
                    <a:pt x="171970" y="62585"/>
                  </a:lnTo>
                  <a:lnTo>
                    <a:pt x="171970" y="49911"/>
                  </a:lnTo>
                  <a:close/>
                </a:path>
                <a:path w="532129" h="187960">
                  <a:moveTo>
                    <a:pt x="335407" y="154495"/>
                  </a:moveTo>
                  <a:lnTo>
                    <a:pt x="331050" y="140500"/>
                  </a:lnTo>
                  <a:lnTo>
                    <a:pt x="322770" y="133705"/>
                  </a:lnTo>
                  <a:lnTo>
                    <a:pt x="320027" y="131457"/>
                  </a:lnTo>
                  <a:lnTo>
                    <a:pt x="320027" y="154495"/>
                  </a:lnTo>
                  <a:lnTo>
                    <a:pt x="316699" y="163385"/>
                  </a:lnTo>
                  <a:lnTo>
                    <a:pt x="307124" y="169989"/>
                  </a:lnTo>
                  <a:lnTo>
                    <a:pt x="291947" y="174091"/>
                  </a:lnTo>
                  <a:lnTo>
                    <a:pt x="271780" y="175501"/>
                  </a:lnTo>
                  <a:lnTo>
                    <a:pt x="251612" y="174091"/>
                  </a:lnTo>
                  <a:lnTo>
                    <a:pt x="236435" y="169989"/>
                  </a:lnTo>
                  <a:lnTo>
                    <a:pt x="226872" y="163385"/>
                  </a:lnTo>
                  <a:lnTo>
                    <a:pt x="223545" y="154495"/>
                  </a:lnTo>
                  <a:lnTo>
                    <a:pt x="226872" y="145630"/>
                  </a:lnTo>
                  <a:lnTo>
                    <a:pt x="236435" y="139103"/>
                  </a:lnTo>
                  <a:lnTo>
                    <a:pt x="251612" y="135077"/>
                  </a:lnTo>
                  <a:lnTo>
                    <a:pt x="271780" y="133705"/>
                  </a:lnTo>
                  <a:lnTo>
                    <a:pt x="291947" y="135077"/>
                  </a:lnTo>
                  <a:lnTo>
                    <a:pt x="307124" y="139103"/>
                  </a:lnTo>
                  <a:lnTo>
                    <a:pt x="316699" y="145630"/>
                  </a:lnTo>
                  <a:lnTo>
                    <a:pt x="320027" y="154495"/>
                  </a:lnTo>
                  <a:lnTo>
                    <a:pt x="320027" y="131457"/>
                  </a:lnTo>
                  <a:lnTo>
                    <a:pt x="318490" y="130187"/>
                  </a:lnTo>
                  <a:lnTo>
                    <a:pt x="298475" y="123825"/>
                  </a:lnTo>
                  <a:lnTo>
                    <a:pt x="271780" y="121640"/>
                  </a:lnTo>
                  <a:lnTo>
                    <a:pt x="245122" y="123825"/>
                  </a:lnTo>
                  <a:lnTo>
                    <a:pt x="225183" y="130187"/>
                  </a:lnTo>
                  <a:lnTo>
                    <a:pt x="212686" y="140500"/>
                  </a:lnTo>
                  <a:lnTo>
                    <a:pt x="208368" y="154495"/>
                  </a:lnTo>
                  <a:lnTo>
                    <a:pt x="212686" y="168516"/>
                  </a:lnTo>
                  <a:lnTo>
                    <a:pt x="225183" y="178904"/>
                  </a:lnTo>
                  <a:lnTo>
                    <a:pt x="245122" y="185343"/>
                  </a:lnTo>
                  <a:lnTo>
                    <a:pt x="271780" y="187553"/>
                  </a:lnTo>
                  <a:lnTo>
                    <a:pt x="298475" y="185343"/>
                  </a:lnTo>
                  <a:lnTo>
                    <a:pt x="318490" y="178904"/>
                  </a:lnTo>
                  <a:lnTo>
                    <a:pt x="322605" y="175501"/>
                  </a:lnTo>
                  <a:lnTo>
                    <a:pt x="331050" y="168516"/>
                  </a:lnTo>
                  <a:lnTo>
                    <a:pt x="335407" y="154495"/>
                  </a:lnTo>
                  <a:close/>
                </a:path>
                <a:path w="532129" h="187960">
                  <a:moveTo>
                    <a:pt x="355790" y="94195"/>
                  </a:moveTo>
                  <a:lnTo>
                    <a:pt x="313994" y="94195"/>
                  </a:lnTo>
                  <a:lnTo>
                    <a:pt x="313994" y="71742"/>
                  </a:lnTo>
                  <a:lnTo>
                    <a:pt x="313994" y="67373"/>
                  </a:lnTo>
                  <a:lnTo>
                    <a:pt x="336651" y="39509"/>
                  </a:lnTo>
                  <a:lnTo>
                    <a:pt x="332168" y="25107"/>
                  </a:lnTo>
                  <a:lnTo>
                    <a:pt x="322783" y="17259"/>
                  </a:lnTo>
                  <a:lnTo>
                    <a:pt x="321271" y="16002"/>
                  </a:lnTo>
                  <a:lnTo>
                    <a:pt x="321271" y="39509"/>
                  </a:lnTo>
                  <a:lnTo>
                    <a:pt x="317804" y="48983"/>
                  </a:lnTo>
                  <a:lnTo>
                    <a:pt x="307949" y="56019"/>
                  </a:lnTo>
                  <a:lnTo>
                    <a:pt x="298818" y="58610"/>
                  </a:lnTo>
                  <a:lnTo>
                    <a:pt x="298818" y="71742"/>
                  </a:lnTo>
                  <a:lnTo>
                    <a:pt x="298818" y="94195"/>
                  </a:lnTo>
                  <a:lnTo>
                    <a:pt x="244957" y="94195"/>
                  </a:lnTo>
                  <a:lnTo>
                    <a:pt x="244957" y="71742"/>
                  </a:lnTo>
                  <a:lnTo>
                    <a:pt x="251167" y="72707"/>
                  </a:lnTo>
                  <a:lnTo>
                    <a:pt x="257670" y="73431"/>
                  </a:lnTo>
                  <a:lnTo>
                    <a:pt x="264515" y="73875"/>
                  </a:lnTo>
                  <a:lnTo>
                    <a:pt x="271780" y="74028"/>
                  </a:lnTo>
                  <a:lnTo>
                    <a:pt x="279069" y="73875"/>
                  </a:lnTo>
                  <a:lnTo>
                    <a:pt x="286004" y="73431"/>
                  </a:lnTo>
                  <a:lnTo>
                    <a:pt x="292569" y="72707"/>
                  </a:lnTo>
                  <a:lnTo>
                    <a:pt x="298818" y="71742"/>
                  </a:lnTo>
                  <a:lnTo>
                    <a:pt x="298818" y="58610"/>
                  </a:lnTo>
                  <a:lnTo>
                    <a:pt x="292315" y="60439"/>
                  </a:lnTo>
                  <a:lnTo>
                    <a:pt x="271780" y="61963"/>
                  </a:lnTo>
                  <a:lnTo>
                    <a:pt x="251244" y="60439"/>
                  </a:lnTo>
                  <a:lnTo>
                    <a:pt x="235623" y="56019"/>
                  </a:lnTo>
                  <a:lnTo>
                    <a:pt x="225755" y="48983"/>
                  </a:lnTo>
                  <a:lnTo>
                    <a:pt x="222288" y="39509"/>
                  </a:lnTo>
                  <a:lnTo>
                    <a:pt x="225755" y="30149"/>
                  </a:lnTo>
                  <a:lnTo>
                    <a:pt x="235648" y="23164"/>
                  </a:lnTo>
                  <a:lnTo>
                    <a:pt x="251244" y="18783"/>
                  </a:lnTo>
                  <a:lnTo>
                    <a:pt x="271780" y="17259"/>
                  </a:lnTo>
                  <a:lnTo>
                    <a:pt x="292315" y="18783"/>
                  </a:lnTo>
                  <a:lnTo>
                    <a:pt x="307911" y="23164"/>
                  </a:lnTo>
                  <a:lnTo>
                    <a:pt x="317804" y="30149"/>
                  </a:lnTo>
                  <a:lnTo>
                    <a:pt x="321271" y="39509"/>
                  </a:lnTo>
                  <a:lnTo>
                    <a:pt x="321271" y="16002"/>
                  </a:lnTo>
                  <a:lnTo>
                    <a:pt x="319265" y="14325"/>
                  </a:lnTo>
                  <a:lnTo>
                    <a:pt x="298843" y="7543"/>
                  </a:lnTo>
                  <a:lnTo>
                    <a:pt x="271780" y="5194"/>
                  </a:lnTo>
                  <a:lnTo>
                    <a:pt x="244678" y="7543"/>
                  </a:lnTo>
                  <a:lnTo>
                    <a:pt x="224193" y="14325"/>
                  </a:lnTo>
                  <a:lnTo>
                    <a:pt x="211226" y="25107"/>
                  </a:lnTo>
                  <a:lnTo>
                    <a:pt x="206705" y="39509"/>
                  </a:lnTo>
                  <a:lnTo>
                    <a:pt x="208229" y="48399"/>
                  </a:lnTo>
                  <a:lnTo>
                    <a:pt x="212648" y="56019"/>
                  </a:lnTo>
                  <a:lnTo>
                    <a:pt x="219951" y="62522"/>
                  </a:lnTo>
                  <a:lnTo>
                    <a:pt x="229781" y="67576"/>
                  </a:lnTo>
                  <a:lnTo>
                    <a:pt x="229781" y="94195"/>
                  </a:lnTo>
                  <a:lnTo>
                    <a:pt x="187985" y="94195"/>
                  </a:lnTo>
                  <a:lnTo>
                    <a:pt x="187985" y="106883"/>
                  </a:lnTo>
                  <a:lnTo>
                    <a:pt x="355790" y="106883"/>
                  </a:lnTo>
                  <a:lnTo>
                    <a:pt x="355790" y="94195"/>
                  </a:lnTo>
                  <a:close/>
                </a:path>
                <a:path w="532129" h="187960">
                  <a:moveTo>
                    <a:pt x="460997" y="102095"/>
                  </a:moveTo>
                  <a:lnTo>
                    <a:pt x="458038" y="84975"/>
                  </a:lnTo>
                  <a:lnTo>
                    <a:pt x="450481" y="72783"/>
                  </a:lnTo>
                  <a:lnTo>
                    <a:pt x="449770" y="71628"/>
                  </a:lnTo>
                  <a:lnTo>
                    <a:pt x="447484" y="70065"/>
                  </a:lnTo>
                  <a:lnTo>
                    <a:pt x="447484" y="102095"/>
                  </a:lnTo>
                  <a:lnTo>
                    <a:pt x="445516" y="113842"/>
                  </a:lnTo>
                  <a:lnTo>
                    <a:pt x="440055" y="123050"/>
                  </a:lnTo>
                  <a:lnTo>
                    <a:pt x="431698" y="129057"/>
                  </a:lnTo>
                  <a:lnTo>
                    <a:pt x="421081" y="131203"/>
                  </a:lnTo>
                  <a:lnTo>
                    <a:pt x="410692" y="129057"/>
                  </a:lnTo>
                  <a:lnTo>
                    <a:pt x="402463" y="123050"/>
                  </a:lnTo>
                  <a:lnTo>
                    <a:pt x="397040" y="113842"/>
                  </a:lnTo>
                  <a:lnTo>
                    <a:pt x="395084" y="102095"/>
                  </a:lnTo>
                  <a:lnTo>
                    <a:pt x="397040" y="90411"/>
                  </a:lnTo>
                  <a:lnTo>
                    <a:pt x="402463" y="81114"/>
                  </a:lnTo>
                  <a:lnTo>
                    <a:pt x="410692" y="74993"/>
                  </a:lnTo>
                  <a:lnTo>
                    <a:pt x="421081" y="72783"/>
                  </a:lnTo>
                  <a:lnTo>
                    <a:pt x="431698" y="74993"/>
                  </a:lnTo>
                  <a:lnTo>
                    <a:pt x="440055" y="81114"/>
                  </a:lnTo>
                  <a:lnTo>
                    <a:pt x="445516" y="90411"/>
                  </a:lnTo>
                  <a:lnTo>
                    <a:pt x="447484" y="102095"/>
                  </a:lnTo>
                  <a:lnTo>
                    <a:pt x="447484" y="70065"/>
                  </a:lnTo>
                  <a:lnTo>
                    <a:pt x="437134" y="62966"/>
                  </a:lnTo>
                  <a:lnTo>
                    <a:pt x="421081" y="59880"/>
                  </a:lnTo>
                  <a:lnTo>
                    <a:pt x="405168" y="62966"/>
                  </a:lnTo>
                  <a:lnTo>
                    <a:pt x="392671" y="71628"/>
                  </a:lnTo>
                  <a:lnTo>
                    <a:pt x="384492" y="84975"/>
                  </a:lnTo>
                  <a:lnTo>
                    <a:pt x="381571" y="102095"/>
                  </a:lnTo>
                  <a:lnTo>
                    <a:pt x="384492" y="119189"/>
                  </a:lnTo>
                  <a:lnTo>
                    <a:pt x="392671" y="132448"/>
                  </a:lnTo>
                  <a:lnTo>
                    <a:pt x="405168" y="141046"/>
                  </a:lnTo>
                  <a:lnTo>
                    <a:pt x="421081" y="144094"/>
                  </a:lnTo>
                  <a:lnTo>
                    <a:pt x="437134" y="141046"/>
                  </a:lnTo>
                  <a:lnTo>
                    <a:pt x="449770" y="132448"/>
                  </a:lnTo>
                  <a:lnTo>
                    <a:pt x="450545" y="131203"/>
                  </a:lnTo>
                  <a:lnTo>
                    <a:pt x="458038" y="119189"/>
                  </a:lnTo>
                  <a:lnTo>
                    <a:pt x="460997" y="102095"/>
                  </a:lnTo>
                  <a:close/>
                </a:path>
                <a:path w="532129" h="187960">
                  <a:moveTo>
                    <a:pt x="467652" y="34315"/>
                  </a:moveTo>
                  <a:lnTo>
                    <a:pt x="428561" y="34315"/>
                  </a:lnTo>
                  <a:lnTo>
                    <a:pt x="428561" y="7073"/>
                  </a:lnTo>
                  <a:lnTo>
                    <a:pt x="413588" y="7073"/>
                  </a:lnTo>
                  <a:lnTo>
                    <a:pt x="413588" y="34315"/>
                  </a:lnTo>
                  <a:lnTo>
                    <a:pt x="374713" y="34315"/>
                  </a:lnTo>
                  <a:lnTo>
                    <a:pt x="374713" y="46990"/>
                  </a:lnTo>
                  <a:lnTo>
                    <a:pt x="467652" y="46990"/>
                  </a:lnTo>
                  <a:lnTo>
                    <a:pt x="467652" y="34315"/>
                  </a:lnTo>
                  <a:close/>
                </a:path>
                <a:path w="532129" h="187960">
                  <a:moveTo>
                    <a:pt x="531901" y="1663"/>
                  </a:moveTo>
                  <a:lnTo>
                    <a:pt x="517347" y="1663"/>
                  </a:lnTo>
                  <a:lnTo>
                    <a:pt x="517347" y="80683"/>
                  </a:lnTo>
                  <a:lnTo>
                    <a:pt x="491769" y="80683"/>
                  </a:lnTo>
                  <a:lnTo>
                    <a:pt x="491769" y="6235"/>
                  </a:lnTo>
                  <a:lnTo>
                    <a:pt x="477431" y="6235"/>
                  </a:lnTo>
                  <a:lnTo>
                    <a:pt x="477431" y="178409"/>
                  </a:lnTo>
                  <a:lnTo>
                    <a:pt x="491769" y="178409"/>
                  </a:lnTo>
                  <a:lnTo>
                    <a:pt x="491769" y="93357"/>
                  </a:lnTo>
                  <a:lnTo>
                    <a:pt x="517347" y="93357"/>
                  </a:lnTo>
                  <a:lnTo>
                    <a:pt x="517347" y="187553"/>
                  </a:lnTo>
                  <a:lnTo>
                    <a:pt x="531901" y="187553"/>
                  </a:lnTo>
                  <a:lnTo>
                    <a:pt x="531901" y="93357"/>
                  </a:lnTo>
                  <a:lnTo>
                    <a:pt x="531901" y="80683"/>
                  </a:lnTo>
                  <a:lnTo>
                    <a:pt x="531901" y="166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570" y="6200236"/>
              <a:ext cx="152205" cy="18630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4538421" y="6205829"/>
              <a:ext cx="542925" cy="177800"/>
            </a:xfrm>
            <a:custGeom>
              <a:avLst/>
              <a:gdLst/>
              <a:ahLst/>
              <a:cxnLst/>
              <a:rect l="l" t="t" r="r" b="b"/>
              <a:pathLst>
                <a:path w="542925" h="177800">
                  <a:moveTo>
                    <a:pt x="147015" y="13131"/>
                  </a:moveTo>
                  <a:lnTo>
                    <a:pt x="20167" y="13131"/>
                  </a:lnTo>
                  <a:lnTo>
                    <a:pt x="20167" y="25806"/>
                  </a:lnTo>
                  <a:lnTo>
                    <a:pt x="132041" y="25806"/>
                  </a:lnTo>
                  <a:lnTo>
                    <a:pt x="131991" y="44056"/>
                  </a:lnTo>
                  <a:lnTo>
                    <a:pt x="131864" y="50812"/>
                  </a:lnTo>
                  <a:lnTo>
                    <a:pt x="131622" y="57835"/>
                  </a:lnTo>
                  <a:lnTo>
                    <a:pt x="15176" y="62826"/>
                  </a:lnTo>
                  <a:lnTo>
                    <a:pt x="17678" y="76136"/>
                  </a:lnTo>
                  <a:lnTo>
                    <a:pt x="130797" y="69684"/>
                  </a:lnTo>
                  <a:lnTo>
                    <a:pt x="129870" y="79959"/>
                  </a:lnTo>
                  <a:lnTo>
                    <a:pt x="128587" y="90868"/>
                  </a:lnTo>
                  <a:lnTo>
                    <a:pt x="126784" y="102527"/>
                  </a:lnTo>
                  <a:lnTo>
                    <a:pt x="124345" y="115011"/>
                  </a:lnTo>
                  <a:lnTo>
                    <a:pt x="139522" y="116674"/>
                  </a:lnTo>
                  <a:lnTo>
                    <a:pt x="143852" y="90601"/>
                  </a:lnTo>
                  <a:lnTo>
                    <a:pt x="145935" y="69684"/>
                  </a:lnTo>
                  <a:lnTo>
                    <a:pt x="146075" y="68249"/>
                  </a:lnTo>
                  <a:lnTo>
                    <a:pt x="146888" y="48755"/>
                  </a:lnTo>
                  <a:lnTo>
                    <a:pt x="147015" y="13131"/>
                  </a:lnTo>
                  <a:close/>
                </a:path>
                <a:path w="542925" h="177800">
                  <a:moveTo>
                    <a:pt x="168008" y="141630"/>
                  </a:moveTo>
                  <a:lnTo>
                    <a:pt x="81508" y="141630"/>
                  </a:lnTo>
                  <a:lnTo>
                    <a:pt x="81508" y="92976"/>
                  </a:lnTo>
                  <a:lnTo>
                    <a:pt x="66332" y="92976"/>
                  </a:lnTo>
                  <a:lnTo>
                    <a:pt x="66332" y="141630"/>
                  </a:lnTo>
                  <a:lnTo>
                    <a:pt x="0" y="141630"/>
                  </a:lnTo>
                  <a:lnTo>
                    <a:pt x="0" y="154317"/>
                  </a:lnTo>
                  <a:lnTo>
                    <a:pt x="168008" y="154317"/>
                  </a:lnTo>
                  <a:lnTo>
                    <a:pt x="168008" y="141630"/>
                  </a:lnTo>
                  <a:close/>
                </a:path>
                <a:path w="542925" h="177800">
                  <a:moveTo>
                    <a:pt x="335813" y="83820"/>
                  </a:moveTo>
                  <a:lnTo>
                    <a:pt x="223735" y="83820"/>
                  </a:lnTo>
                  <a:lnTo>
                    <a:pt x="223735" y="24130"/>
                  </a:lnTo>
                  <a:lnTo>
                    <a:pt x="333730" y="24130"/>
                  </a:lnTo>
                  <a:lnTo>
                    <a:pt x="333730" y="11430"/>
                  </a:lnTo>
                  <a:lnTo>
                    <a:pt x="208559" y="11430"/>
                  </a:lnTo>
                  <a:lnTo>
                    <a:pt x="208559" y="24130"/>
                  </a:lnTo>
                  <a:lnTo>
                    <a:pt x="208559" y="83820"/>
                  </a:lnTo>
                  <a:lnTo>
                    <a:pt x="208559" y="96520"/>
                  </a:lnTo>
                  <a:lnTo>
                    <a:pt x="335813" y="96520"/>
                  </a:lnTo>
                  <a:lnTo>
                    <a:pt x="335813" y="83820"/>
                  </a:lnTo>
                  <a:close/>
                </a:path>
                <a:path w="542925" h="177800">
                  <a:moveTo>
                    <a:pt x="355561" y="142049"/>
                  </a:moveTo>
                  <a:lnTo>
                    <a:pt x="186728" y="142049"/>
                  </a:lnTo>
                  <a:lnTo>
                    <a:pt x="186728" y="154724"/>
                  </a:lnTo>
                  <a:lnTo>
                    <a:pt x="355561" y="154724"/>
                  </a:lnTo>
                  <a:lnTo>
                    <a:pt x="355561" y="142049"/>
                  </a:lnTo>
                  <a:close/>
                </a:path>
                <a:path w="542925" h="177800">
                  <a:moveTo>
                    <a:pt x="524192" y="54610"/>
                  </a:moveTo>
                  <a:lnTo>
                    <a:pt x="410870" y="54610"/>
                  </a:lnTo>
                  <a:lnTo>
                    <a:pt x="410870" y="38100"/>
                  </a:lnTo>
                  <a:lnTo>
                    <a:pt x="520865" y="38100"/>
                  </a:lnTo>
                  <a:lnTo>
                    <a:pt x="520865" y="27940"/>
                  </a:lnTo>
                  <a:lnTo>
                    <a:pt x="520865" y="11430"/>
                  </a:lnTo>
                  <a:lnTo>
                    <a:pt x="520865" y="0"/>
                  </a:lnTo>
                  <a:lnTo>
                    <a:pt x="395490" y="0"/>
                  </a:lnTo>
                  <a:lnTo>
                    <a:pt x="395490" y="11430"/>
                  </a:lnTo>
                  <a:lnTo>
                    <a:pt x="505904" y="11430"/>
                  </a:lnTo>
                  <a:lnTo>
                    <a:pt x="505904" y="27940"/>
                  </a:lnTo>
                  <a:lnTo>
                    <a:pt x="395897" y="27940"/>
                  </a:lnTo>
                  <a:lnTo>
                    <a:pt x="395897" y="38100"/>
                  </a:lnTo>
                  <a:lnTo>
                    <a:pt x="395897" y="54610"/>
                  </a:lnTo>
                  <a:lnTo>
                    <a:pt x="395897" y="66040"/>
                  </a:lnTo>
                  <a:lnTo>
                    <a:pt x="524192" y="66040"/>
                  </a:lnTo>
                  <a:lnTo>
                    <a:pt x="524192" y="54610"/>
                  </a:lnTo>
                  <a:close/>
                </a:path>
                <a:path w="542925" h="177800">
                  <a:moveTo>
                    <a:pt x="527519" y="166370"/>
                  </a:moveTo>
                  <a:lnTo>
                    <a:pt x="409829" y="166370"/>
                  </a:lnTo>
                  <a:lnTo>
                    <a:pt x="409829" y="148590"/>
                  </a:lnTo>
                  <a:lnTo>
                    <a:pt x="521487" y="148590"/>
                  </a:lnTo>
                  <a:lnTo>
                    <a:pt x="521487" y="137160"/>
                  </a:lnTo>
                  <a:lnTo>
                    <a:pt x="521487" y="120650"/>
                  </a:lnTo>
                  <a:lnTo>
                    <a:pt x="521487" y="109220"/>
                  </a:lnTo>
                  <a:lnTo>
                    <a:pt x="394449" y="109220"/>
                  </a:lnTo>
                  <a:lnTo>
                    <a:pt x="394449" y="120650"/>
                  </a:lnTo>
                  <a:lnTo>
                    <a:pt x="506526" y="120650"/>
                  </a:lnTo>
                  <a:lnTo>
                    <a:pt x="506526" y="137160"/>
                  </a:lnTo>
                  <a:lnTo>
                    <a:pt x="394868" y="137160"/>
                  </a:lnTo>
                  <a:lnTo>
                    <a:pt x="394868" y="148590"/>
                  </a:lnTo>
                  <a:lnTo>
                    <a:pt x="394868" y="166370"/>
                  </a:lnTo>
                  <a:lnTo>
                    <a:pt x="394868" y="177800"/>
                  </a:lnTo>
                  <a:lnTo>
                    <a:pt x="527519" y="177800"/>
                  </a:lnTo>
                  <a:lnTo>
                    <a:pt x="527519" y="166370"/>
                  </a:lnTo>
                  <a:close/>
                </a:path>
                <a:path w="542925" h="177800">
                  <a:moveTo>
                    <a:pt x="542696" y="81330"/>
                  </a:moveTo>
                  <a:lnTo>
                    <a:pt x="374065" y="81330"/>
                  </a:lnTo>
                  <a:lnTo>
                    <a:pt x="374065" y="93179"/>
                  </a:lnTo>
                  <a:lnTo>
                    <a:pt x="542696" y="93179"/>
                  </a:lnTo>
                  <a:lnTo>
                    <a:pt x="542696" y="8133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3360" y="6200445"/>
              <a:ext cx="340798" cy="18589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7011" y="6200445"/>
              <a:ext cx="172166" cy="18526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9736" y="6200236"/>
              <a:ext cx="159690" cy="18547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5793" y="6200236"/>
              <a:ext cx="147007" cy="18318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8338" y="6200445"/>
              <a:ext cx="406296" cy="20917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605" y="6547507"/>
              <a:ext cx="343293" cy="181731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18088" y="6547299"/>
              <a:ext cx="359512" cy="186098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146285" y="6552539"/>
              <a:ext cx="542925" cy="177800"/>
            </a:xfrm>
            <a:custGeom>
              <a:avLst/>
              <a:gdLst/>
              <a:ahLst/>
              <a:cxnLst/>
              <a:rect l="l" t="t" r="r" b="b"/>
              <a:pathLst>
                <a:path w="542925" h="177800">
                  <a:moveTo>
                    <a:pt x="147015" y="13474"/>
                  </a:moveTo>
                  <a:lnTo>
                    <a:pt x="20167" y="13474"/>
                  </a:lnTo>
                  <a:lnTo>
                    <a:pt x="20167" y="26162"/>
                  </a:lnTo>
                  <a:lnTo>
                    <a:pt x="132041" y="26162"/>
                  </a:lnTo>
                  <a:lnTo>
                    <a:pt x="131991" y="44411"/>
                  </a:lnTo>
                  <a:lnTo>
                    <a:pt x="131864" y="51155"/>
                  </a:lnTo>
                  <a:lnTo>
                    <a:pt x="131622" y="58191"/>
                  </a:lnTo>
                  <a:lnTo>
                    <a:pt x="15176" y="63169"/>
                  </a:lnTo>
                  <a:lnTo>
                    <a:pt x="17678" y="76479"/>
                  </a:lnTo>
                  <a:lnTo>
                    <a:pt x="130797" y="70040"/>
                  </a:lnTo>
                  <a:lnTo>
                    <a:pt x="129870" y="80302"/>
                  </a:lnTo>
                  <a:lnTo>
                    <a:pt x="128587" y="91224"/>
                  </a:lnTo>
                  <a:lnTo>
                    <a:pt x="126784" y="102870"/>
                  </a:lnTo>
                  <a:lnTo>
                    <a:pt x="124345" y="115366"/>
                  </a:lnTo>
                  <a:lnTo>
                    <a:pt x="139522" y="117030"/>
                  </a:lnTo>
                  <a:lnTo>
                    <a:pt x="143852" y="90957"/>
                  </a:lnTo>
                  <a:lnTo>
                    <a:pt x="145935" y="70040"/>
                  </a:lnTo>
                  <a:lnTo>
                    <a:pt x="146075" y="68605"/>
                  </a:lnTo>
                  <a:lnTo>
                    <a:pt x="146888" y="49098"/>
                  </a:lnTo>
                  <a:lnTo>
                    <a:pt x="147015" y="13474"/>
                  </a:lnTo>
                  <a:close/>
                </a:path>
                <a:path w="542925" h="177800">
                  <a:moveTo>
                    <a:pt x="168008" y="141986"/>
                  </a:moveTo>
                  <a:lnTo>
                    <a:pt x="81508" y="141986"/>
                  </a:lnTo>
                  <a:lnTo>
                    <a:pt x="81508" y="93319"/>
                  </a:lnTo>
                  <a:lnTo>
                    <a:pt x="66332" y="93319"/>
                  </a:lnTo>
                  <a:lnTo>
                    <a:pt x="66332" y="141986"/>
                  </a:lnTo>
                  <a:lnTo>
                    <a:pt x="0" y="141986"/>
                  </a:lnTo>
                  <a:lnTo>
                    <a:pt x="0" y="154660"/>
                  </a:lnTo>
                  <a:lnTo>
                    <a:pt x="168008" y="154660"/>
                  </a:lnTo>
                  <a:lnTo>
                    <a:pt x="168008" y="141986"/>
                  </a:lnTo>
                  <a:close/>
                </a:path>
                <a:path w="542925" h="177800">
                  <a:moveTo>
                    <a:pt x="335813" y="85090"/>
                  </a:moveTo>
                  <a:lnTo>
                    <a:pt x="223735" y="85090"/>
                  </a:lnTo>
                  <a:lnTo>
                    <a:pt x="223735" y="25400"/>
                  </a:lnTo>
                  <a:lnTo>
                    <a:pt x="333730" y="25400"/>
                  </a:lnTo>
                  <a:lnTo>
                    <a:pt x="333730" y="12700"/>
                  </a:lnTo>
                  <a:lnTo>
                    <a:pt x="208559" y="12700"/>
                  </a:lnTo>
                  <a:lnTo>
                    <a:pt x="208559" y="25400"/>
                  </a:lnTo>
                  <a:lnTo>
                    <a:pt x="208559" y="85090"/>
                  </a:lnTo>
                  <a:lnTo>
                    <a:pt x="208559" y="97790"/>
                  </a:lnTo>
                  <a:lnTo>
                    <a:pt x="335813" y="97790"/>
                  </a:lnTo>
                  <a:lnTo>
                    <a:pt x="335813" y="85090"/>
                  </a:lnTo>
                  <a:close/>
                </a:path>
                <a:path w="542925" h="177800">
                  <a:moveTo>
                    <a:pt x="355561" y="142392"/>
                  </a:moveTo>
                  <a:lnTo>
                    <a:pt x="186728" y="142392"/>
                  </a:lnTo>
                  <a:lnTo>
                    <a:pt x="186728" y="155079"/>
                  </a:lnTo>
                  <a:lnTo>
                    <a:pt x="355561" y="155079"/>
                  </a:lnTo>
                  <a:lnTo>
                    <a:pt x="355561" y="142392"/>
                  </a:lnTo>
                  <a:close/>
                </a:path>
                <a:path w="542925" h="177800">
                  <a:moveTo>
                    <a:pt x="524192" y="55880"/>
                  </a:moveTo>
                  <a:lnTo>
                    <a:pt x="410870" y="55880"/>
                  </a:lnTo>
                  <a:lnTo>
                    <a:pt x="410870" y="38100"/>
                  </a:lnTo>
                  <a:lnTo>
                    <a:pt x="520865" y="38100"/>
                  </a:lnTo>
                  <a:lnTo>
                    <a:pt x="520865" y="27940"/>
                  </a:lnTo>
                  <a:lnTo>
                    <a:pt x="520865" y="11430"/>
                  </a:lnTo>
                  <a:lnTo>
                    <a:pt x="520865" y="0"/>
                  </a:lnTo>
                  <a:lnTo>
                    <a:pt x="395490" y="0"/>
                  </a:lnTo>
                  <a:lnTo>
                    <a:pt x="395490" y="11430"/>
                  </a:lnTo>
                  <a:lnTo>
                    <a:pt x="505904" y="11430"/>
                  </a:lnTo>
                  <a:lnTo>
                    <a:pt x="505904" y="27940"/>
                  </a:lnTo>
                  <a:lnTo>
                    <a:pt x="395897" y="27940"/>
                  </a:lnTo>
                  <a:lnTo>
                    <a:pt x="395897" y="38100"/>
                  </a:lnTo>
                  <a:lnTo>
                    <a:pt x="395897" y="55880"/>
                  </a:lnTo>
                  <a:lnTo>
                    <a:pt x="395897" y="67310"/>
                  </a:lnTo>
                  <a:lnTo>
                    <a:pt x="524192" y="67310"/>
                  </a:lnTo>
                  <a:lnTo>
                    <a:pt x="524192" y="55880"/>
                  </a:lnTo>
                  <a:close/>
                </a:path>
                <a:path w="542925" h="177800">
                  <a:moveTo>
                    <a:pt x="527519" y="166370"/>
                  </a:moveTo>
                  <a:lnTo>
                    <a:pt x="409829" y="166370"/>
                  </a:lnTo>
                  <a:lnTo>
                    <a:pt x="409829" y="148590"/>
                  </a:lnTo>
                  <a:lnTo>
                    <a:pt x="521487" y="148590"/>
                  </a:lnTo>
                  <a:lnTo>
                    <a:pt x="521487" y="137160"/>
                  </a:lnTo>
                  <a:lnTo>
                    <a:pt x="521487" y="120650"/>
                  </a:lnTo>
                  <a:lnTo>
                    <a:pt x="521487" y="109220"/>
                  </a:lnTo>
                  <a:lnTo>
                    <a:pt x="394449" y="109220"/>
                  </a:lnTo>
                  <a:lnTo>
                    <a:pt x="394449" y="120650"/>
                  </a:lnTo>
                  <a:lnTo>
                    <a:pt x="506526" y="120650"/>
                  </a:lnTo>
                  <a:lnTo>
                    <a:pt x="506526" y="137160"/>
                  </a:lnTo>
                  <a:lnTo>
                    <a:pt x="394868" y="137160"/>
                  </a:lnTo>
                  <a:lnTo>
                    <a:pt x="394868" y="148590"/>
                  </a:lnTo>
                  <a:lnTo>
                    <a:pt x="394868" y="166370"/>
                  </a:lnTo>
                  <a:lnTo>
                    <a:pt x="394868" y="177800"/>
                  </a:lnTo>
                  <a:lnTo>
                    <a:pt x="527519" y="177800"/>
                  </a:lnTo>
                  <a:lnTo>
                    <a:pt x="527519" y="166370"/>
                  </a:lnTo>
                  <a:close/>
                </a:path>
                <a:path w="542925" h="177800">
                  <a:moveTo>
                    <a:pt x="542696" y="81686"/>
                  </a:moveTo>
                  <a:lnTo>
                    <a:pt x="374065" y="81686"/>
                  </a:lnTo>
                  <a:lnTo>
                    <a:pt x="374065" y="93535"/>
                  </a:lnTo>
                  <a:lnTo>
                    <a:pt x="542696" y="93535"/>
                  </a:lnTo>
                  <a:lnTo>
                    <a:pt x="542696" y="816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62055" y="6556864"/>
              <a:ext cx="167384" cy="176117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948773" y="6547306"/>
              <a:ext cx="527050" cy="186690"/>
            </a:xfrm>
            <a:custGeom>
              <a:avLst/>
              <a:gdLst/>
              <a:ahLst/>
              <a:cxnLst/>
              <a:rect l="l" t="t" r="r" b="b"/>
              <a:pathLst>
                <a:path w="527050" h="186690">
                  <a:moveTo>
                    <a:pt x="148463" y="48031"/>
                  </a:moveTo>
                  <a:lnTo>
                    <a:pt x="143789" y="31292"/>
                  </a:lnTo>
                  <a:lnTo>
                    <a:pt x="133070" y="20942"/>
                  </a:lnTo>
                  <a:lnTo>
                    <a:pt x="133070" y="48031"/>
                  </a:lnTo>
                  <a:lnTo>
                    <a:pt x="129463" y="59486"/>
                  </a:lnTo>
                  <a:lnTo>
                    <a:pt x="119354" y="68275"/>
                  </a:lnTo>
                  <a:lnTo>
                    <a:pt x="103771" y="73914"/>
                  </a:lnTo>
                  <a:lnTo>
                    <a:pt x="83794" y="75895"/>
                  </a:lnTo>
                  <a:lnTo>
                    <a:pt x="63842" y="73914"/>
                  </a:lnTo>
                  <a:lnTo>
                    <a:pt x="48336" y="68275"/>
                  </a:lnTo>
                  <a:lnTo>
                    <a:pt x="38290" y="59486"/>
                  </a:lnTo>
                  <a:lnTo>
                    <a:pt x="34721" y="48031"/>
                  </a:lnTo>
                  <a:lnTo>
                    <a:pt x="38290" y="36576"/>
                  </a:lnTo>
                  <a:lnTo>
                    <a:pt x="48336" y="27787"/>
                  </a:lnTo>
                  <a:lnTo>
                    <a:pt x="63842" y="22148"/>
                  </a:lnTo>
                  <a:lnTo>
                    <a:pt x="83794" y="20167"/>
                  </a:lnTo>
                  <a:lnTo>
                    <a:pt x="103771" y="22148"/>
                  </a:lnTo>
                  <a:lnTo>
                    <a:pt x="119354" y="27787"/>
                  </a:lnTo>
                  <a:lnTo>
                    <a:pt x="129463" y="36576"/>
                  </a:lnTo>
                  <a:lnTo>
                    <a:pt x="133070" y="48031"/>
                  </a:lnTo>
                  <a:lnTo>
                    <a:pt x="133070" y="20942"/>
                  </a:lnTo>
                  <a:lnTo>
                    <a:pt x="132270" y="20167"/>
                  </a:lnTo>
                  <a:lnTo>
                    <a:pt x="130632" y="18580"/>
                  </a:lnTo>
                  <a:lnTo>
                    <a:pt x="110210" y="10515"/>
                  </a:lnTo>
                  <a:lnTo>
                    <a:pt x="83794" y="7696"/>
                  </a:lnTo>
                  <a:lnTo>
                    <a:pt x="57492" y="10515"/>
                  </a:lnTo>
                  <a:lnTo>
                    <a:pt x="37134" y="18580"/>
                  </a:lnTo>
                  <a:lnTo>
                    <a:pt x="24003" y="31292"/>
                  </a:lnTo>
                  <a:lnTo>
                    <a:pt x="19342" y="48031"/>
                  </a:lnTo>
                  <a:lnTo>
                    <a:pt x="24003" y="64770"/>
                  </a:lnTo>
                  <a:lnTo>
                    <a:pt x="37134" y="77482"/>
                  </a:lnTo>
                  <a:lnTo>
                    <a:pt x="57492" y="85547"/>
                  </a:lnTo>
                  <a:lnTo>
                    <a:pt x="83794" y="88366"/>
                  </a:lnTo>
                  <a:lnTo>
                    <a:pt x="110210" y="85547"/>
                  </a:lnTo>
                  <a:lnTo>
                    <a:pt x="130632" y="77482"/>
                  </a:lnTo>
                  <a:lnTo>
                    <a:pt x="132270" y="75895"/>
                  </a:lnTo>
                  <a:lnTo>
                    <a:pt x="143789" y="64770"/>
                  </a:lnTo>
                  <a:lnTo>
                    <a:pt x="148463" y="48031"/>
                  </a:lnTo>
                  <a:close/>
                </a:path>
                <a:path w="527050" h="186690">
                  <a:moveTo>
                    <a:pt x="168427" y="106248"/>
                  </a:moveTo>
                  <a:lnTo>
                    <a:pt x="0" y="106248"/>
                  </a:lnTo>
                  <a:lnTo>
                    <a:pt x="0" y="118935"/>
                  </a:lnTo>
                  <a:lnTo>
                    <a:pt x="44284" y="118935"/>
                  </a:lnTo>
                  <a:lnTo>
                    <a:pt x="44284" y="186093"/>
                  </a:lnTo>
                  <a:lnTo>
                    <a:pt x="59677" y="186093"/>
                  </a:lnTo>
                  <a:lnTo>
                    <a:pt x="59677" y="118935"/>
                  </a:lnTo>
                  <a:lnTo>
                    <a:pt x="108127" y="118935"/>
                  </a:lnTo>
                  <a:lnTo>
                    <a:pt x="108127" y="186093"/>
                  </a:lnTo>
                  <a:lnTo>
                    <a:pt x="123507" y="186093"/>
                  </a:lnTo>
                  <a:lnTo>
                    <a:pt x="123507" y="118935"/>
                  </a:lnTo>
                  <a:lnTo>
                    <a:pt x="168427" y="118935"/>
                  </a:lnTo>
                  <a:lnTo>
                    <a:pt x="168427" y="106248"/>
                  </a:lnTo>
                  <a:close/>
                </a:path>
                <a:path w="527050" h="186690">
                  <a:moveTo>
                    <a:pt x="286943" y="101473"/>
                  </a:moveTo>
                  <a:lnTo>
                    <a:pt x="283603" y="84315"/>
                  </a:lnTo>
                  <a:lnTo>
                    <a:pt x="274866" y="71729"/>
                  </a:lnTo>
                  <a:lnTo>
                    <a:pt x="274281" y="70904"/>
                  </a:lnTo>
                  <a:lnTo>
                    <a:pt x="272592" y="69875"/>
                  </a:lnTo>
                  <a:lnTo>
                    <a:pt x="272592" y="101473"/>
                  </a:lnTo>
                  <a:lnTo>
                    <a:pt x="270306" y="113398"/>
                  </a:lnTo>
                  <a:lnTo>
                    <a:pt x="263918" y="122809"/>
                  </a:lnTo>
                  <a:lnTo>
                    <a:pt x="254177" y="128981"/>
                  </a:lnTo>
                  <a:lnTo>
                    <a:pt x="241820" y="131203"/>
                  </a:lnTo>
                  <a:lnTo>
                    <a:pt x="229704" y="128981"/>
                  </a:lnTo>
                  <a:lnTo>
                    <a:pt x="220091" y="122809"/>
                  </a:lnTo>
                  <a:lnTo>
                    <a:pt x="213753" y="113398"/>
                  </a:lnTo>
                  <a:lnTo>
                    <a:pt x="211467" y="101473"/>
                  </a:lnTo>
                  <a:lnTo>
                    <a:pt x="213753" y="89547"/>
                  </a:lnTo>
                  <a:lnTo>
                    <a:pt x="220091" y="80124"/>
                  </a:lnTo>
                  <a:lnTo>
                    <a:pt x="229704" y="73952"/>
                  </a:lnTo>
                  <a:lnTo>
                    <a:pt x="241820" y="71729"/>
                  </a:lnTo>
                  <a:lnTo>
                    <a:pt x="254177" y="73952"/>
                  </a:lnTo>
                  <a:lnTo>
                    <a:pt x="263918" y="80124"/>
                  </a:lnTo>
                  <a:lnTo>
                    <a:pt x="270306" y="89547"/>
                  </a:lnTo>
                  <a:lnTo>
                    <a:pt x="272592" y="101473"/>
                  </a:lnTo>
                  <a:lnTo>
                    <a:pt x="272592" y="69875"/>
                  </a:lnTo>
                  <a:lnTo>
                    <a:pt x="260007" y="62166"/>
                  </a:lnTo>
                  <a:lnTo>
                    <a:pt x="241820" y="59055"/>
                  </a:lnTo>
                  <a:lnTo>
                    <a:pt x="223964" y="62166"/>
                  </a:lnTo>
                  <a:lnTo>
                    <a:pt x="209804" y="70904"/>
                  </a:lnTo>
                  <a:lnTo>
                    <a:pt x="200482" y="84315"/>
                  </a:lnTo>
                  <a:lnTo>
                    <a:pt x="197116" y="101473"/>
                  </a:lnTo>
                  <a:lnTo>
                    <a:pt x="200482" y="118706"/>
                  </a:lnTo>
                  <a:lnTo>
                    <a:pt x="209804" y="132118"/>
                  </a:lnTo>
                  <a:lnTo>
                    <a:pt x="223964" y="140792"/>
                  </a:lnTo>
                  <a:lnTo>
                    <a:pt x="241820" y="143891"/>
                  </a:lnTo>
                  <a:lnTo>
                    <a:pt x="260007" y="140792"/>
                  </a:lnTo>
                  <a:lnTo>
                    <a:pt x="274281" y="132118"/>
                  </a:lnTo>
                  <a:lnTo>
                    <a:pt x="274916" y="131203"/>
                  </a:lnTo>
                  <a:lnTo>
                    <a:pt x="283603" y="118706"/>
                  </a:lnTo>
                  <a:lnTo>
                    <a:pt x="286943" y="101473"/>
                  </a:lnTo>
                  <a:close/>
                </a:path>
                <a:path w="527050" h="186690">
                  <a:moveTo>
                    <a:pt x="296087" y="30149"/>
                  </a:moveTo>
                  <a:lnTo>
                    <a:pt x="249313" y="30149"/>
                  </a:lnTo>
                  <a:lnTo>
                    <a:pt x="249313" y="2082"/>
                  </a:lnTo>
                  <a:lnTo>
                    <a:pt x="234124" y="2082"/>
                  </a:lnTo>
                  <a:lnTo>
                    <a:pt x="234124" y="30149"/>
                  </a:lnTo>
                  <a:lnTo>
                    <a:pt x="186093" y="30149"/>
                  </a:lnTo>
                  <a:lnTo>
                    <a:pt x="186093" y="42621"/>
                  </a:lnTo>
                  <a:lnTo>
                    <a:pt x="296087" y="42621"/>
                  </a:lnTo>
                  <a:lnTo>
                    <a:pt x="296087" y="30149"/>
                  </a:lnTo>
                  <a:close/>
                </a:path>
                <a:path w="527050" h="186690">
                  <a:moveTo>
                    <a:pt x="360756" y="77343"/>
                  </a:moveTo>
                  <a:lnTo>
                    <a:pt x="329565" y="77343"/>
                  </a:lnTo>
                  <a:lnTo>
                    <a:pt x="329565" y="0"/>
                  </a:lnTo>
                  <a:lnTo>
                    <a:pt x="314388" y="0"/>
                  </a:lnTo>
                  <a:lnTo>
                    <a:pt x="314388" y="186093"/>
                  </a:lnTo>
                  <a:lnTo>
                    <a:pt x="329565" y="186093"/>
                  </a:lnTo>
                  <a:lnTo>
                    <a:pt x="329565" y="90030"/>
                  </a:lnTo>
                  <a:lnTo>
                    <a:pt x="360756" y="90030"/>
                  </a:lnTo>
                  <a:lnTo>
                    <a:pt x="360756" y="77343"/>
                  </a:lnTo>
                  <a:close/>
                </a:path>
                <a:path w="527050" h="186690">
                  <a:moveTo>
                    <a:pt x="526897" y="0"/>
                  </a:moveTo>
                  <a:lnTo>
                    <a:pt x="511721" y="0"/>
                  </a:lnTo>
                  <a:lnTo>
                    <a:pt x="511721" y="42214"/>
                  </a:lnTo>
                  <a:lnTo>
                    <a:pt x="511721" y="54889"/>
                  </a:lnTo>
                  <a:lnTo>
                    <a:pt x="511721" y="101053"/>
                  </a:lnTo>
                  <a:lnTo>
                    <a:pt x="467423" y="101053"/>
                  </a:lnTo>
                  <a:lnTo>
                    <a:pt x="468884" y="94195"/>
                  </a:lnTo>
                  <a:lnTo>
                    <a:pt x="469709" y="87122"/>
                  </a:lnTo>
                  <a:lnTo>
                    <a:pt x="469709" y="70281"/>
                  </a:lnTo>
                  <a:lnTo>
                    <a:pt x="468668" y="62166"/>
                  </a:lnTo>
                  <a:lnTo>
                    <a:pt x="467017" y="54889"/>
                  </a:lnTo>
                  <a:lnTo>
                    <a:pt x="511721" y="54889"/>
                  </a:lnTo>
                  <a:lnTo>
                    <a:pt x="511721" y="42214"/>
                  </a:lnTo>
                  <a:lnTo>
                    <a:pt x="462648" y="42214"/>
                  </a:lnTo>
                  <a:lnTo>
                    <a:pt x="455663" y="30645"/>
                  </a:lnTo>
                  <a:lnTo>
                    <a:pt x="455371" y="30365"/>
                  </a:lnTo>
                  <a:lnTo>
                    <a:pt x="455371" y="79222"/>
                  </a:lnTo>
                  <a:lnTo>
                    <a:pt x="453034" y="100190"/>
                  </a:lnTo>
                  <a:lnTo>
                    <a:pt x="446506" y="116332"/>
                  </a:lnTo>
                  <a:lnTo>
                    <a:pt x="436511" y="126707"/>
                  </a:lnTo>
                  <a:lnTo>
                    <a:pt x="423760" y="130365"/>
                  </a:lnTo>
                  <a:lnTo>
                    <a:pt x="410895" y="126707"/>
                  </a:lnTo>
                  <a:lnTo>
                    <a:pt x="400837" y="116332"/>
                  </a:lnTo>
                  <a:lnTo>
                    <a:pt x="394284" y="100190"/>
                  </a:lnTo>
                  <a:lnTo>
                    <a:pt x="391947" y="79222"/>
                  </a:lnTo>
                  <a:lnTo>
                    <a:pt x="394284" y="58369"/>
                  </a:lnTo>
                  <a:lnTo>
                    <a:pt x="396646" y="52565"/>
                  </a:lnTo>
                  <a:lnTo>
                    <a:pt x="400913" y="42214"/>
                  </a:lnTo>
                  <a:lnTo>
                    <a:pt x="410895" y="31940"/>
                  </a:lnTo>
                  <a:lnTo>
                    <a:pt x="423760" y="28282"/>
                  </a:lnTo>
                  <a:lnTo>
                    <a:pt x="436511" y="31940"/>
                  </a:lnTo>
                  <a:lnTo>
                    <a:pt x="446430" y="42214"/>
                  </a:lnTo>
                  <a:lnTo>
                    <a:pt x="450672" y="52565"/>
                  </a:lnTo>
                  <a:lnTo>
                    <a:pt x="453034" y="58369"/>
                  </a:lnTo>
                  <a:lnTo>
                    <a:pt x="455371" y="79222"/>
                  </a:lnTo>
                  <a:lnTo>
                    <a:pt x="455371" y="30365"/>
                  </a:lnTo>
                  <a:lnTo>
                    <a:pt x="453212" y="28282"/>
                  </a:lnTo>
                  <a:lnTo>
                    <a:pt x="446709" y="22009"/>
                  </a:lnTo>
                  <a:lnTo>
                    <a:pt x="436003" y="16624"/>
                  </a:lnTo>
                  <a:lnTo>
                    <a:pt x="390652" y="32258"/>
                  </a:lnTo>
                  <a:lnTo>
                    <a:pt x="377812" y="79222"/>
                  </a:lnTo>
                  <a:lnTo>
                    <a:pt x="381190" y="105905"/>
                  </a:lnTo>
                  <a:lnTo>
                    <a:pt x="390652" y="126288"/>
                  </a:lnTo>
                  <a:lnTo>
                    <a:pt x="405180" y="139306"/>
                  </a:lnTo>
                  <a:lnTo>
                    <a:pt x="423760" y="143891"/>
                  </a:lnTo>
                  <a:lnTo>
                    <a:pt x="436549" y="141833"/>
                  </a:lnTo>
                  <a:lnTo>
                    <a:pt x="447624" y="135902"/>
                  </a:lnTo>
                  <a:lnTo>
                    <a:pt x="452945" y="130365"/>
                  </a:lnTo>
                  <a:lnTo>
                    <a:pt x="456742" y="126428"/>
                  </a:lnTo>
                  <a:lnTo>
                    <a:pt x="456819" y="126288"/>
                  </a:lnTo>
                  <a:lnTo>
                    <a:pt x="463689" y="113741"/>
                  </a:lnTo>
                  <a:lnTo>
                    <a:pt x="511721" y="113741"/>
                  </a:lnTo>
                  <a:lnTo>
                    <a:pt x="511721" y="186309"/>
                  </a:lnTo>
                  <a:lnTo>
                    <a:pt x="526897" y="186309"/>
                  </a:lnTo>
                  <a:lnTo>
                    <a:pt x="526897" y="113741"/>
                  </a:lnTo>
                  <a:lnTo>
                    <a:pt x="526897" y="101053"/>
                  </a:lnTo>
                  <a:lnTo>
                    <a:pt x="526897" y="54889"/>
                  </a:lnTo>
                  <a:lnTo>
                    <a:pt x="526897" y="42214"/>
                  </a:lnTo>
                  <a:lnTo>
                    <a:pt x="526897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64689" y="6556864"/>
              <a:ext cx="167384" cy="17611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1203" y="6552705"/>
              <a:ext cx="168215" cy="18027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39778" y="6547299"/>
              <a:ext cx="149520" cy="18630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82377" y="6547299"/>
              <a:ext cx="149502" cy="18609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67019" y="6551250"/>
              <a:ext cx="168008" cy="181315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54157" y="6550626"/>
              <a:ext cx="168008" cy="180483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94187" y="6547299"/>
              <a:ext cx="174661" cy="18609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90058" y="6547299"/>
              <a:ext cx="330194" cy="186305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2933319" y="6908139"/>
              <a:ext cx="542925" cy="148590"/>
            </a:xfrm>
            <a:custGeom>
              <a:avLst/>
              <a:gdLst/>
              <a:ahLst/>
              <a:cxnLst/>
              <a:rect l="l" t="t" r="r" b="b"/>
              <a:pathLst>
                <a:path w="542925" h="148590">
                  <a:moveTo>
                    <a:pt x="147002" y="4953"/>
                  </a:moveTo>
                  <a:lnTo>
                    <a:pt x="20167" y="4953"/>
                  </a:lnTo>
                  <a:lnTo>
                    <a:pt x="20167" y="17640"/>
                  </a:lnTo>
                  <a:lnTo>
                    <a:pt x="132041" y="17640"/>
                  </a:lnTo>
                  <a:lnTo>
                    <a:pt x="131978" y="35877"/>
                  </a:lnTo>
                  <a:lnTo>
                    <a:pt x="131864" y="42633"/>
                  </a:lnTo>
                  <a:lnTo>
                    <a:pt x="131622" y="49657"/>
                  </a:lnTo>
                  <a:lnTo>
                    <a:pt x="15176" y="54648"/>
                  </a:lnTo>
                  <a:lnTo>
                    <a:pt x="17678" y="67957"/>
                  </a:lnTo>
                  <a:lnTo>
                    <a:pt x="130784" y="61506"/>
                  </a:lnTo>
                  <a:lnTo>
                    <a:pt x="129870" y="71780"/>
                  </a:lnTo>
                  <a:lnTo>
                    <a:pt x="128574" y="82689"/>
                  </a:lnTo>
                  <a:lnTo>
                    <a:pt x="126784" y="94348"/>
                  </a:lnTo>
                  <a:lnTo>
                    <a:pt x="124345" y="106832"/>
                  </a:lnTo>
                  <a:lnTo>
                    <a:pt x="139522" y="108496"/>
                  </a:lnTo>
                  <a:lnTo>
                    <a:pt x="143852" y="82423"/>
                  </a:lnTo>
                  <a:lnTo>
                    <a:pt x="145923" y="61506"/>
                  </a:lnTo>
                  <a:lnTo>
                    <a:pt x="146075" y="60083"/>
                  </a:lnTo>
                  <a:lnTo>
                    <a:pt x="146888" y="40576"/>
                  </a:lnTo>
                  <a:lnTo>
                    <a:pt x="147002" y="4953"/>
                  </a:lnTo>
                  <a:close/>
                </a:path>
                <a:path w="542925" h="148590">
                  <a:moveTo>
                    <a:pt x="168008" y="133451"/>
                  </a:moveTo>
                  <a:lnTo>
                    <a:pt x="81508" y="133451"/>
                  </a:lnTo>
                  <a:lnTo>
                    <a:pt x="81508" y="84797"/>
                  </a:lnTo>
                  <a:lnTo>
                    <a:pt x="66332" y="84797"/>
                  </a:lnTo>
                  <a:lnTo>
                    <a:pt x="66332" y="133451"/>
                  </a:lnTo>
                  <a:lnTo>
                    <a:pt x="0" y="133451"/>
                  </a:lnTo>
                  <a:lnTo>
                    <a:pt x="0" y="146138"/>
                  </a:lnTo>
                  <a:lnTo>
                    <a:pt x="168008" y="146138"/>
                  </a:lnTo>
                  <a:lnTo>
                    <a:pt x="168008" y="133451"/>
                  </a:lnTo>
                  <a:close/>
                </a:path>
                <a:path w="542925" h="148590">
                  <a:moveTo>
                    <a:pt x="335813" y="76200"/>
                  </a:moveTo>
                  <a:lnTo>
                    <a:pt x="223735" y="76200"/>
                  </a:lnTo>
                  <a:lnTo>
                    <a:pt x="223735" y="16510"/>
                  </a:lnTo>
                  <a:lnTo>
                    <a:pt x="333730" y="16510"/>
                  </a:lnTo>
                  <a:lnTo>
                    <a:pt x="333730" y="3810"/>
                  </a:lnTo>
                  <a:lnTo>
                    <a:pt x="208559" y="3810"/>
                  </a:lnTo>
                  <a:lnTo>
                    <a:pt x="208559" y="16510"/>
                  </a:lnTo>
                  <a:lnTo>
                    <a:pt x="208559" y="76200"/>
                  </a:lnTo>
                  <a:lnTo>
                    <a:pt x="208559" y="88900"/>
                  </a:lnTo>
                  <a:lnTo>
                    <a:pt x="335813" y="88900"/>
                  </a:lnTo>
                  <a:lnTo>
                    <a:pt x="335813" y="76200"/>
                  </a:lnTo>
                  <a:close/>
                </a:path>
                <a:path w="542925" h="148590">
                  <a:moveTo>
                    <a:pt x="355561" y="133870"/>
                  </a:moveTo>
                  <a:lnTo>
                    <a:pt x="186715" y="133870"/>
                  </a:lnTo>
                  <a:lnTo>
                    <a:pt x="186715" y="146558"/>
                  </a:lnTo>
                  <a:lnTo>
                    <a:pt x="355561" y="146558"/>
                  </a:lnTo>
                  <a:lnTo>
                    <a:pt x="355561" y="133870"/>
                  </a:lnTo>
                  <a:close/>
                </a:path>
                <a:path w="542925" h="148590">
                  <a:moveTo>
                    <a:pt x="542696" y="135890"/>
                  </a:moveTo>
                  <a:lnTo>
                    <a:pt x="465759" y="135890"/>
                  </a:lnTo>
                  <a:lnTo>
                    <a:pt x="465759" y="100330"/>
                  </a:lnTo>
                  <a:lnTo>
                    <a:pt x="525653" y="100330"/>
                  </a:lnTo>
                  <a:lnTo>
                    <a:pt x="525653" y="87630"/>
                  </a:lnTo>
                  <a:lnTo>
                    <a:pt x="410451" y="87630"/>
                  </a:lnTo>
                  <a:lnTo>
                    <a:pt x="410451" y="55880"/>
                  </a:lnTo>
                  <a:lnTo>
                    <a:pt x="521284" y="55880"/>
                  </a:lnTo>
                  <a:lnTo>
                    <a:pt x="521284" y="43180"/>
                  </a:lnTo>
                  <a:lnTo>
                    <a:pt x="521284" y="12700"/>
                  </a:lnTo>
                  <a:lnTo>
                    <a:pt x="521284" y="0"/>
                  </a:lnTo>
                  <a:lnTo>
                    <a:pt x="395071" y="0"/>
                  </a:lnTo>
                  <a:lnTo>
                    <a:pt x="395071" y="12700"/>
                  </a:lnTo>
                  <a:lnTo>
                    <a:pt x="506514" y="12700"/>
                  </a:lnTo>
                  <a:lnTo>
                    <a:pt x="506514" y="43180"/>
                  </a:lnTo>
                  <a:lnTo>
                    <a:pt x="395478" y="43180"/>
                  </a:lnTo>
                  <a:lnTo>
                    <a:pt x="395478" y="55880"/>
                  </a:lnTo>
                  <a:lnTo>
                    <a:pt x="395478" y="87630"/>
                  </a:lnTo>
                  <a:lnTo>
                    <a:pt x="395478" y="100330"/>
                  </a:lnTo>
                  <a:lnTo>
                    <a:pt x="450583" y="100330"/>
                  </a:lnTo>
                  <a:lnTo>
                    <a:pt x="450583" y="135890"/>
                  </a:lnTo>
                  <a:lnTo>
                    <a:pt x="374065" y="135890"/>
                  </a:lnTo>
                  <a:lnTo>
                    <a:pt x="374065" y="148590"/>
                  </a:lnTo>
                  <a:lnTo>
                    <a:pt x="542696" y="148590"/>
                  </a:lnTo>
                  <a:lnTo>
                    <a:pt x="542696" y="13589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48725" y="6906639"/>
              <a:ext cx="168008" cy="17403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36071" y="6894371"/>
              <a:ext cx="156779" cy="18193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3625" y="6894787"/>
              <a:ext cx="170919" cy="18152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64750" y="6894371"/>
              <a:ext cx="151789" cy="183394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8126" y="6894371"/>
              <a:ext cx="144719" cy="186305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96975" y="6894787"/>
              <a:ext cx="153452" cy="181523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79122" y="6894579"/>
              <a:ext cx="340174" cy="18589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60883" y="6894371"/>
              <a:ext cx="144719" cy="18630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44278" y="6894579"/>
              <a:ext cx="166760" cy="185058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5536196" y="5412320"/>
              <a:ext cx="4251960" cy="1668780"/>
            </a:xfrm>
            <a:custGeom>
              <a:avLst/>
              <a:gdLst/>
              <a:ahLst/>
              <a:cxnLst/>
              <a:rect l="l" t="t" r="r" b="b"/>
              <a:pathLst>
                <a:path w="4251959" h="1668779">
                  <a:moveTo>
                    <a:pt x="102717" y="1615338"/>
                  </a:moveTo>
                  <a:lnTo>
                    <a:pt x="101866" y="1608683"/>
                  </a:lnTo>
                  <a:lnTo>
                    <a:pt x="101828" y="1608404"/>
                  </a:lnTo>
                  <a:lnTo>
                    <a:pt x="101701" y="1607413"/>
                  </a:lnTo>
                  <a:lnTo>
                    <a:pt x="101053" y="1602244"/>
                  </a:lnTo>
                  <a:lnTo>
                    <a:pt x="80822" y="1605445"/>
                  </a:lnTo>
                  <a:lnTo>
                    <a:pt x="60680" y="1607413"/>
                  </a:lnTo>
                  <a:lnTo>
                    <a:pt x="39268" y="1608404"/>
                  </a:lnTo>
                  <a:lnTo>
                    <a:pt x="15176" y="1608683"/>
                  </a:lnTo>
                  <a:lnTo>
                    <a:pt x="15176" y="1512836"/>
                  </a:lnTo>
                  <a:lnTo>
                    <a:pt x="86283" y="1512836"/>
                  </a:lnTo>
                  <a:lnTo>
                    <a:pt x="86283" y="1500149"/>
                  </a:lnTo>
                  <a:lnTo>
                    <a:pt x="0" y="1500149"/>
                  </a:lnTo>
                  <a:lnTo>
                    <a:pt x="0" y="1621790"/>
                  </a:lnTo>
                  <a:lnTo>
                    <a:pt x="14338" y="1621790"/>
                  </a:lnTo>
                  <a:lnTo>
                    <a:pt x="39116" y="1621510"/>
                  </a:lnTo>
                  <a:lnTo>
                    <a:pt x="61099" y="1620507"/>
                  </a:lnTo>
                  <a:lnTo>
                    <a:pt x="81800" y="1618538"/>
                  </a:lnTo>
                  <a:lnTo>
                    <a:pt x="102717" y="1615338"/>
                  </a:lnTo>
                  <a:close/>
                </a:path>
                <a:path w="4251959" h="1668779">
                  <a:moveTo>
                    <a:pt x="165506" y="1556283"/>
                  </a:moveTo>
                  <a:lnTo>
                    <a:pt x="134315" y="1556283"/>
                  </a:lnTo>
                  <a:lnTo>
                    <a:pt x="134315" y="1482051"/>
                  </a:lnTo>
                  <a:lnTo>
                    <a:pt x="119138" y="1482051"/>
                  </a:lnTo>
                  <a:lnTo>
                    <a:pt x="119138" y="1668360"/>
                  </a:lnTo>
                  <a:lnTo>
                    <a:pt x="134315" y="1668360"/>
                  </a:lnTo>
                  <a:lnTo>
                    <a:pt x="134315" y="1568970"/>
                  </a:lnTo>
                  <a:lnTo>
                    <a:pt x="165506" y="1568970"/>
                  </a:lnTo>
                  <a:lnTo>
                    <a:pt x="165506" y="1556283"/>
                  </a:lnTo>
                  <a:close/>
                </a:path>
                <a:path w="4251959" h="1668779">
                  <a:moveTo>
                    <a:pt x="208546" y="1634058"/>
                  </a:moveTo>
                  <a:lnTo>
                    <a:pt x="202730" y="1628648"/>
                  </a:lnTo>
                  <a:lnTo>
                    <a:pt x="188798" y="1628648"/>
                  </a:lnTo>
                  <a:lnTo>
                    <a:pt x="182968" y="1634058"/>
                  </a:lnTo>
                  <a:lnTo>
                    <a:pt x="182968" y="1650276"/>
                  </a:lnTo>
                  <a:lnTo>
                    <a:pt x="188798" y="1655673"/>
                  </a:lnTo>
                  <a:lnTo>
                    <a:pt x="195656" y="1655673"/>
                  </a:lnTo>
                  <a:lnTo>
                    <a:pt x="202730" y="1655673"/>
                  </a:lnTo>
                  <a:lnTo>
                    <a:pt x="208546" y="1650276"/>
                  </a:lnTo>
                  <a:lnTo>
                    <a:pt x="208546" y="1634058"/>
                  </a:lnTo>
                  <a:close/>
                </a:path>
                <a:path w="4251959" h="1668779">
                  <a:moveTo>
                    <a:pt x="3548748" y="96697"/>
                  </a:moveTo>
                  <a:lnTo>
                    <a:pt x="3532594" y="61810"/>
                  </a:lnTo>
                  <a:lnTo>
                    <a:pt x="3528364" y="56946"/>
                  </a:lnTo>
                  <a:lnTo>
                    <a:pt x="3527704" y="56184"/>
                  </a:lnTo>
                  <a:lnTo>
                    <a:pt x="3527094" y="55778"/>
                  </a:lnTo>
                  <a:lnTo>
                    <a:pt x="3527094" y="100622"/>
                  </a:lnTo>
                  <a:lnTo>
                    <a:pt x="3527094" y="120015"/>
                  </a:lnTo>
                  <a:lnTo>
                    <a:pt x="3507600" y="153885"/>
                  </a:lnTo>
                  <a:lnTo>
                    <a:pt x="3473310" y="165722"/>
                  </a:lnTo>
                  <a:lnTo>
                    <a:pt x="3463683" y="165722"/>
                  </a:lnTo>
                  <a:lnTo>
                    <a:pt x="3458641" y="165227"/>
                  </a:lnTo>
                  <a:lnTo>
                    <a:pt x="3458883" y="165227"/>
                  </a:lnTo>
                  <a:lnTo>
                    <a:pt x="3453676" y="163487"/>
                  </a:lnTo>
                  <a:lnTo>
                    <a:pt x="3421608" y="134874"/>
                  </a:lnTo>
                  <a:lnTo>
                    <a:pt x="3418509" y="123164"/>
                  </a:lnTo>
                  <a:lnTo>
                    <a:pt x="3418509" y="103581"/>
                  </a:lnTo>
                  <a:lnTo>
                    <a:pt x="3438487" y="69278"/>
                  </a:lnTo>
                  <a:lnTo>
                    <a:pt x="3465258" y="57429"/>
                  </a:lnTo>
                  <a:lnTo>
                    <a:pt x="3467976" y="57429"/>
                  </a:lnTo>
                  <a:lnTo>
                    <a:pt x="3482124" y="56946"/>
                  </a:lnTo>
                  <a:lnTo>
                    <a:pt x="3519932" y="81318"/>
                  </a:lnTo>
                  <a:lnTo>
                    <a:pt x="3527094" y="100622"/>
                  </a:lnTo>
                  <a:lnTo>
                    <a:pt x="3527094" y="55778"/>
                  </a:lnTo>
                  <a:lnTo>
                    <a:pt x="3521506" y="52031"/>
                  </a:lnTo>
                  <a:lnTo>
                    <a:pt x="3511448" y="47078"/>
                  </a:lnTo>
                  <a:lnTo>
                    <a:pt x="3501225" y="42379"/>
                  </a:lnTo>
                  <a:lnTo>
                    <a:pt x="3493617" y="39966"/>
                  </a:lnTo>
                  <a:lnTo>
                    <a:pt x="3493008" y="39966"/>
                  </a:lnTo>
                  <a:lnTo>
                    <a:pt x="3485731" y="39357"/>
                  </a:lnTo>
                  <a:lnTo>
                    <a:pt x="3445256" y="44170"/>
                  </a:lnTo>
                  <a:lnTo>
                    <a:pt x="3413429" y="66649"/>
                  </a:lnTo>
                  <a:lnTo>
                    <a:pt x="3397199" y="125996"/>
                  </a:lnTo>
                  <a:lnTo>
                    <a:pt x="3398329" y="134264"/>
                  </a:lnTo>
                  <a:lnTo>
                    <a:pt x="3418586" y="166801"/>
                  </a:lnTo>
                  <a:lnTo>
                    <a:pt x="3452723" y="184238"/>
                  </a:lnTo>
                  <a:lnTo>
                    <a:pt x="3460204" y="185051"/>
                  </a:lnTo>
                  <a:lnTo>
                    <a:pt x="3472980" y="185051"/>
                  </a:lnTo>
                  <a:lnTo>
                    <a:pt x="3511283" y="174536"/>
                  </a:lnTo>
                  <a:lnTo>
                    <a:pt x="3525215" y="165722"/>
                  </a:lnTo>
                  <a:lnTo>
                    <a:pt x="3527679" y="163855"/>
                  </a:lnTo>
                  <a:lnTo>
                    <a:pt x="3547643" y="130937"/>
                  </a:lnTo>
                  <a:lnTo>
                    <a:pt x="3548710" y="123164"/>
                  </a:lnTo>
                  <a:lnTo>
                    <a:pt x="3548748" y="96697"/>
                  </a:lnTo>
                  <a:close/>
                </a:path>
                <a:path w="4251959" h="1668779">
                  <a:moveTo>
                    <a:pt x="3627551" y="2667"/>
                  </a:moveTo>
                  <a:lnTo>
                    <a:pt x="3625189" y="2667"/>
                  </a:lnTo>
                  <a:lnTo>
                    <a:pt x="3605860" y="1993"/>
                  </a:lnTo>
                  <a:lnTo>
                    <a:pt x="3602469" y="1993"/>
                  </a:lnTo>
                  <a:lnTo>
                    <a:pt x="3600780" y="3683"/>
                  </a:lnTo>
                  <a:lnTo>
                    <a:pt x="3601453" y="5384"/>
                  </a:lnTo>
                  <a:lnTo>
                    <a:pt x="3603155" y="8763"/>
                  </a:lnTo>
                  <a:lnTo>
                    <a:pt x="3604844" y="30797"/>
                  </a:lnTo>
                  <a:lnTo>
                    <a:pt x="3604844" y="290131"/>
                  </a:lnTo>
                  <a:lnTo>
                    <a:pt x="3606203" y="290131"/>
                  </a:lnTo>
                  <a:lnTo>
                    <a:pt x="3623487" y="289115"/>
                  </a:lnTo>
                  <a:lnTo>
                    <a:pt x="3625189" y="288772"/>
                  </a:lnTo>
                  <a:lnTo>
                    <a:pt x="3626205" y="286740"/>
                  </a:lnTo>
                  <a:lnTo>
                    <a:pt x="3626307" y="30797"/>
                  </a:lnTo>
                  <a:lnTo>
                    <a:pt x="3626535" y="17919"/>
                  </a:lnTo>
                  <a:lnTo>
                    <a:pt x="3627551" y="5384"/>
                  </a:lnTo>
                  <a:lnTo>
                    <a:pt x="3627551" y="2667"/>
                  </a:lnTo>
                  <a:close/>
                </a:path>
                <a:path w="4251959" h="1668779">
                  <a:moveTo>
                    <a:pt x="3821455" y="184023"/>
                  </a:moveTo>
                  <a:lnTo>
                    <a:pt x="3819766" y="179285"/>
                  </a:lnTo>
                  <a:lnTo>
                    <a:pt x="3818407" y="178269"/>
                  </a:lnTo>
                  <a:lnTo>
                    <a:pt x="3815016" y="174193"/>
                  </a:lnTo>
                  <a:lnTo>
                    <a:pt x="3780332" y="141592"/>
                  </a:lnTo>
                  <a:lnTo>
                    <a:pt x="3749598" y="114528"/>
                  </a:lnTo>
                  <a:lnTo>
                    <a:pt x="3753561" y="104902"/>
                  </a:lnTo>
                  <a:lnTo>
                    <a:pt x="3763048" y="65620"/>
                  </a:lnTo>
                  <a:lnTo>
                    <a:pt x="3763492" y="58940"/>
                  </a:lnTo>
                  <a:lnTo>
                    <a:pt x="3769601" y="58597"/>
                  </a:lnTo>
                  <a:lnTo>
                    <a:pt x="3780777" y="58267"/>
                  </a:lnTo>
                  <a:lnTo>
                    <a:pt x="3803497" y="58267"/>
                  </a:lnTo>
                  <a:lnTo>
                    <a:pt x="3809936" y="58597"/>
                  </a:lnTo>
                  <a:lnTo>
                    <a:pt x="3814686" y="58597"/>
                  </a:lnTo>
                  <a:lnTo>
                    <a:pt x="3814622" y="58267"/>
                  </a:lnTo>
                  <a:lnTo>
                    <a:pt x="3814000" y="54876"/>
                  </a:lnTo>
                  <a:lnTo>
                    <a:pt x="3813327" y="49110"/>
                  </a:lnTo>
                  <a:lnTo>
                    <a:pt x="3812984" y="46736"/>
                  </a:lnTo>
                  <a:lnTo>
                    <a:pt x="3812514" y="44361"/>
                  </a:lnTo>
                  <a:lnTo>
                    <a:pt x="3812425" y="43942"/>
                  </a:lnTo>
                  <a:lnTo>
                    <a:pt x="3812311" y="43345"/>
                  </a:lnTo>
                  <a:lnTo>
                    <a:pt x="3812209" y="42837"/>
                  </a:lnTo>
                  <a:lnTo>
                    <a:pt x="3811968" y="41656"/>
                  </a:lnTo>
                  <a:lnTo>
                    <a:pt x="3811625" y="39573"/>
                  </a:lnTo>
                  <a:lnTo>
                    <a:pt x="3811295" y="37922"/>
                  </a:lnTo>
                  <a:lnTo>
                    <a:pt x="3808577" y="36906"/>
                  </a:lnTo>
                  <a:lnTo>
                    <a:pt x="3807561" y="37249"/>
                  </a:lnTo>
                  <a:lnTo>
                    <a:pt x="3798582" y="38646"/>
                  </a:lnTo>
                  <a:lnTo>
                    <a:pt x="3756088" y="42837"/>
                  </a:lnTo>
                  <a:lnTo>
                    <a:pt x="3718064" y="44361"/>
                  </a:lnTo>
                  <a:lnTo>
                    <a:pt x="3707904" y="44361"/>
                  </a:lnTo>
                  <a:lnTo>
                    <a:pt x="3692220" y="43942"/>
                  </a:lnTo>
                  <a:lnTo>
                    <a:pt x="3694341" y="43942"/>
                  </a:lnTo>
                  <a:lnTo>
                    <a:pt x="3687216" y="43345"/>
                  </a:lnTo>
                  <a:lnTo>
                    <a:pt x="3680777" y="43345"/>
                  </a:lnTo>
                  <a:lnTo>
                    <a:pt x="3680663" y="43510"/>
                  </a:lnTo>
                  <a:lnTo>
                    <a:pt x="3679418" y="45377"/>
                  </a:lnTo>
                  <a:lnTo>
                    <a:pt x="3679761" y="46062"/>
                  </a:lnTo>
                  <a:lnTo>
                    <a:pt x="3681120" y="51816"/>
                  </a:lnTo>
                  <a:lnTo>
                    <a:pt x="3682479" y="56222"/>
                  </a:lnTo>
                  <a:lnTo>
                    <a:pt x="3683825" y="59956"/>
                  </a:lnTo>
                  <a:lnTo>
                    <a:pt x="3683825" y="60299"/>
                  </a:lnTo>
                  <a:lnTo>
                    <a:pt x="3684168" y="60629"/>
                  </a:lnTo>
                  <a:lnTo>
                    <a:pt x="3684841" y="62331"/>
                  </a:lnTo>
                  <a:lnTo>
                    <a:pt x="3686886" y="64706"/>
                  </a:lnTo>
                  <a:lnTo>
                    <a:pt x="3717391" y="61645"/>
                  </a:lnTo>
                  <a:lnTo>
                    <a:pt x="3739769" y="59956"/>
                  </a:lnTo>
                  <a:lnTo>
                    <a:pt x="3739705" y="70485"/>
                  </a:lnTo>
                  <a:lnTo>
                    <a:pt x="3730358" y="108648"/>
                  </a:lnTo>
                  <a:lnTo>
                    <a:pt x="3711664" y="146951"/>
                  </a:lnTo>
                  <a:lnTo>
                    <a:pt x="3682873" y="183184"/>
                  </a:lnTo>
                  <a:lnTo>
                    <a:pt x="3664166" y="197929"/>
                  </a:lnTo>
                  <a:lnTo>
                    <a:pt x="3662476" y="199288"/>
                  </a:lnTo>
                  <a:lnTo>
                    <a:pt x="3663823" y="201650"/>
                  </a:lnTo>
                  <a:lnTo>
                    <a:pt x="3665524" y="203352"/>
                  </a:lnTo>
                  <a:lnTo>
                    <a:pt x="3670947" y="207086"/>
                  </a:lnTo>
                  <a:lnTo>
                    <a:pt x="3672636" y="208432"/>
                  </a:lnTo>
                  <a:lnTo>
                    <a:pt x="3675697" y="210134"/>
                  </a:lnTo>
                  <a:lnTo>
                    <a:pt x="3680777" y="208775"/>
                  </a:lnTo>
                  <a:lnTo>
                    <a:pt x="3683152" y="207086"/>
                  </a:lnTo>
                  <a:lnTo>
                    <a:pt x="3718572" y="169456"/>
                  </a:lnTo>
                  <a:lnTo>
                    <a:pt x="3743490" y="128778"/>
                  </a:lnTo>
                  <a:lnTo>
                    <a:pt x="3749560" y="134454"/>
                  </a:lnTo>
                  <a:lnTo>
                    <a:pt x="3776865" y="163347"/>
                  </a:lnTo>
                  <a:lnTo>
                    <a:pt x="3802811" y="197586"/>
                  </a:lnTo>
                  <a:lnTo>
                    <a:pt x="3804513" y="199961"/>
                  </a:lnTo>
                  <a:lnTo>
                    <a:pt x="3806202" y="198272"/>
                  </a:lnTo>
                  <a:lnTo>
                    <a:pt x="3809936" y="195897"/>
                  </a:lnTo>
                  <a:lnTo>
                    <a:pt x="3816070" y="189407"/>
                  </a:lnTo>
                  <a:lnTo>
                    <a:pt x="3819093" y="186067"/>
                  </a:lnTo>
                  <a:lnTo>
                    <a:pt x="3821455" y="184023"/>
                  </a:lnTo>
                  <a:close/>
                </a:path>
                <a:path w="4251959" h="1668779">
                  <a:moveTo>
                    <a:pt x="3919093" y="3009"/>
                  </a:moveTo>
                  <a:lnTo>
                    <a:pt x="3917391" y="2324"/>
                  </a:lnTo>
                  <a:lnTo>
                    <a:pt x="3897401" y="1993"/>
                  </a:lnTo>
                  <a:lnTo>
                    <a:pt x="3896042" y="1993"/>
                  </a:lnTo>
                  <a:lnTo>
                    <a:pt x="3894340" y="3683"/>
                  </a:lnTo>
                  <a:lnTo>
                    <a:pt x="3895026" y="5384"/>
                  </a:lnTo>
                  <a:lnTo>
                    <a:pt x="3896715" y="8763"/>
                  </a:lnTo>
                  <a:lnTo>
                    <a:pt x="3896830" y="11137"/>
                  </a:lnTo>
                  <a:lnTo>
                    <a:pt x="3896893" y="12496"/>
                  </a:lnTo>
                  <a:lnTo>
                    <a:pt x="3896969" y="14198"/>
                  </a:lnTo>
                  <a:lnTo>
                    <a:pt x="3897020" y="15214"/>
                  </a:lnTo>
                  <a:lnTo>
                    <a:pt x="3897134" y="17576"/>
                  </a:lnTo>
                  <a:lnTo>
                    <a:pt x="3897731" y="30467"/>
                  </a:lnTo>
                  <a:lnTo>
                    <a:pt x="3897731" y="120637"/>
                  </a:lnTo>
                  <a:lnTo>
                    <a:pt x="3889260" y="121310"/>
                  </a:lnTo>
                  <a:lnTo>
                    <a:pt x="3856723" y="121310"/>
                  </a:lnTo>
                  <a:lnTo>
                    <a:pt x="3856723" y="23685"/>
                  </a:lnTo>
                  <a:lnTo>
                    <a:pt x="3857307" y="15214"/>
                  </a:lnTo>
                  <a:lnTo>
                    <a:pt x="3857396" y="11823"/>
                  </a:lnTo>
                  <a:lnTo>
                    <a:pt x="3855694" y="11137"/>
                  </a:lnTo>
                  <a:lnTo>
                    <a:pt x="3835704" y="10807"/>
                  </a:lnTo>
                  <a:lnTo>
                    <a:pt x="3834346" y="10807"/>
                  </a:lnTo>
                  <a:lnTo>
                    <a:pt x="3832644" y="12496"/>
                  </a:lnTo>
                  <a:lnTo>
                    <a:pt x="3833330" y="14198"/>
                  </a:lnTo>
                  <a:lnTo>
                    <a:pt x="3835019" y="17576"/>
                  </a:lnTo>
                  <a:lnTo>
                    <a:pt x="3836378" y="39281"/>
                  </a:lnTo>
                  <a:lnTo>
                    <a:pt x="3836378" y="281317"/>
                  </a:lnTo>
                  <a:lnTo>
                    <a:pt x="3839426" y="281317"/>
                  </a:lnTo>
                  <a:lnTo>
                    <a:pt x="3851973" y="280644"/>
                  </a:lnTo>
                  <a:lnTo>
                    <a:pt x="3854005" y="280301"/>
                  </a:lnTo>
                  <a:lnTo>
                    <a:pt x="3855694" y="279958"/>
                  </a:lnTo>
                  <a:lnTo>
                    <a:pt x="3856723" y="277596"/>
                  </a:lnTo>
                  <a:lnTo>
                    <a:pt x="3856723" y="140639"/>
                  </a:lnTo>
                  <a:lnTo>
                    <a:pt x="3864851" y="139954"/>
                  </a:lnTo>
                  <a:lnTo>
                    <a:pt x="3887228" y="139623"/>
                  </a:lnTo>
                  <a:lnTo>
                    <a:pt x="3897731" y="139623"/>
                  </a:lnTo>
                  <a:lnTo>
                    <a:pt x="3897731" y="290131"/>
                  </a:lnTo>
                  <a:lnTo>
                    <a:pt x="3900449" y="290131"/>
                  </a:lnTo>
                  <a:lnTo>
                    <a:pt x="3907231" y="289458"/>
                  </a:lnTo>
                  <a:lnTo>
                    <a:pt x="3914343" y="289115"/>
                  </a:lnTo>
                  <a:lnTo>
                    <a:pt x="3915359" y="289115"/>
                  </a:lnTo>
                  <a:lnTo>
                    <a:pt x="3917061" y="288772"/>
                  </a:lnTo>
                  <a:lnTo>
                    <a:pt x="3918077" y="286740"/>
                  </a:lnTo>
                  <a:lnTo>
                    <a:pt x="3918077" y="139623"/>
                  </a:lnTo>
                  <a:lnTo>
                    <a:pt x="3918077" y="121310"/>
                  </a:lnTo>
                  <a:lnTo>
                    <a:pt x="3918102" y="30467"/>
                  </a:lnTo>
                  <a:lnTo>
                    <a:pt x="3918712" y="10807"/>
                  </a:lnTo>
                  <a:lnTo>
                    <a:pt x="3919067" y="5384"/>
                  </a:lnTo>
                  <a:lnTo>
                    <a:pt x="3919093" y="3009"/>
                  </a:lnTo>
                  <a:close/>
                </a:path>
                <a:path w="4251959" h="1668779">
                  <a:moveTo>
                    <a:pt x="4182719" y="47078"/>
                  </a:moveTo>
                  <a:lnTo>
                    <a:pt x="4161917" y="13665"/>
                  </a:lnTo>
                  <a:lnTo>
                    <a:pt x="4160939" y="13144"/>
                  </a:lnTo>
                  <a:lnTo>
                    <a:pt x="4160939" y="45605"/>
                  </a:lnTo>
                  <a:lnTo>
                    <a:pt x="4160875" y="50774"/>
                  </a:lnTo>
                  <a:lnTo>
                    <a:pt x="4160774" y="58267"/>
                  </a:lnTo>
                  <a:lnTo>
                    <a:pt x="4160672" y="60299"/>
                  </a:lnTo>
                  <a:lnTo>
                    <a:pt x="4160634" y="60972"/>
                  </a:lnTo>
                  <a:lnTo>
                    <a:pt x="4160164" y="70065"/>
                  </a:lnTo>
                  <a:lnTo>
                    <a:pt x="4129062" y="100926"/>
                  </a:lnTo>
                  <a:lnTo>
                    <a:pt x="4107675" y="102920"/>
                  </a:lnTo>
                  <a:lnTo>
                    <a:pt x="4111294" y="102920"/>
                  </a:lnTo>
                  <a:lnTo>
                    <a:pt x="4064863" y="92494"/>
                  </a:lnTo>
                  <a:lnTo>
                    <a:pt x="4049268" y="47752"/>
                  </a:lnTo>
                  <a:lnTo>
                    <a:pt x="4056367" y="38176"/>
                  </a:lnTo>
                  <a:lnTo>
                    <a:pt x="4089666" y="16929"/>
                  </a:lnTo>
                  <a:lnTo>
                    <a:pt x="4119562" y="15659"/>
                  </a:lnTo>
                  <a:lnTo>
                    <a:pt x="4128554" y="16649"/>
                  </a:lnTo>
                  <a:lnTo>
                    <a:pt x="4159427" y="38303"/>
                  </a:lnTo>
                  <a:lnTo>
                    <a:pt x="4160939" y="45605"/>
                  </a:lnTo>
                  <a:lnTo>
                    <a:pt x="4160939" y="13144"/>
                  </a:lnTo>
                  <a:lnTo>
                    <a:pt x="4155617" y="10248"/>
                  </a:lnTo>
                  <a:lnTo>
                    <a:pt x="4145369" y="6223"/>
                  </a:lnTo>
                  <a:lnTo>
                    <a:pt x="4134929" y="2413"/>
                  </a:lnTo>
                  <a:lnTo>
                    <a:pt x="4127296" y="520"/>
                  </a:lnTo>
                  <a:lnTo>
                    <a:pt x="4118749" y="0"/>
                  </a:lnTo>
                  <a:lnTo>
                    <a:pt x="4105541" y="292"/>
                  </a:lnTo>
                  <a:lnTo>
                    <a:pt x="4066552" y="8940"/>
                  </a:lnTo>
                  <a:lnTo>
                    <a:pt x="4032605" y="38303"/>
                  </a:lnTo>
                  <a:lnTo>
                    <a:pt x="4028414" y="50774"/>
                  </a:lnTo>
                  <a:lnTo>
                    <a:pt x="4028414" y="71767"/>
                  </a:lnTo>
                  <a:lnTo>
                    <a:pt x="4049814" y="105257"/>
                  </a:lnTo>
                  <a:lnTo>
                    <a:pt x="4091482" y="119621"/>
                  </a:lnTo>
                  <a:lnTo>
                    <a:pt x="4105198" y="119621"/>
                  </a:lnTo>
                  <a:lnTo>
                    <a:pt x="4119981" y="119049"/>
                  </a:lnTo>
                  <a:lnTo>
                    <a:pt x="4118902" y="119049"/>
                  </a:lnTo>
                  <a:lnTo>
                    <a:pt x="4126915" y="118071"/>
                  </a:lnTo>
                  <a:lnTo>
                    <a:pt x="4165841" y="98018"/>
                  </a:lnTo>
                  <a:lnTo>
                    <a:pt x="4182503" y="57924"/>
                  </a:lnTo>
                  <a:lnTo>
                    <a:pt x="4182719" y="47078"/>
                  </a:lnTo>
                  <a:close/>
                </a:path>
                <a:path w="4251959" h="1668779">
                  <a:moveTo>
                    <a:pt x="4183354" y="245262"/>
                  </a:moveTo>
                  <a:lnTo>
                    <a:pt x="4166349" y="217271"/>
                  </a:lnTo>
                  <a:lnTo>
                    <a:pt x="4162996" y="214287"/>
                  </a:lnTo>
                  <a:lnTo>
                    <a:pt x="4162488" y="214033"/>
                  </a:lnTo>
                  <a:lnTo>
                    <a:pt x="4162488" y="243014"/>
                  </a:lnTo>
                  <a:lnTo>
                    <a:pt x="4162425" y="259969"/>
                  </a:lnTo>
                  <a:lnTo>
                    <a:pt x="4138066" y="294525"/>
                  </a:lnTo>
                  <a:lnTo>
                    <a:pt x="4109262" y="299631"/>
                  </a:lnTo>
                  <a:lnTo>
                    <a:pt x="4096093" y="299466"/>
                  </a:lnTo>
                  <a:lnTo>
                    <a:pt x="4057650" y="277825"/>
                  </a:lnTo>
                  <a:lnTo>
                    <a:pt x="4055719" y="259969"/>
                  </a:lnTo>
                  <a:lnTo>
                    <a:pt x="4055783" y="256235"/>
                  </a:lnTo>
                  <a:lnTo>
                    <a:pt x="4080675" y="222910"/>
                  </a:lnTo>
                  <a:lnTo>
                    <a:pt x="4118216" y="217271"/>
                  </a:lnTo>
                  <a:lnTo>
                    <a:pt x="4123867" y="217551"/>
                  </a:lnTo>
                  <a:lnTo>
                    <a:pt x="4129036" y="218782"/>
                  </a:lnTo>
                  <a:lnTo>
                    <a:pt x="4136212" y="221322"/>
                  </a:lnTo>
                  <a:lnTo>
                    <a:pt x="4148251" y="225729"/>
                  </a:lnTo>
                  <a:lnTo>
                    <a:pt x="4162488" y="243014"/>
                  </a:lnTo>
                  <a:lnTo>
                    <a:pt x="4162488" y="214033"/>
                  </a:lnTo>
                  <a:lnTo>
                    <a:pt x="4122166" y="201891"/>
                  </a:lnTo>
                  <a:lnTo>
                    <a:pt x="4113923" y="201891"/>
                  </a:lnTo>
                  <a:lnTo>
                    <a:pt x="4072318" y="209791"/>
                  </a:lnTo>
                  <a:lnTo>
                    <a:pt x="4038714" y="237845"/>
                  </a:lnTo>
                  <a:lnTo>
                    <a:pt x="4034510" y="249961"/>
                  </a:lnTo>
                  <a:lnTo>
                    <a:pt x="4034625" y="270954"/>
                  </a:lnTo>
                  <a:lnTo>
                    <a:pt x="4059859" y="305816"/>
                  </a:lnTo>
                  <a:lnTo>
                    <a:pt x="4086631" y="316306"/>
                  </a:lnTo>
                  <a:lnTo>
                    <a:pt x="4086174" y="316306"/>
                  </a:lnTo>
                  <a:lnTo>
                    <a:pt x="4095026" y="317131"/>
                  </a:lnTo>
                  <a:lnTo>
                    <a:pt x="4120718" y="317131"/>
                  </a:lnTo>
                  <a:lnTo>
                    <a:pt x="4162933" y="301218"/>
                  </a:lnTo>
                  <a:lnTo>
                    <a:pt x="4183354" y="266839"/>
                  </a:lnTo>
                  <a:lnTo>
                    <a:pt x="4183354" y="245262"/>
                  </a:lnTo>
                  <a:close/>
                </a:path>
                <a:path w="4251959" h="1668779">
                  <a:moveTo>
                    <a:pt x="4251642" y="176237"/>
                  </a:moveTo>
                  <a:lnTo>
                    <a:pt x="4251579" y="175298"/>
                  </a:lnTo>
                  <a:lnTo>
                    <a:pt x="4251312" y="171488"/>
                  </a:lnTo>
                  <a:lnTo>
                    <a:pt x="4250131" y="162852"/>
                  </a:lnTo>
                  <a:lnTo>
                    <a:pt x="4250055" y="162331"/>
                  </a:lnTo>
                  <a:lnTo>
                    <a:pt x="4250004" y="161975"/>
                  </a:lnTo>
                  <a:lnTo>
                    <a:pt x="4249902" y="161213"/>
                  </a:lnTo>
                  <a:lnTo>
                    <a:pt x="4249826" y="160616"/>
                  </a:lnTo>
                  <a:lnTo>
                    <a:pt x="4249686" y="159626"/>
                  </a:lnTo>
                  <a:lnTo>
                    <a:pt x="4249648" y="159283"/>
                  </a:lnTo>
                  <a:lnTo>
                    <a:pt x="4249547" y="158546"/>
                  </a:lnTo>
                  <a:lnTo>
                    <a:pt x="4249471" y="157975"/>
                  </a:lnTo>
                  <a:lnTo>
                    <a:pt x="4246905" y="152844"/>
                  </a:lnTo>
                  <a:lnTo>
                    <a:pt x="4243514" y="153517"/>
                  </a:lnTo>
                  <a:lnTo>
                    <a:pt x="4237113" y="154724"/>
                  </a:lnTo>
                  <a:lnTo>
                    <a:pt x="4191368" y="158546"/>
                  </a:lnTo>
                  <a:lnTo>
                    <a:pt x="4166552" y="159626"/>
                  </a:lnTo>
                  <a:lnTo>
                    <a:pt x="4166641" y="158546"/>
                  </a:lnTo>
                  <a:lnTo>
                    <a:pt x="4166743" y="157073"/>
                  </a:lnTo>
                  <a:lnTo>
                    <a:pt x="4166819" y="156159"/>
                  </a:lnTo>
                  <a:lnTo>
                    <a:pt x="4166908" y="154876"/>
                  </a:lnTo>
                  <a:lnTo>
                    <a:pt x="4167009" y="153517"/>
                  </a:lnTo>
                  <a:lnTo>
                    <a:pt x="4167060" y="152844"/>
                  </a:lnTo>
                  <a:lnTo>
                    <a:pt x="4167581" y="146062"/>
                  </a:lnTo>
                  <a:lnTo>
                    <a:pt x="4168254" y="141312"/>
                  </a:lnTo>
                  <a:lnTo>
                    <a:pt x="4169270" y="128778"/>
                  </a:lnTo>
                  <a:lnTo>
                    <a:pt x="4169359" y="128092"/>
                  </a:lnTo>
                  <a:lnTo>
                    <a:pt x="4169943" y="123685"/>
                  </a:lnTo>
                  <a:lnTo>
                    <a:pt x="4170629" y="120294"/>
                  </a:lnTo>
                  <a:lnTo>
                    <a:pt x="4168597" y="119964"/>
                  </a:lnTo>
                  <a:lnTo>
                    <a:pt x="4148925" y="119278"/>
                  </a:lnTo>
                  <a:lnTo>
                    <a:pt x="4147578" y="119621"/>
                  </a:lnTo>
                  <a:lnTo>
                    <a:pt x="4145546" y="120637"/>
                  </a:lnTo>
                  <a:lnTo>
                    <a:pt x="4145877" y="123012"/>
                  </a:lnTo>
                  <a:lnTo>
                    <a:pt x="4146893" y="124701"/>
                  </a:lnTo>
                  <a:lnTo>
                    <a:pt x="4148251" y="138607"/>
                  </a:lnTo>
                  <a:lnTo>
                    <a:pt x="4148175" y="149796"/>
                  </a:lnTo>
                  <a:lnTo>
                    <a:pt x="4148048" y="154876"/>
                  </a:lnTo>
                  <a:lnTo>
                    <a:pt x="4147934" y="159626"/>
                  </a:lnTo>
                  <a:lnTo>
                    <a:pt x="4147909" y="160616"/>
                  </a:lnTo>
                  <a:lnTo>
                    <a:pt x="4149179" y="160616"/>
                  </a:lnTo>
                  <a:lnTo>
                    <a:pt x="4069943" y="162331"/>
                  </a:lnTo>
                  <a:lnTo>
                    <a:pt x="4069905" y="161645"/>
                  </a:lnTo>
                  <a:lnTo>
                    <a:pt x="4069791" y="159283"/>
                  </a:lnTo>
                  <a:lnTo>
                    <a:pt x="4069677" y="157073"/>
                  </a:lnTo>
                  <a:lnTo>
                    <a:pt x="4069575" y="154876"/>
                  </a:lnTo>
                  <a:lnTo>
                    <a:pt x="4069473" y="152844"/>
                  </a:lnTo>
                  <a:lnTo>
                    <a:pt x="4069270" y="148767"/>
                  </a:lnTo>
                  <a:lnTo>
                    <a:pt x="4068927" y="144030"/>
                  </a:lnTo>
                  <a:lnTo>
                    <a:pt x="4068927" y="122669"/>
                  </a:lnTo>
                  <a:lnTo>
                    <a:pt x="4045877" y="122669"/>
                  </a:lnTo>
                  <a:lnTo>
                    <a:pt x="4044175" y="124371"/>
                  </a:lnTo>
                  <a:lnTo>
                    <a:pt x="4044289" y="124701"/>
                  </a:lnTo>
                  <a:lnTo>
                    <a:pt x="4044861" y="126403"/>
                  </a:lnTo>
                  <a:lnTo>
                    <a:pt x="4045877" y="128092"/>
                  </a:lnTo>
                  <a:lnTo>
                    <a:pt x="4049268" y="141998"/>
                  </a:lnTo>
                  <a:lnTo>
                    <a:pt x="4049941" y="149796"/>
                  </a:lnTo>
                  <a:lnTo>
                    <a:pt x="4051300" y="162648"/>
                  </a:lnTo>
                  <a:lnTo>
                    <a:pt x="4048963" y="162648"/>
                  </a:lnTo>
                  <a:lnTo>
                    <a:pt x="4031056" y="162852"/>
                  </a:lnTo>
                  <a:lnTo>
                    <a:pt x="4020312" y="162852"/>
                  </a:lnTo>
                  <a:lnTo>
                    <a:pt x="3976547" y="161213"/>
                  </a:lnTo>
                  <a:lnTo>
                    <a:pt x="3960787" y="159283"/>
                  </a:lnTo>
                  <a:lnTo>
                    <a:pt x="3959441" y="161645"/>
                  </a:lnTo>
                  <a:lnTo>
                    <a:pt x="3959771" y="162331"/>
                  </a:lnTo>
                  <a:lnTo>
                    <a:pt x="3959898" y="162852"/>
                  </a:lnTo>
                  <a:lnTo>
                    <a:pt x="3961130" y="168097"/>
                  </a:lnTo>
                  <a:lnTo>
                    <a:pt x="3963149" y="175501"/>
                  </a:lnTo>
                  <a:lnTo>
                    <a:pt x="3963238" y="175768"/>
                  </a:lnTo>
                  <a:lnTo>
                    <a:pt x="3964470" y="179158"/>
                  </a:lnTo>
                  <a:lnTo>
                    <a:pt x="3965194" y="181317"/>
                  </a:lnTo>
                  <a:lnTo>
                    <a:pt x="3967911" y="183349"/>
                  </a:lnTo>
                  <a:lnTo>
                    <a:pt x="3971633" y="183007"/>
                  </a:lnTo>
                  <a:lnTo>
                    <a:pt x="3980688" y="182016"/>
                  </a:lnTo>
                  <a:lnTo>
                    <a:pt x="3988600" y="181317"/>
                  </a:lnTo>
                  <a:lnTo>
                    <a:pt x="3988828" y="181317"/>
                  </a:lnTo>
                  <a:lnTo>
                    <a:pt x="3997909" y="180771"/>
                  </a:lnTo>
                  <a:lnTo>
                    <a:pt x="4042321" y="178650"/>
                  </a:lnTo>
                  <a:lnTo>
                    <a:pt x="4165612" y="175501"/>
                  </a:lnTo>
                  <a:lnTo>
                    <a:pt x="4181386" y="175501"/>
                  </a:lnTo>
                  <a:lnTo>
                    <a:pt x="4193959" y="175298"/>
                  </a:lnTo>
                  <a:lnTo>
                    <a:pt x="4233443" y="175298"/>
                  </a:lnTo>
                  <a:lnTo>
                    <a:pt x="4238510" y="175501"/>
                  </a:lnTo>
                  <a:lnTo>
                    <a:pt x="4242854" y="175768"/>
                  </a:lnTo>
                  <a:lnTo>
                    <a:pt x="4242371" y="175768"/>
                  </a:lnTo>
                  <a:lnTo>
                    <a:pt x="4251642" y="1762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909513" y="5746683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4" h="0">
                  <a:moveTo>
                    <a:pt x="0" y="0"/>
                  </a:moveTo>
                  <a:lnTo>
                    <a:pt x="87809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3936917" y="5414314"/>
              <a:ext cx="865505" cy="301625"/>
            </a:xfrm>
            <a:custGeom>
              <a:avLst/>
              <a:gdLst/>
              <a:ahLst/>
              <a:cxnLst/>
              <a:rect l="l" t="t" r="r" b="b"/>
              <a:pathLst>
                <a:path w="865505" h="301625">
                  <a:moveTo>
                    <a:pt x="158305" y="16941"/>
                  </a:moveTo>
                  <a:lnTo>
                    <a:pt x="158127" y="16040"/>
                  </a:lnTo>
                  <a:lnTo>
                    <a:pt x="158076" y="15760"/>
                  </a:lnTo>
                  <a:lnTo>
                    <a:pt x="157975" y="15252"/>
                  </a:lnTo>
                  <a:lnTo>
                    <a:pt x="156616" y="14236"/>
                  </a:lnTo>
                  <a:lnTo>
                    <a:pt x="153898" y="14566"/>
                  </a:lnTo>
                  <a:lnTo>
                    <a:pt x="144411" y="15252"/>
                  </a:lnTo>
                  <a:lnTo>
                    <a:pt x="119532" y="16040"/>
                  </a:lnTo>
                  <a:lnTo>
                    <a:pt x="110985" y="16040"/>
                  </a:lnTo>
                  <a:lnTo>
                    <a:pt x="106172" y="15900"/>
                  </a:lnTo>
                  <a:lnTo>
                    <a:pt x="85712" y="14884"/>
                  </a:lnTo>
                  <a:lnTo>
                    <a:pt x="77685" y="14236"/>
                  </a:lnTo>
                  <a:lnTo>
                    <a:pt x="78257" y="14236"/>
                  </a:lnTo>
                  <a:lnTo>
                    <a:pt x="72771" y="13436"/>
                  </a:lnTo>
                  <a:lnTo>
                    <a:pt x="64071" y="11861"/>
                  </a:lnTo>
                  <a:lnTo>
                    <a:pt x="62369" y="11176"/>
                  </a:lnTo>
                  <a:lnTo>
                    <a:pt x="58991" y="16941"/>
                  </a:lnTo>
                  <a:lnTo>
                    <a:pt x="57632" y="23380"/>
                  </a:lnTo>
                  <a:lnTo>
                    <a:pt x="58991" y="24396"/>
                  </a:lnTo>
                  <a:lnTo>
                    <a:pt x="63728" y="28130"/>
                  </a:lnTo>
                  <a:lnTo>
                    <a:pt x="79324" y="32194"/>
                  </a:lnTo>
                  <a:lnTo>
                    <a:pt x="95592" y="34239"/>
                  </a:lnTo>
                  <a:lnTo>
                    <a:pt x="100342" y="34912"/>
                  </a:lnTo>
                  <a:lnTo>
                    <a:pt x="111874" y="35585"/>
                  </a:lnTo>
                  <a:lnTo>
                    <a:pt x="135597" y="34912"/>
                  </a:lnTo>
                  <a:lnTo>
                    <a:pt x="153225" y="32880"/>
                  </a:lnTo>
                  <a:lnTo>
                    <a:pt x="155600" y="32194"/>
                  </a:lnTo>
                  <a:lnTo>
                    <a:pt x="157632" y="31521"/>
                  </a:lnTo>
                  <a:lnTo>
                    <a:pt x="158305" y="21018"/>
                  </a:lnTo>
                  <a:lnTo>
                    <a:pt x="158305" y="16941"/>
                  </a:lnTo>
                  <a:close/>
                </a:path>
                <a:path w="865505" h="301625">
                  <a:moveTo>
                    <a:pt x="188480" y="145427"/>
                  </a:moveTo>
                  <a:lnTo>
                    <a:pt x="141300" y="116586"/>
                  </a:lnTo>
                  <a:lnTo>
                    <a:pt x="136017" y="113893"/>
                  </a:lnTo>
                  <a:lnTo>
                    <a:pt x="133159" y="112433"/>
                  </a:lnTo>
                  <a:lnTo>
                    <a:pt x="111188" y="101688"/>
                  </a:lnTo>
                  <a:lnTo>
                    <a:pt x="114922" y="94907"/>
                  </a:lnTo>
                  <a:lnTo>
                    <a:pt x="114985" y="94754"/>
                  </a:lnTo>
                  <a:lnTo>
                    <a:pt x="120345" y="81686"/>
                  </a:lnTo>
                  <a:lnTo>
                    <a:pt x="121856" y="75933"/>
                  </a:lnTo>
                  <a:lnTo>
                    <a:pt x="122034" y="75247"/>
                  </a:lnTo>
                  <a:lnTo>
                    <a:pt x="129832" y="74917"/>
                  </a:lnTo>
                  <a:lnTo>
                    <a:pt x="144754" y="74574"/>
                  </a:lnTo>
                  <a:lnTo>
                    <a:pt x="174917" y="74574"/>
                  </a:lnTo>
                  <a:lnTo>
                    <a:pt x="181356" y="74917"/>
                  </a:lnTo>
                  <a:lnTo>
                    <a:pt x="186105" y="74917"/>
                  </a:lnTo>
                  <a:lnTo>
                    <a:pt x="186042" y="74574"/>
                  </a:lnTo>
                  <a:lnTo>
                    <a:pt x="185432" y="71183"/>
                  </a:lnTo>
                  <a:lnTo>
                    <a:pt x="185432" y="67119"/>
                  </a:lnTo>
                  <a:lnTo>
                    <a:pt x="185089" y="65760"/>
                  </a:lnTo>
                  <a:lnTo>
                    <a:pt x="184416" y="61010"/>
                  </a:lnTo>
                  <a:lnTo>
                    <a:pt x="184315" y="60337"/>
                  </a:lnTo>
                  <a:lnTo>
                    <a:pt x="184213" y="59651"/>
                  </a:lnTo>
                  <a:lnTo>
                    <a:pt x="180682" y="53555"/>
                  </a:lnTo>
                  <a:lnTo>
                    <a:pt x="179666" y="53898"/>
                  </a:lnTo>
                  <a:lnTo>
                    <a:pt x="171932" y="55092"/>
                  </a:lnTo>
                  <a:lnTo>
                    <a:pt x="129324" y="58877"/>
                  </a:lnTo>
                  <a:lnTo>
                    <a:pt x="72212" y="61010"/>
                  </a:lnTo>
                  <a:lnTo>
                    <a:pt x="55930" y="61010"/>
                  </a:lnTo>
                  <a:lnTo>
                    <a:pt x="38646" y="60337"/>
                  </a:lnTo>
                  <a:lnTo>
                    <a:pt x="29159" y="59651"/>
                  </a:lnTo>
                  <a:lnTo>
                    <a:pt x="27457" y="59651"/>
                  </a:lnTo>
                  <a:lnTo>
                    <a:pt x="26441" y="61696"/>
                  </a:lnTo>
                  <a:lnTo>
                    <a:pt x="26784" y="62369"/>
                  </a:lnTo>
                  <a:lnTo>
                    <a:pt x="28473" y="67792"/>
                  </a:lnTo>
                  <a:lnTo>
                    <a:pt x="29159" y="72199"/>
                  </a:lnTo>
                  <a:lnTo>
                    <a:pt x="30505" y="75933"/>
                  </a:lnTo>
                  <a:lnTo>
                    <a:pt x="30505" y="76263"/>
                  </a:lnTo>
                  <a:lnTo>
                    <a:pt x="30848" y="76606"/>
                  </a:lnTo>
                  <a:lnTo>
                    <a:pt x="31521" y="78308"/>
                  </a:lnTo>
                  <a:lnTo>
                    <a:pt x="33566" y="80670"/>
                  </a:lnTo>
                  <a:lnTo>
                    <a:pt x="36944" y="80340"/>
                  </a:lnTo>
                  <a:lnTo>
                    <a:pt x="73901" y="77279"/>
                  </a:lnTo>
                  <a:lnTo>
                    <a:pt x="78651" y="76606"/>
                  </a:lnTo>
                  <a:lnTo>
                    <a:pt x="91186" y="76263"/>
                  </a:lnTo>
                  <a:lnTo>
                    <a:pt x="97967" y="75933"/>
                  </a:lnTo>
                  <a:lnTo>
                    <a:pt x="97891" y="76263"/>
                  </a:lnTo>
                  <a:lnTo>
                    <a:pt x="97815" y="76606"/>
                  </a:lnTo>
                  <a:lnTo>
                    <a:pt x="96266" y="83604"/>
                  </a:lnTo>
                  <a:lnTo>
                    <a:pt x="94500" y="89027"/>
                  </a:lnTo>
                  <a:lnTo>
                    <a:pt x="70802" y="123710"/>
                  </a:lnTo>
                  <a:lnTo>
                    <a:pt x="33515" y="151218"/>
                  </a:lnTo>
                  <a:lnTo>
                    <a:pt x="17970" y="158305"/>
                  </a:lnTo>
                  <a:lnTo>
                    <a:pt x="17627" y="158648"/>
                  </a:lnTo>
                  <a:lnTo>
                    <a:pt x="16954" y="158978"/>
                  </a:lnTo>
                  <a:lnTo>
                    <a:pt x="15252" y="159994"/>
                  </a:lnTo>
                  <a:lnTo>
                    <a:pt x="15938" y="161696"/>
                  </a:lnTo>
                  <a:lnTo>
                    <a:pt x="23393" y="168808"/>
                  </a:lnTo>
                  <a:lnTo>
                    <a:pt x="26784" y="171869"/>
                  </a:lnTo>
                  <a:lnTo>
                    <a:pt x="31521" y="171526"/>
                  </a:lnTo>
                  <a:lnTo>
                    <a:pt x="65671" y="151422"/>
                  </a:lnTo>
                  <a:lnTo>
                    <a:pt x="96862" y="122542"/>
                  </a:lnTo>
                  <a:lnTo>
                    <a:pt x="103390" y="113893"/>
                  </a:lnTo>
                  <a:lnTo>
                    <a:pt x="114452" y="119570"/>
                  </a:lnTo>
                  <a:lnTo>
                    <a:pt x="150914" y="142608"/>
                  </a:lnTo>
                  <a:lnTo>
                    <a:pt x="175933" y="164401"/>
                  </a:lnTo>
                  <a:lnTo>
                    <a:pt x="177977" y="162039"/>
                  </a:lnTo>
                  <a:lnTo>
                    <a:pt x="180682" y="158305"/>
                  </a:lnTo>
                  <a:lnTo>
                    <a:pt x="184238" y="153555"/>
                  </a:lnTo>
                  <a:lnTo>
                    <a:pt x="185813" y="151422"/>
                  </a:lnTo>
                  <a:lnTo>
                    <a:pt x="185902" y="151218"/>
                  </a:lnTo>
                  <a:lnTo>
                    <a:pt x="187464" y="147802"/>
                  </a:lnTo>
                  <a:lnTo>
                    <a:pt x="188480" y="145427"/>
                  </a:lnTo>
                  <a:close/>
                </a:path>
                <a:path w="865505" h="301625">
                  <a:moveTo>
                    <a:pt x="211188" y="204063"/>
                  </a:moveTo>
                  <a:lnTo>
                    <a:pt x="210515" y="201015"/>
                  </a:lnTo>
                  <a:lnTo>
                    <a:pt x="210439" y="200571"/>
                  </a:lnTo>
                  <a:lnTo>
                    <a:pt x="208826" y="191528"/>
                  </a:lnTo>
                  <a:lnTo>
                    <a:pt x="208140" y="188810"/>
                  </a:lnTo>
                  <a:lnTo>
                    <a:pt x="205765" y="189826"/>
                  </a:lnTo>
                  <a:lnTo>
                    <a:pt x="195199" y="192824"/>
                  </a:lnTo>
                  <a:lnTo>
                    <a:pt x="149529" y="200571"/>
                  </a:lnTo>
                  <a:lnTo>
                    <a:pt x="116281" y="204063"/>
                  </a:lnTo>
                  <a:lnTo>
                    <a:pt x="116332" y="202831"/>
                  </a:lnTo>
                  <a:lnTo>
                    <a:pt x="116420" y="201015"/>
                  </a:lnTo>
                  <a:lnTo>
                    <a:pt x="116547" y="198475"/>
                  </a:lnTo>
                  <a:lnTo>
                    <a:pt x="116649" y="196342"/>
                  </a:lnTo>
                  <a:lnTo>
                    <a:pt x="116725" y="194729"/>
                  </a:lnTo>
                  <a:lnTo>
                    <a:pt x="116827" y="192824"/>
                  </a:lnTo>
                  <a:lnTo>
                    <a:pt x="116890" y="191528"/>
                  </a:lnTo>
                  <a:lnTo>
                    <a:pt x="116954" y="190169"/>
                  </a:lnTo>
                  <a:lnTo>
                    <a:pt x="117055" y="188810"/>
                  </a:lnTo>
                  <a:lnTo>
                    <a:pt x="117627" y="181356"/>
                  </a:lnTo>
                  <a:lnTo>
                    <a:pt x="117627" y="167792"/>
                  </a:lnTo>
                  <a:lnTo>
                    <a:pt x="118237" y="159994"/>
                  </a:lnTo>
                  <a:lnTo>
                    <a:pt x="118313" y="155587"/>
                  </a:lnTo>
                  <a:lnTo>
                    <a:pt x="92202" y="155587"/>
                  </a:lnTo>
                  <a:lnTo>
                    <a:pt x="94919" y="162369"/>
                  </a:lnTo>
                  <a:lnTo>
                    <a:pt x="94945" y="162636"/>
                  </a:lnTo>
                  <a:lnTo>
                    <a:pt x="96951" y="179324"/>
                  </a:lnTo>
                  <a:lnTo>
                    <a:pt x="96951" y="205422"/>
                  </a:lnTo>
                  <a:lnTo>
                    <a:pt x="68821" y="206781"/>
                  </a:lnTo>
                  <a:lnTo>
                    <a:pt x="47231" y="207378"/>
                  </a:lnTo>
                  <a:lnTo>
                    <a:pt x="9410" y="207378"/>
                  </a:lnTo>
                  <a:lnTo>
                    <a:pt x="1358" y="205765"/>
                  </a:lnTo>
                  <a:lnTo>
                    <a:pt x="0" y="207797"/>
                  </a:lnTo>
                  <a:lnTo>
                    <a:pt x="342" y="208470"/>
                  </a:lnTo>
                  <a:lnTo>
                    <a:pt x="1689" y="214236"/>
                  </a:lnTo>
                  <a:lnTo>
                    <a:pt x="3390" y="220675"/>
                  </a:lnTo>
                  <a:lnTo>
                    <a:pt x="3492" y="220954"/>
                  </a:lnTo>
                  <a:lnTo>
                    <a:pt x="4749" y="224409"/>
                  </a:lnTo>
                  <a:lnTo>
                    <a:pt x="5765" y="227457"/>
                  </a:lnTo>
                  <a:lnTo>
                    <a:pt x="7797" y="228815"/>
                  </a:lnTo>
                  <a:lnTo>
                    <a:pt x="23393" y="227457"/>
                  </a:lnTo>
                  <a:lnTo>
                    <a:pt x="85890" y="223647"/>
                  </a:lnTo>
                  <a:lnTo>
                    <a:pt x="147332" y="217246"/>
                  </a:lnTo>
                  <a:lnTo>
                    <a:pt x="201028" y="208470"/>
                  </a:lnTo>
                  <a:lnTo>
                    <a:pt x="208826" y="206108"/>
                  </a:lnTo>
                  <a:lnTo>
                    <a:pt x="211188" y="204063"/>
                  </a:lnTo>
                  <a:close/>
                </a:path>
                <a:path w="865505" h="301625">
                  <a:moveTo>
                    <a:pt x="244411" y="673"/>
                  </a:moveTo>
                  <a:lnTo>
                    <a:pt x="242036" y="673"/>
                  </a:lnTo>
                  <a:lnTo>
                    <a:pt x="222719" y="0"/>
                  </a:lnTo>
                  <a:lnTo>
                    <a:pt x="219329" y="0"/>
                  </a:lnTo>
                  <a:lnTo>
                    <a:pt x="217639" y="1689"/>
                  </a:lnTo>
                  <a:lnTo>
                    <a:pt x="218313" y="3390"/>
                  </a:lnTo>
                  <a:lnTo>
                    <a:pt x="220002" y="6769"/>
                  </a:lnTo>
                  <a:lnTo>
                    <a:pt x="221703" y="28803"/>
                  </a:lnTo>
                  <a:lnTo>
                    <a:pt x="221703" y="288137"/>
                  </a:lnTo>
                  <a:lnTo>
                    <a:pt x="223062" y="288137"/>
                  </a:lnTo>
                  <a:lnTo>
                    <a:pt x="240347" y="287121"/>
                  </a:lnTo>
                  <a:lnTo>
                    <a:pt x="242036" y="286778"/>
                  </a:lnTo>
                  <a:lnTo>
                    <a:pt x="243065" y="284746"/>
                  </a:lnTo>
                  <a:lnTo>
                    <a:pt x="243166" y="28803"/>
                  </a:lnTo>
                  <a:lnTo>
                    <a:pt x="243395" y="15925"/>
                  </a:lnTo>
                  <a:lnTo>
                    <a:pt x="244411" y="3390"/>
                  </a:lnTo>
                  <a:lnTo>
                    <a:pt x="244411" y="673"/>
                  </a:lnTo>
                  <a:close/>
                </a:path>
                <a:path w="865505" h="301625">
                  <a:moveTo>
                    <a:pt x="539673" y="133553"/>
                  </a:moveTo>
                  <a:lnTo>
                    <a:pt x="495071" y="103517"/>
                  </a:lnTo>
                  <a:lnTo>
                    <a:pt x="453364" y="81686"/>
                  </a:lnTo>
                  <a:lnTo>
                    <a:pt x="426453" y="68465"/>
                  </a:lnTo>
                  <a:lnTo>
                    <a:pt x="435267" y="53213"/>
                  </a:lnTo>
                  <a:lnTo>
                    <a:pt x="447471" y="29146"/>
                  </a:lnTo>
                  <a:lnTo>
                    <a:pt x="450862" y="22364"/>
                  </a:lnTo>
                  <a:lnTo>
                    <a:pt x="452894" y="19659"/>
                  </a:lnTo>
                  <a:lnTo>
                    <a:pt x="449503" y="18300"/>
                  </a:lnTo>
                  <a:lnTo>
                    <a:pt x="426453" y="10160"/>
                  </a:lnTo>
                  <a:lnTo>
                    <a:pt x="422046" y="9144"/>
                  </a:lnTo>
                  <a:lnTo>
                    <a:pt x="422046" y="12877"/>
                  </a:lnTo>
                  <a:lnTo>
                    <a:pt x="421703" y="18300"/>
                  </a:lnTo>
                  <a:lnTo>
                    <a:pt x="416966" y="34239"/>
                  </a:lnTo>
                  <a:lnTo>
                    <a:pt x="411200" y="49491"/>
                  </a:lnTo>
                  <a:lnTo>
                    <a:pt x="408482" y="53898"/>
                  </a:lnTo>
                  <a:lnTo>
                    <a:pt x="403936" y="63182"/>
                  </a:lnTo>
                  <a:lnTo>
                    <a:pt x="376631" y="97828"/>
                  </a:lnTo>
                  <a:lnTo>
                    <a:pt x="337502" y="130403"/>
                  </a:lnTo>
                  <a:lnTo>
                    <a:pt x="304761" y="148132"/>
                  </a:lnTo>
                  <a:lnTo>
                    <a:pt x="304076" y="148818"/>
                  </a:lnTo>
                  <a:lnTo>
                    <a:pt x="301701" y="150164"/>
                  </a:lnTo>
                  <a:lnTo>
                    <a:pt x="314248" y="162712"/>
                  </a:lnTo>
                  <a:lnTo>
                    <a:pt x="320014" y="163385"/>
                  </a:lnTo>
                  <a:lnTo>
                    <a:pt x="322046" y="162369"/>
                  </a:lnTo>
                  <a:lnTo>
                    <a:pt x="356920" y="142836"/>
                  </a:lnTo>
                  <a:lnTo>
                    <a:pt x="394716" y="109575"/>
                  </a:lnTo>
                  <a:lnTo>
                    <a:pt x="417639" y="81686"/>
                  </a:lnTo>
                  <a:lnTo>
                    <a:pt x="424726" y="84963"/>
                  </a:lnTo>
                  <a:lnTo>
                    <a:pt x="458685" y="104559"/>
                  </a:lnTo>
                  <a:lnTo>
                    <a:pt x="493217" y="128066"/>
                  </a:lnTo>
                  <a:lnTo>
                    <a:pt x="523074" y="154241"/>
                  </a:lnTo>
                  <a:lnTo>
                    <a:pt x="528828" y="148475"/>
                  </a:lnTo>
                  <a:lnTo>
                    <a:pt x="535952" y="140004"/>
                  </a:lnTo>
                  <a:lnTo>
                    <a:pt x="537984" y="136271"/>
                  </a:lnTo>
                  <a:lnTo>
                    <a:pt x="539673" y="133553"/>
                  </a:lnTo>
                  <a:close/>
                </a:path>
                <a:path w="865505" h="301625">
                  <a:moveTo>
                    <a:pt x="561378" y="243395"/>
                  </a:moveTo>
                  <a:lnTo>
                    <a:pt x="560057" y="232816"/>
                  </a:lnTo>
                  <a:lnTo>
                    <a:pt x="559981" y="232206"/>
                  </a:lnTo>
                  <a:lnTo>
                    <a:pt x="559917" y="231724"/>
                  </a:lnTo>
                  <a:lnTo>
                    <a:pt x="559828" y="231038"/>
                  </a:lnTo>
                  <a:lnTo>
                    <a:pt x="559727" y="230174"/>
                  </a:lnTo>
                  <a:lnTo>
                    <a:pt x="559676" y="229831"/>
                  </a:lnTo>
                  <a:lnTo>
                    <a:pt x="559587" y="229095"/>
                  </a:lnTo>
                  <a:lnTo>
                    <a:pt x="559511" y="228460"/>
                  </a:lnTo>
                  <a:lnTo>
                    <a:pt x="559384" y="227457"/>
                  </a:lnTo>
                  <a:lnTo>
                    <a:pt x="559346" y="227126"/>
                  </a:lnTo>
                  <a:lnTo>
                    <a:pt x="559003" y="225425"/>
                  </a:lnTo>
                  <a:lnTo>
                    <a:pt x="556971" y="223393"/>
                  </a:lnTo>
                  <a:lnTo>
                    <a:pt x="553580" y="224066"/>
                  </a:lnTo>
                  <a:lnTo>
                    <a:pt x="547204" y="225082"/>
                  </a:lnTo>
                  <a:lnTo>
                    <a:pt x="504799" y="229095"/>
                  </a:lnTo>
                  <a:lnTo>
                    <a:pt x="457365" y="231470"/>
                  </a:lnTo>
                  <a:lnTo>
                    <a:pt x="449414" y="231724"/>
                  </a:lnTo>
                  <a:lnTo>
                    <a:pt x="449897" y="231724"/>
                  </a:lnTo>
                  <a:lnTo>
                    <a:pt x="431546" y="232206"/>
                  </a:lnTo>
                  <a:lnTo>
                    <a:pt x="431546" y="232054"/>
                  </a:lnTo>
                  <a:lnTo>
                    <a:pt x="431673" y="227457"/>
                  </a:lnTo>
                  <a:lnTo>
                    <a:pt x="431774" y="223393"/>
                  </a:lnTo>
                  <a:lnTo>
                    <a:pt x="432562" y="194576"/>
                  </a:lnTo>
                  <a:lnTo>
                    <a:pt x="432892" y="185762"/>
                  </a:lnTo>
                  <a:lnTo>
                    <a:pt x="432943" y="183730"/>
                  </a:lnTo>
                  <a:lnTo>
                    <a:pt x="433235" y="169494"/>
                  </a:lnTo>
                  <a:lnTo>
                    <a:pt x="433908" y="160680"/>
                  </a:lnTo>
                  <a:lnTo>
                    <a:pt x="433908" y="157289"/>
                  </a:lnTo>
                  <a:lnTo>
                    <a:pt x="407809" y="157289"/>
                  </a:lnTo>
                  <a:lnTo>
                    <a:pt x="410527" y="164071"/>
                  </a:lnTo>
                  <a:lnTo>
                    <a:pt x="412559" y="183730"/>
                  </a:lnTo>
                  <a:lnTo>
                    <a:pt x="412559" y="232549"/>
                  </a:lnTo>
                  <a:lnTo>
                    <a:pt x="402920" y="232816"/>
                  </a:lnTo>
                  <a:lnTo>
                    <a:pt x="340906" y="232816"/>
                  </a:lnTo>
                  <a:lnTo>
                    <a:pt x="323443" y="232549"/>
                  </a:lnTo>
                  <a:lnTo>
                    <a:pt x="325678" y="232549"/>
                  </a:lnTo>
                  <a:lnTo>
                    <a:pt x="304838" y="232054"/>
                  </a:lnTo>
                  <a:lnTo>
                    <a:pt x="296786" y="231724"/>
                  </a:lnTo>
                  <a:lnTo>
                    <a:pt x="289153" y="231038"/>
                  </a:lnTo>
                  <a:lnTo>
                    <a:pt x="289560" y="231038"/>
                  </a:lnTo>
                  <a:lnTo>
                    <a:pt x="282727" y="230174"/>
                  </a:lnTo>
                  <a:lnTo>
                    <a:pt x="281025" y="229831"/>
                  </a:lnTo>
                  <a:lnTo>
                    <a:pt x="279755" y="232054"/>
                  </a:lnTo>
                  <a:lnTo>
                    <a:pt x="279844" y="232549"/>
                  </a:lnTo>
                  <a:lnTo>
                    <a:pt x="279984" y="232816"/>
                  </a:lnTo>
                  <a:lnTo>
                    <a:pt x="281368" y="238645"/>
                  </a:lnTo>
                  <a:lnTo>
                    <a:pt x="283400" y="246443"/>
                  </a:lnTo>
                  <a:lnTo>
                    <a:pt x="284873" y="250507"/>
                  </a:lnTo>
                  <a:lnTo>
                    <a:pt x="285432" y="252209"/>
                  </a:lnTo>
                  <a:lnTo>
                    <a:pt x="288150" y="254241"/>
                  </a:lnTo>
                  <a:lnTo>
                    <a:pt x="291871" y="253898"/>
                  </a:lnTo>
                  <a:lnTo>
                    <a:pt x="303339" y="252704"/>
                  </a:lnTo>
                  <a:lnTo>
                    <a:pt x="312420" y="251955"/>
                  </a:lnTo>
                  <a:lnTo>
                    <a:pt x="323862" y="251333"/>
                  </a:lnTo>
                  <a:lnTo>
                    <a:pt x="374929" y="249224"/>
                  </a:lnTo>
                  <a:lnTo>
                    <a:pt x="438378" y="247802"/>
                  </a:lnTo>
                  <a:lnTo>
                    <a:pt x="453580" y="247561"/>
                  </a:lnTo>
                  <a:lnTo>
                    <a:pt x="546722" y="247561"/>
                  </a:lnTo>
                  <a:lnTo>
                    <a:pt x="554939" y="247802"/>
                  </a:lnTo>
                  <a:lnTo>
                    <a:pt x="559346" y="247802"/>
                  </a:lnTo>
                  <a:lnTo>
                    <a:pt x="559511" y="247561"/>
                  </a:lnTo>
                  <a:lnTo>
                    <a:pt x="561378" y="245084"/>
                  </a:lnTo>
                  <a:lnTo>
                    <a:pt x="561378" y="243395"/>
                  </a:lnTo>
                  <a:close/>
                </a:path>
                <a:path w="865505" h="301625">
                  <a:moveTo>
                    <a:pt x="800595" y="48768"/>
                  </a:moveTo>
                  <a:lnTo>
                    <a:pt x="779284" y="15214"/>
                  </a:lnTo>
                  <a:lnTo>
                    <a:pt x="779284" y="51028"/>
                  </a:lnTo>
                  <a:lnTo>
                    <a:pt x="779233" y="52641"/>
                  </a:lnTo>
                  <a:lnTo>
                    <a:pt x="779005" y="59994"/>
                  </a:lnTo>
                  <a:lnTo>
                    <a:pt x="778891" y="62369"/>
                  </a:lnTo>
                  <a:lnTo>
                    <a:pt x="778865" y="63042"/>
                  </a:lnTo>
                  <a:lnTo>
                    <a:pt x="754126" y="100164"/>
                  </a:lnTo>
                  <a:lnTo>
                    <a:pt x="724941" y="105676"/>
                  </a:lnTo>
                  <a:lnTo>
                    <a:pt x="728649" y="105676"/>
                  </a:lnTo>
                  <a:lnTo>
                    <a:pt x="690651" y="101714"/>
                  </a:lnTo>
                  <a:lnTo>
                    <a:pt x="665276" y="71132"/>
                  </a:lnTo>
                  <a:lnTo>
                    <a:pt x="665111" y="49149"/>
                  </a:lnTo>
                  <a:lnTo>
                    <a:pt x="672731" y="39319"/>
                  </a:lnTo>
                  <a:lnTo>
                    <a:pt x="706831" y="18643"/>
                  </a:lnTo>
                  <a:lnTo>
                    <a:pt x="723798" y="17576"/>
                  </a:lnTo>
                  <a:lnTo>
                    <a:pt x="732015" y="17297"/>
                  </a:lnTo>
                  <a:lnTo>
                    <a:pt x="772350" y="35407"/>
                  </a:lnTo>
                  <a:lnTo>
                    <a:pt x="779284" y="51028"/>
                  </a:lnTo>
                  <a:lnTo>
                    <a:pt x="779284" y="15214"/>
                  </a:lnTo>
                  <a:lnTo>
                    <a:pt x="735558" y="1397"/>
                  </a:lnTo>
                  <a:lnTo>
                    <a:pt x="713409" y="1917"/>
                  </a:lnTo>
                  <a:lnTo>
                    <a:pt x="710666" y="1917"/>
                  </a:lnTo>
                  <a:lnTo>
                    <a:pt x="672795" y="14820"/>
                  </a:lnTo>
                  <a:lnTo>
                    <a:pt x="645744" y="45910"/>
                  </a:lnTo>
                  <a:lnTo>
                    <a:pt x="644588" y="52641"/>
                  </a:lnTo>
                  <a:lnTo>
                    <a:pt x="644588" y="74231"/>
                  </a:lnTo>
                  <a:lnTo>
                    <a:pt x="666330" y="108331"/>
                  </a:lnTo>
                  <a:lnTo>
                    <a:pt x="708469" y="122707"/>
                  </a:lnTo>
                  <a:lnTo>
                    <a:pt x="722401" y="122707"/>
                  </a:lnTo>
                  <a:lnTo>
                    <a:pt x="737108" y="122135"/>
                  </a:lnTo>
                  <a:lnTo>
                    <a:pt x="736079" y="122135"/>
                  </a:lnTo>
                  <a:lnTo>
                    <a:pt x="744156" y="121145"/>
                  </a:lnTo>
                  <a:lnTo>
                    <a:pt x="783704" y="100698"/>
                  </a:lnTo>
                  <a:lnTo>
                    <a:pt x="800379" y="59994"/>
                  </a:lnTo>
                  <a:lnTo>
                    <a:pt x="800595" y="48768"/>
                  </a:lnTo>
                  <a:close/>
                </a:path>
                <a:path w="865505" h="301625">
                  <a:moveTo>
                    <a:pt x="819683" y="299999"/>
                  </a:moveTo>
                  <a:lnTo>
                    <a:pt x="819353" y="296278"/>
                  </a:lnTo>
                  <a:lnTo>
                    <a:pt x="817270" y="284581"/>
                  </a:lnTo>
                  <a:lnTo>
                    <a:pt x="817245" y="284416"/>
                  </a:lnTo>
                  <a:lnTo>
                    <a:pt x="817118" y="283730"/>
                  </a:lnTo>
                  <a:lnTo>
                    <a:pt x="816825" y="282079"/>
                  </a:lnTo>
                  <a:lnTo>
                    <a:pt x="816305" y="279323"/>
                  </a:lnTo>
                  <a:lnTo>
                    <a:pt x="814260" y="277291"/>
                  </a:lnTo>
                  <a:lnTo>
                    <a:pt x="802398" y="279666"/>
                  </a:lnTo>
                  <a:lnTo>
                    <a:pt x="778903" y="282079"/>
                  </a:lnTo>
                  <a:lnTo>
                    <a:pt x="720344" y="284581"/>
                  </a:lnTo>
                  <a:lnTo>
                    <a:pt x="697649" y="284581"/>
                  </a:lnTo>
                  <a:lnTo>
                    <a:pt x="682739" y="284416"/>
                  </a:lnTo>
                  <a:lnTo>
                    <a:pt x="672058" y="284035"/>
                  </a:lnTo>
                  <a:lnTo>
                    <a:pt x="672439" y="284035"/>
                  </a:lnTo>
                  <a:lnTo>
                    <a:pt x="666800" y="283730"/>
                  </a:lnTo>
                  <a:lnTo>
                    <a:pt x="662393" y="280682"/>
                  </a:lnTo>
                  <a:lnTo>
                    <a:pt x="662444" y="240347"/>
                  </a:lnTo>
                  <a:lnTo>
                    <a:pt x="662736" y="230847"/>
                  </a:lnTo>
                  <a:lnTo>
                    <a:pt x="662965" y="225425"/>
                  </a:lnTo>
                  <a:lnTo>
                    <a:pt x="663079" y="220002"/>
                  </a:lnTo>
                  <a:lnTo>
                    <a:pt x="661377" y="219659"/>
                  </a:lnTo>
                  <a:lnTo>
                    <a:pt x="660704" y="219659"/>
                  </a:lnTo>
                  <a:lnTo>
                    <a:pt x="651548" y="218986"/>
                  </a:lnTo>
                  <a:lnTo>
                    <a:pt x="641718" y="218643"/>
                  </a:lnTo>
                  <a:lnTo>
                    <a:pt x="636638" y="218643"/>
                  </a:lnTo>
                  <a:lnTo>
                    <a:pt x="636739" y="218986"/>
                  </a:lnTo>
                  <a:lnTo>
                    <a:pt x="638670" y="225425"/>
                  </a:lnTo>
                  <a:lnTo>
                    <a:pt x="641045" y="240347"/>
                  </a:lnTo>
                  <a:lnTo>
                    <a:pt x="641134" y="277291"/>
                  </a:lnTo>
                  <a:lnTo>
                    <a:pt x="641261" y="282613"/>
                  </a:lnTo>
                  <a:lnTo>
                    <a:pt x="641299" y="284581"/>
                  </a:lnTo>
                  <a:lnTo>
                    <a:pt x="641413" y="289547"/>
                  </a:lnTo>
                  <a:lnTo>
                    <a:pt x="644042" y="298094"/>
                  </a:lnTo>
                  <a:lnTo>
                    <a:pt x="651192" y="301244"/>
                  </a:lnTo>
                  <a:lnTo>
                    <a:pt x="661835" y="301599"/>
                  </a:lnTo>
                  <a:lnTo>
                    <a:pt x="704557" y="301599"/>
                  </a:lnTo>
                  <a:lnTo>
                    <a:pt x="725919" y="301244"/>
                  </a:lnTo>
                  <a:lnTo>
                    <a:pt x="724433" y="301244"/>
                  </a:lnTo>
                  <a:lnTo>
                    <a:pt x="786447" y="299999"/>
                  </a:lnTo>
                  <a:lnTo>
                    <a:pt x="819683" y="299999"/>
                  </a:lnTo>
                  <a:close/>
                </a:path>
                <a:path w="865505" h="301625">
                  <a:moveTo>
                    <a:pt x="865111" y="172542"/>
                  </a:moveTo>
                  <a:lnTo>
                    <a:pt x="865047" y="171615"/>
                  </a:lnTo>
                  <a:lnTo>
                    <a:pt x="864781" y="167792"/>
                  </a:lnTo>
                  <a:lnTo>
                    <a:pt x="863600" y="159169"/>
                  </a:lnTo>
                  <a:lnTo>
                    <a:pt x="863561" y="158915"/>
                  </a:lnTo>
                  <a:lnTo>
                    <a:pt x="863460" y="158165"/>
                  </a:lnTo>
                  <a:lnTo>
                    <a:pt x="863371" y="157518"/>
                  </a:lnTo>
                  <a:lnTo>
                    <a:pt x="863295" y="156921"/>
                  </a:lnTo>
                  <a:lnTo>
                    <a:pt x="863206" y="156248"/>
                  </a:lnTo>
                  <a:lnTo>
                    <a:pt x="863117" y="155587"/>
                  </a:lnTo>
                  <a:lnTo>
                    <a:pt x="862736" y="152882"/>
                  </a:lnTo>
                  <a:lnTo>
                    <a:pt x="862406" y="151180"/>
                  </a:lnTo>
                  <a:lnTo>
                    <a:pt x="860374" y="149148"/>
                  </a:lnTo>
                  <a:lnTo>
                    <a:pt x="848169" y="151523"/>
                  </a:lnTo>
                  <a:lnTo>
                    <a:pt x="822426" y="153682"/>
                  </a:lnTo>
                  <a:lnTo>
                    <a:pt x="815365" y="154190"/>
                  </a:lnTo>
                  <a:lnTo>
                    <a:pt x="773963" y="156248"/>
                  </a:lnTo>
                  <a:lnTo>
                    <a:pt x="740181" y="157518"/>
                  </a:lnTo>
                  <a:lnTo>
                    <a:pt x="696328" y="158648"/>
                  </a:lnTo>
                  <a:lnTo>
                    <a:pt x="698182" y="158648"/>
                  </a:lnTo>
                  <a:lnTo>
                    <a:pt x="681380" y="158915"/>
                  </a:lnTo>
                  <a:lnTo>
                    <a:pt x="665873" y="158915"/>
                  </a:lnTo>
                  <a:lnTo>
                    <a:pt x="644525" y="159169"/>
                  </a:lnTo>
                  <a:lnTo>
                    <a:pt x="633780" y="159169"/>
                  </a:lnTo>
                  <a:lnTo>
                    <a:pt x="622782" y="158915"/>
                  </a:lnTo>
                  <a:lnTo>
                    <a:pt x="623468" y="158915"/>
                  </a:lnTo>
                  <a:lnTo>
                    <a:pt x="597192" y="157924"/>
                  </a:lnTo>
                  <a:lnTo>
                    <a:pt x="590016" y="157518"/>
                  </a:lnTo>
                  <a:lnTo>
                    <a:pt x="583742" y="156921"/>
                  </a:lnTo>
                  <a:lnTo>
                    <a:pt x="575348" y="155854"/>
                  </a:lnTo>
                  <a:lnTo>
                    <a:pt x="575564" y="155854"/>
                  </a:lnTo>
                  <a:lnTo>
                    <a:pt x="574255" y="155587"/>
                  </a:lnTo>
                  <a:lnTo>
                    <a:pt x="572922" y="157924"/>
                  </a:lnTo>
                  <a:lnTo>
                    <a:pt x="572998" y="158165"/>
                  </a:lnTo>
                  <a:lnTo>
                    <a:pt x="573239" y="158648"/>
                  </a:lnTo>
                  <a:lnTo>
                    <a:pt x="573366" y="159169"/>
                  </a:lnTo>
                  <a:lnTo>
                    <a:pt x="574598" y="164401"/>
                  </a:lnTo>
                  <a:lnTo>
                    <a:pt x="576618" y="171818"/>
                  </a:lnTo>
                  <a:lnTo>
                    <a:pt x="578040" y="175742"/>
                  </a:lnTo>
                  <a:lnTo>
                    <a:pt x="578662" y="177622"/>
                  </a:lnTo>
                  <a:lnTo>
                    <a:pt x="581380" y="179666"/>
                  </a:lnTo>
                  <a:lnTo>
                    <a:pt x="585101" y="179324"/>
                  </a:lnTo>
                  <a:lnTo>
                    <a:pt x="593534" y="178320"/>
                  </a:lnTo>
                  <a:lnTo>
                    <a:pt x="601141" y="177622"/>
                  </a:lnTo>
                  <a:lnTo>
                    <a:pt x="601522" y="177622"/>
                  </a:lnTo>
                  <a:lnTo>
                    <a:pt x="609511" y="177152"/>
                  </a:lnTo>
                  <a:lnTo>
                    <a:pt x="639622" y="175742"/>
                  </a:lnTo>
                  <a:lnTo>
                    <a:pt x="681723" y="174244"/>
                  </a:lnTo>
                  <a:lnTo>
                    <a:pt x="681812" y="175742"/>
                  </a:lnTo>
                  <a:lnTo>
                    <a:pt x="681926" y="177622"/>
                  </a:lnTo>
                  <a:lnTo>
                    <a:pt x="682053" y="179666"/>
                  </a:lnTo>
                  <a:lnTo>
                    <a:pt x="682396" y="185420"/>
                  </a:lnTo>
                  <a:lnTo>
                    <a:pt x="682282" y="194348"/>
                  </a:lnTo>
                  <a:lnTo>
                    <a:pt x="682053" y="210845"/>
                  </a:lnTo>
                  <a:lnTo>
                    <a:pt x="681964" y="212432"/>
                  </a:lnTo>
                  <a:lnTo>
                    <a:pt x="680707" y="233565"/>
                  </a:lnTo>
                  <a:lnTo>
                    <a:pt x="679767" y="241020"/>
                  </a:lnTo>
                  <a:lnTo>
                    <a:pt x="679678" y="243395"/>
                  </a:lnTo>
                  <a:lnTo>
                    <a:pt x="681037" y="243395"/>
                  </a:lnTo>
                  <a:lnTo>
                    <a:pt x="700697" y="242036"/>
                  </a:lnTo>
                  <a:lnTo>
                    <a:pt x="702602" y="223050"/>
                  </a:lnTo>
                  <a:lnTo>
                    <a:pt x="702945" y="218478"/>
                  </a:lnTo>
                  <a:lnTo>
                    <a:pt x="703745" y="174244"/>
                  </a:lnTo>
                  <a:lnTo>
                    <a:pt x="703757" y="173558"/>
                  </a:lnTo>
                  <a:lnTo>
                    <a:pt x="761377" y="172199"/>
                  </a:lnTo>
                  <a:lnTo>
                    <a:pt x="761377" y="242379"/>
                  </a:lnTo>
                  <a:lnTo>
                    <a:pt x="762736" y="242379"/>
                  </a:lnTo>
                  <a:lnTo>
                    <a:pt x="779348" y="241363"/>
                  </a:lnTo>
                  <a:lnTo>
                    <a:pt x="782739" y="241020"/>
                  </a:lnTo>
                  <a:lnTo>
                    <a:pt x="782739" y="172199"/>
                  </a:lnTo>
                  <a:lnTo>
                    <a:pt x="782739" y="171818"/>
                  </a:lnTo>
                  <a:lnTo>
                    <a:pt x="794854" y="171818"/>
                  </a:lnTo>
                  <a:lnTo>
                    <a:pt x="807427" y="171615"/>
                  </a:lnTo>
                  <a:lnTo>
                    <a:pt x="846912" y="171615"/>
                  </a:lnTo>
                  <a:lnTo>
                    <a:pt x="851979" y="171818"/>
                  </a:lnTo>
                  <a:lnTo>
                    <a:pt x="858329" y="172199"/>
                  </a:lnTo>
                  <a:lnTo>
                    <a:pt x="865111" y="1725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3923702" y="5746683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5" h="0">
                  <a:moveTo>
                    <a:pt x="0" y="0"/>
                  </a:moveTo>
                  <a:lnTo>
                    <a:pt x="87809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44299" y="6220406"/>
              <a:ext cx="167800" cy="13806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31229" y="6208762"/>
              <a:ext cx="168215" cy="17736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22317" y="6200236"/>
              <a:ext cx="167800" cy="18193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60115" y="6200445"/>
              <a:ext cx="156571" cy="185890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7956194" y="6200241"/>
              <a:ext cx="150495" cy="183515"/>
            </a:xfrm>
            <a:custGeom>
              <a:avLst/>
              <a:gdLst/>
              <a:ahLst/>
              <a:cxnLst/>
              <a:rect l="l" t="t" r="r" b="b"/>
              <a:pathLst>
                <a:path w="150495" h="183514">
                  <a:moveTo>
                    <a:pt x="142836" y="72986"/>
                  </a:moveTo>
                  <a:lnTo>
                    <a:pt x="127660" y="72986"/>
                  </a:lnTo>
                  <a:lnTo>
                    <a:pt x="127660" y="97307"/>
                  </a:lnTo>
                  <a:lnTo>
                    <a:pt x="142836" y="97307"/>
                  </a:lnTo>
                  <a:lnTo>
                    <a:pt x="142836" y="72986"/>
                  </a:lnTo>
                  <a:close/>
                </a:path>
                <a:path w="150495" h="183514">
                  <a:moveTo>
                    <a:pt x="142836" y="27178"/>
                  </a:moveTo>
                  <a:lnTo>
                    <a:pt x="82956" y="27178"/>
                  </a:lnTo>
                  <a:lnTo>
                    <a:pt x="82956" y="9398"/>
                  </a:lnTo>
                  <a:lnTo>
                    <a:pt x="68199" y="9398"/>
                  </a:lnTo>
                  <a:lnTo>
                    <a:pt x="68199" y="76708"/>
                  </a:lnTo>
                  <a:lnTo>
                    <a:pt x="14960" y="76708"/>
                  </a:lnTo>
                  <a:lnTo>
                    <a:pt x="14960" y="48768"/>
                  </a:lnTo>
                  <a:lnTo>
                    <a:pt x="68199" y="48768"/>
                  </a:lnTo>
                  <a:lnTo>
                    <a:pt x="68199" y="36068"/>
                  </a:lnTo>
                  <a:lnTo>
                    <a:pt x="14960" y="36068"/>
                  </a:lnTo>
                  <a:lnTo>
                    <a:pt x="14960" y="8128"/>
                  </a:lnTo>
                  <a:lnTo>
                    <a:pt x="0" y="8128"/>
                  </a:lnTo>
                  <a:lnTo>
                    <a:pt x="0" y="89408"/>
                  </a:lnTo>
                  <a:lnTo>
                    <a:pt x="82956" y="89408"/>
                  </a:lnTo>
                  <a:lnTo>
                    <a:pt x="82956" y="76708"/>
                  </a:lnTo>
                  <a:lnTo>
                    <a:pt x="82956" y="72898"/>
                  </a:lnTo>
                  <a:lnTo>
                    <a:pt x="142836" y="72898"/>
                  </a:lnTo>
                  <a:lnTo>
                    <a:pt x="142836" y="60718"/>
                  </a:lnTo>
                  <a:lnTo>
                    <a:pt x="142836" y="60198"/>
                  </a:lnTo>
                  <a:lnTo>
                    <a:pt x="142836" y="39090"/>
                  </a:lnTo>
                  <a:lnTo>
                    <a:pt x="127660" y="39090"/>
                  </a:lnTo>
                  <a:lnTo>
                    <a:pt x="127660" y="60198"/>
                  </a:lnTo>
                  <a:lnTo>
                    <a:pt x="82956" y="60198"/>
                  </a:lnTo>
                  <a:lnTo>
                    <a:pt x="82956" y="48768"/>
                  </a:lnTo>
                  <a:lnTo>
                    <a:pt x="82956" y="38608"/>
                  </a:lnTo>
                  <a:lnTo>
                    <a:pt x="142836" y="38608"/>
                  </a:lnTo>
                  <a:lnTo>
                    <a:pt x="142836" y="36068"/>
                  </a:lnTo>
                  <a:lnTo>
                    <a:pt x="142836" y="27178"/>
                  </a:lnTo>
                  <a:close/>
                </a:path>
                <a:path w="150495" h="183514">
                  <a:moveTo>
                    <a:pt x="142836" y="0"/>
                  </a:moveTo>
                  <a:lnTo>
                    <a:pt x="127660" y="0"/>
                  </a:lnTo>
                  <a:lnTo>
                    <a:pt x="127660" y="27038"/>
                  </a:lnTo>
                  <a:lnTo>
                    <a:pt x="142836" y="27038"/>
                  </a:lnTo>
                  <a:lnTo>
                    <a:pt x="142836" y="0"/>
                  </a:lnTo>
                  <a:close/>
                </a:path>
                <a:path w="150495" h="183514">
                  <a:moveTo>
                    <a:pt x="150329" y="170688"/>
                  </a:moveTo>
                  <a:lnTo>
                    <a:pt x="39090" y="170688"/>
                  </a:lnTo>
                  <a:lnTo>
                    <a:pt x="39090" y="150368"/>
                  </a:lnTo>
                  <a:lnTo>
                    <a:pt x="142836" y="150368"/>
                  </a:lnTo>
                  <a:lnTo>
                    <a:pt x="142836" y="137668"/>
                  </a:lnTo>
                  <a:lnTo>
                    <a:pt x="142836" y="118618"/>
                  </a:lnTo>
                  <a:lnTo>
                    <a:pt x="142836" y="107188"/>
                  </a:lnTo>
                  <a:lnTo>
                    <a:pt x="23698" y="107188"/>
                  </a:lnTo>
                  <a:lnTo>
                    <a:pt x="23698" y="118618"/>
                  </a:lnTo>
                  <a:lnTo>
                    <a:pt x="128079" y="118618"/>
                  </a:lnTo>
                  <a:lnTo>
                    <a:pt x="128079" y="137668"/>
                  </a:lnTo>
                  <a:lnTo>
                    <a:pt x="24320" y="137668"/>
                  </a:lnTo>
                  <a:lnTo>
                    <a:pt x="24320" y="150368"/>
                  </a:lnTo>
                  <a:lnTo>
                    <a:pt x="24320" y="170688"/>
                  </a:lnTo>
                  <a:lnTo>
                    <a:pt x="24320" y="183388"/>
                  </a:lnTo>
                  <a:lnTo>
                    <a:pt x="150329" y="183388"/>
                  </a:lnTo>
                  <a:lnTo>
                    <a:pt x="150329" y="17068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34599" y="6200445"/>
              <a:ext cx="151789" cy="18589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20697" y="6212504"/>
              <a:ext cx="355977" cy="15079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47949" y="6200236"/>
              <a:ext cx="153868" cy="18630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36126" y="6200236"/>
              <a:ext cx="338095" cy="18630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14144" y="6200236"/>
              <a:ext cx="149086" cy="186305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56405" y="6200652"/>
              <a:ext cx="164473" cy="18464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980576" y="6200445"/>
              <a:ext cx="151373" cy="18568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9572" y="6200236"/>
              <a:ext cx="147007" cy="183186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69377" y="6200236"/>
              <a:ext cx="150126" cy="186098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0354640" y="6207099"/>
              <a:ext cx="168275" cy="176530"/>
            </a:xfrm>
            <a:custGeom>
              <a:avLst/>
              <a:gdLst/>
              <a:ahLst/>
              <a:cxnLst/>
              <a:rect l="l" t="t" r="r" b="b"/>
              <a:pathLst>
                <a:path w="168275" h="176529">
                  <a:moveTo>
                    <a:pt x="148043" y="43180"/>
                  </a:moveTo>
                  <a:lnTo>
                    <a:pt x="37630" y="43180"/>
                  </a:lnTo>
                  <a:lnTo>
                    <a:pt x="37630" y="12700"/>
                  </a:lnTo>
                  <a:lnTo>
                    <a:pt x="145961" y="12700"/>
                  </a:lnTo>
                  <a:lnTo>
                    <a:pt x="145961" y="0"/>
                  </a:lnTo>
                  <a:lnTo>
                    <a:pt x="22453" y="0"/>
                  </a:lnTo>
                  <a:lnTo>
                    <a:pt x="22453" y="12700"/>
                  </a:lnTo>
                  <a:lnTo>
                    <a:pt x="22453" y="43180"/>
                  </a:lnTo>
                  <a:lnTo>
                    <a:pt x="22453" y="55880"/>
                  </a:lnTo>
                  <a:lnTo>
                    <a:pt x="148043" y="55880"/>
                  </a:lnTo>
                  <a:lnTo>
                    <a:pt x="148043" y="43180"/>
                  </a:lnTo>
                  <a:close/>
                </a:path>
                <a:path w="168275" h="176529">
                  <a:moveTo>
                    <a:pt x="151790" y="165100"/>
                  </a:moveTo>
                  <a:lnTo>
                    <a:pt x="35763" y="165100"/>
                  </a:lnTo>
                  <a:lnTo>
                    <a:pt x="35763" y="144780"/>
                  </a:lnTo>
                  <a:lnTo>
                    <a:pt x="146177" y="144780"/>
                  </a:lnTo>
                  <a:lnTo>
                    <a:pt x="146177" y="133350"/>
                  </a:lnTo>
                  <a:lnTo>
                    <a:pt x="146177" y="114300"/>
                  </a:lnTo>
                  <a:lnTo>
                    <a:pt x="146177" y="101600"/>
                  </a:lnTo>
                  <a:lnTo>
                    <a:pt x="20370" y="101600"/>
                  </a:lnTo>
                  <a:lnTo>
                    <a:pt x="20370" y="114300"/>
                  </a:lnTo>
                  <a:lnTo>
                    <a:pt x="131203" y="114300"/>
                  </a:lnTo>
                  <a:lnTo>
                    <a:pt x="131203" y="133350"/>
                  </a:lnTo>
                  <a:lnTo>
                    <a:pt x="20993" y="133350"/>
                  </a:lnTo>
                  <a:lnTo>
                    <a:pt x="20993" y="144780"/>
                  </a:lnTo>
                  <a:lnTo>
                    <a:pt x="20993" y="165100"/>
                  </a:lnTo>
                  <a:lnTo>
                    <a:pt x="20993" y="176530"/>
                  </a:lnTo>
                  <a:lnTo>
                    <a:pt x="151790" y="176530"/>
                  </a:lnTo>
                  <a:lnTo>
                    <a:pt x="151790" y="165100"/>
                  </a:lnTo>
                  <a:close/>
                </a:path>
                <a:path w="168275" h="176529">
                  <a:moveTo>
                    <a:pt x="168008" y="71945"/>
                  </a:moveTo>
                  <a:lnTo>
                    <a:pt x="0" y="71945"/>
                  </a:lnTo>
                  <a:lnTo>
                    <a:pt x="0" y="84429"/>
                  </a:lnTo>
                  <a:lnTo>
                    <a:pt x="168008" y="84429"/>
                  </a:lnTo>
                  <a:lnTo>
                    <a:pt x="168008" y="7194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48643" y="6200236"/>
              <a:ext cx="144719" cy="186305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784448" y="6200236"/>
              <a:ext cx="157195" cy="18381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67843" y="6200236"/>
              <a:ext cx="159482" cy="186098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214232" y="6200652"/>
              <a:ext cx="154908" cy="18152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98251" y="6208762"/>
              <a:ext cx="168215" cy="17736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34418" y="6547507"/>
              <a:ext cx="340174" cy="18589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09317" y="6550626"/>
              <a:ext cx="168008" cy="180483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50036" y="6547299"/>
              <a:ext cx="344333" cy="18589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8981" y="6547299"/>
              <a:ext cx="152205" cy="186305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9365691" y="6561429"/>
              <a:ext cx="168910" cy="148590"/>
            </a:xfrm>
            <a:custGeom>
              <a:avLst/>
              <a:gdLst/>
              <a:ahLst/>
              <a:cxnLst/>
              <a:rect l="l" t="t" r="r" b="b"/>
              <a:pathLst>
                <a:path w="168909" h="148590">
                  <a:moveTo>
                    <a:pt x="168630" y="135890"/>
                  </a:moveTo>
                  <a:lnTo>
                    <a:pt x="91706" y="135890"/>
                  </a:lnTo>
                  <a:lnTo>
                    <a:pt x="91706" y="99060"/>
                  </a:lnTo>
                  <a:lnTo>
                    <a:pt x="151587" y="99060"/>
                  </a:lnTo>
                  <a:lnTo>
                    <a:pt x="151587" y="87630"/>
                  </a:lnTo>
                  <a:lnTo>
                    <a:pt x="36398" y="87630"/>
                  </a:lnTo>
                  <a:lnTo>
                    <a:pt x="36398" y="55880"/>
                  </a:lnTo>
                  <a:lnTo>
                    <a:pt x="147218" y="55880"/>
                  </a:lnTo>
                  <a:lnTo>
                    <a:pt x="147218" y="43180"/>
                  </a:lnTo>
                  <a:lnTo>
                    <a:pt x="147218" y="12700"/>
                  </a:lnTo>
                  <a:lnTo>
                    <a:pt x="147218" y="0"/>
                  </a:lnTo>
                  <a:lnTo>
                    <a:pt x="21005" y="0"/>
                  </a:lnTo>
                  <a:lnTo>
                    <a:pt x="21005" y="12700"/>
                  </a:lnTo>
                  <a:lnTo>
                    <a:pt x="132461" y="12700"/>
                  </a:lnTo>
                  <a:lnTo>
                    <a:pt x="132461" y="43180"/>
                  </a:lnTo>
                  <a:lnTo>
                    <a:pt x="21424" y="43180"/>
                  </a:lnTo>
                  <a:lnTo>
                    <a:pt x="21424" y="55880"/>
                  </a:lnTo>
                  <a:lnTo>
                    <a:pt x="21424" y="87630"/>
                  </a:lnTo>
                  <a:lnTo>
                    <a:pt x="21424" y="99060"/>
                  </a:lnTo>
                  <a:lnTo>
                    <a:pt x="76517" y="99060"/>
                  </a:lnTo>
                  <a:lnTo>
                    <a:pt x="76517" y="135890"/>
                  </a:lnTo>
                  <a:lnTo>
                    <a:pt x="0" y="135890"/>
                  </a:lnTo>
                  <a:lnTo>
                    <a:pt x="0" y="148590"/>
                  </a:lnTo>
                  <a:lnTo>
                    <a:pt x="168630" y="148590"/>
                  </a:lnTo>
                  <a:lnTo>
                    <a:pt x="168630" y="13589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10013" y="6547715"/>
              <a:ext cx="154908" cy="181523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797151" y="6547299"/>
              <a:ext cx="156155" cy="184226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982411" y="6547299"/>
              <a:ext cx="149509" cy="186305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0177031" y="6547510"/>
              <a:ext cx="148590" cy="181610"/>
            </a:xfrm>
            <a:custGeom>
              <a:avLst/>
              <a:gdLst/>
              <a:ahLst/>
              <a:cxnLst/>
              <a:rect l="l" t="t" r="r" b="b"/>
              <a:pathLst>
                <a:path w="148590" h="181609">
                  <a:moveTo>
                    <a:pt x="143891" y="85674"/>
                  </a:moveTo>
                  <a:lnTo>
                    <a:pt x="128714" y="85674"/>
                  </a:lnTo>
                  <a:lnTo>
                    <a:pt x="128714" y="135788"/>
                  </a:lnTo>
                  <a:lnTo>
                    <a:pt x="143891" y="135788"/>
                  </a:lnTo>
                  <a:lnTo>
                    <a:pt x="143891" y="85674"/>
                  </a:lnTo>
                  <a:close/>
                </a:path>
                <a:path w="148590" h="181609">
                  <a:moveTo>
                    <a:pt x="143891" y="45961"/>
                  </a:moveTo>
                  <a:lnTo>
                    <a:pt x="128714" y="45961"/>
                  </a:lnTo>
                  <a:lnTo>
                    <a:pt x="128714" y="72986"/>
                  </a:lnTo>
                  <a:lnTo>
                    <a:pt x="143891" y="72986"/>
                  </a:lnTo>
                  <a:lnTo>
                    <a:pt x="143891" y="45961"/>
                  </a:lnTo>
                  <a:close/>
                </a:path>
                <a:path w="148590" h="181609">
                  <a:moveTo>
                    <a:pt x="143891" y="0"/>
                  </a:moveTo>
                  <a:lnTo>
                    <a:pt x="128714" y="0"/>
                  </a:lnTo>
                  <a:lnTo>
                    <a:pt x="128714" y="32969"/>
                  </a:lnTo>
                  <a:lnTo>
                    <a:pt x="84213" y="32969"/>
                  </a:lnTo>
                  <a:lnTo>
                    <a:pt x="84213" y="27889"/>
                  </a:lnTo>
                  <a:lnTo>
                    <a:pt x="84213" y="16459"/>
                  </a:lnTo>
                  <a:lnTo>
                    <a:pt x="69456" y="16459"/>
                  </a:lnTo>
                  <a:lnTo>
                    <a:pt x="69456" y="90119"/>
                  </a:lnTo>
                  <a:lnTo>
                    <a:pt x="14973" y="90119"/>
                  </a:lnTo>
                  <a:lnTo>
                    <a:pt x="14973" y="27889"/>
                  </a:lnTo>
                  <a:lnTo>
                    <a:pt x="69456" y="27889"/>
                  </a:lnTo>
                  <a:lnTo>
                    <a:pt x="69456" y="16459"/>
                  </a:lnTo>
                  <a:lnTo>
                    <a:pt x="0" y="16459"/>
                  </a:lnTo>
                  <a:lnTo>
                    <a:pt x="0" y="27889"/>
                  </a:lnTo>
                  <a:lnTo>
                    <a:pt x="0" y="90119"/>
                  </a:lnTo>
                  <a:lnTo>
                    <a:pt x="0" y="102819"/>
                  </a:lnTo>
                  <a:lnTo>
                    <a:pt x="84213" y="102819"/>
                  </a:lnTo>
                  <a:lnTo>
                    <a:pt x="84213" y="90119"/>
                  </a:lnTo>
                  <a:lnTo>
                    <a:pt x="84213" y="85039"/>
                  </a:lnTo>
                  <a:lnTo>
                    <a:pt x="143891" y="85039"/>
                  </a:lnTo>
                  <a:lnTo>
                    <a:pt x="143891" y="73609"/>
                  </a:lnTo>
                  <a:lnTo>
                    <a:pt x="84213" y="73609"/>
                  </a:lnTo>
                  <a:lnTo>
                    <a:pt x="84213" y="45669"/>
                  </a:lnTo>
                  <a:lnTo>
                    <a:pt x="143891" y="45669"/>
                  </a:lnTo>
                  <a:lnTo>
                    <a:pt x="143891" y="33274"/>
                  </a:lnTo>
                  <a:lnTo>
                    <a:pt x="143891" y="32969"/>
                  </a:lnTo>
                  <a:lnTo>
                    <a:pt x="143891" y="0"/>
                  </a:lnTo>
                  <a:close/>
                </a:path>
                <a:path w="148590" h="181609">
                  <a:moveTo>
                    <a:pt x="148463" y="168859"/>
                  </a:moveTo>
                  <a:lnTo>
                    <a:pt x="40132" y="168859"/>
                  </a:lnTo>
                  <a:lnTo>
                    <a:pt x="40132" y="123139"/>
                  </a:lnTo>
                  <a:lnTo>
                    <a:pt x="24955" y="123139"/>
                  </a:lnTo>
                  <a:lnTo>
                    <a:pt x="24955" y="168859"/>
                  </a:lnTo>
                  <a:lnTo>
                    <a:pt x="24955" y="181559"/>
                  </a:lnTo>
                  <a:lnTo>
                    <a:pt x="148463" y="181559"/>
                  </a:lnTo>
                  <a:lnTo>
                    <a:pt x="148463" y="16885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5861" y="6547299"/>
              <a:ext cx="152205" cy="186305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10542374" y="6693890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4" h="62865">
                  <a:moveTo>
                    <a:pt x="4366" y="62795"/>
                  </a:moveTo>
                  <a:lnTo>
                    <a:pt x="0" y="52814"/>
                  </a:lnTo>
                  <a:lnTo>
                    <a:pt x="8297" y="47723"/>
                  </a:lnTo>
                  <a:lnTo>
                    <a:pt x="14607" y="41248"/>
                  </a:lnTo>
                  <a:lnTo>
                    <a:pt x="18655" y="33486"/>
                  </a:lnTo>
                  <a:lnTo>
                    <a:pt x="20169" y="24535"/>
                  </a:lnTo>
                  <a:lnTo>
                    <a:pt x="19337" y="24743"/>
                  </a:lnTo>
                  <a:lnTo>
                    <a:pt x="10812" y="24743"/>
                  </a:lnTo>
                  <a:lnTo>
                    <a:pt x="4782" y="20377"/>
                  </a:lnTo>
                  <a:lnTo>
                    <a:pt x="4782" y="4574"/>
                  </a:lnTo>
                  <a:lnTo>
                    <a:pt x="11020" y="0"/>
                  </a:lnTo>
                  <a:lnTo>
                    <a:pt x="17882" y="0"/>
                  </a:lnTo>
                  <a:lnTo>
                    <a:pt x="24201" y="1439"/>
                  </a:lnTo>
                  <a:lnTo>
                    <a:pt x="28980" y="5588"/>
                  </a:lnTo>
                  <a:lnTo>
                    <a:pt x="32005" y="12193"/>
                  </a:lnTo>
                  <a:lnTo>
                    <a:pt x="33060" y="21001"/>
                  </a:lnTo>
                  <a:lnTo>
                    <a:pt x="31004" y="34519"/>
                  </a:lnTo>
                  <a:lnTo>
                    <a:pt x="25185" y="46186"/>
                  </a:lnTo>
                  <a:lnTo>
                    <a:pt x="16130" y="55709"/>
                  </a:lnTo>
                  <a:lnTo>
                    <a:pt x="4366" y="627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19849" y="6894579"/>
              <a:ext cx="151373" cy="185682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708650" y="6894371"/>
              <a:ext cx="150126" cy="186098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7328" y="6894579"/>
              <a:ext cx="148046" cy="185890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8134692" y="6894588"/>
              <a:ext cx="339725" cy="186055"/>
            </a:xfrm>
            <a:custGeom>
              <a:avLst/>
              <a:gdLst/>
              <a:ahLst/>
              <a:cxnLst/>
              <a:rect l="l" t="t" r="r" b="b"/>
              <a:pathLst>
                <a:path w="339725" h="186054">
                  <a:moveTo>
                    <a:pt x="149288" y="101180"/>
                  </a:moveTo>
                  <a:lnTo>
                    <a:pt x="37426" y="101180"/>
                  </a:lnTo>
                  <a:lnTo>
                    <a:pt x="37426" y="70700"/>
                  </a:lnTo>
                  <a:lnTo>
                    <a:pt x="143256" y="70700"/>
                  </a:lnTo>
                  <a:lnTo>
                    <a:pt x="143256" y="58000"/>
                  </a:lnTo>
                  <a:lnTo>
                    <a:pt x="37426" y="58000"/>
                  </a:lnTo>
                  <a:lnTo>
                    <a:pt x="37426" y="28790"/>
                  </a:lnTo>
                  <a:lnTo>
                    <a:pt x="147421" y="28790"/>
                  </a:lnTo>
                  <a:lnTo>
                    <a:pt x="147421" y="16090"/>
                  </a:lnTo>
                  <a:lnTo>
                    <a:pt x="22034" y="16090"/>
                  </a:lnTo>
                  <a:lnTo>
                    <a:pt x="22034" y="28790"/>
                  </a:lnTo>
                  <a:lnTo>
                    <a:pt x="22034" y="58000"/>
                  </a:lnTo>
                  <a:lnTo>
                    <a:pt x="22034" y="70700"/>
                  </a:lnTo>
                  <a:lnTo>
                    <a:pt x="22034" y="101180"/>
                  </a:lnTo>
                  <a:lnTo>
                    <a:pt x="22034" y="113880"/>
                  </a:lnTo>
                  <a:lnTo>
                    <a:pt x="149288" y="113880"/>
                  </a:lnTo>
                  <a:lnTo>
                    <a:pt x="149288" y="101180"/>
                  </a:lnTo>
                  <a:close/>
                </a:path>
                <a:path w="339725" h="186054">
                  <a:moveTo>
                    <a:pt x="168833" y="148666"/>
                  </a:moveTo>
                  <a:lnTo>
                    <a:pt x="0" y="148666"/>
                  </a:lnTo>
                  <a:lnTo>
                    <a:pt x="0" y="161353"/>
                  </a:lnTo>
                  <a:lnTo>
                    <a:pt x="168833" y="161353"/>
                  </a:lnTo>
                  <a:lnTo>
                    <a:pt x="168833" y="148666"/>
                  </a:lnTo>
                  <a:close/>
                </a:path>
                <a:path w="339725" h="186054">
                  <a:moveTo>
                    <a:pt x="293801" y="45745"/>
                  </a:moveTo>
                  <a:lnTo>
                    <a:pt x="290410" y="30962"/>
                  </a:lnTo>
                  <a:lnTo>
                    <a:pt x="282448" y="21412"/>
                  </a:lnTo>
                  <a:lnTo>
                    <a:pt x="280885" y="19545"/>
                  </a:lnTo>
                  <a:lnTo>
                    <a:pt x="279450" y="18834"/>
                  </a:lnTo>
                  <a:lnTo>
                    <a:pt x="279450" y="45745"/>
                  </a:lnTo>
                  <a:lnTo>
                    <a:pt x="277101" y="55803"/>
                  </a:lnTo>
                  <a:lnTo>
                    <a:pt x="270510" y="63550"/>
                  </a:lnTo>
                  <a:lnTo>
                    <a:pt x="260324" y="68516"/>
                  </a:lnTo>
                  <a:lnTo>
                    <a:pt x="247218" y="70281"/>
                  </a:lnTo>
                  <a:lnTo>
                    <a:pt x="234289" y="68516"/>
                  </a:lnTo>
                  <a:lnTo>
                    <a:pt x="224091" y="63550"/>
                  </a:lnTo>
                  <a:lnTo>
                    <a:pt x="217398" y="55803"/>
                  </a:lnTo>
                  <a:lnTo>
                    <a:pt x="214998" y="45745"/>
                  </a:lnTo>
                  <a:lnTo>
                    <a:pt x="217398" y="35890"/>
                  </a:lnTo>
                  <a:lnTo>
                    <a:pt x="224091" y="28194"/>
                  </a:lnTo>
                  <a:lnTo>
                    <a:pt x="234289" y="23202"/>
                  </a:lnTo>
                  <a:lnTo>
                    <a:pt x="247218" y="21412"/>
                  </a:lnTo>
                  <a:lnTo>
                    <a:pt x="260324" y="23202"/>
                  </a:lnTo>
                  <a:lnTo>
                    <a:pt x="270510" y="28194"/>
                  </a:lnTo>
                  <a:lnTo>
                    <a:pt x="277101" y="35890"/>
                  </a:lnTo>
                  <a:lnTo>
                    <a:pt x="279450" y="45745"/>
                  </a:lnTo>
                  <a:lnTo>
                    <a:pt x="279450" y="18834"/>
                  </a:lnTo>
                  <a:lnTo>
                    <a:pt x="266166" y="12179"/>
                  </a:lnTo>
                  <a:lnTo>
                    <a:pt x="247218" y="9563"/>
                  </a:lnTo>
                  <a:lnTo>
                    <a:pt x="228396" y="12179"/>
                  </a:lnTo>
                  <a:lnTo>
                    <a:pt x="213741" y="19545"/>
                  </a:lnTo>
                  <a:lnTo>
                    <a:pt x="204241" y="30962"/>
                  </a:lnTo>
                  <a:lnTo>
                    <a:pt x="200850" y="45745"/>
                  </a:lnTo>
                  <a:lnTo>
                    <a:pt x="204241" y="60731"/>
                  </a:lnTo>
                  <a:lnTo>
                    <a:pt x="213741" y="72199"/>
                  </a:lnTo>
                  <a:lnTo>
                    <a:pt x="228396" y="79540"/>
                  </a:lnTo>
                  <a:lnTo>
                    <a:pt x="247218" y="82130"/>
                  </a:lnTo>
                  <a:lnTo>
                    <a:pt x="266166" y="79540"/>
                  </a:lnTo>
                  <a:lnTo>
                    <a:pt x="280885" y="72199"/>
                  </a:lnTo>
                  <a:lnTo>
                    <a:pt x="282473" y="70281"/>
                  </a:lnTo>
                  <a:lnTo>
                    <a:pt x="290410" y="60731"/>
                  </a:lnTo>
                  <a:lnTo>
                    <a:pt x="293801" y="45745"/>
                  </a:lnTo>
                  <a:close/>
                </a:path>
                <a:path w="339725" h="186054">
                  <a:moveTo>
                    <a:pt x="310642" y="103759"/>
                  </a:moveTo>
                  <a:lnTo>
                    <a:pt x="309600" y="92316"/>
                  </a:lnTo>
                  <a:lnTo>
                    <a:pt x="278155" y="95745"/>
                  </a:lnTo>
                  <a:lnTo>
                    <a:pt x="246049" y="97624"/>
                  </a:lnTo>
                  <a:lnTo>
                    <a:pt x="215011" y="98399"/>
                  </a:lnTo>
                  <a:lnTo>
                    <a:pt x="186715" y="98552"/>
                  </a:lnTo>
                  <a:lnTo>
                    <a:pt x="188582" y="111201"/>
                  </a:lnTo>
                  <a:lnTo>
                    <a:pt x="200215" y="111201"/>
                  </a:lnTo>
                  <a:lnTo>
                    <a:pt x="212572" y="111061"/>
                  </a:lnTo>
                  <a:lnTo>
                    <a:pt x="238912" y="110413"/>
                  </a:lnTo>
                  <a:lnTo>
                    <a:pt x="238912" y="180060"/>
                  </a:lnTo>
                  <a:lnTo>
                    <a:pt x="254088" y="180060"/>
                  </a:lnTo>
                  <a:lnTo>
                    <a:pt x="254088" y="110413"/>
                  </a:lnTo>
                  <a:lnTo>
                    <a:pt x="254088" y="109575"/>
                  </a:lnTo>
                  <a:lnTo>
                    <a:pt x="268185" y="108750"/>
                  </a:lnTo>
                  <a:lnTo>
                    <a:pt x="282359" y="107518"/>
                  </a:lnTo>
                  <a:lnTo>
                    <a:pt x="296545" y="105867"/>
                  </a:lnTo>
                  <a:lnTo>
                    <a:pt x="310642" y="103759"/>
                  </a:lnTo>
                  <a:close/>
                </a:path>
                <a:path w="339725" h="186054">
                  <a:moveTo>
                    <a:pt x="339331" y="0"/>
                  </a:moveTo>
                  <a:lnTo>
                    <a:pt x="324154" y="0"/>
                  </a:lnTo>
                  <a:lnTo>
                    <a:pt x="324154" y="127038"/>
                  </a:lnTo>
                  <a:lnTo>
                    <a:pt x="281114" y="127038"/>
                  </a:lnTo>
                  <a:lnTo>
                    <a:pt x="281114" y="139306"/>
                  </a:lnTo>
                  <a:lnTo>
                    <a:pt x="324154" y="139306"/>
                  </a:lnTo>
                  <a:lnTo>
                    <a:pt x="324154" y="185889"/>
                  </a:lnTo>
                  <a:lnTo>
                    <a:pt x="339331" y="185889"/>
                  </a:lnTo>
                  <a:lnTo>
                    <a:pt x="339331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09384" y="6913917"/>
              <a:ext cx="168008" cy="139937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697977" y="6894371"/>
              <a:ext cx="171334" cy="185890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7884" y="6892707"/>
              <a:ext cx="153037" cy="187345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124606" y="6894579"/>
              <a:ext cx="153244" cy="185474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312567" y="6894579"/>
              <a:ext cx="157203" cy="181731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53700" y="6894371"/>
              <a:ext cx="151789" cy="183394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47075" y="6894371"/>
              <a:ext cx="144719" cy="186305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85772" y="6894787"/>
              <a:ext cx="153452" cy="181523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167920" y="6894579"/>
              <a:ext cx="340174" cy="185890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549681" y="6894371"/>
              <a:ext cx="144719" cy="186305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733076" y="6894579"/>
              <a:ext cx="166760" cy="185058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10924985" y="6894372"/>
              <a:ext cx="208915" cy="186690"/>
            </a:xfrm>
            <a:custGeom>
              <a:avLst/>
              <a:gdLst/>
              <a:ahLst/>
              <a:cxnLst/>
              <a:rect l="l" t="t" r="r" b="b"/>
              <a:pathLst>
                <a:path w="208915" h="186690">
                  <a:moveTo>
                    <a:pt x="102717" y="133286"/>
                  </a:moveTo>
                  <a:lnTo>
                    <a:pt x="101879" y="126631"/>
                  </a:lnTo>
                  <a:lnTo>
                    <a:pt x="101841" y="126352"/>
                  </a:lnTo>
                  <a:lnTo>
                    <a:pt x="101714" y="125361"/>
                  </a:lnTo>
                  <a:lnTo>
                    <a:pt x="101053" y="120192"/>
                  </a:lnTo>
                  <a:lnTo>
                    <a:pt x="80822" y="123393"/>
                  </a:lnTo>
                  <a:lnTo>
                    <a:pt x="60693" y="125361"/>
                  </a:lnTo>
                  <a:lnTo>
                    <a:pt x="39281" y="126352"/>
                  </a:lnTo>
                  <a:lnTo>
                    <a:pt x="15189" y="126631"/>
                  </a:lnTo>
                  <a:lnTo>
                    <a:pt x="15189" y="30784"/>
                  </a:lnTo>
                  <a:lnTo>
                    <a:pt x="86296" y="30784"/>
                  </a:lnTo>
                  <a:lnTo>
                    <a:pt x="86296" y="18097"/>
                  </a:lnTo>
                  <a:lnTo>
                    <a:pt x="0" y="18097"/>
                  </a:lnTo>
                  <a:lnTo>
                    <a:pt x="0" y="139738"/>
                  </a:lnTo>
                  <a:lnTo>
                    <a:pt x="14351" y="139738"/>
                  </a:lnTo>
                  <a:lnTo>
                    <a:pt x="39128" y="139458"/>
                  </a:lnTo>
                  <a:lnTo>
                    <a:pt x="61112" y="138455"/>
                  </a:lnTo>
                  <a:lnTo>
                    <a:pt x="81813" y="136486"/>
                  </a:lnTo>
                  <a:lnTo>
                    <a:pt x="102717" y="133286"/>
                  </a:lnTo>
                  <a:close/>
                </a:path>
                <a:path w="208915" h="186690">
                  <a:moveTo>
                    <a:pt x="165519" y="74231"/>
                  </a:moveTo>
                  <a:lnTo>
                    <a:pt x="134327" y="74231"/>
                  </a:lnTo>
                  <a:lnTo>
                    <a:pt x="134327" y="0"/>
                  </a:lnTo>
                  <a:lnTo>
                    <a:pt x="119151" y="0"/>
                  </a:lnTo>
                  <a:lnTo>
                    <a:pt x="119151" y="186309"/>
                  </a:lnTo>
                  <a:lnTo>
                    <a:pt x="134327" y="186309"/>
                  </a:lnTo>
                  <a:lnTo>
                    <a:pt x="134327" y="86918"/>
                  </a:lnTo>
                  <a:lnTo>
                    <a:pt x="165519" y="86918"/>
                  </a:lnTo>
                  <a:lnTo>
                    <a:pt x="165519" y="74231"/>
                  </a:lnTo>
                  <a:close/>
                </a:path>
                <a:path w="208915" h="186690">
                  <a:moveTo>
                    <a:pt x="208559" y="152006"/>
                  </a:moveTo>
                  <a:lnTo>
                    <a:pt x="202742" y="146596"/>
                  </a:lnTo>
                  <a:lnTo>
                    <a:pt x="188810" y="146596"/>
                  </a:lnTo>
                  <a:lnTo>
                    <a:pt x="182981" y="152006"/>
                  </a:lnTo>
                  <a:lnTo>
                    <a:pt x="182981" y="168224"/>
                  </a:lnTo>
                  <a:lnTo>
                    <a:pt x="188810" y="173621"/>
                  </a:lnTo>
                  <a:lnTo>
                    <a:pt x="195668" y="173621"/>
                  </a:lnTo>
                  <a:lnTo>
                    <a:pt x="202742" y="173621"/>
                  </a:lnTo>
                  <a:lnTo>
                    <a:pt x="208559" y="168224"/>
                  </a:lnTo>
                  <a:lnTo>
                    <a:pt x="208559" y="15200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159135" y="6231881"/>
              <a:ext cx="157195" cy="181731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347937" y="6231881"/>
              <a:ext cx="155116" cy="185890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12586614" y="6246151"/>
              <a:ext cx="356235" cy="148590"/>
            </a:xfrm>
            <a:custGeom>
              <a:avLst/>
              <a:gdLst/>
              <a:ahLst/>
              <a:cxnLst/>
              <a:rect l="l" t="t" r="r" b="b"/>
              <a:pathLst>
                <a:path w="356234" h="148589">
                  <a:moveTo>
                    <a:pt x="152412" y="4660"/>
                  </a:moveTo>
                  <a:lnTo>
                    <a:pt x="107708" y="4660"/>
                  </a:lnTo>
                  <a:lnTo>
                    <a:pt x="107708" y="17335"/>
                  </a:lnTo>
                  <a:lnTo>
                    <a:pt x="107708" y="83464"/>
                  </a:lnTo>
                  <a:lnTo>
                    <a:pt x="59893" y="83464"/>
                  </a:lnTo>
                  <a:lnTo>
                    <a:pt x="59893" y="17335"/>
                  </a:lnTo>
                  <a:lnTo>
                    <a:pt x="107708" y="17335"/>
                  </a:lnTo>
                  <a:lnTo>
                    <a:pt x="107708" y="4660"/>
                  </a:lnTo>
                  <a:lnTo>
                    <a:pt x="15176" y="4660"/>
                  </a:lnTo>
                  <a:lnTo>
                    <a:pt x="15176" y="17335"/>
                  </a:lnTo>
                  <a:lnTo>
                    <a:pt x="44704" y="17335"/>
                  </a:lnTo>
                  <a:lnTo>
                    <a:pt x="44704" y="83464"/>
                  </a:lnTo>
                  <a:lnTo>
                    <a:pt x="15595" y="83464"/>
                  </a:lnTo>
                  <a:lnTo>
                    <a:pt x="15595" y="95935"/>
                  </a:lnTo>
                  <a:lnTo>
                    <a:pt x="152209" y="95935"/>
                  </a:lnTo>
                  <a:lnTo>
                    <a:pt x="152209" y="83464"/>
                  </a:lnTo>
                  <a:lnTo>
                    <a:pt x="122885" y="83464"/>
                  </a:lnTo>
                  <a:lnTo>
                    <a:pt x="122885" y="17335"/>
                  </a:lnTo>
                  <a:lnTo>
                    <a:pt x="152412" y="17335"/>
                  </a:lnTo>
                  <a:lnTo>
                    <a:pt x="152412" y="4660"/>
                  </a:lnTo>
                  <a:close/>
                </a:path>
                <a:path w="356234" h="148589">
                  <a:moveTo>
                    <a:pt x="168630" y="134620"/>
                  </a:moveTo>
                  <a:lnTo>
                    <a:pt x="0" y="134620"/>
                  </a:lnTo>
                  <a:lnTo>
                    <a:pt x="0" y="147294"/>
                  </a:lnTo>
                  <a:lnTo>
                    <a:pt x="168630" y="147294"/>
                  </a:lnTo>
                  <a:lnTo>
                    <a:pt x="168630" y="134620"/>
                  </a:lnTo>
                  <a:close/>
                </a:path>
                <a:path w="356234" h="148589">
                  <a:moveTo>
                    <a:pt x="355777" y="135890"/>
                  </a:moveTo>
                  <a:lnTo>
                    <a:pt x="278841" y="135890"/>
                  </a:lnTo>
                  <a:lnTo>
                    <a:pt x="278841" y="99060"/>
                  </a:lnTo>
                  <a:lnTo>
                    <a:pt x="338721" y="99060"/>
                  </a:lnTo>
                  <a:lnTo>
                    <a:pt x="338721" y="86360"/>
                  </a:lnTo>
                  <a:lnTo>
                    <a:pt x="223532" y="86360"/>
                  </a:lnTo>
                  <a:lnTo>
                    <a:pt x="223532" y="54610"/>
                  </a:lnTo>
                  <a:lnTo>
                    <a:pt x="334352" y="54610"/>
                  </a:lnTo>
                  <a:lnTo>
                    <a:pt x="334352" y="43180"/>
                  </a:lnTo>
                  <a:lnTo>
                    <a:pt x="334352" y="12700"/>
                  </a:lnTo>
                  <a:lnTo>
                    <a:pt x="334352" y="0"/>
                  </a:lnTo>
                  <a:lnTo>
                    <a:pt x="208140" y="0"/>
                  </a:lnTo>
                  <a:lnTo>
                    <a:pt x="208140" y="12700"/>
                  </a:lnTo>
                  <a:lnTo>
                    <a:pt x="319595" y="12700"/>
                  </a:lnTo>
                  <a:lnTo>
                    <a:pt x="319595" y="43180"/>
                  </a:lnTo>
                  <a:lnTo>
                    <a:pt x="208559" y="43180"/>
                  </a:lnTo>
                  <a:lnTo>
                    <a:pt x="208559" y="54610"/>
                  </a:lnTo>
                  <a:lnTo>
                    <a:pt x="208559" y="86360"/>
                  </a:lnTo>
                  <a:lnTo>
                    <a:pt x="208559" y="99060"/>
                  </a:lnTo>
                  <a:lnTo>
                    <a:pt x="263664" y="99060"/>
                  </a:lnTo>
                  <a:lnTo>
                    <a:pt x="263664" y="135890"/>
                  </a:lnTo>
                  <a:lnTo>
                    <a:pt x="187147" y="135890"/>
                  </a:lnTo>
                  <a:lnTo>
                    <a:pt x="187147" y="148590"/>
                  </a:lnTo>
                  <a:lnTo>
                    <a:pt x="355777" y="148590"/>
                  </a:lnTo>
                  <a:lnTo>
                    <a:pt x="355777" y="13589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62355" y="6231674"/>
              <a:ext cx="155116" cy="186098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3147827" y="6248691"/>
              <a:ext cx="168910" cy="144780"/>
            </a:xfrm>
            <a:custGeom>
              <a:avLst/>
              <a:gdLst/>
              <a:ahLst/>
              <a:cxnLst/>
              <a:rect l="l" t="t" r="r" b="b"/>
              <a:pathLst>
                <a:path w="168909" h="144779">
                  <a:moveTo>
                    <a:pt x="149288" y="83820"/>
                  </a:moveTo>
                  <a:lnTo>
                    <a:pt x="37426" y="83820"/>
                  </a:lnTo>
                  <a:lnTo>
                    <a:pt x="37426" y="53340"/>
                  </a:lnTo>
                  <a:lnTo>
                    <a:pt x="143256" y="53340"/>
                  </a:lnTo>
                  <a:lnTo>
                    <a:pt x="143256" y="40640"/>
                  </a:lnTo>
                  <a:lnTo>
                    <a:pt x="37426" y="40640"/>
                  </a:lnTo>
                  <a:lnTo>
                    <a:pt x="37426" y="12700"/>
                  </a:lnTo>
                  <a:lnTo>
                    <a:pt x="147421" y="12700"/>
                  </a:lnTo>
                  <a:lnTo>
                    <a:pt x="147421" y="0"/>
                  </a:lnTo>
                  <a:lnTo>
                    <a:pt x="22034" y="0"/>
                  </a:lnTo>
                  <a:lnTo>
                    <a:pt x="22034" y="12700"/>
                  </a:lnTo>
                  <a:lnTo>
                    <a:pt x="22034" y="40640"/>
                  </a:lnTo>
                  <a:lnTo>
                    <a:pt x="22034" y="53340"/>
                  </a:lnTo>
                  <a:lnTo>
                    <a:pt x="22034" y="83820"/>
                  </a:lnTo>
                  <a:lnTo>
                    <a:pt x="22034" y="96520"/>
                  </a:lnTo>
                  <a:lnTo>
                    <a:pt x="149288" y="96520"/>
                  </a:lnTo>
                  <a:lnTo>
                    <a:pt x="149288" y="83820"/>
                  </a:lnTo>
                  <a:close/>
                </a:path>
                <a:path w="168909" h="144779">
                  <a:moveTo>
                    <a:pt x="168833" y="131864"/>
                  </a:moveTo>
                  <a:lnTo>
                    <a:pt x="0" y="131864"/>
                  </a:lnTo>
                  <a:lnTo>
                    <a:pt x="0" y="144551"/>
                  </a:lnTo>
                  <a:lnTo>
                    <a:pt x="168833" y="144551"/>
                  </a:lnTo>
                  <a:lnTo>
                    <a:pt x="168833" y="13186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335383" y="6231674"/>
              <a:ext cx="359512" cy="186098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13771511" y="6231686"/>
              <a:ext cx="347980" cy="186690"/>
            </a:xfrm>
            <a:custGeom>
              <a:avLst/>
              <a:gdLst/>
              <a:ahLst/>
              <a:cxnLst/>
              <a:rect l="l" t="t" r="r" b="b"/>
              <a:pathLst>
                <a:path w="347980" h="186689">
                  <a:moveTo>
                    <a:pt x="102717" y="133273"/>
                  </a:moveTo>
                  <a:lnTo>
                    <a:pt x="101879" y="126619"/>
                  </a:lnTo>
                  <a:lnTo>
                    <a:pt x="101841" y="126352"/>
                  </a:lnTo>
                  <a:lnTo>
                    <a:pt x="101714" y="125349"/>
                  </a:lnTo>
                  <a:lnTo>
                    <a:pt x="101053" y="120180"/>
                  </a:lnTo>
                  <a:lnTo>
                    <a:pt x="80822" y="123380"/>
                  </a:lnTo>
                  <a:lnTo>
                    <a:pt x="60693" y="125349"/>
                  </a:lnTo>
                  <a:lnTo>
                    <a:pt x="39268" y="126352"/>
                  </a:lnTo>
                  <a:lnTo>
                    <a:pt x="15176" y="126619"/>
                  </a:lnTo>
                  <a:lnTo>
                    <a:pt x="15176" y="30772"/>
                  </a:lnTo>
                  <a:lnTo>
                    <a:pt x="86296" y="30772"/>
                  </a:lnTo>
                  <a:lnTo>
                    <a:pt x="86296" y="18084"/>
                  </a:lnTo>
                  <a:lnTo>
                    <a:pt x="0" y="18084"/>
                  </a:lnTo>
                  <a:lnTo>
                    <a:pt x="0" y="139725"/>
                  </a:lnTo>
                  <a:lnTo>
                    <a:pt x="14351" y="139725"/>
                  </a:lnTo>
                  <a:lnTo>
                    <a:pt x="39116" y="139446"/>
                  </a:lnTo>
                  <a:lnTo>
                    <a:pt x="61112" y="138455"/>
                  </a:lnTo>
                  <a:lnTo>
                    <a:pt x="81800" y="136474"/>
                  </a:lnTo>
                  <a:lnTo>
                    <a:pt x="102717" y="133273"/>
                  </a:lnTo>
                  <a:close/>
                </a:path>
                <a:path w="347980" h="186689">
                  <a:moveTo>
                    <a:pt x="165519" y="74218"/>
                  </a:moveTo>
                  <a:lnTo>
                    <a:pt x="134327" y="74218"/>
                  </a:lnTo>
                  <a:lnTo>
                    <a:pt x="134327" y="0"/>
                  </a:lnTo>
                  <a:lnTo>
                    <a:pt x="119151" y="0"/>
                  </a:lnTo>
                  <a:lnTo>
                    <a:pt x="119151" y="186296"/>
                  </a:lnTo>
                  <a:lnTo>
                    <a:pt x="134327" y="186296"/>
                  </a:lnTo>
                  <a:lnTo>
                    <a:pt x="134327" y="86906"/>
                  </a:lnTo>
                  <a:lnTo>
                    <a:pt x="165519" y="86906"/>
                  </a:lnTo>
                  <a:lnTo>
                    <a:pt x="165519" y="74218"/>
                  </a:lnTo>
                  <a:close/>
                </a:path>
                <a:path w="347980" h="186689">
                  <a:moveTo>
                    <a:pt x="330606" y="102095"/>
                  </a:moveTo>
                  <a:lnTo>
                    <a:pt x="215417" y="102095"/>
                  </a:lnTo>
                  <a:lnTo>
                    <a:pt x="215417" y="70345"/>
                  </a:lnTo>
                  <a:lnTo>
                    <a:pt x="326250" y="70345"/>
                  </a:lnTo>
                  <a:lnTo>
                    <a:pt x="326250" y="57645"/>
                  </a:lnTo>
                  <a:lnTo>
                    <a:pt x="326250" y="27165"/>
                  </a:lnTo>
                  <a:lnTo>
                    <a:pt x="326250" y="14465"/>
                  </a:lnTo>
                  <a:lnTo>
                    <a:pt x="200025" y="14465"/>
                  </a:lnTo>
                  <a:lnTo>
                    <a:pt x="200025" y="27165"/>
                  </a:lnTo>
                  <a:lnTo>
                    <a:pt x="311480" y="27165"/>
                  </a:lnTo>
                  <a:lnTo>
                    <a:pt x="311480" y="57645"/>
                  </a:lnTo>
                  <a:lnTo>
                    <a:pt x="200444" y="57645"/>
                  </a:lnTo>
                  <a:lnTo>
                    <a:pt x="200444" y="70345"/>
                  </a:lnTo>
                  <a:lnTo>
                    <a:pt x="200444" y="102095"/>
                  </a:lnTo>
                  <a:lnTo>
                    <a:pt x="200444" y="114795"/>
                  </a:lnTo>
                  <a:lnTo>
                    <a:pt x="330606" y="114795"/>
                  </a:lnTo>
                  <a:lnTo>
                    <a:pt x="330606" y="102095"/>
                  </a:lnTo>
                  <a:close/>
                </a:path>
                <a:path w="347980" h="186689">
                  <a:moveTo>
                    <a:pt x="347662" y="149491"/>
                  </a:moveTo>
                  <a:lnTo>
                    <a:pt x="179031" y="149491"/>
                  </a:lnTo>
                  <a:lnTo>
                    <a:pt x="179031" y="162179"/>
                  </a:lnTo>
                  <a:lnTo>
                    <a:pt x="347662" y="162179"/>
                  </a:lnTo>
                  <a:lnTo>
                    <a:pt x="347662" y="14949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138309" y="6231881"/>
              <a:ext cx="156987" cy="185890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379170" y="6231674"/>
              <a:ext cx="360551" cy="186098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807499" y="6243942"/>
              <a:ext cx="168008" cy="174038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994846" y="6231674"/>
              <a:ext cx="156779" cy="181939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182399" y="6232090"/>
              <a:ext cx="170919" cy="181523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425396" y="6231674"/>
              <a:ext cx="149502" cy="186098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10038" y="6235624"/>
              <a:ext cx="168008" cy="181315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15797175" y="6238531"/>
              <a:ext cx="168275" cy="176530"/>
            </a:xfrm>
            <a:custGeom>
              <a:avLst/>
              <a:gdLst/>
              <a:ahLst/>
              <a:cxnLst/>
              <a:rect l="l" t="t" r="r" b="b"/>
              <a:pathLst>
                <a:path w="168275" h="176529">
                  <a:moveTo>
                    <a:pt x="148043" y="43180"/>
                  </a:moveTo>
                  <a:lnTo>
                    <a:pt x="37630" y="43180"/>
                  </a:lnTo>
                  <a:lnTo>
                    <a:pt x="37630" y="12700"/>
                  </a:lnTo>
                  <a:lnTo>
                    <a:pt x="145961" y="12700"/>
                  </a:lnTo>
                  <a:lnTo>
                    <a:pt x="145961" y="0"/>
                  </a:lnTo>
                  <a:lnTo>
                    <a:pt x="22453" y="0"/>
                  </a:lnTo>
                  <a:lnTo>
                    <a:pt x="22453" y="12700"/>
                  </a:lnTo>
                  <a:lnTo>
                    <a:pt x="22453" y="43180"/>
                  </a:lnTo>
                  <a:lnTo>
                    <a:pt x="22453" y="55880"/>
                  </a:lnTo>
                  <a:lnTo>
                    <a:pt x="148043" y="55880"/>
                  </a:lnTo>
                  <a:lnTo>
                    <a:pt x="148043" y="43180"/>
                  </a:lnTo>
                  <a:close/>
                </a:path>
                <a:path w="168275" h="176529">
                  <a:moveTo>
                    <a:pt x="151790" y="165100"/>
                  </a:moveTo>
                  <a:lnTo>
                    <a:pt x="35763" y="165100"/>
                  </a:lnTo>
                  <a:lnTo>
                    <a:pt x="35763" y="144780"/>
                  </a:lnTo>
                  <a:lnTo>
                    <a:pt x="146177" y="144780"/>
                  </a:lnTo>
                  <a:lnTo>
                    <a:pt x="146177" y="133350"/>
                  </a:lnTo>
                  <a:lnTo>
                    <a:pt x="146177" y="114300"/>
                  </a:lnTo>
                  <a:lnTo>
                    <a:pt x="146177" y="101600"/>
                  </a:lnTo>
                  <a:lnTo>
                    <a:pt x="20370" y="101600"/>
                  </a:lnTo>
                  <a:lnTo>
                    <a:pt x="20370" y="114300"/>
                  </a:lnTo>
                  <a:lnTo>
                    <a:pt x="131203" y="114300"/>
                  </a:lnTo>
                  <a:lnTo>
                    <a:pt x="131203" y="133350"/>
                  </a:lnTo>
                  <a:lnTo>
                    <a:pt x="20993" y="133350"/>
                  </a:lnTo>
                  <a:lnTo>
                    <a:pt x="20993" y="144780"/>
                  </a:lnTo>
                  <a:lnTo>
                    <a:pt x="20993" y="165100"/>
                  </a:lnTo>
                  <a:lnTo>
                    <a:pt x="20993" y="176530"/>
                  </a:lnTo>
                  <a:lnTo>
                    <a:pt x="151790" y="176530"/>
                  </a:lnTo>
                  <a:lnTo>
                    <a:pt x="151790" y="165100"/>
                  </a:lnTo>
                  <a:close/>
                </a:path>
                <a:path w="168275" h="176529">
                  <a:moveTo>
                    <a:pt x="168008" y="71958"/>
                  </a:moveTo>
                  <a:lnTo>
                    <a:pt x="0" y="71958"/>
                  </a:lnTo>
                  <a:lnTo>
                    <a:pt x="0" y="84429"/>
                  </a:lnTo>
                  <a:lnTo>
                    <a:pt x="168008" y="84429"/>
                  </a:lnTo>
                  <a:lnTo>
                    <a:pt x="168008" y="7195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5985336" y="6231674"/>
              <a:ext cx="149520" cy="186305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228445" y="6232090"/>
              <a:ext cx="154908" cy="181523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412465" y="6240199"/>
              <a:ext cx="168215" cy="177364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12487694" y="6587781"/>
              <a:ext cx="125095" cy="64769"/>
            </a:xfrm>
            <a:custGeom>
              <a:avLst/>
              <a:gdLst/>
              <a:ahLst/>
              <a:cxnLst/>
              <a:rect l="l" t="t" r="r" b="b"/>
              <a:pathLst>
                <a:path w="125095" h="64770">
                  <a:moveTo>
                    <a:pt x="124764" y="0"/>
                  </a:moveTo>
                  <a:lnTo>
                    <a:pt x="109994" y="0"/>
                  </a:lnTo>
                  <a:lnTo>
                    <a:pt x="109994" y="12700"/>
                  </a:lnTo>
                  <a:lnTo>
                    <a:pt x="109994" y="52070"/>
                  </a:lnTo>
                  <a:lnTo>
                    <a:pt x="14973" y="52070"/>
                  </a:lnTo>
                  <a:lnTo>
                    <a:pt x="14973" y="12700"/>
                  </a:lnTo>
                  <a:lnTo>
                    <a:pt x="109994" y="12700"/>
                  </a:lnTo>
                  <a:lnTo>
                    <a:pt x="10999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52070"/>
                  </a:lnTo>
                  <a:lnTo>
                    <a:pt x="0" y="64770"/>
                  </a:lnTo>
                  <a:lnTo>
                    <a:pt x="124764" y="64770"/>
                  </a:lnTo>
                  <a:lnTo>
                    <a:pt x="124764" y="52095"/>
                  </a:lnTo>
                  <a:lnTo>
                    <a:pt x="124764" y="12700"/>
                  </a:lnTo>
                  <a:lnTo>
                    <a:pt x="124764" y="12382"/>
                  </a:lnTo>
                  <a:lnTo>
                    <a:pt x="12476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465660" y="6578736"/>
              <a:ext cx="344957" cy="186098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12900432" y="6578955"/>
              <a:ext cx="349885" cy="186055"/>
            </a:xfrm>
            <a:custGeom>
              <a:avLst/>
              <a:gdLst/>
              <a:ahLst/>
              <a:cxnLst/>
              <a:rect l="l" t="t" r="r" b="b"/>
              <a:pathLst>
                <a:path w="349884" h="186054">
                  <a:moveTo>
                    <a:pt x="42278" y="124396"/>
                  </a:moveTo>
                  <a:lnTo>
                    <a:pt x="41605" y="124396"/>
                  </a:lnTo>
                  <a:lnTo>
                    <a:pt x="41605" y="123126"/>
                  </a:lnTo>
                  <a:lnTo>
                    <a:pt x="41440" y="123126"/>
                  </a:lnTo>
                  <a:lnTo>
                    <a:pt x="41440" y="121856"/>
                  </a:lnTo>
                  <a:lnTo>
                    <a:pt x="41275" y="121856"/>
                  </a:lnTo>
                  <a:lnTo>
                    <a:pt x="41275" y="120586"/>
                  </a:lnTo>
                  <a:lnTo>
                    <a:pt x="37109" y="120586"/>
                  </a:lnTo>
                  <a:lnTo>
                    <a:pt x="37109" y="121856"/>
                  </a:lnTo>
                  <a:lnTo>
                    <a:pt x="29895" y="121856"/>
                  </a:lnTo>
                  <a:lnTo>
                    <a:pt x="29895" y="123126"/>
                  </a:lnTo>
                  <a:lnTo>
                    <a:pt x="17068" y="123126"/>
                  </a:lnTo>
                  <a:lnTo>
                    <a:pt x="17068" y="124396"/>
                  </a:lnTo>
                  <a:lnTo>
                    <a:pt x="13931" y="124396"/>
                  </a:lnTo>
                  <a:lnTo>
                    <a:pt x="13931" y="36766"/>
                  </a:lnTo>
                  <a:lnTo>
                    <a:pt x="39916" y="36766"/>
                  </a:lnTo>
                  <a:lnTo>
                    <a:pt x="39916" y="24066"/>
                  </a:lnTo>
                  <a:lnTo>
                    <a:pt x="0" y="24066"/>
                  </a:lnTo>
                  <a:lnTo>
                    <a:pt x="0" y="36766"/>
                  </a:lnTo>
                  <a:lnTo>
                    <a:pt x="0" y="124396"/>
                  </a:lnTo>
                  <a:lnTo>
                    <a:pt x="0" y="133286"/>
                  </a:lnTo>
                  <a:lnTo>
                    <a:pt x="0" y="134556"/>
                  </a:lnTo>
                  <a:lnTo>
                    <a:pt x="0" y="135826"/>
                  </a:lnTo>
                  <a:lnTo>
                    <a:pt x="0" y="137096"/>
                  </a:lnTo>
                  <a:lnTo>
                    <a:pt x="18326" y="137096"/>
                  </a:lnTo>
                  <a:lnTo>
                    <a:pt x="18326" y="135826"/>
                  </a:lnTo>
                  <a:lnTo>
                    <a:pt x="31216" y="135826"/>
                  </a:lnTo>
                  <a:lnTo>
                    <a:pt x="31216" y="134556"/>
                  </a:lnTo>
                  <a:lnTo>
                    <a:pt x="38227" y="134556"/>
                  </a:lnTo>
                  <a:lnTo>
                    <a:pt x="38227" y="133286"/>
                  </a:lnTo>
                  <a:lnTo>
                    <a:pt x="42278" y="133286"/>
                  </a:lnTo>
                  <a:lnTo>
                    <a:pt x="42278" y="124396"/>
                  </a:lnTo>
                  <a:close/>
                </a:path>
                <a:path w="349884" h="186054">
                  <a:moveTo>
                    <a:pt x="94145" y="124396"/>
                  </a:moveTo>
                  <a:lnTo>
                    <a:pt x="93637" y="124396"/>
                  </a:lnTo>
                  <a:lnTo>
                    <a:pt x="93637" y="123126"/>
                  </a:lnTo>
                  <a:lnTo>
                    <a:pt x="93484" y="123126"/>
                  </a:lnTo>
                  <a:lnTo>
                    <a:pt x="93484" y="121856"/>
                  </a:lnTo>
                  <a:lnTo>
                    <a:pt x="93268" y="121856"/>
                  </a:lnTo>
                  <a:lnTo>
                    <a:pt x="93268" y="119316"/>
                  </a:lnTo>
                  <a:lnTo>
                    <a:pt x="88887" y="119316"/>
                  </a:lnTo>
                  <a:lnTo>
                    <a:pt x="88887" y="121856"/>
                  </a:lnTo>
                  <a:lnTo>
                    <a:pt x="79235" y="121856"/>
                  </a:lnTo>
                  <a:lnTo>
                    <a:pt x="79235" y="123126"/>
                  </a:lnTo>
                  <a:lnTo>
                    <a:pt x="67932" y="123126"/>
                  </a:lnTo>
                  <a:lnTo>
                    <a:pt x="67932" y="124396"/>
                  </a:lnTo>
                  <a:lnTo>
                    <a:pt x="61963" y="124396"/>
                  </a:lnTo>
                  <a:lnTo>
                    <a:pt x="61963" y="36766"/>
                  </a:lnTo>
                  <a:lnTo>
                    <a:pt x="88988" y="36766"/>
                  </a:lnTo>
                  <a:lnTo>
                    <a:pt x="88988" y="24066"/>
                  </a:lnTo>
                  <a:lnTo>
                    <a:pt x="48031" y="24066"/>
                  </a:lnTo>
                  <a:lnTo>
                    <a:pt x="48031" y="36766"/>
                  </a:lnTo>
                  <a:lnTo>
                    <a:pt x="48031" y="124396"/>
                  </a:lnTo>
                  <a:lnTo>
                    <a:pt x="48031" y="132016"/>
                  </a:lnTo>
                  <a:lnTo>
                    <a:pt x="48031" y="134556"/>
                  </a:lnTo>
                  <a:lnTo>
                    <a:pt x="48031" y="135826"/>
                  </a:lnTo>
                  <a:lnTo>
                    <a:pt x="48031" y="137096"/>
                  </a:lnTo>
                  <a:lnTo>
                    <a:pt x="68110" y="137096"/>
                  </a:lnTo>
                  <a:lnTo>
                    <a:pt x="68110" y="135826"/>
                  </a:lnTo>
                  <a:lnTo>
                    <a:pt x="80492" y="135826"/>
                  </a:lnTo>
                  <a:lnTo>
                    <a:pt x="80492" y="134556"/>
                  </a:lnTo>
                  <a:lnTo>
                    <a:pt x="90030" y="134556"/>
                  </a:lnTo>
                  <a:lnTo>
                    <a:pt x="90030" y="132016"/>
                  </a:lnTo>
                  <a:lnTo>
                    <a:pt x="94145" y="132016"/>
                  </a:lnTo>
                  <a:lnTo>
                    <a:pt x="94145" y="124396"/>
                  </a:lnTo>
                  <a:close/>
                </a:path>
                <a:path w="349884" h="186054">
                  <a:moveTo>
                    <a:pt x="153860" y="88988"/>
                  </a:moveTo>
                  <a:lnTo>
                    <a:pt x="139522" y="88988"/>
                  </a:lnTo>
                  <a:lnTo>
                    <a:pt x="139522" y="185674"/>
                  </a:lnTo>
                  <a:lnTo>
                    <a:pt x="153860" y="185674"/>
                  </a:lnTo>
                  <a:lnTo>
                    <a:pt x="153860" y="88988"/>
                  </a:lnTo>
                  <a:close/>
                </a:path>
                <a:path w="349884" h="186054">
                  <a:moveTo>
                    <a:pt x="153860" y="0"/>
                  </a:moveTo>
                  <a:lnTo>
                    <a:pt x="139522" y="0"/>
                  </a:lnTo>
                  <a:lnTo>
                    <a:pt x="139522" y="76136"/>
                  </a:lnTo>
                  <a:lnTo>
                    <a:pt x="115811" y="76136"/>
                  </a:lnTo>
                  <a:lnTo>
                    <a:pt x="115811" y="3746"/>
                  </a:lnTo>
                  <a:lnTo>
                    <a:pt x="101676" y="3746"/>
                  </a:lnTo>
                  <a:lnTo>
                    <a:pt x="101676" y="76136"/>
                  </a:lnTo>
                  <a:lnTo>
                    <a:pt x="101676" y="88836"/>
                  </a:lnTo>
                  <a:lnTo>
                    <a:pt x="101676" y="176466"/>
                  </a:lnTo>
                  <a:lnTo>
                    <a:pt x="115811" y="176466"/>
                  </a:lnTo>
                  <a:lnTo>
                    <a:pt x="115811" y="88836"/>
                  </a:lnTo>
                  <a:lnTo>
                    <a:pt x="153860" y="88836"/>
                  </a:lnTo>
                  <a:lnTo>
                    <a:pt x="153860" y="76301"/>
                  </a:lnTo>
                  <a:lnTo>
                    <a:pt x="153860" y="76136"/>
                  </a:lnTo>
                  <a:lnTo>
                    <a:pt x="153860" y="0"/>
                  </a:lnTo>
                  <a:close/>
                </a:path>
                <a:path w="349884" h="186054">
                  <a:moveTo>
                    <a:pt x="327494" y="8826"/>
                  </a:moveTo>
                  <a:lnTo>
                    <a:pt x="312724" y="8826"/>
                  </a:lnTo>
                  <a:lnTo>
                    <a:pt x="312724" y="21526"/>
                  </a:lnTo>
                  <a:lnTo>
                    <a:pt x="312724" y="60896"/>
                  </a:lnTo>
                  <a:lnTo>
                    <a:pt x="217703" y="60896"/>
                  </a:lnTo>
                  <a:lnTo>
                    <a:pt x="217703" y="21526"/>
                  </a:lnTo>
                  <a:lnTo>
                    <a:pt x="312724" y="21526"/>
                  </a:lnTo>
                  <a:lnTo>
                    <a:pt x="312724" y="8826"/>
                  </a:lnTo>
                  <a:lnTo>
                    <a:pt x="202730" y="8826"/>
                  </a:lnTo>
                  <a:lnTo>
                    <a:pt x="202730" y="21526"/>
                  </a:lnTo>
                  <a:lnTo>
                    <a:pt x="202730" y="60896"/>
                  </a:lnTo>
                  <a:lnTo>
                    <a:pt x="202730" y="73596"/>
                  </a:lnTo>
                  <a:lnTo>
                    <a:pt x="327494" y="73596"/>
                  </a:lnTo>
                  <a:lnTo>
                    <a:pt x="327494" y="60921"/>
                  </a:lnTo>
                  <a:lnTo>
                    <a:pt x="327494" y="21526"/>
                  </a:lnTo>
                  <a:lnTo>
                    <a:pt x="327494" y="21209"/>
                  </a:lnTo>
                  <a:lnTo>
                    <a:pt x="327494" y="8826"/>
                  </a:lnTo>
                  <a:close/>
                </a:path>
                <a:path w="349884" h="186054">
                  <a:moveTo>
                    <a:pt x="330809" y="168846"/>
                  </a:moveTo>
                  <a:lnTo>
                    <a:pt x="217703" y="168846"/>
                  </a:lnTo>
                  <a:lnTo>
                    <a:pt x="217703" y="128206"/>
                  </a:lnTo>
                  <a:lnTo>
                    <a:pt x="202526" y="128206"/>
                  </a:lnTo>
                  <a:lnTo>
                    <a:pt x="202526" y="168846"/>
                  </a:lnTo>
                  <a:lnTo>
                    <a:pt x="202526" y="181546"/>
                  </a:lnTo>
                  <a:lnTo>
                    <a:pt x="330809" y="181546"/>
                  </a:lnTo>
                  <a:lnTo>
                    <a:pt x="330809" y="168846"/>
                  </a:lnTo>
                  <a:close/>
                </a:path>
                <a:path w="349884" h="186054">
                  <a:moveTo>
                    <a:pt x="349732" y="95440"/>
                  </a:moveTo>
                  <a:lnTo>
                    <a:pt x="180695" y="95440"/>
                  </a:lnTo>
                  <a:lnTo>
                    <a:pt x="180695" y="107911"/>
                  </a:lnTo>
                  <a:lnTo>
                    <a:pt x="258660" y="107911"/>
                  </a:lnTo>
                  <a:lnTo>
                    <a:pt x="258660" y="146799"/>
                  </a:lnTo>
                  <a:lnTo>
                    <a:pt x="273837" y="146799"/>
                  </a:lnTo>
                  <a:lnTo>
                    <a:pt x="273837" y="107911"/>
                  </a:lnTo>
                  <a:lnTo>
                    <a:pt x="349732" y="107911"/>
                  </a:lnTo>
                  <a:lnTo>
                    <a:pt x="349732" y="9544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271176" y="6578944"/>
              <a:ext cx="155116" cy="185890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3513341" y="6578736"/>
              <a:ext cx="149086" cy="186305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703597" y="6578528"/>
              <a:ext cx="145967" cy="186305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883042" y="6578944"/>
              <a:ext cx="339966" cy="185682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14266456" y="6578891"/>
              <a:ext cx="163830" cy="181610"/>
            </a:xfrm>
            <a:custGeom>
              <a:avLst/>
              <a:gdLst/>
              <a:ahLst/>
              <a:cxnLst/>
              <a:rect l="l" t="t" r="r" b="b"/>
              <a:pathLst>
                <a:path w="163830" h="181609">
                  <a:moveTo>
                    <a:pt x="84836" y="16510"/>
                  </a:moveTo>
                  <a:lnTo>
                    <a:pt x="0" y="16510"/>
                  </a:lnTo>
                  <a:lnTo>
                    <a:pt x="0" y="29210"/>
                  </a:lnTo>
                  <a:lnTo>
                    <a:pt x="0" y="90170"/>
                  </a:lnTo>
                  <a:lnTo>
                    <a:pt x="0" y="102870"/>
                  </a:lnTo>
                  <a:lnTo>
                    <a:pt x="84836" y="102870"/>
                  </a:lnTo>
                  <a:lnTo>
                    <a:pt x="84836" y="90170"/>
                  </a:lnTo>
                  <a:lnTo>
                    <a:pt x="14770" y="90170"/>
                  </a:lnTo>
                  <a:lnTo>
                    <a:pt x="14770" y="29210"/>
                  </a:lnTo>
                  <a:lnTo>
                    <a:pt x="70078" y="29210"/>
                  </a:lnTo>
                  <a:lnTo>
                    <a:pt x="70078" y="90093"/>
                  </a:lnTo>
                  <a:lnTo>
                    <a:pt x="84836" y="90093"/>
                  </a:lnTo>
                  <a:lnTo>
                    <a:pt x="84836" y="29210"/>
                  </a:lnTo>
                  <a:lnTo>
                    <a:pt x="84836" y="16510"/>
                  </a:lnTo>
                  <a:close/>
                </a:path>
                <a:path w="163830" h="181609">
                  <a:moveTo>
                    <a:pt x="144310" y="168910"/>
                  </a:moveTo>
                  <a:lnTo>
                    <a:pt x="35979" y="168910"/>
                  </a:lnTo>
                  <a:lnTo>
                    <a:pt x="35979" y="123190"/>
                  </a:lnTo>
                  <a:lnTo>
                    <a:pt x="20802" y="123190"/>
                  </a:lnTo>
                  <a:lnTo>
                    <a:pt x="20802" y="168910"/>
                  </a:lnTo>
                  <a:lnTo>
                    <a:pt x="20802" y="181610"/>
                  </a:lnTo>
                  <a:lnTo>
                    <a:pt x="144310" y="181610"/>
                  </a:lnTo>
                  <a:lnTo>
                    <a:pt x="144310" y="168910"/>
                  </a:lnTo>
                  <a:close/>
                </a:path>
                <a:path w="163830" h="181609">
                  <a:moveTo>
                    <a:pt x="163639" y="57150"/>
                  </a:moveTo>
                  <a:lnTo>
                    <a:pt x="135788" y="57150"/>
                  </a:lnTo>
                  <a:lnTo>
                    <a:pt x="135788" y="0"/>
                  </a:lnTo>
                  <a:lnTo>
                    <a:pt x="120599" y="0"/>
                  </a:lnTo>
                  <a:lnTo>
                    <a:pt x="120599" y="57150"/>
                  </a:lnTo>
                  <a:lnTo>
                    <a:pt x="120599" y="69850"/>
                  </a:lnTo>
                  <a:lnTo>
                    <a:pt x="120599" y="135890"/>
                  </a:lnTo>
                  <a:lnTo>
                    <a:pt x="135788" y="135890"/>
                  </a:lnTo>
                  <a:lnTo>
                    <a:pt x="135788" y="69850"/>
                  </a:lnTo>
                  <a:lnTo>
                    <a:pt x="163639" y="69850"/>
                  </a:lnTo>
                  <a:lnTo>
                    <a:pt x="163639" y="5715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4502639" y="6579152"/>
              <a:ext cx="154908" cy="181523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686658" y="6587261"/>
              <a:ext cx="168215" cy="177364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874627" y="6579152"/>
              <a:ext cx="170919" cy="181523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115073" y="6577489"/>
              <a:ext cx="168631" cy="187553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304706" y="6578944"/>
              <a:ext cx="155116" cy="185890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15550249" y="6578739"/>
              <a:ext cx="151130" cy="186690"/>
            </a:xfrm>
            <a:custGeom>
              <a:avLst/>
              <a:gdLst/>
              <a:ahLst/>
              <a:cxnLst/>
              <a:rect l="l" t="t" r="r" b="b"/>
              <a:pathLst>
                <a:path w="151130" h="186690">
                  <a:moveTo>
                    <a:pt x="70281" y="21742"/>
                  </a:moveTo>
                  <a:lnTo>
                    <a:pt x="0" y="21742"/>
                  </a:lnTo>
                  <a:lnTo>
                    <a:pt x="0" y="34442"/>
                  </a:lnTo>
                  <a:lnTo>
                    <a:pt x="0" y="123342"/>
                  </a:lnTo>
                  <a:lnTo>
                    <a:pt x="0" y="136042"/>
                  </a:lnTo>
                  <a:lnTo>
                    <a:pt x="70281" y="136042"/>
                  </a:lnTo>
                  <a:lnTo>
                    <a:pt x="70281" y="123342"/>
                  </a:lnTo>
                  <a:lnTo>
                    <a:pt x="14351" y="123342"/>
                  </a:lnTo>
                  <a:lnTo>
                    <a:pt x="14351" y="34442"/>
                  </a:lnTo>
                  <a:lnTo>
                    <a:pt x="56146" y="34442"/>
                  </a:lnTo>
                  <a:lnTo>
                    <a:pt x="56146" y="123304"/>
                  </a:lnTo>
                  <a:lnTo>
                    <a:pt x="70281" y="123304"/>
                  </a:lnTo>
                  <a:lnTo>
                    <a:pt x="70281" y="34442"/>
                  </a:lnTo>
                  <a:lnTo>
                    <a:pt x="70281" y="34315"/>
                  </a:lnTo>
                  <a:lnTo>
                    <a:pt x="70281" y="21742"/>
                  </a:lnTo>
                  <a:close/>
                </a:path>
                <a:path w="151130" h="186690">
                  <a:moveTo>
                    <a:pt x="150749" y="86918"/>
                  </a:moveTo>
                  <a:lnTo>
                    <a:pt x="136194" y="86918"/>
                  </a:lnTo>
                  <a:lnTo>
                    <a:pt x="136194" y="186105"/>
                  </a:lnTo>
                  <a:lnTo>
                    <a:pt x="150749" y="186105"/>
                  </a:lnTo>
                  <a:lnTo>
                    <a:pt x="150749" y="86918"/>
                  </a:lnTo>
                  <a:close/>
                </a:path>
                <a:path w="151130" h="186690">
                  <a:moveTo>
                    <a:pt x="150749" y="0"/>
                  </a:moveTo>
                  <a:lnTo>
                    <a:pt x="136194" y="0"/>
                  </a:lnTo>
                  <a:lnTo>
                    <a:pt x="136194" y="73812"/>
                  </a:lnTo>
                  <a:lnTo>
                    <a:pt x="109575" y="73812"/>
                  </a:lnTo>
                  <a:lnTo>
                    <a:pt x="109575" y="3962"/>
                  </a:lnTo>
                  <a:lnTo>
                    <a:pt x="95237" y="3962"/>
                  </a:lnTo>
                  <a:lnTo>
                    <a:pt x="95237" y="73812"/>
                  </a:lnTo>
                  <a:lnTo>
                    <a:pt x="95237" y="86512"/>
                  </a:lnTo>
                  <a:lnTo>
                    <a:pt x="95237" y="176682"/>
                  </a:lnTo>
                  <a:lnTo>
                    <a:pt x="109575" y="176682"/>
                  </a:lnTo>
                  <a:lnTo>
                    <a:pt x="109575" y="86512"/>
                  </a:lnTo>
                  <a:lnTo>
                    <a:pt x="150749" y="86512"/>
                  </a:lnTo>
                  <a:lnTo>
                    <a:pt x="150749" y="74231"/>
                  </a:lnTo>
                  <a:lnTo>
                    <a:pt x="150749" y="73812"/>
                  </a:lnTo>
                  <a:lnTo>
                    <a:pt x="150749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5730739" y="6600153"/>
              <a:ext cx="167800" cy="13640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925155" y="6579152"/>
              <a:ext cx="145135" cy="183186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054187" y="6925808"/>
              <a:ext cx="172998" cy="184226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105431" y="6578944"/>
              <a:ext cx="156987" cy="185890"/>
            </a:xfrm>
            <a:prstGeom prst="rect">
              <a:avLst/>
            </a:prstGeom>
          </p:spPr>
        </p:pic>
        <p:sp>
          <p:nvSpPr>
            <p:cNvPr id="175" name="object 175" descr=""/>
            <p:cNvSpPr/>
            <p:nvPr/>
          </p:nvSpPr>
          <p:spPr>
            <a:xfrm>
              <a:off x="13296532" y="6925817"/>
              <a:ext cx="730250" cy="186690"/>
            </a:xfrm>
            <a:custGeom>
              <a:avLst/>
              <a:gdLst/>
              <a:ahLst/>
              <a:cxnLst/>
              <a:rect l="l" t="t" r="r" b="b"/>
              <a:pathLst>
                <a:path w="730250" h="186690">
                  <a:moveTo>
                    <a:pt x="152006" y="171234"/>
                  </a:moveTo>
                  <a:lnTo>
                    <a:pt x="35979" y="171234"/>
                  </a:lnTo>
                  <a:lnTo>
                    <a:pt x="35979" y="152184"/>
                  </a:lnTo>
                  <a:lnTo>
                    <a:pt x="146392" y="152184"/>
                  </a:lnTo>
                  <a:lnTo>
                    <a:pt x="146392" y="140754"/>
                  </a:lnTo>
                  <a:lnTo>
                    <a:pt x="146392" y="122974"/>
                  </a:lnTo>
                  <a:lnTo>
                    <a:pt x="146392" y="110274"/>
                  </a:lnTo>
                  <a:lnTo>
                    <a:pt x="20586" y="110274"/>
                  </a:lnTo>
                  <a:lnTo>
                    <a:pt x="20586" y="122974"/>
                  </a:lnTo>
                  <a:lnTo>
                    <a:pt x="131419" y="122974"/>
                  </a:lnTo>
                  <a:lnTo>
                    <a:pt x="131419" y="140754"/>
                  </a:lnTo>
                  <a:lnTo>
                    <a:pt x="21209" y="140754"/>
                  </a:lnTo>
                  <a:lnTo>
                    <a:pt x="21209" y="152184"/>
                  </a:lnTo>
                  <a:lnTo>
                    <a:pt x="21209" y="171234"/>
                  </a:lnTo>
                  <a:lnTo>
                    <a:pt x="21209" y="183934"/>
                  </a:lnTo>
                  <a:lnTo>
                    <a:pt x="152006" y="183934"/>
                  </a:lnTo>
                  <a:lnTo>
                    <a:pt x="152006" y="171234"/>
                  </a:lnTo>
                  <a:close/>
                </a:path>
                <a:path w="730250" h="186690">
                  <a:moveTo>
                    <a:pt x="168224" y="81711"/>
                  </a:moveTo>
                  <a:lnTo>
                    <a:pt x="91706" y="81711"/>
                  </a:lnTo>
                  <a:lnTo>
                    <a:pt x="91706" y="63284"/>
                  </a:lnTo>
                  <a:lnTo>
                    <a:pt x="148259" y="63284"/>
                  </a:lnTo>
                  <a:lnTo>
                    <a:pt x="148259" y="50584"/>
                  </a:lnTo>
                  <a:lnTo>
                    <a:pt x="37846" y="50584"/>
                  </a:lnTo>
                  <a:lnTo>
                    <a:pt x="37846" y="20104"/>
                  </a:lnTo>
                  <a:lnTo>
                    <a:pt x="146177" y="20104"/>
                  </a:lnTo>
                  <a:lnTo>
                    <a:pt x="146177" y="7404"/>
                  </a:lnTo>
                  <a:lnTo>
                    <a:pt x="22669" y="7404"/>
                  </a:lnTo>
                  <a:lnTo>
                    <a:pt x="22669" y="20104"/>
                  </a:lnTo>
                  <a:lnTo>
                    <a:pt x="22669" y="50584"/>
                  </a:lnTo>
                  <a:lnTo>
                    <a:pt x="22669" y="63284"/>
                  </a:lnTo>
                  <a:lnTo>
                    <a:pt x="76733" y="63284"/>
                  </a:lnTo>
                  <a:lnTo>
                    <a:pt x="76733" y="81711"/>
                  </a:lnTo>
                  <a:lnTo>
                    <a:pt x="0" y="81711"/>
                  </a:lnTo>
                  <a:lnTo>
                    <a:pt x="0" y="94183"/>
                  </a:lnTo>
                  <a:lnTo>
                    <a:pt x="168224" y="94183"/>
                  </a:lnTo>
                  <a:lnTo>
                    <a:pt x="168224" y="81711"/>
                  </a:lnTo>
                  <a:close/>
                </a:path>
                <a:path w="730250" h="186690">
                  <a:moveTo>
                    <a:pt x="282994" y="79222"/>
                  </a:moveTo>
                  <a:lnTo>
                    <a:pt x="279552" y="52565"/>
                  </a:lnTo>
                  <a:lnTo>
                    <a:pt x="269951" y="32258"/>
                  </a:lnTo>
                  <a:lnTo>
                    <a:pt x="268439" y="30924"/>
                  </a:lnTo>
                  <a:lnTo>
                    <a:pt x="268439" y="79222"/>
                  </a:lnTo>
                  <a:lnTo>
                    <a:pt x="266103" y="100190"/>
                  </a:lnTo>
                  <a:lnTo>
                    <a:pt x="259549" y="116332"/>
                  </a:lnTo>
                  <a:lnTo>
                    <a:pt x="249491" y="126707"/>
                  </a:lnTo>
                  <a:lnTo>
                    <a:pt x="236626" y="130365"/>
                  </a:lnTo>
                  <a:lnTo>
                    <a:pt x="223735" y="126707"/>
                  </a:lnTo>
                  <a:lnTo>
                    <a:pt x="213601" y="116332"/>
                  </a:lnTo>
                  <a:lnTo>
                    <a:pt x="206984" y="100190"/>
                  </a:lnTo>
                  <a:lnTo>
                    <a:pt x="204609" y="79222"/>
                  </a:lnTo>
                  <a:lnTo>
                    <a:pt x="206984" y="58369"/>
                  </a:lnTo>
                  <a:lnTo>
                    <a:pt x="213601" y="42291"/>
                  </a:lnTo>
                  <a:lnTo>
                    <a:pt x="223735" y="31940"/>
                  </a:lnTo>
                  <a:lnTo>
                    <a:pt x="236626" y="28270"/>
                  </a:lnTo>
                  <a:lnTo>
                    <a:pt x="249491" y="31940"/>
                  </a:lnTo>
                  <a:lnTo>
                    <a:pt x="259549" y="42291"/>
                  </a:lnTo>
                  <a:lnTo>
                    <a:pt x="266103" y="58369"/>
                  </a:lnTo>
                  <a:lnTo>
                    <a:pt x="268439" y="79222"/>
                  </a:lnTo>
                  <a:lnTo>
                    <a:pt x="268439" y="30924"/>
                  </a:lnTo>
                  <a:lnTo>
                    <a:pt x="265442" y="28270"/>
                  </a:lnTo>
                  <a:lnTo>
                    <a:pt x="255282" y="19304"/>
                  </a:lnTo>
                  <a:lnTo>
                    <a:pt x="236626" y="14757"/>
                  </a:lnTo>
                  <a:lnTo>
                    <a:pt x="217893" y="19304"/>
                  </a:lnTo>
                  <a:lnTo>
                    <a:pt x="203225" y="32258"/>
                  </a:lnTo>
                  <a:lnTo>
                    <a:pt x="193675" y="52565"/>
                  </a:lnTo>
                  <a:lnTo>
                    <a:pt x="190258" y="79222"/>
                  </a:lnTo>
                  <a:lnTo>
                    <a:pt x="193675" y="105905"/>
                  </a:lnTo>
                  <a:lnTo>
                    <a:pt x="203225" y="126288"/>
                  </a:lnTo>
                  <a:lnTo>
                    <a:pt x="217893" y="139306"/>
                  </a:lnTo>
                  <a:lnTo>
                    <a:pt x="236626" y="143891"/>
                  </a:lnTo>
                  <a:lnTo>
                    <a:pt x="255282" y="139306"/>
                  </a:lnTo>
                  <a:lnTo>
                    <a:pt x="265353" y="130365"/>
                  </a:lnTo>
                  <a:lnTo>
                    <a:pt x="269951" y="126288"/>
                  </a:lnTo>
                  <a:lnTo>
                    <a:pt x="279552" y="105905"/>
                  </a:lnTo>
                  <a:lnTo>
                    <a:pt x="282994" y="79222"/>
                  </a:lnTo>
                  <a:close/>
                </a:path>
                <a:path w="730250" h="186690">
                  <a:moveTo>
                    <a:pt x="360768" y="75057"/>
                  </a:moveTo>
                  <a:lnTo>
                    <a:pt x="329577" y="75057"/>
                  </a:lnTo>
                  <a:lnTo>
                    <a:pt x="329577" y="203"/>
                  </a:lnTo>
                  <a:lnTo>
                    <a:pt x="314401" y="203"/>
                  </a:lnTo>
                  <a:lnTo>
                    <a:pt x="314401" y="186093"/>
                  </a:lnTo>
                  <a:lnTo>
                    <a:pt x="329577" y="186093"/>
                  </a:lnTo>
                  <a:lnTo>
                    <a:pt x="329577" y="87947"/>
                  </a:lnTo>
                  <a:lnTo>
                    <a:pt x="360768" y="87947"/>
                  </a:lnTo>
                  <a:lnTo>
                    <a:pt x="360768" y="75057"/>
                  </a:lnTo>
                  <a:close/>
                </a:path>
                <a:path w="730250" h="186690">
                  <a:moveTo>
                    <a:pt x="469099" y="20167"/>
                  </a:moveTo>
                  <a:lnTo>
                    <a:pt x="384467" y="20167"/>
                  </a:lnTo>
                  <a:lnTo>
                    <a:pt x="384467" y="32854"/>
                  </a:lnTo>
                  <a:lnTo>
                    <a:pt x="453910" y="32854"/>
                  </a:lnTo>
                  <a:lnTo>
                    <a:pt x="447027" y="64706"/>
                  </a:lnTo>
                  <a:lnTo>
                    <a:pt x="431698" y="93205"/>
                  </a:lnTo>
                  <a:lnTo>
                    <a:pt x="407974" y="117881"/>
                  </a:lnTo>
                  <a:lnTo>
                    <a:pt x="375945" y="138264"/>
                  </a:lnTo>
                  <a:lnTo>
                    <a:pt x="384467" y="150329"/>
                  </a:lnTo>
                  <a:lnTo>
                    <a:pt x="422871" y="124726"/>
                  </a:lnTo>
                  <a:lnTo>
                    <a:pt x="449160" y="93675"/>
                  </a:lnTo>
                  <a:lnTo>
                    <a:pt x="464261" y="58394"/>
                  </a:lnTo>
                  <a:lnTo>
                    <a:pt x="469099" y="20167"/>
                  </a:lnTo>
                  <a:close/>
                </a:path>
                <a:path w="730250" h="186690">
                  <a:moveTo>
                    <a:pt x="547281" y="76301"/>
                  </a:moveTo>
                  <a:lnTo>
                    <a:pt x="516712" y="76301"/>
                  </a:lnTo>
                  <a:lnTo>
                    <a:pt x="516712" y="0"/>
                  </a:lnTo>
                  <a:lnTo>
                    <a:pt x="501535" y="0"/>
                  </a:lnTo>
                  <a:lnTo>
                    <a:pt x="501535" y="185889"/>
                  </a:lnTo>
                  <a:lnTo>
                    <a:pt x="516712" y="185889"/>
                  </a:lnTo>
                  <a:lnTo>
                    <a:pt x="516712" y="88988"/>
                  </a:lnTo>
                  <a:lnTo>
                    <a:pt x="547281" y="88988"/>
                  </a:lnTo>
                  <a:lnTo>
                    <a:pt x="547281" y="76301"/>
                  </a:lnTo>
                  <a:close/>
                </a:path>
                <a:path w="730250" h="186690">
                  <a:moveTo>
                    <a:pt x="710298" y="56934"/>
                  </a:moveTo>
                  <a:lnTo>
                    <a:pt x="599465" y="56934"/>
                  </a:lnTo>
                  <a:lnTo>
                    <a:pt x="599465" y="7404"/>
                  </a:lnTo>
                  <a:lnTo>
                    <a:pt x="584288" y="7404"/>
                  </a:lnTo>
                  <a:lnTo>
                    <a:pt x="584288" y="56934"/>
                  </a:lnTo>
                  <a:lnTo>
                    <a:pt x="584288" y="69634"/>
                  </a:lnTo>
                  <a:lnTo>
                    <a:pt x="710298" y="69634"/>
                  </a:lnTo>
                  <a:lnTo>
                    <a:pt x="710298" y="56934"/>
                  </a:lnTo>
                  <a:close/>
                </a:path>
                <a:path w="730250" h="186690">
                  <a:moveTo>
                    <a:pt x="711542" y="168694"/>
                  </a:moveTo>
                  <a:lnTo>
                    <a:pt x="598424" y="168694"/>
                  </a:lnTo>
                  <a:lnTo>
                    <a:pt x="598424" y="126784"/>
                  </a:lnTo>
                  <a:lnTo>
                    <a:pt x="583247" y="126784"/>
                  </a:lnTo>
                  <a:lnTo>
                    <a:pt x="583247" y="168694"/>
                  </a:lnTo>
                  <a:lnTo>
                    <a:pt x="583247" y="181394"/>
                  </a:lnTo>
                  <a:lnTo>
                    <a:pt x="711542" y="181394"/>
                  </a:lnTo>
                  <a:lnTo>
                    <a:pt x="711542" y="168694"/>
                  </a:lnTo>
                  <a:close/>
                </a:path>
                <a:path w="730250" h="186690">
                  <a:moveTo>
                    <a:pt x="729843" y="95224"/>
                  </a:moveTo>
                  <a:lnTo>
                    <a:pt x="561213" y="95224"/>
                  </a:lnTo>
                  <a:lnTo>
                    <a:pt x="561213" y="107911"/>
                  </a:lnTo>
                  <a:lnTo>
                    <a:pt x="729843" y="107911"/>
                  </a:lnTo>
                  <a:lnTo>
                    <a:pt x="729843" y="9522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4048418" y="6925808"/>
              <a:ext cx="159690" cy="185474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4232438" y="6929135"/>
              <a:ext cx="168008" cy="180483"/>
            </a:xfrm>
            <a:prstGeom prst="rect">
              <a:avLst/>
            </a:prstGeom>
          </p:spPr>
        </p:pic>
        <p:sp>
          <p:nvSpPr>
            <p:cNvPr id="178" name="object 178" descr=""/>
            <p:cNvSpPr/>
            <p:nvPr/>
          </p:nvSpPr>
          <p:spPr>
            <a:xfrm>
              <a:off x="14473467" y="6939127"/>
              <a:ext cx="168910" cy="149225"/>
            </a:xfrm>
            <a:custGeom>
              <a:avLst/>
              <a:gdLst/>
              <a:ahLst/>
              <a:cxnLst/>
              <a:rect l="l" t="t" r="r" b="b"/>
              <a:pathLst>
                <a:path w="168909" h="149225">
                  <a:moveTo>
                    <a:pt x="147840" y="0"/>
                  </a:moveTo>
                  <a:lnTo>
                    <a:pt x="133070" y="0"/>
                  </a:lnTo>
                  <a:lnTo>
                    <a:pt x="133070" y="33464"/>
                  </a:lnTo>
                  <a:lnTo>
                    <a:pt x="35344" y="33464"/>
                  </a:lnTo>
                  <a:lnTo>
                    <a:pt x="35344" y="444"/>
                  </a:lnTo>
                  <a:lnTo>
                    <a:pt x="20370" y="444"/>
                  </a:lnTo>
                  <a:lnTo>
                    <a:pt x="20370" y="33464"/>
                  </a:lnTo>
                  <a:lnTo>
                    <a:pt x="20370" y="46164"/>
                  </a:lnTo>
                  <a:lnTo>
                    <a:pt x="20370" y="81724"/>
                  </a:lnTo>
                  <a:lnTo>
                    <a:pt x="20370" y="94424"/>
                  </a:lnTo>
                  <a:lnTo>
                    <a:pt x="147840" y="94424"/>
                  </a:lnTo>
                  <a:lnTo>
                    <a:pt x="147840" y="82334"/>
                  </a:lnTo>
                  <a:lnTo>
                    <a:pt x="147840" y="81724"/>
                  </a:lnTo>
                  <a:lnTo>
                    <a:pt x="147840" y="46774"/>
                  </a:lnTo>
                  <a:lnTo>
                    <a:pt x="133070" y="46774"/>
                  </a:lnTo>
                  <a:lnTo>
                    <a:pt x="133070" y="81724"/>
                  </a:lnTo>
                  <a:lnTo>
                    <a:pt x="35344" y="81724"/>
                  </a:lnTo>
                  <a:lnTo>
                    <a:pt x="35344" y="46164"/>
                  </a:lnTo>
                  <a:lnTo>
                    <a:pt x="147840" y="46164"/>
                  </a:lnTo>
                  <a:lnTo>
                    <a:pt x="147840" y="34099"/>
                  </a:lnTo>
                  <a:lnTo>
                    <a:pt x="147840" y="33464"/>
                  </a:lnTo>
                  <a:lnTo>
                    <a:pt x="147840" y="0"/>
                  </a:lnTo>
                  <a:close/>
                </a:path>
                <a:path w="168909" h="149225">
                  <a:moveTo>
                    <a:pt x="168630" y="135978"/>
                  </a:moveTo>
                  <a:lnTo>
                    <a:pt x="91694" y="135978"/>
                  </a:lnTo>
                  <a:lnTo>
                    <a:pt x="91694" y="95021"/>
                  </a:lnTo>
                  <a:lnTo>
                    <a:pt x="76517" y="95021"/>
                  </a:lnTo>
                  <a:lnTo>
                    <a:pt x="76517" y="135978"/>
                  </a:lnTo>
                  <a:lnTo>
                    <a:pt x="0" y="135978"/>
                  </a:lnTo>
                  <a:lnTo>
                    <a:pt x="0" y="148666"/>
                  </a:lnTo>
                  <a:lnTo>
                    <a:pt x="168630" y="148666"/>
                  </a:lnTo>
                  <a:lnTo>
                    <a:pt x="168630" y="1359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4672667" y="6926016"/>
              <a:ext cx="139729" cy="185682"/>
            </a:xfrm>
            <a:prstGeom prst="rect">
              <a:avLst/>
            </a:prstGeom>
          </p:spPr>
        </p:pic>
        <p:sp>
          <p:nvSpPr>
            <p:cNvPr id="180" name="object 180" descr=""/>
            <p:cNvSpPr/>
            <p:nvPr/>
          </p:nvSpPr>
          <p:spPr>
            <a:xfrm>
              <a:off x="14901799" y="6925817"/>
              <a:ext cx="778510" cy="186690"/>
            </a:xfrm>
            <a:custGeom>
              <a:avLst/>
              <a:gdLst/>
              <a:ahLst/>
              <a:cxnLst/>
              <a:rect l="l" t="t" r="r" b="b"/>
              <a:pathLst>
                <a:path w="778509" h="186690">
                  <a:moveTo>
                    <a:pt x="76301" y="8102"/>
                  </a:moveTo>
                  <a:lnTo>
                    <a:pt x="61544" y="8102"/>
                  </a:lnTo>
                  <a:lnTo>
                    <a:pt x="61544" y="34721"/>
                  </a:lnTo>
                  <a:lnTo>
                    <a:pt x="61544" y="47193"/>
                  </a:lnTo>
                  <a:lnTo>
                    <a:pt x="61544" y="75895"/>
                  </a:lnTo>
                  <a:lnTo>
                    <a:pt x="29933" y="75895"/>
                  </a:lnTo>
                  <a:lnTo>
                    <a:pt x="29933" y="47193"/>
                  </a:lnTo>
                  <a:lnTo>
                    <a:pt x="61544" y="47193"/>
                  </a:lnTo>
                  <a:lnTo>
                    <a:pt x="61544" y="34721"/>
                  </a:lnTo>
                  <a:lnTo>
                    <a:pt x="29933" y="34721"/>
                  </a:lnTo>
                  <a:lnTo>
                    <a:pt x="29933" y="8102"/>
                  </a:lnTo>
                  <a:lnTo>
                    <a:pt x="14960" y="8102"/>
                  </a:lnTo>
                  <a:lnTo>
                    <a:pt x="14960" y="88366"/>
                  </a:lnTo>
                  <a:lnTo>
                    <a:pt x="76301" y="88366"/>
                  </a:lnTo>
                  <a:lnTo>
                    <a:pt x="76301" y="75895"/>
                  </a:lnTo>
                  <a:lnTo>
                    <a:pt x="76301" y="47193"/>
                  </a:lnTo>
                  <a:lnTo>
                    <a:pt x="76301" y="34721"/>
                  </a:lnTo>
                  <a:lnTo>
                    <a:pt x="76301" y="8102"/>
                  </a:lnTo>
                  <a:close/>
                </a:path>
                <a:path w="778509" h="186690">
                  <a:moveTo>
                    <a:pt x="153238" y="8102"/>
                  </a:moveTo>
                  <a:lnTo>
                    <a:pt x="138264" y="8102"/>
                  </a:lnTo>
                  <a:lnTo>
                    <a:pt x="138264" y="34721"/>
                  </a:lnTo>
                  <a:lnTo>
                    <a:pt x="138264" y="47193"/>
                  </a:lnTo>
                  <a:lnTo>
                    <a:pt x="138264" y="75895"/>
                  </a:lnTo>
                  <a:lnTo>
                    <a:pt x="106667" y="75895"/>
                  </a:lnTo>
                  <a:lnTo>
                    <a:pt x="106667" y="47193"/>
                  </a:lnTo>
                  <a:lnTo>
                    <a:pt x="138264" y="47193"/>
                  </a:lnTo>
                  <a:lnTo>
                    <a:pt x="138264" y="34721"/>
                  </a:lnTo>
                  <a:lnTo>
                    <a:pt x="106667" y="34721"/>
                  </a:lnTo>
                  <a:lnTo>
                    <a:pt x="106667" y="8102"/>
                  </a:lnTo>
                  <a:lnTo>
                    <a:pt x="92113" y="8102"/>
                  </a:lnTo>
                  <a:lnTo>
                    <a:pt x="92113" y="88366"/>
                  </a:lnTo>
                  <a:lnTo>
                    <a:pt x="153238" y="88366"/>
                  </a:lnTo>
                  <a:lnTo>
                    <a:pt x="153238" y="75895"/>
                  </a:lnTo>
                  <a:lnTo>
                    <a:pt x="153238" y="47193"/>
                  </a:lnTo>
                  <a:lnTo>
                    <a:pt x="153238" y="34721"/>
                  </a:lnTo>
                  <a:lnTo>
                    <a:pt x="153238" y="8102"/>
                  </a:lnTo>
                  <a:close/>
                </a:path>
                <a:path w="778509" h="186690">
                  <a:moveTo>
                    <a:pt x="168414" y="110413"/>
                  </a:moveTo>
                  <a:lnTo>
                    <a:pt x="0" y="110413"/>
                  </a:lnTo>
                  <a:lnTo>
                    <a:pt x="0" y="123088"/>
                  </a:lnTo>
                  <a:lnTo>
                    <a:pt x="76301" y="123088"/>
                  </a:lnTo>
                  <a:lnTo>
                    <a:pt x="76301" y="186093"/>
                  </a:lnTo>
                  <a:lnTo>
                    <a:pt x="91478" y="186093"/>
                  </a:lnTo>
                  <a:lnTo>
                    <a:pt x="91478" y="123088"/>
                  </a:lnTo>
                  <a:lnTo>
                    <a:pt x="168414" y="123088"/>
                  </a:lnTo>
                  <a:lnTo>
                    <a:pt x="168414" y="110413"/>
                  </a:lnTo>
                  <a:close/>
                </a:path>
                <a:path w="778509" h="186690">
                  <a:moveTo>
                    <a:pt x="336219" y="58013"/>
                  </a:moveTo>
                  <a:lnTo>
                    <a:pt x="223723" y="58013"/>
                  </a:lnTo>
                  <a:lnTo>
                    <a:pt x="223723" y="19329"/>
                  </a:lnTo>
                  <a:lnTo>
                    <a:pt x="334556" y="19329"/>
                  </a:lnTo>
                  <a:lnTo>
                    <a:pt x="334556" y="6858"/>
                  </a:lnTo>
                  <a:lnTo>
                    <a:pt x="208546" y="6858"/>
                  </a:lnTo>
                  <a:lnTo>
                    <a:pt x="208546" y="70688"/>
                  </a:lnTo>
                  <a:lnTo>
                    <a:pt x="336219" y="70688"/>
                  </a:lnTo>
                  <a:lnTo>
                    <a:pt x="336219" y="58013"/>
                  </a:lnTo>
                  <a:close/>
                </a:path>
                <a:path w="778509" h="186690">
                  <a:moveTo>
                    <a:pt x="342252" y="172999"/>
                  </a:moveTo>
                  <a:lnTo>
                    <a:pt x="318630" y="166966"/>
                  </a:lnTo>
                  <a:lnTo>
                    <a:pt x="298500" y="156438"/>
                  </a:lnTo>
                  <a:lnTo>
                    <a:pt x="288366" y="145961"/>
                  </a:lnTo>
                  <a:lnTo>
                    <a:pt x="284492" y="141973"/>
                  </a:lnTo>
                  <a:lnTo>
                    <a:pt x="279247" y="124129"/>
                  </a:lnTo>
                  <a:lnTo>
                    <a:pt x="279247" y="117894"/>
                  </a:lnTo>
                  <a:lnTo>
                    <a:pt x="263652" y="117894"/>
                  </a:lnTo>
                  <a:lnTo>
                    <a:pt x="263652" y="124129"/>
                  </a:lnTo>
                  <a:lnTo>
                    <a:pt x="258368" y="141973"/>
                  </a:lnTo>
                  <a:lnTo>
                    <a:pt x="244309" y="156438"/>
                  </a:lnTo>
                  <a:lnTo>
                    <a:pt x="224180" y="166966"/>
                  </a:lnTo>
                  <a:lnTo>
                    <a:pt x="200647" y="172999"/>
                  </a:lnTo>
                  <a:lnTo>
                    <a:pt x="206463" y="185051"/>
                  </a:lnTo>
                  <a:lnTo>
                    <a:pt x="226758" y="179882"/>
                  </a:lnTo>
                  <a:lnTo>
                    <a:pt x="245224" y="171589"/>
                  </a:lnTo>
                  <a:lnTo>
                    <a:pt x="260540" y="160261"/>
                  </a:lnTo>
                  <a:lnTo>
                    <a:pt x="271348" y="145961"/>
                  </a:lnTo>
                  <a:lnTo>
                    <a:pt x="282244" y="160261"/>
                  </a:lnTo>
                  <a:lnTo>
                    <a:pt x="297548" y="171589"/>
                  </a:lnTo>
                  <a:lnTo>
                    <a:pt x="315963" y="179882"/>
                  </a:lnTo>
                  <a:lnTo>
                    <a:pt x="336219" y="185051"/>
                  </a:lnTo>
                  <a:lnTo>
                    <a:pt x="342252" y="172999"/>
                  </a:lnTo>
                  <a:close/>
                </a:path>
                <a:path w="778509" h="186690">
                  <a:moveTo>
                    <a:pt x="355346" y="90449"/>
                  </a:moveTo>
                  <a:lnTo>
                    <a:pt x="187134" y="90449"/>
                  </a:lnTo>
                  <a:lnTo>
                    <a:pt x="187134" y="102920"/>
                  </a:lnTo>
                  <a:lnTo>
                    <a:pt x="355346" y="102920"/>
                  </a:lnTo>
                  <a:lnTo>
                    <a:pt x="355346" y="90449"/>
                  </a:lnTo>
                  <a:close/>
                </a:path>
                <a:path w="778509" h="186690">
                  <a:moveTo>
                    <a:pt x="460349" y="75895"/>
                  </a:moveTo>
                  <a:lnTo>
                    <a:pt x="457517" y="62852"/>
                  </a:lnTo>
                  <a:lnTo>
                    <a:pt x="451840" y="55727"/>
                  </a:lnTo>
                  <a:lnTo>
                    <a:pt x="449516" y="52806"/>
                  </a:lnTo>
                  <a:lnTo>
                    <a:pt x="446836" y="51422"/>
                  </a:lnTo>
                  <a:lnTo>
                    <a:pt x="446836" y="75895"/>
                  </a:lnTo>
                  <a:lnTo>
                    <a:pt x="444969" y="84124"/>
                  </a:lnTo>
                  <a:lnTo>
                    <a:pt x="439712" y="90500"/>
                  </a:lnTo>
                  <a:lnTo>
                    <a:pt x="431571" y="94602"/>
                  </a:lnTo>
                  <a:lnTo>
                    <a:pt x="421055" y="96062"/>
                  </a:lnTo>
                  <a:lnTo>
                    <a:pt x="410413" y="94602"/>
                  </a:lnTo>
                  <a:lnTo>
                    <a:pt x="402209" y="90500"/>
                  </a:lnTo>
                  <a:lnTo>
                    <a:pt x="396925" y="84124"/>
                  </a:lnTo>
                  <a:lnTo>
                    <a:pt x="395058" y="75895"/>
                  </a:lnTo>
                  <a:lnTo>
                    <a:pt x="396925" y="67652"/>
                  </a:lnTo>
                  <a:lnTo>
                    <a:pt x="402209" y="61290"/>
                  </a:lnTo>
                  <a:lnTo>
                    <a:pt x="410413" y="57175"/>
                  </a:lnTo>
                  <a:lnTo>
                    <a:pt x="421055" y="55727"/>
                  </a:lnTo>
                  <a:lnTo>
                    <a:pt x="431571" y="57175"/>
                  </a:lnTo>
                  <a:lnTo>
                    <a:pt x="439712" y="61290"/>
                  </a:lnTo>
                  <a:lnTo>
                    <a:pt x="444969" y="67652"/>
                  </a:lnTo>
                  <a:lnTo>
                    <a:pt x="446836" y="75895"/>
                  </a:lnTo>
                  <a:lnTo>
                    <a:pt x="446836" y="51422"/>
                  </a:lnTo>
                  <a:lnTo>
                    <a:pt x="437108" y="46355"/>
                  </a:lnTo>
                  <a:lnTo>
                    <a:pt x="421055" y="44081"/>
                  </a:lnTo>
                  <a:lnTo>
                    <a:pt x="404964" y="46355"/>
                  </a:lnTo>
                  <a:lnTo>
                    <a:pt x="392493" y="52806"/>
                  </a:lnTo>
                  <a:lnTo>
                    <a:pt x="384416" y="62852"/>
                  </a:lnTo>
                  <a:lnTo>
                    <a:pt x="381546" y="75895"/>
                  </a:lnTo>
                  <a:lnTo>
                    <a:pt x="384416" y="88900"/>
                  </a:lnTo>
                  <a:lnTo>
                    <a:pt x="392493" y="98869"/>
                  </a:lnTo>
                  <a:lnTo>
                    <a:pt x="404964" y="105244"/>
                  </a:lnTo>
                  <a:lnTo>
                    <a:pt x="421055" y="107492"/>
                  </a:lnTo>
                  <a:lnTo>
                    <a:pt x="437108" y="105244"/>
                  </a:lnTo>
                  <a:lnTo>
                    <a:pt x="449516" y="98869"/>
                  </a:lnTo>
                  <a:lnTo>
                    <a:pt x="451764" y="96062"/>
                  </a:lnTo>
                  <a:lnTo>
                    <a:pt x="457517" y="88900"/>
                  </a:lnTo>
                  <a:lnTo>
                    <a:pt x="460349" y="75895"/>
                  </a:lnTo>
                  <a:close/>
                </a:path>
                <a:path w="778509" h="186690">
                  <a:moveTo>
                    <a:pt x="468464" y="21831"/>
                  </a:moveTo>
                  <a:lnTo>
                    <a:pt x="428536" y="21831"/>
                  </a:lnTo>
                  <a:lnTo>
                    <a:pt x="428536" y="825"/>
                  </a:lnTo>
                  <a:lnTo>
                    <a:pt x="413562" y="825"/>
                  </a:lnTo>
                  <a:lnTo>
                    <a:pt x="413562" y="21831"/>
                  </a:lnTo>
                  <a:lnTo>
                    <a:pt x="373227" y="21831"/>
                  </a:lnTo>
                  <a:lnTo>
                    <a:pt x="373227" y="34302"/>
                  </a:lnTo>
                  <a:lnTo>
                    <a:pt x="468464" y="34302"/>
                  </a:lnTo>
                  <a:lnTo>
                    <a:pt x="468464" y="21831"/>
                  </a:lnTo>
                  <a:close/>
                </a:path>
                <a:path w="778509" h="186690">
                  <a:moveTo>
                    <a:pt x="530847" y="203"/>
                  </a:moveTo>
                  <a:lnTo>
                    <a:pt x="516280" y="203"/>
                  </a:lnTo>
                  <a:lnTo>
                    <a:pt x="516280" y="51777"/>
                  </a:lnTo>
                  <a:lnTo>
                    <a:pt x="490918" y="51777"/>
                  </a:lnTo>
                  <a:lnTo>
                    <a:pt x="490918" y="3111"/>
                  </a:lnTo>
                  <a:lnTo>
                    <a:pt x="476567" y="3111"/>
                  </a:lnTo>
                  <a:lnTo>
                    <a:pt x="476567" y="112483"/>
                  </a:lnTo>
                  <a:lnTo>
                    <a:pt x="490918" y="112483"/>
                  </a:lnTo>
                  <a:lnTo>
                    <a:pt x="490918" y="64452"/>
                  </a:lnTo>
                  <a:lnTo>
                    <a:pt x="516280" y="64452"/>
                  </a:lnTo>
                  <a:lnTo>
                    <a:pt x="516280" y="115189"/>
                  </a:lnTo>
                  <a:lnTo>
                    <a:pt x="530847" y="115189"/>
                  </a:lnTo>
                  <a:lnTo>
                    <a:pt x="530847" y="64452"/>
                  </a:lnTo>
                  <a:lnTo>
                    <a:pt x="530847" y="51777"/>
                  </a:lnTo>
                  <a:lnTo>
                    <a:pt x="530847" y="203"/>
                  </a:lnTo>
                  <a:close/>
                </a:path>
                <a:path w="778509" h="186690">
                  <a:moveTo>
                    <a:pt x="545401" y="172377"/>
                  </a:moveTo>
                  <a:lnTo>
                    <a:pt x="529742" y="164795"/>
                  </a:lnTo>
                  <a:lnTo>
                    <a:pt x="517817" y="154076"/>
                  </a:lnTo>
                  <a:lnTo>
                    <a:pt x="514972" y="149288"/>
                  </a:lnTo>
                  <a:lnTo>
                    <a:pt x="510222" y="141312"/>
                  </a:lnTo>
                  <a:lnTo>
                    <a:pt x="510120" y="140792"/>
                  </a:lnTo>
                  <a:lnTo>
                    <a:pt x="507555" y="127660"/>
                  </a:lnTo>
                  <a:lnTo>
                    <a:pt x="507555" y="120802"/>
                  </a:lnTo>
                  <a:lnTo>
                    <a:pt x="492785" y="120802"/>
                  </a:lnTo>
                  <a:lnTo>
                    <a:pt x="492785" y="127660"/>
                  </a:lnTo>
                  <a:lnTo>
                    <a:pt x="491070" y="138722"/>
                  </a:lnTo>
                  <a:lnTo>
                    <a:pt x="485927" y="150406"/>
                  </a:lnTo>
                  <a:lnTo>
                    <a:pt x="477354" y="161442"/>
                  </a:lnTo>
                  <a:lnTo>
                    <a:pt x="465340" y="170497"/>
                  </a:lnTo>
                  <a:lnTo>
                    <a:pt x="453821" y="162052"/>
                  </a:lnTo>
                  <a:lnTo>
                    <a:pt x="445490" y="151574"/>
                  </a:lnTo>
                  <a:lnTo>
                    <a:pt x="444677" y="149707"/>
                  </a:lnTo>
                  <a:lnTo>
                    <a:pt x="440436" y="139852"/>
                  </a:lnTo>
                  <a:lnTo>
                    <a:pt x="438734" y="127660"/>
                  </a:lnTo>
                  <a:lnTo>
                    <a:pt x="438734" y="120802"/>
                  </a:lnTo>
                  <a:lnTo>
                    <a:pt x="424167" y="120802"/>
                  </a:lnTo>
                  <a:lnTo>
                    <a:pt x="424167" y="127660"/>
                  </a:lnTo>
                  <a:lnTo>
                    <a:pt x="421538" y="140792"/>
                  </a:lnTo>
                  <a:lnTo>
                    <a:pt x="413981" y="153454"/>
                  </a:lnTo>
                  <a:lnTo>
                    <a:pt x="402069" y="164388"/>
                  </a:lnTo>
                  <a:lnTo>
                    <a:pt x="386334" y="172377"/>
                  </a:lnTo>
                  <a:lnTo>
                    <a:pt x="393395" y="183807"/>
                  </a:lnTo>
                  <a:lnTo>
                    <a:pt x="424713" y="160820"/>
                  </a:lnTo>
                  <a:lnTo>
                    <a:pt x="431444" y="149707"/>
                  </a:lnTo>
                  <a:lnTo>
                    <a:pt x="436486" y="160820"/>
                  </a:lnTo>
                  <a:lnTo>
                    <a:pt x="443852" y="170789"/>
                  </a:lnTo>
                  <a:lnTo>
                    <a:pt x="453580" y="179146"/>
                  </a:lnTo>
                  <a:lnTo>
                    <a:pt x="465759" y="185470"/>
                  </a:lnTo>
                  <a:lnTo>
                    <a:pt x="477697" y="178828"/>
                  </a:lnTo>
                  <a:lnTo>
                    <a:pt x="487006" y="170497"/>
                  </a:lnTo>
                  <a:lnTo>
                    <a:pt x="487362" y="170192"/>
                  </a:lnTo>
                  <a:lnTo>
                    <a:pt x="494792" y="160147"/>
                  </a:lnTo>
                  <a:lnTo>
                    <a:pt x="500062" y="149288"/>
                  </a:lnTo>
                  <a:lnTo>
                    <a:pt x="505980" y="160147"/>
                  </a:lnTo>
                  <a:lnTo>
                    <a:pt x="538327" y="183807"/>
                  </a:lnTo>
                  <a:lnTo>
                    <a:pt x="545401" y="172377"/>
                  </a:lnTo>
                  <a:close/>
                </a:path>
                <a:path w="778509" h="186690">
                  <a:moveTo>
                    <a:pt x="672236" y="133286"/>
                  </a:moveTo>
                  <a:lnTo>
                    <a:pt x="671385" y="126631"/>
                  </a:lnTo>
                  <a:lnTo>
                    <a:pt x="671360" y="126352"/>
                  </a:lnTo>
                  <a:lnTo>
                    <a:pt x="671233" y="125349"/>
                  </a:lnTo>
                  <a:lnTo>
                    <a:pt x="670572" y="120180"/>
                  </a:lnTo>
                  <a:lnTo>
                    <a:pt x="650341" y="123380"/>
                  </a:lnTo>
                  <a:lnTo>
                    <a:pt x="630212" y="125349"/>
                  </a:lnTo>
                  <a:lnTo>
                    <a:pt x="608787" y="126352"/>
                  </a:lnTo>
                  <a:lnTo>
                    <a:pt x="584695" y="126631"/>
                  </a:lnTo>
                  <a:lnTo>
                    <a:pt x="584695" y="30772"/>
                  </a:lnTo>
                  <a:lnTo>
                    <a:pt x="655802" y="30772"/>
                  </a:lnTo>
                  <a:lnTo>
                    <a:pt x="655802" y="18084"/>
                  </a:lnTo>
                  <a:lnTo>
                    <a:pt x="569518" y="18084"/>
                  </a:lnTo>
                  <a:lnTo>
                    <a:pt x="569518" y="139725"/>
                  </a:lnTo>
                  <a:lnTo>
                    <a:pt x="583869" y="139725"/>
                  </a:lnTo>
                  <a:lnTo>
                    <a:pt x="608634" y="139446"/>
                  </a:lnTo>
                  <a:lnTo>
                    <a:pt x="630618" y="138455"/>
                  </a:lnTo>
                  <a:lnTo>
                    <a:pt x="651319" y="136486"/>
                  </a:lnTo>
                  <a:lnTo>
                    <a:pt x="672236" y="133286"/>
                  </a:lnTo>
                  <a:close/>
                </a:path>
                <a:path w="778509" h="186690">
                  <a:moveTo>
                    <a:pt x="735025" y="74231"/>
                  </a:moveTo>
                  <a:lnTo>
                    <a:pt x="703834" y="74231"/>
                  </a:lnTo>
                  <a:lnTo>
                    <a:pt x="703834" y="0"/>
                  </a:lnTo>
                  <a:lnTo>
                    <a:pt x="688657" y="0"/>
                  </a:lnTo>
                  <a:lnTo>
                    <a:pt x="688657" y="186309"/>
                  </a:lnTo>
                  <a:lnTo>
                    <a:pt x="703834" y="186309"/>
                  </a:lnTo>
                  <a:lnTo>
                    <a:pt x="703834" y="86906"/>
                  </a:lnTo>
                  <a:lnTo>
                    <a:pt x="735025" y="86906"/>
                  </a:lnTo>
                  <a:lnTo>
                    <a:pt x="735025" y="74231"/>
                  </a:lnTo>
                  <a:close/>
                </a:path>
                <a:path w="778509" h="186690">
                  <a:moveTo>
                    <a:pt x="778065" y="151993"/>
                  </a:moveTo>
                  <a:lnTo>
                    <a:pt x="772248" y="146583"/>
                  </a:lnTo>
                  <a:lnTo>
                    <a:pt x="758317" y="146583"/>
                  </a:lnTo>
                  <a:lnTo>
                    <a:pt x="752500" y="151993"/>
                  </a:lnTo>
                  <a:lnTo>
                    <a:pt x="752500" y="168211"/>
                  </a:lnTo>
                  <a:lnTo>
                    <a:pt x="758317" y="173621"/>
                  </a:lnTo>
                  <a:lnTo>
                    <a:pt x="765175" y="173621"/>
                  </a:lnTo>
                  <a:lnTo>
                    <a:pt x="772248" y="173621"/>
                  </a:lnTo>
                  <a:lnTo>
                    <a:pt x="778065" y="168211"/>
                  </a:lnTo>
                  <a:lnTo>
                    <a:pt x="778065" y="15199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0377857" y="3894471"/>
              <a:ext cx="1725930" cy="4121150"/>
            </a:xfrm>
            <a:custGeom>
              <a:avLst/>
              <a:gdLst/>
              <a:ahLst/>
              <a:cxnLst/>
              <a:rect l="l" t="t" r="r" b="b"/>
              <a:pathLst>
                <a:path w="1725929" h="4121150">
                  <a:moveTo>
                    <a:pt x="653871" y="4121035"/>
                  </a:moveTo>
                  <a:lnTo>
                    <a:pt x="0" y="3943320"/>
                  </a:lnTo>
                  <a:lnTo>
                    <a:pt x="1071947" y="0"/>
                  </a:lnTo>
                  <a:lnTo>
                    <a:pt x="1725818" y="177714"/>
                  </a:lnTo>
                  <a:lnTo>
                    <a:pt x="653871" y="4121035"/>
                  </a:lnTo>
                  <a:close/>
                </a:path>
              </a:pathLst>
            </a:custGeom>
            <a:solidFill>
              <a:srgbClr val="FF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369409" y="3886704"/>
              <a:ext cx="1743075" cy="4136390"/>
            </a:xfrm>
            <a:custGeom>
              <a:avLst/>
              <a:gdLst/>
              <a:ahLst/>
              <a:cxnLst/>
              <a:rect l="l" t="t" r="r" b="b"/>
              <a:pathLst>
                <a:path w="1743075" h="4136390">
                  <a:moveTo>
                    <a:pt x="663914" y="4136199"/>
                  </a:moveTo>
                  <a:lnTo>
                    <a:pt x="660951" y="4136199"/>
                  </a:lnTo>
                  <a:lnTo>
                    <a:pt x="2413" y="3957241"/>
                  </a:lnTo>
                  <a:lnTo>
                    <a:pt x="0" y="3953061"/>
                  </a:lnTo>
                  <a:lnTo>
                    <a:pt x="1120" y="3949053"/>
                  </a:lnTo>
                  <a:lnTo>
                    <a:pt x="1073631" y="3878"/>
                  </a:lnTo>
                  <a:lnTo>
                    <a:pt x="1074924" y="2240"/>
                  </a:lnTo>
                  <a:lnTo>
                    <a:pt x="1078372" y="258"/>
                  </a:lnTo>
                  <a:lnTo>
                    <a:pt x="1080440" y="0"/>
                  </a:lnTo>
                  <a:lnTo>
                    <a:pt x="1143236" y="17064"/>
                  </a:lnTo>
                  <a:lnTo>
                    <a:pt x="1085698" y="17064"/>
                  </a:lnTo>
                  <a:lnTo>
                    <a:pt x="17712" y="3945692"/>
                  </a:lnTo>
                  <a:lnTo>
                    <a:pt x="656986" y="4119436"/>
                  </a:lnTo>
                  <a:lnTo>
                    <a:pt x="672649" y="4119436"/>
                  </a:lnTo>
                  <a:lnTo>
                    <a:pt x="669053" y="4132665"/>
                  </a:lnTo>
                  <a:lnTo>
                    <a:pt x="667760" y="4134303"/>
                  </a:lnTo>
                  <a:lnTo>
                    <a:pt x="664916" y="4135940"/>
                  </a:lnTo>
                  <a:lnTo>
                    <a:pt x="663914" y="4136199"/>
                  </a:lnTo>
                  <a:close/>
                </a:path>
                <a:path w="1743075" h="4136390">
                  <a:moveTo>
                    <a:pt x="672649" y="4119436"/>
                  </a:moveTo>
                  <a:lnTo>
                    <a:pt x="656986" y="4119436"/>
                  </a:lnTo>
                  <a:lnTo>
                    <a:pt x="1724973" y="190808"/>
                  </a:lnTo>
                  <a:lnTo>
                    <a:pt x="1085698" y="17064"/>
                  </a:lnTo>
                  <a:lnTo>
                    <a:pt x="1143236" y="17064"/>
                  </a:lnTo>
                  <a:lnTo>
                    <a:pt x="1740272" y="179302"/>
                  </a:lnTo>
                  <a:lnTo>
                    <a:pt x="1742685" y="183482"/>
                  </a:lnTo>
                  <a:lnTo>
                    <a:pt x="1741564" y="187490"/>
                  </a:lnTo>
                  <a:lnTo>
                    <a:pt x="672649" y="411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989521" y="4425991"/>
              <a:ext cx="490220" cy="3588385"/>
            </a:xfrm>
            <a:custGeom>
              <a:avLst/>
              <a:gdLst/>
              <a:ahLst/>
              <a:cxnLst/>
              <a:rect l="l" t="t" r="r" b="b"/>
              <a:pathLst>
                <a:path w="490219" h="3588384">
                  <a:moveTo>
                    <a:pt x="489605" y="3588207"/>
                  </a:moveTo>
                  <a:lnTo>
                    <a:pt x="0" y="3588207"/>
                  </a:lnTo>
                  <a:lnTo>
                    <a:pt x="0" y="0"/>
                  </a:lnTo>
                  <a:lnTo>
                    <a:pt x="489605" y="0"/>
                  </a:lnTo>
                  <a:lnTo>
                    <a:pt x="489605" y="3588207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980902" y="4417372"/>
              <a:ext cx="507365" cy="3605529"/>
            </a:xfrm>
            <a:custGeom>
              <a:avLst/>
              <a:gdLst/>
              <a:ahLst/>
              <a:cxnLst/>
              <a:rect l="l" t="t" r="r" b="b"/>
              <a:pathLst>
                <a:path w="507365" h="3605529">
                  <a:moveTo>
                    <a:pt x="502964" y="3605444"/>
                  </a:moveTo>
                  <a:lnTo>
                    <a:pt x="3878" y="3605444"/>
                  </a:lnTo>
                  <a:lnTo>
                    <a:pt x="0" y="360156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502964" y="0"/>
                  </a:lnTo>
                  <a:lnTo>
                    <a:pt x="506843" y="3878"/>
                  </a:lnTo>
                  <a:lnTo>
                    <a:pt x="506843" y="17236"/>
                  </a:lnTo>
                  <a:lnTo>
                    <a:pt x="17195" y="17236"/>
                  </a:lnTo>
                  <a:lnTo>
                    <a:pt x="17195" y="3588207"/>
                  </a:lnTo>
                  <a:lnTo>
                    <a:pt x="506843" y="3588207"/>
                  </a:lnTo>
                  <a:lnTo>
                    <a:pt x="506843" y="3601566"/>
                  </a:lnTo>
                  <a:lnTo>
                    <a:pt x="502964" y="3605444"/>
                  </a:lnTo>
                  <a:close/>
                </a:path>
                <a:path w="507365" h="3605529">
                  <a:moveTo>
                    <a:pt x="506843" y="3588207"/>
                  </a:moveTo>
                  <a:lnTo>
                    <a:pt x="489605" y="3588207"/>
                  </a:lnTo>
                  <a:lnTo>
                    <a:pt x="489605" y="17236"/>
                  </a:lnTo>
                  <a:lnTo>
                    <a:pt x="506843" y="17236"/>
                  </a:lnTo>
                  <a:lnTo>
                    <a:pt x="506843" y="35882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885784" y="3023069"/>
              <a:ext cx="783590" cy="4988560"/>
            </a:xfrm>
            <a:custGeom>
              <a:avLst/>
              <a:gdLst/>
              <a:ahLst/>
              <a:cxnLst/>
              <a:rect l="l" t="t" r="r" b="b"/>
              <a:pathLst>
                <a:path w="783590" h="4988559">
                  <a:moveTo>
                    <a:pt x="783169" y="4988328"/>
                  </a:moveTo>
                  <a:lnTo>
                    <a:pt x="0" y="4988328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988328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877164" y="3014451"/>
              <a:ext cx="800735" cy="5005705"/>
            </a:xfrm>
            <a:custGeom>
              <a:avLst/>
              <a:gdLst/>
              <a:ahLst/>
              <a:cxnLst/>
              <a:rect l="l" t="t" r="r" b="b"/>
              <a:pathLst>
                <a:path w="800734" h="5005705">
                  <a:moveTo>
                    <a:pt x="796529" y="5005565"/>
                  </a:moveTo>
                  <a:lnTo>
                    <a:pt x="3878" y="5005565"/>
                  </a:lnTo>
                  <a:lnTo>
                    <a:pt x="0" y="500168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988328"/>
                  </a:lnTo>
                  <a:lnTo>
                    <a:pt x="800364" y="4988328"/>
                  </a:lnTo>
                  <a:lnTo>
                    <a:pt x="800364" y="5001686"/>
                  </a:lnTo>
                  <a:lnTo>
                    <a:pt x="796529" y="5005565"/>
                  </a:lnTo>
                  <a:close/>
                </a:path>
                <a:path w="800734" h="5005705">
                  <a:moveTo>
                    <a:pt x="800364" y="4988328"/>
                  </a:moveTo>
                  <a:lnTo>
                    <a:pt x="783169" y="4988328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4988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102614" y="3878904"/>
              <a:ext cx="783590" cy="4132579"/>
            </a:xfrm>
            <a:custGeom>
              <a:avLst/>
              <a:gdLst/>
              <a:ahLst/>
              <a:cxnLst/>
              <a:rect l="l" t="t" r="r" b="b"/>
              <a:pathLst>
                <a:path w="783590" h="4132579">
                  <a:moveTo>
                    <a:pt x="783169" y="4132536"/>
                  </a:moveTo>
                  <a:lnTo>
                    <a:pt x="0" y="4132536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132536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093995" y="3870286"/>
              <a:ext cx="800735" cy="4149725"/>
            </a:xfrm>
            <a:custGeom>
              <a:avLst/>
              <a:gdLst/>
              <a:ahLst/>
              <a:cxnLst/>
              <a:rect l="l" t="t" r="r" b="b"/>
              <a:pathLst>
                <a:path w="800734" h="4149725">
                  <a:moveTo>
                    <a:pt x="796529" y="4149729"/>
                  </a:moveTo>
                  <a:lnTo>
                    <a:pt x="3878" y="4149729"/>
                  </a:lnTo>
                  <a:lnTo>
                    <a:pt x="0" y="4145851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529" y="0"/>
                  </a:lnTo>
                  <a:lnTo>
                    <a:pt x="800407" y="3878"/>
                  </a:lnTo>
                  <a:lnTo>
                    <a:pt x="800407" y="17193"/>
                  </a:lnTo>
                  <a:lnTo>
                    <a:pt x="17238" y="17193"/>
                  </a:lnTo>
                  <a:lnTo>
                    <a:pt x="17238" y="4132493"/>
                  </a:lnTo>
                  <a:lnTo>
                    <a:pt x="800407" y="4132493"/>
                  </a:lnTo>
                  <a:lnTo>
                    <a:pt x="800407" y="4145851"/>
                  </a:lnTo>
                  <a:lnTo>
                    <a:pt x="796529" y="4149729"/>
                  </a:lnTo>
                  <a:close/>
                </a:path>
                <a:path w="800734" h="4149725">
                  <a:moveTo>
                    <a:pt x="800407" y="4132493"/>
                  </a:moveTo>
                  <a:lnTo>
                    <a:pt x="783169" y="4132493"/>
                  </a:lnTo>
                  <a:lnTo>
                    <a:pt x="783169" y="17193"/>
                  </a:lnTo>
                  <a:lnTo>
                    <a:pt x="800407" y="17193"/>
                  </a:lnTo>
                  <a:lnTo>
                    <a:pt x="800407" y="4132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254912" y="4284651"/>
              <a:ext cx="478790" cy="3321050"/>
            </a:xfrm>
            <a:custGeom>
              <a:avLst/>
              <a:gdLst/>
              <a:ahLst/>
              <a:cxnLst/>
              <a:rect l="l" t="t" r="r" b="b"/>
              <a:pathLst>
                <a:path w="478790" h="3321050">
                  <a:moveTo>
                    <a:pt x="239307" y="3320955"/>
                  </a:moveTo>
                  <a:lnTo>
                    <a:pt x="191237" y="3316071"/>
                  </a:lnTo>
                  <a:lnTo>
                    <a:pt x="146391" y="3302073"/>
                  </a:lnTo>
                  <a:lnTo>
                    <a:pt x="105751" y="3279943"/>
                  </a:lnTo>
                  <a:lnTo>
                    <a:pt x="70299" y="3250663"/>
                  </a:lnTo>
                  <a:lnTo>
                    <a:pt x="41015" y="3215214"/>
                  </a:lnTo>
                  <a:lnTo>
                    <a:pt x="18883" y="3174577"/>
                  </a:lnTo>
                  <a:lnTo>
                    <a:pt x="4884" y="3129735"/>
                  </a:lnTo>
                  <a:lnTo>
                    <a:pt x="0" y="3081670"/>
                  </a:lnTo>
                  <a:lnTo>
                    <a:pt x="0" y="239285"/>
                  </a:lnTo>
                  <a:lnTo>
                    <a:pt x="4884" y="191220"/>
                  </a:lnTo>
                  <a:lnTo>
                    <a:pt x="18883" y="146378"/>
                  </a:lnTo>
                  <a:lnTo>
                    <a:pt x="41015" y="105741"/>
                  </a:lnTo>
                  <a:lnTo>
                    <a:pt x="70299" y="70292"/>
                  </a:lnTo>
                  <a:lnTo>
                    <a:pt x="105751" y="41012"/>
                  </a:lnTo>
                  <a:lnTo>
                    <a:pt x="146391" y="18882"/>
                  </a:lnTo>
                  <a:lnTo>
                    <a:pt x="191237" y="4884"/>
                  </a:lnTo>
                  <a:lnTo>
                    <a:pt x="239307" y="0"/>
                  </a:lnTo>
                  <a:lnTo>
                    <a:pt x="287377" y="4884"/>
                  </a:lnTo>
                  <a:lnTo>
                    <a:pt x="332223" y="18882"/>
                  </a:lnTo>
                  <a:lnTo>
                    <a:pt x="372864" y="41012"/>
                  </a:lnTo>
                  <a:lnTo>
                    <a:pt x="408316" y="70292"/>
                  </a:lnTo>
                  <a:lnTo>
                    <a:pt x="437599" y="105741"/>
                  </a:lnTo>
                  <a:lnTo>
                    <a:pt x="459731" y="146378"/>
                  </a:lnTo>
                  <a:lnTo>
                    <a:pt x="473731" y="191220"/>
                  </a:lnTo>
                  <a:lnTo>
                    <a:pt x="478615" y="239285"/>
                  </a:lnTo>
                  <a:lnTo>
                    <a:pt x="478615" y="3081670"/>
                  </a:lnTo>
                  <a:lnTo>
                    <a:pt x="473723" y="3129735"/>
                  </a:lnTo>
                  <a:lnTo>
                    <a:pt x="459725" y="3174577"/>
                  </a:lnTo>
                  <a:lnTo>
                    <a:pt x="437596" y="3215214"/>
                  </a:lnTo>
                  <a:lnTo>
                    <a:pt x="408318" y="3250663"/>
                  </a:lnTo>
                  <a:lnTo>
                    <a:pt x="372869" y="3279943"/>
                  </a:lnTo>
                  <a:lnTo>
                    <a:pt x="332230" y="3302073"/>
                  </a:lnTo>
                  <a:lnTo>
                    <a:pt x="287382" y="3316071"/>
                  </a:lnTo>
                  <a:lnTo>
                    <a:pt x="239307" y="3320955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478350" y="3881662"/>
              <a:ext cx="783590" cy="4132579"/>
            </a:xfrm>
            <a:custGeom>
              <a:avLst/>
              <a:gdLst/>
              <a:ahLst/>
              <a:cxnLst/>
              <a:rect l="l" t="t" r="r" b="b"/>
              <a:pathLst>
                <a:path w="783590" h="4132579">
                  <a:moveTo>
                    <a:pt x="783169" y="4132536"/>
                  </a:moveTo>
                  <a:lnTo>
                    <a:pt x="0" y="4132536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132536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469732" y="3873044"/>
              <a:ext cx="800735" cy="4150360"/>
            </a:xfrm>
            <a:custGeom>
              <a:avLst/>
              <a:gdLst/>
              <a:ahLst/>
              <a:cxnLst/>
              <a:rect l="l" t="t" r="r" b="b"/>
              <a:pathLst>
                <a:path w="800734" h="4150359">
                  <a:moveTo>
                    <a:pt x="796529" y="4149772"/>
                  </a:moveTo>
                  <a:lnTo>
                    <a:pt x="3878" y="4149772"/>
                  </a:lnTo>
                  <a:lnTo>
                    <a:pt x="0" y="4145894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132536"/>
                  </a:lnTo>
                  <a:lnTo>
                    <a:pt x="800364" y="4132536"/>
                  </a:lnTo>
                  <a:lnTo>
                    <a:pt x="800364" y="4145894"/>
                  </a:lnTo>
                  <a:lnTo>
                    <a:pt x="796529" y="4149772"/>
                  </a:lnTo>
                  <a:close/>
                </a:path>
                <a:path w="800734" h="4150359">
                  <a:moveTo>
                    <a:pt x="800364" y="4132536"/>
                  </a:moveTo>
                  <a:lnTo>
                    <a:pt x="783169" y="4132536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4132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630605" y="4287452"/>
              <a:ext cx="478790" cy="3321050"/>
            </a:xfrm>
            <a:custGeom>
              <a:avLst/>
              <a:gdLst/>
              <a:ahLst/>
              <a:cxnLst/>
              <a:rect l="l" t="t" r="r" b="b"/>
              <a:pathLst>
                <a:path w="478790" h="3321050">
                  <a:moveTo>
                    <a:pt x="239307" y="3320955"/>
                  </a:moveTo>
                  <a:lnTo>
                    <a:pt x="191237" y="3316071"/>
                  </a:lnTo>
                  <a:lnTo>
                    <a:pt x="146391" y="3302073"/>
                  </a:lnTo>
                  <a:lnTo>
                    <a:pt x="105751" y="3279943"/>
                  </a:lnTo>
                  <a:lnTo>
                    <a:pt x="70299" y="3250663"/>
                  </a:lnTo>
                  <a:lnTo>
                    <a:pt x="41015" y="3215214"/>
                  </a:lnTo>
                  <a:lnTo>
                    <a:pt x="18883" y="3174577"/>
                  </a:lnTo>
                  <a:lnTo>
                    <a:pt x="4884" y="3129735"/>
                  </a:lnTo>
                  <a:lnTo>
                    <a:pt x="0" y="3081670"/>
                  </a:lnTo>
                  <a:lnTo>
                    <a:pt x="0" y="239285"/>
                  </a:lnTo>
                  <a:lnTo>
                    <a:pt x="4884" y="191220"/>
                  </a:lnTo>
                  <a:lnTo>
                    <a:pt x="18883" y="146378"/>
                  </a:lnTo>
                  <a:lnTo>
                    <a:pt x="41015" y="105741"/>
                  </a:lnTo>
                  <a:lnTo>
                    <a:pt x="70299" y="70292"/>
                  </a:lnTo>
                  <a:lnTo>
                    <a:pt x="105751" y="41012"/>
                  </a:lnTo>
                  <a:lnTo>
                    <a:pt x="146391" y="18882"/>
                  </a:lnTo>
                  <a:lnTo>
                    <a:pt x="191237" y="4884"/>
                  </a:lnTo>
                  <a:lnTo>
                    <a:pt x="239307" y="0"/>
                  </a:lnTo>
                  <a:lnTo>
                    <a:pt x="287377" y="4884"/>
                  </a:lnTo>
                  <a:lnTo>
                    <a:pt x="332223" y="18882"/>
                  </a:lnTo>
                  <a:lnTo>
                    <a:pt x="372864" y="41012"/>
                  </a:lnTo>
                  <a:lnTo>
                    <a:pt x="408316" y="70292"/>
                  </a:lnTo>
                  <a:lnTo>
                    <a:pt x="437599" y="105741"/>
                  </a:lnTo>
                  <a:lnTo>
                    <a:pt x="459731" y="146378"/>
                  </a:lnTo>
                  <a:lnTo>
                    <a:pt x="473731" y="191220"/>
                  </a:lnTo>
                  <a:lnTo>
                    <a:pt x="478615" y="239285"/>
                  </a:lnTo>
                  <a:lnTo>
                    <a:pt x="478615" y="3081670"/>
                  </a:lnTo>
                  <a:lnTo>
                    <a:pt x="473735" y="3129735"/>
                  </a:lnTo>
                  <a:lnTo>
                    <a:pt x="459743" y="3174577"/>
                  </a:lnTo>
                  <a:lnTo>
                    <a:pt x="437615" y="3215214"/>
                  </a:lnTo>
                  <a:lnTo>
                    <a:pt x="408334" y="3250663"/>
                  </a:lnTo>
                  <a:lnTo>
                    <a:pt x="372880" y="3279943"/>
                  </a:lnTo>
                  <a:lnTo>
                    <a:pt x="332236" y="3302073"/>
                  </a:lnTo>
                  <a:lnTo>
                    <a:pt x="287383" y="3316071"/>
                  </a:lnTo>
                  <a:lnTo>
                    <a:pt x="239307" y="3320955"/>
                  </a:lnTo>
                  <a:close/>
                </a:path>
              </a:pathLst>
            </a:custGeom>
            <a:solidFill>
              <a:srgbClr val="FFC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885784" y="3410718"/>
              <a:ext cx="783590" cy="160020"/>
            </a:xfrm>
            <a:custGeom>
              <a:avLst/>
              <a:gdLst/>
              <a:ahLst/>
              <a:cxnLst/>
              <a:rect l="l" t="t" r="r" b="b"/>
              <a:pathLst>
                <a:path w="783590" h="160020">
                  <a:moveTo>
                    <a:pt x="783169" y="159523"/>
                  </a:moveTo>
                  <a:lnTo>
                    <a:pt x="0" y="159523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159523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877164" y="3402100"/>
              <a:ext cx="800735" cy="177165"/>
            </a:xfrm>
            <a:custGeom>
              <a:avLst/>
              <a:gdLst/>
              <a:ahLst/>
              <a:cxnLst/>
              <a:rect l="l" t="t" r="r" b="b"/>
              <a:pathLst>
                <a:path w="800734" h="177164">
                  <a:moveTo>
                    <a:pt x="796529" y="176760"/>
                  </a:moveTo>
                  <a:lnTo>
                    <a:pt x="3878" y="176760"/>
                  </a:lnTo>
                  <a:lnTo>
                    <a:pt x="0" y="172882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159523"/>
                  </a:lnTo>
                  <a:lnTo>
                    <a:pt x="800364" y="159523"/>
                  </a:lnTo>
                  <a:lnTo>
                    <a:pt x="800364" y="172882"/>
                  </a:lnTo>
                  <a:lnTo>
                    <a:pt x="796529" y="176760"/>
                  </a:lnTo>
                  <a:close/>
                </a:path>
                <a:path w="800734" h="177164">
                  <a:moveTo>
                    <a:pt x="800364" y="159523"/>
                  </a:moveTo>
                  <a:lnTo>
                    <a:pt x="783169" y="159523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364" y="159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668910" y="3255374"/>
              <a:ext cx="783590" cy="4756150"/>
            </a:xfrm>
            <a:custGeom>
              <a:avLst/>
              <a:gdLst/>
              <a:ahLst/>
              <a:cxnLst/>
              <a:rect l="l" t="t" r="r" b="b"/>
              <a:pathLst>
                <a:path w="783590" h="4756150">
                  <a:moveTo>
                    <a:pt x="783169" y="4756023"/>
                  </a:moveTo>
                  <a:lnTo>
                    <a:pt x="0" y="4756023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475602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660292" y="3246756"/>
              <a:ext cx="800735" cy="4773295"/>
            </a:xfrm>
            <a:custGeom>
              <a:avLst/>
              <a:gdLst/>
              <a:ahLst/>
              <a:cxnLst/>
              <a:rect l="l" t="t" r="r" b="b"/>
              <a:pathLst>
                <a:path w="800734" h="4773295">
                  <a:moveTo>
                    <a:pt x="796529" y="4773260"/>
                  </a:moveTo>
                  <a:lnTo>
                    <a:pt x="3878" y="4773260"/>
                  </a:lnTo>
                  <a:lnTo>
                    <a:pt x="0" y="4769381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4" y="17236"/>
                  </a:lnTo>
                  <a:lnTo>
                    <a:pt x="17238" y="17236"/>
                  </a:lnTo>
                  <a:lnTo>
                    <a:pt x="17238" y="4756023"/>
                  </a:lnTo>
                  <a:lnTo>
                    <a:pt x="800407" y="4756023"/>
                  </a:lnTo>
                  <a:lnTo>
                    <a:pt x="800407" y="4769381"/>
                  </a:lnTo>
                  <a:lnTo>
                    <a:pt x="796529" y="4773260"/>
                  </a:lnTo>
                  <a:close/>
                </a:path>
                <a:path w="800734" h="4773295">
                  <a:moveTo>
                    <a:pt x="800407" y="4756023"/>
                  </a:moveTo>
                  <a:lnTo>
                    <a:pt x="783169" y="4756023"/>
                  </a:lnTo>
                  <a:lnTo>
                    <a:pt x="783169" y="17236"/>
                  </a:lnTo>
                  <a:lnTo>
                    <a:pt x="800364" y="17236"/>
                  </a:lnTo>
                  <a:lnTo>
                    <a:pt x="800407" y="4756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668910" y="3624968"/>
              <a:ext cx="783590" cy="152400"/>
            </a:xfrm>
            <a:custGeom>
              <a:avLst/>
              <a:gdLst/>
              <a:ahLst/>
              <a:cxnLst/>
              <a:rect l="l" t="t" r="r" b="b"/>
              <a:pathLst>
                <a:path w="783590" h="152400">
                  <a:moveTo>
                    <a:pt x="783169" y="152069"/>
                  </a:moveTo>
                  <a:lnTo>
                    <a:pt x="0" y="152069"/>
                  </a:lnTo>
                  <a:lnTo>
                    <a:pt x="0" y="0"/>
                  </a:lnTo>
                  <a:lnTo>
                    <a:pt x="783169" y="0"/>
                  </a:lnTo>
                  <a:lnTo>
                    <a:pt x="783169" y="152069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660292" y="3616349"/>
              <a:ext cx="800735" cy="169545"/>
            </a:xfrm>
            <a:custGeom>
              <a:avLst/>
              <a:gdLst/>
              <a:ahLst/>
              <a:cxnLst/>
              <a:rect l="l" t="t" r="r" b="b"/>
              <a:pathLst>
                <a:path w="800734" h="169545">
                  <a:moveTo>
                    <a:pt x="796529" y="169305"/>
                  </a:moveTo>
                  <a:lnTo>
                    <a:pt x="3878" y="169305"/>
                  </a:lnTo>
                  <a:lnTo>
                    <a:pt x="0" y="165427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796486" y="0"/>
                  </a:lnTo>
                  <a:lnTo>
                    <a:pt x="800364" y="3878"/>
                  </a:lnTo>
                  <a:lnTo>
                    <a:pt x="800368" y="17193"/>
                  </a:lnTo>
                  <a:lnTo>
                    <a:pt x="17238" y="17193"/>
                  </a:lnTo>
                  <a:lnTo>
                    <a:pt x="17238" y="152069"/>
                  </a:lnTo>
                  <a:lnTo>
                    <a:pt x="800404" y="152069"/>
                  </a:lnTo>
                  <a:lnTo>
                    <a:pt x="800407" y="165427"/>
                  </a:lnTo>
                  <a:lnTo>
                    <a:pt x="796529" y="169305"/>
                  </a:lnTo>
                  <a:close/>
                </a:path>
                <a:path w="800734" h="169545">
                  <a:moveTo>
                    <a:pt x="800404" y="152069"/>
                  </a:moveTo>
                  <a:lnTo>
                    <a:pt x="783169" y="152069"/>
                  </a:lnTo>
                  <a:lnTo>
                    <a:pt x="783169" y="17193"/>
                  </a:lnTo>
                  <a:lnTo>
                    <a:pt x="800368" y="17193"/>
                  </a:lnTo>
                  <a:lnTo>
                    <a:pt x="800404" y="1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452080" y="3727309"/>
              <a:ext cx="410845" cy="4284345"/>
            </a:xfrm>
            <a:custGeom>
              <a:avLst/>
              <a:gdLst/>
              <a:ahLst/>
              <a:cxnLst/>
              <a:rect l="l" t="t" r="r" b="b"/>
              <a:pathLst>
                <a:path w="410844" h="4284345">
                  <a:moveTo>
                    <a:pt x="410783" y="4284088"/>
                  </a:moveTo>
                  <a:lnTo>
                    <a:pt x="0" y="4284088"/>
                  </a:lnTo>
                  <a:lnTo>
                    <a:pt x="0" y="0"/>
                  </a:lnTo>
                  <a:lnTo>
                    <a:pt x="410783" y="0"/>
                  </a:lnTo>
                  <a:lnTo>
                    <a:pt x="410783" y="4284088"/>
                  </a:lnTo>
                  <a:close/>
                </a:path>
              </a:pathLst>
            </a:custGeom>
            <a:solidFill>
              <a:srgbClr val="F5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443417" y="3718691"/>
              <a:ext cx="428625" cy="4301490"/>
            </a:xfrm>
            <a:custGeom>
              <a:avLst/>
              <a:gdLst/>
              <a:ahLst/>
              <a:cxnLst/>
              <a:rect l="l" t="t" r="r" b="b"/>
              <a:pathLst>
                <a:path w="428625" h="4301490">
                  <a:moveTo>
                    <a:pt x="424229" y="4301324"/>
                  </a:moveTo>
                  <a:lnTo>
                    <a:pt x="3878" y="4301324"/>
                  </a:lnTo>
                  <a:lnTo>
                    <a:pt x="0" y="429744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424186" y="0"/>
                  </a:lnTo>
                  <a:lnTo>
                    <a:pt x="428065" y="3878"/>
                  </a:lnTo>
                  <a:lnTo>
                    <a:pt x="428065" y="17236"/>
                  </a:lnTo>
                  <a:lnTo>
                    <a:pt x="17281" y="17236"/>
                  </a:lnTo>
                  <a:lnTo>
                    <a:pt x="17281" y="4284088"/>
                  </a:lnTo>
                  <a:lnTo>
                    <a:pt x="428065" y="4284088"/>
                  </a:lnTo>
                  <a:lnTo>
                    <a:pt x="428065" y="4297446"/>
                  </a:lnTo>
                  <a:lnTo>
                    <a:pt x="424229" y="4301324"/>
                  </a:lnTo>
                  <a:close/>
                </a:path>
                <a:path w="428625" h="4301490">
                  <a:moveTo>
                    <a:pt x="428065" y="4284088"/>
                  </a:moveTo>
                  <a:lnTo>
                    <a:pt x="410870" y="4284088"/>
                  </a:lnTo>
                  <a:lnTo>
                    <a:pt x="410870" y="17236"/>
                  </a:lnTo>
                  <a:lnTo>
                    <a:pt x="428065" y="17236"/>
                  </a:lnTo>
                  <a:lnTo>
                    <a:pt x="428065" y="4284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786283" y="3727309"/>
              <a:ext cx="205740" cy="4284345"/>
            </a:xfrm>
            <a:custGeom>
              <a:avLst/>
              <a:gdLst/>
              <a:ahLst/>
              <a:cxnLst/>
              <a:rect l="l" t="t" r="r" b="b"/>
              <a:pathLst>
                <a:path w="205740" h="4284345">
                  <a:moveTo>
                    <a:pt x="205391" y="4284088"/>
                  </a:moveTo>
                  <a:lnTo>
                    <a:pt x="0" y="4284088"/>
                  </a:lnTo>
                  <a:lnTo>
                    <a:pt x="0" y="0"/>
                  </a:lnTo>
                  <a:lnTo>
                    <a:pt x="205391" y="0"/>
                  </a:lnTo>
                  <a:lnTo>
                    <a:pt x="205391" y="4284088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777707" y="3718691"/>
              <a:ext cx="222885" cy="4301490"/>
            </a:xfrm>
            <a:custGeom>
              <a:avLst/>
              <a:gdLst/>
              <a:ahLst/>
              <a:cxnLst/>
              <a:rect l="l" t="t" r="r" b="b"/>
              <a:pathLst>
                <a:path w="222884" h="4301490">
                  <a:moveTo>
                    <a:pt x="218751" y="4301324"/>
                  </a:moveTo>
                  <a:lnTo>
                    <a:pt x="3878" y="4301324"/>
                  </a:lnTo>
                  <a:lnTo>
                    <a:pt x="0" y="4297446"/>
                  </a:lnTo>
                  <a:lnTo>
                    <a:pt x="0" y="3878"/>
                  </a:lnTo>
                  <a:lnTo>
                    <a:pt x="3878" y="0"/>
                  </a:lnTo>
                  <a:lnTo>
                    <a:pt x="218751" y="0"/>
                  </a:lnTo>
                  <a:lnTo>
                    <a:pt x="222630" y="3878"/>
                  </a:lnTo>
                  <a:lnTo>
                    <a:pt x="222629" y="17236"/>
                  </a:lnTo>
                  <a:lnTo>
                    <a:pt x="17195" y="17236"/>
                  </a:lnTo>
                  <a:lnTo>
                    <a:pt x="17195" y="4284088"/>
                  </a:lnTo>
                  <a:lnTo>
                    <a:pt x="222587" y="4284088"/>
                  </a:lnTo>
                  <a:lnTo>
                    <a:pt x="222586" y="4297446"/>
                  </a:lnTo>
                  <a:lnTo>
                    <a:pt x="218751" y="4301324"/>
                  </a:lnTo>
                  <a:close/>
                </a:path>
                <a:path w="222884" h="4301490">
                  <a:moveTo>
                    <a:pt x="222587" y="4284088"/>
                  </a:moveTo>
                  <a:lnTo>
                    <a:pt x="205348" y="4284088"/>
                  </a:lnTo>
                  <a:lnTo>
                    <a:pt x="205348" y="17236"/>
                  </a:lnTo>
                  <a:lnTo>
                    <a:pt x="222629" y="17236"/>
                  </a:lnTo>
                  <a:lnTo>
                    <a:pt x="222587" y="4284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351112" y="1865578"/>
              <a:ext cx="13886815" cy="2566670"/>
            </a:xfrm>
            <a:custGeom>
              <a:avLst/>
              <a:gdLst/>
              <a:ahLst/>
              <a:cxnLst/>
              <a:rect l="l" t="t" r="r" b="b"/>
              <a:pathLst>
                <a:path w="13886815" h="2566670">
                  <a:moveTo>
                    <a:pt x="614006" y="1475079"/>
                  </a:moveTo>
                  <a:lnTo>
                    <a:pt x="600481" y="1469669"/>
                  </a:lnTo>
                  <a:lnTo>
                    <a:pt x="597776" y="1468323"/>
                  </a:lnTo>
                  <a:lnTo>
                    <a:pt x="588035" y="1463890"/>
                  </a:lnTo>
                  <a:lnTo>
                    <a:pt x="540105" y="1443012"/>
                  </a:lnTo>
                  <a:lnTo>
                    <a:pt x="522046" y="1437208"/>
                  </a:lnTo>
                  <a:lnTo>
                    <a:pt x="513930" y="1434503"/>
                  </a:lnTo>
                  <a:lnTo>
                    <a:pt x="507161" y="1437208"/>
                  </a:lnTo>
                  <a:lnTo>
                    <a:pt x="505815" y="1437208"/>
                  </a:lnTo>
                  <a:lnTo>
                    <a:pt x="453072" y="1446682"/>
                  </a:lnTo>
                  <a:lnTo>
                    <a:pt x="392379" y="1453184"/>
                  </a:lnTo>
                  <a:lnTo>
                    <a:pt x="283629" y="1460919"/>
                  </a:lnTo>
                  <a:lnTo>
                    <a:pt x="227584" y="1463116"/>
                  </a:lnTo>
                  <a:lnTo>
                    <a:pt x="194081" y="1463497"/>
                  </a:lnTo>
                  <a:lnTo>
                    <a:pt x="197891" y="1463497"/>
                  </a:lnTo>
                  <a:lnTo>
                    <a:pt x="145821" y="1463890"/>
                  </a:lnTo>
                  <a:lnTo>
                    <a:pt x="118846" y="1463497"/>
                  </a:lnTo>
                  <a:lnTo>
                    <a:pt x="93637" y="1461973"/>
                  </a:lnTo>
                  <a:lnTo>
                    <a:pt x="58153" y="1458849"/>
                  </a:lnTo>
                  <a:lnTo>
                    <a:pt x="51384" y="1457502"/>
                  </a:lnTo>
                  <a:lnTo>
                    <a:pt x="45974" y="1465618"/>
                  </a:lnTo>
                  <a:lnTo>
                    <a:pt x="47332" y="1468323"/>
                  </a:lnTo>
                  <a:lnTo>
                    <a:pt x="50495" y="1481772"/>
                  </a:lnTo>
                  <a:lnTo>
                    <a:pt x="52400" y="1489710"/>
                  </a:lnTo>
                  <a:lnTo>
                    <a:pt x="63563" y="1526476"/>
                  </a:lnTo>
                  <a:lnTo>
                    <a:pt x="63563" y="1527822"/>
                  </a:lnTo>
                  <a:lnTo>
                    <a:pt x="64909" y="1529181"/>
                  </a:lnTo>
                  <a:lnTo>
                    <a:pt x="67614" y="1535938"/>
                  </a:lnTo>
                  <a:lnTo>
                    <a:pt x="75730" y="1545412"/>
                  </a:lnTo>
                  <a:lnTo>
                    <a:pt x="214947" y="1532051"/>
                  </a:lnTo>
                  <a:lnTo>
                    <a:pt x="403250" y="1518704"/>
                  </a:lnTo>
                  <a:lnTo>
                    <a:pt x="449681" y="1516507"/>
                  </a:lnTo>
                  <a:lnTo>
                    <a:pt x="484174" y="1515656"/>
                  </a:lnTo>
                  <a:lnTo>
                    <a:pt x="496341" y="1515656"/>
                  </a:lnTo>
                  <a:lnTo>
                    <a:pt x="496265" y="1516507"/>
                  </a:lnTo>
                  <a:lnTo>
                    <a:pt x="496163" y="1517713"/>
                  </a:lnTo>
                  <a:lnTo>
                    <a:pt x="496074" y="1518704"/>
                  </a:lnTo>
                  <a:lnTo>
                    <a:pt x="494995" y="1530527"/>
                  </a:lnTo>
                  <a:lnTo>
                    <a:pt x="494944" y="1530807"/>
                  </a:lnTo>
                  <a:lnTo>
                    <a:pt x="488035" y="1573060"/>
                  </a:lnTo>
                  <a:lnTo>
                    <a:pt x="464947" y="1633613"/>
                  </a:lnTo>
                  <a:lnTo>
                    <a:pt x="438188" y="1679308"/>
                  </a:lnTo>
                  <a:lnTo>
                    <a:pt x="410527" y="1725002"/>
                  </a:lnTo>
                  <a:lnTo>
                    <a:pt x="363829" y="1785708"/>
                  </a:lnTo>
                  <a:lnTo>
                    <a:pt x="323227" y="1828749"/>
                  </a:lnTo>
                  <a:lnTo>
                    <a:pt x="282092" y="1871522"/>
                  </a:lnTo>
                  <a:lnTo>
                    <a:pt x="252730" y="1899589"/>
                  </a:lnTo>
                  <a:lnTo>
                    <a:pt x="221094" y="1925370"/>
                  </a:lnTo>
                  <a:lnTo>
                    <a:pt x="173113" y="1961286"/>
                  </a:lnTo>
                  <a:lnTo>
                    <a:pt x="124904" y="1996694"/>
                  </a:lnTo>
                  <a:lnTo>
                    <a:pt x="91795" y="2018855"/>
                  </a:lnTo>
                  <a:lnTo>
                    <a:pt x="9461" y="2060702"/>
                  </a:lnTo>
                  <a:lnTo>
                    <a:pt x="0" y="2068804"/>
                  </a:lnTo>
                  <a:lnTo>
                    <a:pt x="5410" y="2074214"/>
                  </a:lnTo>
                  <a:lnTo>
                    <a:pt x="35153" y="2105329"/>
                  </a:lnTo>
                  <a:lnTo>
                    <a:pt x="45974" y="2114791"/>
                  </a:lnTo>
                  <a:lnTo>
                    <a:pt x="67614" y="2112086"/>
                  </a:lnTo>
                  <a:lnTo>
                    <a:pt x="78435" y="2105329"/>
                  </a:lnTo>
                  <a:lnTo>
                    <a:pt x="163639" y="2056968"/>
                  </a:lnTo>
                  <a:lnTo>
                    <a:pt x="217398" y="2022741"/>
                  </a:lnTo>
                  <a:lnTo>
                    <a:pt x="262534" y="1986368"/>
                  </a:lnTo>
                  <a:lnTo>
                    <a:pt x="321881" y="1931530"/>
                  </a:lnTo>
                  <a:lnTo>
                    <a:pt x="379907" y="1876590"/>
                  </a:lnTo>
                  <a:lnTo>
                    <a:pt x="415874" y="1839404"/>
                  </a:lnTo>
                  <a:lnTo>
                    <a:pt x="444741" y="1802968"/>
                  </a:lnTo>
                  <a:lnTo>
                    <a:pt x="481469" y="1750301"/>
                  </a:lnTo>
                  <a:lnTo>
                    <a:pt x="517093" y="1697990"/>
                  </a:lnTo>
                  <a:lnTo>
                    <a:pt x="538276" y="1664004"/>
                  </a:lnTo>
                  <a:lnTo>
                    <a:pt x="570725" y="1591398"/>
                  </a:lnTo>
                  <a:lnTo>
                    <a:pt x="578675" y="1573060"/>
                  </a:lnTo>
                  <a:lnTo>
                    <a:pt x="597204" y="1524622"/>
                  </a:lnTo>
                  <a:lnTo>
                    <a:pt x="604354" y="1504022"/>
                  </a:lnTo>
                  <a:lnTo>
                    <a:pt x="614006" y="1475079"/>
                  </a:lnTo>
                  <a:close/>
                </a:path>
                <a:path w="13886815" h="2566670">
                  <a:moveTo>
                    <a:pt x="918324" y="2137702"/>
                  </a:moveTo>
                  <a:lnTo>
                    <a:pt x="917638" y="2137702"/>
                  </a:lnTo>
                  <a:lnTo>
                    <a:pt x="835812" y="2126970"/>
                  </a:lnTo>
                  <a:lnTo>
                    <a:pt x="829043" y="2125611"/>
                  </a:lnTo>
                  <a:lnTo>
                    <a:pt x="823645" y="2126399"/>
                  </a:lnTo>
                  <a:lnTo>
                    <a:pt x="823645" y="2205405"/>
                  </a:lnTo>
                  <a:lnTo>
                    <a:pt x="823518" y="2226500"/>
                  </a:lnTo>
                  <a:lnTo>
                    <a:pt x="823417" y="2236393"/>
                  </a:lnTo>
                  <a:lnTo>
                    <a:pt x="823366" y="2241588"/>
                  </a:lnTo>
                  <a:lnTo>
                    <a:pt x="820940" y="2474544"/>
                  </a:lnTo>
                  <a:lnTo>
                    <a:pt x="781570" y="2477782"/>
                  </a:lnTo>
                  <a:lnTo>
                    <a:pt x="592366" y="2482583"/>
                  </a:lnTo>
                  <a:lnTo>
                    <a:pt x="499884" y="2483713"/>
                  </a:lnTo>
                  <a:lnTo>
                    <a:pt x="457847" y="2483713"/>
                  </a:lnTo>
                  <a:lnTo>
                    <a:pt x="388747" y="2482583"/>
                  </a:lnTo>
                  <a:lnTo>
                    <a:pt x="378167" y="2482100"/>
                  </a:lnTo>
                  <a:lnTo>
                    <a:pt x="366509" y="2481313"/>
                  </a:lnTo>
                  <a:lnTo>
                    <a:pt x="366509" y="2206764"/>
                  </a:lnTo>
                  <a:lnTo>
                    <a:pt x="811466" y="2201354"/>
                  </a:lnTo>
                  <a:lnTo>
                    <a:pt x="818235" y="2201354"/>
                  </a:lnTo>
                  <a:lnTo>
                    <a:pt x="823645" y="2205405"/>
                  </a:lnTo>
                  <a:lnTo>
                    <a:pt x="823645" y="2126399"/>
                  </a:lnTo>
                  <a:lnTo>
                    <a:pt x="819581" y="2126970"/>
                  </a:lnTo>
                  <a:lnTo>
                    <a:pt x="816876" y="2128316"/>
                  </a:lnTo>
                  <a:lnTo>
                    <a:pt x="814171" y="2128316"/>
                  </a:lnTo>
                  <a:lnTo>
                    <a:pt x="764628" y="2133447"/>
                  </a:lnTo>
                  <a:lnTo>
                    <a:pt x="671906" y="2137702"/>
                  </a:lnTo>
                  <a:lnTo>
                    <a:pt x="533539" y="2141588"/>
                  </a:lnTo>
                  <a:lnTo>
                    <a:pt x="526630" y="2141651"/>
                  </a:lnTo>
                  <a:lnTo>
                    <a:pt x="392010" y="2141588"/>
                  </a:lnTo>
                  <a:lnTo>
                    <a:pt x="401535" y="2141588"/>
                  </a:lnTo>
                  <a:lnTo>
                    <a:pt x="385787" y="2141270"/>
                  </a:lnTo>
                  <a:lnTo>
                    <a:pt x="270484" y="2137702"/>
                  </a:lnTo>
                  <a:lnTo>
                    <a:pt x="263779" y="2137702"/>
                  </a:lnTo>
                  <a:lnTo>
                    <a:pt x="256959" y="2148611"/>
                  </a:lnTo>
                  <a:lnTo>
                    <a:pt x="266395" y="2162784"/>
                  </a:lnTo>
                  <a:lnTo>
                    <a:pt x="269214" y="2169731"/>
                  </a:lnTo>
                  <a:lnTo>
                    <a:pt x="280873" y="2226500"/>
                  </a:lnTo>
                  <a:lnTo>
                    <a:pt x="284010" y="2277084"/>
                  </a:lnTo>
                  <a:lnTo>
                    <a:pt x="284111" y="2283739"/>
                  </a:lnTo>
                  <a:lnTo>
                    <a:pt x="284238" y="2291969"/>
                  </a:lnTo>
                  <a:lnTo>
                    <a:pt x="285280" y="2360599"/>
                  </a:lnTo>
                  <a:lnTo>
                    <a:pt x="285623" y="2385872"/>
                  </a:lnTo>
                  <a:lnTo>
                    <a:pt x="286423" y="2448661"/>
                  </a:lnTo>
                  <a:lnTo>
                    <a:pt x="286359" y="2483713"/>
                  </a:lnTo>
                  <a:lnTo>
                    <a:pt x="285648" y="2513368"/>
                  </a:lnTo>
                  <a:lnTo>
                    <a:pt x="285445" y="2522728"/>
                  </a:lnTo>
                  <a:lnTo>
                    <a:pt x="285369" y="2557043"/>
                  </a:lnTo>
                  <a:lnTo>
                    <a:pt x="293471" y="2559748"/>
                  </a:lnTo>
                  <a:lnTo>
                    <a:pt x="296176" y="2559748"/>
                  </a:lnTo>
                  <a:lnTo>
                    <a:pt x="371640" y="2554897"/>
                  </a:lnTo>
                  <a:lnTo>
                    <a:pt x="385305" y="2554338"/>
                  </a:lnTo>
                  <a:lnTo>
                    <a:pt x="387223" y="2554338"/>
                  </a:lnTo>
                  <a:lnTo>
                    <a:pt x="401154" y="2554046"/>
                  </a:lnTo>
                  <a:lnTo>
                    <a:pt x="401802" y="2554046"/>
                  </a:lnTo>
                  <a:lnTo>
                    <a:pt x="435025" y="2553563"/>
                  </a:lnTo>
                  <a:lnTo>
                    <a:pt x="470255" y="2553068"/>
                  </a:lnTo>
                  <a:lnTo>
                    <a:pt x="839038" y="2553068"/>
                  </a:lnTo>
                  <a:lnTo>
                    <a:pt x="860348" y="2553563"/>
                  </a:lnTo>
                  <a:lnTo>
                    <a:pt x="883145" y="2554338"/>
                  </a:lnTo>
                  <a:lnTo>
                    <a:pt x="894880" y="2554046"/>
                  </a:lnTo>
                  <a:lnTo>
                    <a:pt x="897699" y="2553068"/>
                  </a:lnTo>
                  <a:lnTo>
                    <a:pt x="900899" y="2551976"/>
                  </a:lnTo>
                  <a:lnTo>
                    <a:pt x="903122" y="2546350"/>
                  </a:lnTo>
                  <a:lnTo>
                    <a:pt x="903439" y="2535402"/>
                  </a:lnTo>
                  <a:lnTo>
                    <a:pt x="904290" y="2483713"/>
                  </a:lnTo>
                  <a:lnTo>
                    <a:pt x="904328" y="2482100"/>
                  </a:lnTo>
                  <a:lnTo>
                    <a:pt x="904443" y="2474544"/>
                  </a:lnTo>
                  <a:lnTo>
                    <a:pt x="907491" y="2291969"/>
                  </a:lnTo>
                  <a:lnTo>
                    <a:pt x="907516" y="2283739"/>
                  </a:lnTo>
                  <a:lnTo>
                    <a:pt x="909662" y="2236393"/>
                  </a:lnTo>
                  <a:lnTo>
                    <a:pt x="914171" y="2171509"/>
                  </a:lnTo>
                  <a:lnTo>
                    <a:pt x="917625" y="2141588"/>
                  </a:lnTo>
                  <a:lnTo>
                    <a:pt x="917727" y="2140991"/>
                  </a:lnTo>
                  <a:lnTo>
                    <a:pt x="917816" y="2140496"/>
                  </a:lnTo>
                  <a:lnTo>
                    <a:pt x="917943" y="2139810"/>
                  </a:lnTo>
                  <a:lnTo>
                    <a:pt x="918324" y="2137702"/>
                  </a:lnTo>
                  <a:close/>
                </a:path>
                <a:path w="13886815" h="2566670">
                  <a:moveTo>
                    <a:pt x="1132001" y="1756397"/>
                  </a:moveTo>
                  <a:lnTo>
                    <a:pt x="1128471" y="1710791"/>
                  </a:lnTo>
                  <a:lnTo>
                    <a:pt x="1127772" y="1703654"/>
                  </a:lnTo>
                  <a:lnTo>
                    <a:pt x="1127226" y="1699539"/>
                  </a:lnTo>
                  <a:lnTo>
                    <a:pt x="1127175" y="1699171"/>
                  </a:lnTo>
                  <a:lnTo>
                    <a:pt x="1126782" y="1696212"/>
                  </a:lnTo>
                  <a:lnTo>
                    <a:pt x="1125118" y="1685277"/>
                  </a:lnTo>
                  <a:lnTo>
                    <a:pt x="1123886" y="1676603"/>
                  </a:lnTo>
                  <a:lnTo>
                    <a:pt x="1111707" y="1677949"/>
                  </a:lnTo>
                  <a:lnTo>
                    <a:pt x="1033424" y="1690878"/>
                  </a:lnTo>
                  <a:lnTo>
                    <a:pt x="950595" y="1698167"/>
                  </a:lnTo>
                  <a:lnTo>
                    <a:pt x="918451" y="1699539"/>
                  </a:lnTo>
                  <a:lnTo>
                    <a:pt x="896670" y="1699539"/>
                  </a:lnTo>
                  <a:lnTo>
                    <a:pt x="896797" y="1483918"/>
                  </a:lnTo>
                  <a:lnTo>
                    <a:pt x="897420" y="1445450"/>
                  </a:lnTo>
                  <a:lnTo>
                    <a:pt x="899731" y="1390992"/>
                  </a:lnTo>
                  <a:lnTo>
                    <a:pt x="901979" y="1362824"/>
                  </a:lnTo>
                  <a:lnTo>
                    <a:pt x="902081" y="1350657"/>
                  </a:lnTo>
                  <a:lnTo>
                    <a:pt x="895324" y="1350657"/>
                  </a:lnTo>
                  <a:lnTo>
                    <a:pt x="882396" y="1349870"/>
                  </a:lnTo>
                  <a:lnTo>
                    <a:pt x="873086" y="1349476"/>
                  </a:lnTo>
                  <a:lnTo>
                    <a:pt x="861441" y="1349298"/>
                  </a:lnTo>
                  <a:lnTo>
                    <a:pt x="802005" y="1349298"/>
                  </a:lnTo>
                  <a:lnTo>
                    <a:pt x="795235" y="1356067"/>
                  </a:lnTo>
                  <a:lnTo>
                    <a:pt x="797941" y="1362824"/>
                  </a:lnTo>
                  <a:lnTo>
                    <a:pt x="801903" y="1371320"/>
                  </a:lnTo>
                  <a:lnTo>
                    <a:pt x="804278" y="1380070"/>
                  </a:lnTo>
                  <a:lnTo>
                    <a:pt x="808088" y="1419631"/>
                  </a:lnTo>
                  <a:lnTo>
                    <a:pt x="811047" y="1463929"/>
                  </a:lnTo>
                  <a:lnTo>
                    <a:pt x="811466" y="2051227"/>
                  </a:lnTo>
                  <a:lnTo>
                    <a:pt x="816876" y="2051227"/>
                  </a:lnTo>
                  <a:lnTo>
                    <a:pt x="885850" y="2047176"/>
                  </a:lnTo>
                  <a:lnTo>
                    <a:pt x="892619" y="2045817"/>
                  </a:lnTo>
                  <a:lnTo>
                    <a:pt x="896670" y="2037702"/>
                  </a:lnTo>
                  <a:lnTo>
                    <a:pt x="896670" y="1769922"/>
                  </a:lnTo>
                  <a:lnTo>
                    <a:pt x="919886" y="1768322"/>
                  </a:lnTo>
                  <a:lnTo>
                    <a:pt x="936358" y="1767497"/>
                  </a:lnTo>
                  <a:lnTo>
                    <a:pt x="938377" y="1767497"/>
                  </a:lnTo>
                  <a:lnTo>
                    <a:pt x="952487" y="1767255"/>
                  </a:lnTo>
                  <a:lnTo>
                    <a:pt x="1018400" y="1767255"/>
                  </a:lnTo>
                  <a:lnTo>
                    <a:pt x="1084643" y="1768322"/>
                  </a:lnTo>
                  <a:lnTo>
                    <a:pt x="1098359" y="1768817"/>
                  </a:lnTo>
                  <a:lnTo>
                    <a:pt x="1108265" y="1769694"/>
                  </a:lnTo>
                  <a:lnTo>
                    <a:pt x="1119822" y="1771269"/>
                  </a:lnTo>
                  <a:lnTo>
                    <a:pt x="1132001" y="1771269"/>
                  </a:lnTo>
                  <a:lnTo>
                    <a:pt x="1132001" y="1767255"/>
                  </a:lnTo>
                  <a:lnTo>
                    <a:pt x="1132001" y="1756397"/>
                  </a:lnTo>
                  <a:close/>
                </a:path>
                <a:path w="13886815" h="2566670">
                  <a:moveTo>
                    <a:pt x="1889379" y="2079625"/>
                  </a:moveTo>
                  <a:lnTo>
                    <a:pt x="1860702" y="2036508"/>
                  </a:lnTo>
                  <a:lnTo>
                    <a:pt x="1827466" y="2003272"/>
                  </a:lnTo>
                  <a:lnTo>
                    <a:pt x="1762671" y="1943252"/>
                  </a:lnTo>
                  <a:lnTo>
                    <a:pt x="1713217" y="1899577"/>
                  </a:lnTo>
                  <a:lnTo>
                    <a:pt x="1633943" y="1832368"/>
                  </a:lnTo>
                  <a:lnTo>
                    <a:pt x="1615452" y="1817255"/>
                  </a:lnTo>
                  <a:lnTo>
                    <a:pt x="1606969" y="1810321"/>
                  </a:lnTo>
                  <a:lnTo>
                    <a:pt x="1580375" y="1790052"/>
                  </a:lnTo>
                  <a:lnTo>
                    <a:pt x="1541792" y="1761807"/>
                  </a:lnTo>
                  <a:lnTo>
                    <a:pt x="1550581" y="1743379"/>
                  </a:lnTo>
                  <a:lnTo>
                    <a:pt x="1568843" y="1702295"/>
                  </a:lnTo>
                  <a:lnTo>
                    <a:pt x="1585391" y="1662925"/>
                  </a:lnTo>
                  <a:lnTo>
                    <a:pt x="1600288" y="1622755"/>
                  </a:lnTo>
                  <a:lnTo>
                    <a:pt x="1617192" y="1573212"/>
                  </a:lnTo>
                  <a:lnTo>
                    <a:pt x="1621586" y="1560372"/>
                  </a:lnTo>
                  <a:lnTo>
                    <a:pt x="1625981" y="1547660"/>
                  </a:lnTo>
                  <a:lnTo>
                    <a:pt x="1638744" y="1510906"/>
                  </a:lnTo>
                  <a:lnTo>
                    <a:pt x="1642643" y="1499273"/>
                  </a:lnTo>
                  <a:lnTo>
                    <a:pt x="1645335" y="1490573"/>
                  </a:lnTo>
                  <a:lnTo>
                    <a:pt x="1648637" y="1479143"/>
                  </a:lnTo>
                  <a:lnTo>
                    <a:pt x="1649984" y="1465618"/>
                  </a:lnTo>
                  <a:lnTo>
                    <a:pt x="1643227" y="1464259"/>
                  </a:lnTo>
                  <a:lnTo>
                    <a:pt x="1549908" y="1441272"/>
                  </a:lnTo>
                  <a:lnTo>
                    <a:pt x="1545856" y="1438567"/>
                  </a:lnTo>
                  <a:lnTo>
                    <a:pt x="1537741" y="1445323"/>
                  </a:lnTo>
                  <a:lnTo>
                    <a:pt x="1537614" y="1465618"/>
                  </a:lnTo>
                  <a:lnTo>
                    <a:pt x="1537589" y="1469059"/>
                  </a:lnTo>
                  <a:lnTo>
                    <a:pt x="1528267" y="1527822"/>
                  </a:lnTo>
                  <a:lnTo>
                    <a:pt x="1518627" y="1575333"/>
                  </a:lnTo>
                  <a:lnTo>
                    <a:pt x="1507985" y="1615732"/>
                  </a:lnTo>
                  <a:lnTo>
                    <a:pt x="1492300" y="1667230"/>
                  </a:lnTo>
                  <a:lnTo>
                    <a:pt x="1478902" y="1703057"/>
                  </a:lnTo>
                  <a:lnTo>
                    <a:pt x="1460436" y="1740027"/>
                  </a:lnTo>
                  <a:lnTo>
                    <a:pt x="1429537" y="1794941"/>
                  </a:lnTo>
                  <a:lnTo>
                    <a:pt x="1397876" y="1849831"/>
                  </a:lnTo>
                  <a:lnTo>
                    <a:pt x="1374000" y="1886648"/>
                  </a:lnTo>
                  <a:lnTo>
                    <a:pt x="1346022" y="1921979"/>
                  </a:lnTo>
                  <a:lnTo>
                    <a:pt x="1301737" y="1972792"/>
                  </a:lnTo>
                  <a:lnTo>
                    <a:pt x="1256880" y="2023122"/>
                  </a:lnTo>
                  <a:lnTo>
                    <a:pt x="1224394" y="2055964"/>
                  </a:lnTo>
                  <a:lnTo>
                    <a:pt x="1188478" y="2085759"/>
                  </a:lnTo>
                  <a:lnTo>
                    <a:pt x="1133348" y="2126970"/>
                  </a:lnTo>
                  <a:lnTo>
                    <a:pt x="1132001" y="2128316"/>
                  </a:lnTo>
                  <a:lnTo>
                    <a:pt x="1122527" y="2135086"/>
                  </a:lnTo>
                  <a:lnTo>
                    <a:pt x="1127937" y="2140496"/>
                  </a:lnTo>
                  <a:lnTo>
                    <a:pt x="1164463" y="2171598"/>
                  </a:lnTo>
                  <a:lnTo>
                    <a:pt x="1172451" y="2177796"/>
                  </a:lnTo>
                  <a:lnTo>
                    <a:pt x="1177645" y="2180640"/>
                  </a:lnTo>
                  <a:lnTo>
                    <a:pt x="1182331" y="2180818"/>
                  </a:lnTo>
                  <a:lnTo>
                    <a:pt x="1188808" y="2179040"/>
                  </a:lnTo>
                  <a:lnTo>
                    <a:pt x="1199616" y="2175649"/>
                  </a:lnTo>
                  <a:lnTo>
                    <a:pt x="1206385" y="2170239"/>
                  </a:lnTo>
                  <a:lnTo>
                    <a:pt x="1270863" y="2119553"/>
                  </a:lnTo>
                  <a:lnTo>
                    <a:pt x="1311452" y="2084273"/>
                  </a:lnTo>
                  <a:lnTo>
                    <a:pt x="1345323" y="2047862"/>
                  </a:lnTo>
                  <a:lnTo>
                    <a:pt x="1389646" y="1993747"/>
                  </a:lnTo>
                  <a:lnTo>
                    <a:pt x="1433017" y="1939645"/>
                  </a:lnTo>
                  <a:lnTo>
                    <a:pt x="1460220" y="1903222"/>
                  </a:lnTo>
                  <a:lnTo>
                    <a:pt x="1482737" y="1867941"/>
                  </a:lnTo>
                  <a:lnTo>
                    <a:pt x="1512036" y="1817255"/>
                  </a:lnTo>
                  <a:lnTo>
                    <a:pt x="1534604" y="1836674"/>
                  </a:lnTo>
                  <a:lnTo>
                    <a:pt x="1567573" y="1866887"/>
                  </a:lnTo>
                  <a:lnTo>
                    <a:pt x="1618856" y="1916582"/>
                  </a:lnTo>
                  <a:lnTo>
                    <a:pt x="1653476" y="1952028"/>
                  </a:lnTo>
                  <a:lnTo>
                    <a:pt x="1703184" y="2005711"/>
                  </a:lnTo>
                  <a:lnTo>
                    <a:pt x="1734502" y="2040877"/>
                  </a:lnTo>
                  <a:lnTo>
                    <a:pt x="1776133" y="2089785"/>
                  </a:lnTo>
                  <a:lnTo>
                    <a:pt x="1810931" y="2139137"/>
                  </a:lnTo>
                  <a:lnTo>
                    <a:pt x="1816341" y="2148611"/>
                  </a:lnTo>
                  <a:lnTo>
                    <a:pt x="1864067" y="2109165"/>
                  </a:lnTo>
                  <a:lnTo>
                    <a:pt x="1870011" y="2103716"/>
                  </a:lnTo>
                  <a:lnTo>
                    <a:pt x="1875332" y="2097900"/>
                  </a:lnTo>
                  <a:lnTo>
                    <a:pt x="1882609" y="2089099"/>
                  </a:lnTo>
                  <a:lnTo>
                    <a:pt x="1889379" y="2079625"/>
                  </a:lnTo>
                  <a:close/>
                </a:path>
                <a:path w="13886815" h="2566670">
                  <a:moveTo>
                    <a:pt x="2328926" y="1909216"/>
                  </a:moveTo>
                  <a:lnTo>
                    <a:pt x="2325395" y="1863623"/>
                  </a:lnTo>
                  <a:lnTo>
                    <a:pt x="2322042" y="1838096"/>
                  </a:lnTo>
                  <a:lnTo>
                    <a:pt x="2320810" y="1829422"/>
                  </a:lnTo>
                  <a:lnTo>
                    <a:pt x="2308631" y="1830781"/>
                  </a:lnTo>
                  <a:lnTo>
                    <a:pt x="2297112" y="1833981"/>
                  </a:lnTo>
                  <a:lnTo>
                    <a:pt x="2287422" y="1836102"/>
                  </a:lnTo>
                  <a:lnTo>
                    <a:pt x="2230336" y="1843709"/>
                  </a:lnTo>
                  <a:lnTo>
                    <a:pt x="2147519" y="1850986"/>
                  </a:lnTo>
                  <a:lnTo>
                    <a:pt x="2115375" y="1852371"/>
                  </a:lnTo>
                  <a:lnTo>
                    <a:pt x="2093595" y="1852371"/>
                  </a:lnTo>
                  <a:lnTo>
                    <a:pt x="2093722" y="1485252"/>
                  </a:lnTo>
                  <a:lnTo>
                    <a:pt x="2094344" y="1446517"/>
                  </a:lnTo>
                  <a:lnTo>
                    <a:pt x="2096643" y="1392339"/>
                  </a:lnTo>
                  <a:lnTo>
                    <a:pt x="2099005" y="1362824"/>
                  </a:lnTo>
                  <a:lnTo>
                    <a:pt x="2099005" y="1352003"/>
                  </a:lnTo>
                  <a:lnTo>
                    <a:pt x="2089543" y="1352003"/>
                  </a:lnTo>
                  <a:lnTo>
                    <a:pt x="2011057" y="1349298"/>
                  </a:lnTo>
                  <a:lnTo>
                    <a:pt x="1998929" y="1349298"/>
                  </a:lnTo>
                  <a:lnTo>
                    <a:pt x="1992160" y="1356067"/>
                  </a:lnTo>
                  <a:lnTo>
                    <a:pt x="1994865" y="1362824"/>
                  </a:lnTo>
                  <a:lnTo>
                    <a:pt x="1998827" y="1371333"/>
                  </a:lnTo>
                  <a:lnTo>
                    <a:pt x="2001202" y="1380159"/>
                  </a:lnTo>
                  <a:lnTo>
                    <a:pt x="2005012" y="1420304"/>
                  </a:lnTo>
                  <a:lnTo>
                    <a:pt x="2007971" y="1465199"/>
                  </a:lnTo>
                  <a:lnTo>
                    <a:pt x="2008390" y="2498890"/>
                  </a:lnTo>
                  <a:lnTo>
                    <a:pt x="2013800" y="2498890"/>
                  </a:lnTo>
                  <a:lnTo>
                    <a:pt x="2082774" y="2494838"/>
                  </a:lnTo>
                  <a:lnTo>
                    <a:pt x="2089543" y="2493480"/>
                  </a:lnTo>
                  <a:lnTo>
                    <a:pt x="2093595" y="2485364"/>
                  </a:lnTo>
                  <a:lnTo>
                    <a:pt x="2093595" y="1922741"/>
                  </a:lnTo>
                  <a:lnTo>
                    <a:pt x="2139353" y="1921408"/>
                  </a:lnTo>
                  <a:lnTo>
                    <a:pt x="2279548" y="1921408"/>
                  </a:lnTo>
                  <a:lnTo>
                    <a:pt x="2294178" y="1921725"/>
                  </a:lnTo>
                  <a:lnTo>
                    <a:pt x="2304415" y="1922538"/>
                  </a:lnTo>
                  <a:lnTo>
                    <a:pt x="2316746" y="1924100"/>
                  </a:lnTo>
                  <a:lnTo>
                    <a:pt x="2328926" y="1924100"/>
                  </a:lnTo>
                  <a:lnTo>
                    <a:pt x="2328926" y="1921408"/>
                  </a:lnTo>
                  <a:lnTo>
                    <a:pt x="2328926" y="1909216"/>
                  </a:lnTo>
                  <a:close/>
                </a:path>
                <a:path w="13886815" h="2566670">
                  <a:moveTo>
                    <a:pt x="2948343" y="1384465"/>
                  </a:moveTo>
                  <a:lnTo>
                    <a:pt x="2947416" y="1379791"/>
                  </a:lnTo>
                  <a:lnTo>
                    <a:pt x="2946997" y="1377708"/>
                  </a:lnTo>
                  <a:lnTo>
                    <a:pt x="2941586" y="1373644"/>
                  </a:lnTo>
                  <a:lnTo>
                    <a:pt x="2931528" y="1374902"/>
                  </a:lnTo>
                  <a:lnTo>
                    <a:pt x="2932138" y="1374902"/>
                  </a:lnTo>
                  <a:lnTo>
                    <a:pt x="2907868" y="1376591"/>
                  </a:lnTo>
                  <a:lnTo>
                    <a:pt x="2889593" y="1377530"/>
                  </a:lnTo>
                  <a:lnTo>
                    <a:pt x="2833001" y="1378966"/>
                  </a:lnTo>
                  <a:lnTo>
                    <a:pt x="2833649" y="1378966"/>
                  </a:lnTo>
                  <a:lnTo>
                    <a:pt x="2790393" y="1379791"/>
                  </a:lnTo>
                  <a:lnTo>
                    <a:pt x="2762440" y="1379791"/>
                  </a:lnTo>
                  <a:lnTo>
                    <a:pt x="2650388" y="1374902"/>
                  </a:lnTo>
                  <a:lnTo>
                    <a:pt x="2597632" y="1369136"/>
                  </a:lnTo>
                  <a:lnTo>
                    <a:pt x="2556129" y="1360119"/>
                  </a:lnTo>
                  <a:lnTo>
                    <a:pt x="2549372" y="1371625"/>
                  </a:lnTo>
                  <a:lnTo>
                    <a:pt x="2537206" y="1408811"/>
                  </a:lnTo>
                  <a:lnTo>
                    <a:pt x="2542603" y="1412875"/>
                  </a:lnTo>
                  <a:lnTo>
                    <a:pt x="2592654" y="1435188"/>
                  </a:lnTo>
                  <a:lnTo>
                    <a:pt x="2636964" y="1445831"/>
                  </a:lnTo>
                  <a:lnTo>
                    <a:pt x="2707614" y="1456143"/>
                  </a:lnTo>
                  <a:lnTo>
                    <a:pt x="2751010" y="1458239"/>
                  </a:lnTo>
                  <a:lnTo>
                    <a:pt x="2773984" y="1458239"/>
                  </a:lnTo>
                  <a:lnTo>
                    <a:pt x="2833154" y="1456651"/>
                  </a:lnTo>
                  <a:lnTo>
                    <a:pt x="2913557" y="1449705"/>
                  </a:lnTo>
                  <a:lnTo>
                    <a:pt x="2947047" y="1420825"/>
                  </a:lnTo>
                  <a:lnTo>
                    <a:pt x="2948330" y="1395895"/>
                  </a:lnTo>
                  <a:lnTo>
                    <a:pt x="2948343" y="1384465"/>
                  </a:lnTo>
                  <a:close/>
                </a:path>
                <a:path w="13886815" h="2566670">
                  <a:moveTo>
                    <a:pt x="2999460" y="1840522"/>
                  </a:moveTo>
                  <a:lnTo>
                    <a:pt x="2987929" y="1799310"/>
                  </a:lnTo>
                  <a:lnTo>
                    <a:pt x="2951099" y="1746415"/>
                  </a:lnTo>
                  <a:lnTo>
                    <a:pt x="2915120" y="1717852"/>
                  </a:lnTo>
                  <a:lnTo>
                    <a:pt x="2907766" y="1714461"/>
                  </a:lnTo>
                  <a:lnTo>
                    <a:pt x="2907766" y="1871357"/>
                  </a:lnTo>
                  <a:lnTo>
                    <a:pt x="2907665" y="1876767"/>
                  </a:lnTo>
                  <a:lnTo>
                    <a:pt x="2907576" y="1880819"/>
                  </a:lnTo>
                  <a:lnTo>
                    <a:pt x="2907093" y="1904009"/>
                  </a:lnTo>
                  <a:lnTo>
                    <a:pt x="2902369" y="1924685"/>
                  </a:lnTo>
                  <a:lnTo>
                    <a:pt x="2864497" y="1965350"/>
                  </a:lnTo>
                  <a:lnTo>
                    <a:pt x="2817152" y="1999411"/>
                  </a:lnTo>
                  <a:lnTo>
                    <a:pt x="2745473" y="2006600"/>
                  </a:lnTo>
                  <a:lnTo>
                    <a:pt x="2715183" y="2007095"/>
                  </a:lnTo>
                  <a:lnTo>
                    <a:pt x="2695854" y="2005495"/>
                  </a:lnTo>
                  <a:lnTo>
                    <a:pt x="2656890" y="1989696"/>
                  </a:lnTo>
                  <a:lnTo>
                    <a:pt x="2621813" y="1969909"/>
                  </a:lnTo>
                  <a:lnTo>
                    <a:pt x="2587688" y="1922881"/>
                  </a:lnTo>
                  <a:lnTo>
                    <a:pt x="2579192" y="1880819"/>
                  </a:lnTo>
                  <a:lnTo>
                    <a:pt x="2579230" y="1871357"/>
                  </a:lnTo>
                  <a:lnTo>
                    <a:pt x="2584031" y="1824101"/>
                  </a:lnTo>
                  <a:lnTo>
                    <a:pt x="2618346" y="1780057"/>
                  </a:lnTo>
                  <a:lnTo>
                    <a:pt x="2663317" y="1742452"/>
                  </a:lnTo>
                  <a:lnTo>
                    <a:pt x="2742768" y="1734756"/>
                  </a:lnTo>
                  <a:lnTo>
                    <a:pt x="2778518" y="1733511"/>
                  </a:lnTo>
                  <a:lnTo>
                    <a:pt x="2800502" y="1735010"/>
                  </a:lnTo>
                  <a:lnTo>
                    <a:pt x="2839478" y="1753006"/>
                  </a:lnTo>
                  <a:lnTo>
                    <a:pt x="2872867" y="1775409"/>
                  </a:lnTo>
                  <a:lnTo>
                    <a:pt x="2900921" y="1825701"/>
                  </a:lnTo>
                  <a:lnTo>
                    <a:pt x="2907538" y="1853526"/>
                  </a:lnTo>
                  <a:lnTo>
                    <a:pt x="2907766" y="1871357"/>
                  </a:lnTo>
                  <a:lnTo>
                    <a:pt x="2907766" y="1714461"/>
                  </a:lnTo>
                  <a:lnTo>
                    <a:pt x="2846921" y="1687487"/>
                  </a:lnTo>
                  <a:lnTo>
                    <a:pt x="2791155" y="1678139"/>
                  </a:lnTo>
                  <a:lnTo>
                    <a:pt x="2744127" y="1679308"/>
                  </a:lnTo>
                  <a:lnTo>
                    <a:pt x="2691650" y="1681353"/>
                  </a:lnTo>
                  <a:lnTo>
                    <a:pt x="2632862" y="1695094"/>
                  </a:lnTo>
                  <a:lnTo>
                    <a:pt x="2566949" y="1731810"/>
                  </a:lnTo>
                  <a:lnTo>
                    <a:pt x="2533993" y="1762848"/>
                  </a:lnTo>
                  <a:lnTo>
                    <a:pt x="2503411" y="1816442"/>
                  </a:lnTo>
                  <a:lnTo>
                    <a:pt x="2492972" y="1853526"/>
                  </a:lnTo>
                  <a:lnTo>
                    <a:pt x="2492565" y="1880819"/>
                  </a:lnTo>
                  <a:lnTo>
                    <a:pt x="2493022" y="1907324"/>
                  </a:lnTo>
                  <a:lnTo>
                    <a:pt x="2504833" y="1943582"/>
                  </a:lnTo>
                  <a:lnTo>
                    <a:pt x="2539339" y="1996351"/>
                  </a:lnTo>
                  <a:lnTo>
                    <a:pt x="2574239" y="2026564"/>
                  </a:lnTo>
                  <a:lnTo>
                    <a:pt x="2641638" y="2061641"/>
                  </a:lnTo>
                  <a:lnTo>
                    <a:pt x="2697683" y="2073186"/>
                  </a:lnTo>
                  <a:lnTo>
                    <a:pt x="2745473" y="2072868"/>
                  </a:lnTo>
                  <a:lnTo>
                    <a:pt x="2794038" y="2071636"/>
                  </a:lnTo>
                  <a:lnTo>
                    <a:pt x="2850083" y="2059266"/>
                  </a:lnTo>
                  <a:lnTo>
                    <a:pt x="2915945" y="2024926"/>
                  </a:lnTo>
                  <a:lnTo>
                    <a:pt x="2950273" y="1994979"/>
                  </a:lnTo>
                  <a:lnTo>
                    <a:pt x="2984792" y="1942147"/>
                  </a:lnTo>
                  <a:lnTo>
                    <a:pt x="2997149" y="1903679"/>
                  </a:lnTo>
                  <a:lnTo>
                    <a:pt x="2998470" y="1871357"/>
                  </a:lnTo>
                  <a:lnTo>
                    <a:pt x="2999460" y="1840522"/>
                  </a:lnTo>
                  <a:close/>
                </a:path>
                <a:path w="13886815" h="2566670">
                  <a:moveTo>
                    <a:pt x="3093059" y="1615821"/>
                  </a:moveTo>
                  <a:lnTo>
                    <a:pt x="3091027" y="1572463"/>
                  </a:lnTo>
                  <a:lnTo>
                    <a:pt x="3089554" y="1558328"/>
                  </a:lnTo>
                  <a:lnTo>
                    <a:pt x="3089491" y="1557769"/>
                  </a:lnTo>
                  <a:lnTo>
                    <a:pt x="3089376" y="1556816"/>
                  </a:lnTo>
                  <a:lnTo>
                    <a:pt x="3089300" y="1556232"/>
                  </a:lnTo>
                  <a:lnTo>
                    <a:pt x="3088919" y="1553019"/>
                  </a:lnTo>
                  <a:lnTo>
                    <a:pt x="3087890" y="1546783"/>
                  </a:lnTo>
                  <a:lnTo>
                    <a:pt x="3086290" y="1538643"/>
                  </a:lnTo>
                  <a:lnTo>
                    <a:pt x="3084944" y="1531886"/>
                  </a:lnTo>
                  <a:lnTo>
                    <a:pt x="3074124" y="1527822"/>
                  </a:lnTo>
                  <a:lnTo>
                    <a:pt x="3070072" y="1529181"/>
                  </a:lnTo>
                  <a:lnTo>
                    <a:pt x="3011855" y="1538643"/>
                  </a:lnTo>
                  <a:lnTo>
                    <a:pt x="2968968" y="1544142"/>
                  </a:lnTo>
                  <a:lnTo>
                    <a:pt x="2920581" y="1547723"/>
                  </a:lnTo>
                  <a:lnTo>
                    <a:pt x="2770136" y="1555013"/>
                  </a:lnTo>
                  <a:lnTo>
                    <a:pt x="2718930" y="1556816"/>
                  </a:lnTo>
                  <a:lnTo>
                    <a:pt x="2668498" y="1557489"/>
                  </a:lnTo>
                  <a:lnTo>
                    <a:pt x="2600287" y="1557489"/>
                  </a:lnTo>
                  <a:lnTo>
                    <a:pt x="2557005" y="1558328"/>
                  </a:lnTo>
                  <a:lnTo>
                    <a:pt x="2528290" y="1558328"/>
                  </a:lnTo>
                  <a:lnTo>
                    <a:pt x="2509202" y="1557769"/>
                  </a:lnTo>
                  <a:lnTo>
                    <a:pt x="2446604" y="1554607"/>
                  </a:lnTo>
                  <a:lnTo>
                    <a:pt x="2387079" y="1549463"/>
                  </a:lnTo>
                  <a:lnTo>
                    <a:pt x="2380310" y="1548117"/>
                  </a:lnTo>
                  <a:lnTo>
                    <a:pt x="2374900" y="1556232"/>
                  </a:lnTo>
                  <a:lnTo>
                    <a:pt x="2376259" y="1558937"/>
                  </a:lnTo>
                  <a:lnTo>
                    <a:pt x="2381326" y="1580400"/>
                  </a:lnTo>
                  <a:lnTo>
                    <a:pt x="2382723" y="1586128"/>
                  </a:lnTo>
                  <a:lnTo>
                    <a:pt x="2392489" y="1618437"/>
                  </a:lnTo>
                  <a:lnTo>
                    <a:pt x="2392489" y="1619796"/>
                  </a:lnTo>
                  <a:lnTo>
                    <a:pt x="2393835" y="1621142"/>
                  </a:lnTo>
                  <a:lnTo>
                    <a:pt x="2396540" y="1627911"/>
                  </a:lnTo>
                  <a:lnTo>
                    <a:pt x="2404656" y="1637372"/>
                  </a:lnTo>
                  <a:lnTo>
                    <a:pt x="2418181" y="1636026"/>
                  </a:lnTo>
                  <a:lnTo>
                    <a:pt x="2453182" y="1633321"/>
                  </a:lnTo>
                  <a:lnTo>
                    <a:pt x="2537371" y="1627911"/>
                  </a:lnTo>
                  <a:lnTo>
                    <a:pt x="2572359" y="1625206"/>
                  </a:lnTo>
                  <a:lnTo>
                    <a:pt x="2708211" y="1619796"/>
                  </a:lnTo>
                  <a:lnTo>
                    <a:pt x="2708884" y="1619796"/>
                  </a:lnTo>
                  <a:lnTo>
                    <a:pt x="2825839" y="1617091"/>
                  </a:lnTo>
                  <a:lnTo>
                    <a:pt x="2827032" y="1617091"/>
                  </a:lnTo>
                  <a:lnTo>
                    <a:pt x="2920606" y="1615821"/>
                  </a:lnTo>
                  <a:lnTo>
                    <a:pt x="3047733" y="1615821"/>
                  </a:lnTo>
                  <a:lnTo>
                    <a:pt x="3061449" y="1616303"/>
                  </a:lnTo>
                  <a:lnTo>
                    <a:pt x="3076829" y="1617091"/>
                  </a:lnTo>
                  <a:lnTo>
                    <a:pt x="3093059" y="1617091"/>
                  </a:lnTo>
                  <a:lnTo>
                    <a:pt x="3093059" y="1615821"/>
                  </a:lnTo>
                  <a:close/>
                </a:path>
                <a:path w="13886815" h="2566670">
                  <a:moveTo>
                    <a:pt x="3316211" y="2126970"/>
                  </a:moveTo>
                  <a:lnTo>
                    <a:pt x="3221545" y="2126970"/>
                  </a:lnTo>
                  <a:lnTo>
                    <a:pt x="3214776" y="2133727"/>
                  </a:lnTo>
                  <a:lnTo>
                    <a:pt x="3217481" y="2140496"/>
                  </a:lnTo>
                  <a:lnTo>
                    <a:pt x="3220643" y="2147963"/>
                  </a:lnTo>
                  <a:lnTo>
                    <a:pt x="3222472" y="2154605"/>
                  </a:lnTo>
                  <a:lnTo>
                    <a:pt x="3222561" y="2155367"/>
                  </a:lnTo>
                  <a:lnTo>
                    <a:pt x="3223666" y="2164169"/>
                  </a:lnTo>
                  <a:lnTo>
                    <a:pt x="3224923" y="2180386"/>
                  </a:lnTo>
                  <a:lnTo>
                    <a:pt x="3226790" y="2219223"/>
                  </a:lnTo>
                  <a:lnTo>
                    <a:pt x="3226955" y="2263559"/>
                  </a:lnTo>
                  <a:lnTo>
                    <a:pt x="3226955" y="2337943"/>
                  </a:lnTo>
                  <a:lnTo>
                    <a:pt x="3226955" y="2482659"/>
                  </a:lnTo>
                  <a:lnTo>
                    <a:pt x="3218408" y="2483459"/>
                  </a:lnTo>
                  <a:lnTo>
                    <a:pt x="3209290" y="2484018"/>
                  </a:lnTo>
                  <a:lnTo>
                    <a:pt x="3118243" y="2486634"/>
                  </a:lnTo>
                  <a:lnTo>
                    <a:pt x="2997035" y="2487980"/>
                  </a:lnTo>
                  <a:lnTo>
                    <a:pt x="2875902" y="2487980"/>
                  </a:lnTo>
                  <a:lnTo>
                    <a:pt x="2786049" y="2486634"/>
                  </a:lnTo>
                  <a:lnTo>
                    <a:pt x="2777007" y="2486164"/>
                  </a:lnTo>
                  <a:lnTo>
                    <a:pt x="2768473" y="2485364"/>
                  </a:lnTo>
                  <a:lnTo>
                    <a:pt x="2768473" y="2342007"/>
                  </a:lnTo>
                  <a:lnTo>
                    <a:pt x="2815386" y="2340737"/>
                  </a:lnTo>
                  <a:lnTo>
                    <a:pt x="3082836" y="2337943"/>
                  </a:lnTo>
                  <a:lnTo>
                    <a:pt x="3226955" y="2337943"/>
                  </a:lnTo>
                  <a:lnTo>
                    <a:pt x="3226955" y="2263559"/>
                  </a:lnTo>
                  <a:lnTo>
                    <a:pt x="3102864" y="2268893"/>
                  </a:lnTo>
                  <a:lnTo>
                    <a:pt x="2993059" y="2271509"/>
                  </a:lnTo>
                  <a:lnTo>
                    <a:pt x="2984893" y="2271572"/>
                  </a:lnTo>
                  <a:lnTo>
                    <a:pt x="2795435" y="2271509"/>
                  </a:lnTo>
                  <a:lnTo>
                    <a:pt x="2783255" y="2271103"/>
                  </a:lnTo>
                  <a:lnTo>
                    <a:pt x="2768473" y="2270328"/>
                  </a:lnTo>
                  <a:lnTo>
                    <a:pt x="2768523" y="2253526"/>
                  </a:lnTo>
                  <a:lnTo>
                    <a:pt x="2768625" y="2239391"/>
                  </a:lnTo>
                  <a:lnTo>
                    <a:pt x="2768714" y="2234234"/>
                  </a:lnTo>
                  <a:lnTo>
                    <a:pt x="2768765" y="2231072"/>
                  </a:lnTo>
                  <a:lnTo>
                    <a:pt x="2769578" y="2197277"/>
                  </a:lnTo>
                  <a:lnTo>
                    <a:pt x="2769920" y="2185644"/>
                  </a:lnTo>
                  <a:lnTo>
                    <a:pt x="2770378" y="2173795"/>
                  </a:lnTo>
                  <a:lnTo>
                    <a:pt x="2771063" y="2158073"/>
                  </a:lnTo>
                  <a:lnTo>
                    <a:pt x="2771178" y="2145906"/>
                  </a:lnTo>
                  <a:lnTo>
                    <a:pt x="2764409" y="2145906"/>
                  </a:lnTo>
                  <a:lnTo>
                    <a:pt x="2677858" y="2144547"/>
                  </a:lnTo>
                  <a:lnTo>
                    <a:pt x="2664333" y="2144547"/>
                  </a:lnTo>
                  <a:lnTo>
                    <a:pt x="2674150" y="2186140"/>
                  </a:lnTo>
                  <a:lnTo>
                    <a:pt x="2678874" y="2225510"/>
                  </a:lnTo>
                  <a:lnTo>
                    <a:pt x="2681909" y="2274379"/>
                  </a:lnTo>
                  <a:lnTo>
                    <a:pt x="2683243" y="2328113"/>
                  </a:lnTo>
                  <a:lnTo>
                    <a:pt x="2683268" y="2563812"/>
                  </a:lnTo>
                  <a:lnTo>
                    <a:pt x="2691282" y="2566479"/>
                  </a:lnTo>
                  <a:lnTo>
                    <a:pt x="2696857" y="2566479"/>
                  </a:lnTo>
                  <a:lnTo>
                    <a:pt x="2701010" y="2566263"/>
                  </a:lnTo>
                  <a:lnTo>
                    <a:pt x="2741041" y="2563317"/>
                  </a:lnTo>
                  <a:lnTo>
                    <a:pt x="2750553" y="2562707"/>
                  </a:lnTo>
                  <a:lnTo>
                    <a:pt x="2758516" y="2562453"/>
                  </a:lnTo>
                  <a:lnTo>
                    <a:pt x="3293224" y="2561107"/>
                  </a:lnTo>
                  <a:lnTo>
                    <a:pt x="3304946" y="2560828"/>
                  </a:lnTo>
                  <a:lnTo>
                    <a:pt x="3310979" y="2558910"/>
                  </a:lnTo>
                  <a:lnTo>
                    <a:pt x="3313188" y="2553690"/>
                  </a:lnTo>
                  <a:lnTo>
                    <a:pt x="3313506" y="2543518"/>
                  </a:lnTo>
                  <a:lnTo>
                    <a:pt x="3313519" y="2487980"/>
                  </a:lnTo>
                  <a:lnTo>
                    <a:pt x="3313569" y="2337943"/>
                  </a:lnTo>
                  <a:lnTo>
                    <a:pt x="3313582" y="2271661"/>
                  </a:lnTo>
                  <a:lnTo>
                    <a:pt x="3313709" y="2225510"/>
                  </a:lnTo>
                  <a:lnTo>
                    <a:pt x="3314598" y="2179675"/>
                  </a:lnTo>
                  <a:lnTo>
                    <a:pt x="3315030" y="2164169"/>
                  </a:lnTo>
                  <a:lnTo>
                    <a:pt x="3315424" y="2153577"/>
                  </a:lnTo>
                  <a:lnTo>
                    <a:pt x="3316211" y="2135086"/>
                  </a:lnTo>
                  <a:lnTo>
                    <a:pt x="3316211" y="2126970"/>
                  </a:lnTo>
                  <a:close/>
                </a:path>
                <a:path w="13886815" h="2566670">
                  <a:moveTo>
                    <a:pt x="3539363" y="1803730"/>
                  </a:moveTo>
                  <a:lnTo>
                    <a:pt x="3535845" y="1758124"/>
                  </a:lnTo>
                  <a:lnTo>
                    <a:pt x="3535146" y="1750987"/>
                  </a:lnTo>
                  <a:lnTo>
                    <a:pt x="3534600" y="1746872"/>
                  </a:lnTo>
                  <a:lnTo>
                    <a:pt x="3534549" y="1746504"/>
                  </a:lnTo>
                  <a:lnTo>
                    <a:pt x="3534143" y="1743544"/>
                  </a:lnTo>
                  <a:lnTo>
                    <a:pt x="3532492" y="1732610"/>
                  </a:lnTo>
                  <a:lnTo>
                    <a:pt x="3531260" y="1723936"/>
                  </a:lnTo>
                  <a:lnTo>
                    <a:pt x="3519081" y="1725282"/>
                  </a:lnTo>
                  <a:lnTo>
                    <a:pt x="3440785" y="1738223"/>
                  </a:lnTo>
                  <a:lnTo>
                    <a:pt x="3357956" y="1745500"/>
                  </a:lnTo>
                  <a:lnTo>
                    <a:pt x="3325812" y="1746872"/>
                  </a:lnTo>
                  <a:lnTo>
                    <a:pt x="3304044" y="1746872"/>
                  </a:lnTo>
                  <a:lnTo>
                    <a:pt x="3304171" y="1483918"/>
                  </a:lnTo>
                  <a:lnTo>
                    <a:pt x="3304324" y="1470977"/>
                  </a:lnTo>
                  <a:lnTo>
                    <a:pt x="3304451" y="1463929"/>
                  </a:lnTo>
                  <a:lnTo>
                    <a:pt x="3304781" y="1445450"/>
                  </a:lnTo>
                  <a:lnTo>
                    <a:pt x="3305175" y="1426425"/>
                  </a:lnTo>
                  <a:lnTo>
                    <a:pt x="3305822" y="1409915"/>
                  </a:lnTo>
                  <a:lnTo>
                    <a:pt x="3307092" y="1390992"/>
                  </a:lnTo>
                  <a:lnTo>
                    <a:pt x="3309340" y="1362824"/>
                  </a:lnTo>
                  <a:lnTo>
                    <a:pt x="3309455" y="1350657"/>
                  </a:lnTo>
                  <a:lnTo>
                    <a:pt x="3302685" y="1350657"/>
                  </a:lnTo>
                  <a:lnTo>
                    <a:pt x="3289770" y="1349870"/>
                  </a:lnTo>
                  <a:lnTo>
                    <a:pt x="3280460" y="1349476"/>
                  </a:lnTo>
                  <a:lnTo>
                    <a:pt x="3268802" y="1349298"/>
                  </a:lnTo>
                  <a:lnTo>
                    <a:pt x="3209366" y="1349298"/>
                  </a:lnTo>
                  <a:lnTo>
                    <a:pt x="3202609" y="1356067"/>
                  </a:lnTo>
                  <a:lnTo>
                    <a:pt x="3205315" y="1362824"/>
                  </a:lnTo>
                  <a:lnTo>
                    <a:pt x="3209277" y="1371320"/>
                  </a:lnTo>
                  <a:lnTo>
                    <a:pt x="3211652" y="1380070"/>
                  </a:lnTo>
                  <a:lnTo>
                    <a:pt x="3215462" y="1419631"/>
                  </a:lnTo>
                  <a:lnTo>
                    <a:pt x="3218408" y="1463929"/>
                  </a:lnTo>
                  <a:lnTo>
                    <a:pt x="3218840" y="2059343"/>
                  </a:lnTo>
                  <a:lnTo>
                    <a:pt x="3224250" y="2059343"/>
                  </a:lnTo>
                  <a:lnTo>
                    <a:pt x="3293224" y="2055291"/>
                  </a:lnTo>
                  <a:lnTo>
                    <a:pt x="3299980" y="2053932"/>
                  </a:lnTo>
                  <a:lnTo>
                    <a:pt x="3304044" y="2045817"/>
                  </a:lnTo>
                  <a:lnTo>
                    <a:pt x="3304044" y="1817255"/>
                  </a:lnTo>
                  <a:lnTo>
                    <a:pt x="3327260" y="1815655"/>
                  </a:lnTo>
                  <a:lnTo>
                    <a:pt x="3343732" y="1814830"/>
                  </a:lnTo>
                  <a:lnTo>
                    <a:pt x="3345738" y="1814830"/>
                  </a:lnTo>
                  <a:lnTo>
                    <a:pt x="3359861" y="1814588"/>
                  </a:lnTo>
                  <a:lnTo>
                    <a:pt x="3425761" y="1814588"/>
                  </a:lnTo>
                  <a:lnTo>
                    <a:pt x="3492017" y="1815655"/>
                  </a:lnTo>
                  <a:lnTo>
                    <a:pt x="3505720" y="1816150"/>
                  </a:lnTo>
                  <a:lnTo>
                    <a:pt x="3515639" y="1817027"/>
                  </a:lnTo>
                  <a:lnTo>
                    <a:pt x="3527196" y="1818601"/>
                  </a:lnTo>
                  <a:lnTo>
                    <a:pt x="3539363" y="1818601"/>
                  </a:lnTo>
                  <a:lnTo>
                    <a:pt x="3539363" y="1814588"/>
                  </a:lnTo>
                  <a:lnTo>
                    <a:pt x="3539363" y="1803730"/>
                  </a:lnTo>
                  <a:close/>
                </a:path>
                <a:path w="13886815" h="2566670">
                  <a:moveTo>
                    <a:pt x="4372445" y="2039073"/>
                  </a:moveTo>
                  <a:lnTo>
                    <a:pt x="4371124" y="2029587"/>
                  </a:lnTo>
                  <a:lnTo>
                    <a:pt x="4364367" y="1983600"/>
                  </a:lnTo>
                  <a:lnTo>
                    <a:pt x="4361662" y="1970087"/>
                  </a:lnTo>
                  <a:lnTo>
                    <a:pt x="4350842" y="1976843"/>
                  </a:lnTo>
                  <a:lnTo>
                    <a:pt x="4309745" y="1995144"/>
                  </a:lnTo>
                  <a:lnTo>
                    <a:pt x="4250131" y="2016023"/>
                  </a:lnTo>
                  <a:lnTo>
                    <a:pt x="4157942" y="2040153"/>
                  </a:lnTo>
                  <a:lnTo>
                    <a:pt x="4095026" y="2053336"/>
                  </a:lnTo>
                  <a:lnTo>
                    <a:pt x="4003637" y="2067814"/>
                  </a:lnTo>
                  <a:lnTo>
                    <a:pt x="3945115" y="2074964"/>
                  </a:lnTo>
                  <a:lnTo>
                    <a:pt x="3866832" y="2081326"/>
                  </a:lnTo>
                  <a:lnTo>
                    <a:pt x="3867086" y="2081326"/>
                  </a:lnTo>
                  <a:lnTo>
                    <a:pt x="3840708" y="2083015"/>
                  </a:lnTo>
                  <a:lnTo>
                    <a:pt x="3819334" y="2083600"/>
                  </a:lnTo>
                  <a:lnTo>
                    <a:pt x="3786886" y="2083600"/>
                  </a:lnTo>
                  <a:lnTo>
                    <a:pt x="3761232" y="2053336"/>
                  </a:lnTo>
                  <a:lnTo>
                    <a:pt x="3761143" y="2052586"/>
                  </a:lnTo>
                  <a:lnTo>
                    <a:pt x="3760241" y="2045309"/>
                  </a:lnTo>
                  <a:lnTo>
                    <a:pt x="3760216" y="2044636"/>
                  </a:lnTo>
                  <a:lnTo>
                    <a:pt x="3760025" y="2040153"/>
                  </a:lnTo>
                  <a:lnTo>
                    <a:pt x="3760101" y="1603870"/>
                  </a:lnTo>
                  <a:lnTo>
                    <a:pt x="3760927" y="1561338"/>
                  </a:lnTo>
                  <a:lnTo>
                    <a:pt x="3763861" y="1511871"/>
                  </a:lnTo>
                  <a:lnTo>
                    <a:pt x="3763873" y="1507540"/>
                  </a:lnTo>
                  <a:lnTo>
                    <a:pt x="3765232" y="1499425"/>
                  </a:lnTo>
                  <a:lnTo>
                    <a:pt x="3759822" y="1498079"/>
                  </a:lnTo>
                  <a:lnTo>
                    <a:pt x="3757117" y="1498079"/>
                  </a:lnTo>
                  <a:lnTo>
                    <a:pt x="3688169" y="1490814"/>
                  </a:lnTo>
                  <a:lnTo>
                    <a:pt x="3681463" y="1490218"/>
                  </a:lnTo>
                  <a:lnTo>
                    <a:pt x="3676256" y="1489964"/>
                  </a:lnTo>
                  <a:lnTo>
                    <a:pt x="3658387" y="1489964"/>
                  </a:lnTo>
                  <a:lnTo>
                    <a:pt x="3658463" y="1490218"/>
                  </a:lnTo>
                  <a:lnTo>
                    <a:pt x="3662438" y="1503489"/>
                  </a:lnTo>
                  <a:lnTo>
                    <a:pt x="3671227" y="1553527"/>
                  </a:lnTo>
                  <a:lnTo>
                    <a:pt x="3675862" y="1603870"/>
                  </a:lnTo>
                  <a:lnTo>
                    <a:pt x="3675964" y="2053932"/>
                  </a:lnTo>
                  <a:lnTo>
                    <a:pt x="3676078" y="2067814"/>
                  </a:lnTo>
                  <a:lnTo>
                    <a:pt x="3676180" y="2080285"/>
                  </a:lnTo>
                  <a:lnTo>
                    <a:pt x="3676269" y="2081326"/>
                  </a:lnTo>
                  <a:lnTo>
                    <a:pt x="3676307" y="2081822"/>
                  </a:lnTo>
                  <a:lnTo>
                    <a:pt x="3676408" y="2083015"/>
                  </a:lnTo>
                  <a:lnTo>
                    <a:pt x="3676459" y="2083600"/>
                  </a:lnTo>
                  <a:lnTo>
                    <a:pt x="3677653" y="2097379"/>
                  </a:lnTo>
                  <a:lnTo>
                    <a:pt x="3689489" y="2133727"/>
                  </a:lnTo>
                  <a:lnTo>
                    <a:pt x="3718776" y="2168347"/>
                  </a:lnTo>
                  <a:lnTo>
                    <a:pt x="3740886" y="2168893"/>
                  </a:lnTo>
                  <a:lnTo>
                    <a:pt x="3806012" y="2166302"/>
                  </a:lnTo>
                  <a:lnTo>
                    <a:pt x="3851110" y="2163394"/>
                  </a:lnTo>
                  <a:lnTo>
                    <a:pt x="3897223" y="2158339"/>
                  </a:lnTo>
                  <a:lnTo>
                    <a:pt x="4033456" y="2139886"/>
                  </a:lnTo>
                  <a:lnTo>
                    <a:pt x="4078833" y="2132457"/>
                  </a:lnTo>
                  <a:lnTo>
                    <a:pt x="4121912" y="2123135"/>
                  </a:lnTo>
                  <a:lnTo>
                    <a:pt x="4243679" y="2092706"/>
                  </a:lnTo>
                  <a:lnTo>
                    <a:pt x="4282033" y="2081822"/>
                  </a:lnTo>
                  <a:lnTo>
                    <a:pt x="4357598" y="2052586"/>
                  </a:lnTo>
                  <a:lnTo>
                    <a:pt x="4371467" y="2044636"/>
                  </a:lnTo>
                  <a:lnTo>
                    <a:pt x="4372445" y="2039073"/>
                  </a:lnTo>
                  <a:close/>
                </a:path>
                <a:path w="13886815" h="2566670">
                  <a:moveTo>
                    <a:pt x="4519904" y="1352003"/>
                  </a:moveTo>
                  <a:lnTo>
                    <a:pt x="4510430" y="1352003"/>
                  </a:lnTo>
                  <a:lnTo>
                    <a:pt x="4431957" y="1349298"/>
                  </a:lnTo>
                  <a:lnTo>
                    <a:pt x="4419816" y="1349298"/>
                  </a:lnTo>
                  <a:lnTo>
                    <a:pt x="4413059" y="1356067"/>
                  </a:lnTo>
                  <a:lnTo>
                    <a:pt x="4415764" y="1362824"/>
                  </a:lnTo>
                  <a:lnTo>
                    <a:pt x="4419727" y="1371333"/>
                  </a:lnTo>
                  <a:lnTo>
                    <a:pt x="4422102" y="1380159"/>
                  </a:lnTo>
                  <a:lnTo>
                    <a:pt x="4425899" y="1420304"/>
                  </a:lnTo>
                  <a:lnTo>
                    <a:pt x="4428858" y="1465199"/>
                  </a:lnTo>
                  <a:lnTo>
                    <a:pt x="4429290" y="2498890"/>
                  </a:lnTo>
                  <a:lnTo>
                    <a:pt x="4434700" y="2498890"/>
                  </a:lnTo>
                  <a:lnTo>
                    <a:pt x="4503674" y="2494838"/>
                  </a:lnTo>
                  <a:lnTo>
                    <a:pt x="4510430" y="2493480"/>
                  </a:lnTo>
                  <a:lnTo>
                    <a:pt x="4514494" y="2485364"/>
                  </a:lnTo>
                  <a:lnTo>
                    <a:pt x="4514621" y="1485252"/>
                  </a:lnTo>
                  <a:lnTo>
                    <a:pt x="4514774" y="1472323"/>
                  </a:lnTo>
                  <a:lnTo>
                    <a:pt x="4514901" y="1465199"/>
                  </a:lnTo>
                  <a:lnTo>
                    <a:pt x="4515231" y="1446517"/>
                  </a:lnTo>
                  <a:lnTo>
                    <a:pt x="4515624" y="1427784"/>
                  </a:lnTo>
                  <a:lnTo>
                    <a:pt x="4516259" y="1411262"/>
                  </a:lnTo>
                  <a:lnTo>
                    <a:pt x="4517542" y="1392339"/>
                  </a:lnTo>
                  <a:lnTo>
                    <a:pt x="4519904" y="1362824"/>
                  </a:lnTo>
                  <a:lnTo>
                    <a:pt x="4519904" y="1352003"/>
                  </a:lnTo>
                  <a:close/>
                </a:path>
                <a:path w="13886815" h="2566670">
                  <a:moveTo>
                    <a:pt x="5458460" y="2059368"/>
                  </a:moveTo>
                  <a:lnTo>
                    <a:pt x="5457152" y="2049881"/>
                  </a:lnTo>
                  <a:lnTo>
                    <a:pt x="5450383" y="2003894"/>
                  </a:lnTo>
                  <a:lnTo>
                    <a:pt x="5447677" y="1990369"/>
                  </a:lnTo>
                  <a:lnTo>
                    <a:pt x="5436857" y="1997125"/>
                  </a:lnTo>
                  <a:lnTo>
                    <a:pt x="5382907" y="2020951"/>
                  </a:lnTo>
                  <a:lnTo>
                    <a:pt x="5344985" y="2035594"/>
                  </a:lnTo>
                  <a:lnTo>
                    <a:pt x="5305158" y="2047049"/>
                  </a:lnTo>
                  <a:lnTo>
                    <a:pt x="5185816" y="2075205"/>
                  </a:lnTo>
                  <a:lnTo>
                    <a:pt x="5145913" y="2083269"/>
                  </a:lnTo>
                  <a:lnTo>
                    <a:pt x="5107787" y="2088667"/>
                  </a:lnTo>
                  <a:lnTo>
                    <a:pt x="4999672" y="2099983"/>
                  </a:lnTo>
                  <a:lnTo>
                    <a:pt x="4936756" y="2103831"/>
                  </a:lnTo>
                  <a:lnTo>
                    <a:pt x="4898580" y="2103970"/>
                  </a:lnTo>
                  <a:lnTo>
                    <a:pt x="4884458" y="2103678"/>
                  </a:lnTo>
                  <a:lnTo>
                    <a:pt x="4876863" y="2101608"/>
                  </a:lnTo>
                  <a:lnTo>
                    <a:pt x="4873193" y="2095982"/>
                  </a:lnTo>
                  <a:lnTo>
                    <a:pt x="4873117" y="2095601"/>
                  </a:lnTo>
                  <a:lnTo>
                    <a:pt x="4870856" y="2085035"/>
                  </a:lnTo>
                  <a:lnTo>
                    <a:pt x="4868900" y="2073732"/>
                  </a:lnTo>
                  <a:lnTo>
                    <a:pt x="4868799" y="2072868"/>
                  </a:lnTo>
                  <a:lnTo>
                    <a:pt x="4867897" y="2065604"/>
                  </a:lnTo>
                  <a:lnTo>
                    <a:pt x="4867872" y="2064918"/>
                  </a:lnTo>
                  <a:lnTo>
                    <a:pt x="4867529" y="2056701"/>
                  </a:lnTo>
                  <a:lnTo>
                    <a:pt x="4867478" y="1575168"/>
                  </a:lnTo>
                  <a:lnTo>
                    <a:pt x="5073053" y="1567383"/>
                  </a:lnTo>
                  <a:lnTo>
                    <a:pt x="5098986" y="1567053"/>
                  </a:lnTo>
                  <a:lnTo>
                    <a:pt x="5275923" y="1567053"/>
                  </a:lnTo>
                  <a:lnTo>
                    <a:pt x="5286819" y="1566811"/>
                  </a:lnTo>
                  <a:lnTo>
                    <a:pt x="5292153" y="1565186"/>
                  </a:lnTo>
                  <a:lnTo>
                    <a:pt x="5293423" y="1560779"/>
                  </a:lnTo>
                  <a:lnTo>
                    <a:pt x="5292153" y="1552168"/>
                  </a:lnTo>
                  <a:lnTo>
                    <a:pt x="5292153" y="1537296"/>
                  </a:lnTo>
                  <a:lnTo>
                    <a:pt x="5290794" y="1531886"/>
                  </a:lnTo>
                  <a:lnTo>
                    <a:pt x="5286984" y="1506169"/>
                  </a:lnTo>
                  <a:lnTo>
                    <a:pt x="5286908" y="1505623"/>
                  </a:lnTo>
                  <a:lnTo>
                    <a:pt x="5286794" y="1504835"/>
                  </a:lnTo>
                  <a:lnTo>
                    <a:pt x="5286667" y="1503984"/>
                  </a:lnTo>
                  <a:lnTo>
                    <a:pt x="5286616" y="1503654"/>
                  </a:lnTo>
                  <a:lnTo>
                    <a:pt x="5286514" y="1502956"/>
                  </a:lnTo>
                  <a:lnTo>
                    <a:pt x="5286387" y="1502130"/>
                  </a:lnTo>
                  <a:lnTo>
                    <a:pt x="5286299" y="1501508"/>
                  </a:lnTo>
                  <a:lnTo>
                    <a:pt x="5286184" y="1500784"/>
                  </a:lnTo>
                  <a:lnTo>
                    <a:pt x="5285384" y="1495374"/>
                  </a:lnTo>
                  <a:lnTo>
                    <a:pt x="5284038" y="1488605"/>
                  </a:lnTo>
                  <a:lnTo>
                    <a:pt x="5273218" y="1485900"/>
                  </a:lnTo>
                  <a:lnTo>
                    <a:pt x="5269154" y="1485900"/>
                  </a:lnTo>
                  <a:lnTo>
                    <a:pt x="5228869" y="1490662"/>
                  </a:lnTo>
                  <a:lnTo>
                    <a:pt x="5200434" y="1493596"/>
                  </a:lnTo>
                  <a:lnTo>
                    <a:pt x="5170360" y="1495882"/>
                  </a:lnTo>
                  <a:lnTo>
                    <a:pt x="5079847" y="1501508"/>
                  </a:lnTo>
                  <a:lnTo>
                    <a:pt x="5051539" y="1502956"/>
                  </a:lnTo>
                  <a:lnTo>
                    <a:pt x="5052834" y="1502956"/>
                  </a:lnTo>
                  <a:lnTo>
                    <a:pt x="5020234" y="1503984"/>
                  </a:lnTo>
                  <a:lnTo>
                    <a:pt x="4910252" y="1506016"/>
                  </a:lnTo>
                  <a:lnTo>
                    <a:pt x="4886896" y="1506169"/>
                  </a:lnTo>
                  <a:lnTo>
                    <a:pt x="4855121" y="1506169"/>
                  </a:lnTo>
                  <a:lnTo>
                    <a:pt x="4841621" y="1504607"/>
                  </a:lnTo>
                  <a:lnTo>
                    <a:pt x="4832058" y="1503654"/>
                  </a:lnTo>
                  <a:lnTo>
                    <a:pt x="4822114" y="1502956"/>
                  </a:lnTo>
                  <a:lnTo>
                    <a:pt x="4784382" y="1500949"/>
                  </a:lnTo>
                  <a:lnTo>
                    <a:pt x="4778502" y="1500784"/>
                  </a:lnTo>
                  <a:lnTo>
                    <a:pt x="4768748" y="1500784"/>
                  </a:lnTo>
                  <a:lnTo>
                    <a:pt x="4768621" y="1500949"/>
                  </a:lnTo>
                  <a:lnTo>
                    <a:pt x="4760633" y="1511604"/>
                  </a:lnTo>
                  <a:lnTo>
                    <a:pt x="4764697" y="1519720"/>
                  </a:lnTo>
                  <a:lnTo>
                    <a:pt x="4768697" y="1528102"/>
                  </a:lnTo>
                  <a:lnTo>
                    <a:pt x="4777537" y="1569758"/>
                  </a:lnTo>
                  <a:lnTo>
                    <a:pt x="4782871" y="1607629"/>
                  </a:lnTo>
                  <a:lnTo>
                    <a:pt x="4783633" y="2075205"/>
                  </a:lnTo>
                  <a:lnTo>
                    <a:pt x="4783747" y="2088667"/>
                  </a:lnTo>
                  <a:lnTo>
                    <a:pt x="4783836" y="2099030"/>
                  </a:lnTo>
                  <a:lnTo>
                    <a:pt x="4783925" y="2099983"/>
                  </a:lnTo>
                  <a:lnTo>
                    <a:pt x="4785322" y="2115464"/>
                  </a:lnTo>
                  <a:lnTo>
                    <a:pt x="4797145" y="2152662"/>
                  </a:lnTo>
                  <a:lnTo>
                    <a:pt x="4826444" y="2188603"/>
                  </a:lnTo>
                  <a:lnTo>
                    <a:pt x="4848542" y="2189175"/>
                  </a:lnTo>
                  <a:lnTo>
                    <a:pt x="4888903" y="2189035"/>
                  </a:lnTo>
                  <a:lnTo>
                    <a:pt x="4949063" y="2185187"/>
                  </a:lnTo>
                  <a:lnTo>
                    <a:pt x="5044452" y="2173986"/>
                  </a:lnTo>
                  <a:lnTo>
                    <a:pt x="5110658" y="2163546"/>
                  </a:lnTo>
                  <a:lnTo>
                    <a:pt x="5208460" y="2144306"/>
                  </a:lnTo>
                  <a:lnTo>
                    <a:pt x="5271922" y="2129193"/>
                  </a:lnTo>
                  <a:lnTo>
                    <a:pt x="5359273" y="2104339"/>
                  </a:lnTo>
                  <a:lnTo>
                    <a:pt x="5411203" y="2086483"/>
                  </a:lnTo>
                  <a:lnTo>
                    <a:pt x="5452961" y="2068703"/>
                  </a:lnTo>
                  <a:lnTo>
                    <a:pt x="5457482" y="2064918"/>
                  </a:lnTo>
                  <a:lnTo>
                    <a:pt x="5458460" y="2059368"/>
                  </a:lnTo>
                  <a:close/>
                </a:path>
                <a:path w="13886815" h="2566670">
                  <a:moveTo>
                    <a:pt x="5831776" y="1909216"/>
                  </a:moveTo>
                  <a:lnTo>
                    <a:pt x="5828246" y="1863623"/>
                  </a:lnTo>
                  <a:lnTo>
                    <a:pt x="5827547" y="1856473"/>
                  </a:lnTo>
                  <a:lnTo>
                    <a:pt x="5827001" y="1852371"/>
                  </a:lnTo>
                  <a:lnTo>
                    <a:pt x="5826963" y="1851990"/>
                  </a:lnTo>
                  <a:lnTo>
                    <a:pt x="5826557" y="1849031"/>
                  </a:lnTo>
                  <a:lnTo>
                    <a:pt x="5824906" y="1838096"/>
                  </a:lnTo>
                  <a:lnTo>
                    <a:pt x="5823661" y="1829422"/>
                  </a:lnTo>
                  <a:lnTo>
                    <a:pt x="5811494" y="1830781"/>
                  </a:lnTo>
                  <a:lnTo>
                    <a:pt x="5799963" y="1833981"/>
                  </a:lnTo>
                  <a:lnTo>
                    <a:pt x="5790273" y="1836102"/>
                  </a:lnTo>
                  <a:lnTo>
                    <a:pt x="5733199" y="1843709"/>
                  </a:lnTo>
                  <a:lnTo>
                    <a:pt x="5650369" y="1850986"/>
                  </a:lnTo>
                  <a:lnTo>
                    <a:pt x="5618226" y="1852371"/>
                  </a:lnTo>
                  <a:lnTo>
                    <a:pt x="5596458" y="1852371"/>
                  </a:lnTo>
                  <a:lnTo>
                    <a:pt x="5596585" y="1485252"/>
                  </a:lnTo>
                  <a:lnTo>
                    <a:pt x="5596737" y="1472323"/>
                  </a:lnTo>
                  <a:lnTo>
                    <a:pt x="5596864" y="1465199"/>
                  </a:lnTo>
                  <a:lnTo>
                    <a:pt x="5597195" y="1446517"/>
                  </a:lnTo>
                  <a:lnTo>
                    <a:pt x="5597588" y="1427784"/>
                  </a:lnTo>
                  <a:lnTo>
                    <a:pt x="5598223" y="1411262"/>
                  </a:lnTo>
                  <a:lnTo>
                    <a:pt x="5599506" y="1392339"/>
                  </a:lnTo>
                  <a:lnTo>
                    <a:pt x="5601868" y="1362824"/>
                  </a:lnTo>
                  <a:lnTo>
                    <a:pt x="5601868" y="1352003"/>
                  </a:lnTo>
                  <a:lnTo>
                    <a:pt x="5592394" y="1352003"/>
                  </a:lnTo>
                  <a:lnTo>
                    <a:pt x="5513921" y="1349298"/>
                  </a:lnTo>
                  <a:lnTo>
                    <a:pt x="5501779" y="1349298"/>
                  </a:lnTo>
                  <a:lnTo>
                    <a:pt x="5495023" y="1356067"/>
                  </a:lnTo>
                  <a:lnTo>
                    <a:pt x="5497728" y="1362824"/>
                  </a:lnTo>
                  <a:lnTo>
                    <a:pt x="5501691" y="1371333"/>
                  </a:lnTo>
                  <a:lnTo>
                    <a:pt x="5504065" y="1380159"/>
                  </a:lnTo>
                  <a:lnTo>
                    <a:pt x="5507863" y="1420304"/>
                  </a:lnTo>
                  <a:lnTo>
                    <a:pt x="5510822" y="1465199"/>
                  </a:lnTo>
                  <a:lnTo>
                    <a:pt x="5511254" y="2498890"/>
                  </a:lnTo>
                  <a:lnTo>
                    <a:pt x="5516664" y="2498890"/>
                  </a:lnTo>
                  <a:lnTo>
                    <a:pt x="5585638" y="2494838"/>
                  </a:lnTo>
                  <a:lnTo>
                    <a:pt x="5592394" y="2493480"/>
                  </a:lnTo>
                  <a:lnTo>
                    <a:pt x="5596458" y="2485364"/>
                  </a:lnTo>
                  <a:lnTo>
                    <a:pt x="5596458" y="1922741"/>
                  </a:lnTo>
                  <a:lnTo>
                    <a:pt x="5642216" y="1921408"/>
                  </a:lnTo>
                  <a:lnTo>
                    <a:pt x="5782399" y="1921408"/>
                  </a:lnTo>
                  <a:lnTo>
                    <a:pt x="5797042" y="1921725"/>
                  </a:lnTo>
                  <a:lnTo>
                    <a:pt x="5807278" y="1922538"/>
                  </a:lnTo>
                  <a:lnTo>
                    <a:pt x="5819610" y="1924100"/>
                  </a:lnTo>
                  <a:lnTo>
                    <a:pt x="5831776" y="1924100"/>
                  </a:lnTo>
                  <a:lnTo>
                    <a:pt x="5831776" y="1921408"/>
                  </a:lnTo>
                  <a:lnTo>
                    <a:pt x="5831776" y="1909216"/>
                  </a:lnTo>
                  <a:close/>
                </a:path>
                <a:path w="13886815" h="2566670">
                  <a:moveTo>
                    <a:pt x="13886333" y="543509"/>
                  </a:moveTo>
                  <a:lnTo>
                    <a:pt x="13828611" y="537438"/>
                  </a:lnTo>
                  <a:lnTo>
                    <a:pt x="13786460" y="535686"/>
                  </a:lnTo>
                  <a:lnTo>
                    <a:pt x="13734568" y="534123"/>
                  </a:lnTo>
                  <a:lnTo>
                    <a:pt x="13673989" y="532752"/>
                  </a:lnTo>
                  <a:lnTo>
                    <a:pt x="13605726" y="531622"/>
                  </a:lnTo>
                  <a:lnTo>
                    <a:pt x="13530821" y="530758"/>
                  </a:lnTo>
                  <a:lnTo>
                    <a:pt x="13450303" y="530161"/>
                  </a:lnTo>
                  <a:lnTo>
                    <a:pt x="13365201" y="529882"/>
                  </a:lnTo>
                  <a:lnTo>
                    <a:pt x="13426453" y="468464"/>
                  </a:lnTo>
                  <a:lnTo>
                    <a:pt x="13480733" y="413232"/>
                  </a:lnTo>
                  <a:lnTo>
                    <a:pt x="13526059" y="366280"/>
                  </a:lnTo>
                  <a:lnTo>
                    <a:pt x="13560451" y="329704"/>
                  </a:lnTo>
                  <a:lnTo>
                    <a:pt x="13588403" y="295986"/>
                  </a:lnTo>
                  <a:lnTo>
                    <a:pt x="13578764" y="302412"/>
                  </a:lnTo>
                  <a:lnTo>
                    <a:pt x="13517601" y="357835"/>
                  </a:lnTo>
                  <a:lnTo>
                    <a:pt x="13470319" y="402869"/>
                  </a:lnTo>
                  <a:lnTo>
                    <a:pt x="13414680" y="456793"/>
                  </a:lnTo>
                  <a:lnTo>
                    <a:pt x="13352818" y="517626"/>
                  </a:lnTo>
                  <a:lnTo>
                    <a:pt x="13352539" y="433108"/>
                  </a:lnTo>
                  <a:lnTo>
                    <a:pt x="13351942" y="353123"/>
                  </a:lnTo>
                  <a:lnTo>
                    <a:pt x="13351078" y="278726"/>
                  </a:lnTo>
                  <a:lnTo>
                    <a:pt x="13349948" y="210921"/>
                  </a:lnTo>
                  <a:lnTo>
                    <a:pt x="13348576" y="150736"/>
                  </a:lnTo>
                  <a:lnTo>
                    <a:pt x="13347002" y="99212"/>
                  </a:lnTo>
                  <a:lnTo>
                    <a:pt x="13345249" y="57340"/>
                  </a:lnTo>
                  <a:lnTo>
                    <a:pt x="13341287" y="6718"/>
                  </a:lnTo>
                  <a:lnTo>
                    <a:pt x="13339128" y="0"/>
                  </a:lnTo>
                  <a:lnTo>
                    <a:pt x="13336981" y="6718"/>
                  </a:lnTo>
                  <a:lnTo>
                    <a:pt x="13333019" y="57340"/>
                  </a:lnTo>
                  <a:lnTo>
                    <a:pt x="13331254" y="99212"/>
                  </a:lnTo>
                  <a:lnTo>
                    <a:pt x="13329679" y="150736"/>
                  </a:lnTo>
                  <a:lnTo>
                    <a:pt x="13328320" y="210921"/>
                  </a:lnTo>
                  <a:lnTo>
                    <a:pt x="13327190" y="278726"/>
                  </a:lnTo>
                  <a:lnTo>
                    <a:pt x="13326313" y="353123"/>
                  </a:lnTo>
                  <a:lnTo>
                    <a:pt x="13325729" y="433108"/>
                  </a:lnTo>
                  <a:lnTo>
                    <a:pt x="13325450" y="517626"/>
                  </a:lnTo>
                  <a:lnTo>
                    <a:pt x="13263588" y="456768"/>
                  </a:lnTo>
                  <a:lnTo>
                    <a:pt x="13207962" y="402831"/>
                  </a:lnTo>
                  <a:lnTo>
                    <a:pt x="13160680" y="357809"/>
                  </a:lnTo>
                  <a:lnTo>
                    <a:pt x="13123837" y="323659"/>
                  </a:lnTo>
                  <a:lnTo>
                    <a:pt x="13089852" y="295922"/>
                  </a:lnTo>
                  <a:lnTo>
                    <a:pt x="13096393" y="305511"/>
                  </a:lnTo>
                  <a:lnTo>
                    <a:pt x="13152273" y="366229"/>
                  </a:lnTo>
                  <a:lnTo>
                    <a:pt x="13197624" y="413181"/>
                  </a:lnTo>
                  <a:lnTo>
                    <a:pt x="13251904" y="468439"/>
                  </a:lnTo>
                  <a:lnTo>
                    <a:pt x="13313118" y="529882"/>
                  </a:lnTo>
                  <a:lnTo>
                    <a:pt x="13228028" y="530161"/>
                  </a:lnTo>
                  <a:lnTo>
                    <a:pt x="13147510" y="530745"/>
                  </a:lnTo>
                  <a:lnTo>
                    <a:pt x="13072605" y="531622"/>
                  </a:lnTo>
                  <a:lnTo>
                    <a:pt x="13004343" y="532739"/>
                  </a:lnTo>
                  <a:lnTo>
                    <a:pt x="12943751" y="534098"/>
                  </a:lnTo>
                  <a:lnTo>
                    <a:pt x="12891872" y="535660"/>
                  </a:lnTo>
                  <a:lnTo>
                    <a:pt x="12849720" y="537413"/>
                  </a:lnTo>
                  <a:lnTo>
                    <a:pt x="12798755" y="541362"/>
                  </a:lnTo>
                  <a:lnTo>
                    <a:pt x="12791986" y="543509"/>
                  </a:lnTo>
                  <a:lnTo>
                    <a:pt x="12798755" y="545655"/>
                  </a:lnTo>
                  <a:lnTo>
                    <a:pt x="12849720" y="549592"/>
                  </a:lnTo>
                  <a:lnTo>
                    <a:pt x="12891872" y="551345"/>
                  </a:lnTo>
                  <a:lnTo>
                    <a:pt x="12943751" y="552894"/>
                  </a:lnTo>
                  <a:lnTo>
                    <a:pt x="13004343" y="554253"/>
                  </a:lnTo>
                  <a:lnTo>
                    <a:pt x="13072605" y="555371"/>
                  </a:lnTo>
                  <a:lnTo>
                    <a:pt x="13147510" y="556247"/>
                  </a:lnTo>
                  <a:lnTo>
                    <a:pt x="13228028" y="556831"/>
                  </a:lnTo>
                  <a:lnTo>
                    <a:pt x="13313118" y="557136"/>
                  </a:lnTo>
                  <a:lnTo>
                    <a:pt x="13251879" y="618578"/>
                  </a:lnTo>
                  <a:lnTo>
                    <a:pt x="13197612" y="673811"/>
                  </a:lnTo>
                  <a:lnTo>
                    <a:pt x="13152285" y="720763"/>
                  </a:lnTo>
                  <a:lnTo>
                    <a:pt x="13117906" y="757339"/>
                  </a:lnTo>
                  <a:lnTo>
                    <a:pt x="13089916" y="791032"/>
                  </a:lnTo>
                  <a:lnTo>
                    <a:pt x="13099593" y="784580"/>
                  </a:lnTo>
                  <a:lnTo>
                    <a:pt x="13160743" y="729132"/>
                  </a:lnTo>
                  <a:lnTo>
                    <a:pt x="13208026" y="684110"/>
                  </a:lnTo>
                  <a:lnTo>
                    <a:pt x="13263652" y="630199"/>
                  </a:lnTo>
                  <a:lnTo>
                    <a:pt x="13325513" y="569391"/>
                  </a:lnTo>
                  <a:lnTo>
                    <a:pt x="13325767" y="653897"/>
                  </a:lnTo>
                  <a:lnTo>
                    <a:pt x="13326351" y="733856"/>
                  </a:lnTo>
                  <a:lnTo>
                    <a:pt x="13327228" y="808240"/>
                  </a:lnTo>
                  <a:lnTo>
                    <a:pt x="13328358" y="876020"/>
                  </a:lnTo>
                  <a:lnTo>
                    <a:pt x="13329730" y="936193"/>
                  </a:lnTo>
                  <a:lnTo>
                    <a:pt x="13331304" y="987704"/>
                  </a:lnTo>
                  <a:lnTo>
                    <a:pt x="13333070" y="1029563"/>
                  </a:lnTo>
                  <a:lnTo>
                    <a:pt x="13337045" y="1080173"/>
                  </a:lnTo>
                  <a:lnTo>
                    <a:pt x="13339191" y="1086891"/>
                  </a:lnTo>
                  <a:lnTo>
                    <a:pt x="13341350" y="1080173"/>
                  </a:lnTo>
                  <a:lnTo>
                    <a:pt x="13345313" y="1029550"/>
                  </a:lnTo>
                  <a:lnTo>
                    <a:pt x="13347065" y="987691"/>
                  </a:lnTo>
                  <a:lnTo>
                    <a:pt x="13348640" y="936167"/>
                  </a:lnTo>
                  <a:lnTo>
                    <a:pt x="13350012" y="875995"/>
                  </a:lnTo>
                  <a:lnTo>
                    <a:pt x="13351142" y="808202"/>
                  </a:lnTo>
                  <a:lnTo>
                    <a:pt x="13352018" y="733831"/>
                  </a:lnTo>
                  <a:lnTo>
                    <a:pt x="13352602" y="653884"/>
                  </a:lnTo>
                  <a:lnTo>
                    <a:pt x="13352882" y="569391"/>
                  </a:lnTo>
                  <a:lnTo>
                    <a:pt x="13414769" y="630199"/>
                  </a:lnTo>
                  <a:lnTo>
                    <a:pt x="13470408" y="684123"/>
                  </a:lnTo>
                  <a:lnTo>
                    <a:pt x="13517702" y="729157"/>
                  </a:lnTo>
                  <a:lnTo>
                    <a:pt x="13554532" y="763308"/>
                  </a:lnTo>
                  <a:lnTo>
                    <a:pt x="13588467" y="791032"/>
                  </a:lnTo>
                  <a:lnTo>
                    <a:pt x="13581952" y="781431"/>
                  </a:lnTo>
                  <a:lnTo>
                    <a:pt x="13526097" y="720737"/>
                  </a:lnTo>
                  <a:lnTo>
                    <a:pt x="13480745" y="673798"/>
                  </a:lnTo>
                  <a:lnTo>
                    <a:pt x="13426453" y="618578"/>
                  </a:lnTo>
                  <a:lnTo>
                    <a:pt x="13365201" y="557136"/>
                  </a:lnTo>
                  <a:lnTo>
                    <a:pt x="13450303" y="556856"/>
                  </a:lnTo>
                  <a:lnTo>
                    <a:pt x="13530821" y="556260"/>
                  </a:lnTo>
                  <a:lnTo>
                    <a:pt x="13605726" y="555383"/>
                  </a:lnTo>
                  <a:lnTo>
                    <a:pt x="13673989" y="554266"/>
                  </a:lnTo>
                  <a:lnTo>
                    <a:pt x="13734568" y="552894"/>
                  </a:lnTo>
                  <a:lnTo>
                    <a:pt x="13786460" y="551332"/>
                  </a:lnTo>
                  <a:lnTo>
                    <a:pt x="13828611" y="549579"/>
                  </a:lnTo>
                  <a:lnTo>
                    <a:pt x="13879576" y="545642"/>
                  </a:lnTo>
                  <a:lnTo>
                    <a:pt x="13886333" y="5435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1094" y="4148071"/>
              <a:ext cx="148770" cy="14877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394449" y="7992705"/>
              <a:ext cx="15856585" cy="1437640"/>
            </a:xfrm>
            <a:custGeom>
              <a:avLst/>
              <a:gdLst/>
              <a:ahLst/>
              <a:cxnLst/>
              <a:rect l="l" t="t" r="r" b="b"/>
              <a:pathLst>
                <a:path w="15856585" h="1437640">
                  <a:moveTo>
                    <a:pt x="0" y="1437043"/>
                  </a:moveTo>
                  <a:lnTo>
                    <a:pt x="15856532" y="1437043"/>
                  </a:lnTo>
                  <a:lnTo>
                    <a:pt x="15856532" y="0"/>
                  </a:lnTo>
                  <a:lnTo>
                    <a:pt x="0" y="0"/>
                  </a:lnTo>
                  <a:lnTo>
                    <a:pt x="0" y="1437043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02481" y="7992705"/>
              <a:ext cx="16548735" cy="1437640"/>
            </a:xfrm>
            <a:custGeom>
              <a:avLst/>
              <a:gdLst/>
              <a:ahLst/>
              <a:cxnLst/>
              <a:rect l="l" t="t" r="r" b="b"/>
              <a:pathLst>
                <a:path w="16548735" h="1437640">
                  <a:moveTo>
                    <a:pt x="0" y="0"/>
                  </a:moveTo>
                  <a:lnTo>
                    <a:pt x="0" y="1437043"/>
                  </a:lnTo>
                  <a:lnTo>
                    <a:pt x="16548500" y="1437043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353060" y="8247167"/>
              <a:ext cx="0" cy="928369"/>
            </a:xfrm>
            <a:custGeom>
              <a:avLst/>
              <a:gdLst/>
              <a:ahLst/>
              <a:cxnLst/>
              <a:rect l="l" t="t" r="r" b="b"/>
              <a:pathLst>
                <a:path w="0" h="928370">
                  <a:moveTo>
                    <a:pt x="0" y="0"/>
                  </a:moveTo>
                  <a:lnTo>
                    <a:pt x="0" y="928121"/>
                  </a:lnTo>
                </a:path>
              </a:pathLst>
            </a:custGeom>
            <a:ln w="21431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600403" y="8247167"/>
              <a:ext cx="0" cy="928369"/>
            </a:xfrm>
            <a:custGeom>
              <a:avLst/>
              <a:gdLst/>
              <a:ahLst/>
              <a:cxnLst/>
              <a:rect l="l" t="t" r="r" b="b"/>
              <a:pathLst>
                <a:path w="0" h="928370">
                  <a:moveTo>
                    <a:pt x="0" y="0"/>
                  </a:moveTo>
                  <a:lnTo>
                    <a:pt x="0" y="928121"/>
                  </a:lnTo>
                </a:path>
              </a:pathLst>
            </a:custGeom>
            <a:ln w="21431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415" y="6301882"/>
              <a:ext cx="1652775" cy="57873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460417" y="6301892"/>
              <a:ext cx="5536565" cy="590550"/>
            </a:xfrm>
            <a:custGeom>
              <a:avLst/>
              <a:gdLst/>
              <a:ahLst/>
              <a:cxnLst/>
              <a:rect l="l" t="t" r="r" b="b"/>
              <a:pathLst>
                <a:path w="5536565" h="590550">
                  <a:moveTo>
                    <a:pt x="311772" y="70319"/>
                  </a:moveTo>
                  <a:lnTo>
                    <a:pt x="311150" y="62852"/>
                  </a:lnTo>
                  <a:lnTo>
                    <a:pt x="309613" y="52489"/>
                  </a:lnTo>
                  <a:lnTo>
                    <a:pt x="309575" y="52273"/>
                  </a:lnTo>
                  <a:lnTo>
                    <a:pt x="309473" y="51536"/>
                  </a:lnTo>
                  <a:lnTo>
                    <a:pt x="309397" y="51066"/>
                  </a:lnTo>
                  <a:lnTo>
                    <a:pt x="309295" y="50406"/>
                  </a:lnTo>
                  <a:lnTo>
                    <a:pt x="308660" y="46050"/>
                  </a:lnTo>
                  <a:lnTo>
                    <a:pt x="308571" y="45732"/>
                  </a:lnTo>
                  <a:lnTo>
                    <a:pt x="307416" y="41694"/>
                  </a:lnTo>
                  <a:lnTo>
                    <a:pt x="307365" y="41452"/>
                  </a:lnTo>
                  <a:lnTo>
                    <a:pt x="306793" y="38582"/>
                  </a:lnTo>
                  <a:lnTo>
                    <a:pt x="301815" y="36715"/>
                  </a:lnTo>
                  <a:lnTo>
                    <a:pt x="250990" y="44399"/>
                  </a:lnTo>
                  <a:lnTo>
                    <a:pt x="219671" y="46672"/>
                  </a:lnTo>
                  <a:lnTo>
                    <a:pt x="202679" y="48120"/>
                  </a:lnTo>
                  <a:lnTo>
                    <a:pt x="191084" y="48958"/>
                  </a:lnTo>
                  <a:lnTo>
                    <a:pt x="179539" y="49517"/>
                  </a:lnTo>
                  <a:lnTo>
                    <a:pt x="100241" y="52489"/>
                  </a:lnTo>
                  <a:lnTo>
                    <a:pt x="81648" y="52489"/>
                  </a:lnTo>
                  <a:lnTo>
                    <a:pt x="37960" y="50406"/>
                  </a:lnTo>
                  <a:lnTo>
                    <a:pt x="34848" y="50406"/>
                  </a:lnTo>
                  <a:lnTo>
                    <a:pt x="32359" y="54140"/>
                  </a:lnTo>
                  <a:lnTo>
                    <a:pt x="32981" y="55384"/>
                  </a:lnTo>
                  <a:lnTo>
                    <a:pt x="34848" y="63474"/>
                  </a:lnTo>
                  <a:lnTo>
                    <a:pt x="37960" y="75920"/>
                  </a:lnTo>
                  <a:lnTo>
                    <a:pt x="39827" y="80899"/>
                  </a:lnTo>
                  <a:lnTo>
                    <a:pt x="39827" y="81521"/>
                  </a:lnTo>
                  <a:lnTo>
                    <a:pt x="40449" y="82143"/>
                  </a:lnTo>
                  <a:lnTo>
                    <a:pt x="41694" y="85255"/>
                  </a:lnTo>
                  <a:lnTo>
                    <a:pt x="45427" y="89611"/>
                  </a:lnTo>
                  <a:lnTo>
                    <a:pt x="51650" y="88988"/>
                  </a:lnTo>
                  <a:lnTo>
                    <a:pt x="62001" y="87464"/>
                  </a:lnTo>
                  <a:lnTo>
                    <a:pt x="68021" y="86652"/>
                  </a:lnTo>
                  <a:lnTo>
                    <a:pt x="73825" y="86004"/>
                  </a:lnTo>
                  <a:lnTo>
                    <a:pt x="95872" y="84010"/>
                  </a:lnTo>
                  <a:lnTo>
                    <a:pt x="113880" y="82765"/>
                  </a:lnTo>
                  <a:lnTo>
                    <a:pt x="126326" y="81521"/>
                  </a:lnTo>
                  <a:lnTo>
                    <a:pt x="154952" y="79654"/>
                  </a:lnTo>
                  <a:lnTo>
                    <a:pt x="154825" y="82143"/>
                  </a:lnTo>
                  <a:lnTo>
                    <a:pt x="154711" y="84505"/>
                  </a:lnTo>
                  <a:lnTo>
                    <a:pt x="154609" y="86652"/>
                  </a:lnTo>
                  <a:lnTo>
                    <a:pt x="154508" y="88988"/>
                  </a:lnTo>
                  <a:lnTo>
                    <a:pt x="154470" y="89611"/>
                  </a:lnTo>
                  <a:lnTo>
                    <a:pt x="145973" y="131368"/>
                  </a:lnTo>
                  <a:lnTo>
                    <a:pt x="124269" y="178435"/>
                  </a:lnTo>
                  <a:lnTo>
                    <a:pt x="84010" y="232422"/>
                  </a:lnTo>
                  <a:lnTo>
                    <a:pt x="49390" y="269100"/>
                  </a:lnTo>
                  <a:lnTo>
                    <a:pt x="4978" y="299948"/>
                  </a:lnTo>
                  <a:lnTo>
                    <a:pt x="0" y="303682"/>
                  </a:lnTo>
                  <a:lnTo>
                    <a:pt x="2489" y="306171"/>
                  </a:lnTo>
                  <a:lnTo>
                    <a:pt x="23647" y="324840"/>
                  </a:lnTo>
                  <a:lnTo>
                    <a:pt x="32981" y="321729"/>
                  </a:lnTo>
                  <a:lnTo>
                    <a:pt x="36715" y="319862"/>
                  </a:lnTo>
                  <a:lnTo>
                    <a:pt x="37338" y="319239"/>
                  </a:lnTo>
                  <a:lnTo>
                    <a:pt x="64401" y="299631"/>
                  </a:lnTo>
                  <a:lnTo>
                    <a:pt x="94742" y="272326"/>
                  </a:lnTo>
                  <a:lnTo>
                    <a:pt x="128854" y="231724"/>
                  </a:lnTo>
                  <a:lnTo>
                    <a:pt x="159931" y="184823"/>
                  </a:lnTo>
                  <a:lnTo>
                    <a:pt x="171424" y="193433"/>
                  </a:lnTo>
                  <a:lnTo>
                    <a:pt x="213906" y="233857"/>
                  </a:lnTo>
                  <a:lnTo>
                    <a:pt x="254393" y="278307"/>
                  </a:lnTo>
                  <a:lnTo>
                    <a:pt x="274434" y="304304"/>
                  </a:lnTo>
                  <a:lnTo>
                    <a:pt x="277545" y="308038"/>
                  </a:lnTo>
                  <a:lnTo>
                    <a:pt x="306171" y="281901"/>
                  </a:lnTo>
                  <a:lnTo>
                    <a:pt x="309283" y="277545"/>
                  </a:lnTo>
                  <a:lnTo>
                    <a:pt x="306793" y="270078"/>
                  </a:lnTo>
                  <a:lnTo>
                    <a:pt x="303682" y="267589"/>
                  </a:lnTo>
                  <a:lnTo>
                    <a:pt x="298297" y="261899"/>
                  </a:lnTo>
                  <a:lnTo>
                    <a:pt x="250825" y="221107"/>
                  </a:lnTo>
                  <a:lnTo>
                    <a:pt x="209270" y="186880"/>
                  </a:lnTo>
                  <a:lnTo>
                    <a:pt x="206692" y="184823"/>
                  </a:lnTo>
                  <a:lnTo>
                    <a:pt x="198704" y="178435"/>
                  </a:lnTo>
                  <a:lnTo>
                    <a:pt x="188417" y="170700"/>
                  </a:lnTo>
                  <a:lnTo>
                    <a:pt x="173621" y="159931"/>
                  </a:lnTo>
                  <a:lnTo>
                    <a:pt x="180543" y="145923"/>
                  </a:lnTo>
                  <a:lnTo>
                    <a:pt x="194805" y="102641"/>
                  </a:lnTo>
                  <a:lnTo>
                    <a:pt x="199453" y="79654"/>
                  </a:lnTo>
                  <a:lnTo>
                    <a:pt x="199758" y="77787"/>
                  </a:lnTo>
                  <a:lnTo>
                    <a:pt x="205359" y="77787"/>
                  </a:lnTo>
                  <a:lnTo>
                    <a:pt x="219671" y="77025"/>
                  </a:lnTo>
                  <a:lnTo>
                    <a:pt x="226669" y="77025"/>
                  </a:lnTo>
                  <a:lnTo>
                    <a:pt x="236004" y="76657"/>
                  </a:lnTo>
                  <a:lnTo>
                    <a:pt x="242747" y="76657"/>
                  </a:lnTo>
                  <a:lnTo>
                    <a:pt x="260146" y="77025"/>
                  </a:lnTo>
                  <a:lnTo>
                    <a:pt x="311772" y="77025"/>
                  </a:lnTo>
                  <a:lnTo>
                    <a:pt x="311772" y="76657"/>
                  </a:lnTo>
                  <a:lnTo>
                    <a:pt x="311772" y="70319"/>
                  </a:lnTo>
                  <a:close/>
                </a:path>
                <a:path w="5536565" h="590550">
                  <a:moveTo>
                    <a:pt x="446176" y="622"/>
                  </a:moveTo>
                  <a:lnTo>
                    <a:pt x="443064" y="622"/>
                  </a:lnTo>
                  <a:lnTo>
                    <a:pt x="433108" y="0"/>
                  </a:lnTo>
                  <a:lnTo>
                    <a:pt x="400126" y="0"/>
                  </a:lnTo>
                  <a:lnTo>
                    <a:pt x="397014" y="3111"/>
                  </a:lnTo>
                  <a:lnTo>
                    <a:pt x="398259" y="6223"/>
                  </a:lnTo>
                  <a:lnTo>
                    <a:pt x="400088" y="10121"/>
                  </a:lnTo>
                  <a:lnTo>
                    <a:pt x="401180" y="14147"/>
                  </a:lnTo>
                  <a:lnTo>
                    <a:pt x="404317" y="54140"/>
                  </a:lnTo>
                  <a:lnTo>
                    <a:pt x="404482" y="115671"/>
                  </a:lnTo>
                  <a:lnTo>
                    <a:pt x="404482" y="149974"/>
                  </a:lnTo>
                  <a:lnTo>
                    <a:pt x="382790" y="151180"/>
                  </a:lnTo>
                  <a:lnTo>
                    <a:pt x="345808" y="152565"/>
                  </a:lnTo>
                  <a:lnTo>
                    <a:pt x="347294" y="152565"/>
                  </a:lnTo>
                  <a:lnTo>
                    <a:pt x="332803" y="152920"/>
                  </a:lnTo>
                  <a:lnTo>
                    <a:pt x="320636" y="152920"/>
                  </a:lnTo>
                  <a:lnTo>
                    <a:pt x="298259" y="152565"/>
                  </a:lnTo>
                  <a:lnTo>
                    <a:pt x="290804" y="152336"/>
                  </a:lnTo>
                  <a:lnTo>
                    <a:pt x="285496" y="151942"/>
                  </a:lnTo>
                  <a:lnTo>
                    <a:pt x="279082" y="151180"/>
                  </a:lnTo>
                  <a:lnTo>
                    <a:pt x="279247" y="151180"/>
                  </a:lnTo>
                  <a:lnTo>
                    <a:pt x="274434" y="149974"/>
                  </a:lnTo>
                  <a:lnTo>
                    <a:pt x="274434" y="154952"/>
                  </a:lnTo>
                  <a:lnTo>
                    <a:pt x="275678" y="161175"/>
                  </a:lnTo>
                  <a:lnTo>
                    <a:pt x="278790" y="175488"/>
                  </a:lnTo>
                  <a:lnTo>
                    <a:pt x="281343" y="183769"/>
                  </a:lnTo>
                  <a:lnTo>
                    <a:pt x="282524" y="187312"/>
                  </a:lnTo>
                  <a:lnTo>
                    <a:pt x="287502" y="191046"/>
                  </a:lnTo>
                  <a:lnTo>
                    <a:pt x="294347" y="189801"/>
                  </a:lnTo>
                  <a:lnTo>
                    <a:pt x="303276" y="188683"/>
                  </a:lnTo>
                  <a:lnTo>
                    <a:pt x="339953" y="184480"/>
                  </a:lnTo>
                  <a:lnTo>
                    <a:pt x="347319" y="183769"/>
                  </a:lnTo>
                  <a:lnTo>
                    <a:pt x="353860" y="183349"/>
                  </a:lnTo>
                  <a:lnTo>
                    <a:pt x="362788" y="182956"/>
                  </a:lnTo>
                  <a:lnTo>
                    <a:pt x="404482" y="180467"/>
                  </a:lnTo>
                  <a:lnTo>
                    <a:pt x="404482" y="322973"/>
                  </a:lnTo>
                  <a:lnTo>
                    <a:pt x="406971" y="322973"/>
                  </a:lnTo>
                  <a:lnTo>
                    <a:pt x="438708" y="321106"/>
                  </a:lnTo>
                  <a:lnTo>
                    <a:pt x="441820" y="320484"/>
                  </a:lnTo>
                  <a:lnTo>
                    <a:pt x="443687" y="316750"/>
                  </a:lnTo>
                  <a:lnTo>
                    <a:pt x="443699" y="180467"/>
                  </a:lnTo>
                  <a:lnTo>
                    <a:pt x="443699" y="152920"/>
                  </a:lnTo>
                  <a:lnTo>
                    <a:pt x="443763" y="63474"/>
                  </a:lnTo>
                  <a:lnTo>
                    <a:pt x="443852" y="54140"/>
                  </a:lnTo>
                  <a:lnTo>
                    <a:pt x="443966" y="48120"/>
                  </a:lnTo>
                  <a:lnTo>
                    <a:pt x="444080" y="41694"/>
                  </a:lnTo>
                  <a:lnTo>
                    <a:pt x="444207" y="35483"/>
                  </a:lnTo>
                  <a:lnTo>
                    <a:pt x="444334" y="32359"/>
                  </a:lnTo>
                  <a:lnTo>
                    <a:pt x="444512" y="27876"/>
                  </a:lnTo>
                  <a:lnTo>
                    <a:pt x="445096" y="19177"/>
                  </a:lnTo>
                  <a:lnTo>
                    <a:pt x="446138" y="6223"/>
                  </a:lnTo>
                  <a:lnTo>
                    <a:pt x="446176" y="622"/>
                  </a:lnTo>
                  <a:close/>
                </a:path>
                <a:path w="5536565" h="590550">
                  <a:moveTo>
                    <a:pt x="450545" y="362750"/>
                  </a:moveTo>
                  <a:lnTo>
                    <a:pt x="450227" y="362750"/>
                  </a:lnTo>
                  <a:lnTo>
                    <a:pt x="412572" y="357822"/>
                  </a:lnTo>
                  <a:lnTo>
                    <a:pt x="409460" y="357200"/>
                  </a:lnTo>
                  <a:lnTo>
                    <a:pt x="406971" y="357555"/>
                  </a:lnTo>
                  <a:lnTo>
                    <a:pt x="406971" y="393915"/>
                  </a:lnTo>
                  <a:lnTo>
                    <a:pt x="406920" y="403618"/>
                  </a:lnTo>
                  <a:lnTo>
                    <a:pt x="406844" y="410552"/>
                  </a:lnTo>
                  <a:lnTo>
                    <a:pt x="406781" y="417271"/>
                  </a:lnTo>
                  <a:lnTo>
                    <a:pt x="406666" y="427520"/>
                  </a:lnTo>
                  <a:lnTo>
                    <a:pt x="406603" y="433743"/>
                  </a:lnTo>
                  <a:lnTo>
                    <a:pt x="405726" y="517740"/>
                  </a:lnTo>
                  <a:lnTo>
                    <a:pt x="300570" y="521436"/>
                  </a:lnTo>
                  <a:lnTo>
                    <a:pt x="258013" y="521970"/>
                  </a:lnTo>
                  <a:lnTo>
                    <a:pt x="238671" y="521970"/>
                  </a:lnTo>
                  <a:lnTo>
                    <a:pt x="206870" y="521436"/>
                  </a:lnTo>
                  <a:lnTo>
                    <a:pt x="202006" y="521220"/>
                  </a:lnTo>
                  <a:lnTo>
                    <a:pt x="195072" y="520750"/>
                  </a:lnTo>
                  <a:lnTo>
                    <a:pt x="196646" y="520750"/>
                  </a:lnTo>
                  <a:lnTo>
                    <a:pt x="196646" y="394538"/>
                  </a:lnTo>
                  <a:lnTo>
                    <a:pt x="401370" y="392049"/>
                  </a:lnTo>
                  <a:lnTo>
                    <a:pt x="404482" y="392049"/>
                  </a:lnTo>
                  <a:lnTo>
                    <a:pt x="406971" y="393915"/>
                  </a:lnTo>
                  <a:lnTo>
                    <a:pt x="406971" y="357555"/>
                  </a:lnTo>
                  <a:lnTo>
                    <a:pt x="405104" y="357822"/>
                  </a:lnTo>
                  <a:lnTo>
                    <a:pt x="403860" y="358444"/>
                  </a:lnTo>
                  <a:lnTo>
                    <a:pt x="402615" y="358444"/>
                  </a:lnTo>
                  <a:lnTo>
                    <a:pt x="395376" y="359537"/>
                  </a:lnTo>
                  <a:lnTo>
                    <a:pt x="388975" y="360222"/>
                  </a:lnTo>
                  <a:lnTo>
                    <a:pt x="379818" y="360807"/>
                  </a:lnTo>
                  <a:lnTo>
                    <a:pt x="350964" y="362178"/>
                  </a:lnTo>
                  <a:lnTo>
                    <a:pt x="351256" y="362178"/>
                  </a:lnTo>
                  <a:lnTo>
                    <a:pt x="286372" y="364274"/>
                  </a:lnTo>
                  <a:lnTo>
                    <a:pt x="273494" y="364540"/>
                  </a:lnTo>
                  <a:lnTo>
                    <a:pt x="212750" y="364540"/>
                  </a:lnTo>
                  <a:lnTo>
                    <a:pt x="205511" y="364401"/>
                  </a:lnTo>
                  <a:lnTo>
                    <a:pt x="152450" y="362750"/>
                  </a:lnTo>
                  <a:lnTo>
                    <a:pt x="149364" y="362750"/>
                  </a:lnTo>
                  <a:lnTo>
                    <a:pt x="146240" y="367779"/>
                  </a:lnTo>
                  <a:lnTo>
                    <a:pt x="148729" y="371513"/>
                  </a:lnTo>
                  <a:lnTo>
                    <a:pt x="151841" y="375869"/>
                  </a:lnTo>
                  <a:lnTo>
                    <a:pt x="155498" y="394538"/>
                  </a:lnTo>
                  <a:lnTo>
                    <a:pt x="157238" y="403618"/>
                  </a:lnTo>
                  <a:lnTo>
                    <a:pt x="158254" y="410552"/>
                  </a:lnTo>
                  <a:lnTo>
                    <a:pt x="158623" y="417271"/>
                  </a:lnTo>
                  <a:lnTo>
                    <a:pt x="158686" y="427520"/>
                  </a:lnTo>
                  <a:lnTo>
                    <a:pt x="158788" y="433743"/>
                  </a:lnTo>
                  <a:lnTo>
                    <a:pt x="159270" y="465315"/>
                  </a:lnTo>
                  <a:lnTo>
                    <a:pt x="159791" y="505841"/>
                  </a:lnTo>
                  <a:lnTo>
                    <a:pt x="159766" y="521970"/>
                  </a:lnTo>
                  <a:lnTo>
                    <a:pt x="159308" y="540766"/>
                  </a:lnTo>
                  <a:lnTo>
                    <a:pt x="159308" y="555701"/>
                  </a:lnTo>
                  <a:lnTo>
                    <a:pt x="163042" y="556945"/>
                  </a:lnTo>
                  <a:lnTo>
                    <a:pt x="164287" y="556945"/>
                  </a:lnTo>
                  <a:lnTo>
                    <a:pt x="199009" y="554723"/>
                  </a:lnTo>
                  <a:lnTo>
                    <a:pt x="208254" y="554342"/>
                  </a:lnTo>
                  <a:lnTo>
                    <a:pt x="211899" y="554342"/>
                  </a:lnTo>
                  <a:lnTo>
                    <a:pt x="241414" y="553923"/>
                  </a:lnTo>
                  <a:lnTo>
                    <a:pt x="415772" y="553923"/>
                  </a:lnTo>
                  <a:lnTo>
                    <a:pt x="423862" y="554101"/>
                  </a:lnTo>
                  <a:lnTo>
                    <a:pt x="430809" y="554342"/>
                  </a:lnTo>
                  <a:lnTo>
                    <a:pt x="443687" y="554342"/>
                  </a:lnTo>
                  <a:lnTo>
                    <a:pt x="443687" y="553923"/>
                  </a:lnTo>
                  <a:lnTo>
                    <a:pt x="443776" y="540766"/>
                  </a:lnTo>
                  <a:lnTo>
                    <a:pt x="444093" y="521970"/>
                  </a:lnTo>
                  <a:lnTo>
                    <a:pt x="444157" y="517740"/>
                  </a:lnTo>
                  <a:lnTo>
                    <a:pt x="445554" y="433743"/>
                  </a:lnTo>
                  <a:lnTo>
                    <a:pt x="445592" y="426897"/>
                  </a:lnTo>
                  <a:lnTo>
                    <a:pt x="446798" y="403250"/>
                  </a:lnTo>
                  <a:lnTo>
                    <a:pt x="447624" y="392049"/>
                  </a:lnTo>
                  <a:lnTo>
                    <a:pt x="448665" y="377736"/>
                  </a:lnTo>
                  <a:lnTo>
                    <a:pt x="449287" y="369646"/>
                  </a:lnTo>
                  <a:lnTo>
                    <a:pt x="450215" y="364540"/>
                  </a:lnTo>
                  <a:lnTo>
                    <a:pt x="450265" y="364274"/>
                  </a:lnTo>
                  <a:lnTo>
                    <a:pt x="450545" y="362750"/>
                  </a:lnTo>
                  <a:close/>
                </a:path>
                <a:path w="5536565" h="590550">
                  <a:moveTo>
                    <a:pt x="947127" y="154330"/>
                  </a:moveTo>
                  <a:lnTo>
                    <a:pt x="939520" y="106413"/>
                  </a:lnTo>
                  <a:lnTo>
                    <a:pt x="913485" y="69913"/>
                  </a:lnTo>
                  <a:lnTo>
                    <a:pt x="904811" y="62598"/>
                  </a:lnTo>
                  <a:lnTo>
                    <a:pt x="904811" y="154330"/>
                  </a:lnTo>
                  <a:lnTo>
                    <a:pt x="904722" y="159308"/>
                  </a:lnTo>
                  <a:lnTo>
                    <a:pt x="894041" y="203631"/>
                  </a:lnTo>
                  <a:lnTo>
                    <a:pt x="863968" y="231978"/>
                  </a:lnTo>
                  <a:lnTo>
                    <a:pt x="816444" y="243319"/>
                  </a:lnTo>
                  <a:lnTo>
                    <a:pt x="794092" y="243687"/>
                  </a:lnTo>
                  <a:lnTo>
                    <a:pt x="780008" y="241642"/>
                  </a:lnTo>
                  <a:lnTo>
                    <a:pt x="737730" y="209042"/>
                  </a:lnTo>
                  <a:lnTo>
                    <a:pt x="727189" y="179870"/>
                  </a:lnTo>
                  <a:lnTo>
                    <a:pt x="727100" y="174536"/>
                  </a:lnTo>
                  <a:lnTo>
                    <a:pt x="726846" y="159308"/>
                  </a:lnTo>
                  <a:lnTo>
                    <a:pt x="726909" y="154330"/>
                  </a:lnTo>
                  <a:lnTo>
                    <a:pt x="727240" y="135293"/>
                  </a:lnTo>
                  <a:lnTo>
                    <a:pt x="752348" y="95834"/>
                  </a:lnTo>
                  <a:lnTo>
                    <a:pt x="793483" y="72110"/>
                  </a:lnTo>
                  <a:lnTo>
                    <a:pt x="837819" y="69913"/>
                  </a:lnTo>
                  <a:lnTo>
                    <a:pt x="851725" y="71793"/>
                  </a:lnTo>
                  <a:lnTo>
                    <a:pt x="893914" y="102171"/>
                  </a:lnTo>
                  <a:lnTo>
                    <a:pt x="904582" y="139458"/>
                  </a:lnTo>
                  <a:lnTo>
                    <a:pt x="904811" y="154330"/>
                  </a:lnTo>
                  <a:lnTo>
                    <a:pt x="904811" y="62598"/>
                  </a:lnTo>
                  <a:lnTo>
                    <a:pt x="898842" y="58724"/>
                  </a:lnTo>
                  <a:lnTo>
                    <a:pt x="881481" y="50406"/>
                  </a:lnTo>
                  <a:lnTo>
                    <a:pt x="863828" y="42519"/>
                  </a:lnTo>
                  <a:lnTo>
                    <a:pt x="850925" y="38582"/>
                  </a:lnTo>
                  <a:lnTo>
                    <a:pt x="850036" y="38582"/>
                  </a:lnTo>
                  <a:lnTo>
                    <a:pt x="837412" y="37719"/>
                  </a:lnTo>
                  <a:lnTo>
                    <a:pt x="816444" y="38582"/>
                  </a:lnTo>
                  <a:lnTo>
                    <a:pt x="795121" y="39192"/>
                  </a:lnTo>
                  <a:lnTo>
                    <a:pt x="781164" y="41148"/>
                  </a:lnTo>
                  <a:lnTo>
                    <a:pt x="733425" y="65163"/>
                  </a:lnTo>
                  <a:lnTo>
                    <a:pt x="703503" y="98628"/>
                  </a:lnTo>
                  <a:lnTo>
                    <a:pt x="686041" y="139458"/>
                  </a:lnTo>
                  <a:lnTo>
                    <a:pt x="685761" y="159308"/>
                  </a:lnTo>
                  <a:lnTo>
                    <a:pt x="686041" y="179870"/>
                  </a:lnTo>
                  <a:lnTo>
                    <a:pt x="703503" y="220599"/>
                  </a:lnTo>
                  <a:lnTo>
                    <a:pt x="733425" y="252679"/>
                  </a:lnTo>
                  <a:lnTo>
                    <a:pt x="768438" y="269621"/>
                  </a:lnTo>
                  <a:lnTo>
                    <a:pt x="794854" y="275183"/>
                  </a:lnTo>
                  <a:lnTo>
                    <a:pt x="815822" y="275056"/>
                  </a:lnTo>
                  <a:lnTo>
                    <a:pt x="863346" y="267258"/>
                  </a:lnTo>
                  <a:lnTo>
                    <a:pt x="898715" y="248831"/>
                  </a:lnTo>
                  <a:lnTo>
                    <a:pt x="906068" y="243687"/>
                  </a:lnTo>
                  <a:lnTo>
                    <a:pt x="909561" y="241249"/>
                  </a:lnTo>
                  <a:lnTo>
                    <a:pt x="939520" y="199440"/>
                  </a:lnTo>
                  <a:lnTo>
                    <a:pt x="946848" y="174536"/>
                  </a:lnTo>
                  <a:lnTo>
                    <a:pt x="947127" y="154330"/>
                  </a:lnTo>
                  <a:close/>
                </a:path>
                <a:path w="5536565" h="590550">
                  <a:moveTo>
                    <a:pt x="951484" y="493471"/>
                  </a:moveTo>
                  <a:lnTo>
                    <a:pt x="948372" y="487260"/>
                  </a:lnTo>
                  <a:lnTo>
                    <a:pt x="945261" y="484149"/>
                  </a:lnTo>
                  <a:lnTo>
                    <a:pt x="940727" y="478942"/>
                  </a:lnTo>
                  <a:lnTo>
                    <a:pt x="909523" y="453491"/>
                  </a:lnTo>
                  <a:lnTo>
                    <a:pt x="877582" y="429577"/>
                  </a:lnTo>
                  <a:lnTo>
                    <a:pt x="862495" y="418807"/>
                  </a:lnTo>
                  <a:lnTo>
                    <a:pt x="865606" y="412584"/>
                  </a:lnTo>
                  <a:lnTo>
                    <a:pt x="881862" y="376237"/>
                  </a:lnTo>
                  <a:lnTo>
                    <a:pt x="891120" y="352221"/>
                  </a:lnTo>
                  <a:lnTo>
                    <a:pt x="848804" y="337908"/>
                  </a:lnTo>
                  <a:lnTo>
                    <a:pt x="843826" y="339775"/>
                  </a:lnTo>
                  <a:lnTo>
                    <a:pt x="843864" y="356527"/>
                  </a:lnTo>
                  <a:lnTo>
                    <a:pt x="842733" y="362978"/>
                  </a:lnTo>
                  <a:lnTo>
                    <a:pt x="829513" y="405117"/>
                  </a:lnTo>
                  <a:lnTo>
                    <a:pt x="801509" y="453961"/>
                  </a:lnTo>
                  <a:lnTo>
                    <a:pt x="774509" y="489102"/>
                  </a:lnTo>
                  <a:lnTo>
                    <a:pt x="746836" y="516382"/>
                  </a:lnTo>
                  <a:lnTo>
                    <a:pt x="710031" y="542010"/>
                  </a:lnTo>
                  <a:lnTo>
                    <a:pt x="705675" y="545744"/>
                  </a:lnTo>
                  <a:lnTo>
                    <a:pt x="708164" y="548233"/>
                  </a:lnTo>
                  <a:lnTo>
                    <a:pt x="723099" y="558812"/>
                  </a:lnTo>
                  <a:lnTo>
                    <a:pt x="731812" y="564413"/>
                  </a:lnTo>
                  <a:lnTo>
                    <a:pt x="738657" y="559435"/>
                  </a:lnTo>
                  <a:lnTo>
                    <a:pt x="761022" y="544563"/>
                  </a:lnTo>
                  <a:lnTo>
                    <a:pt x="803694" y="503123"/>
                  </a:lnTo>
                  <a:lnTo>
                    <a:pt x="829627" y="472046"/>
                  </a:lnTo>
                  <a:lnTo>
                    <a:pt x="848804" y="443077"/>
                  </a:lnTo>
                  <a:lnTo>
                    <a:pt x="860615" y="452742"/>
                  </a:lnTo>
                  <a:lnTo>
                    <a:pt x="899388" y="490982"/>
                  </a:lnTo>
                  <a:lnTo>
                    <a:pt x="921613" y="518985"/>
                  </a:lnTo>
                  <a:lnTo>
                    <a:pt x="923480" y="521474"/>
                  </a:lnTo>
                  <a:lnTo>
                    <a:pt x="948461" y="497700"/>
                  </a:lnTo>
                  <a:lnTo>
                    <a:pt x="951484" y="493471"/>
                  </a:lnTo>
                  <a:close/>
                </a:path>
                <a:path w="5536565" h="590550">
                  <a:moveTo>
                    <a:pt x="1105814" y="622"/>
                  </a:moveTo>
                  <a:lnTo>
                    <a:pt x="1102702" y="622"/>
                  </a:lnTo>
                  <a:lnTo>
                    <a:pt x="1092123" y="0"/>
                  </a:lnTo>
                  <a:lnTo>
                    <a:pt x="1059764" y="0"/>
                  </a:lnTo>
                  <a:lnTo>
                    <a:pt x="1056652" y="3111"/>
                  </a:lnTo>
                  <a:lnTo>
                    <a:pt x="1057897" y="6223"/>
                  </a:lnTo>
                  <a:lnTo>
                    <a:pt x="1059726" y="10121"/>
                  </a:lnTo>
                  <a:lnTo>
                    <a:pt x="1060818" y="14147"/>
                  </a:lnTo>
                  <a:lnTo>
                    <a:pt x="1063929" y="52730"/>
                  </a:lnTo>
                  <a:lnTo>
                    <a:pt x="1064120" y="311772"/>
                  </a:lnTo>
                  <a:lnTo>
                    <a:pt x="1066609" y="311772"/>
                  </a:lnTo>
                  <a:lnTo>
                    <a:pt x="1098346" y="309905"/>
                  </a:lnTo>
                  <a:lnTo>
                    <a:pt x="1101458" y="309283"/>
                  </a:lnTo>
                  <a:lnTo>
                    <a:pt x="1103325" y="305549"/>
                  </a:lnTo>
                  <a:lnTo>
                    <a:pt x="1103414" y="61937"/>
                  </a:lnTo>
                  <a:lnTo>
                    <a:pt x="1103515" y="52730"/>
                  </a:lnTo>
                  <a:lnTo>
                    <a:pt x="1103630" y="45732"/>
                  </a:lnTo>
                  <a:lnTo>
                    <a:pt x="1103668" y="44234"/>
                  </a:lnTo>
                  <a:lnTo>
                    <a:pt x="1103845" y="35483"/>
                  </a:lnTo>
                  <a:lnTo>
                    <a:pt x="1103972" y="32359"/>
                  </a:lnTo>
                  <a:lnTo>
                    <a:pt x="1104138" y="27876"/>
                  </a:lnTo>
                  <a:lnTo>
                    <a:pt x="1104734" y="19177"/>
                  </a:lnTo>
                  <a:lnTo>
                    <a:pt x="1105763" y="6223"/>
                  </a:lnTo>
                  <a:lnTo>
                    <a:pt x="1105814" y="622"/>
                  </a:lnTo>
                  <a:close/>
                </a:path>
                <a:path w="5536565" h="590550">
                  <a:moveTo>
                    <a:pt x="1174889" y="536409"/>
                  </a:moveTo>
                  <a:lnTo>
                    <a:pt x="1173022" y="528942"/>
                  </a:lnTo>
                  <a:lnTo>
                    <a:pt x="1169911" y="525830"/>
                  </a:lnTo>
                  <a:lnTo>
                    <a:pt x="1160056" y="515023"/>
                  </a:lnTo>
                  <a:lnTo>
                    <a:pt x="1151750" y="506971"/>
                  </a:lnTo>
                  <a:lnTo>
                    <a:pt x="1140460" y="497700"/>
                  </a:lnTo>
                  <a:lnTo>
                    <a:pt x="1084592" y="454901"/>
                  </a:lnTo>
                  <a:lnTo>
                    <a:pt x="1052296" y="430631"/>
                  </a:lnTo>
                  <a:lnTo>
                    <a:pt x="1061008" y="411340"/>
                  </a:lnTo>
                  <a:lnTo>
                    <a:pt x="1065034" y="402818"/>
                  </a:lnTo>
                  <a:lnTo>
                    <a:pt x="1067587" y="396862"/>
                  </a:lnTo>
                  <a:lnTo>
                    <a:pt x="1069721" y="390677"/>
                  </a:lnTo>
                  <a:lnTo>
                    <a:pt x="1075296" y="372262"/>
                  </a:lnTo>
                  <a:lnTo>
                    <a:pt x="1077226" y="366141"/>
                  </a:lnTo>
                  <a:lnTo>
                    <a:pt x="1079220" y="360375"/>
                  </a:lnTo>
                  <a:lnTo>
                    <a:pt x="1082167" y="352221"/>
                  </a:lnTo>
                  <a:lnTo>
                    <a:pt x="1083411" y="347243"/>
                  </a:lnTo>
                  <a:lnTo>
                    <a:pt x="1079055" y="346621"/>
                  </a:lnTo>
                  <a:lnTo>
                    <a:pt x="1039228" y="336042"/>
                  </a:lnTo>
                  <a:lnTo>
                    <a:pt x="1037361" y="335419"/>
                  </a:lnTo>
                  <a:lnTo>
                    <a:pt x="1032383" y="337286"/>
                  </a:lnTo>
                  <a:lnTo>
                    <a:pt x="1032484" y="337908"/>
                  </a:lnTo>
                  <a:lnTo>
                    <a:pt x="1033005" y="341020"/>
                  </a:lnTo>
                  <a:lnTo>
                    <a:pt x="1034021" y="348894"/>
                  </a:lnTo>
                  <a:lnTo>
                    <a:pt x="1027887" y="386753"/>
                  </a:lnTo>
                  <a:lnTo>
                    <a:pt x="1006208" y="442099"/>
                  </a:lnTo>
                  <a:lnTo>
                    <a:pt x="983830" y="479386"/>
                  </a:lnTo>
                  <a:lnTo>
                    <a:pt x="944435" y="527659"/>
                  </a:lnTo>
                  <a:lnTo>
                    <a:pt x="916241" y="553326"/>
                  </a:lnTo>
                  <a:lnTo>
                    <a:pt x="894854" y="566902"/>
                  </a:lnTo>
                  <a:lnTo>
                    <a:pt x="890498" y="570014"/>
                  </a:lnTo>
                  <a:lnTo>
                    <a:pt x="894232" y="573125"/>
                  </a:lnTo>
                  <a:lnTo>
                    <a:pt x="900455" y="578104"/>
                  </a:lnTo>
                  <a:lnTo>
                    <a:pt x="911656" y="584949"/>
                  </a:lnTo>
                  <a:lnTo>
                    <a:pt x="919124" y="589927"/>
                  </a:lnTo>
                  <a:lnTo>
                    <a:pt x="962329" y="557110"/>
                  </a:lnTo>
                  <a:lnTo>
                    <a:pt x="991628" y="523341"/>
                  </a:lnTo>
                  <a:lnTo>
                    <a:pt x="1018806" y="488657"/>
                  </a:lnTo>
                  <a:lnTo>
                    <a:pt x="1039228" y="454901"/>
                  </a:lnTo>
                  <a:lnTo>
                    <a:pt x="1049959" y="463829"/>
                  </a:lnTo>
                  <a:lnTo>
                    <a:pt x="1087501" y="500087"/>
                  </a:lnTo>
                  <a:lnTo>
                    <a:pt x="1122400" y="538492"/>
                  </a:lnTo>
                  <a:lnTo>
                    <a:pt x="1140040" y="563168"/>
                  </a:lnTo>
                  <a:lnTo>
                    <a:pt x="1143152" y="567524"/>
                  </a:lnTo>
                  <a:lnTo>
                    <a:pt x="1146886" y="564413"/>
                  </a:lnTo>
                  <a:lnTo>
                    <a:pt x="1152486" y="560679"/>
                  </a:lnTo>
                  <a:lnTo>
                    <a:pt x="1168666" y="545122"/>
                  </a:lnTo>
                  <a:lnTo>
                    <a:pt x="1171155" y="541388"/>
                  </a:lnTo>
                  <a:lnTo>
                    <a:pt x="1174889" y="536409"/>
                  </a:lnTo>
                  <a:close/>
                </a:path>
                <a:path w="5536565" h="590550">
                  <a:moveTo>
                    <a:pt x="1577606" y="133591"/>
                  </a:moveTo>
                  <a:lnTo>
                    <a:pt x="1559153" y="90538"/>
                  </a:lnTo>
                  <a:lnTo>
                    <a:pt x="1536179" y="62852"/>
                  </a:lnTo>
                  <a:lnTo>
                    <a:pt x="1536166" y="131330"/>
                  </a:lnTo>
                  <a:lnTo>
                    <a:pt x="1536052" y="134162"/>
                  </a:lnTo>
                  <a:lnTo>
                    <a:pt x="1535950" y="136753"/>
                  </a:lnTo>
                  <a:lnTo>
                    <a:pt x="1535201" y="156197"/>
                  </a:lnTo>
                  <a:lnTo>
                    <a:pt x="1533258" y="182841"/>
                  </a:lnTo>
                  <a:lnTo>
                    <a:pt x="1500974" y="226517"/>
                  </a:lnTo>
                  <a:lnTo>
                    <a:pt x="1467142" y="248399"/>
                  </a:lnTo>
                  <a:lnTo>
                    <a:pt x="1467307" y="248399"/>
                  </a:lnTo>
                  <a:lnTo>
                    <a:pt x="1448993" y="251536"/>
                  </a:lnTo>
                  <a:lnTo>
                    <a:pt x="1420075" y="252653"/>
                  </a:lnTo>
                  <a:lnTo>
                    <a:pt x="1401686" y="252831"/>
                  </a:lnTo>
                  <a:lnTo>
                    <a:pt x="1387259" y="251536"/>
                  </a:lnTo>
                  <a:lnTo>
                    <a:pt x="1388960" y="251536"/>
                  </a:lnTo>
                  <a:lnTo>
                    <a:pt x="1378686" y="248399"/>
                  </a:lnTo>
                  <a:lnTo>
                    <a:pt x="1339329" y="228968"/>
                  </a:lnTo>
                  <a:lnTo>
                    <a:pt x="1315364" y="195427"/>
                  </a:lnTo>
                  <a:lnTo>
                    <a:pt x="1310055" y="174955"/>
                  </a:lnTo>
                  <a:lnTo>
                    <a:pt x="1310551" y="158064"/>
                  </a:lnTo>
                  <a:lnTo>
                    <a:pt x="1324864" y="111696"/>
                  </a:lnTo>
                  <a:lnTo>
                    <a:pt x="1363446" y="76542"/>
                  </a:lnTo>
                  <a:lnTo>
                    <a:pt x="1403781" y="63068"/>
                  </a:lnTo>
                  <a:lnTo>
                    <a:pt x="1425054" y="62852"/>
                  </a:lnTo>
                  <a:lnTo>
                    <a:pt x="1455394" y="63246"/>
                  </a:lnTo>
                  <a:lnTo>
                    <a:pt x="1507197" y="88366"/>
                  </a:lnTo>
                  <a:lnTo>
                    <a:pt x="1533563" y="115976"/>
                  </a:lnTo>
                  <a:lnTo>
                    <a:pt x="1536166" y="131330"/>
                  </a:lnTo>
                  <a:lnTo>
                    <a:pt x="1536166" y="62852"/>
                  </a:lnTo>
                  <a:lnTo>
                    <a:pt x="1484845" y="37668"/>
                  </a:lnTo>
                  <a:lnTo>
                    <a:pt x="1426921" y="31115"/>
                  </a:lnTo>
                  <a:lnTo>
                    <a:pt x="1401546" y="31737"/>
                  </a:lnTo>
                  <a:lnTo>
                    <a:pt x="1348511" y="48539"/>
                  </a:lnTo>
                  <a:lnTo>
                    <a:pt x="1314869" y="66776"/>
                  </a:lnTo>
                  <a:lnTo>
                    <a:pt x="1280121" y="110578"/>
                  </a:lnTo>
                  <a:lnTo>
                    <a:pt x="1270101" y="158064"/>
                  </a:lnTo>
                  <a:lnTo>
                    <a:pt x="1270038" y="181165"/>
                  </a:lnTo>
                  <a:lnTo>
                    <a:pt x="1271968" y="195897"/>
                  </a:lnTo>
                  <a:lnTo>
                    <a:pt x="1300454" y="242189"/>
                  </a:lnTo>
                  <a:lnTo>
                    <a:pt x="1341970" y="269138"/>
                  </a:lnTo>
                  <a:lnTo>
                    <a:pt x="1376895" y="282435"/>
                  </a:lnTo>
                  <a:lnTo>
                    <a:pt x="1376629" y="282435"/>
                  </a:lnTo>
                  <a:lnTo>
                    <a:pt x="1393431" y="284137"/>
                  </a:lnTo>
                  <a:lnTo>
                    <a:pt x="1392961" y="284137"/>
                  </a:lnTo>
                  <a:lnTo>
                    <a:pt x="1418831" y="284391"/>
                  </a:lnTo>
                  <a:lnTo>
                    <a:pt x="1461846" y="282435"/>
                  </a:lnTo>
                  <a:lnTo>
                    <a:pt x="1497863" y="268833"/>
                  </a:lnTo>
                  <a:lnTo>
                    <a:pt x="1540954" y="241439"/>
                  </a:lnTo>
                  <a:lnTo>
                    <a:pt x="1565643" y="207479"/>
                  </a:lnTo>
                  <a:lnTo>
                    <a:pt x="1576895" y="156197"/>
                  </a:lnTo>
                  <a:lnTo>
                    <a:pt x="1577568" y="136753"/>
                  </a:lnTo>
                  <a:lnTo>
                    <a:pt x="1577606" y="133591"/>
                  </a:lnTo>
                  <a:close/>
                </a:path>
                <a:path w="5536565" h="590550">
                  <a:moveTo>
                    <a:pt x="1684553" y="434365"/>
                  </a:moveTo>
                  <a:lnTo>
                    <a:pt x="1682115" y="414909"/>
                  </a:lnTo>
                  <a:lnTo>
                    <a:pt x="1682089" y="414680"/>
                  </a:lnTo>
                  <a:lnTo>
                    <a:pt x="1681988" y="413829"/>
                  </a:lnTo>
                  <a:lnTo>
                    <a:pt x="1681886" y="413080"/>
                  </a:lnTo>
                  <a:lnTo>
                    <a:pt x="1681822" y="412496"/>
                  </a:lnTo>
                  <a:lnTo>
                    <a:pt x="1681734" y="411810"/>
                  </a:lnTo>
                  <a:lnTo>
                    <a:pt x="1680819" y="404495"/>
                  </a:lnTo>
                  <a:lnTo>
                    <a:pt x="1680692" y="403872"/>
                  </a:lnTo>
                  <a:lnTo>
                    <a:pt x="1680197" y="401383"/>
                  </a:lnTo>
                  <a:lnTo>
                    <a:pt x="1676463" y="397649"/>
                  </a:lnTo>
                  <a:lnTo>
                    <a:pt x="1670240" y="398894"/>
                  </a:lnTo>
                  <a:lnTo>
                    <a:pt x="1657781" y="401091"/>
                  </a:lnTo>
                  <a:lnTo>
                    <a:pt x="1589532" y="407555"/>
                  </a:lnTo>
                  <a:lnTo>
                    <a:pt x="1557172" y="409473"/>
                  </a:lnTo>
                  <a:lnTo>
                    <a:pt x="1557705" y="409473"/>
                  </a:lnTo>
                  <a:lnTo>
                    <a:pt x="1478102" y="412496"/>
                  </a:lnTo>
                  <a:lnTo>
                    <a:pt x="1375740" y="414909"/>
                  </a:lnTo>
                  <a:lnTo>
                    <a:pt x="1276781" y="414909"/>
                  </a:lnTo>
                  <a:lnTo>
                    <a:pt x="1213497" y="413550"/>
                  </a:lnTo>
                  <a:lnTo>
                    <a:pt x="1198803" y="412927"/>
                  </a:lnTo>
                  <a:lnTo>
                    <a:pt x="1186294" y="411810"/>
                  </a:lnTo>
                  <a:lnTo>
                    <a:pt x="1186599" y="411810"/>
                  </a:lnTo>
                  <a:lnTo>
                    <a:pt x="1173022" y="410095"/>
                  </a:lnTo>
                  <a:lnTo>
                    <a:pt x="1169911" y="409473"/>
                  </a:lnTo>
                  <a:lnTo>
                    <a:pt x="1167422" y="413829"/>
                  </a:lnTo>
                  <a:lnTo>
                    <a:pt x="1167968" y="414909"/>
                  </a:lnTo>
                  <a:lnTo>
                    <a:pt x="1170533" y="425653"/>
                  </a:lnTo>
                  <a:lnTo>
                    <a:pt x="1174267" y="439966"/>
                  </a:lnTo>
                  <a:lnTo>
                    <a:pt x="1176756" y="446811"/>
                  </a:lnTo>
                  <a:lnTo>
                    <a:pt x="1178001" y="450545"/>
                  </a:lnTo>
                  <a:lnTo>
                    <a:pt x="1182979" y="454279"/>
                  </a:lnTo>
                  <a:lnTo>
                    <a:pt x="1189824" y="453656"/>
                  </a:lnTo>
                  <a:lnTo>
                    <a:pt x="1210868" y="451446"/>
                  </a:lnTo>
                  <a:lnTo>
                    <a:pt x="1227556" y="450075"/>
                  </a:lnTo>
                  <a:lnTo>
                    <a:pt x="1248549" y="448919"/>
                  </a:lnTo>
                  <a:lnTo>
                    <a:pt x="1342288" y="445058"/>
                  </a:lnTo>
                  <a:lnTo>
                    <a:pt x="1458175" y="442455"/>
                  </a:lnTo>
                  <a:lnTo>
                    <a:pt x="1458760" y="442455"/>
                  </a:lnTo>
                  <a:lnTo>
                    <a:pt x="1497761" y="441845"/>
                  </a:lnTo>
                  <a:lnTo>
                    <a:pt x="1651673" y="441845"/>
                  </a:lnTo>
                  <a:lnTo>
                    <a:pt x="1672729" y="442455"/>
                  </a:lnTo>
                  <a:lnTo>
                    <a:pt x="1680819" y="442455"/>
                  </a:lnTo>
                  <a:lnTo>
                    <a:pt x="1681264" y="441845"/>
                  </a:lnTo>
                  <a:lnTo>
                    <a:pt x="1684553" y="437476"/>
                  </a:lnTo>
                  <a:lnTo>
                    <a:pt x="1684553" y="434365"/>
                  </a:lnTo>
                  <a:close/>
                </a:path>
                <a:path w="5536565" h="590550">
                  <a:moveTo>
                    <a:pt x="1971433" y="60363"/>
                  </a:moveTo>
                  <a:lnTo>
                    <a:pt x="1966658" y="58991"/>
                  </a:lnTo>
                  <a:lnTo>
                    <a:pt x="1966468" y="58991"/>
                  </a:lnTo>
                  <a:lnTo>
                    <a:pt x="1931606" y="52273"/>
                  </a:lnTo>
                  <a:lnTo>
                    <a:pt x="1927250" y="52895"/>
                  </a:lnTo>
                  <a:lnTo>
                    <a:pt x="1926005" y="53517"/>
                  </a:lnTo>
                  <a:lnTo>
                    <a:pt x="1926005" y="87122"/>
                  </a:lnTo>
                  <a:lnTo>
                    <a:pt x="1925904" y="101942"/>
                  </a:lnTo>
                  <a:lnTo>
                    <a:pt x="1925828" y="108864"/>
                  </a:lnTo>
                  <a:lnTo>
                    <a:pt x="1925751" y="115722"/>
                  </a:lnTo>
                  <a:lnTo>
                    <a:pt x="1925650" y="125704"/>
                  </a:lnTo>
                  <a:lnTo>
                    <a:pt x="1925599" y="129438"/>
                  </a:lnTo>
                  <a:lnTo>
                    <a:pt x="1924138" y="263232"/>
                  </a:lnTo>
                  <a:lnTo>
                    <a:pt x="1917700" y="263956"/>
                  </a:lnTo>
                  <a:lnTo>
                    <a:pt x="1912315" y="264439"/>
                  </a:lnTo>
                  <a:lnTo>
                    <a:pt x="1905050" y="264845"/>
                  </a:lnTo>
                  <a:lnTo>
                    <a:pt x="1826158" y="268122"/>
                  </a:lnTo>
                  <a:lnTo>
                    <a:pt x="1785988" y="268795"/>
                  </a:lnTo>
                  <a:lnTo>
                    <a:pt x="1774164" y="268795"/>
                  </a:lnTo>
                  <a:lnTo>
                    <a:pt x="1774037" y="263232"/>
                  </a:lnTo>
                  <a:lnTo>
                    <a:pt x="1770430" y="92722"/>
                  </a:lnTo>
                  <a:lnTo>
                    <a:pt x="1920405" y="87122"/>
                  </a:lnTo>
                  <a:lnTo>
                    <a:pt x="1926005" y="87122"/>
                  </a:lnTo>
                  <a:lnTo>
                    <a:pt x="1926005" y="53517"/>
                  </a:lnTo>
                  <a:lnTo>
                    <a:pt x="1924761" y="53517"/>
                  </a:lnTo>
                  <a:lnTo>
                    <a:pt x="1918589" y="54267"/>
                  </a:lnTo>
                  <a:lnTo>
                    <a:pt x="1912772" y="54876"/>
                  </a:lnTo>
                  <a:lnTo>
                    <a:pt x="1873046" y="58216"/>
                  </a:lnTo>
                  <a:lnTo>
                    <a:pt x="1861743" y="58991"/>
                  </a:lnTo>
                  <a:lnTo>
                    <a:pt x="1813598" y="60985"/>
                  </a:lnTo>
                  <a:lnTo>
                    <a:pt x="1814372" y="60985"/>
                  </a:lnTo>
                  <a:lnTo>
                    <a:pt x="1798193" y="61442"/>
                  </a:lnTo>
                  <a:lnTo>
                    <a:pt x="1785975" y="61582"/>
                  </a:lnTo>
                  <a:lnTo>
                    <a:pt x="1757959" y="61582"/>
                  </a:lnTo>
                  <a:lnTo>
                    <a:pt x="1738071" y="60985"/>
                  </a:lnTo>
                  <a:lnTo>
                    <a:pt x="1728114" y="60363"/>
                  </a:lnTo>
                  <a:lnTo>
                    <a:pt x="1723758" y="59740"/>
                  </a:lnTo>
                  <a:lnTo>
                    <a:pt x="1720646" y="65963"/>
                  </a:lnTo>
                  <a:lnTo>
                    <a:pt x="1723136" y="69697"/>
                  </a:lnTo>
                  <a:lnTo>
                    <a:pt x="1726869" y="74676"/>
                  </a:lnTo>
                  <a:lnTo>
                    <a:pt x="1726971" y="75298"/>
                  </a:lnTo>
                  <a:lnTo>
                    <a:pt x="1732686" y="115722"/>
                  </a:lnTo>
                  <a:lnTo>
                    <a:pt x="1734185" y="155346"/>
                  </a:lnTo>
                  <a:lnTo>
                    <a:pt x="1736788" y="239039"/>
                  </a:lnTo>
                  <a:lnTo>
                    <a:pt x="1737804" y="269443"/>
                  </a:lnTo>
                  <a:lnTo>
                    <a:pt x="1737995" y="275755"/>
                  </a:lnTo>
                  <a:lnTo>
                    <a:pt x="1738071" y="303682"/>
                  </a:lnTo>
                  <a:lnTo>
                    <a:pt x="1741805" y="304927"/>
                  </a:lnTo>
                  <a:lnTo>
                    <a:pt x="1744916" y="304927"/>
                  </a:lnTo>
                  <a:lnTo>
                    <a:pt x="1768563" y="302437"/>
                  </a:lnTo>
                  <a:lnTo>
                    <a:pt x="1776425" y="302056"/>
                  </a:lnTo>
                  <a:lnTo>
                    <a:pt x="1869186" y="298704"/>
                  </a:lnTo>
                  <a:lnTo>
                    <a:pt x="1914461" y="297459"/>
                  </a:lnTo>
                  <a:lnTo>
                    <a:pt x="1944052" y="297459"/>
                  </a:lnTo>
                  <a:lnTo>
                    <a:pt x="1950275" y="298081"/>
                  </a:lnTo>
                  <a:lnTo>
                    <a:pt x="1959610" y="298704"/>
                  </a:lnTo>
                  <a:lnTo>
                    <a:pt x="1959610" y="297459"/>
                  </a:lnTo>
                  <a:lnTo>
                    <a:pt x="1959610" y="289991"/>
                  </a:lnTo>
                  <a:lnTo>
                    <a:pt x="1960295" y="268795"/>
                  </a:lnTo>
                  <a:lnTo>
                    <a:pt x="1960384" y="266344"/>
                  </a:lnTo>
                  <a:lnTo>
                    <a:pt x="1960486" y="263232"/>
                  </a:lnTo>
                  <a:lnTo>
                    <a:pt x="1960854" y="251993"/>
                  </a:lnTo>
                  <a:lnTo>
                    <a:pt x="1962848" y="184785"/>
                  </a:lnTo>
                  <a:lnTo>
                    <a:pt x="1965210" y="129438"/>
                  </a:lnTo>
                  <a:lnTo>
                    <a:pt x="1965833" y="123837"/>
                  </a:lnTo>
                  <a:lnTo>
                    <a:pt x="1967077" y="100812"/>
                  </a:lnTo>
                  <a:lnTo>
                    <a:pt x="1968411" y="87122"/>
                  </a:lnTo>
                  <a:lnTo>
                    <a:pt x="1969566" y="75298"/>
                  </a:lnTo>
                  <a:lnTo>
                    <a:pt x="1969655" y="74676"/>
                  </a:lnTo>
                  <a:lnTo>
                    <a:pt x="1970811" y="66586"/>
                  </a:lnTo>
                  <a:lnTo>
                    <a:pt x="1970874" y="65963"/>
                  </a:lnTo>
                  <a:lnTo>
                    <a:pt x="1971306" y="61582"/>
                  </a:lnTo>
                  <a:lnTo>
                    <a:pt x="1971433" y="60363"/>
                  </a:lnTo>
                  <a:close/>
                </a:path>
                <a:path w="5536565" h="590550">
                  <a:moveTo>
                    <a:pt x="2138832" y="622"/>
                  </a:moveTo>
                  <a:lnTo>
                    <a:pt x="2135721" y="622"/>
                  </a:lnTo>
                  <a:lnTo>
                    <a:pt x="2127631" y="0"/>
                  </a:lnTo>
                  <a:lnTo>
                    <a:pt x="2092782" y="0"/>
                  </a:lnTo>
                  <a:lnTo>
                    <a:pt x="2089670" y="3111"/>
                  </a:lnTo>
                  <a:lnTo>
                    <a:pt x="2090915" y="6223"/>
                  </a:lnTo>
                  <a:lnTo>
                    <a:pt x="2092731" y="10121"/>
                  </a:lnTo>
                  <a:lnTo>
                    <a:pt x="2093823" y="14147"/>
                  </a:lnTo>
                  <a:lnTo>
                    <a:pt x="2094623" y="20751"/>
                  </a:lnTo>
                  <a:lnTo>
                    <a:pt x="2095576" y="32359"/>
                  </a:lnTo>
                  <a:lnTo>
                    <a:pt x="2096477" y="44234"/>
                  </a:lnTo>
                  <a:lnTo>
                    <a:pt x="2096554" y="45732"/>
                  </a:lnTo>
                  <a:lnTo>
                    <a:pt x="2096935" y="52730"/>
                  </a:lnTo>
                  <a:lnTo>
                    <a:pt x="2096998" y="55981"/>
                  </a:lnTo>
                  <a:lnTo>
                    <a:pt x="2097112" y="72034"/>
                  </a:lnTo>
                  <a:lnTo>
                    <a:pt x="2097138" y="100190"/>
                  </a:lnTo>
                  <a:lnTo>
                    <a:pt x="2086343" y="100914"/>
                  </a:lnTo>
                  <a:lnTo>
                    <a:pt x="2078545" y="101358"/>
                  </a:lnTo>
                  <a:lnTo>
                    <a:pt x="2048281" y="102273"/>
                  </a:lnTo>
                  <a:lnTo>
                    <a:pt x="2026488" y="102273"/>
                  </a:lnTo>
                  <a:lnTo>
                    <a:pt x="2003679" y="101180"/>
                  </a:lnTo>
                  <a:lnTo>
                    <a:pt x="1996859" y="100774"/>
                  </a:lnTo>
                  <a:lnTo>
                    <a:pt x="1990598" y="100190"/>
                  </a:lnTo>
                  <a:lnTo>
                    <a:pt x="1990877" y="100190"/>
                  </a:lnTo>
                  <a:lnTo>
                    <a:pt x="1985746" y="99568"/>
                  </a:lnTo>
                  <a:lnTo>
                    <a:pt x="1980145" y="98323"/>
                  </a:lnTo>
                  <a:lnTo>
                    <a:pt x="1981390" y="103924"/>
                  </a:lnTo>
                  <a:lnTo>
                    <a:pt x="1985213" y="129438"/>
                  </a:lnTo>
                  <a:lnTo>
                    <a:pt x="1985746" y="133172"/>
                  </a:lnTo>
                  <a:lnTo>
                    <a:pt x="1989480" y="135661"/>
                  </a:lnTo>
                  <a:lnTo>
                    <a:pt x="2011641" y="133794"/>
                  </a:lnTo>
                  <a:lnTo>
                    <a:pt x="2046960" y="131381"/>
                  </a:lnTo>
                  <a:lnTo>
                    <a:pt x="2053374" y="131064"/>
                  </a:lnTo>
                  <a:lnTo>
                    <a:pt x="2097138" y="129438"/>
                  </a:lnTo>
                  <a:lnTo>
                    <a:pt x="2097138" y="223405"/>
                  </a:lnTo>
                  <a:lnTo>
                    <a:pt x="2085975" y="224129"/>
                  </a:lnTo>
                  <a:lnTo>
                    <a:pt x="2077885" y="224561"/>
                  </a:lnTo>
                  <a:lnTo>
                    <a:pt x="2041321" y="225615"/>
                  </a:lnTo>
                  <a:lnTo>
                    <a:pt x="2023491" y="225615"/>
                  </a:lnTo>
                  <a:lnTo>
                    <a:pt x="1979523" y="223405"/>
                  </a:lnTo>
                  <a:lnTo>
                    <a:pt x="1973922" y="222161"/>
                  </a:lnTo>
                  <a:lnTo>
                    <a:pt x="1975167" y="227761"/>
                  </a:lnTo>
                  <a:lnTo>
                    <a:pt x="1978901" y="252653"/>
                  </a:lnTo>
                  <a:lnTo>
                    <a:pt x="1980145" y="256387"/>
                  </a:lnTo>
                  <a:lnTo>
                    <a:pt x="1983257" y="259499"/>
                  </a:lnTo>
                  <a:lnTo>
                    <a:pt x="2005418" y="257632"/>
                  </a:lnTo>
                  <a:lnTo>
                    <a:pt x="2040737" y="255219"/>
                  </a:lnTo>
                  <a:lnTo>
                    <a:pt x="2097138" y="252653"/>
                  </a:lnTo>
                  <a:lnTo>
                    <a:pt x="2097138" y="407606"/>
                  </a:lnTo>
                  <a:lnTo>
                    <a:pt x="2099627" y="407606"/>
                  </a:lnTo>
                  <a:lnTo>
                    <a:pt x="2131364" y="405739"/>
                  </a:lnTo>
                  <a:lnTo>
                    <a:pt x="2134476" y="405117"/>
                  </a:lnTo>
                  <a:lnTo>
                    <a:pt x="2136343" y="401383"/>
                  </a:lnTo>
                  <a:lnTo>
                    <a:pt x="2136343" y="252653"/>
                  </a:lnTo>
                  <a:lnTo>
                    <a:pt x="2136343" y="225615"/>
                  </a:lnTo>
                  <a:lnTo>
                    <a:pt x="2136343" y="129438"/>
                  </a:lnTo>
                  <a:lnTo>
                    <a:pt x="2136343" y="102273"/>
                  </a:lnTo>
                  <a:lnTo>
                    <a:pt x="2136419" y="61937"/>
                  </a:lnTo>
                  <a:lnTo>
                    <a:pt x="2136521" y="52730"/>
                  </a:lnTo>
                  <a:lnTo>
                    <a:pt x="2136648" y="45732"/>
                  </a:lnTo>
                  <a:lnTo>
                    <a:pt x="2136673" y="44234"/>
                  </a:lnTo>
                  <a:lnTo>
                    <a:pt x="2138781" y="6223"/>
                  </a:lnTo>
                  <a:lnTo>
                    <a:pt x="2138832" y="622"/>
                  </a:lnTo>
                  <a:close/>
                </a:path>
                <a:path w="5536565" h="590550">
                  <a:moveTo>
                    <a:pt x="2173059" y="543255"/>
                  </a:moveTo>
                  <a:lnTo>
                    <a:pt x="2169579" y="522846"/>
                  </a:lnTo>
                  <a:lnTo>
                    <a:pt x="2169452" y="522097"/>
                  </a:lnTo>
                  <a:lnTo>
                    <a:pt x="2169337" y="521436"/>
                  </a:lnTo>
                  <a:lnTo>
                    <a:pt x="2169261" y="520966"/>
                  </a:lnTo>
                  <a:lnTo>
                    <a:pt x="2168080" y="514007"/>
                  </a:lnTo>
                  <a:lnTo>
                    <a:pt x="2167979" y="513537"/>
                  </a:lnTo>
                  <a:lnTo>
                    <a:pt x="2167458" y="510895"/>
                  </a:lnTo>
                  <a:lnTo>
                    <a:pt x="2163724" y="507161"/>
                  </a:lnTo>
                  <a:lnTo>
                    <a:pt x="2157501" y="508406"/>
                  </a:lnTo>
                  <a:lnTo>
                    <a:pt x="2148421" y="510628"/>
                  </a:lnTo>
                  <a:lnTo>
                    <a:pt x="2140928" y="512102"/>
                  </a:lnTo>
                  <a:lnTo>
                    <a:pt x="2097963" y="517563"/>
                  </a:lnTo>
                  <a:lnTo>
                    <a:pt x="2035175" y="521436"/>
                  </a:lnTo>
                  <a:lnTo>
                    <a:pt x="1994496" y="522846"/>
                  </a:lnTo>
                  <a:lnTo>
                    <a:pt x="1940090" y="522846"/>
                  </a:lnTo>
                  <a:lnTo>
                    <a:pt x="1930704" y="522681"/>
                  </a:lnTo>
                  <a:lnTo>
                    <a:pt x="1912315" y="522097"/>
                  </a:lnTo>
                  <a:lnTo>
                    <a:pt x="1902396" y="521436"/>
                  </a:lnTo>
                  <a:lnTo>
                    <a:pt x="1902955" y="521436"/>
                  </a:lnTo>
                  <a:lnTo>
                    <a:pt x="1894890" y="509651"/>
                  </a:lnTo>
                  <a:lnTo>
                    <a:pt x="1894890" y="430441"/>
                  </a:lnTo>
                  <a:lnTo>
                    <a:pt x="1895017" y="419442"/>
                  </a:lnTo>
                  <a:lnTo>
                    <a:pt x="1895144" y="414972"/>
                  </a:lnTo>
                  <a:lnTo>
                    <a:pt x="1895513" y="402005"/>
                  </a:lnTo>
                  <a:lnTo>
                    <a:pt x="1895563" y="401383"/>
                  </a:lnTo>
                  <a:lnTo>
                    <a:pt x="1896757" y="387692"/>
                  </a:lnTo>
                  <a:lnTo>
                    <a:pt x="1896757" y="381469"/>
                  </a:lnTo>
                  <a:lnTo>
                    <a:pt x="1893023" y="381469"/>
                  </a:lnTo>
                  <a:lnTo>
                    <a:pt x="1876221" y="380225"/>
                  </a:lnTo>
                  <a:lnTo>
                    <a:pt x="1858175" y="379603"/>
                  </a:lnTo>
                  <a:lnTo>
                    <a:pt x="1848218" y="379603"/>
                  </a:lnTo>
                  <a:lnTo>
                    <a:pt x="1851952" y="392049"/>
                  </a:lnTo>
                  <a:lnTo>
                    <a:pt x="1853819" y="406361"/>
                  </a:lnTo>
                  <a:lnTo>
                    <a:pt x="1854898" y="414972"/>
                  </a:lnTo>
                  <a:lnTo>
                    <a:pt x="1855444" y="421601"/>
                  </a:lnTo>
                  <a:lnTo>
                    <a:pt x="1855647" y="429628"/>
                  </a:lnTo>
                  <a:lnTo>
                    <a:pt x="1855774" y="507161"/>
                  </a:lnTo>
                  <a:lnTo>
                    <a:pt x="1855901" y="514007"/>
                  </a:lnTo>
                  <a:lnTo>
                    <a:pt x="1877428" y="552018"/>
                  </a:lnTo>
                  <a:lnTo>
                    <a:pt x="1884438" y="553605"/>
                  </a:lnTo>
                  <a:lnTo>
                    <a:pt x="1884210" y="553605"/>
                  </a:lnTo>
                  <a:lnTo>
                    <a:pt x="1894636" y="553808"/>
                  </a:lnTo>
                  <a:lnTo>
                    <a:pt x="1939239" y="553808"/>
                  </a:lnTo>
                  <a:lnTo>
                    <a:pt x="1968004" y="553605"/>
                  </a:lnTo>
                  <a:lnTo>
                    <a:pt x="2099157" y="550341"/>
                  </a:lnTo>
                  <a:lnTo>
                    <a:pt x="2128228" y="550100"/>
                  </a:lnTo>
                  <a:lnTo>
                    <a:pt x="2169947" y="550100"/>
                  </a:lnTo>
                  <a:lnTo>
                    <a:pt x="2173059" y="546366"/>
                  </a:lnTo>
                  <a:lnTo>
                    <a:pt x="2173059" y="543255"/>
                  </a:lnTo>
                  <a:close/>
                </a:path>
                <a:path w="5536565" h="590550">
                  <a:moveTo>
                    <a:pt x="2684551" y="250786"/>
                  </a:moveTo>
                  <a:lnTo>
                    <a:pt x="2680817" y="242697"/>
                  </a:lnTo>
                  <a:lnTo>
                    <a:pt x="2678328" y="240830"/>
                  </a:lnTo>
                  <a:lnTo>
                    <a:pt x="2672575" y="235902"/>
                  </a:lnTo>
                  <a:lnTo>
                    <a:pt x="2621623" y="200647"/>
                  </a:lnTo>
                  <a:lnTo>
                    <a:pt x="2576995" y="171754"/>
                  </a:lnTo>
                  <a:lnTo>
                    <a:pt x="2538311" y="146862"/>
                  </a:lnTo>
                  <a:lnTo>
                    <a:pt x="2544153" y="134696"/>
                  </a:lnTo>
                  <a:lnTo>
                    <a:pt x="2556662" y="97116"/>
                  </a:lnTo>
                  <a:lnTo>
                    <a:pt x="2561336" y="74676"/>
                  </a:lnTo>
                  <a:lnTo>
                    <a:pt x="2567559" y="74676"/>
                  </a:lnTo>
                  <a:lnTo>
                    <a:pt x="2583383" y="73914"/>
                  </a:lnTo>
                  <a:lnTo>
                    <a:pt x="2591371" y="73914"/>
                  </a:lnTo>
                  <a:lnTo>
                    <a:pt x="2600706" y="73545"/>
                  </a:lnTo>
                  <a:lnTo>
                    <a:pt x="2607449" y="73545"/>
                  </a:lnTo>
                  <a:lnTo>
                    <a:pt x="2624848" y="73914"/>
                  </a:lnTo>
                  <a:lnTo>
                    <a:pt x="2676461" y="73914"/>
                  </a:lnTo>
                  <a:lnTo>
                    <a:pt x="2676461" y="73545"/>
                  </a:lnTo>
                  <a:lnTo>
                    <a:pt x="2676461" y="67208"/>
                  </a:lnTo>
                  <a:lnTo>
                    <a:pt x="2675839" y="59740"/>
                  </a:lnTo>
                  <a:lnTo>
                    <a:pt x="2674302" y="49377"/>
                  </a:lnTo>
                  <a:lnTo>
                    <a:pt x="2674277" y="49161"/>
                  </a:lnTo>
                  <a:lnTo>
                    <a:pt x="2674162" y="48425"/>
                  </a:lnTo>
                  <a:lnTo>
                    <a:pt x="2674099" y="47955"/>
                  </a:lnTo>
                  <a:lnTo>
                    <a:pt x="2673997" y="47294"/>
                  </a:lnTo>
                  <a:lnTo>
                    <a:pt x="2673350" y="42938"/>
                  </a:lnTo>
                  <a:lnTo>
                    <a:pt x="2673312" y="42799"/>
                  </a:lnTo>
                  <a:lnTo>
                    <a:pt x="2672105" y="38582"/>
                  </a:lnTo>
                  <a:lnTo>
                    <a:pt x="2672054" y="38341"/>
                  </a:lnTo>
                  <a:lnTo>
                    <a:pt x="2671483" y="35471"/>
                  </a:lnTo>
                  <a:lnTo>
                    <a:pt x="2666504" y="33604"/>
                  </a:lnTo>
                  <a:lnTo>
                    <a:pt x="2664637" y="34226"/>
                  </a:lnTo>
                  <a:lnTo>
                    <a:pt x="2654960" y="36055"/>
                  </a:lnTo>
                  <a:lnTo>
                    <a:pt x="2615692" y="41287"/>
                  </a:lnTo>
                  <a:lnTo>
                    <a:pt x="2584361" y="43561"/>
                  </a:lnTo>
                  <a:lnTo>
                    <a:pt x="2567343" y="45008"/>
                  </a:lnTo>
                  <a:lnTo>
                    <a:pt x="2555583" y="45847"/>
                  </a:lnTo>
                  <a:lnTo>
                    <a:pt x="2543581" y="46405"/>
                  </a:lnTo>
                  <a:lnTo>
                    <a:pt x="2484920" y="48425"/>
                  </a:lnTo>
                  <a:lnTo>
                    <a:pt x="2468613" y="49161"/>
                  </a:lnTo>
                  <a:lnTo>
                    <a:pt x="2461831" y="49377"/>
                  </a:lnTo>
                  <a:lnTo>
                    <a:pt x="2443238" y="49377"/>
                  </a:lnTo>
                  <a:lnTo>
                    <a:pt x="2399538" y="47294"/>
                  </a:lnTo>
                  <a:lnTo>
                    <a:pt x="2396426" y="47294"/>
                  </a:lnTo>
                  <a:lnTo>
                    <a:pt x="2393937" y="51028"/>
                  </a:lnTo>
                  <a:lnTo>
                    <a:pt x="2394559" y="52273"/>
                  </a:lnTo>
                  <a:lnTo>
                    <a:pt x="2396426" y="60363"/>
                  </a:lnTo>
                  <a:lnTo>
                    <a:pt x="2399538" y="72809"/>
                  </a:lnTo>
                  <a:lnTo>
                    <a:pt x="2401405" y="77787"/>
                  </a:lnTo>
                  <a:lnTo>
                    <a:pt x="2401405" y="78409"/>
                  </a:lnTo>
                  <a:lnTo>
                    <a:pt x="2402027" y="79032"/>
                  </a:lnTo>
                  <a:lnTo>
                    <a:pt x="2403271" y="82143"/>
                  </a:lnTo>
                  <a:lnTo>
                    <a:pt x="2407005" y="86499"/>
                  </a:lnTo>
                  <a:lnTo>
                    <a:pt x="2413228" y="85877"/>
                  </a:lnTo>
                  <a:lnTo>
                    <a:pt x="2423160" y="84416"/>
                  </a:lnTo>
                  <a:lnTo>
                    <a:pt x="2429611" y="83540"/>
                  </a:lnTo>
                  <a:lnTo>
                    <a:pt x="2435415" y="82892"/>
                  </a:lnTo>
                  <a:lnTo>
                    <a:pt x="2457450" y="80899"/>
                  </a:lnTo>
                  <a:lnTo>
                    <a:pt x="2475458" y="79654"/>
                  </a:lnTo>
                  <a:lnTo>
                    <a:pt x="2487904" y="78409"/>
                  </a:lnTo>
                  <a:lnTo>
                    <a:pt x="2507818" y="77787"/>
                  </a:lnTo>
                  <a:lnTo>
                    <a:pt x="2516530" y="77165"/>
                  </a:lnTo>
                  <a:lnTo>
                    <a:pt x="2516416" y="79654"/>
                  </a:lnTo>
                  <a:lnTo>
                    <a:pt x="2516289" y="82143"/>
                  </a:lnTo>
                  <a:lnTo>
                    <a:pt x="2516174" y="84416"/>
                  </a:lnTo>
                  <a:lnTo>
                    <a:pt x="2516073" y="86499"/>
                  </a:lnTo>
                  <a:lnTo>
                    <a:pt x="2515514" y="97904"/>
                  </a:lnTo>
                  <a:lnTo>
                    <a:pt x="2496312" y="149974"/>
                  </a:lnTo>
                  <a:lnTo>
                    <a:pt x="2475458" y="187693"/>
                  </a:lnTo>
                  <a:lnTo>
                    <a:pt x="2443416" y="224028"/>
                  </a:lnTo>
                  <a:lnTo>
                    <a:pt x="2407983" y="259257"/>
                  </a:lnTo>
                  <a:lnTo>
                    <a:pt x="2363444" y="289369"/>
                  </a:lnTo>
                  <a:lnTo>
                    <a:pt x="2362822" y="289991"/>
                  </a:lnTo>
                  <a:lnTo>
                    <a:pt x="2358466" y="293103"/>
                  </a:lnTo>
                  <a:lnTo>
                    <a:pt x="2360955" y="295592"/>
                  </a:lnTo>
                  <a:lnTo>
                    <a:pt x="2376513" y="309283"/>
                  </a:lnTo>
                  <a:lnTo>
                    <a:pt x="2382736" y="314261"/>
                  </a:lnTo>
                  <a:lnTo>
                    <a:pt x="2392692" y="311150"/>
                  </a:lnTo>
                  <a:lnTo>
                    <a:pt x="2395804" y="308660"/>
                  </a:lnTo>
                  <a:lnTo>
                    <a:pt x="2445435" y="272910"/>
                  </a:lnTo>
                  <a:lnTo>
                    <a:pt x="2475458" y="246735"/>
                  </a:lnTo>
                  <a:lnTo>
                    <a:pt x="2498026" y="217297"/>
                  </a:lnTo>
                  <a:lnTo>
                    <a:pt x="2525242" y="171754"/>
                  </a:lnTo>
                  <a:lnTo>
                    <a:pt x="2537853" y="179971"/>
                  </a:lnTo>
                  <a:lnTo>
                    <a:pt x="2585047" y="216687"/>
                  </a:lnTo>
                  <a:lnTo>
                    <a:pt x="2629522" y="256298"/>
                  </a:lnTo>
                  <a:lnTo>
                    <a:pt x="2654058" y="283768"/>
                  </a:lnTo>
                  <a:lnTo>
                    <a:pt x="2659037" y="280657"/>
                  </a:lnTo>
                  <a:lnTo>
                    <a:pt x="2663393" y="276923"/>
                  </a:lnTo>
                  <a:lnTo>
                    <a:pt x="2678328" y="258254"/>
                  </a:lnTo>
                  <a:lnTo>
                    <a:pt x="2681440" y="255143"/>
                  </a:lnTo>
                  <a:lnTo>
                    <a:pt x="2684551" y="250786"/>
                  </a:lnTo>
                  <a:close/>
                </a:path>
                <a:path w="5536565" h="590550">
                  <a:moveTo>
                    <a:pt x="2798432" y="622"/>
                  </a:moveTo>
                  <a:lnTo>
                    <a:pt x="2795320" y="622"/>
                  </a:lnTo>
                  <a:lnTo>
                    <a:pt x="2784119" y="0"/>
                  </a:lnTo>
                  <a:lnTo>
                    <a:pt x="2752382" y="0"/>
                  </a:lnTo>
                  <a:lnTo>
                    <a:pt x="2749270" y="3111"/>
                  </a:lnTo>
                  <a:lnTo>
                    <a:pt x="2750515" y="6223"/>
                  </a:lnTo>
                  <a:lnTo>
                    <a:pt x="2752344" y="10121"/>
                  </a:lnTo>
                  <a:lnTo>
                    <a:pt x="2753436" y="14147"/>
                  </a:lnTo>
                  <a:lnTo>
                    <a:pt x="2754236" y="20751"/>
                  </a:lnTo>
                  <a:lnTo>
                    <a:pt x="2755188" y="32359"/>
                  </a:lnTo>
                  <a:lnTo>
                    <a:pt x="2756090" y="44234"/>
                  </a:lnTo>
                  <a:lnTo>
                    <a:pt x="2756166" y="45732"/>
                  </a:lnTo>
                  <a:lnTo>
                    <a:pt x="2756547" y="52730"/>
                  </a:lnTo>
                  <a:lnTo>
                    <a:pt x="2756611" y="55981"/>
                  </a:lnTo>
                  <a:lnTo>
                    <a:pt x="2756712" y="72034"/>
                  </a:lnTo>
                  <a:lnTo>
                    <a:pt x="2756738" y="298081"/>
                  </a:lnTo>
                  <a:lnTo>
                    <a:pt x="2759227" y="298081"/>
                  </a:lnTo>
                  <a:lnTo>
                    <a:pt x="2790964" y="296214"/>
                  </a:lnTo>
                  <a:lnTo>
                    <a:pt x="2794076" y="295592"/>
                  </a:lnTo>
                  <a:lnTo>
                    <a:pt x="2795943" y="291858"/>
                  </a:lnTo>
                  <a:lnTo>
                    <a:pt x="2796032" y="61937"/>
                  </a:lnTo>
                  <a:lnTo>
                    <a:pt x="2796133" y="52730"/>
                  </a:lnTo>
                  <a:lnTo>
                    <a:pt x="2796260" y="45732"/>
                  </a:lnTo>
                  <a:lnTo>
                    <a:pt x="2796286" y="44234"/>
                  </a:lnTo>
                  <a:lnTo>
                    <a:pt x="2796463" y="35483"/>
                  </a:lnTo>
                  <a:lnTo>
                    <a:pt x="2796590" y="32359"/>
                  </a:lnTo>
                  <a:lnTo>
                    <a:pt x="2796768" y="27876"/>
                  </a:lnTo>
                  <a:lnTo>
                    <a:pt x="2797352" y="19177"/>
                  </a:lnTo>
                  <a:lnTo>
                    <a:pt x="2798381" y="6223"/>
                  </a:lnTo>
                  <a:lnTo>
                    <a:pt x="2798432" y="622"/>
                  </a:lnTo>
                  <a:close/>
                </a:path>
                <a:path w="5536565" h="590550">
                  <a:moveTo>
                    <a:pt x="2827058" y="550100"/>
                  </a:moveTo>
                  <a:lnTo>
                    <a:pt x="2826435" y="546989"/>
                  </a:lnTo>
                  <a:lnTo>
                    <a:pt x="2823908" y="529285"/>
                  </a:lnTo>
                  <a:lnTo>
                    <a:pt x="2823857" y="528942"/>
                  </a:lnTo>
                  <a:lnTo>
                    <a:pt x="2823743" y="528091"/>
                  </a:lnTo>
                  <a:lnTo>
                    <a:pt x="2823629" y="527291"/>
                  </a:lnTo>
                  <a:lnTo>
                    <a:pt x="2822702" y="520852"/>
                  </a:lnTo>
                  <a:lnTo>
                    <a:pt x="2822651" y="520598"/>
                  </a:lnTo>
                  <a:lnTo>
                    <a:pt x="2822079" y="517740"/>
                  </a:lnTo>
                  <a:lnTo>
                    <a:pt x="2818346" y="514007"/>
                  </a:lnTo>
                  <a:lnTo>
                    <a:pt x="2812123" y="515251"/>
                  </a:lnTo>
                  <a:lnTo>
                    <a:pt x="2802699" y="517740"/>
                  </a:lnTo>
                  <a:lnTo>
                    <a:pt x="2795320" y="519379"/>
                  </a:lnTo>
                  <a:lnTo>
                    <a:pt x="2787269" y="520598"/>
                  </a:lnTo>
                  <a:lnTo>
                    <a:pt x="2763088" y="523455"/>
                  </a:lnTo>
                  <a:lnTo>
                    <a:pt x="2763266" y="523455"/>
                  </a:lnTo>
                  <a:lnTo>
                    <a:pt x="2687040" y="528091"/>
                  </a:lnTo>
                  <a:lnTo>
                    <a:pt x="2615349" y="529285"/>
                  </a:lnTo>
                  <a:lnTo>
                    <a:pt x="2594699" y="529285"/>
                  </a:lnTo>
                  <a:lnTo>
                    <a:pt x="2575522" y="528942"/>
                  </a:lnTo>
                  <a:lnTo>
                    <a:pt x="2577490" y="528942"/>
                  </a:lnTo>
                  <a:lnTo>
                    <a:pt x="2556357" y="528320"/>
                  </a:lnTo>
                  <a:lnTo>
                    <a:pt x="2545778" y="527697"/>
                  </a:lnTo>
                  <a:lnTo>
                    <a:pt x="2540177" y="519607"/>
                  </a:lnTo>
                  <a:lnTo>
                    <a:pt x="2540177" y="461124"/>
                  </a:lnTo>
                  <a:lnTo>
                    <a:pt x="2762123" y="456145"/>
                  </a:lnTo>
                  <a:lnTo>
                    <a:pt x="2782252" y="456145"/>
                  </a:lnTo>
                  <a:lnTo>
                    <a:pt x="2788475" y="453034"/>
                  </a:lnTo>
                  <a:lnTo>
                    <a:pt x="2789097" y="446189"/>
                  </a:lnTo>
                  <a:lnTo>
                    <a:pt x="2790075" y="431736"/>
                  </a:lnTo>
                  <a:lnTo>
                    <a:pt x="2790101" y="431368"/>
                  </a:lnTo>
                  <a:lnTo>
                    <a:pt x="2790228" y="429488"/>
                  </a:lnTo>
                  <a:lnTo>
                    <a:pt x="2790329" y="428002"/>
                  </a:lnTo>
                  <a:lnTo>
                    <a:pt x="2790431" y="426478"/>
                  </a:lnTo>
                  <a:lnTo>
                    <a:pt x="2790533" y="425030"/>
                  </a:lnTo>
                  <a:lnTo>
                    <a:pt x="2790964" y="418566"/>
                  </a:lnTo>
                  <a:lnTo>
                    <a:pt x="2791726" y="408114"/>
                  </a:lnTo>
                  <a:lnTo>
                    <a:pt x="2794876" y="367779"/>
                  </a:lnTo>
                  <a:lnTo>
                    <a:pt x="2797810" y="340398"/>
                  </a:lnTo>
                  <a:lnTo>
                    <a:pt x="2797810" y="340080"/>
                  </a:lnTo>
                  <a:lnTo>
                    <a:pt x="2797810" y="338531"/>
                  </a:lnTo>
                  <a:lnTo>
                    <a:pt x="2797187" y="335419"/>
                  </a:lnTo>
                  <a:lnTo>
                    <a:pt x="2794076" y="334797"/>
                  </a:lnTo>
                  <a:lnTo>
                    <a:pt x="2762339" y="329819"/>
                  </a:lnTo>
                  <a:lnTo>
                    <a:pt x="2759849" y="329196"/>
                  </a:lnTo>
                  <a:lnTo>
                    <a:pt x="2755493" y="329819"/>
                  </a:lnTo>
                  <a:lnTo>
                    <a:pt x="2754249" y="330441"/>
                  </a:lnTo>
                  <a:lnTo>
                    <a:pt x="2753004" y="330441"/>
                  </a:lnTo>
                  <a:lnTo>
                    <a:pt x="2674289" y="337197"/>
                  </a:lnTo>
                  <a:lnTo>
                    <a:pt x="2627604" y="339153"/>
                  </a:lnTo>
                  <a:lnTo>
                    <a:pt x="2628176" y="339153"/>
                  </a:lnTo>
                  <a:lnTo>
                    <a:pt x="2612644" y="339648"/>
                  </a:lnTo>
                  <a:lnTo>
                    <a:pt x="2577808" y="340080"/>
                  </a:lnTo>
                  <a:lnTo>
                    <a:pt x="2544051" y="340080"/>
                  </a:lnTo>
                  <a:lnTo>
                    <a:pt x="2511755" y="339153"/>
                  </a:lnTo>
                  <a:lnTo>
                    <a:pt x="2506192" y="338899"/>
                  </a:lnTo>
                  <a:lnTo>
                    <a:pt x="2499728" y="338531"/>
                  </a:lnTo>
                  <a:lnTo>
                    <a:pt x="2493505" y="337908"/>
                  </a:lnTo>
                  <a:lnTo>
                    <a:pt x="2494750" y="342887"/>
                  </a:lnTo>
                  <a:lnTo>
                    <a:pt x="2498483" y="365912"/>
                  </a:lnTo>
                  <a:lnTo>
                    <a:pt x="2499703" y="370154"/>
                  </a:lnTo>
                  <a:lnTo>
                    <a:pt x="2500261" y="370890"/>
                  </a:lnTo>
                  <a:lnTo>
                    <a:pt x="2503462" y="374624"/>
                  </a:lnTo>
                  <a:lnTo>
                    <a:pt x="2510307" y="374002"/>
                  </a:lnTo>
                  <a:lnTo>
                    <a:pt x="2558224" y="370890"/>
                  </a:lnTo>
                  <a:lnTo>
                    <a:pt x="2567990" y="370154"/>
                  </a:lnTo>
                  <a:lnTo>
                    <a:pt x="2575649" y="369684"/>
                  </a:lnTo>
                  <a:lnTo>
                    <a:pt x="2685580" y="365912"/>
                  </a:lnTo>
                  <a:lnTo>
                    <a:pt x="2737929" y="364667"/>
                  </a:lnTo>
                  <a:lnTo>
                    <a:pt x="2754249" y="364667"/>
                  </a:lnTo>
                  <a:lnTo>
                    <a:pt x="2755493" y="366534"/>
                  </a:lnTo>
                  <a:lnTo>
                    <a:pt x="2755392" y="374624"/>
                  </a:lnTo>
                  <a:lnTo>
                    <a:pt x="2753626" y="425030"/>
                  </a:lnTo>
                  <a:lnTo>
                    <a:pt x="2687663" y="429958"/>
                  </a:lnTo>
                  <a:lnTo>
                    <a:pt x="2643670" y="431368"/>
                  </a:lnTo>
                  <a:lnTo>
                    <a:pt x="2644927" y="431368"/>
                  </a:lnTo>
                  <a:lnTo>
                    <a:pt x="2628531" y="431736"/>
                  </a:lnTo>
                  <a:lnTo>
                    <a:pt x="2556649" y="431736"/>
                  </a:lnTo>
                  <a:lnTo>
                    <a:pt x="2517076" y="431203"/>
                  </a:lnTo>
                  <a:lnTo>
                    <a:pt x="2499728" y="430631"/>
                  </a:lnTo>
                  <a:lnTo>
                    <a:pt x="2495372" y="430631"/>
                  </a:lnTo>
                  <a:lnTo>
                    <a:pt x="2492883" y="435610"/>
                  </a:lnTo>
                  <a:lnTo>
                    <a:pt x="2494127" y="438099"/>
                  </a:lnTo>
                  <a:lnTo>
                    <a:pt x="2498483" y="446189"/>
                  </a:lnTo>
                  <a:lnTo>
                    <a:pt x="2500973" y="466102"/>
                  </a:lnTo>
                  <a:lnTo>
                    <a:pt x="2501087" y="517740"/>
                  </a:lnTo>
                  <a:lnTo>
                    <a:pt x="2518956" y="554202"/>
                  </a:lnTo>
                  <a:lnTo>
                    <a:pt x="2542667" y="560057"/>
                  </a:lnTo>
                  <a:lnTo>
                    <a:pt x="2777261" y="555078"/>
                  </a:lnTo>
                  <a:lnTo>
                    <a:pt x="2822079" y="555078"/>
                  </a:lnTo>
                  <a:lnTo>
                    <a:pt x="2827058" y="550100"/>
                  </a:lnTo>
                  <a:close/>
                </a:path>
                <a:path w="5536565" h="590550">
                  <a:moveTo>
                    <a:pt x="3300018" y="20459"/>
                  </a:moveTo>
                  <a:lnTo>
                    <a:pt x="3299739" y="20459"/>
                  </a:lnTo>
                  <a:lnTo>
                    <a:pt x="3295650" y="19291"/>
                  </a:lnTo>
                  <a:lnTo>
                    <a:pt x="3258934" y="11823"/>
                  </a:lnTo>
                  <a:lnTo>
                    <a:pt x="3254578" y="12446"/>
                  </a:lnTo>
                  <a:lnTo>
                    <a:pt x="3253333" y="13068"/>
                  </a:lnTo>
                  <a:lnTo>
                    <a:pt x="3253333" y="47294"/>
                  </a:lnTo>
                  <a:lnTo>
                    <a:pt x="3253333" y="53517"/>
                  </a:lnTo>
                  <a:lnTo>
                    <a:pt x="3247110" y="174866"/>
                  </a:lnTo>
                  <a:lnTo>
                    <a:pt x="3146844" y="179806"/>
                  </a:lnTo>
                  <a:lnTo>
                    <a:pt x="3095193" y="181000"/>
                  </a:lnTo>
                  <a:lnTo>
                    <a:pt x="3039262" y="181000"/>
                  </a:lnTo>
                  <a:lnTo>
                    <a:pt x="3039173" y="178346"/>
                  </a:lnTo>
                  <a:lnTo>
                    <a:pt x="3039059" y="174866"/>
                  </a:lnTo>
                  <a:lnTo>
                    <a:pt x="3034906" y="52273"/>
                  </a:lnTo>
                  <a:lnTo>
                    <a:pt x="3247733" y="47294"/>
                  </a:lnTo>
                  <a:lnTo>
                    <a:pt x="3253333" y="47294"/>
                  </a:lnTo>
                  <a:lnTo>
                    <a:pt x="3253333" y="13068"/>
                  </a:lnTo>
                  <a:lnTo>
                    <a:pt x="3252089" y="13068"/>
                  </a:lnTo>
                  <a:lnTo>
                    <a:pt x="3245574" y="14173"/>
                  </a:lnTo>
                  <a:lnTo>
                    <a:pt x="3239643" y="14897"/>
                  </a:lnTo>
                  <a:lnTo>
                    <a:pt x="3230918" y="15557"/>
                  </a:lnTo>
                  <a:lnTo>
                    <a:pt x="3189554" y="18008"/>
                  </a:lnTo>
                  <a:lnTo>
                    <a:pt x="3140748" y="19913"/>
                  </a:lnTo>
                  <a:lnTo>
                    <a:pt x="3141192" y="19913"/>
                  </a:lnTo>
                  <a:lnTo>
                    <a:pt x="3059569" y="21704"/>
                  </a:lnTo>
                  <a:lnTo>
                    <a:pt x="3022308" y="21704"/>
                  </a:lnTo>
                  <a:lnTo>
                    <a:pt x="2999905" y="20459"/>
                  </a:lnTo>
                  <a:lnTo>
                    <a:pt x="2991345" y="19913"/>
                  </a:lnTo>
                  <a:lnTo>
                    <a:pt x="2985122" y="19913"/>
                  </a:lnTo>
                  <a:lnTo>
                    <a:pt x="2985122" y="26136"/>
                  </a:lnTo>
                  <a:lnTo>
                    <a:pt x="2986367" y="28625"/>
                  </a:lnTo>
                  <a:lnTo>
                    <a:pt x="2989478" y="32981"/>
                  </a:lnTo>
                  <a:lnTo>
                    <a:pt x="2993529" y="50711"/>
                  </a:lnTo>
                  <a:lnTo>
                    <a:pt x="2995879" y="61214"/>
                  </a:lnTo>
                  <a:lnTo>
                    <a:pt x="2997136" y="68249"/>
                  </a:lnTo>
                  <a:lnTo>
                    <a:pt x="2997771" y="74993"/>
                  </a:lnTo>
                  <a:lnTo>
                    <a:pt x="2998190" y="84632"/>
                  </a:lnTo>
                  <a:lnTo>
                    <a:pt x="3001111" y="141605"/>
                  </a:lnTo>
                  <a:lnTo>
                    <a:pt x="3003753" y="191389"/>
                  </a:lnTo>
                  <a:lnTo>
                    <a:pt x="3004223" y="200723"/>
                  </a:lnTo>
                  <a:lnTo>
                    <a:pt x="3004388" y="205917"/>
                  </a:lnTo>
                  <a:lnTo>
                    <a:pt x="3004413" y="213448"/>
                  </a:lnTo>
                  <a:lnTo>
                    <a:pt x="3008147" y="214693"/>
                  </a:lnTo>
                  <a:lnTo>
                    <a:pt x="3009392" y="214693"/>
                  </a:lnTo>
                  <a:lnTo>
                    <a:pt x="3041129" y="212204"/>
                  </a:lnTo>
                  <a:lnTo>
                    <a:pt x="3048304" y="211836"/>
                  </a:lnTo>
                  <a:lnTo>
                    <a:pt x="3054159" y="211620"/>
                  </a:lnTo>
                  <a:lnTo>
                    <a:pt x="3255454" y="207848"/>
                  </a:lnTo>
                  <a:lnTo>
                    <a:pt x="3281337" y="207848"/>
                  </a:lnTo>
                  <a:lnTo>
                    <a:pt x="3281959" y="199758"/>
                  </a:lnTo>
                  <a:lnTo>
                    <a:pt x="3283420" y="185077"/>
                  </a:lnTo>
                  <a:lnTo>
                    <a:pt x="3283801" y="181000"/>
                  </a:lnTo>
                  <a:lnTo>
                    <a:pt x="3283889" y="180086"/>
                  </a:lnTo>
                  <a:lnTo>
                    <a:pt x="3283940" y="179451"/>
                  </a:lnTo>
                  <a:lnTo>
                    <a:pt x="3284042" y="178346"/>
                  </a:lnTo>
                  <a:lnTo>
                    <a:pt x="3284118" y="177596"/>
                  </a:lnTo>
                  <a:lnTo>
                    <a:pt x="3284220" y="176479"/>
                  </a:lnTo>
                  <a:lnTo>
                    <a:pt x="3284258" y="176072"/>
                  </a:lnTo>
                  <a:lnTo>
                    <a:pt x="3284359" y="174866"/>
                  </a:lnTo>
                  <a:lnTo>
                    <a:pt x="3284931" y="167640"/>
                  </a:lnTo>
                  <a:lnTo>
                    <a:pt x="3286442" y="146100"/>
                  </a:lnTo>
                  <a:lnTo>
                    <a:pt x="3286976" y="138772"/>
                  </a:lnTo>
                  <a:lnTo>
                    <a:pt x="3291078" y="92976"/>
                  </a:lnTo>
                  <a:lnTo>
                    <a:pt x="3293783" y="70319"/>
                  </a:lnTo>
                  <a:lnTo>
                    <a:pt x="3296196" y="47294"/>
                  </a:lnTo>
                  <a:lnTo>
                    <a:pt x="3296272" y="46532"/>
                  </a:lnTo>
                  <a:lnTo>
                    <a:pt x="3297009" y="40601"/>
                  </a:lnTo>
                  <a:lnTo>
                    <a:pt x="3297923" y="34899"/>
                  </a:lnTo>
                  <a:lnTo>
                    <a:pt x="3299383" y="26758"/>
                  </a:lnTo>
                  <a:lnTo>
                    <a:pt x="3299447" y="26136"/>
                  </a:lnTo>
                  <a:lnTo>
                    <a:pt x="3299891" y="21704"/>
                  </a:lnTo>
                  <a:lnTo>
                    <a:pt x="3300018" y="20459"/>
                  </a:lnTo>
                  <a:close/>
                </a:path>
                <a:path w="5536565" h="590550">
                  <a:moveTo>
                    <a:pt x="3324275" y="550722"/>
                  </a:moveTo>
                  <a:lnTo>
                    <a:pt x="3323653" y="543877"/>
                  </a:lnTo>
                  <a:lnTo>
                    <a:pt x="3319843" y="522452"/>
                  </a:lnTo>
                  <a:lnTo>
                    <a:pt x="3319780" y="522058"/>
                  </a:lnTo>
                  <a:lnTo>
                    <a:pt x="3319653" y="521398"/>
                  </a:lnTo>
                  <a:lnTo>
                    <a:pt x="3319564" y="520852"/>
                  </a:lnTo>
                  <a:lnTo>
                    <a:pt x="3318675" y="515874"/>
                  </a:lnTo>
                  <a:lnTo>
                    <a:pt x="3318052" y="512762"/>
                  </a:lnTo>
                  <a:lnTo>
                    <a:pt x="3314319" y="509028"/>
                  </a:lnTo>
                  <a:lnTo>
                    <a:pt x="3298685" y="512127"/>
                  </a:lnTo>
                  <a:lnTo>
                    <a:pt x="3291103" y="513346"/>
                  </a:lnTo>
                  <a:lnTo>
                    <a:pt x="3249409" y="517829"/>
                  </a:lnTo>
                  <a:lnTo>
                    <a:pt x="3199600" y="520852"/>
                  </a:lnTo>
                  <a:lnTo>
                    <a:pt x="3199993" y="520852"/>
                  </a:lnTo>
                  <a:lnTo>
                    <a:pt x="3186861" y="521398"/>
                  </a:lnTo>
                  <a:lnTo>
                    <a:pt x="3141281" y="522452"/>
                  </a:lnTo>
                  <a:lnTo>
                    <a:pt x="3107537" y="522452"/>
                  </a:lnTo>
                  <a:lnTo>
                    <a:pt x="3077146" y="522058"/>
                  </a:lnTo>
                  <a:lnTo>
                    <a:pt x="3064548" y="521728"/>
                  </a:lnTo>
                  <a:lnTo>
                    <a:pt x="3065551" y="521728"/>
                  </a:lnTo>
                  <a:lnTo>
                    <a:pt x="3056318" y="521398"/>
                  </a:lnTo>
                  <a:lnTo>
                    <a:pt x="3057080" y="521398"/>
                  </a:lnTo>
                  <a:lnTo>
                    <a:pt x="3046730" y="520852"/>
                  </a:lnTo>
                  <a:lnTo>
                    <a:pt x="3038640" y="509028"/>
                  </a:lnTo>
                  <a:lnTo>
                    <a:pt x="3038640" y="446811"/>
                  </a:lnTo>
                  <a:lnTo>
                    <a:pt x="3038767" y="431888"/>
                  </a:lnTo>
                  <a:lnTo>
                    <a:pt x="3038894" y="427418"/>
                  </a:lnTo>
                  <a:lnTo>
                    <a:pt x="3039262" y="414451"/>
                  </a:lnTo>
                  <a:lnTo>
                    <a:pt x="3039884" y="400138"/>
                  </a:lnTo>
                  <a:lnTo>
                    <a:pt x="3039884" y="394538"/>
                  </a:lnTo>
                  <a:lnTo>
                    <a:pt x="3036773" y="393915"/>
                  </a:lnTo>
                  <a:lnTo>
                    <a:pt x="3035528" y="393915"/>
                  </a:lnTo>
                  <a:lnTo>
                    <a:pt x="3018726" y="392671"/>
                  </a:lnTo>
                  <a:lnTo>
                    <a:pt x="3000679" y="392049"/>
                  </a:lnTo>
                  <a:lnTo>
                    <a:pt x="2991345" y="392049"/>
                  </a:lnTo>
                  <a:lnTo>
                    <a:pt x="2995079" y="404495"/>
                  </a:lnTo>
                  <a:lnTo>
                    <a:pt x="2997263" y="418807"/>
                  </a:lnTo>
                  <a:lnTo>
                    <a:pt x="2998520" y="427418"/>
                  </a:lnTo>
                  <a:lnTo>
                    <a:pt x="2999168" y="434047"/>
                  </a:lnTo>
                  <a:lnTo>
                    <a:pt x="2999397" y="442074"/>
                  </a:lnTo>
                  <a:lnTo>
                    <a:pt x="2999435" y="494715"/>
                  </a:lnTo>
                  <a:lnTo>
                    <a:pt x="2999600" y="509028"/>
                  </a:lnTo>
                  <a:lnTo>
                    <a:pt x="3017456" y="546747"/>
                  </a:lnTo>
                  <a:lnTo>
                    <a:pt x="3042437" y="553821"/>
                  </a:lnTo>
                  <a:lnTo>
                    <a:pt x="3086773" y="553821"/>
                  </a:lnTo>
                  <a:lnTo>
                    <a:pt x="3127476" y="553580"/>
                  </a:lnTo>
                  <a:lnTo>
                    <a:pt x="3119996" y="553580"/>
                  </a:lnTo>
                  <a:lnTo>
                    <a:pt x="3251898" y="550926"/>
                  </a:lnTo>
                  <a:lnTo>
                    <a:pt x="3281311" y="550722"/>
                  </a:lnTo>
                  <a:lnTo>
                    <a:pt x="3324275" y="550722"/>
                  </a:lnTo>
                  <a:close/>
                </a:path>
                <a:path w="5536565" h="590550">
                  <a:moveTo>
                    <a:pt x="3405797" y="316750"/>
                  </a:moveTo>
                  <a:lnTo>
                    <a:pt x="3402952" y="291731"/>
                  </a:lnTo>
                  <a:lnTo>
                    <a:pt x="3402888" y="291236"/>
                  </a:lnTo>
                  <a:lnTo>
                    <a:pt x="3402761" y="290360"/>
                  </a:lnTo>
                  <a:lnTo>
                    <a:pt x="3402698" y="289902"/>
                  </a:lnTo>
                  <a:lnTo>
                    <a:pt x="3402596" y="289166"/>
                  </a:lnTo>
                  <a:lnTo>
                    <a:pt x="3401441" y="280657"/>
                  </a:lnTo>
                  <a:lnTo>
                    <a:pt x="3400818" y="277545"/>
                  </a:lnTo>
                  <a:lnTo>
                    <a:pt x="3397085" y="273812"/>
                  </a:lnTo>
                  <a:lnTo>
                    <a:pt x="3390862" y="275056"/>
                  </a:lnTo>
                  <a:lnTo>
                    <a:pt x="3381044" y="276885"/>
                  </a:lnTo>
                  <a:lnTo>
                    <a:pt x="3327438" y="282117"/>
                  </a:lnTo>
                  <a:lnTo>
                    <a:pt x="3238474" y="286842"/>
                  </a:lnTo>
                  <a:lnTo>
                    <a:pt x="3153727" y="289902"/>
                  </a:lnTo>
                  <a:lnTo>
                    <a:pt x="3068510" y="291731"/>
                  </a:lnTo>
                  <a:lnTo>
                    <a:pt x="3040037" y="291731"/>
                  </a:lnTo>
                  <a:lnTo>
                    <a:pt x="3000870" y="292188"/>
                  </a:lnTo>
                  <a:lnTo>
                    <a:pt x="2981134" y="292188"/>
                  </a:lnTo>
                  <a:lnTo>
                    <a:pt x="2960954" y="291731"/>
                  </a:lnTo>
                  <a:lnTo>
                    <a:pt x="2962198" y="291731"/>
                  </a:lnTo>
                  <a:lnTo>
                    <a:pt x="2913977" y="289902"/>
                  </a:lnTo>
                  <a:lnTo>
                    <a:pt x="2914421" y="289902"/>
                  </a:lnTo>
                  <a:lnTo>
                    <a:pt x="2900807" y="289166"/>
                  </a:lnTo>
                  <a:lnTo>
                    <a:pt x="2889288" y="288074"/>
                  </a:lnTo>
                  <a:lnTo>
                    <a:pt x="2874975" y="286258"/>
                  </a:lnTo>
                  <a:lnTo>
                    <a:pt x="2871863" y="285635"/>
                  </a:lnTo>
                  <a:lnTo>
                    <a:pt x="2869425" y="289902"/>
                  </a:lnTo>
                  <a:lnTo>
                    <a:pt x="2869565" y="290360"/>
                  </a:lnTo>
                  <a:lnTo>
                    <a:pt x="2869996" y="291236"/>
                  </a:lnTo>
                  <a:lnTo>
                    <a:pt x="2870123" y="291731"/>
                  </a:lnTo>
                  <a:lnTo>
                    <a:pt x="2870225" y="292188"/>
                  </a:lnTo>
                  <a:lnTo>
                    <a:pt x="2872486" y="301815"/>
                  </a:lnTo>
                  <a:lnTo>
                    <a:pt x="2876194" y="315404"/>
                  </a:lnTo>
                  <a:lnTo>
                    <a:pt x="2878709" y="322351"/>
                  </a:lnTo>
                  <a:lnTo>
                    <a:pt x="2879953" y="326085"/>
                  </a:lnTo>
                  <a:lnTo>
                    <a:pt x="2884932" y="329819"/>
                  </a:lnTo>
                  <a:lnTo>
                    <a:pt x="2891777" y="329196"/>
                  </a:lnTo>
                  <a:lnTo>
                    <a:pt x="2908401" y="327355"/>
                  </a:lnTo>
                  <a:lnTo>
                    <a:pt x="2922930" y="326085"/>
                  </a:lnTo>
                  <a:lnTo>
                    <a:pt x="2923336" y="326085"/>
                  </a:lnTo>
                  <a:lnTo>
                    <a:pt x="2939999" y="325081"/>
                  </a:lnTo>
                  <a:lnTo>
                    <a:pt x="3021533" y="321183"/>
                  </a:lnTo>
                  <a:lnTo>
                    <a:pt x="3082823" y="319239"/>
                  </a:lnTo>
                  <a:lnTo>
                    <a:pt x="3095421" y="318528"/>
                  </a:lnTo>
                  <a:lnTo>
                    <a:pt x="3122218" y="318528"/>
                  </a:lnTo>
                  <a:lnTo>
                    <a:pt x="3137585" y="317995"/>
                  </a:lnTo>
                  <a:lnTo>
                    <a:pt x="3137585" y="446811"/>
                  </a:lnTo>
                  <a:lnTo>
                    <a:pt x="3140075" y="446811"/>
                  </a:lnTo>
                  <a:lnTo>
                    <a:pt x="3171812" y="444944"/>
                  </a:lnTo>
                  <a:lnTo>
                    <a:pt x="3176790" y="444322"/>
                  </a:lnTo>
                  <a:lnTo>
                    <a:pt x="3176790" y="317995"/>
                  </a:lnTo>
                  <a:lnTo>
                    <a:pt x="3176790" y="316750"/>
                  </a:lnTo>
                  <a:lnTo>
                    <a:pt x="3206864" y="316001"/>
                  </a:lnTo>
                  <a:lnTo>
                    <a:pt x="3209569" y="316001"/>
                  </a:lnTo>
                  <a:lnTo>
                    <a:pt x="3255556" y="315404"/>
                  </a:lnTo>
                  <a:lnTo>
                    <a:pt x="3276828" y="315404"/>
                  </a:lnTo>
                  <a:lnTo>
                    <a:pt x="3304743" y="314960"/>
                  </a:lnTo>
                  <a:lnTo>
                    <a:pt x="3370427" y="314960"/>
                  </a:lnTo>
                  <a:lnTo>
                    <a:pt x="3381692" y="315404"/>
                  </a:lnTo>
                  <a:lnTo>
                    <a:pt x="3391382" y="316001"/>
                  </a:lnTo>
                  <a:lnTo>
                    <a:pt x="3390925" y="316001"/>
                  </a:lnTo>
                  <a:lnTo>
                    <a:pt x="3405797" y="316750"/>
                  </a:lnTo>
                  <a:close/>
                </a:path>
                <a:path w="5536565" h="590550">
                  <a:moveTo>
                    <a:pt x="3659695" y="47294"/>
                  </a:moveTo>
                  <a:lnTo>
                    <a:pt x="3659390" y="45770"/>
                  </a:lnTo>
                  <a:lnTo>
                    <a:pt x="3659340" y="45504"/>
                  </a:lnTo>
                  <a:lnTo>
                    <a:pt x="3659263" y="45110"/>
                  </a:lnTo>
                  <a:lnTo>
                    <a:pt x="3659149" y="44551"/>
                  </a:lnTo>
                  <a:lnTo>
                    <a:pt x="3659022" y="44145"/>
                  </a:lnTo>
                  <a:lnTo>
                    <a:pt x="3656584" y="42316"/>
                  </a:lnTo>
                  <a:lnTo>
                    <a:pt x="3651605" y="42938"/>
                  </a:lnTo>
                  <a:lnTo>
                    <a:pt x="3641090" y="43662"/>
                  </a:lnTo>
                  <a:lnTo>
                    <a:pt x="3632860" y="44145"/>
                  </a:lnTo>
                  <a:lnTo>
                    <a:pt x="3593554" y="45504"/>
                  </a:lnTo>
                  <a:lnTo>
                    <a:pt x="3600031" y="45504"/>
                  </a:lnTo>
                  <a:lnTo>
                    <a:pt x="3577742" y="45770"/>
                  </a:lnTo>
                  <a:lnTo>
                    <a:pt x="3565347" y="45504"/>
                  </a:lnTo>
                  <a:lnTo>
                    <a:pt x="3528161" y="44005"/>
                  </a:lnTo>
                  <a:lnTo>
                    <a:pt x="3515906" y="43091"/>
                  </a:lnTo>
                  <a:lnTo>
                    <a:pt x="3504527" y="41478"/>
                  </a:lnTo>
                  <a:lnTo>
                    <a:pt x="3488563" y="38582"/>
                  </a:lnTo>
                  <a:lnTo>
                    <a:pt x="3485451" y="37338"/>
                  </a:lnTo>
                  <a:lnTo>
                    <a:pt x="3479228" y="47917"/>
                  </a:lnTo>
                  <a:lnTo>
                    <a:pt x="3476739" y="59740"/>
                  </a:lnTo>
                  <a:lnTo>
                    <a:pt x="3479228" y="61607"/>
                  </a:lnTo>
                  <a:lnTo>
                    <a:pt x="3487940" y="67830"/>
                  </a:lnTo>
                  <a:lnTo>
                    <a:pt x="3555149" y="81521"/>
                  </a:lnTo>
                  <a:lnTo>
                    <a:pt x="3576345" y="82486"/>
                  </a:lnTo>
                  <a:lnTo>
                    <a:pt x="3592817" y="82219"/>
                  </a:lnTo>
                  <a:lnTo>
                    <a:pt x="3588131" y="82219"/>
                  </a:lnTo>
                  <a:lnTo>
                    <a:pt x="3610432" y="81254"/>
                  </a:lnTo>
                  <a:lnTo>
                    <a:pt x="3650983" y="76542"/>
                  </a:lnTo>
                  <a:lnTo>
                    <a:pt x="3659695" y="54762"/>
                  </a:lnTo>
                  <a:lnTo>
                    <a:pt x="3659695" y="47294"/>
                  </a:lnTo>
                  <a:close/>
                </a:path>
                <a:path w="5536565" h="590550">
                  <a:moveTo>
                    <a:pt x="3689807" y="273354"/>
                  </a:moveTo>
                  <a:lnTo>
                    <a:pt x="3686886" y="257314"/>
                  </a:lnTo>
                  <a:lnTo>
                    <a:pt x="3678059" y="244538"/>
                  </a:lnTo>
                  <a:lnTo>
                    <a:pt x="3660622" y="228384"/>
                  </a:lnTo>
                  <a:lnTo>
                    <a:pt x="3651529" y="220713"/>
                  </a:lnTo>
                  <a:lnTo>
                    <a:pt x="3651529" y="289382"/>
                  </a:lnTo>
                  <a:lnTo>
                    <a:pt x="3651504" y="291744"/>
                  </a:lnTo>
                  <a:lnTo>
                    <a:pt x="3650983" y="299948"/>
                  </a:lnTo>
                  <a:lnTo>
                    <a:pt x="3649967" y="316725"/>
                  </a:lnTo>
                  <a:lnTo>
                    <a:pt x="3647478" y="327558"/>
                  </a:lnTo>
                  <a:lnTo>
                    <a:pt x="3618712" y="360997"/>
                  </a:lnTo>
                  <a:lnTo>
                    <a:pt x="3573818" y="370890"/>
                  </a:lnTo>
                  <a:lnTo>
                    <a:pt x="3552279" y="370560"/>
                  </a:lnTo>
                  <a:lnTo>
                    <a:pt x="3516871" y="350037"/>
                  </a:lnTo>
                  <a:lnTo>
                    <a:pt x="3496868" y="313359"/>
                  </a:lnTo>
                  <a:lnTo>
                    <a:pt x="3496665" y="303060"/>
                  </a:lnTo>
                  <a:lnTo>
                    <a:pt x="3496780" y="291744"/>
                  </a:lnTo>
                  <a:lnTo>
                    <a:pt x="3513417" y="252107"/>
                  </a:lnTo>
                  <a:lnTo>
                    <a:pt x="3548456" y="230911"/>
                  </a:lnTo>
                  <a:lnTo>
                    <a:pt x="3592842" y="228473"/>
                  </a:lnTo>
                  <a:lnTo>
                    <a:pt x="3603333" y="229349"/>
                  </a:lnTo>
                  <a:lnTo>
                    <a:pt x="3636746" y="251409"/>
                  </a:lnTo>
                  <a:lnTo>
                    <a:pt x="3651224" y="284581"/>
                  </a:lnTo>
                  <a:lnTo>
                    <a:pt x="3651529" y="289382"/>
                  </a:lnTo>
                  <a:lnTo>
                    <a:pt x="3651529" y="220713"/>
                  </a:lnTo>
                  <a:lnTo>
                    <a:pt x="3642322" y="212928"/>
                  </a:lnTo>
                  <a:lnTo>
                    <a:pt x="3627374" y="205117"/>
                  </a:lnTo>
                  <a:lnTo>
                    <a:pt x="3607816" y="202565"/>
                  </a:lnTo>
                  <a:lnTo>
                    <a:pt x="3575685" y="202869"/>
                  </a:lnTo>
                  <a:lnTo>
                    <a:pt x="3537102" y="205359"/>
                  </a:lnTo>
                  <a:lnTo>
                    <a:pt x="3494798" y="228384"/>
                  </a:lnTo>
                  <a:lnTo>
                    <a:pt x="3465055" y="270802"/>
                  </a:lnTo>
                  <a:lnTo>
                    <a:pt x="3460127" y="289382"/>
                  </a:lnTo>
                  <a:lnTo>
                    <a:pt x="3460140" y="316725"/>
                  </a:lnTo>
                  <a:lnTo>
                    <a:pt x="3480955" y="362648"/>
                  </a:lnTo>
                  <a:lnTo>
                    <a:pt x="3511588" y="387070"/>
                  </a:lnTo>
                  <a:lnTo>
                    <a:pt x="3550996" y="401383"/>
                  </a:lnTo>
                  <a:lnTo>
                    <a:pt x="3573818" y="401383"/>
                  </a:lnTo>
                  <a:lnTo>
                    <a:pt x="3621328" y="393725"/>
                  </a:lnTo>
                  <a:lnTo>
                    <a:pt x="3657790" y="370890"/>
                  </a:lnTo>
                  <a:lnTo>
                    <a:pt x="3683304" y="332447"/>
                  </a:lnTo>
                  <a:lnTo>
                    <a:pt x="3689642" y="291744"/>
                  </a:lnTo>
                  <a:lnTo>
                    <a:pt x="3689705" y="284581"/>
                  </a:lnTo>
                  <a:lnTo>
                    <a:pt x="3689807" y="273354"/>
                  </a:lnTo>
                  <a:close/>
                </a:path>
                <a:path w="5536565" h="590550">
                  <a:moveTo>
                    <a:pt x="3720681" y="156197"/>
                  </a:moveTo>
                  <a:lnTo>
                    <a:pt x="3720058" y="153085"/>
                  </a:lnTo>
                  <a:lnTo>
                    <a:pt x="3718141" y="137401"/>
                  </a:lnTo>
                  <a:lnTo>
                    <a:pt x="3718039" y="136588"/>
                  </a:lnTo>
                  <a:lnTo>
                    <a:pt x="3717975" y="136004"/>
                  </a:lnTo>
                  <a:lnTo>
                    <a:pt x="3717899" y="135382"/>
                  </a:lnTo>
                  <a:lnTo>
                    <a:pt x="3717772" y="134353"/>
                  </a:lnTo>
                  <a:lnTo>
                    <a:pt x="3716934" y="127533"/>
                  </a:lnTo>
                  <a:lnTo>
                    <a:pt x="3716820" y="126682"/>
                  </a:lnTo>
                  <a:lnTo>
                    <a:pt x="3716324" y="123215"/>
                  </a:lnTo>
                  <a:lnTo>
                    <a:pt x="3711346" y="121348"/>
                  </a:lnTo>
                  <a:lnTo>
                    <a:pt x="3709479" y="121970"/>
                  </a:lnTo>
                  <a:lnTo>
                    <a:pt x="3705123" y="123215"/>
                  </a:lnTo>
                  <a:lnTo>
                    <a:pt x="3646119" y="131229"/>
                  </a:lnTo>
                  <a:lnTo>
                    <a:pt x="3607917" y="134353"/>
                  </a:lnTo>
                  <a:lnTo>
                    <a:pt x="3519284" y="137401"/>
                  </a:lnTo>
                  <a:lnTo>
                    <a:pt x="3464953" y="137401"/>
                  </a:lnTo>
                  <a:lnTo>
                    <a:pt x="3457600" y="137134"/>
                  </a:lnTo>
                  <a:lnTo>
                    <a:pt x="3435235" y="135699"/>
                  </a:lnTo>
                  <a:lnTo>
                    <a:pt x="3422599" y="135039"/>
                  </a:lnTo>
                  <a:lnTo>
                    <a:pt x="3419487" y="135039"/>
                  </a:lnTo>
                  <a:lnTo>
                    <a:pt x="3416998" y="138772"/>
                  </a:lnTo>
                  <a:lnTo>
                    <a:pt x="3417620" y="140017"/>
                  </a:lnTo>
                  <a:lnTo>
                    <a:pt x="3420110" y="150596"/>
                  </a:lnTo>
                  <a:lnTo>
                    <a:pt x="3422599" y="159308"/>
                  </a:lnTo>
                  <a:lnTo>
                    <a:pt x="3425088" y="166154"/>
                  </a:lnTo>
                  <a:lnTo>
                    <a:pt x="3425088" y="166776"/>
                  </a:lnTo>
                  <a:lnTo>
                    <a:pt x="3425710" y="167398"/>
                  </a:lnTo>
                  <a:lnTo>
                    <a:pt x="3426955" y="170510"/>
                  </a:lnTo>
                  <a:lnTo>
                    <a:pt x="3430689" y="174866"/>
                  </a:lnTo>
                  <a:lnTo>
                    <a:pt x="3436912" y="174244"/>
                  </a:lnTo>
                  <a:lnTo>
                    <a:pt x="3453053" y="172872"/>
                  </a:lnTo>
                  <a:lnTo>
                    <a:pt x="3492728" y="168757"/>
                  </a:lnTo>
                  <a:lnTo>
                    <a:pt x="3500475" y="168148"/>
                  </a:lnTo>
                  <a:lnTo>
                    <a:pt x="3511588" y="167398"/>
                  </a:lnTo>
                  <a:lnTo>
                    <a:pt x="3517811" y="166776"/>
                  </a:lnTo>
                  <a:lnTo>
                    <a:pt x="3548227" y="164947"/>
                  </a:lnTo>
                  <a:lnTo>
                    <a:pt x="3626561" y="162420"/>
                  </a:lnTo>
                  <a:lnTo>
                    <a:pt x="3718814" y="162420"/>
                  </a:lnTo>
                  <a:lnTo>
                    <a:pt x="3720681" y="156197"/>
                  </a:lnTo>
                  <a:close/>
                </a:path>
                <a:path w="5536565" h="590550">
                  <a:moveTo>
                    <a:pt x="3890568" y="1866"/>
                  </a:moveTo>
                  <a:lnTo>
                    <a:pt x="3887457" y="622"/>
                  </a:lnTo>
                  <a:lnTo>
                    <a:pt x="3850741" y="0"/>
                  </a:lnTo>
                  <a:lnTo>
                    <a:pt x="3848252" y="0"/>
                  </a:lnTo>
                  <a:lnTo>
                    <a:pt x="3845141" y="3111"/>
                  </a:lnTo>
                  <a:lnTo>
                    <a:pt x="3846385" y="6223"/>
                  </a:lnTo>
                  <a:lnTo>
                    <a:pt x="3848201" y="10121"/>
                  </a:lnTo>
                  <a:lnTo>
                    <a:pt x="3849217" y="14147"/>
                  </a:lnTo>
                  <a:lnTo>
                    <a:pt x="3849840" y="20751"/>
                  </a:lnTo>
                  <a:lnTo>
                    <a:pt x="3849928" y="22402"/>
                  </a:lnTo>
                  <a:lnTo>
                    <a:pt x="3849992" y="23799"/>
                  </a:lnTo>
                  <a:lnTo>
                    <a:pt x="3850424" y="32359"/>
                  </a:lnTo>
                  <a:lnTo>
                    <a:pt x="3850970" y="44234"/>
                  </a:lnTo>
                  <a:lnTo>
                    <a:pt x="3851097" y="48082"/>
                  </a:lnTo>
                  <a:lnTo>
                    <a:pt x="3851110" y="48539"/>
                  </a:lnTo>
                  <a:lnTo>
                    <a:pt x="3851249" y="52730"/>
                  </a:lnTo>
                  <a:lnTo>
                    <a:pt x="3851364" y="217805"/>
                  </a:lnTo>
                  <a:lnTo>
                    <a:pt x="3831031" y="219583"/>
                  </a:lnTo>
                  <a:lnTo>
                    <a:pt x="3817569" y="220332"/>
                  </a:lnTo>
                  <a:lnTo>
                    <a:pt x="3802964" y="220332"/>
                  </a:lnTo>
                  <a:lnTo>
                    <a:pt x="3779583" y="219583"/>
                  </a:lnTo>
                  <a:lnTo>
                    <a:pt x="3782288" y="219583"/>
                  </a:lnTo>
                  <a:lnTo>
                    <a:pt x="3782339" y="44234"/>
                  </a:lnTo>
                  <a:lnTo>
                    <a:pt x="3782441" y="39357"/>
                  </a:lnTo>
                  <a:lnTo>
                    <a:pt x="3782822" y="32359"/>
                  </a:lnTo>
                  <a:lnTo>
                    <a:pt x="3783495" y="22402"/>
                  </a:lnTo>
                  <a:lnTo>
                    <a:pt x="3783533" y="18046"/>
                  </a:lnTo>
                  <a:lnTo>
                    <a:pt x="3780421" y="16802"/>
                  </a:lnTo>
                  <a:lnTo>
                    <a:pt x="3743706" y="16179"/>
                  </a:lnTo>
                  <a:lnTo>
                    <a:pt x="3741216" y="16179"/>
                  </a:lnTo>
                  <a:lnTo>
                    <a:pt x="3738105" y="19291"/>
                  </a:lnTo>
                  <a:lnTo>
                    <a:pt x="3739350" y="22402"/>
                  </a:lnTo>
                  <a:lnTo>
                    <a:pt x="3741166" y="26301"/>
                  </a:lnTo>
                  <a:lnTo>
                    <a:pt x="3742207" y="30276"/>
                  </a:lnTo>
                  <a:lnTo>
                    <a:pt x="3744798" y="68910"/>
                  </a:lnTo>
                  <a:lnTo>
                    <a:pt x="3744950" y="512762"/>
                  </a:lnTo>
                  <a:lnTo>
                    <a:pt x="3749929" y="512762"/>
                  </a:lnTo>
                  <a:lnTo>
                    <a:pt x="3762375" y="511517"/>
                  </a:lnTo>
                  <a:lnTo>
                    <a:pt x="3775443" y="510895"/>
                  </a:lnTo>
                  <a:lnTo>
                    <a:pt x="3777310" y="510895"/>
                  </a:lnTo>
                  <a:lnTo>
                    <a:pt x="3780421" y="510273"/>
                  </a:lnTo>
                  <a:lnTo>
                    <a:pt x="3782288" y="506539"/>
                  </a:lnTo>
                  <a:lnTo>
                    <a:pt x="3782288" y="252653"/>
                  </a:lnTo>
                  <a:lnTo>
                    <a:pt x="3797147" y="252069"/>
                  </a:lnTo>
                  <a:lnTo>
                    <a:pt x="3834180" y="251409"/>
                  </a:lnTo>
                  <a:lnTo>
                    <a:pt x="3851364" y="251409"/>
                  </a:lnTo>
                  <a:lnTo>
                    <a:pt x="3851364" y="528942"/>
                  </a:lnTo>
                  <a:lnTo>
                    <a:pt x="3856342" y="528942"/>
                  </a:lnTo>
                  <a:lnTo>
                    <a:pt x="3868788" y="527697"/>
                  </a:lnTo>
                  <a:lnTo>
                    <a:pt x="3881856" y="527075"/>
                  </a:lnTo>
                  <a:lnTo>
                    <a:pt x="3883723" y="527075"/>
                  </a:lnTo>
                  <a:lnTo>
                    <a:pt x="3886835" y="526453"/>
                  </a:lnTo>
                  <a:lnTo>
                    <a:pt x="3888702" y="522719"/>
                  </a:lnTo>
                  <a:lnTo>
                    <a:pt x="3888702" y="251409"/>
                  </a:lnTo>
                  <a:lnTo>
                    <a:pt x="3888702" y="220332"/>
                  </a:lnTo>
                  <a:lnTo>
                    <a:pt x="3888829" y="48539"/>
                  </a:lnTo>
                  <a:lnTo>
                    <a:pt x="3888917" y="44234"/>
                  </a:lnTo>
                  <a:lnTo>
                    <a:pt x="3889019" y="39357"/>
                  </a:lnTo>
                  <a:lnTo>
                    <a:pt x="3889070" y="36931"/>
                  </a:lnTo>
                  <a:lnTo>
                    <a:pt x="3889159" y="32359"/>
                  </a:lnTo>
                  <a:lnTo>
                    <a:pt x="3889210" y="30276"/>
                  </a:lnTo>
                  <a:lnTo>
                    <a:pt x="3889438" y="23799"/>
                  </a:lnTo>
                  <a:lnTo>
                    <a:pt x="3889514" y="22402"/>
                  </a:lnTo>
                  <a:lnTo>
                    <a:pt x="3889603" y="20751"/>
                  </a:lnTo>
                  <a:lnTo>
                    <a:pt x="3889692" y="19291"/>
                  </a:lnTo>
                  <a:lnTo>
                    <a:pt x="3889756" y="18046"/>
                  </a:lnTo>
                  <a:lnTo>
                    <a:pt x="3889870" y="16179"/>
                  </a:lnTo>
                  <a:lnTo>
                    <a:pt x="3890530" y="6223"/>
                  </a:lnTo>
                  <a:lnTo>
                    <a:pt x="3890568" y="1866"/>
                  </a:lnTo>
                  <a:close/>
                </a:path>
                <a:path w="5536565" h="590550">
                  <a:moveTo>
                    <a:pt x="4410189" y="188556"/>
                  </a:moveTo>
                  <a:lnTo>
                    <a:pt x="4369155" y="162102"/>
                  </a:lnTo>
                  <a:lnTo>
                    <a:pt x="4301261" y="135039"/>
                  </a:lnTo>
                  <a:lnTo>
                    <a:pt x="4239057" y="111391"/>
                  </a:lnTo>
                  <a:lnTo>
                    <a:pt x="4247807" y="96913"/>
                  </a:lnTo>
                  <a:lnTo>
                    <a:pt x="4253052" y="86652"/>
                  </a:lnTo>
                  <a:lnTo>
                    <a:pt x="4256900" y="75679"/>
                  </a:lnTo>
                  <a:lnTo>
                    <a:pt x="4261282" y="59740"/>
                  </a:lnTo>
                  <a:lnTo>
                    <a:pt x="4261459" y="59118"/>
                  </a:lnTo>
                  <a:lnTo>
                    <a:pt x="4269943" y="58750"/>
                  </a:lnTo>
                  <a:lnTo>
                    <a:pt x="4278058" y="58496"/>
                  </a:lnTo>
                  <a:lnTo>
                    <a:pt x="4311866" y="58496"/>
                  </a:lnTo>
                  <a:lnTo>
                    <a:pt x="4388409" y="59118"/>
                  </a:lnTo>
                  <a:lnTo>
                    <a:pt x="4397121" y="59118"/>
                  </a:lnTo>
                  <a:lnTo>
                    <a:pt x="4397006" y="58496"/>
                  </a:lnTo>
                  <a:lnTo>
                    <a:pt x="4395876" y="52273"/>
                  </a:lnTo>
                  <a:lnTo>
                    <a:pt x="4394632" y="40449"/>
                  </a:lnTo>
                  <a:lnTo>
                    <a:pt x="4394009" y="35471"/>
                  </a:lnTo>
                  <a:lnTo>
                    <a:pt x="4393247" y="31419"/>
                  </a:lnTo>
                  <a:lnTo>
                    <a:pt x="4393158" y="30949"/>
                  </a:lnTo>
                  <a:lnTo>
                    <a:pt x="4393057" y="30416"/>
                  </a:lnTo>
                  <a:lnTo>
                    <a:pt x="4392968" y="29972"/>
                  </a:lnTo>
                  <a:lnTo>
                    <a:pt x="4392892" y="29552"/>
                  </a:lnTo>
                  <a:lnTo>
                    <a:pt x="4392841" y="29248"/>
                  </a:lnTo>
                  <a:lnTo>
                    <a:pt x="4392714" y="28613"/>
                  </a:lnTo>
                  <a:lnTo>
                    <a:pt x="4392028" y="24892"/>
                  </a:lnTo>
                  <a:lnTo>
                    <a:pt x="4391482" y="21615"/>
                  </a:lnTo>
                  <a:lnTo>
                    <a:pt x="4390898" y="18669"/>
                  </a:lnTo>
                  <a:lnTo>
                    <a:pt x="4385919" y="16802"/>
                  </a:lnTo>
                  <a:lnTo>
                    <a:pt x="4384052" y="17424"/>
                  </a:lnTo>
                  <a:lnTo>
                    <a:pt x="4368736" y="19989"/>
                  </a:lnTo>
                  <a:lnTo>
                    <a:pt x="4301452" y="26708"/>
                  </a:lnTo>
                  <a:lnTo>
                    <a:pt x="4225569" y="30416"/>
                  </a:lnTo>
                  <a:lnTo>
                    <a:pt x="4198988" y="31115"/>
                  </a:lnTo>
                  <a:lnTo>
                    <a:pt x="4204398" y="31115"/>
                  </a:lnTo>
                  <a:lnTo>
                    <a:pt x="4170286" y="31419"/>
                  </a:lnTo>
                  <a:lnTo>
                    <a:pt x="4118584" y="31419"/>
                  </a:lnTo>
                  <a:lnTo>
                    <a:pt x="4075277" y="30416"/>
                  </a:lnTo>
                  <a:lnTo>
                    <a:pt x="4067416" y="29972"/>
                  </a:lnTo>
                  <a:lnTo>
                    <a:pt x="4057967" y="29248"/>
                  </a:lnTo>
                  <a:lnTo>
                    <a:pt x="4054856" y="28613"/>
                  </a:lnTo>
                  <a:lnTo>
                    <a:pt x="4052366" y="32359"/>
                  </a:lnTo>
                  <a:lnTo>
                    <a:pt x="4052989" y="33604"/>
                  </a:lnTo>
                  <a:lnTo>
                    <a:pt x="4055478" y="44183"/>
                  </a:lnTo>
                  <a:lnTo>
                    <a:pt x="4057967" y="54140"/>
                  </a:lnTo>
                  <a:lnTo>
                    <a:pt x="4060456" y="60985"/>
                  </a:lnTo>
                  <a:lnTo>
                    <a:pt x="4060456" y="61607"/>
                  </a:lnTo>
                  <a:lnTo>
                    <a:pt x="4062298" y="65303"/>
                  </a:lnTo>
                  <a:lnTo>
                    <a:pt x="4066057" y="70319"/>
                  </a:lnTo>
                  <a:lnTo>
                    <a:pt x="4072902" y="69075"/>
                  </a:lnTo>
                  <a:lnTo>
                    <a:pt x="4079316" y="68326"/>
                  </a:lnTo>
                  <a:lnTo>
                    <a:pt x="4084612" y="67830"/>
                  </a:lnTo>
                  <a:lnTo>
                    <a:pt x="4122686" y="65303"/>
                  </a:lnTo>
                  <a:lnTo>
                    <a:pt x="4160685" y="62344"/>
                  </a:lnTo>
                  <a:lnTo>
                    <a:pt x="4171848" y="61607"/>
                  </a:lnTo>
                  <a:lnTo>
                    <a:pt x="4176826" y="60985"/>
                  </a:lnTo>
                  <a:lnTo>
                    <a:pt x="4216654" y="59740"/>
                  </a:lnTo>
                  <a:lnTo>
                    <a:pt x="4201871" y="107188"/>
                  </a:lnTo>
                  <a:lnTo>
                    <a:pt x="4158157" y="148107"/>
                  </a:lnTo>
                  <a:lnTo>
                    <a:pt x="4105960" y="186220"/>
                  </a:lnTo>
                  <a:lnTo>
                    <a:pt x="4032186" y="213944"/>
                  </a:lnTo>
                  <a:lnTo>
                    <a:pt x="4031564" y="213944"/>
                  </a:lnTo>
                  <a:lnTo>
                    <a:pt x="4029341" y="214693"/>
                  </a:lnTo>
                  <a:lnTo>
                    <a:pt x="4026230" y="216560"/>
                  </a:lnTo>
                  <a:lnTo>
                    <a:pt x="4028097" y="219671"/>
                  </a:lnTo>
                  <a:lnTo>
                    <a:pt x="4039920" y="233984"/>
                  </a:lnTo>
                  <a:lnTo>
                    <a:pt x="4044899" y="240830"/>
                  </a:lnTo>
                  <a:lnTo>
                    <a:pt x="4055478" y="241452"/>
                  </a:lnTo>
                  <a:lnTo>
                    <a:pt x="4059212" y="238963"/>
                  </a:lnTo>
                  <a:lnTo>
                    <a:pt x="4087266" y="227761"/>
                  </a:lnTo>
                  <a:lnTo>
                    <a:pt x="4123753" y="210083"/>
                  </a:lnTo>
                  <a:lnTo>
                    <a:pt x="4174236" y="180454"/>
                  </a:lnTo>
                  <a:lnTo>
                    <a:pt x="4203687" y="155930"/>
                  </a:lnTo>
                  <a:lnTo>
                    <a:pt x="4221632" y="135039"/>
                  </a:lnTo>
                  <a:lnTo>
                    <a:pt x="4237215" y="140296"/>
                  </a:lnTo>
                  <a:lnTo>
                    <a:pt x="4296334" y="166598"/>
                  </a:lnTo>
                  <a:lnTo>
                    <a:pt x="4354728" y="199656"/>
                  </a:lnTo>
                  <a:lnTo>
                    <a:pt x="4386542" y="224650"/>
                  </a:lnTo>
                  <a:lnTo>
                    <a:pt x="4390275" y="227761"/>
                  </a:lnTo>
                  <a:lnTo>
                    <a:pt x="4392765" y="223405"/>
                  </a:lnTo>
                  <a:lnTo>
                    <a:pt x="4397743" y="215938"/>
                  </a:lnTo>
                  <a:lnTo>
                    <a:pt x="4405211" y="200380"/>
                  </a:lnTo>
                  <a:lnTo>
                    <a:pt x="4408322" y="193535"/>
                  </a:lnTo>
                  <a:lnTo>
                    <a:pt x="4410189" y="188556"/>
                  </a:lnTo>
                  <a:close/>
                </a:path>
                <a:path w="5536565" h="590550">
                  <a:moveTo>
                    <a:pt x="4484865" y="313016"/>
                  </a:moveTo>
                  <a:lnTo>
                    <a:pt x="4482427" y="293560"/>
                  </a:lnTo>
                  <a:lnTo>
                    <a:pt x="4482401" y="293331"/>
                  </a:lnTo>
                  <a:lnTo>
                    <a:pt x="4482287" y="292481"/>
                  </a:lnTo>
                  <a:lnTo>
                    <a:pt x="4482198" y="291731"/>
                  </a:lnTo>
                  <a:lnTo>
                    <a:pt x="4482122" y="291147"/>
                  </a:lnTo>
                  <a:lnTo>
                    <a:pt x="4482046" y="290461"/>
                  </a:lnTo>
                  <a:lnTo>
                    <a:pt x="4481131" y="283146"/>
                  </a:lnTo>
                  <a:lnTo>
                    <a:pt x="4481004" y="282524"/>
                  </a:lnTo>
                  <a:lnTo>
                    <a:pt x="4480509" y="280035"/>
                  </a:lnTo>
                  <a:lnTo>
                    <a:pt x="4476775" y="276301"/>
                  </a:lnTo>
                  <a:lnTo>
                    <a:pt x="4470552" y="277545"/>
                  </a:lnTo>
                  <a:lnTo>
                    <a:pt x="4458055" y="279742"/>
                  </a:lnTo>
                  <a:lnTo>
                    <a:pt x="4386859" y="286219"/>
                  </a:lnTo>
                  <a:lnTo>
                    <a:pt x="4352849" y="288124"/>
                  </a:lnTo>
                  <a:lnTo>
                    <a:pt x="4353407" y="288124"/>
                  </a:lnTo>
                  <a:lnTo>
                    <a:pt x="4248505" y="291731"/>
                  </a:lnTo>
                  <a:lnTo>
                    <a:pt x="4164419" y="293560"/>
                  </a:lnTo>
                  <a:lnTo>
                    <a:pt x="4065270" y="293560"/>
                  </a:lnTo>
                  <a:lnTo>
                    <a:pt x="4001986" y="292201"/>
                  </a:lnTo>
                  <a:lnTo>
                    <a:pt x="3987292" y="291579"/>
                  </a:lnTo>
                  <a:lnTo>
                    <a:pt x="3974782" y="290461"/>
                  </a:lnTo>
                  <a:lnTo>
                    <a:pt x="3975087" y="290461"/>
                  </a:lnTo>
                  <a:lnTo>
                    <a:pt x="3961511" y="288747"/>
                  </a:lnTo>
                  <a:lnTo>
                    <a:pt x="3958399" y="288124"/>
                  </a:lnTo>
                  <a:lnTo>
                    <a:pt x="3955910" y="292481"/>
                  </a:lnTo>
                  <a:lnTo>
                    <a:pt x="3956456" y="293560"/>
                  </a:lnTo>
                  <a:lnTo>
                    <a:pt x="3959021" y="304304"/>
                  </a:lnTo>
                  <a:lnTo>
                    <a:pt x="3962755" y="318617"/>
                  </a:lnTo>
                  <a:lnTo>
                    <a:pt x="3965244" y="325462"/>
                  </a:lnTo>
                  <a:lnTo>
                    <a:pt x="3966489" y="329196"/>
                  </a:lnTo>
                  <a:lnTo>
                    <a:pt x="3971467" y="332930"/>
                  </a:lnTo>
                  <a:lnTo>
                    <a:pt x="3999407" y="330454"/>
                  </a:lnTo>
                  <a:lnTo>
                    <a:pt x="4016959" y="329196"/>
                  </a:lnTo>
                  <a:lnTo>
                    <a:pt x="4017149" y="329196"/>
                  </a:lnTo>
                  <a:lnTo>
                    <a:pt x="4038346" y="328053"/>
                  </a:lnTo>
                  <a:lnTo>
                    <a:pt x="4136834" y="323786"/>
                  </a:lnTo>
                  <a:lnTo>
                    <a:pt x="4209808" y="322351"/>
                  </a:lnTo>
                  <a:lnTo>
                    <a:pt x="4209808" y="530186"/>
                  </a:lnTo>
                  <a:lnTo>
                    <a:pt x="4214787" y="530186"/>
                  </a:lnTo>
                  <a:lnTo>
                    <a:pt x="4228477" y="528942"/>
                  </a:lnTo>
                  <a:lnTo>
                    <a:pt x="4242168" y="528320"/>
                  </a:lnTo>
                  <a:lnTo>
                    <a:pt x="4244657" y="528320"/>
                  </a:lnTo>
                  <a:lnTo>
                    <a:pt x="4247769" y="527697"/>
                  </a:lnTo>
                  <a:lnTo>
                    <a:pt x="4249636" y="523963"/>
                  </a:lnTo>
                  <a:lnTo>
                    <a:pt x="4249636" y="322351"/>
                  </a:lnTo>
                  <a:lnTo>
                    <a:pt x="4249636" y="321729"/>
                  </a:lnTo>
                  <a:lnTo>
                    <a:pt x="4286110" y="320979"/>
                  </a:lnTo>
                  <a:lnTo>
                    <a:pt x="4289272" y="320979"/>
                  </a:lnTo>
                  <a:lnTo>
                    <a:pt x="4328185" y="320560"/>
                  </a:lnTo>
                  <a:lnTo>
                    <a:pt x="4451020" y="320560"/>
                  </a:lnTo>
                  <a:lnTo>
                    <a:pt x="4468761" y="320979"/>
                  </a:lnTo>
                  <a:lnTo>
                    <a:pt x="4481220" y="320979"/>
                  </a:lnTo>
                  <a:lnTo>
                    <a:pt x="4481538" y="320560"/>
                  </a:lnTo>
                  <a:lnTo>
                    <a:pt x="4484865" y="316128"/>
                  </a:lnTo>
                  <a:lnTo>
                    <a:pt x="4484865" y="313016"/>
                  </a:lnTo>
                  <a:close/>
                </a:path>
                <a:path w="5536565" h="590550">
                  <a:moveTo>
                    <a:pt x="4777956" y="336664"/>
                  </a:moveTo>
                  <a:lnTo>
                    <a:pt x="4774844" y="327952"/>
                  </a:lnTo>
                  <a:lnTo>
                    <a:pt x="4772977" y="326085"/>
                  </a:lnTo>
                  <a:lnTo>
                    <a:pt x="4767986" y="320014"/>
                  </a:lnTo>
                  <a:lnTo>
                    <a:pt x="4732083" y="284327"/>
                  </a:lnTo>
                  <a:lnTo>
                    <a:pt x="4683188" y="238658"/>
                  </a:lnTo>
                  <a:lnTo>
                    <a:pt x="4677372" y="233362"/>
                  </a:lnTo>
                  <a:lnTo>
                    <a:pt x="4673028" y="229387"/>
                  </a:lnTo>
                  <a:lnTo>
                    <a:pt x="4663211" y="220713"/>
                  </a:lnTo>
                  <a:lnTo>
                    <a:pt x="4649140" y="208470"/>
                  </a:lnTo>
                  <a:lnTo>
                    <a:pt x="4656099" y="194868"/>
                  </a:lnTo>
                  <a:lnTo>
                    <a:pt x="4672812" y="155778"/>
                  </a:lnTo>
                  <a:lnTo>
                    <a:pt x="4679632" y="135039"/>
                  </a:lnTo>
                  <a:lnTo>
                    <a:pt x="4699546" y="68453"/>
                  </a:lnTo>
                  <a:lnTo>
                    <a:pt x="4700168" y="62230"/>
                  </a:lnTo>
                  <a:lnTo>
                    <a:pt x="4696434" y="61607"/>
                  </a:lnTo>
                  <a:lnTo>
                    <a:pt x="4655985" y="51650"/>
                  </a:lnTo>
                  <a:lnTo>
                    <a:pt x="4650384" y="50406"/>
                  </a:lnTo>
                  <a:lnTo>
                    <a:pt x="4650346" y="64757"/>
                  </a:lnTo>
                  <a:lnTo>
                    <a:pt x="4650003" y="70662"/>
                  </a:lnTo>
                  <a:lnTo>
                    <a:pt x="4643933" y="109943"/>
                  </a:lnTo>
                  <a:lnTo>
                    <a:pt x="4639183" y="128816"/>
                  </a:lnTo>
                  <a:lnTo>
                    <a:pt x="4634992" y="145122"/>
                  </a:lnTo>
                  <a:lnTo>
                    <a:pt x="4617402" y="187312"/>
                  </a:lnTo>
                  <a:lnTo>
                    <a:pt x="4594047" y="230797"/>
                  </a:lnTo>
                  <a:lnTo>
                    <a:pt x="4569688" y="266954"/>
                  </a:lnTo>
                  <a:lnTo>
                    <a:pt x="4537443" y="305854"/>
                  </a:lnTo>
                  <a:lnTo>
                    <a:pt x="4503356" y="339509"/>
                  </a:lnTo>
                  <a:lnTo>
                    <a:pt x="4488599" y="350354"/>
                  </a:lnTo>
                  <a:lnTo>
                    <a:pt x="4488091" y="350850"/>
                  </a:lnTo>
                  <a:lnTo>
                    <a:pt x="4483620" y="354088"/>
                  </a:lnTo>
                  <a:lnTo>
                    <a:pt x="4486110" y="356577"/>
                  </a:lnTo>
                  <a:lnTo>
                    <a:pt x="4500423" y="369646"/>
                  </a:lnTo>
                  <a:lnTo>
                    <a:pt x="4506646" y="374624"/>
                  </a:lnTo>
                  <a:lnTo>
                    <a:pt x="4516602" y="372135"/>
                  </a:lnTo>
                  <a:lnTo>
                    <a:pt x="4519714" y="369023"/>
                  </a:lnTo>
                  <a:lnTo>
                    <a:pt x="4543526" y="348691"/>
                  </a:lnTo>
                  <a:lnTo>
                    <a:pt x="4571339" y="320624"/>
                  </a:lnTo>
                  <a:lnTo>
                    <a:pt x="4604639" y="279298"/>
                  </a:lnTo>
                  <a:lnTo>
                    <a:pt x="4634827" y="233362"/>
                  </a:lnTo>
                  <a:lnTo>
                    <a:pt x="4646320" y="243801"/>
                  </a:lnTo>
                  <a:lnTo>
                    <a:pt x="4688294" y="288455"/>
                  </a:lnTo>
                  <a:lnTo>
                    <a:pt x="4715421" y="321106"/>
                  </a:lnTo>
                  <a:lnTo>
                    <a:pt x="4742485" y="360934"/>
                  </a:lnTo>
                  <a:lnTo>
                    <a:pt x="4745596" y="365290"/>
                  </a:lnTo>
                  <a:lnTo>
                    <a:pt x="4748708" y="362178"/>
                  </a:lnTo>
                  <a:lnTo>
                    <a:pt x="4755553" y="357822"/>
                  </a:lnTo>
                  <a:lnTo>
                    <a:pt x="4767999" y="346621"/>
                  </a:lnTo>
                  <a:lnTo>
                    <a:pt x="4773600" y="340398"/>
                  </a:lnTo>
                  <a:lnTo>
                    <a:pt x="4777956" y="336664"/>
                  </a:lnTo>
                  <a:close/>
                </a:path>
                <a:path w="5536565" h="590550">
                  <a:moveTo>
                    <a:pt x="4860099" y="18046"/>
                  </a:moveTo>
                  <a:lnTo>
                    <a:pt x="4856988" y="16802"/>
                  </a:lnTo>
                  <a:lnTo>
                    <a:pt x="4820272" y="16179"/>
                  </a:lnTo>
                  <a:lnTo>
                    <a:pt x="4817783" y="16179"/>
                  </a:lnTo>
                  <a:lnTo>
                    <a:pt x="4814671" y="19291"/>
                  </a:lnTo>
                  <a:lnTo>
                    <a:pt x="4815916" y="22402"/>
                  </a:lnTo>
                  <a:lnTo>
                    <a:pt x="4817745" y="26301"/>
                  </a:lnTo>
                  <a:lnTo>
                    <a:pt x="4818799" y="30327"/>
                  </a:lnTo>
                  <a:lnTo>
                    <a:pt x="4819510" y="36931"/>
                  </a:lnTo>
                  <a:lnTo>
                    <a:pt x="4820463" y="51650"/>
                  </a:lnTo>
                  <a:lnTo>
                    <a:pt x="4820996" y="60413"/>
                  </a:lnTo>
                  <a:lnTo>
                    <a:pt x="4821072" y="62230"/>
                  </a:lnTo>
                  <a:lnTo>
                    <a:pt x="4821186" y="64757"/>
                  </a:lnTo>
                  <a:lnTo>
                    <a:pt x="4821352" y="68453"/>
                  </a:lnTo>
                  <a:lnTo>
                    <a:pt x="4821390" y="70662"/>
                  </a:lnTo>
                  <a:lnTo>
                    <a:pt x="4821517" y="156654"/>
                  </a:lnTo>
                  <a:lnTo>
                    <a:pt x="4821517" y="176110"/>
                  </a:lnTo>
                  <a:lnTo>
                    <a:pt x="4805756" y="176657"/>
                  </a:lnTo>
                  <a:lnTo>
                    <a:pt x="4771301" y="177698"/>
                  </a:lnTo>
                  <a:lnTo>
                    <a:pt x="4756251" y="177698"/>
                  </a:lnTo>
                  <a:lnTo>
                    <a:pt x="4736363" y="176974"/>
                  </a:lnTo>
                  <a:lnTo>
                    <a:pt x="4730356" y="176657"/>
                  </a:lnTo>
                  <a:lnTo>
                    <a:pt x="4724616" y="176110"/>
                  </a:lnTo>
                  <a:lnTo>
                    <a:pt x="4724920" y="176110"/>
                  </a:lnTo>
                  <a:lnTo>
                    <a:pt x="4720082" y="175488"/>
                  </a:lnTo>
                  <a:lnTo>
                    <a:pt x="4716970" y="174866"/>
                  </a:lnTo>
                  <a:lnTo>
                    <a:pt x="4715726" y="178600"/>
                  </a:lnTo>
                  <a:lnTo>
                    <a:pt x="4715726" y="179844"/>
                  </a:lnTo>
                  <a:lnTo>
                    <a:pt x="4720666" y="205778"/>
                  </a:lnTo>
                  <a:lnTo>
                    <a:pt x="4720704" y="206603"/>
                  </a:lnTo>
                  <a:lnTo>
                    <a:pt x="4721326" y="207225"/>
                  </a:lnTo>
                  <a:lnTo>
                    <a:pt x="4721403" y="207606"/>
                  </a:lnTo>
                  <a:lnTo>
                    <a:pt x="4721479" y="207962"/>
                  </a:lnTo>
                  <a:lnTo>
                    <a:pt x="4721580" y="208470"/>
                  </a:lnTo>
                  <a:lnTo>
                    <a:pt x="4721949" y="210337"/>
                  </a:lnTo>
                  <a:lnTo>
                    <a:pt x="4725060" y="212826"/>
                  </a:lnTo>
                  <a:lnTo>
                    <a:pt x="4731905" y="212204"/>
                  </a:lnTo>
                  <a:lnTo>
                    <a:pt x="4787214" y="207962"/>
                  </a:lnTo>
                  <a:lnTo>
                    <a:pt x="4793894" y="207606"/>
                  </a:lnTo>
                  <a:lnTo>
                    <a:pt x="4821517" y="206603"/>
                  </a:lnTo>
                  <a:lnTo>
                    <a:pt x="4821517" y="512762"/>
                  </a:lnTo>
                  <a:lnTo>
                    <a:pt x="4826495" y="512762"/>
                  </a:lnTo>
                  <a:lnTo>
                    <a:pt x="4838941" y="511517"/>
                  </a:lnTo>
                  <a:lnTo>
                    <a:pt x="4852009" y="510895"/>
                  </a:lnTo>
                  <a:lnTo>
                    <a:pt x="4853876" y="510895"/>
                  </a:lnTo>
                  <a:lnTo>
                    <a:pt x="4856988" y="510273"/>
                  </a:lnTo>
                  <a:lnTo>
                    <a:pt x="4858855" y="506539"/>
                  </a:lnTo>
                  <a:lnTo>
                    <a:pt x="4858867" y="206603"/>
                  </a:lnTo>
                  <a:lnTo>
                    <a:pt x="4858867" y="177698"/>
                  </a:lnTo>
                  <a:lnTo>
                    <a:pt x="4858880" y="45580"/>
                  </a:lnTo>
                  <a:lnTo>
                    <a:pt x="4859020" y="39357"/>
                  </a:lnTo>
                  <a:lnTo>
                    <a:pt x="4859388" y="32435"/>
                  </a:lnTo>
                  <a:lnTo>
                    <a:pt x="4860061" y="22402"/>
                  </a:lnTo>
                  <a:lnTo>
                    <a:pt x="4860099" y="18046"/>
                  </a:lnTo>
                  <a:close/>
                </a:path>
                <a:path w="5536565" h="590550">
                  <a:moveTo>
                    <a:pt x="4960912" y="1866"/>
                  </a:moveTo>
                  <a:lnTo>
                    <a:pt x="4957800" y="622"/>
                  </a:lnTo>
                  <a:lnTo>
                    <a:pt x="4921085" y="0"/>
                  </a:lnTo>
                  <a:lnTo>
                    <a:pt x="4918595" y="0"/>
                  </a:lnTo>
                  <a:lnTo>
                    <a:pt x="4915484" y="3111"/>
                  </a:lnTo>
                  <a:lnTo>
                    <a:pt x="4916729" y="6223"/>
                  </a:lnTo>
                  <a:lnTo>
                    <a:pt x="4918545" y="10121"/>
                  </a:lnTo>
                  <a:lnTo>
                    <a:pt x="4919573" y="14147"/>
                  </a:lnTo>
                  <a:lnTo>
                    <a:pt x="4921593" y="52730"/>
                  </a:lnTo>
                  <a:lnTo>
                    <a:pt x="4921707" y="528942"/>
                  </a:lnTo>
                  <a:lnTo>
                    <a:pt x="4926685" y="528942"/>
                  </a:lnTo>
                  <a:lnTo>
                    <a:pt x="4939131" y="527697"/>
                  </a:lnTo>
                  <a:lnTo>
                    <a:pt x="4952200" y="527075"/>
                  </a:lnTo>
                  <a:lnTo>
                    <a:pt x="4954067" y="527075"/>
                  </a:lnTo>
                  <a:lnTo>
                    <a:pt x="4957178" y="526453"/>
                  </a:lnTo>
                  <a:lnTo>
                    <a:pt x="4959045" y="522719"/>
                  </a:lnTo>
                  <a:lnTo>
                    <a:pt x="4959058" y="60731"/>
                  </a:lnTo>
                  <a:lnTo>
                    <a:pt x="4959185" y="48082"/>
                  </a:lnTo>
                  <a:lnTo>
                    <a:pt x="4960874" y="6223"/>
                  </a:lnTo>
                  <a:lnTo>
                    <a:pt x="4960912" y="1866"/>
                  </a:lnTo>
                  <a:close/>
                </a:path>
                <a:path w="5536565" h="590550">
                  <a:moveTo>
                    <a:pt x="5429593" y="130479"/>
                  </a:moveTo>
                  <a:lnTo>
                    <a:pt x="5411152" y="87426"/>
                  </a:lnTo>
                  <a:lnTo>
                    <a:pt x="5388165" y="59740"/>
                  </a:lnTo>
                  <a:lnTo>
                    <a:pt x="5388153" y="128219"/>
                  </a:lnTo>
                  <a:lnTo>
                    <a:pt x="5388038" y="131051"/>
                  </a:lnTo>
                  <a:lnTo>
                    <a:pt x="5387937" y="133642"/>
                  </a:lnTo>
                  <a:lnTo>
                    <a:pt x="5387187" y="153085"/>
                  </a:lnTo>
                  <a:lnTo>
                    <a:pt x="5385257" y="179730"/>
                  </a:lnTo>
                  <a:lnTo>
                    <a:pt x="5352961" y="223405"/>
                  </a:lnTo>
                  <a:lnTo>
                    <a:pt x="5319128" y="245287"/>
                  </a:lnTo>
                  <a:lnTo>
                    <a:pt x="5319306" y="245287"/>
                  </a:lnTo>
                  <a:lnTo>
                    <a:pt x="5300980" y="248424"/>
                  </a:lnTo>
                  <a:lnTo>
                    <a:pt x="5272062" y="249542"/>
                  </a:lnTo>
                  <a:lnTo>
                    <a:pt x="5253672" y="249720"/>
                  </a:lnTo>
                  <a:lnTo>
                    <a:pt x="5239258" y="248424"/>
                  </a:lnTo>
                  <a:lnTo>
                    <a:pt x="5240947" y="248424"/>
                  </a:lnTo>
                  <a:lnTo>
                    <a:pt x="5230673" y="245287"/>
                  </a:lnTo>
                  <a:lnTo>
                    <a:pt x="5191328" y="225856"/>
                  </a:lnTo>
                  <a:lnTo>
                    <a:pt x="5167350" y="192316"/>
                  </a:lnTo>
                  <a:lnTo>
                    <a:pt x="5162042" y="171843"/>
                  </a:lnTo>
                  <a:lnTo>
                    <a:pt x="5162537" y="154952"/>
                  </a:lnTo>
                  <a:lnTo>
                    <a:pt x="5176850" y="108585"/>
                  </a:lnTo>
                  <a:lnTo>
                    <a:pt x="5215433" y="73431"/>
                  </a:lnTo>
                  <a:lnTo>
                    <a:pt x="5255780" y="59956"/>
                  </a:lnTo>
                  <a:lnTo>
                    <a:pt x="5277040" y="59740"/>
                  </a:lnTo>
                  <a:lnTo>
                    <a:pt x="5307381" y="60134"/>
                  </a:lnTo>
                  <a:lnTo>
                    <a:pt x="5359184" y="85255"/>
                  </a:lnTo>
                  <a:lnTo>
                    <a:pt x="5385562" y="112864"/>
                  </a:lnTo>
                  <a:lnTo>
                    <a:pt x="5388153" y="128219"/>
                  </a:lnTo>
                  <a:lnTo>
                    <a:pt x="5388153" y="59740"/>
                  </a:lnTo>
                  <a:lnTo>
                    <a:pt x="5336845" y="34556"/>
                  </a:lnTo>
                  <a:lnTo>
                    <a:pt x="5278907" y="28003"/>
                  </a:lnTo>
                  <a:lnTo>
                    <a:pt x="5253533" y="28625"/>
                  </a:lnTo>
                  <a:lnTo>
                    <a:pt x="5200497" y="45427"/>
                  </a:lnTo>
                  <a:lnTo>
                    <a:pt x="5166855" y="63665"/>
                  </a:lnTo>
                  <a:lnTo>
                    <a:pt x="5132108" y="107467"/>
                  </a:lnTo>
                  <a:lnTo>
                    <a:pt x="5122088" y="154952"/>
                  </a:lnTo>
                  <a:lnTo>
                    <a:pt x="5122037" y="178054"/>
                  </a:lnTo>
                  <a:lnTo>
                    <a:pt x="5123954" y="192786"/>
                  </a:lnTo>
                  <a:lnTo>
                    <a:pt x="5152441" y="239077"/>
                  </a:lnTo>
                  <a:lnTo>
                    <a:pt x="5193970" y="266026"/>
                  </a:lnTo>
                  <a:lnTo>
                    <a:pt x="5228882" y="279323"/>
                  </a:lnTo>
                  <a:lnTo>
                    <a:pt x="5228628" y="279323"/>
                  </a:lnTo>
                  <a:lnTo>
                    <a:pt x="5245417" y="281025"/>
                  </a:lnTo>
                  <a:lnTo>
                    <a:pt x="5244947" y="281025"/>
                  </a:lnTo>
                  <a:lnTo>
                    <a:pt x="5270817" y="281279"/>
                  </a:lnTo>
                  <a:lnTo>
                    <a:pt x="5313832" y="279323"/>
                  </a:lnTo>
                  <a:lnTo>
                    <a:pt x="5349849" y="265722"/>
                  </a:lnTo>
                  <a:lnTo>
                    <a:pt x="5392953" y="238328"/>
                  </a:lnTo>
                  <a:lnTo>
                    <a:pt x="5417642" y="204368"/>
                  </a:lnTo>
                  <a:lnTo>
                    <a:pt x="5428881" y="153085"/>
                  </a:lnTo>
                  <a:lnTo>
                    <a:pt x="5429567" y="133642"/>
                  </a:lnTo>
                  <a:lnTo>
                    <a:pt x="5429593" y="130479"/>
                  </a:lnTo>
                  <a:close/>
                </a:path>
                <a:path w="5536565" h="590550">
                  <a:moveTo>
                    <a:pt x="5536539" y="446811"/>
                  </a:moveTo>
                  <a:lnTo>
                    <a:pt x="5534114" y="427393"/>
                  </a:lnTo>
                  <a:lnTo>
                    <a:pt x="5534012" y="426580"/>
                  </a:lnTo>
                  <a:lnTo>
                    <a:pt x="5533936" y="425996"/>
                  </a:lnTo>
                  <a:lnTo>
                    <a:pt x="5533834" y="425132"/>
                  </a:lnTo>
                  <a:lnTo>
                    <a:pt x="5533733" y="424345"/>
                  </a:lnTo>
                  <a:lnTo>
                    <a:pt x="5533580" y="423164"/>
                  </a:lnTo>
                  <a:lnTo>
                    <a:pt x="5533504" y="422541"/>
                  </a:lnTo>
                  <a:lnTo>
                    <a:pt x="5533402" y="421678"/>
                  </a:lnTo>
                  <a:lnTo>
                    <a:pt x="5532806" y="416941"/>
                  </a:lnTo>
                  <a:lnTo>
                    <a:pt x="5532183" y="413829"/>
                  </a:lnTo>
                  <a:lnTo>
                    <a:pt x="5528449" y="410095"/>
                  </a:lnTo>
                  <a:lnTo>
                    <a:pt x="5522226" y="411340"/>
                  </a:lnTo>
                  <a:lnTo>
                    <a:pt x="5510136" y="413537"/>
                  </a:lnTo>
                  <a:lnTo>
                    <a:pt x="5500179" y="414947"/>
                  </a:lnTo>
                  <a:lnTo>
                    <a:pt x="5487009" y="416191"/>
                  </a:lnTo>
                  <a:lnTo>
                    <a:pt x="5427129" y="420624"/>
                  </a:lnTo>
                  <a:lnTo>
                    <a:pt x="5382209" y="423164"/>
                  </a:lnTo>
                  <a:lnTo>
                    <a:pt x="5382323" y="421919"/>
                  </a:lnTo>
                  <a:lnTo>
                    <a:pt x="5382438" y="420624"/>
                  </a:lnTo>
                  <a:lnTo>
                    <a:pt x="5382539" y="419531"/>
                  </a:lnTo>
                  <a:lnTo>
                    <a:pt x="5387187" y="368401"/>
                  </a:lnTo>
                  <a:lnTo>
                    <a:pt x="5387987" y="358203"/>
                  </a:lnTo>
                  <a:lnTo>
                    <a:pt x="5388508" y="352374"/>
                  </a:lnTo>
                  <a:lnTo>
                    <a:pt x="5388597" y="351599"/>
                  </a:lnTo>
                  <a:lnTo>
                    <a:pt x="5389207" y="346163"/>
                  </a:lnTo>
                  <a:lnTo>
                    <a:pt x="5392166" y="322186"/>
                  </a:lnTo>
                  <a:lnTo>
                    <a:pt x="5394033" y="306171"/>
                  </a:lnTo>
                  <a:lnTo>
                    <a:pt x="5394033" y="305549"/>
                  </a:lnTo>
                  <a:lnTo>
                    <a:pt x="5395277" y="301193"/>
                  </a:lnTo>
                  <a:lnTo>
                    <a:pt x="5392166" y="299326"/>
                  </a:lnTo>
                  <a:lnTo>
                    <a:pt x="5390921" y="299326"/>
                  </a:lnTo>
                  <a:lnTo>
                    <a:pt x="5372874" y="298081"/>
                  </a:lnTo>
                  <a:lnTo>
                    <a:pt x="5354205" y="297459"/>
                  </a:lnTo>
                  <a:lnTo>
                    <a:pt x="5348605" y="297459"/>
                  </a:lnTo>
                  <a:lnTo>
                    <a:pt x="5344871" y="299326"/>
                  </a:lnTo>
                  <a:lnTo>
                    <a:pt x="5346116" y="303682"/>
                  </a:lnTo>
                  <a:lnTo>
                    <a:pt x="5348605" y="308038"/>
                  </a:lnTo>
                  <a:lnTo>
                    <a:pt x="5348706" y="309283"/>
                  </a:lnTo>
                  <a:lnTo>
                    <a:pt x="5350472" y="331063"/>
                  </a:lnTo>
                  <a:lnTo>
                    <a:pt x="5350446" y="332384"/>
                  </a:lnTo>
                  <a:lnTo>
                    <a:pt x="5350319" y="337553"/>
                  </a:lnTo>
                  <a:lnTo>
                    <a:pt x="5349976" y="352844"/>
                  </a:lnTo>
                  <a:lnTo>
                    <a:pt x="5346116" y="424345"/>
                  </a:lnTo>
                  <a:lnTo>
                    <a:pt x="5347551" y="424345"/>
                  </a:lnTo>
                  <a:lnTo>
                    <a:pt x="5259578" y="427126"/>
                  </a:lnTo>
                  <a:lnTo>
                    <a:pt x="5245925" y="427393"/>
                  </a:lnTo>
                  <a:lnTo>
                    <a:pt x="5212321" y="427393"/>
                  </a:lnTo>
                  <a:lnTo>
                    <a:pt x="5212258" y="424345"/>
                  </a:lnTo>
                  <a:lnTo>
                    <a:pt x="5212143" y="419531"/>
                  </a:lnTo>
                  <a:lnTo>
                    <a:pt x="5212042" y="414947"/>
                  </a:lnTo>
                  <a:lnTo>
                    <a:pt x="5211927" y="410095"/>
                  </a:lnTo>
                  <a:lnTo>
                    <a:pt x="5211076" y="372757"/>
                  </a:lnTo>
                  <a:lnTo>
                    <a:pt x="5211000" y="370674"/>
                  </a:lnTo>
                  <a:lnTo>
                    <a:pt x="5210911" y="368401"/>
                  </a:lnTo>
                  <a:lnTo>
                    <a:pt x="5210810" y="365594"/>
                  </a:lnTo>
                  <a:lnTo>
                    <a:pt x="5210721" y="363156"/>
                  </a:lnTo>
                  <a:lnTo>
                    <a:pt x="5210632" y="360057"/>
                  </a:lnTo>
                  <a:lnTo>
                    <a:pt x="5210581" y="358203"/>
                  </a:lnTo>
                  <a:lnTo>
                    <a:pt x="5210454" y="303060"/>
                  </a:lnTo>
                  <a:lnTo>
                    <a:pt x="5207965" y="302437"/>
                  </a:lnTo>
                  <a:lnTo>
                    <a:pt x="5166271" y="302437"/>
                  </a:lnTo>
                  <a:lnTo>
                    <a:pt x="5163782" y="303060"/>
                  </a:lnTo>
                  <a:lnTo>
                    <a:pt x="5160670" y="305549"/>
                  </a:lnTo>
                  <a:lnTo>
                    <a:pt x="5161915" y="309283"/>
                  </a:lnTo>
                  <a:lnTo>
                    <a:pt x="5164404" y="313016"/>
                  </a:lnTo>
                  <a:lnTo>
                    <a:pt x="5168366" y="332384"/>
                  </a:lnTo>
                  <a:lnTo>
                    <a:pt x="5173357" y="370674"/>
                  </a:lnTo>
                  <a:lnTo>
                    <a:pt x="5173738" y="377736"/>
                  </a:lnTo>
                  <a:lnTo>
                    <a:pt x="5176850" y="427393"/>
                  </a:lnTo>
                  <a:lnTo>
                    <a:pt x="5129365" y="427393"/>
                  </a:lnTo>
                  <a:lnTo>
                    <a:pt x="5064607" y="425996"/>
                  </a:lnTo>
                  <a:lnTo>
                    <a:pt x="5050180" y="425373"/>
                  </a:lnTo>
                  <a:lnTo>
                    <a:pt x="5038953" y="424345"/>
                  </a:lnTo>
                  <a:lnTo>
                    <a:pt x="5025009" y="422541"/>
                  </a:lnTo>
                  <a:lnTo>
                    <a:pt x="5021897" y="421919"/>
                  </a:lnTo>
                  <a:lnTo>
                    <a:pt x="5019408" y="426275"/>
                  </a:lnTo>
                  <a:lnTo>
                    <a:pt x="5019980" y="427393"/>
                  </a:lnTo>
                  <a:lnTo>
                    <a:pt x="5022520" y="438099"/>
                  </a:lnTo>
                  <a:lnTo>
                    <a:pt x="5026253" y="452412"/>
                  </a:lnTo>
                  <a:lnTo>
                    <a:pt x="5028743" y="459257"/>
                  </a:lnTo>
                  <a:lnTo>
                    <a:pt x="5029987" y="462991"/>
                  </a:lnTo>
                  <a:lnTo>
                    <a:pt x="5034966" y="466725"/>
                  </a:lnTo>
                  <a:lnTo>
                    <a:pt x="5041811" y="466102"/>
                  </a:lnTo>
                  <a:lnTo>
                    <a:pt x="5062867" y="463892"/>
                  </a:lnTo>
                  <a:lnTo>
                    <a:pt x="5079543" y="462521"/>
                  </a:lnTo>
                  <a:lnTo>
                    <a:pt x="5100536" y="461365"/>
                  </a:lnTo>
                  <a:lnTo>
                    <a:pt x="5194274" y="457504"/>
                  </a:lnTo>
                  <a:lnTo>
                    <a:pt x="5310162" y="454901"/>
                  </a:lnTo>
                  <a:lnTo>
                    <a:pt x="5310746" y="454901"/>
                  </a:lnTo>
                  <a:lnTo>
                    <a:pt x="5349748" y="454291"/>
                  </a:lnTo>
                  <a:lnTo>
                    <a:pt x="5503659" y="454291"/>
                  </a:lnTo>
                  <a:lnTo>
                    <a:pt x="5524716" y="454901"/>
                  </a:lnTo>
                  <a:lnTo>
                    <a:pt x="5532806" y="454901"/>
                  </a:lnTo>
                  <a:lnTo>
                    <a:pt x="5533250" y="454291"/>
                  </a:lnTo>
                  <a:lnTo>
                    <a:pt x="5536539" y="449922"/>
                  </a:lnTo>
                  <a:lnTo>
                    <a:pt x="5536539" y="44681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32339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32339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58330" y="6171573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89155" y="468590"/>
                  </a:moveTo>
                  <a:lnTo>
                    <a:pt x="691866" y="200246"/>
                  </a:lnTo>
                  <a:lnTo>
                    <a:pt x="602710" y="0"/>
                  </a:lnTo>
                  <a:lnTo>
                    <a:pt x="0" y="268344"/>
                  </a:lnTo>
                  <a:lnTo>
                    <a:pt x="89155" y="468590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58330" y="6171573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602710" y="0"/>
                  </a:moveTo>
                  <a:lnTo>
                    <a:pt x="691866" y="200246"/>
                  </a:lnTo>
                  <a:lnTo>
                    <a:pt x="89155" y="468590"/>
                  </a:lnTo>
                  <a:lnTo>
                    <a:pt x="0" y="268344"/>
                  </a:lnTo>
                  <a:lnTo>
                    <a:pt x="602710" y="0"/>
                  </a:lnTo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046985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046985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72976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89155" y="468590"/>
                  </a:moveTo>
                  <a:lnTo>
                    <a:pt x="691866" y="200246"/>
                  </a:lnTo>
                  <a:lnTo>
                    <a:pt x="602710" y="0"/>
                  </a:lnTo>
                  <a:lnTo>
                    <a:pt x="0" y="268344"/>
                  </a:lnTo>
                  <a:lnTo>
                    <a:pt x="89155" y="468590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172976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602710" y="0"/>
                  </a:moveTo>
                  <a:lnTo>
                    <a:pt x="691866" y="200246"/>
                  </a:lnTo>
                  <a:lnTo>
                    <a:pt x="89155" y="468590"/>
                  </a:lnTo>
                  <a:lnTo>
                    <a:pt x="0" y="268344"/>
                  </a:lnTo>
                  <a:lnTo>
                    <a:pt x="602710" y="0"/>
                  </a:lnTo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061198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4611475" y="2421250"/>
                  </a:moveTo>
                  <a:lnTo>
                    <a:pt x="0" y="2421250"/>
                  </a:lnTo>
                  <a:lnTo>
                    <a:pt x="0" y="0"/>
                  </a:lnTo>
                  <a:lnTo>
                    <a:pt x="4611475" y="0"/>
                  </a:lnTo>
                  <a:lnTo>
                    <a:pt x="4611475" y="2421250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061198" y="4964406"/>
              <a:ext cx="4612005" cy="2421255"/>
            </a:xfrm>
            <a:custGeom>
              <a:avLst/>
              <a:gdLst/>
              <a:ahLst/>
              <a:cxnLst/>
              <a:rect l="l" t="t" r="r" b="b"/>
              <a:pathLst>
                <a:path w="4612005" h="2421254">
                  <a:moveTo>
                    <a:pt x="0" y="0"/>
                  </a:moveTo>
                  <a:lnTo>
                    <a:pt x="0" y="2421250"/>
                  </a:lnTo>
                  <a:lnTo>
                    <a:pt x="4611475" y="2421250"/>
                  </a:lnTo>
                  <a:lnTo>
                    <a:pt x="4611475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187188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89155" y="468590"/>
                  </a:moveTo>
                  <a:lnTo>
                    <a:pt x="691866" y="200246"/>
                  </a:lnTo>
                  <a:lnTo>
                    <a:pt x="602710" y="0"/>
                  </a:lnTo>
                  <a:lnTo>
                    <a:pt x="0" y="268344"/>
                  </a:lnTo>
                  <a:lnTo>
                    <a:pt x="89155" y="468590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187188" y="4692011"/>
              <a:ext cx="692150" cy="468630"/>
            </a:xfrm>
            <a:custGeom>
              <a:avLst/>
              <a:gdLst/>
              <a:ahLst/>
              <a:cxnLst/>
              <a:rect l="l" t="t" r="r" b="b"/>
              <a:pathLst>
                <a:path w="692150" h="468629">
                  <a:moveTo>
                    <a:pt x="602710" y="0"/>
                  </a:moveTo>
                  <a:lnTo>
                    <a:pt x="691866" y="200246"/>
                  </a:lnTo>
                  <a:lnTo>
                    <a:pt x="89155" y="468590"/>
                  </a:lnTo>
                  <a:lnTo>
                    <a:pt x="0" y="268344"/>
                  </a:lnTo>
                  <a:lnTo>
                    <a:pt x="602710" y="0"/>
                  </a:lnTo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867935" y="2937135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0" y="495793"/>
                  </a:moveTo>
                  <a:lnTo>
                    <a:pt x="0" y="0"/>
                  </a:lnTo>
                  <a:lnTo>
                    <a:pt x="2692872" y="0"/>
                  </a:lnTo>
                  <a:lnTo>
                    <a:pt x="2692872" y="495793"/>
                  </a:lnTo>
                  <a:lnTo>
                    <a:pt x="0" y="4957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867935" y="2937135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2692872" y="0"/>
                  </a:moveTo>
                  <a:lnTo>
                    <a:pt x="0" y="0"/>
                  </a:lnTo>
                  <a:lnTo>
                    <a:pt x="0" y="495793"/>
                  </a:lnTo>
                  <a:lnTo>
                    <a:pt x="2692872" y="495793"/>
                  </a:lnTo>
                  <a:lnTo>
                    <a:pt x="2692872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720085" y="2457171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0" y="495793"/>
                  </a:moveTo>
                  <a:lnTo>
                    <a:pt x="0" y="0"/>
                  </a:lnTo>
                  <a:lnTo>
                    <a:pt x="2692872" y="0"/>
                  </a:lnTo>
                  <a:lnTo>
                    <a:pt x="2692872" y="495793"/>
                  </a:lnTo>
                  <a:lnTo>
                    <a:pt x="0" y="495793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720085" y="2457171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2692872" y="0"/>
                  </a:moveTo>
                  <a:lnTo>
                    <a:pt x="0" y="0"/>
                  </a:lnTo>
                  <a:lnTo>
                    <a:pt x="0" y="495793"/>
                  </a:lnTo>
                  <a:lnTo>
                    <a:pt x="2692872" y="495793"/>
                  </a:lnTo>
                  <a:lnTo>
                    <a:pt x="2692872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572155" y="1730856"/>
              <a:ext cx="634365" cy="748665"/>
            </a:xfrm>
            <a:custGeom>
              <a:avLst/>
              <a:gdLst/>
              <a:ahLst/>
              <a:cxnLst/>
              <a:rect l="l" t="t" r="r" b="b"/>
              <a:pathLst>
                <a:path w="634365" h="748664">
                  <a:moveTo>
                    <a:pt x="491087" y="748469"/>
                  </a:moveTo>
                  <a:lnTo>
                    <a:pt x="143201" y="748469"/>
                  </a:lnTo>
                  <a:lnTo>
                    <a:pt x="130833" y="745518"/>
                  </a:lnTo>
                  <a:lnTo>
                    <a:pt x="120725" y="737472"/>
                  </a:lnTo>
                  <a:lnTo>
                    <a:pt x="113905" y="725541"/>
                  </a:lnTo>
                  <a:lnTo>
                    <a:pt x="111403" y="710934"/>
                  </a:lnTo>
                  <a:lnTo>
                    <a:pt x="101375" y="641054"/>
                  </a:lnTo>
                  <a:lnTo>
                    <a:pt x="91456" y="641054"/>
                  </a:lnTo>
                  <a:lnTo>
                    <a:pt x="59658" y="603519"/>
                  </a:lnTo>
                  <a:lnTo>
                    <a:pt x="30923" y="350715"/>
                  </a:lnTo>
                  <a:lnTo>
                    <a:pt x="32702" y="338334"/>
                  </a:lnTo>
                  <a:lnTo>
                    <a:pt x="37632" y="327699"/>
                  </a:lnTo>
                  <a:lnTo>
                    <a:pt x="45107" y="319518"/>
                  </a:lnTo>
                  <a:lnTo>
                    <a:pt x="54516" y="314496"/>
                  </a:lnTo>
                  <a:lnTo>
                    <a:pt x="37231" y="193814"/>
                  </a:lnTo>
                  <a:lnTo>
                    <a:pt x="31214" y="193814"/>
                  </a:lnTo>
                  <a:lnTo>
                    <a:pt x="19060" y="191357"/>
                  </a:lnTo>
                  <a:lnTo>
                    <a:pt x="9139" y="184654"/>
                  </a:lnTo>
                  <a:lnTo>
                    <a:pt x="2451" y="174710"/>
                  </a:lnTo>
                  <a:lnTo>
                    <a:pt x="0" y="162529"/>
                  </a:lnTo>
                  <a:lnTo>
                    <a:pt x="0" y="139029"/>
                  </a:lnTo>
                  <a:lnTo>
                    <a:pt x="2451" y="126847"/>
                  </a:lnTo>
                  <a:lnTo>
                    <a:pt x="9139" y="116903"/>
                  </a:lnTo>
                  <a:lnTo>
                    <a:pt x="19060" y="110201"/>
                  </a:lnTo>
                  <a:lnTo>
                    <a:pt x="31214" y="107743"/>
                  </a:lnTo>
                  <a:lnTo>
                    <a:pt x="45947" y="107743"/>
                  </a:lnTo>
                  <a:lnTo>
                    <a:pt x="61408" y="31687"/>
                  </a:lnTo>
                  <a:lnTo>
                    <a:pt x="64333" y="19350"/>
                  </a:lnTo>
                  <a:lnTo>
                    <a:pt x="72312" y="9278"/>
                  </a:lnTo>
                  <a:lnTo>
                    <a:pt x="84146" y="2489"/>
                  </a:lnTo>
                  <a:lnTo>
                    <a:pt x="98640" y="0"/>
                  </a:lnTo>
                  <a:lnTo>
                    <a:pt x="532148" y="0"/>
                  </a:lnTo>
                  <a:lnTo>
                    <a:pt x="546642" y="2489"/>
                  </a:lnTo>
                  <a:lnTo>
                    <a:pt x="558476" y="9278"/>
                  </a:lnTo>
                  <a:lnTo>
                    <a:pt x="566454" y="19350"/>
                  </a:lnTo>
                  <a:lnTo>
                    <a:pt x="569379" y="31687"/>
                  </a:lnTo>
                  <a:lnTo>
                    <a:pt x="588159" y="107743"/>
                  </a:lnTo>
                  <a:lnTo>
                    <a:pt x="603001" y="107743"/>
                  </a:lnTo>
                  <a:lnTo>
                    <a:pt x="615154" y="110201"/>
                  </a:lnTo>
                  <a:lnTo>
                    <a:pt x="625068" y="116903"/>
                  </a:lnTo>
                  <a:lnTo>
                    <a:pt x="631733" y="126847"/>
                  </a:lnTo>
                  <a:lnTo>
                    <a:pt x="634143" y="139029"/>
                  </a:lnTo>
                  <a:lnTo>
                    <a:pt x="634143" y="162529"/>
                  </a:lnTo>
                  <a:lnTo>
                    <a:pt x="631691" y="174710"/>
                  </a:lnTo>
                  <a:lnTo>
                    <a:pt x="625004" y="184654"/>
                  </a:lnTo>
                  <a:lnTo>
                    <a:pt x="615082" y="191357"/>
                  </a:lnTo>
                  <a:lnTo>
                    <a:pt x="602928" y="193814"/>
                  </a:lnTo>
                  <a:lnTo>
                    <a:pt x="599938" y="193814"/>
                  </a:lnTo>
                  <a:lnTo>
                    <a:pt x="581997" y="314277"/>
                  </a:lnTo>
                  <a:lnTo>
                    <a:pt x="591647" y="319184"/>
                  </a:lnTo>
                  <a:lnTo>
                    <a:pt x="599332" y="327384"/>
                  </a:lnTo>
                  <a:lnTo>
                    <a:pt x="604411" y="338140"/>
                  </a:lnTo>
                  <a:lnTo>
                    <a:pt x="606247" y="350715"/>
                  </a:lnTo>
                  <a:lnTo>
                    <a:pt x="574631" y="603519"/>
                  </a:lnTo>
                  <a:lnTo>
                    <a:pt x="572134" y="618126"/>
                  </a:lnTo>
                  <a:lnTo>
                    <a:pt x="565323" y="630057"/>
                  </a:lnTo>
                  <a:lnTo>
                    <a:pt x="555216" y="638103"/>
                  </a:lnTo>
                  <a:lnTo>
                    <a:pt x="542832" y="641054"/>
                  </a:lnTo>
                  <a:lnTo>
                    <a:pt x="533315" y="641054"/>
                  </a:lnTo>
                  <a:lnTo>
                    <a:pt x="522885" y="710934"/>
                  </a:lnTo>
                  <a:lnTo>
                    <a:pt x="520389" y="725541"/>
                  </a:lnTo>
                  <a:lnTo>
                    <a:pt x="513577" y="737472"/>
                  </a:lnTo>
                  <a:lnTo>
                    <a:pt x="503471" y="745518"/>
                  </a:lnTo>
                  <a:lnTo>
                    <a:pt x="491087" y="7484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603115" y="2044877"/>
              <a:ext cx="575945" cy="328295"/>
            </a:xfrm>
            <a:custGeom>
              <a:avLst/>
              <a:gdLst/>
              <a:ahLst/>
              <a:cxnLst/>
              <a:rect l="l" t="t" r="r" b="b"/>
              <a:pathLst>
                <a:path w="575944" h="328294">
                  <a:moveTo>
                    <a:pt x="511909" y="327873"/>
                  </a:moveTo>
                  <a:lnTo>
                    <a:pt x="60533" y="327873"/>
                  </a:lnTo>
                  <a:lnTo>
                    <a:pt x="48149" y="324922"/>
                  </a:lnTo>
                  <a:lnTo>
                    <a:pt x="38043" y="316876"/>
                  </a:lnTo>
                  <a:lnTo>
                    <a:pt x="31231" y="304945"/>
                  </a:lnTo>
                  <a:lnTo>
                    <a:pt x="28735" y="290338"/>
                  </a:lnTo>
                  <a:lnTo>
                    <a:pt x="0" y="37534"/>
                  </a:lnTo>
                  <a:lnTo>
                    <a:pt x="2501" y="22927"/>
                  </a:lnTo>
                  <a:lnTo>
                    <a:pt x="9321" y="10996"/>
                  </a:lnTo>
                  <a:lnTo>
                    <a:pt x="19430" y="2950"/>
                  </a:lnTo>
                  <a:lnTo>
                    <a:pt x="31798" y="0"/>
                  </a:lnTo>
                  <a:lnTo>
                    <a:pt x="543561" y="0"/>
                  </a:lnTo>
                  <a:lnTo>
                    <a:pt x="555945" y="2950"/>
                  </a:lnTo>
                  <a:lnTo>
                    <a:pt x="566052" y="10996"/>
                  </a:lnTo>
                  <a:lnTo>
                    <a:pt x="572863" y="22927"/>
                  </a:lnTo>
                  <a:lnTo>
                    <a:pt x="575360" y="37534"/>
                  </a:lnTo>
                  <a:lnTo>
                    <a:pt x="543744" y="290338"/>
                  </a:lnTo>
                  <a:lnTo>
                    <a:pt x="541241" y="304945"/>
                  </a:lnTo>
                  <a:lnTo>
                    <a:pt x="534418" y="316876"/>
                  </a:lnTo>
                  <a:lnTo>
                    <a:pt x="524298" y="324922"/>
                  </a:lnTo>
                  <a:lnTo>
                    <a:pt x="511909" y="327873"/>
                  </a:lnTo>
                  <a:close/>
                </a:path>
              </a:pathLst>
            </a:custGeom>
            <a:solidFill>
              <a:srgbClr val="D8C0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83795" y="1220850"/>
              <a:ext cx="8934450" cy="1270635"/>
            </a:xfrm>
            <a:custGeom>
              <a:avLst/>
              <a:gdLst/>
              <a:ahLst/>
              <a:cxnLst/>
              <a:rect l="l" t="t" r="r" b="b"/>
              <a:pathLst>
                <a:path w="8934450" h="1270635">
                  <a:moveTo>
                    <a:pt x="399326" y="254800"/>
                  </a:moveTo>
                  <a:lnTo>
                    <a:pt x="395884" y="199834"/>
                  </a:lnTo>
                  <a:lnTo>
                    <a:pt x="371754" y="157353"/>
                  </a:lnTo>
                  <a:lnTo>
                    <a:pt x="347929" y="125844"/>
                  </a:lnTo>
                  <a:lnTo>
                    <a:pt x="334683" y="114655"/>
                  </a:lnTo>
                  <a:lnTo>
                    <a:pt x="334683" y="254800"/>
                  </a:lnTo>
                  <a:lnTo>
                    <a:pt x="334568" y="261467"/>
                  </a:lnTo>
                  <a:lnTo>
                    <a:pt x="334543" y="262407"/>
                  </a:lnTo>
                  <a:lnTo>
                    <a:pt x="334073" y="290563"/>
                  </a:lnTo>
                  <a:lnTo>
                    <a:pt x="329806" y="312623"/>
                  </a:lnTo>
                  <a:lnTo>
                    <a:pt x="295694" y="352259"/>
                  </a:lnTo>
                  <a:lnTo>
                    <a:pt x="254457" y="384530"/>
                  </a:lnTo>
                  <a:lnTo>
                    <a:pt x="199669" y="390766"/>
                  </a:lnTo>
                  <a:lnTo>
                    <a:pt x="165519" y="391337"/>
                  </a:lnTo>
                  <a:lnTo>
                    <a:pt x="143979" y="388213"/>
                  </a:lnTo>
                  <a:lnTo>
                    <a:pt x="102209" y="358914"/>
                  </a:lnTo>
                  <a:lnTo>
                    <a:pt x="67691" y="321424"/>
                  </a:lnTo>
                  <a:lnTo>
                    <a:pt x="63233" y="290563"/>
                  </a:lnTo>
                  <a:lnTo>
                    <a:pt x="63157" y="285686"/>
                  </a:lnTo>
                  <a:lnTo>
                    <a:pt x="62763" y="262407"/>
                  </a:lnTo>
                  <a:lnTo>
                    <a:pt x="62865" y="254800"/>
                  </a:lnTo>
                  <a:lnTo>
                    <a:pt x="63360" y="225729"/>
                  </a:lnTo>
                  <a:lnTo>
                    <a:pt x="79197" y="186715"/>
                  </a:lnTo>
                  <a:lnTo>
                    <a:pt x="125183" y="145034"/>
                  </a:lnTo>
                  <a:lnTo>
                    <a:pt x="164579" y="129197"/>
                  </a:lnTo>
                  <a:lnTo>
                    <a:pt x="232308" y="125844"/>
                  </a:lnTo>
                  <a:lnTo>
                    <a:pt x="253568" y="128714"/>
                  </a:lnTo>
                  <a:lnTo>
                    <a:pt x="295224" y="155930"/>
                  </a:lnTo>
                  <a:lnTo>
                    <a:pt x="329742" y="191820"/>
                  </a:lnTo>
                  <a:lnTo>
                    <a:pt x="334149" y="221195"/>
                  </a:lnTo>
                  <a:lnTo>
                    <a:pt x="334225" y="225729"/>
                  </a:lnTo>
                  <a:lnTo>
                    <a:pt x="334327" y="232079"/>
                  </a:lnTo>
                  <a:lnTo>
                    <a:pt x="334683" y="254800"/>
                  </a:lnTo>
                  <a:lnTo>
                    <a:pt x="334683" y="114655"/>
                  </a:lnTo>
                  <a:lnTo>
                    <a:pt x="325564" y="108750"/>
                  </a:lnTo>
                  <a:lnTo>
                    <a:pt x="299021" y="96024"/>
                  </a:lnTo>
                  <a:lnTo>
                    <a:pt x="272072" y="83972"/>
                  </a:lnTo>
                  <a:lnTo>
                    <a:pt x="252336" y="77965"/>
                  </a:lnTo>
                  <a:lnTo>
                    <a:pt x="251002" y="77965"/>
                  </a:lnTo>
                  <a:lnTo>
                    <a:pt x="231698" y="76631"/>
                  </a:lnTo>
                  <a:lnTo>
                    <a:pt x="199669" y="77965"/>
                  </a:lnTo>
                  <a:lnTo>
                    <a:pt x="167081" y="78892"/>
                  </a:lnTo>
                  <a:lnTo>
                    <a:pt x="145770" y="81876"/>
                  </a:lnTo>
                  <a:lnTo>
                    <a:pt x="99364" y="103632"/>
                  </a:lnTo>
                  <a:lnTo>
                    <a:pt x="56451" y="130429"/>
                  </a:lnTo>
                  <a:lnTo>
                    <a:pt x="27101" y="169710"/>
                  </a:lnTo>
                  <a:lnTo>
                    <a:pt x="3390" y="212318"/>
                  </a:lnTo>
                  <a:lnTo>
                    <a:pt x="0" y="262407"/>
                  </a:lnTo>
                  <a:lnTo>
                    <a:pt x="419" y="293827"/>
                  </a:lnTo>
                  <a:lnTo>
                    <a:pt x="11430" y="331876"/>
                  </a:lnTo>
                  <a:lnTo>
                    <a:pt x="43472" y="379768"/>
                  </a:lnTo>
                  <a:lnTo>
                    <a:pt x="72821" y="405066"/>
                  </a:lnTo>
                  <a:lnTo>
                    <a:pt x="126314" y="430974"/>
                  </a:lnTo>
                  <a:lnTo>
                    <a:pt x="166674" y="439470"/>
                  </a:lnTo>
                  <a:lnTo>
                    <a:pt x="198716" y="439254"/>
                  </a:lnTo>
                  <a:lnTo>
                    <a:pt x="251841" y="434619"/>
                  </a:lnTo>
                  <a:lnTo>
                    <a:pt x="298551" y="413588"/>
                  </a:lnTo>
                  <a:lnTo>
                    <a:pt x="336600" y="391337"/>
                  </a:lnTo>
                  <a:lnTo>
                    <a:pt x="341922" y="387616"/>
                  </a:lnTo>
                  <a:lnTo>
                    <a:pt x="371754" y="348462"/>
                  </a:lnTo>
                  <a:lnTo>
                    <a:pt x="395884" y="305727"/>
                  </a:lnTo>
                  <a:lnTo>
                    <a:pt x="398894" y="285686"/>
                  </a:lnTo>
                  <a:lnTo>
                    <a:pt x="399326" y="254800"/>
                  </a:lnTo>
                  <a:close/>
                </a:path>
                <a:path w="8934450" h="1270635">
                  <a:moveTo>
                    <a:pt x="651294" y="580923"/>
                  </a:moveTo>
                  <a:lnTo>
                    <a:pt x="650341" y="576173"/>
                  </a:lnTo>
                  <a:lnTo>
                    <a:pt x="645579" y="575221"/>
                  </a:lnTo>
                  <a:lnTo>
                    <a:pt x="589483" y="566661"/>
                  </a:lnTo>
                  <a:lnTo>
                    <a:pt x="584733" y="565708"/>
                  </a:lnTo>
                  <a:lnTo>
                    <a:pt x="580936" y="566661"/>
                  </a:lnTo>
                  <a:lnTo>
                    <a:pt x="579031" y="566661"/>
                  </a:lnTo>
                  <a:lnTo>
                    <a:pt x="577126" y="567613"/>
                  </a:lnTo>
                  <a:lnTo>
                    <a:pt x="576173" y="567613"/>
                  </a:lnTo>
                  <a:lnTo>
                    <a:pt x="564515" y="570420"/>
                  </a:lnTo>
                  <a:lnTo>
                    <a:pt x="554189" y="572185"/>
                  </a:lnTo>
                  <a:lnTo>
                    <a:pt x="488810" y="577646"/>
                  </a:lnTo>
                  <a:lnTo>
                    <a:pt x="365226" y="582650"/>
                  </a:lnTo>
                  <a:lnTo>
                    <a:pt x="281952" y="583565"/>
                  </a:lnTo>
                  <a:lnTo>
                    <a:pt x="259143" y="583565"/>
                  </a:lnTo>
                  <a:lnTo>
                    <a:pt x="239141" y="583298"/>
                  </a:lnTo>
                  <a:lnTo>
                    <a:pt x="241300" y="583298"/>
                  </a:lnTo>
                  <a:lnTo>
                    <a:pt x="196507" y="582244"/>
                  </a:lnTo>
                  <a:lnTo>
                    <a:pt x="182854" y="581761"/>
                  </a:lnTo>
                  <a:lnTo>
                    <a:pt x="173913" y="581088"/>
                  </a:lnTo>
                  <a:lnTo>
                    <a:pt x="164490" y="579970"/>
                  </a:lnTo>
                  <a:lnTo>
                    <a:pt x="159727" y="579018"/>
                  </a:lnTo>
                  <a:lnTo>
                    <a:pt x="155930" y="584733"/>
                  </a:lnTo>
                  <a:lnTo>
                    <a:pt x="156883" y="586625"/>
                  </a:lnTo>
                  <a:lnTo>
                    <a:pt x="166382" y="627519"/>
                  </a:lnTo>
                  <a:lnTo>
                    <a:pt x="166382" y="628459"/>
                  </a:lnTo>
                  <a:lnTo>
                    <a:pt x="167335" y="629412"/>
                  </a:lnTo>
                  <a:lnTo>
                    <a:pt x="169240" y="634174"/>
                  </a:lnTo>
                  <a:lnTo>
                    <a:pt x="174942" y="640829"/>
                  </a:lnTo>
                  <a:lnTo>
                    <a:pt x="184454" y="639876"/>
                  </a:lnTo>
                  <a:lnTo>
                    <a:pt x="288086" y="632269"/>
                  </a:lnTo>
                  <a:lnTo>
                    <a:pt x="310375" y="631253"/>
                  </a:lnTo>
                  <a:lnTo>
                    <a:pt x="554240" y="623709"/>
                  </a:lnTo>
                  <a:lnTo>
                    <a:pt x="580936" y="623709"/>
                  </a:lnTo>
                  <a:lnTo>
                    <a:pt x="583780" y="627519"/>
                  </a:lnTo>
                  <a:lnTo>
                    <a:pt x="583780" y="888974"/>
                  </a:lnTo>
                  <a:lnTo>
                    <a:pt x="587590" y="888974"/>
                  </a:lnTo>
                  <a:lnTo>
                    <a:pt x="631317" y="887082"/>
                  </a:lnTo>
                  <a:lnTo>
                    <a:pt x="636079" y="886129"/>
                  </a:lnTo>
                  <a:lnTo>
                    <a:pt x="644639" y="882319"/>
                  </a:lnTo>
                  <a:lnTo>
                    <a:pt x="644639" y="870915"/>
                  </a:lnTo>
                  <a:lnTo>
                    <a:pt x="645579" y="688365"/>
                  </a:lnTo>
                  <a:lnTo>
                    <a:pt x="647763" y="623709"/>
                  </a:lnTo>
                  <a:lnTo>
                    <a:pt x="651192" y="584733"/>
                  </a:lnTo>
                  <a:lnTo>
                    <a:pt x="651294" y="583565"/>
                  </a:lnTo>
                  <a:lnTo>
                    <a:pt x="651294" y="580923"/>
                  </a:lnTo>
                  <a:close/>
                </a:path>
                <a:path w="8934450" h="1270635">
                  <a:moveTo>
                    <a:pt x="651294" y="19964"/>
                  </a:moveTo>
                  <a:lnTo>
                    <a:pt x="646531" y="19964"/>
                  </a:lnTo>
                  <a:lnTo>
                    <a:pt x="637451" y="19418"/>
                  </a:lnTo>
                  <a:lnTo>
                    <a:pt x="628154" y="19011"/>
                  </a:lnTo>
                  <a:lnTo>
                    <a:pt x="580936" y="19011"/>
                  </a:lnTo>
                  <a:lnTo>
                    <a:pt x="576173" y="23761"/>
                  </a:lnTo>
                  <a:lnTo>
                    <a:pt x="578078" y="28524"/>
                  </a:lnTo>
                  <a:lnTo>
                    <a:pt x="580859" y="34493"/>
                  </a:lnTo>
                  <a:lnTo>
                    <a:pt x="582536" y="40640"/>
                  </a:lnTo>
                  <a:lnTo>
                    <a:pt x="586587" y="86601"/>
                  </a:lnTo>
                  <a:lnTo>
                    <a:pt x="586727" y="89319"/>
                  </a:lnTo>
                  <a:lnTo>
                    <a:pt x="587286" y="99593"/>
                  </a:lnTo>
                  <a:lnTo>
                    <a:pt x="587387" y="104546"/>
                  </a:lnTo>
                  <a:lnTo>
                    <a:pt x="587463" y="108750"/>
                  </a:lnTo>
                  <a:lnTo>
                    <a:pt x="587590" y="137820"/>
                  </a:lnTo>
                  <a:lnTo>
                    <a:pt x="587590" y="138811"/>
                  </a:lnTo>
                  <a:lnTo>
                    <a:pt x="571106" y="139928"/>
                  </a:lnTo>
                  <a:lnTo>
                    <a:pt x="559181" y="140589"/>
                  </a:lnTo>
                  <a:lnTo>
                    <a:pt x="505536" y="142189"/>
                  </a:lnTo>
                  <a:lnTo>
                    <a:pt x="487210" y="142189"/>
                  </a:lnTo>
                  <a:lnTo>
                    <a:pt x="444804" y="140335"/>
                  </a:lnTo>
                  <a:lnTo>
                    <a:pt x="417029" y="137820"/>
                  </a:lnTo>
                  <a:lnTo>
                    <a:pt x="417195" y="137820"/>
                  </a:lnTo>
                  <a:lnTo>
                    <a:pt x="408838" y="135953"/>
                  </a:lnTo>
                  <a:lnTo>
                    <a:pt x="410743" y="144513"/>
                  </a:lnTo>
                  <a:lnTo>
                    <a:pt x="410819" y="145034"/>
                  </a:lnTo>
                  <a:lnTo>
                    <a:pt x="410870" y="145415"/>
                  </a:lnTo>
                  <a:lnTo>
                    <a:pt x="416445" y="182549"/>
                  </a:lnTo>
                  <a:lnTo>
                    <a:pt x="417398" y="189204"/>
                  </a:lnTo>
                  <a:lnTo>
                    <a:pt x="423100" y="193001"/>
                  </a:lnTo>
                  <a:lnTo>
                    <a:pt x="456971" y="190157"/>
                  </a:lnTo>
                  <a:lnTo>
                    <a:pt x="510933" y="186474"/>
                  </a:lnTo>
                  <a:lnTo>
                    <a:pt x="520725" y="185978"/>
                  </a:lnTo>
                  <a:lnTo>
                    <a:pt x="587590" y="183502"/>
                  </a:lnTo>
                  <a:lnTo>
                    <a:pt x="587590" y="322313"/>
                  </a:lnTo>
                  <a:lnTo>
                    <a:pt x="570534" y="323430"/>
                  </a:lnTo>
                  <a:lnTo>
                    <a:pt x="558177" y="324091"/>
                  </a:lnTo>
                  <a:lnTo>
                    <a:pt x="502297" y="325704"/>
                  </a:lnTo>
                  <a:lnTo>
                    <a:pt x="488226" y="325882"/>
                  </a:lnTo>
                  <a:lnTo>
                    <a:pt x="474878" y="325704"/>
                  </a:lnTo>
                  <a:lnTo>
                    <a:pt x="426008" y="324091"/>
                  </a:lnTo>
                  <a:lnTo>
                    <a:pt x="399326" y="320408"/>
                  </a:lnTo>
                  <a:lnTo>
                    <a:pt x="401231" y="328968"/>
                  </a:lnTo>
                  <a:lnTo>
                    <a:pt x="406933" y="367004"/>
                  </a:lnTo>
                  <a:lnTo>
                    <a:pt x="408838" y="372706"/>
                  </a:lnTo>
                  <a:lnTo>
                    <a:pt x="413588" y="377456"/>
                  </a:lnTo>
                  <a:lnTo>
                    <a:pt x="447459" y="374599"/>
                  </a:lnTo>
                  <a:lnTo>
                    <a:pt x="501421" y="370916"/>
                  </a:lnTo>
                  <a:lnTo>
                    <a:pt x="587590" y="367004"/>
                  </a:lnTo>
                  <a:lnTo>
                    <a:pt x="587590" y="512470"/>
                  </a:lnTo>
                  <a:lnTo>
                    <a:pt x="591388" y="512470"/>
                  </a:lnTo>
                  <a:lnTo>
                    <a:pt x="639876" y="509612"/>
                  </a:lnTo>
                  <a:lnTo>
                    <a:pt x="644639" y="508660"/>
                  </a:lnTo>
                  <a:lnTo>
                    <a:pt x="647484" y="502958"/>
                  </a:lnTo>
                  <a:lnTo>
                    <a:pt x="647509" y="367004"/>
                  </a:lnTo>
                  <a:lnTo>
                    <a:pt x="647509" y="325882"/>
                  </a:lnTo>
                  <a:lnTo>
                    <a:pt x="647534" y="183502"/>
                  </a:lnTo>
                  <a:lnTo>
                    <a:pt x="647547" y="142189"/>
                  </a:lnTo>
                  <a:lnTo>
                    <a:pt x="647573" y="113639"/>
                  </a:lnTo>
                  <a:lnTo>
                    <a:pt x="647687" y="104546"/>
                  </a:lnTo>
                  <a:lnTo>
                    <a:pt x="647776" y="99593"/>
                  </a:lnTo>
                  <a:lnTo>
                    <a:pt x="647839" y="96024"/>
                  </a:lnTo>
                  <a:lnTo>
                    <a:pt x="647954" y="89319"/>
                  </a:lnTo>
                  <a:lnTo>
                    <a:pt x="648068" y="83972"/>
                  </a:lnTo>
                  <a:lnTo>
                    <a:pt x="648169" y="78892"/>
                  </a:lnTo>
                  <a:lnTo>
                    <a:pt x="648284" y="73228"/>
                  </a:lnTo>
                  <a:lnTo>
                    <a:pt x="648728" y="61620"/>
                  </a:lnTo>
                  <a:lnTo>
                    <a:pt x="649630" y="48310"/>
                  </a:lnTo>
                  <a:lnTo>
                    <a:pt x="651217" y="28524"/>
                  </a:lnTo>
                  <a:lnTo>
                    <a:pt x="651294" y="19964"/>
                  </a:lnTo>
                  <a:close/>
                </a:path>
                <a:path w="8934450" h="1270635">
                  <a:moveTo>
                    <a:pt x="1150454" y="38976"/>
                  </a:moveTo>
                  <a:lnTo>
                    <a:pt x="1149794" y="35687"/>
                  </a:lnTo>
                  <a:lnTo>
                    <a:pt x="1149680" y="35102"/>
                  </a:lnTo>
                  <a:lnTo>
                    <a:pt x="1149578" y="34594"/>
                  </a:lnTo>
                  <a:lnTo>
                    <a:pt x="1149477" y="34099"/>
                  </a:lnTo>
                  <a:lnTo>
                    <a:pt x="1149337" y="34099"/>
                  </a:lnTo>
                  <a:lnTo>
                    <a:pt x="1145692" y="31369"/>
                  </a:lnTo>
                  <a:lnTo>
                    <a:pt x="1138631" y="32258"/>
                  </a:lnTo>
                  <a:lnTo>
                    <a:pt x="1139063" y="32258"/>
                  </a:lnTo>
                  <a:lnTo>
                    <a:pt x="1121994" y="33439"/>
                  </a:lnTo>
                  <a:lnTo>
                    <a:pt x="1109154" y="34099"/>
                  </a:lnTo>
                  <a:lnTo>
                    <a:pt x="1069809" y="35102"/>
                  </a:lnTo>
                  <a:lnTo>
                    <a:pt x="1039406" y="35687"/>
                  </a:lnTo>
                  <a:lnTo>
                    <a:pt x="1019759" y="35687"/>
                  </a:lnTo>
                  <a:lnTo>
                    <a:pt x="940981" y="32258"/>
                  </a:lnTo>
                  <a:lnTo>
                    <a:pt x="879475" y="23761"/>
                  </a:lnTo>
                  <a:lnTo>
                    <a:pt x="874725" y="21869"/>
                  </a:lnTo>
                  <a:lnTo>
                    <a:pt x="865212" y="38023"/>
                  </a:lnTo>
                  <a:lnTo>
                    <a:pt x="861415" y="56095"/>
                  </a:lnTo>
                  <a:lnTo>
                    <a:pt x="865212" y="58940"/>
                  </a:lnTo>
                  <a:lnTo>
                    <a:pt x="873252" y="64541"/>
                  </a:lnTo>
                  <a:lnTo>
                    <a:pt x="913396" y="78257"/>
                  </a:lnTo>
                  <a:lnTo>
                    <a:pt x="981214" y="89369"/>
                  </a:lnTo>
                  <a:lnTo>
                    <a:pt x="1011732" y="90843"/>
                  </a:lnTo>
                  <a:lnTo>
                    <a:pt x="1027874" y="90843"/>
                  </a:lnTo>
                  <a:lnTo>
                    <a:pt x="1069467" y="89725"/>
                  </a:lnTo>
                  <a:lnTo>
                    <a:pt x="1125994" y="84836"/>
                  </a:lnTo>
                  <a:lnTo>
                    <a:pt x="1148651" y="78257"/>
                  </a:lnTo>
                  <a:lnTo>
                    <a:pt x="1150454" y="50393"/>
                  </a:lnTo>
                  <a:lnTo>
                    <a:pt x="1150454" y="38976"/>
                  </a:lnTo>
                  <a:close/>
                </a:path>
                <a:path w="8934450" h="1270635">
                  <a:moveTo>
                    <a:pt x="1186954" y="338963"/>
                  </a:moveTo>
                  <a:lnTo>
                    <a:pt x="1168793" y="298983"/>
                  </a:lnTo>
                  <a:lnTo>
                    <a:pt x="1125728" y="262216"/>
                  </a:lnTo>
                  <a:lnTo>
                    <a:pt x="1125728" y="371754"/>
                  </a:lnTo>
                  <a:lnTo>
                    <a:pt x="1124165" y="394182"/>
                  </a:lnTo>
                  <a:lnTo>
                    <a:pt x="1094359" y="437832"/>
                  </a:lnTo>
                  <a:lnTo>
                    <a:pt x="1062024" y="462610"/>
                  </a:lnTo>
                  <a:lnTo>
                    <a:pt x="1012583" y="467779"/>
                  </a:lnTo>
                  <a:lnTo>
                    <a:pt x="991844" y="468122"/>
                  </a:lnTo>
                  <a:lnTo>
                    <a:pt x="978535" y="466953"/>
                  </a:lnTo>
                  <a:lnTo>
                    <a:pt x="935926" y="447382"/>
                  </a:lnTo>
                  <a:lnTo>
                    <a:pt x="902614" y="407238"/>
                  </a:lnTo>
                  <a:lnTo>
                    <a:pt x="896645" y="378409"/>
                  </a:lnTo>
                  <a:lnTo>
                    <a:pt x="896670" y="371754"/>
                  </a:lnTo>
                  <a:lnTo>
                    <a:pt x="908227" y="326758"/>
                  </a:lnTo>
                  <a:lnTo>
                    <a:pt x="941031" y="289877"/>
                  </a:lnTo>
                  <a:lnTo>
                    <a:pt x="1010691" y="274777"/>
                  </a:lnTo>
                  <a:lnTo>
                    <a:pt x="1035265" y="273926"/>
                  </a:lnTo>
                  <a:lnTo>
                    <a:pt x="1050442" y="275132"/>
                  </a:lnTo>
                  <a:lnTo>
                    <a:pt x="1092466" y="298742"/>
                  </a:lnTo>
                  <a:lnTo>
                    <a:pt x="1120914" y="342265"/>
                  </a:lnTo>
                  <a:lnTo>
                    <a:pt x="1125728" y="371754"/>
                  </a:lnTo>
                  <a:lnTo>
                    <a:pt x="1125728" y="262216"/>
                  </a:lnTo>
                  <a:lnTo>
                    <a:pt x="1113650" y="252463"/>
                  </a:lnTo>
                  <a:lnTo>
                    <a:pt x="1090676" y="240957"/>
                  </a:lnTo>
                  <a:lnTo>
                    <a:pt x="1060742" y="237210"/>
                  </a:lnTo>
                  <a:lnTo>
                    <a:pt x="1011631" y="237693"/>
                  </a:lnTo>
                  <a:lnTo>
                    <a:pt x="951979" y="241376"/>
                  </a:lnTo>
                  <a:lnTo>
                    <a:pt x="910856" y="261467"/>
                  </a:lnTo>
                  <a:lnTo>
                    <a:pt x="875436" y="285407"/>
                  </a:lnTo>
                  <a:lnTo>
                    <a:pt x="845820" y="335026"/>
                  </a:lnTo>
                  <a:lnTo>
                    <a:pt x="838695" y="371754"/>
                  </a:lnTo>
                  <a:lnTo>
                    <a:pt x="838784" y="389089"/>
                  </a:lnTo>
                  <a:lnTo>
                    <a:pt x="838911" y="395947"/>
                  </a:lnTo>
                  <a:lnTo>
                    <a:pt x="841095" y="408178"/>
                  </a:lnTo>
                  <a:lnTo>
                    <a:pt x="847013" y="420865"/>
                  </a:lnTo>
                  <a:lnTo>
                    <a:pt x="847115" y="421017"/>
                  </a:lnTo>
                  <a:lnTo>
                    <a:pt x="858558" y="439737"/>
                  </a:lnTo>
                  <a:lnTo>
                    <a:pt x="894461" y="479907"/>
                  </a:lnTo>
                  <a:lnTo>
                    <a:pt x="940181" y="504583"/>
                  </a:lnTo>
                  <a:lnTo>
                    <a:pt x="979004" y="512686"/>
                  </a:lnTo>
                  <a:lnTo>
                    <a:pt x="1012583" y="512470"/>
                  </a:lnTo>
                  <a:lnTo>
                    <a:pt x="1067257" y="508190"/>
                  </a:lnTo>
                  <a:lnTo>
                    <a:pt x="1107668" y="489648"/>
                  </a:lnTo>
                  <a:lnTo>
                    <a:pt x="1142466" y="468122"/>
                  </a:lnTo>
                  <a:lnTo>
                    <a:pt x="1143444" y="467423"/>
                  </a:lnTo>
                  <a:lnTo>
                    <a:pt x="1177226" y="418719"/>
                  </a:lnTo>
                  <a:lnTo>
                    <a:pt x="1186497" y="375551"/>
                  </a:lnTo>
                  <a:lnTo>
                    <a:pt x="1186853" y="347802"/>
                  </a:lnTo>
                  <a:lnTo>
                    <a:pt x="1186954" y="338963"/>
                  </a:lnTo>
                  <a:close/>
                </a:path>
                <a:path w="8934450" h="1270635">
                  <a:moveTo>
                    <a:pt x="1260741" y="198704"/>
                  </a:moveTo>
                  <a:lnTo>
                    <a:pt x="1260640" y="198158"/>
                  </a:lnTo>
                  <a:lnTo>
                    <a:pt x="1260576" y="197815"/>
                  </a:lnTo>
                  <a:lnTo>
                    <a:pt x="1258836" y="188252"/>
                  </a:lnTo>
                  <a:lnTo>
                    <a:pt x="1258836" y="179692"/>
                  </a:lnTo>
                  <a:lnTo>
                    <a:pt x="1256195" y="156781"/>
                  </a:lnTo>
                  <a:lnTo>
                    <a:pt x="1256118" y="156070"/>
                  </a:lnTo>
                  <a:lnTo>
                    <a:pt x="1255991" y="154978"/>
                  </a:lnTo>
                  <a:lnTo>
                    <a:pt x="1255903" y="154470"/>
                  </a:lnTo>
                  <a:lnTo>
                    <a:pt x="1255788" y="153809"/>
                  </a:lnTo>
                  <a:lnTo>
                    <a:pt x="1254086" y="143560"/>
                  </a:lnTo>
                  <a:lnTo>
                    <a:pt x="1253134" y="138811"/>
                  </a:lnTo>
                  <a:lnTo>
                    <a:pt x="1245527" y="135953"/>
                  </a:lnTo>
                  <a:lnTo>
                    <a:pt x="1242682" y="136906"/>
                  </a:lnTo>
                  <a:lnTo>
                    <a:pt x="1215390" y="141376"/>
                  </a:lnTo>
                  <a:lnTo>
                    <a:pt x="1195552" y="144094"/>
                  </a:lnTo>
                  <a:lnTo>
                    <a:pt x="1173480" y="146202"/>
                  </a:lnTo>
                  <a:lnTo>
                    <a:pt x="1107046" y="151168"/>
                  </a:lnTo>
                  <a:lnTo>
                    <a:pt x="1107351" y="151168"/>
                  </a:lnTo>
                  <a:lnTo>
                    <a:pt x="1081697" y="152781"/>
                  </a:lnTo>
                  <a:lnTo>
                    <a:pt x="1057617" y="153809"/>
                  </a:lnTo>
                  <a:lnTo>
                    <a:pt x="963142" y="156641"/>
                  </a:lnTo>
                  <a:lnTo>
                    <a:pt x="947381" y="156781"/>
                  </a:lnTo>
                  <a:lnTo>
                    <a:pt x="855205" y="156781"/>
                  </a:lnTo>
                  <a:lnTo>
                    <a:pt x="816940" y="156070"/>
                  </a:lnTo>
                  <a:lnTo>
                    <a:pt x="820343" y="156070"/>
                  </a:lnTo>
                  <a:lnTo>
                    <a:pt x="795718" y="154470"/>
                  </a:lnTo>
                  <a:lnTo>
                    <a:pt x="763485" y="151168"/>
                  </a:lnTo>
                  <a:lnTo>
                    <a:pt x="758723" y="150215"/>
                  </a:lnTo>
                  <a:lnTo>
                    <a:pt x="754926" y="155930"/>
                  </a:lnTo>
                  <a:lnTo>
                    <a:pt x="755002" y="156070"/>
                  </a:lnTo>
                  <a:lnTo>
                    <a:pt x="755878" y="157822"/>
                  </a:lnTo>
                  <a:lnTo>
                    <a:pt x="759675" y="173990"/>
                  </a:lnTo>
                  <a:lnTo>
                    <a:pt x="763485" y="189204"/>
                  </a:lnTo>
                  <a:lnTo>
                    <a:pt x="767283" y="199656"/>
                  </a:lnTo>
                  <a:lnTo>
                    <a:pt x="767283" y="200609"/>
                  </a:lnTo>
                  <a:lnTo>
                    <a:pt x="768235" y="201561"/>
                  </a:lnTo>
                  <a:lnTo>
                    <a:pt x="770140" y="206311"/>
                  </a:lnTo>
                  <a:lnTo>
                    <a:pt x="775843" y="212966"/>
                  </a:lnTo>
                  <a:lnTo>
                    <a:pt x="785355" y="212026"/>
                  </a:lnTo>
                  <a:lnTo>
                    <a:pt x="809955" y="210121"/>
                  </a:lnTo>
                  <a:lnTo>
                    <a:pt x="869137" y="206311"/>
                  </a:lnTo>
                  <a:lnTo>
                    <a:pt x="893737" y="204419"/>
                  </a:lnTo>
                  <a:lnTo>
                    <a:pt x="988339" y="200609"/>
                  </a:lnTo>
                  <a:lnTo>
                    <a:pt x="988822" y="200609"/>
                  </a:lnTo>
                  <a:lnTo>
                    <a:pt x="1070991" y="198704"/>
                  </a:lnTo>
                  <a:lnTo>
                    <a:pt x="1071816" y="198704"/>
                  </a:lnTo>
                  <a:lnTo>
                    <a:pt x="1137602" y="197815"/>
                  </a:lnTo>
                  <a:lnTo>
                    <a:pt x="1226972" y="197815"/>
                  </a:lnTo>
                  <a:lnTo>
                    <a:pt x="1236611" y="198158"/>
                  </a:lnTo>
                  <a:lnTo>
                    <a:pt x="1247432" y="198704"/>
                  </a:lnTo>
                  <a:lnTo>
                    <a:pt x="1260741" y="198704"/>
                  </a:lnTo>
                  <a:close/>
                </a:path>
                <a:path w="8934450" h="1270635">
                  <a:moveTo>
                    <a:pt x="1465160" y="859510"/>
                  </a:moveTo>
                  <a:lnTo>
                    <a:pt x="1464208" y="854748"/>
                  </a:lnTo>
                  <a:lnTo>
                    <a:pt x="1460233" y="826947"/>
                  </a:lnTo>
                  <a:lnTo>
                    <a:pt x="1460131" y="826223"/>
                  </a:lnTo>
                  <a:lnTo>
                    <a:pt x="1460055" y="825614"/>
                  </a:lnTo>
                  <a:lnTo>
                    <a:pt x="1459953" y="824915"/>
                  </a:lnTo>
                  <a:lnTo>
                    <a:pt x="1458506" y="814819"/>
                  </a:lnTo>
                  <a:lnTo>
                    <a:pt x="1458442" y="814527"/>
                  </a:lnTo>
                  <a:lnTo>
                    <a:pt x="1457553" y="810069"/>
                  </a:lnTo>
                  <a:lnTo>
                    <a:pt x="1451851" y="804354"/>
                  </a:lnTo>
                  <a:lnTo>
                    <a:pt x="1442339" y="806259"/>
                  </a:lnTo>
                  <a:lnTo>
                    <a:pt x="1427010" y="809078"/>
                  </a:lnTo>
                  <a:lnTo>
                    <a:pt x="1365796" y="817803"/>
                  </a:lnTo>
                  <a:lnTo>
                    <a:pt x="1251826" y="824915"/>
                  </a:lnTo>
                  <a:lnTo>
                    <a:pt x="1123238" y="826947"/>
                  </a:lnTo>
                  <a:lnTo>
                    <a:pt x="1061072" y="826223"/>
                  </a:lnTo>
                  <a:lnTo>
                    <a:pt x="1036777" y="812749"/>
                  </a:lnTo>
                  <a:lnTo>
                    <a:pt x="1036650" y="810958"/>
                  </a:lnTo>
                  <a:lnTo>
                    <a:pt x="1036523" y="809078"/>
                  </a:lnTo>
                  <a:lnTo>
                    <a:pt x="1036421" y="807567"/>
                  </a:lnTo>
                  <a:lnTo>
                    <a:pt x="1036358" y="741603"/>
                  </a:lnTo>
                  <a:lnTo>
                    <a:pt x="1367840" y="733996"/>
                  </a:lnTo>
                  <a:lnTo>
                    <a:pt x="1398612" y="733996"/>
                  </a:lnTo>
                  <a:lnTo>
                    <a:pt x="1408112" y="729246"/>
                  </a:lnTo>
                  <a:lnTo>
                    <a:pt x="1409065" y="718794"/>
                  </a:lnTo>
                  <a:lnTo>
                    <a:pt x="1410766" y="697661"/>
                  </a:lnTo>
                  <a:lnTo>
                    <a:pt x="1410868" y="696328"/>
                  </a:lnTo>
                  <a:lnTo>
                    <a:pt x="1410982" y="694639"/>
                  </a:lnTo>
                  <a:lnTo>
                    <a:pt x="1411097" y="693089"/>
                  </a:lnTo>
                  <a:lnTo>
                    <a:pt x="1411211" y="691692"/>
                  </a:lnTo>
                  <a:lnTo>
                    <a:pt x="1411312" y="690270"/>
                  </a:lnTo>
                  <a:lnTo>
                    <a:pt x="1411389" y="689254"/>
                  </a:lnTo>
                  <a:lnTo>
                    <a:pt x="1411465" y="688149"/>
                  </a:lnTo>
                  <a:lnTo>
                    <a:pt x="1411592" y="686460"/>
                  </a:lnTo>
                  <a:lnTo>
                    <a:pt x="1411795" y="683729"/>
                  </a:lnTo>
                  <a:lnTo>
                    <a:pt x="1412671" y="669721"/>
                  </a:lnTo>
                  <a:lnTo>
                    <a:pt x="1414995" y="628929"/>
                  </a:lnTo>
                  <a:lnTo>
                    <a:pt x="1416075" y="614083"/>
                  </a:lnTo>
                  <a:lnTo>
                    <a:pt x="1416164" y="613257"/>
                  </a:lnTo>
                  <a:lnTo>
                    <a:pt x="1416253" y="612305"/>
                  </a:lnTo>
                  <a:lnTo>
                    <a:pt x="1416291" y="611936"/>
                  </a:lnTo>
                  <a:lnTo>
                    <a:pt x="1416380" y="610971"/>
                  </a:lnTo>
                  <a:lnTo>
                    <a:pt x="1416494" y="609854"/>
                  </a:lnTo>
                  <a:lnTo>
                    <a:pt x="1416532" y="609447"/>
                  </a:lnTo>
                  <a:lnTo>
                    <a:pt x="1417701" y="597636"/>
                  </a:lnTo>
                  <a:lnTo>
                    <a:pt x="1420469" y="572363"/>
                  </a:lnTo>
                  <a:lnTo>
                    <a:pt x="1420469" y="572147"/>
                  </a:lnTo>
                  <a:lnTo>
                    <a:pt x="1420469" y="569518"/>
                  </a:lnTo>
                  <a:lnTo>
                    <a:pt x="1419529" y="564756"/>
                  </a:lnTo>
                  <a:lnTo>
                    <a:pt x="1414767" y="563816"/>
                  </a:lnTo>
                  <a:lnTo>
                    <a:pt x="1366278" y="556209"/>
                  </a:lnTo>
                  <a:lnTo>
                    <a:pt x="1362481" y="555256"/>
                  </a:lnTo>
                  <a:lnTo>
                    <a:pt x="1355826" y="556209"/>
                  </a:lnTo>
                  <a:lnTo>
                    <a:pt x="1353921" y="557161"/>
                  </a:lnTo>
                  <a:lnTo>
                    <a:pt x="1352016" y="557161"/>
                  </a:lnTo>
                  <a:lnTo>
                    <a:pt x="1302143" y="563041"/>
                  </a:lnTo>
                  <a:lnTo>
                    <a:pt x="1233703" y="567499"/>
                  </a:lnTo>
                  <a:lnTo>
                    <a:pt x="1142314" y="571246"/>
                  </a:lnTo>
                  <a:lnTo>
                    <a:pt x="1073861" y="572147"/>
                  </a:lnTo>
                  <a:lnTo>
                    <a:pt x="1055243" y="572147"/>
                  </a:lnTo>
                  <a:lnTo>
                    <a:pt x="1038974" y="571893"/>
                  </a:lnTo>
                  <a:lnTo>
                    <a:pt x="1040739" y="571893"/>
                  </a:lnTo>
                  <a:lnTo>
                    <a:pt x="992797" y="570471"/>
                  </a:lnTo>
                  <a:lnTo>
                    <a:pt x="984415" y="570077"/>
                  </a:lnTo>
                  <a:lnTo>
                    <a:pt x="974559" y="569518"/>
                  </a:lnTo>
                  <a:lnTo>
                    <a:pt x="969797" y="568566"/>
                  </a:lnTo>
                  <a:lnTo>
                    <a:pt x="966000" y="574268"/>
                  </a:lnTo>
                  <a:lnTo>
                    <a:pt x="966952" y="576173"/>
                  </a:lnTo>
                  <a:lnTo>
                    <a:pt x="972591" y="610971"/>
                  </a:lnTo>
                  <a:lnTo>
                    <a:pt x="972654" y="612305"/>
                  </a:lnTo>
                  <a:lnTo>
                    <a:pt x="973607" y="613257"/>
                  </a:lnTo>
                  <a:lnTo>
                    <a:pt x="975512" y="618007"/>
                  </a:lnTo>
                  <a:lnTo>
                    <a:pt x="981214" y="624662"/>
                  </a:lnTo>
                  <a:lnTo>
                    <a:pt x="990714" y="623709"/>
                  </a:lnTo>
                  <a:lnTo>
                    <a:pt x="1063929" y="618959"/>
                  </a:lnTo>
                  <a:lnTo>
                    <a:pt x="1169644" y="614083"/>
                  </a:lnTo>
                  <a:lnTo>
                    <a:pt x="1251826" y="611352"/>
                  </a:lnTo>
                  <a:lnTo>
                    <a:pt x="1328978" y="609447"/>
                  </a:lnTo>
                  <a:lnTo>
                    <a:pt x="1353921" y="609447"/>
                  </a:lnTo>
                  <a:lnTo>
                    <a:pt x="1355826" y="612305"/>
                  </a:lnTo>
                  <a:lnTo>
                    <a:pt x="1355750" y="624662"/>
                  </a:lnTo>
                  <a:lnTo>
                    <a:pt x="1355686" y="628929"/>
                  </a:lnTo>
                  <a:lnTo>
                    <a:pt x="1354874" y="686460"/>
                  </a:lnTo>
                  <a:lnTo>
                    <a:pt x="1315758" y="690270"/>
                  </a:lnTo>
                  <a:lnTo>
                    <a:pt x="1252245" y="693953"/>
                  </a:lnTo>
                  <a:lnTo>
                    <a:pt x="1162431" y="696747"/>
                  </a:lnTo>
                  <a:lnTo>
                    <a:pt x="1163802" y="696747"/>
                  </a:lnTo>
                  <a:lnTo>
                    <a:pt x="1142111" y="697090"/>
                  </a:lnTo>
                  <a:lnTo>
                    <a:pt x="1087361" y="697661"/>
                  </a:lnTo>
                  <a:lnTo>
                    <a:pt x="1053960" y="697661"/>
                  </a:lnTo>
                  <a:lnTo>
                    <a:pt x="1010615" y="697090"/>
                  </a:lnTo>
                  <a:lnTo>
                    <a:pt x="969797" y="694080"/>
                  </a:lnTo>
                  <a:lnTo>
                    <a:pt x="964095" y="703580"/>
                  </a:lnTo>
                  <a:lnTo>
                    <a:pt x="966000" y="706424"/>
                  </a:lnTo>
                  <a:lnTo>
                    <a:pt x="972045" y="723379"/>
                  </a:lnTo>
                  <a:lnTo>
                    <a:pt x="975156" y="735076"/>
                  </a:lnTo>
                  <a:lnTo>
                    <a:pt x="975233" y="735901"/>
                  </a:lnTo>
                  <a:lnTo>
                    <a:pt x="976299" y="746937"/>
                  </a:lnTo>
                  <a:lnTo>
                    <a:pt x="976452" y="764425"/>
                  </a:lnTo>
                  <a:lnTo>
                    <a:pt x="976579" y="809078"/>
                  </a:lnTo>
                  <a:lnTo>
                    <a:pt x="976706" y="820305"/>
                  </a:lnTo>
                  <a:lnTo>
                    <a:pt x="993571" y="856653"/>
                  </a:lnTo>
                  <a:lnTo>
                    <a:pt x="1012063" y="871639"/>
                  </a:lnTo>
                  <a:lnTo>
                    <a:pt x="1011720" y="871639"/>
                  </a:lnTo>
                  <a:lnTo>
                    <a:pt x="1022858" y="873899"/>
                  </a:lnTo>
                  <a:lnTo>
                    <a:pt x="1040155" y="874712"/>
                  </a:lnTo>
                  <a:lnTo>
                    <a:pt x="1342923" y="867473"/>
                  </a:lnTo>
                  <a:lnTo>
                    <a:pt x="1390256" y="867117"/>
                  </a:lnTo>
                  <a:lnTo>
                    <a:pt x="1457553" y="867117"/>
                  </a:lnTo>
                  <a:lnTo>
                    <a:pt x="1465160" y="859510"/>
                  </a:lnTo>
                  <a:close/>
                </a:path>
                <a:path w="8934450" h="1270635">
                  <a:moveTo>
                    <a:pt x="1573555" y="343230"/>
                  </a:moveTo>
                  <a:lnTo>
                    <a:pt x="1570697" y="306146"/>
                  </a:lnTo>
                  <a:lnTo>
                    <a:pt x="1570253" y="303263"/>
                  </a:lnTo>
                  <a:lnTo>
                    <a:pt x="1570215" y="302996"/>
                  </a:lnTo>
                  <a:lnTo>
                    <a:pt x="1570101" y="302298"/>
                  </a:lnTo>
                  <a:lnTo>
                    <a:pt x="1568716" y="293230"/>
                  </a:lnTo>
                  <a:lnTo>
                    <a:pt x="1567853" y="287134"/>
                  </a:lnTo>
                  <a:lnTo>
                    <a:pt x="1559293" y="288086"/>
                  </a:lnTo>
                  <a:lnTo>
                    <a:pt x="1504251" y="297180"/>
                  </a:lnTo>
                  <a:lnTo>
                    <a:pt x="1446022" y="302298"/>
                  </a:lnTo>
                  <a:lnTo>
                    <a:pt x="1423428" y="303263"/>
                  </a:lnTo>
                  <a:lnTo>
                    <a:pt x="1408112" y="303263"/>
                  </a:lnTo>
                  <a:lnTo>
                    <a:pt x="1408201" y="113639"/>
                  </a:lnTo>
                  <a:lnTo>
                    <a:pt x="1408315" y="104546"/>
                  </a:lnTo>
                  <a:lnTo>
                    <a:pt x="1408404" y="99593"/>
                  </a:lnTo>
                  <a:lnTo>
                    <a:pt x="1408633" y="86601"/>
                  </a:lnTo>
                  <a:lnTo>
                    <a:pt x="1408912" y="73228"/>
                  </a:lnTo>
                  <a:lnTo>
                    <a:pt x="1409357" y="61620"/>
                  </a:lnTo>
                  <a:lnTo>
                    <a:pt x="1410258" y="48310"/>
                  </a:lnTo>
                  <a:lnTo>
                    <a:pt x="1411846" y="28524"/>
                  </a:lnTo>
                  <a:lnTo>
                    <a:pt x="1411922" y="19964"/>
                  </a:lnTo>
                  <a:lnTo>
                    <a:pt x="1407160" y="19964"/>
                  </a:lnTo>
                  <a:lnTo>
                    <a:pt x="1398079" y="19418"/>
                  </a:lnTo>
                  <a:lnTo>
                    <a:pt x="1388783" y="19011"/>
                  </a:lnTo>
                  <a:lnTo>
                    <a:pt x="1341564" y="19011"/>
                  </a:lnTo>
                  <a:lnTo>
                    <a:pt x="1336802" y="23761"/>
                  </a:lnTo>
                  <a:lnTo>
                    <a:pt x="1338707" y="28524"/>
                  </a:lnTo>
                  <a:lnTo>
                    <a:pt x="1341488" y="34493"/>
                  </a:lnTo>
                  <a:lnTo>
                    <a:pt x="1343164" y="40640"/>
                  </a:lnTo>
                  <a:lnTo>
                    <a:pt x="1347216" y="86601"/>
                  </a:lnTo>
                  <a:lnTo>
                    <a:pt x="1348219" y="508660"/>
                  </a:lnTo>
                  <a:lnTo>
                    <a:pt x="1352016" y="508660"/>
                  </a:lnTo>
                  <a:lnTo>
                    <a:pt x="1400505" y="505815"/>
                  </a:lnTo>
                  <a:lnTo>
                    <a:pt x="1405267" y="504863"/>
                  </a:lnTo>
                  <a:lnTo>
                    <a:pt x="1408112" y="499160"/>
                  </a:lnTo>
                  <a:lnTo>
                    <a:pt x="1408112" y="352742"/>
                  </a:lnTo>
                  <a:lnTo>
                    <a:pt x="1424432" y="351612"/>
                  </a:lnTo>
                  <a:lnTo>
                    <a:pt x="1436014" y="351040"/>
                  </a:lnTo>
                  <a:lnTo>
                    <a:pt x="1437424" y="351040"/>
                  </a:lnTo>
                  <a:lnTo>
                    <a:pt x="1447355" y="350862"/>
                  </a:lnTo>
                  <a:lnTo>
                    <a:pt x="1493685" y="350862"/>
                  </a:lnTo>
                  <a:lnTo>
                    <a:pt x="1540256" y="351612"/>
                  </a:lnTo>
                  <a:lnTo>
                    <a:pt x="1549895" y="351967"/>
                  </a:lnTo>
                  <a:lnTo>
                    <a:pt x="1556867" y="352577"/>
                  </a:lnTo>
                  <a:lnTo>
                    <a:pt x="1564995" y="353682"/>
                  </a:lnTo>
                  <a:lnTo>
                    <a:pt x="1573555" y="353682"/>
                  </a:lnTo>
                  <a:lnTo>
                    <a:pt x="1573555" y="350862"/>
                  </a:lnTo>
                  <a:lnTo>
                    <a:pt x="1573555" y="343230"/>
                  </a:lnTo>
                  <a:close/>
                </a:path>
                <a:path w="8934450" h="1270635">
                  <a:moveTo>
                    <a:pt x="2471953" y="24714"/>
                  </a:moveTo>
                  <a:lnTo>
                    <a:pt x="2466251" y="24714"/>
                  </a:lnTo>
                  <a:lnTo>
                    <a:pt x="2407297" y="23761"/>
                  </a:lnTo>
                  <a:lnTo>
                    <a:pt x="2403487" y="23761"/>
                  </a:lnTo>
                  <a:lnTo>
                    <a:pt x="2398738" y="28524"/>
                  </a:lnTo>
                  <a:lnTo>
                    <a:pt x="2400643" y="33274"/>
                  </a:lnTo>
                  <a:lnTo>
                    <a:pt x="2402890" y="39674"/>
                  </a:lnTo>
                  <a:lnTo>
                    <a:pt x="2404326" y="45212"/>
                  </a:lnTo>
                  <a:lnTo>
                    <a:pt x="2404389" y="45631"/>
                  </a:lnTo>
                  <a:lnTo>
                    <a:pt x="2405583" y="52997"/>
                  </a:lnTo>
                  <a:lnTo>
                    <a:pt x="2410028" y="100304"/>
                  </a:lnTo>
                  <a:lnTo>
                    <a:pt x="2410155" y="147370"/>
                  </a:lnTo>
                  <a:lnTo>
                    <a:pt x="2410155" y="196811"/>
                  </a:lnTo>
                  <a:lnTo>
                    <a:pt x="2410155" y="325170"/>
                  </a:lnTo>
                  <a:lnTo>
                    <a:pt x="2304491" y="331025"/>
                  </a:lnTo>
                  <a:lnTo>
                    <a:pt x="2213876" y="332574"/>
                  </a:lnTo>
                  <a:lnTo>
                    <a:pt x="2108885" y="332574"/>
                  </a:lnTo>
                  <a:lnTo>
                    <a:pt x="2095360" y="332295"/>
                  </a:lnTo>
                  <a:lnTo>
                    <a:pt x="2096477" y="332295"/>
                  </a:lnTo>
                  <a:lnTo>
                    <a:pt x="2080221" y="331825"/>
                  </a:lnTo>
                  <a:lnTo>
                    <a:pt x="2080133" y="328777"/>
                  </a:lnTo>
                  <a:lnTo>
                    <a:pt x="2080031" y="325170"/>
                  </a:lnTo>
                  <a:lnTo>
                    <a:pt x="2076424" y="203466"/>
                  </a:lnTo>
                  <a:lnTo>
                    <a:pt x="2095931" y="202349"/>
                  </a:lnTo>
                  <a:lnTo>
                    <a:pt x="2111248" y="201676"/>
                  </a:lnTo>
                  <a:lnTo>
                    <a:pt x="2130310" y="201193"/>
                  </a:lnTo>
                  <a:lnTo>
                    <a:pt x="2410155" y="196811"/>
                  </a:lnTo>
                  <a:lnTo>
                    <a:pt x="2410155" y="147370"/>
                  </a:lnTo>
                  <a:lnTo>
                    <a:pt x="2390178" y="149047"/>
                  </a:lnTo>
                  <a:lnTo>
                    <a:pt x="2375154" y="150101"/>
                  </a:lnTo>
                  <a:lnTo>
                    <a:pt x="2282444" y="153898"/>
                  </a:lnTo>
                  <a:lnTo>
                    <a:pt x="2184755" y="155803"/>
                  </a:lnTo>
                  <a:lnTo>
                    <a:pt x="2101557" y="155803"/>
                  </a:lnTo>
                  <a:lnTo>
                    <a:pt x="2089873" y="155524"/>
                  </a:lnTo>
                  <a:lnTo>
                    <a:pt x="2075472" y="154978"/>
                  </a:lnTo>
                  <a:lnTo>
                    <a:pt x="2075408" y="153238"/>
                  </a:lnTo>
                  <a:lnTo>
                    <a:pt x="2075294" y="150101"/>
                  </a:lnTo>
                  <a:lnTo>
                    <a:pt x="2075192" y="147370"/>
                  </a:lnTo>
                  <a:lnTo>
                    <a:pt x="2074926" y="140220"/>
                  </a:lnTo>
                  <a:lnTo>
                    <a:pt x="2074849" y="136423"/>
                  </a:lnTo>
                  <a:lnTo>
                    <a:pt x="2074697" y="129603"/>
                  </a:lnTo>
                  <a:lnTo>
                    <a:pt x="2075357" y="79552"/>
                  </a:lnTo>
                  <a:lnTo>
                    <a:pt x="2076310" y="48488"/>
                  </a:lnTo>
                  <a:lnTo>
                    <a:pt x="2076424" y="38976"/>
                  </a:lnTo>
                  <a:lnTo>
                    <a:pt x="1999411" y="38976"/>
                  </a:lnTo>
                  <a:lnTo>
                    <a:pt x="2002256" y="48488"/>
                  </a:lnTo>
                  <a:lnTo>
                    <a:pt x="2003983" y="54457"/>
                  </a:lnTo>
                  <a:lnTo>
                    <a:pt x="2012632" y="106680"/>
                  </a:lnTo>
                  <a:lnTo>
                    <a:pt x="2015578" y="161632"/>
                  </a:lnTo>
                  <a:lnTo>
                    <a:pt x="2016912" y="203466"/>
                  </a:lnTo>
                  <a:lnTo>
                    <a:pt x="2019312" y="312445"/>
                  </a:lnTo>
                  <a:lnTo>
                    <a:pt x="2020265" y="370560"/>
                  </a:lnTo>
                  <a:lnTo>
                    <a:pt x="2020328" y="383159"/>
                  </a:lnTo>
                  <a:lnTo>
                    <a:pt x="2026031" y="385064"/>
                  </a:lnTo>
                  <a:lnTo>
                    <a:pt x="2027936" y="385064"/>
                  </a:lnTo>
                  <a:lnTo>
                    <a:pt x="2080221" y="380314"/>
                  </a:lnTo>
                  <a:lnTo>
                    <a:pt x="2333434" y="374904"/>
                  </a:lnTo>
                  <a:lnTo>
                    <a:pt x="2388108" y="374599"/>
                  </a:lnTo>
                  <a:lnTo>
                    <a:pt x="2469096" y="374599"/>
                  </a:lnTo>
                  <a:lnTo>
                    <a:pt x="2469121" y="332574"/>
                  </a:lnTo>
                  <a:lnTo>
                    <a:pt x="2469172" y="196811"/>
                  </a:lnTo>
                  <a:lnTo>
                    <a:pt x="2469184" y="155803"/>
                  </a:lnTo>
                  <a:lnTo>
                    <a:pt x="2469223" y="88303"/>
                  </a:lnTo>
                  <a:lnTo>
                    <a:pt x="2469502" y="82219"/>
                  </a:lnTo>
                  <a:lnTo>
                    <a:pt x="2470607" y="64008"/>
                  </a:lnTo>
                  <a:lnTo>
                    <a:pt x="2471001" y="56692"/>
                  </a:lnTo>
                  <a:lnTo>
                    <a:pt x="2471089" y="54457"/>
                  </a:lnTo>
                  <a:lnTo>
                    <a:pt x="2471153" y="52997"/>
                  </a:lnTo>
                  <a:lnTo>
                    <a:pt x="2471470" y="45212"/>
                  </a:lnTo>
                  <a:lnTo>
                    <a:pt x="2471915" y="33274"/>
                  </a:lnTo>
                  <a:lnTo>
                    <a:pt x="2471953" y="24714"/>
                  </a:lnTo>
                  <a:close/>
                </a:path>
                <a:path w="8934450" h="1270635">
                  <a:moveTo>
                    <a:pt x="2524239" y="860463"/>
                  </a:moveTo>
                  <a:lnTo>
                    <a:pt x="2523286" y="849998"/>
                  </a:lnTo>
                  <a:lnTo>
                    <a:pt x="2517508" y="817460"/>
                  </a:lnTo>
                  <a:lnTo>
                    <a:pt x="2517406" y="816902"/>
                  </a:lnTo>
                  <a:lnTo>
                    <a:pt x="2517305" y="816330"/>
                  </a:lnTo>
                  <a:lnTo>
                    <a:pt x="2517190" y="815644"/>
                  </a:lnTo>
                  <a:lnTo>
                    <a:pt x="2517063" y="814984"/>
                  </a:lnTo>
                  <a:lnTo>
                    <a:pt x="2515692" y="807212"/>
                  </a:lnTo>
                  <a:lnTo>
                    <a:pt x="2514739" y="802462"/>
                  </a:lnTo>
                  <a:lnTo>
                    <a:pt x="2509037" y="796759"/>
                  </a:lnTo>
                  <a:lnTo>
                    <a:pt x="2485136" y="801471"/>
                  </a:lnTo>
                  <a:lnTo>
                    <a:pt x="2473553" y="803351"/>
                  </a:lnTo>
                  <a:lnTo>
                    <a:pt x="2409863" y="810196"/>
                  </a:lnTo>
                  <a:lnTo>
                    <a:pt x="2314295" y="815644"/>
                  </a:lnTo>
                  <a:lnTo>
                    <a:pt x="2273731" y="816660"/>
                  </a:lnTo>
                  <a:lnTo>
                    <a:pt x="2247887" y="817194"/>
                  </a:lnTo>
                  <a:lnTo>
                    <a:pt x="2249767" y="817194"/>
                  </a:lnTo>
                  <a:lnTo>
                    <a:pt x="2229904" y="817460"/>
                  </a:lnTo>
                  <a:lnTo>
                    <a:pt x="2210092" y="817460"/>
                  </a:lnTo>
                  <a:lnTo>
                    <a:pt x="2146668" y="816660"/>
                  </a:lnTo>
                  <a:lnTo>
                    <a:pt x="2114842" y="815644"/>
                  </a:lnTo>
                  <a:lnTo>
                    <a:pt x="2116442" y="815644"/>
                  </a:lnTo>
                  <a:lnTo>
                    <a:pt x="2106244" y="814984"/>
                  </a:lnTo>
                  <a:lnTo>
                    <a:pt x="2107260" y="814984"/>
                  </a:lnTo>
                  <a:lnTo>
                    <a:pt x="2101684" y="813803"/>
                  </a:lnTo>
                  <a:lnTo>
                    <a:pt x="2097862" y="811022"/>
                  </a:lnTo>
                  <a:lnTo>
                    <a:pt x="2094014" y="805789"/>
                  </a:lnTo>
                  <a:lnTo>
                    <a:pt x="2090445" y="800176"/>
                  </a:lnTo>
                  <a:lnTo>
                    <a:pt x="2088603" y="794791"/>
                  </a:lnTo>
                  <a:lnTo>
                    <a:pt x="2087930" y="786460"/>
                  </a:lnTo>
                  <a:lnTo>
                    <a:pt x="2088032" y="691591"/>
                  </a:lnTo>
                  <a:lnTo>
                    <a:pt x="2088616" y="672198"/>
                  </a:lnTo>
                  <a:lnTo>
                    <a:pt x="2088845" y="665721"/>
                  </a:lnTo>
                  <a:lnTo>
                    <a:pt x="2089607" y="647598"/>
                  </a:lnTo>
                  <a:lnTo>
                    <a:pt x="2089734" y="636066"/>
                  </a:lnTo>
                  <a:lnTo>
                    <a:pt x="2084984" y="635114"/>
                  </a:lnTo>
                  <a:lnTo>
                    <a:pt x="2083079" y="635114"/>
                  </a:lnTo>
                  <a:lnTo>
                    <a:pt x="2062607" y="633615"/>
                  </a:lnTo>
                  <a:lnTo>
                    <a:pt x="2057285" y="633272"/>
                  </a:lnTo>
                  <a:lnTo>
                    <a:pt x="2029841" y="632269"/>
                  </a:lnTo>
                  <a:lnTo>
                    <a:pt x="2015578" y="632269"/>
                  </a:lnTo>
                  <a:lnTo>
                    <a:pt x="2018423" y="641781"/>
                  </a:lnTo>
                  <a:lnTo>
                    <a:pt x="2020125" y="647598"/>
                  </a:lnTo>
                  <a:lnTo>
                    <a:pt x="2027516" y="694309"/>
                  </a:lnTo>
                  <a:lnTo>
                    <a:pt x="2027936" y="774890"/>
                  </a:lnTo>
                  <a:lnTo>
                    <a:pt x="2028190" y="796759"/>
                  </a:lnTo>
                  <a:lnTo>
                    <a:pt x="2045042" y="839533"/>
                  </a:lnTo>
                  <a:lnTo>
                    <a:pt x="2075929" y="864806"/>
                  </a:lnTo>
                  <a:lnTo>
                    <a:pt x="2093633" y="865174"/>
                  </a:lnTo>
                  <a:lnTo>
                    <a:pt x="2161375" y="865174"/>
                  </a:lnTo>
                  <a:lnTo>
                    <a:pt x="2223554" y="864806"/>
                  </a:lnTo>
                  <a:lnTo>
                    <a:pt x="2212136" y="864806"/>
                  </a:lnTo>
                  <a:lnTo>
                    <a:pt x="2413660" y="860755"/>
                  </a:lnTo>
                  <a:lnTo>
                    <a:pt x="2458605" y="860463"/>
                  </a:lnTo>
                  <a:lnTo>
                    <a:pt x="2524239" y="860463"/>
                  </a:lnTo>
                  <a:close/>
                </a:path>
                <a:path w="8934450" h="1270635">
                  <a:moveTo>
                    <a:pt x="2644038" y="531482"/>
                  </a:moveTo>
                  <a:lnTo>
                    <a:pt x="2639695" y="493280"/>
                  </a:lnTo>
                  <a:lnTo>
                    <a:pt x="2639644" y="492848"/>
                  </a:lnTo>
                  <a:lnTo>
                    <a:pt x="2639530" y="492023"/>
                  </a:lnTo>
                  <a:lnTo>
                    <a:pt x="2639403" y="491159"/>
                  </a:lnTo>
                  <a:lnTo>
                    <a:pt x="2639314" y="490486"/>
                  </a:lnTo>
                  <a:lnTo>
                    <a:pt x="2639199" y="489623"/>
                  </a:lnTo>
                  <a:lnTo>
                    <a:pt x="2639161" y="489356"/>
                  </a:lnTo>
                  <a:lnTo>
                    <a:pt x="2637383" y="476338"/>
                  </a:lnTo>
                  <a:lnTo>
                    <a:pt x="2636431" y="471589"/>
                  </a:lnTo>
                  <a:lnTo>
                    <a:pt x="2630728" y="465886"/>
                  </a:lnTo>
                  <a:lnTo>
                    <a:pt x="2621229" y="467779"/>
                  </a:lnTo>
                  <a:lnTo>
                    <a:pt x="2606230" y="470585"/>
                  </a:lnTo>
                  <a:lnTo>
                    <a:pt x="2524315" y="478586"/>
                  </a:lnTo>
                  <a:lnTo>
                    <a:pt x="2388400" y="485787"/>
                  </a:lnTo>
                  <a:lnTo>
                    <a:pt x="2258911" y="490486"/>
                  </a:lnTo>
                  <a:lnTo>
                    <a:pt x="2128723" y="493280"/>
                  </a:lnTo>
                  <a:lnTo>
                    <a:pt x="2085213" y="493280"/>
                  </a:lnTo>
                  <a:lnTo>
                    <a:pt x="2025357" y="493966"/>
                  </a:lnTo>
                  <a:lnTo>
                    <a:pt x="1995208" y="493966"/>
                  </a:lnTo>
                  <a:lnTo>
                    <a:pt x="1964385" y="493280"/>
                  </a:lnTo>
                  <a:lnTo>
                    <a:pt x="1966290" y="493280"/>
                  </a:lnTo>
                  <a:lnTo>
                    <a:pt x="1892604" y="490486"/>
                  </a:lnTo>
                  <a:lnTo>
                    <a:pt x="1893277" y="490486"/>
                  </a:lnTo>
                  <a:lnTo>
                    <a:pt x="1872475" y="489356"/>
                  </a:lnTo>
                  <a:lnTo>
                    <a:pt x="1854885" y="487680"/>
                  </a:lnTo>
                  <a:lnTo>
                    <a:pt x="1833016" y="484898"/>
                  </a:lnTo>
                  <a:lnTo>
                    <a:pt x="1828266" y="483946"/>
                  </a:lnTo>
                  <a:lnTo>
                    <a:pt x="1824532" y="490486"/>
                  </a:lnTo>
                  <a:lnTo>
                    <a:pt x="1824405" y="490486"/>
                  </a:lnTo>
                  <a:lnTo>
                    <a:pt x="1825421" y="492506"/>
                  </a:lnTo>
                  <a:lnTo>
                    <a:pt x="1825498" y="492848"/>
                  </a:lnTo>
                  <a:lnTo>
                    <a:pt x="1834997" y="529780"/>
                  </a:lnTo>
                  <a:lnTo>
                    <a:pt x="1838731" y="540042"/>
                  </a:lnTo>
                  <a:lnTo>
                    <a:pt x="1840623" y="545744"/>
                  </a:lnTo>
                  <a:lnTo>
                    <a:pt x="1848231" y="551446"/>
                  </a:lnTo>
                  <a:lnTo>
                    <a:pt x="1858695" y="550506"/>
                  </a:lnTo>
                  <a:lnTo>
                    <a:pt x="1884083" y="547687"/>
                  </a:lnTo>
                  <a:lnTo>
                    <a:pt x="1906282" y="545744"/>
                  </a:lnTo>
                  <a:lnTo>
                    <a:pt x="1906905" y="545744"/>
                  </a:lnTo>
                  <a:lnTo>
                    <a:pt x="1932368" y="544220"/>
                  </a:lnTo>
                  <a:lnTo>
                    <a:pt x="2056930" y="538264"/>
                  </a:lnTo>
                  <a:lnTo>
                    <a:pt x="2150580" y="535292"/>
                  </a:lnTo>
                  <a:lnTo>
                    <a:pt x="2160816" y="534733"/>
                  </a:lnTo>
                  <a:lnTo>
                    <a:pt x="2174481" y="534212"/>
                  </a:lnTo>
                  <a:lnTo>
                    <a:pt x="2210778" y="534212"/>
                  </a:lnTo>
                  <a:lnTo>
                    <a:pt x="2234260" y="533387"/>
                  </a:lnTo>
                  <a:lnTo>
                    <a:pt x="2234260" y="711187"/>
                  </a:lnTo>
                  <a:lnTo>
                    <a:pt x="2238057" y="711187"/>
                  </a:lnTo>
                  <a:lnTo>
                    <a:pt x="2286546" y="708329"/>
                  </a:lnTo>
                  <a:lnTo>
                    <a:pt x="2294153" y="707377"/>
                  </a:lnTo>
                  <a:lnTo>
                    <a:pt x="2294153" y="533387"/>
                  </a:lnTo>
                  <a:lnTo>
                    <a:pt x="2294153" y="531482"/>
                  </a:lnTo>
                  <a:lnTo>
                    <a:pt x="2332075" y="530529"/>
                  </a:lnTo>
                  <a:lnTo>
                    <a:pt x="2333079" y="530529"/>
                  </a:lnTo>
                  <a:lnTo>
                    <a:pt x="2408555" y="529577"/>
                  </a:lnTo>
                  <a:lnTo>
                    <a:pt x="2437727" y="529577"/>
                  </a:lnTo>
                  <a:lnTo>
                    <a:pt x="2494711" y="528751"/>
                  </a:lnTo>
                  <a:lnTo>
                    <a:pt x="2590000" y="528751"/>
                  </a:lnTo>
                  <a:lnTo>
                    <a:pt x="2607208" y="529437"/>
                  </a:lnTo>
                  <a:lnTo>
                    <a:pt x="2625026" y="530529"/>
                  </a:lnTo>
                  <a:lnTo>
                    <a:pt x="2644038" y="531482"/>
                  </a:lnTo>
                  <a:close/>
                </a:path>
                <a:path w="8934450" h="1270635">
                  <a:moveTo>
                    <a:pt x="3219272" y="380314"/>
                  </a:moveTo>
                  <a:lnTo>
                    <a:pt x="3218319" y="370801"/>
                  </a:lnTo>
                  <a:lnTo>
                    <a:pt x="3211665" y="336575"/>
                  </a:lnTo>
                  <a:lnTo>
                    <a:pt x="3210712" y="330873"/>
                  </a:lnTo>
                  <a:lnTo>
                    <a:pt x="3201200" y="334670"/>
                  </a:lnTo>
                  <a:lnTo>
                    <a:pt x="3176155" y="346430"/>
                  </a:lnTo>
                  <a:lnTo>
                    <a:pt x="3157702" y="353860"/>
                  </a:lnTo>
                  <a:lnTo>
                    <a:pt x="3071444" y="376516"/>
                  </a:lnTo>
                  <a:lnTo>
                    <a:pt x="3025673" y="385406"/>
                  </a:lnTo>
                  <a:lnTo>
                    <a:pt x="2957538" y="395008"/>
                  </a:lnTo>
                  <a:lnTo>
                    <a:pt x="2914472" y="399453"/>
                  </a:lnTo>
                  <a:lnTo>
                    <a:pt x="2857042" y="402844"/>
                  </a:lnTo>
                  <a:lnTo>
                    <a:pt x="2839428" y="403491"/>
                  </a:lnTo>
                  <a:lnTo>
                    <a:pt x="2825369" y="403237"/>
                  </a:lnTo>
                  <a:lnTo>
                    <a:pt x="2807576" y="402183"/>
                  </a:lnTo>
                  <a:lnTo>
                    <a:pt x="2802826" y="401231"/>
                  </a:lnTo>
                  <a:lnTo>
                    <a:pt x="2796171" y="394576"/>
                  </a:lnTo>
                  <a:lnTo>
                    <a:pt x="2796171" y="147370"/>
                  </a:lnTo>
                  <a:lnTo>
                    <a:pt x="2938907" y="141008"/>
                  </a:lnTo>
                  <a:lnTo>
                    <a:pt x="2957017" y="140716"/>
                  </a:lnTo>
                  <a:lnTo>
                    <a:pt x="3094710" y="140716"/>
                  </a:lnTo>
                  <a:lnTo>
                    <a:pt x="3092818" y="130251"/>
                  </a:lnTo>
                  <a:lnTo>
                    <a:pt x="3092818" y="126453"/>
                  </a:lnTo>
                  <a:lnTo>
                    <a:pt x="3089960" y="103632"/>
                  </a:lnTo>
                  <a:lnTo>
                    <a:pt x="3089313" y="99707"/>
                  </a:lnTo>
                  <a:lnTo>
                    <a:pt x="3089262" y="99428"/>
                  </a:lnTo>
                  <a:lnTo>
                    <a:pt x="3089173" y="98882"/>
                  </a:lnTo>
                  <a:lnTo>
                    <a:pt x="3089071" y="98272"/>
                  </a:lnTo>
                  <a:lnTo>
                    <a:pt x="3088957" y="97624"/>
                  </a:lnTo>
                  <a:lnTo>
                    <a:pt x="3088055" y="92227"/>
                  </a:lnTo>
                  <a:lnTo>
                    <a:pt x="3087103" y="87464"/>
                  </a:lnTo>
                  <a:lnTo>
                    <a:pt x="3079508" y="84620"/>
                  </a:lnTo>
                  <a:lnTo>
                    <a:pt x="3076651" y="85572"/>
                  </a:lnTo>
                  <a:lnTo>
                    <a:pt x="3048901" y="88912"/>
                  </a:lnTo>
                  <a:lnTo>
                    <a:pt x="3008934" y="92583"/>
                  </a:lnTo>
                  <a:lnTo>
                    <a:pt x="2947517" y="96532"/>
                  </a:lnTo>
                  <a:lnTo>
                    <a:pt x="2906572" y="98272"/>
                  </a:lnTo>
                  <a:lnTo>
                    <a:pt x="2829979" y="99707"/>
                  </a:lnTo>
                  <a:lnTo>
                    <a:pt x="2789390" y="99707"/>
                  </a:lnTo>
                  <a:lnTo>
                    <a:pt x="2726766" y="96024"/>
                  </a:lnTo>
                  <a:lnTo>
                    <a:pt x="2722956" y="96024"/>
                  </a:lnTo>
                  <a:lnTo>
                    <a:pt x="2717254" y="104584"/>
                  </a:lnTo>
                  <a:lnTo>
                    <a:pt x="2720111" y="109334"/>
                  </a:lnTo>
                  <a:lnTo>
                    <a:pt x="2722943" y="113639"/>
                  </a:lnTo>
                  <a:lnTo>
                    <a:pt x="2724975" y="118783"/>
                  </a:lnTo>
                  <a:lnTo>
                    <a:pt x="2733865" y="162242"/>
                  </a:lnTo>
                  <a:lnTo>
                    <a:pt x="2736291" y="390296"/>
                  </a:lnTo>
                  <a:lnTo>
                    <a:pt x="2736418" y="402844"/>
                  </a:lnTo>
                  <a:lnTo>
                    <a:pt x="2754604" y="449846"/>
                  </a:lnTo>
                  <a:lnTo>
                    <a:pt x="2760167" y="455663"/>
                  </a:lnTo>
                  <a:lnTo>
                    <a:pt x="2759900" y="455663"/>
                  </a:lnTo>
                  <a:lnTo>
                    <a:pt x="2767736" y="457962"/>
                  </a:lnTo>
                  <a:lnTo>
                    <a:pt x="2776207" y="458177"/>
                  </a:lnTo>
                  <a:lnTo>
                    <a:pt x="2815056" y="458177"/>
                  </a:lnTo>
                  <a:lnTo>
                    <a:pt x="2864104" y="455663"/>
                  </a:lnTo>
                  <a:lnTo>
                    <a:pt x="2937395" y="448360"/>
                  </a:lnTo>
                  <a:lnTo>
                    <a:pt x="2986062" y="441604"/>
                  </a:lnTo>
                  <a:lnTo>
                    <a:pt x="3054845" y="429209"/>
                  </a:lnTo>
                  <a:lnTo>
                    <a:pt x="3098304" y="419747"/>
                  </a:lnTo>
                  <a:lnTo>
                    <a:pt x="3156331" y="404520"/>
                  </a:lnTo>
                  <a:lnTo>
                    <a:pt x="3208807" y="385064"/>
                  </a:lnTo>
                  <a:lnTo>
                    <a:pt x="3219272" y="380314"/>
                  </a:lnTo>
                  <a:close/>
                </a:path>
                <a:path w="8934450" h="1270635">
                  <a:moveTo>
                    <a:pt x="3334321" y="573265"/>
                  </a:moveTo>
                  <a:lnTo>
                    <a:pt x="3333839" y="573265"/>
                  </a:lnTo>
                  <a:lnTo>
                    <a:pt x="3276320" y="565708"/>
                  </a:lnTo>
                  <a:lnTo>
                    <a:pt x="3271558" y="564756"/>
                  </a:lnTo>
                  <a:lnTo>
                    <a:pt x="3267760" y="565302"/>
                  </a:lnTo>
                  <a:lnTo>
                    <a:pt x="3267760" y="620864"/>
                  </a:lnTo>
                  <a:lnTo>
                    <a:pt x="3267672" y="635685"/>
                  </a:lnTo>
                  <a:lnTo>
                    <a:pt x="3267557" y="646290"/>
                  </a:lnTo>
                  <a:lnTo>
                    <a:pt x="3267456" y="656539"/>
                  </a:lnTo>
                  <a:lnTo>
                    <a:pt x="3267367" y="664527"/>
                  </a:lnTo>
                  <a:lnTo>
                    <a:pt x="3267303" y="671245"/>
                  </a:lnTo>
                  <a:lnTo>
                    <a:pt x="3267189" y="681710"/>
                  </a:lnTo>
                  <a:lnTo>
                    <a:pt x="3265855" y="810069"/>
                  </a:lnTo>
                  <a:lnTo>
                    <a:pt x="3105175" y="815708"/>
                  </a:lnTo>
                  <a:lnTo>
                    <a:pt x="3040151" y="816508"/>
                  </a:lnTo>
                  <a:lnTo>
                    <a:pt x="3010611" y="816508"/>
                  </a:lnTo>
                  <a:lnTo>
                    <a:pt x="2962021" y="815708"/>
                  </a:lnTo>
                  <a:lnTo>
                    <a:pt x="2954591" y="815378"/>
                  </a:lnTo>
                  <a:lnTo>
                    <a:pt x="2946387" y="814819"/>
                  </a:lnTo>
                  <a:lnTo>
                    <a:pt x="2946387" y="621804"/>
                  </a:lnTo>
                  <a:lnTo>
                    <a:pt x="3259201" y="618007"/>
                  </a:lnTo>
                  <a:lnTo>
                    <a:pt x="3263950" y="618007"/>
                  </a:lnTo>
                  <a:lnTo>
                    <a:pt x="3267760" y="620864"/>
                  </a:lnTo>
                  <a:lnTo>
                    <a:pt x="3267760" y="565302"/>
                  </a:lnTo>
                  <a:lnTo>
                    <a:pt x="3264903" y="565708"/>
                  </a:lnTo>
                  <a:lnTo>
                    <a:pt x="3262998" y="566661"/>
                  </a:lnTo>
                  <a:lnTo>
                    <a:pt x="3261106" y="566661"/>
                  </a:lnTo>
                  <a:lnTo>
                    <a:pt x="3161093" y="573265"/>
                  </a:lnTo>
                  <a:lnTo>
                    <a:pt x="3063811" y="575995"/>
                  </a:lnTo>
                  <a:lnTo>
                    <a:pt x="2971012" y="575995"/>
                  </a:lnTo>
                  <a:lnTo>
                    <a:pt x="2959938" y="575767"/>
                  </a:lnTo>
                  <a:lnTo>
                    <a:pt x="2878886" y="573265"/>
                  </a:lnTo>
                  <a:lnTo>
                    <a:pt x="2874175" y="573265"/>
                  </a:lnTo>
                  <a:lnTo>
                    <a:pt x="2869374" y="580923"/>
                  </a:lnTo>
                  <a:lnTo>
                    <a:pt x="2876016" y="590892"/>
                  </a:lnTo>
                  <a:lnTo>
                    <a:pt x="2877997" y="595782"/>
                  </a:lnTo>
                  <a:lnTo>
                    <a:pt x="2886189" y="635685"/>
                  </a:lnTo>
                  <a:lnTo>
                    <a:pt x="2888399" y="671245"/>
                  </a:lnTo>
                  <a:lnTo>
                    <a:pt x="2888958" y="707555"/>
                  </a:lnTo>
                  <a:lnTo>
                    <a:pt x="2889529" y="747725"/>
                  </a:lnTo>
                  <a:lnTo>
                    <a:pt x="2890088" y="791870"/>
                  </a:lnTo>
                  <a:lnTo>
                    <a:pt x="2890050" y="816508"/>
                  </a:lnTo>
                  <a:lnTo>
                    <a:pt x="2889402" y="843940"/>
                  </a:lnTo>
                  <a:lnTo>
                    <a:pt x="2889351" y="868057"/>
                  </a:lnTo>
                  <a:lnTo>
                    <a:pt x="2895054" y="869962"/>
                  </a:lnTo>
                  <a:lnTo>
                    <a:pt x="2896946" y="869962"/>
                  </a:lnTo>
                  <a:lnTo>
                    <a:pt x="2950006" y="866559"/>
                  </a:lnTo>
                  <a:lnTo>
                    <a:pt x="2959608" y="866165"/>
                  </a:lnTo>
                  <a:lnTo>
                    <a:pt x="2960954" y="866165"/>
                  </a:lnTo>
                  <a:lnTo>
                    <a:pt x="3018955" y="865276"/>
                  </a:lnTo>
                  <a:lnTo>
                    <a:pt x="3278581" y="865276"/>
                  </a:lnTo>
                  <a:lnTo>
                    <a:pt x="3293567" y="865606"/>
                  </a:lnTo>
                  <a:lnTo>
                    <a:pt x="3309594" y="866165"/>
                  </a:lnTo>
                  <a:lnTo>
                    <a:pt x="3323856" y="866165"/>
                  </a:lnTo>
                  <a:lnTo>
                    <a:pt x="3323856" y="865276"/>
                  </a:lnTo>
                  <a:lnTo>
                    <a:pt x="3323856" y="852855"/>
                  </a:lnTo>
                  <a:lnTo>
                    <a:pt x="3324453" y="816508"/>
                  </a:lnTo>
                  <a:lnTo>
                    <a:pt x="3324568" y="810069"/>
                  </a:lnTo>
                  <a:lnTo>
                    <a:pt x="3326701" y="681710"/>
                  </a:lnTo>
                  <a:lnTo>
                    <a:pt x="3326828" y="671068"/>
                  </a:lnTo>
                  <a:lnTo>
                    <a:pt x="3327108" y="664527"/>
                  </a:lnTo>
                  <a:lnTo>
                    <a:pt x="3329863" y="618007"/>
                  </a:lnTo>
                  <a:lnTo>
                    <a:pt x="3333826" y="575995"/>
                  </a:lnTo>
                  <a:lnTo>
                    <a:pt x="3333864" y="575767"/>
                  </a:lnTo>
                  <a:lnTo>
                    <a:pt x="3333966" y="575221"/>
                  </a:lnTo>
                  <a:lnTo>
                    <a:pt x="3334054" y="574751"/>
                  </a:lnTo>
                  <a:lnTo>
                    <a:pt x="3334321" y="573265"/>
                  </a:lnTo>
                  <a:close/>
                </a:path>
                <a:path w="8934450" h="1270635">
                  <a:moveTo>
                    <a:pt x="3484537" y="305193"/>
                  </a:moveTo>
                  <a:lnTo>
                    <a:pt x="3481679" y="268122"/>
                  </a:lnTo>
                  <a:lnTo>
                    <a:pt x="3481235" y="265226"/>
                  </a:lnTo>
                  <a:lnTo>
                    <a:pt x="3481197" y="264972"/>
                  </a:lnTo>
                  <a:lnTo>
                    <a:pt x="3481095" y="264261"/>
                  </a:lnTo>
                  <a:lnTo>
                    <a:pt x="3479698" y="255193"/>
                  </a:lnTo>
                  <a:lnTo>
                    <a:pt x="3478834" y="249097"/>
                  </a:lnTo>
                  <a:lnTo>
                    <a:pt x="3470275" y="250050"/>
                  </a:lnTo>
                  <a:lnTo>
                    <a:pt x="3462172" y="252298"/>
                  </a:lnTo>
                  <a:lnTo>
                    <a:pt x="3455365" y="253796"/>
                  </a:lnTo>
                  <a:lnTo>
                    <a:pt x="3415233" y="259143"/>
                  </a:lnTo>
                  <a:lnTo>
                    <a:pt x="3357003" y="264261"/>
                  </a:lnTo>
                  <a:lnTo>
                    <a:pt x="3334410" y="265226"/>
                  </a:lnTo>
                  <a:lnTo>
                    <a:pt x="3319094" y="265226"/>
                  </a:lnTo>
                  <a:lnTo>
                    <a:pt x="3319183" y="113639"/>
                  </a:lnTo>
                  <a:lnTo>
                    <a:pt x="3319894" y="73228"/>
                  </a:lnTo>
                  <a:lnTo>
                    <a:pt x="3322828" y="28524"/>
                  </a:lnTo>
                  <a:lnTo>
                    <a:pt x="3322904" y="19964"/>
                  </a:lnTo>
                  <a:lnTo>
                    <a:pt x="3318154" y="19964"/>
                  </a:lnTo>
                  <a:lnTo>
                    <a:pt x="3309061" y="19418"/>
                  </a:lnTo>
                  <a:lnTo>
                    <a:pt x="3299764" y="19011"/>
                  </a:lnTo>
                  <a:lnTo>
                    <a:pt x="3252546" y="19011"/>
                  </a:lnTo>
                  <a:lnTo>
                    <a:pt x="3247796" y="23761"/>
                  </a:lnTo>
                  <a:lnTo>
                    <a:pt x="3249688" y="28524"/>
                  </a:lnTo>
                  <a:lnTo>
                    <a:pt x="3252482" y="34493"/>
                  </a:lnTo>
                  <a:lnTo>
                    <a:pt x="3254146" y="40640"/>
                  </a:lnTo>
                  <a:lnTo>
                    <a:pt x="3258197" y="86601"/>
                  </a:lnTo>
                  <a:lnTo>
                    <a:pt x="3258997" y="104546"/>
                  </a:lnTo>
                  <a:lnTo>
                    <a:pt x="3259163" y="113639"/>
                  </a:lnTo>
                  <a:lnTo>
                    <a:pt x="3259201" y="512470"/>
                  </a:lnTo>
                  <a:lnTo>
                    <a:pt x="3262998" y="512470"/>
                  </a:lnTo>
                  <a:lnTo>
                    <a:pt x="3311499" y="509612"/>
                  </a:lnTo>
                  <a:lnTo>
                    <a:pt x="3316249" y="508660"/>
                  </a:lnTo>
                  <a:lnTo>
                    <a:pt x="3319094" y="502958"/>
                  </a:lnTo>
                  <a:lnTo>
                    <a:pt x="3319094" y="314706"/>
                  </a:lnTo>
                  <a:lnTo>
                    <a:pt x="3335413" y="313588"/>
                  </a:lnTo>
                  <a:lnTo>
                    <a:pt x="3346996" y="313004"/>
                  </a:lnTo>
                  <a:lnTo>
                    <a:pt x="3348418" y="313004"/>
                  </a:lnTo>
                  <a:lnTo>
                    <a:pt x="3358337" y="312839"/>
                  </a:lnTo>
                  <a:lnTo>
                    <a:pt x="3404666" y="312839"/>
                  </a:lnTo>
                  <a:lnTo>
                    <a:pt x="3451250" y="313588"/>
                  </a:lnTo>
                  <a:lnTo>
                    <a:pt x="3460889" y="313931"/>
                  </a:lnTo>
                  <a:lnTo>
                    <a:pt x="3467849" y="314553"/>
                  </a:lnTo>
                  <a:lnTo>
                    <a:pt x="3475977" y="315658"/>
                  </a:lnTo>
                  <a:lnTo>
                    <a:pt x="3484537" y="315658"/>
                  </a:lnTo>
                  <a:lnTo>
                    <a:pt x="3484537" y="312839"/>
                  </a:lnTo>
                  <a:lnTo>
                    <a:pt x="3484537" y="305193"/>
                  </a:lnTo>
                  <a:close/>
                </a:path>
                <a:path w="8934450" h="1270635">
                  <a:moveTo>
                    <a:pt x="4235653" y="31369"/>
                  </a:moveTo>
                  <a:lnTo>
                    <a:pt x="4204284" y="0"/>
                  </a:lnTo>
                  <a:lnTo>
                    <a:pt x="4180116" y="16675"/>
                  </a:lnTo>
                  <a:lnTo>
                    <a:pt x="4164292" y="30060"/>
                  </a:lnTo>
                  <a:lnTo>
                    <a:pt x="4129646" y="75107"/>
                  </a:lnTo>
                  <a:lnTo>
                    <a:pt x="4097083" y="124256"/>
                  </a:lnTo>
                  <a:lnTo>
                    <a:pt x="4071645" y="183019"/>
                  </a:lnTo>
                  <a:lnTo>
                    <a:pt x="4057434" y="218986"/>
                  </a:lnTo>
                  <a:lnTo>
                    <a:pt x="4042359" y="270929"/>
                  </a:lnTo>
                  <a:lnTo>
                    <a:pt x="4034561" y="310908"/>
                  </a:lnTo>
                  <a:lnTo>
                    <a:pt x="4027144" y="351002"/>
                  </a:lnTo>
                  <a:lnTo>
                    <a:pt x="4021925" y="406234"/>
                  </a:lnTo>
                  <a:lnTo>
                    <a:pt x="4021734" y="446862"/>
                  </a:lnTo>
                  <a:lnTo>
                    <a:pt x="4021925" y="487502"/>
                  </a:lnTo>
                  <a:lnTo>
                    <a:pt x="4027144" y="542734"/>
                  </a:lnTo>
                  <a:lnTo>
                    <a:pt x="4034561" y="582828"/>
                  </a:lnTo>
                  <a:lnTo>
                    <a:pt x="4042359" y="622795"/>
                  </a:lnTo>
                  <a:lnTo>
                    <a:pt x="4057434" y="674751"/>
                  </a:lnTo>
                  <a:lnTo>
                    <a:pt x="4071645" y="710704"/>
                  </a:lnTo>
                  <a:lnTo>
                    <a:pt x="4086187" y="746353"/>
                  </a:lnTo>
                  <a:lnTo>
                    <a:pt x="4109745" y="790194"/>
                  </a:lnTo>
                  <a:lnTo>
                    <a:pt x="4149801" y="846531"/>
                  </a:lnTo>
                  <a:lnTo>
                    <a:pt x="4180116" y="877049"/>
                  </a:lnTo>
                  <a:lnTo>
                    <a:pt x="4204284" y="893737"/>
                  </a:lnTo>
                  <a:lnTo>
                    <a:pt x="4235653" y="862355"/>
                  </a:lnTo>
                  <a:lnTo>
                    <a:pt x="4213110" y="843343"/>
                  </a:lnTo>
                  <a:lnTo>
                    <a:pt x="4197921" y="827887"/>
                  </a:lnTo>
                  <a:lnTo>
                    <a:pt x="4161967" y="774890"/>
                  </a:lnTo>
                  <a:lnTo>
                    <a:pt x="4141000" y="741172"/>
                  </a:lnTo>
                  <a:lnTo>
                    <a:pt x="4117251" y="684974"/>
                  </a:lnTo>
                  <a:lnTo>
                    <a:pt x="4103497" y="636549"/>
                  </a:lnTo>
                  <a:lnTo>
                    <a:pt x="4090301" y="587324"/>
                  </a:lnTo>
                  <a:lnTo>
                    <a:pt x="4081030" y="510260"/>
                  </a:lnTo>
                  <a:lnTo>
                    <a:pt x="4080675" y="446862"/>
                  </a:lnTo>
                  <a:lnTo>
                    <a:pt x="4081030" y="382930"/>
                  </a:lnTo>
                  <a:lnTo>
                    <a:pt x="4083532" y="341807"/>
                  </a:lnTo>
                  <a:lnTo>
                    <a:pt x="4103497" y="256705"/>
                  </a:lnTo>
                  <a:lnTo>
                    <a:pt x="4117251" y="208546"/>
                  </a:lnTo>
                  <a:lnTo>
                    <a:pt x="4141000" y="152349"/>
                  </a:lnTo>
                  <a:lnTo>
                    <a:pt x="4161967" y="118364"/>
                  </a:lnTo>
                  <a:lnTo>
                    <a:pt x="4183176" y="85191"/>
                  </a:lnTo>
                  <a:lnTo>
                    <a:pt x="4213110" y="49847"/>
                  </a:lnTo>
                  <a:lnTo>
                    <a:pt x="4235653" y="31369"/>
                  </a:lnTo>
                  <a:close/>
                </a:path>
                <a:path w="8934450" h="1270635">
                  <a:moveTo>
                    <a:pt x="4782363" y="414820"/>
                  </a:moveTo>
                  <a:lnTo>
                    <a:pt x="4585551" y="414820"/>
                  </a:lnTo>
                  <a:lnTo>
                    <a:pt x="4585551" y="219240"/>
                  </a:lnTo>
                  <a:lnTo>
                    <a:pt x="4533252" y="219240"/>
                  </a:lnTo>
                  <a:lnTo>
                    <a:pt x="4533252" y="414820"/>
                  </a:lnTo>
                  <a:lnTo>
                    <a:pt x="4335488" y="414820"/>
                  </a:lnTo>
                  <a:lnTo>
                    <a:pt x="4335488" y="466890"/>
                  </a:lnTo>
                  <a:lnTo>
                    <a:pt x="4533252" y="466890"/>
                  </a:lnTo>
                  <a:lnTo>
                    <a:pt x="4533252" y="665010"/>
                  </a:lnTo>
                  <a:lnTo>
                    <a:pt x="4585551" y="665010"/>
                  </a:lnTo>
                  <a:lnTo>
                    <a:pt x="4585551" y="466890"/>
                  </a:lnTo>
                  <a:lnTo>
                    <a:pt x="4782363" y="466890"/>
                  </a:lnTo>
                  <a:lnTo>
                    <a:pt x="4782363" y="414820"/>
                  </a:lnTo>
                  <a:close/>
                </a:path>
                <a:path w="8934450" h="1270635">
                  <a:moveTo>
                    <a:pt x="5544020" y="134061"/>
                  </a:moveTo>
                  <a:lnTo>
                    <a:pt x="5539702" y="131889"/>
                  </a:lnTo>
                  <a:lnTo>
                    <a:pt x="5536425" y="130251"/>
                  </a:lnTo>
                  <a:lnTo>
                    <a:pt x="5478424" y="111239"/>
                  </a:lnTo>
                  <a:lnTo>
                    <a:pt x="5473662" y="113144"/>
                  </a:lnTo>
                  <a:lnTo>
                    <a:pt x="5447042" y="118846"/>
                  </a:lnTo>
                  <a:lnTo>
                    <a:pt x="5435638" y="119799"/>
                  </a:lnTo>
                  <a:lnTo>
                    <a:pt x="5410593" y="122593"/>
                  </a:lnTo>
                  <a:lnTo>
                    <a:pt x="5392191" y="124371"/>
                  </a:lnTo>
                  <a:lnTo>
                    <a:pt x="5306682" y="129806"/>
                  </a:lnTo>
                  <a:lnTo>
                    <a:pt x="5262448" y="131356"/>
                  </a:lnTo>
                  <a:lnTo>
                    <a:pt x="5236121" y="131622"/>
                  </a:lnTo>
                  <a:lnTo>
                    <a:pt x="5239093" y="131622"/>
                  </a:lnTo>
                  <a:lnTo>
                    <a:pt x="5198288" y="131889"/>
                  </a:lnTo>
                  <a:lnTo>
                    <a:pt x="5177612" y="131622"/>
                  </a:lnTo>
                  <a:lnTo>
                    <a:pt x="5159273" y="130543"/>
                  </a:lnTo>
                  <a:lnTo>
                    <a:pt x="5134241" y="128346"/>
                  </a:lnTo>
                  <a:lnTo>
                    <a:pt x="5129479" y="127406"/>
                  </a:lnTo>
                  <a:lnTo>
                    <a:pt x="5125682" y="133108"/>
                  </a:lnTo>
                  <a:lnTo>
                    <a:pt x="5126634" y="135013"/>
                  </a:lnTo>
                  <a:lnTo>
                    <a:pt x="5130431" y="151168"/>
                  </a:lnTo>
                  <a:lnTo>
                    <a:pt x="5134241" y="165430"/>
                  </a:lnTo>
                  <a:lnTo>
                    <a:pt x="5138039" y="175895"/>
                  </a:lnTo>
                  <a:lnTo>
                    <a:pt x="5138039" y="176847"/>
                  </a:lnTo>
                  <a:lnTo>
                    <a:pt x="5138991" y="177787"/>
                  </a:lnTo>
                  <a:lnTo>
                    <a:pt x="5140896" y="182549"/>
                  </a:lnTo>
                  <a:lnTo>
                    <a:pt x="5146599" y="189204"/>
                  </a:lnTo>
                  <a:lnTo>
                    <a:pt x="5156111" y="188252"/>
                  </a:lnTo>
                  <a:lnTo>
                    <a:pt x="5254993" y="179692"/>
                  </a:lnTo>
                  <a:lnTo>
                    <a:pt x="5450852" y="168287"/>
                  </a:lnTo>
                  <a:lnTo>
                    <a:pt x="5461305" y="168287"/>
                  </a:lnTo>
                  <a:lnTo>
                    <a:pt x="5459412" y="178739"/>
                  </a:lnTo>
                  <a:lnTo>
                    <a:pt x="5459285" y="179692"/>
                  </a:lnTo>
                  <a:lnTo>
                    <a:pt x="5451449" y="227888"/>
                  </a:lnTo>
                  <a:lnTo>
                    <a:pt x="5429936" y="280949"/>
                  </a:lnTo>
                  <a:lnTo>
                    <a:pt x="5404497" y="334606"/>
                  </a:lnTo>
                  <a:lnTo>
                    <a:pt x="5369077" y="387921"/>
                  </a:lnTo>
                  <a:lnTo>
                    <a:pt x="5346941" y="419468"/>
                  </a:lnTo>
                  <a:lnTo>
                    <a:pt x="5313527" y="460984"/>
                  </a:lnTo>
                  <a:lnTo>
                    <a:pt x="5286845" y="490131"/>
                  </a:lnTo>
                  <a:lnTo>
                    <a:pt x="5259959" y="519049"/>
                  </a:lnTo>
                  <a:lnTo>
                    <a:pt x="5221719" y="554977"/>
                  </a:lnTo>
                  <a:lnTo>
                    <a:pt x="5163655" y="601751"/>
                  </a:lnTo>
                  <a:lnTo>
                    <a:pt x="5124450" y="627824"/>
                  </a:lnTo>
                  <a:lnTo>
                    <a:pt x="5096205" y="642721"/>
                  </a:lnTo>
                  <a:lnTo>
                    <a:pt x="5089550" y="648436"/>
                  </a:lnTo>
                  <a:lnTo>
                    <a:pt x="5093347" y="652233"/>
                  </a:lnTo>
                  <a:lnTo>
                    <a:pt x="5116169" y="673150"/>
                  </a:lnTo>
                  <a:lnTo>
                    <a:pt x="5123777" y="679805"/>
                  </a:lnTo>
                  <a:lnTo>
                    <a:pt x="5138991" y="677900"/>
                  </a:lnTo>
                  <a:lnTo>
                    <a:pt x="5194312" y="643051"/>
                  </a:lnTo>
                  <a:lnTo>
                    <a:pt x="5253025" y="597471"/>
                  </a:lnTo>
                  <a:lnTo>
                    <a:pt x="5291112" y="560959"/>
                  </a:lnTo>
                  <a:lnTo>
                    <a:pt x="5328678" y="524230"/>
                  </a:lnTo>
                  <a:lnTo>
                    <a:pt x="5373484" y="473049"/>
                  </a:lnTo>
                  <a:lnTo>
                    <a:pt x="5401411" y="434975"/>
                  </a:lnTo>
                  <a:lnTo>
                    <a:pt x="5428805" y="396976"/>
                  </a:lnTo>
                  <a:lnTo>
                    <a:pt x="5459908" y="347332"/>
                  </a:lnTo>
                  <a:lnTo>
                    <a:pt x="5477942" y="312801"/>
                  </a:lnTo>
                  <a:lnTo>
                    <a:pt x="5495468" y="278625"/>
                  </a:lnTo>
                  <a:lnTo>
                    <a:pt x="5513044" y="238061"/>
                  </a:lnTo>
                  <a:lnTo>
                    <a:pt x="5535092" y="168287"/>
                  </a:lnTo>
                  <a:lnTo>
                    <a:pt x="5543080" y="142608"/>
                  </a:lnTo>
                  <a:lnTo>
                    <a:pt x="5544020" y="134061"/>
                  </a:lnTo>
                  <a:close/>
                </a:path>
                <a:path w="8934450" h="1270635">
                  <a:moveTo>
                    <a:pt x="5742737" y="20916"/>
                  </a:moveTo>
                  <a:lnTo>
                    <a:pt x="5736082" y="20916"/>
                  </a:lnTo>
                  <a:lnTo>
                    <a:pt x="5681891" y="19011"/>
                  </a:lnTo>
                  <a:lnTo>
                    <a:pt x="5672379" y="19011"/>
                  </a:lnTo>
                  <a:lnTo>
                    <a:pt x="5667629" y="23761"/>
                  </a:lnTo>
                  <a:lnTo>
                    <a:pt x="5669534" y="28524"/>
                  </a:lnTo>
                  <a:lnTo>
                    <a:pt x="5672315" y="34493"/>
                  </a:lnTo>
                  <a:lnTo>
                    <a:pt x="5673991" y="40703"/>
                  </a:lnTo>
                  <a:lnTo>
                    <a:pt x="5678030" y="87350"/>
                  </a:lnTo>
                  <a:lnTo>
                    <a:pt x="5678830" y="105498"/>
                  </a:lnTo>
                  <a:lnTo>
                    <a:pt x="5678995" y="114592"/>
                  </a:lnTo>
                  <a:lnTo>
                    <a:pt x="5679033" y="827176"/>
                  </a:lnTo>
                  <a:lnTo>
                    <a:pt x="5682843" y="827176"/>
                  </a:lnTo>
                  <a:lnTo>
                    <a:pt x="5731332" y="824331"/>
                  </a:lnTo>
                  <a:lnTo>
                    <a:pt x="5736082" y="823379"/>
                  </a:lnTo>
                  <a:lnTo>
                    <a:pt x="5738939" y="817676"/>
                  </a:lnTo>
                  <a:lnTo>
                    <a:pt x="5739028" y="114592"/>
                  </a:lnTo>
                  <a:lnTo>
                    <a:pt x="5739142" y="105498"/>
                  </a:lnTo>
                  <a:lnTo>
                    <a:pt x="5739231" y="100482"/>
                  </a:lnTo>
                  <a:lnTo>
                    <a:pt x="5739460" y="87350"/>
                  </a:lnTo>
                  <a:lnTo>
                    <a:pt x="5739727" y="74180"/>
                  </a:lnTo>
                  <a:lnTo>
                    <a:pt x="5740184" y="62572"/>
                  </a:lnTo>
                  <a:lnTo>
                    <a:pt x="5741086" y="49263"/>
                  </a:lnTo>
                  <a:lnTo>
                    <a:pt x="5742737" y="28524"/>
                  </a:lnTo>
                  <a:lnTo>
                    <a:pt x="5742737" y="20916"/>
                  </a:lnTo>
                  <a:close/>
                </a:path>
                <a:path w="8934450" h="1270635">
                  <a:moveTo>
                    <a:pt x="6287541" y="323265"/>
                  </a:moveTo>
                  <a:lnTo>
                    <a:pt x="6287097" y="284632"/>
                  </a:lnTo>
                  <a:lnTo>
                    <a:pt x="6275502" y="239826"/>
                  </a:lnTo>
                  <a:lnTo>
                    <a:pt x="6241770" y="186778"/>
                  </a:lnTo>
                  <a:lnTo>
                    <a:pt x="6229921" y="173164"/>
                  </a:lnTo>
                  <a:lnTo>
                    <a:pt x="6228054" y="171018"/>
                  </a:lnTo>
                  <a:lnTo>
                    <a:pt x="6226683" y="170103"/>
                  </a:lnTo>
                  <a:lnTo>
                    <a:pt x="6226683" y="323265"/>
                  </a:lnTo>
                  <a:lnTo>
                    <a:pt x="6226594" y="331825"/>
                  </a:lnTo>
                  <a:lnTo>
                    <a:pt x="6218072" y="381901"/>
                  </a:lnTo>
                  <a:lnTo>
                    <a:pt x="6193891" y="423024"/>
                  </a:lnTo>
                  <a:lnTo>
                    <a:pt x="6151575" y="456844"/>
                  </a:lnTo>
                  <a:lnTo>
                    <a:pt x="6116396" y="474141"/>
                  </a:lnTo>
                  <a:lnTo>
                    <a:pt x="6075515" y="478243"/>
                  </a:lnTo>
                  <a:lnTo>
                    <a:pt x="6051334" y="478523"/>
                  </a:lnTo>
                  <a:lnTo>
                    <a:pt x="6034379" y="476834"/>
                  </a:lnTo>
                  <a:lnTo>
                    <a:pt x="6035052" y="476834"/>
                  </a:lnTo>
                  <a:lnTo>
                    <a:pt x="6020435" y="471957"/>
                  </a:lnTo>
                  <a:lnTo>
                    <a:pt x="5978779" y="451662"/>
                  </a:lnTo>
                  <a:lnTo>
                    <a:pt x="5942876" y="411683"/>
                  </a:lnTo>
                  <a:lnTo>
                    <a:pt x="5924156" y="376631"/>
                  </a:lnTo>
                  <a:lnTo>
                    <a:pt x="5921718" y="350037"/>
                  </a:lnTo>
                  <a:lnTo>
                    <a:pt x="5921502" y="331825"/>
                  </a:lnTo>
                  <a:lnTo>
                    <a:pt x="5924105" y="286600"/>
                  </a:lnTo>
                  <a:lnTo>
                    <a:pt x="5942406" y="250532"/>
                  </a:lnTo>
                  <a:lnTo>
                    <a:pt x="5965101" y="217601"/>
                  </a:lnTo>
                  <a:lnTo>
                    <a:pt x="5998502" y="195376"/>
                  </a:lnTo>
                  <a:lnTo>
                    <a:pt x="6034506" y="177380"/>
                  </a:lnTo>
                  <a:lnTo>
                    <a:pt x="6100242" y="173164"/>
                  </a:lnTo>
                  <a:lnTo>
                    <a:pt x="6116396" y="174523"/>
                  </a:lnTo>
                  <a:lnTo>
                    <a:pt x="6151575" y="189674"/>
                  </a:lnTo>
                  <a:lnTo>
                    <a:pt x="6193891" y="221437"/>
                  </a:lnTo>
                  <a:lnTo>
                    <a:pt x="6218072" y="262039"/>
                  </a:lnTo>
                  <a:lnTo>
                    <a:pt x="6226467" y="303936"/>
                  </a:lnTo>
                  <a:lnTo>
                    <a:pt x="6226683" y="323265"/>
                  </a:lnTo>
                  <a:lnTo>
                    <a:pt x="6226683" y="170103"/>
                  </a:lnTo>
                  <a:lnTo>
                    <a:pt x="6182474" y="145465"/>
                  </a:lnTo>
                  <a:lnTo>
                    <a:pt x="6133096" y="125742"/>
                  </a:lnTo>
                  <a:lnTo>
                    <a:pt x="6110351" y="123812"/>
                  </a:lnTo>
                  <a:lnTo>
                    <a:pt x="6040666" y="125539"/>
                  </a:lnTo>
                  <a:lnTo>
                    <a:pt x="5996825" y="137312"/>
                  </a:lnTo>
                  <a:lnTo>
                    <a:pt x="5938850" y="170484"/>
                  </a:lnTo>
                  <a:lnTo>
                    <a:pt x="5907367" y="200609"/>
                  </a:lnTo>
                  <a:lnTo>
                    <a:pt x="5873623" y="255270"/>
                  </a:lnTo>
                  <a:lnTo>
                    <a:pt x="5862028" y="297573"/>
                  </a:lnTo>
                  <a:lnTo>
                    <a:pt x="5861951" y="303936"/>
                  </a:lnTo>
                  <a:lnTo>
                    <a:pt x="5861697" y="323265"/>
                  </a:lnTo>
                  <a:lnTo>
                    <a:pt x="5861824" y="350037"/>
                  </a:lnTo>
                  <a:lnTo>
                    <a:pt x="5861939" y="358876"/>
                  </a:lnTo>
                  <a:lnTo>
                    <a:pt x="5862040" y="367169"/>
                  </a:lnTo>
                  <a:lnTo>
                    <a:pt x="5873826" y="410235"/>
                  </a:lnTo>
                  <a:lnTo>
                    <a:pt x="5908116" y="464883"/>
                  </a:lnTo>
                  <a:lnTo>
                    <a:pt x="5939587" y="493649"/>
                  </a:lnTo>
                  <a:lnTo>
                    <a:pt x="5997016" y="522947"/>
                  </a:lnTo>
                  <a:lnTo>
                    <a:pt x="6040272" y="532599"/>
                  </a:lnTo>
                  <a:lnTo>
                    <a:pt x="6074562" y="532434"/>
                  </a:lnTo>
                  <a:lnTo>
                    <a:pt x="6132207" y="527329"/>
                  </a:lnTo>
                  <a:lnTo>
                    <a:pt x="6182004" y="502958"/>
                  </a:lnTo>
                  <a:lnTo>
                    <a:pt x="6220726" y="478523"/>
                  </a:lnTo>
                  <a:lnTo>
                    <a:pt x="6228004" y="473011"/>
                  </a:lnTo>
                  <a:lnTo>
                    <a:pt x="6259017" y="428802"/>
                  </a:lnTo>
                  <a:lnTo>
                    <a:pt x="6283972" y="380669"/>
                  </a:lnTo>
                  <a:lnTo>
                    <a:pt x="6287198" y="350037"/>
                  </a:lnTo>
                  <a:lnTo>
                    <a:pt x="6287541" y="323265"/>
                  </a:lnTo>
                  <a:close/>
                </a:path>
                <a:path w="8934450" h="1270635">
                  <a:moveTo>
                    <a:pt x="6512877" y="20916"/>
                  </a:moveTo>
                  <a:lnTo>
                    <a:pt x="6506223" y="20916"/>
                  </a:lnTo>
                  <a:lnTo>
                    <a:pt x="6452032" y="19011"/>
                  </a:lnTo>
                  <a:lnTo>
                    <a:pt x="6442519" y="19011"/>
                  </a:lnTo>
                  <a:lnTo>
                    <a:pt x="6437770" y="23761"/>
                  </a:lnTo>
                  <a:lnTo>
                    <a:pt x="6439662" y="28524"/>
                  </a:lnTo>
                  <a:lnTo>
                    <a:pt x="6442456" y="34493"/>
                  </a:lnTo>
                  <a:lnTo>
                    <a:pt x="6444120" y="40703"/>
                  </a:lnTo>
                  <a:lnTo>
                    <a:pt x="6448171" y="87350"/>
                  </a:lnTo>
                  <a:lnTo>
                    <a:pt x="6448971" y="105498"/>
                  </a:lnTo>
                  <a:lnTo>
                    <a:pt x="6449136" y="114592"/>
                  </a:lnTo>
                  <a:lnTo>
                    <a:pt x="6449174" y="176847"/>
                  </a:lnTo>
                  <a:lnTo>
                    <a:pt x="6433299" y="177952"/>
                  </a:lnTo>
                  <a:lnTo>
                    <a:pt x="6422022" y="178625"/>
                  </a:lnTo>
                  <a:lnTo>
                    <a:pt x="6375628" y="180174"/>
                  </a:lnTo>
                  <a:lnTo>
                    <a:pt x="6376873" y="180174"/>
                  </a:lnTo>
                  <a:lnTo>
                    <a:pt x="6363284" y="180428"/>
                  </a:lnTo>
                  <a:lnTo>
                    <a:pt x="6350203" y="180428"/>
                  </a:lnTo>
                  <a:lnTo>
                    <a:pt x="6309944" y="179514"/>
                  </a:lnTo>
                  <a:lnTo>
                    <a:pt x="6286589" y="175895"/>
                  </a:lnTo>
                  <a:lnTo>
                    <a:pt x="6286665" y="183857"/>
                  </a:lnTo>
                  <a:lnTo>
                    <a:pt x="6288494" y="192049"/>
                  </a:lnTo>
                  <a:lnTo>
                    <a:pt x="6292291" y="213918"/>
                  </a:lnTo>
                  <a:lnTo>
                    <a:pt x="6296101" y="226288"/>
                  </a:lnTo>
                  <a:lnTo>
                    <a:pt x="6297993" y="231990"/>
                  </a:lnTo>
                  <a:lnTo>
                    <a:pt x="6305601" y="237693"/>
                  </a:lnTo>
                  <a:lnTo>
                    <a:pt x="6316065" y="235788"/>
                  </a:lnTo>
                  <a:lnTo>
                    <a:pt x="6329654" y="234111"/>
                  </a:lnTo>
                  <a:lnTo>
                    <a:pt x="6339243" y="233057"/>
                  </a:lnTo>
                  <a:lnTo>
                    <a:pt x="6413043" y="227228"/>
                  </a:lnTo>
                  <a:lnTo>
                    <a:pt x="6449174" y="225336"/>
                  </a:lnTo>
                  <a:lnTo>
                    <a:pt x="6449174" y="423024"/>
                  </a:lnTo>
                  <a:lnTo>
                    <a:pt x="6450355" y="423024"/>
                  </a:lnTo>
                  <a:lnTo>
                    <a:pt x="6431597" y="424205"/>
                  </a:lnTo>
                  <a:lnTo>
                    <a:pt x="6419101" y="424815"/>
                  </a:lnTo>
                  <a:lnTo>
                    <a:pt x="6405715" y="425170"/>
                  </a:lnTo>
                  <a:lnTo>
                    <a:pt x="6365240" y="425742"/>
                  </a:lnTo>
                  <a:lnTo>
                    <a:pt x="6339738" y="425742"/>
                  </a:lnTo>
                  <a:lnTo>
                    <a:pt x="6306007" y="425170"/>
                  </a:lnTo>
                  <a:lnTo>
                    <a:pt x="6295974" y="424815"/>
                  </a:lnTo>
                  <a:lnTo>
                    <a:pt x="6288621" y="424205"/>
                  </a:lnTo>
                  <a:lnTo>
                    <a:pt x="6279350" y="423024"/>
                  </a:lnTo>
                  <a:lnTo>
                    <a:pt x="6279642" y="423024"/>
                  </a:lnTo>
                  <a:lnTo>
                    <a:pt x="6272327" y="421195"/>
                  </a:lnTo>
                  <a:lnTo>
                    <a:pt x="6272327" y="428802"/>
                  </a:lnTo>
                  <a:lnTo>
                    <a:pt x="6274232" y="437362"/>
                  </a:lnTo>
                  <a:lnTo>
                    <a:pt x="6274308" y="437832"/>
                  </a:lnTo>
                  <a:lnTo>
                    <a:pt x="6278029" y="459219"/>
                  </a:lnTo>
                  <a:lnTo>
                    <a:pt x="6281953" y="471957"/>
                  </a:lnTo>
                  <a:lnTo>
                    <a:pt x="6283731" y="477278"/>
                  </a:lnTo>
                  <a:lnTo>
                    <a:pt x="6291338" y="482993"/>
                  </a:lnTo>
                  <a:lnTo>
                    <a:pt x="6301803" y="481088"/>
                  </a:lnTo>
                  <a:lnTo>
                    <a:pt x="6325565" y="478243"/>
                  </a:lnTo>
                  <a:lnTo>
                    <a:pt x="6365494" y="474472"/>
                  </a:lnTo>
                  <a:lnTo>
                    <a:pt x="6375603" y="473659"/>
                  </a:lnTo>
                  <a:lnTo>
                    <a:pt x="6387160" y="473011"/>
                  </a:lnTo>
                  <a:lnTo>
                    <a:pt x="6387770" y="473011"/>
                  </a:lnTo>
                  <a:lnTo>
                    <a:pt x="6398781" y="472541"/>
                  </a:lnTo>
                  <a:lnTo>
                    <a:pt x="6449174" y="469684"/>
                  </a:lnTo>
                  <a:lnTo>
                    <a:pt x="6449174" y="827176"/>
                  </a:lnTo>
                  <a:lnTo>
                    <a:pt x="6452971" y="827176"/>
                  </a:lnTo>
                  <a:lnTo>
                    <a:pt x="6501473" y="824331"/>
                  </a:lnTo>
                  <a:lnTo>
                    <a:pt x="6506223" y="823379"/>
                  </a:lnTo>
                  <a:lnTo>
                    <a:pt x="6509067" y="817676"/>
                  </a:lnTo>
                  <a:lnTo>
                    <a:pt x="6509105" y="469684"/>
                  </a:lnTo>
                  <a:lnTo>
                    <a:pt x="6509105" y="425742"/>
                  </a:lnTo>
                  <a:lnTo>
                    <a:pt x="6509118" y="225336"/>
                  </a:lnTo>
                  <a:lnTo>
                    <a:pt x="6509131" y="180428"/>
                  </a:lnTo>
                  <a:lnTo>
                    <a:pt x="6509156" y="114592"/>
                  </a:lnTo>
                  <a:lnTo>
                    <a:pt x="6509867" y="74180"/>
                  </a:lnTo>
                  <a:lnTo>
                    <a:pt x="6512877" y="28524"/>
                  </a:lnTo>
                  <a:lnTo>
                    <a:pt x="6512877" y="20916"/>
                  </a:lnTo>
                  <a:close/>
                </a:path>
                <a:path w="8934450" h="1270635">
                  <a:moveTo>
                    <a:pt x="7268756" y="420243"/>
                  </a:moveTo>
                  <a:lnTo>
                    <a:pt x="7267803" y="407885"/>
                  </a:lnTo>
                  <a:lnTo>
                    <a:pt x="7267740" y="406641"/>
                  </a:lnTo>
                  <a:lnTo>
                    <a:pt x="7266940" y="389699"/>
                  </a:lnTo>
                  <a:lnTo>
                    <a:pt x="7266864" y="388289"/>
                  </a:lnTo>
                  <a:lnTo>
                    <a:pt x="7258291" y="367944"/>
                  </a:lnTo>
                  <a:lnTo>
                    <a:pt x="7234441" y="372656"/>
                  </a:lnTo>
                  <a:lnTo>
                    <a:pt x="7223176" y="374484"/>
                  </a:lnTo>
                  <a:lnTo>
                    <a:pt x="7163448" y="380631"/>
                  </a:lnTo>
                  <a:lnTo>
                    <a:pt x="7096658" y="384111"/>
                  </a:lnTo>
                  <a:lnTo>
                    <a:pt x="7010438" y="387858"/>
                  </a:lnTo>
                  <a:lnTo>
                    <a:pt x="6933476" y="389699"/>
                  </a:lnTo>
                  <a:lnTo>
                    <a:pt x="6862407" y="389699"/>
                  </a:lnTo>
                  <a:lnTo>
                    <a:pt x="6851396" y="389420"/>
                  </a:lnTo>
                  <a:lnTo>
                    <a:pt x="6837096" y="388861"/>
                  </a:lnTo>
                  <a:lnTo>
                    <a:pt x="6820929" y="387858"/>
                  </a:lnTo>
                  <a:lnTo>
                    <a:pt x="6821843" y="387858"/>
                  </a:lnTo>
                  <a:lnTo>
                    <a:pt x="6817131" y="379361"/>
                  </a:lnTo>
                  <a:lnTo>
                    <a:pt x="6814375" y="373964"/>
                  </a:lnTo>
                  <a:lnTo>
                    <a:pt x="6812966" y="368312"/>
                  </a:lnTo>
                  <a:lnTo>
                    <a:pt x="6812953" y="367944"/>
                  </a:lnTo>
                  <a:lnTo>
                    <a:pt x="6812445" y="358902"/>
                  </a:lnTo>
                  <a:lnTo>
                    <a:pt x="6812369" y="147370"/>
                  </a:lnTo>
                  <a:lnTo>
                    <a:pt x="7172363" y="137922"/>
                  </a:lnTo>
                  <a:lnTo>
                    <a:pt x="7226719" y="136906"/>
                  </a:lnTo>
                  <a:lnTo>
                    <a:pt x="7262101" y="136906"/>
                  </a:lnTo>
                  <a:lnTo>
                    <a:pt x="7260196" y="126453"/>
                  </a:lnTo>
                  <a:lnTo>
                    <a:pt x="7260196" y="115989"/>
                  </a:lnTo>
                  <a:lnTo>
                    <a:pt x="7259244" y="112191"/>
                  </a:lnTo>
                  <a:lnTo>
                    <a:pt x="7257745" y="98666"/>
                  </a:lnTo>
                  <a:lnTo>
                    <a:pt x="7257682" y="98094"/>
                  </a:lnTo>
                  <a:lnTo>
                    <a:pt x="7257555" y="96977"/>
                  </a:lnTo>
                  <a:lnTo>
                    <a:pt x="7256386" y="86512"/>
                  </a:lnTo>
                  <a:lnTo>
                    <a:pt x="7255434" y="81762"/>
                  </a:lnTo>
                  <a:lnTo>
                    <a:pt x="7247839" y="79857"/>
                  </a:lnTo>
                  <a:lnTo>
                    <a:pt x="7244982" y="79857"/>
                  </a:lnTo>
                  <a:lnTo>
                    <a:pt x="7218235" y="82829"/>
                  </a:lnTo>
                  <a:lnTo>
                    <a:pt x="7154862" y="88747"/>
                  </a:lnTo>
                  <a:lnTo>
                    <a:pt x="7136587" y="90081"/>
                  </a:lnTo>
                  <a:lnTo>
                    <a:pt x="7115467" y="91059"/>
                  </a:lnTo>
                  <a:lnTo>
                    <a:pt x="6930098" y="97751"/>
                  </a:lnTo>
                  <a:lnTo>
                    <a:pt x="6856793" y="98666"/>
                  </a:lnTo>
                  <a:lnTo>
                    <a:pt x="6837350" y="98666"/>
                  </a:lnTo>
                  <a:lnTo>
                    <a:pt x="6820890" y="98399"/>
                  </a:lnTo>
                  <a:lnTo>
                    <a:pt x="6822732" y="98399"/>
                  </a:lnTo>
                  <a:lnTo>
                    <a:pt x="6805714" y="97929"/>
                  </a:lnTo>
                  <a:lnTo>
                    <a:pt x="6752476" y="95072"/>
                  </a:lnTo>
                  <a:lnTo>
                    <a:pt x="6741071" y="95072"/>
                  </a:lnTo>
                  <a:lnTo>
                    <a:pt x="6735356" y="103632"/>
                  </a:lnTo>
                  <a:lnTo>
                    <a:pt x="6738213" y="109334"/>
                  </a:lnTo>
                  <a:lnTo>
                    <a:pt x="6741033" y="115214"/>
                  </a:lnTo>
                  <a:lnTo>
                    <a:pt x="6750469" y="157619"/>
                  </a:lnTo>
                  <a:lnTo>
                    <a:pt x="6752514" y="358902"/>
                  </a:lnTo>
                  <a:lnTo>
                    <a:pt x="6752641" y="374484"/>
                  </a:lnTo>
                  <a:lnTo>
                    <a:pt x="6752704" y="380631"/>
                  </a:lnTo>
                  <a:lnTo>
                    <a:pt x="6752831" y="381977"/>
                  </a:lnTo>
                  <a:lnTo>
                    <a:pt x="6752920" y="382955"/>
                  </a:lnTo>
                  <a:lnTo>
                    <a:pt x="6753034" y="384111"/>
                  </a:lnTo>
                  <a:lnTo>
                    <a:pt x="6753123" y="385127"/>
                  </a:lnTo>
                  <a:lnTo>
                    <a:pt x="6753174" y="385648"/>
                  </a:lnTo>
                  <a:lnTo>
                    <a:pt x="6774002" y="429323"/>
                  </a:lnTo>
                  <a:lnTo>
                    <a:pt x="6792925" y="436664"/>
                  </a:lnTo>
                  <a:lnTo>
                    <a:pt x="7194283" y="429755"/>
                  </a:lnTo>
                  <a:lnTo>
                    <a:pt x="7262101" y="429755"/>
                  </a:lnTo>
                  <a:lnTo>
                    <a:pt x="7268756" y="425945"/>
                  </a:lnTo>
                  <a:lnTo>
                    <a:pt x="7268756" y="420243"/>
                  </a:lnTo>
                  <a:close/>
                </a:path>
                <a:path w="8934450" h="1270635">
                  <a:moveTo>
                    <a:pt x="7401865" y="701675"/>
                  </a:moveTo>
                  <a:lnTo>
                    <a:pt x="7398156" y="672020"/>
                  </a:lnTo>
                  <a:lnTo>
                    <a:pt x="7398055" y="671245"/>
                  </a:lnTo>
                  <a:lnTo>
                    <a:pt x="7397940" y="670306"/>
                  </a:lnTo>
                  <a:lnTo>
                    <a:pt x="7397890" y="669874"/>
                  </a:lnTo>
                  <a:lnTo>
                    <a:pt x="7397801" y="669150"/>
                  </a:lnTo>
                  <a:lnTo>
                    <a:pt x="7397674" y="668223"/>
                  </a:lnTo>
                  <a:lnTo>
                    <a:pt x="7397572" y="667359"/>
                  </a:lnTo>
                  <a:lnTo>
                    <a:pt x="7397534" y="667029"/>
                  </a:lnTo>
                  <a:lnTo>
                    <a:pt x="7396162" y="656043"/>
                  </a:lnTo>
                  <a:lnTo>
                    <a:pt x="7395210" y="651281"/>
                  </a:lnTo>
                  <a:lnTo>
                    <a:pt x="7389495" y="645579"/>
                  </a:lnTo>
                  <a:lnTo>
                    <a:pt x="7379995" y="647484"/>
                  </a:lnTo>
                  <a:lnTo>
                    <a:pt x="7362672" y="650303"/>
                  </a:lnTo>
                  <a:lnTo>
                    <a:pt x="7266406" y="659790"/>
                  </a:lnTo>
                  <a:lnTo>
                    <a:pt x="7111162" y="668223"/>
                  </a:lnTo>
                  <a:lnTo>
                    <a:pt x="7039610" y="670306"/>
                  </a:lnTo>
                  <a:lnTo>
                    <a:pt x="7039648" y="667029"/>
                  </a:lnTo>
                  <a:lnTo>
                    <a:pt x="7039775" y="656043"/>
                  </a:lnTo>
                  <a:lnTo>
                    <a:pt x="7039889" y="645579"/>
                  </a:lnTo>
                  <a:lnTo>
                    <a:pt x="7040562" y="585685"/>
                  </a:lnTo>
                  <a:lnTo>
                    <a:pt x="7040677" y="561200"/>
                  </a:lnTo>
                  <a:lnTo>
                    <a:pt x="7042582" y="515086"/>
                  </a:lnTo>
                  <a:lnTo>
                    <a:pt x="7044360" y="490601"/>
                  </a:lnTo>
                  <a:lnTo>
                    <a:pt x="7044360" y="481088"/>
                  </a:lnTo>
                  <a:lnTo>
                    <a:pt x="6971157" y="481088"/>
                  </a:lnTo>
                  <a:lnTo>
                    <a:pt x="6974954" y="490601"/>
                  </a:lnTo>
                  <a:lnTo>
                    <a:pt x="6977202" y="496531"/>
                  </a:lnTo>
                  <a:lnTo>
                    <a:pt x="6983260" y="544207"/>
                  </a:lnTo>
                  <a:lnTo>
                    <a:pt x="6984212" y="561200"/>
                  </a:lnTo>
                  <a:lnTo>
                    <a:pt x="6984416" y="570471"/>
                  </a:lnTo>
                  <a:lnTo>
                    <a:pt x="6984466" y="671245"/>
                  </a:lnTo>
                  <a:lnTo>
                    <a:pt x="6954177" y="672020"/>
                  </a:lnTo>
                  <a:lnTo>
                    <a:pt x="6783489" y="672020"/>
                  </a:lnTo>
                  <a:lnTo>
                    <a:pt x="6682359" y="669874"/>
                  </a:lnTo>
                  <a:lnTo>
                    <a:pt x="6642189" y="667359"/>
                  </a:lnTo>
                  <a:lnTo>
                    <a:pt x="6615557" y="663638"/>
                  </a:lnTo>
                  <a:lnTo>
                    <a:pt x="6611760" y="670306"/>
                  </a:lnTo>
                  <a:lnTo>
                    <a:pt x="6612623" y="672020"/>
                  </a:lnTo>
                  <a:lnTo>
                    <a:pt x="6616395" y="687705"/>
                  </a:lnTo>
                  <a:lnTo>
                    <a:pt x="6617652" y="692721"/>
                  </a:lnTo>
                  <a:lnTo>
                    <a:pt x="6622212" y="710234"/>
                  </a:lnTo>
                  <a:lnTo>
                    <a:pt x="6626022" y="720686"/>
                  </a:lnTo>
                  <a:lnTo>
                    <a:pt x="6627927" y="726401"/>
                  </a:lnTo>
                  <a:lnTo>
                    <a:pt x="6635534" y="732104"/>
                  </a:lnTo>
                  <a:lnTo>
                    <a:pt x="6645986" y="731151"/>
                  </a:lnTo>
                  <a:lnTo>
                    <a:pt x="6678155" y="727786"/>
                  </a:lnTo>
                  <a:lnTo>
                    <a:pt x="6703631" y="725678"/>
                  </a:lnTo>
                  <a:lnTo>
                    <a:pt x="6735699" y="723925"/>
                  </a:lnTo>
                  <a:lnTo>
                    <a:pt x="6878929" y="718019"/>
                  </a:lnTo>
                  <a:lnTo>
                    <a:pt x="7055993" y="714032"/>
                  </a:lnTo>
                  <a:lnTo>
                    <a:pt x="7056882" y="714032"/>
                  </a:lnTo>
                  <a:lnTo>
                    <a:pt x="7146963" y="713117"/>
                  </a:lnTo>
                  <a:lnTo>
                    <a:pt x="7346035" y="713117"/>
                  </a:lnTo>
                  <a:lnTo>
                    <a:pt x="7359180" y="713384"/>
                  </a:lnTo>
                  <a:lnTo>
                    <a:pt x="7360780" y="713384"/>
                  </a:lnTo>
                  <a:lnTo>
                    <a:pt x="7383793" y="714032"/>
                  </a:lnTo>
                  <a:lnTo>
                    <a:pt x="7396162" y="714032"/>
                  </a:lnTo>
                  <a:lnTo>
                    <a:pt x="7396835" y="713117"/>
                  </a:lnTo>
                  <a:lnTo>
                    <a:pt x="7401865" y="706424"/>
                  </a:lnTo>
                  <a:lnTo>
                    <a:pt x="7401865" y="701675"/>
                  </a:lnTo>
                  <a:close/>
                </a:path>
                <a:path w="8934450" h="1270635">
                  <a:moveTo>
                    <a:pt x="7663332" y="446862"/>
                  </a:moveTo>
                  <a:lnTo>
                    <a:pt x="7663129" y="406234"/>
                  </a:lnTo>
                  <a:lnTo>
                    <a:pt x="7657909" y="351002"/>
                  </a:lnTo>
                  <a:lnTo>
                    <a:pt x="7650493" y="310908"/>
                  </a:lnTo>
                  <a:lnTo>
                    <a:pt x="7642695" y="270929"/>
                  </a:lnTo>
                  <a:lnTo>
                    <a:pt x="7627633" y="218986"/>
                  </a:lnTo>
                  <a:lnTo>
                    <a:pt x="7613409" y="183019"/>
                  </a:lnTo>
                  <a:lnTo>
                    <a:pt x="7598867" y="147370"/>
                  </a:lnTo>
                  <a:lnTo>
                    <a:pt x="7575309" y="103530"/>
                  </a:lnTo>
                  <a:lnTo>
                    <a:pt x="7535265" y="47193"/>
                  </a:lnTo>
                  <a:lnTo>
                    <a:pt x="7504938" y="16675"/>
                  </a:lnTo>
                  <a:lnTo>
                    <a:pt x="7480770" y="0"/>
                  </a:lnTo>
                  <a:lnTo>
                    <a:pt x="7449401" y="31369"/>
                  </a:lnTo>
                  <a:lnTo>
                    <a:pt x="7471943" y="49847"/>
                  </a:lnTo>
                  <a:lnTo>
                    <a:pt x="7487132" y="65062"/>
                  </a:lnTo>
                  <a:lnTo>
                    <a:pt x="7523086" y="118364"/>
                  </a:lnTo>
                  <a:lnTo>
                    <a:pt x="7544054" y="152349"/>
                  </a:lnTo>
                  <a:lnTo>
                    <a:pt x="7567816" y="208546"/>
                  </a:lnTo>
                  <a:lnTo>
                    <a:pt x="7581557" y="256705"/>
                  </a:lnTo>
                  <a:lnTo>
                    <a:pt x="7594752" y="305676"/>
                  </a:lnTo>
                  <a:lnTo>
                    <a:pt x="7604023" y="382930"/>
                  </a:lnTo>
                  <a:lnTo>
                    <a:pt x="7604379" y="446862"/>
                  </a:lnTo>
                  <a:lnTo>
                    <a:pt x="7604023" y="510260"/>
                  </a:lnTo>
                  <a:lnTo>
                    <a:pt x="7601521" y="551154"/>
                  </a:lnTo>
                  <a:lnTo>
                    <a:pt x="7581557" y="636549"/>
                  </a:lnTo>
                  <a:lnTo>
                    <a:pt x="7567816" y="684974"/>
                  </a:lnTo>
                  <a:lnTo>
                    <a:pt x="7544054" y="741172"/>
                  </a:lnTo>
                  <a:lnTo>
                    <a:pt x="7523086" y="774890"/>
                  </a:lnTo>
                  <a:lnTo>
                    <a:pt x="7501877" y="807808"/>
                  </a:lnTo>
                  <a:lnTo>
                    <a:pt x="7471943" y="843343"/>
                  </a:lnTo>
                  <a:lnTo>
                    <a:pt x="7449401" y="862355"/>
                  </a:lnTo>
                  <a:lnTo>
                    <a:pt x="7480770" y="893737"/>
                  </a:lnTo>
                  <a:lnTo>
                    <a:pt x="7521537" y="863663"/>
                  </a:lnTo>
                  <a:lnTo>
                    <a:pt x="7555890" y="818616"/>
                  </a:lnTo>
                  <a:lnTo>
                    <a:pt x="7588034" y="769480"/>
                  </a:lnTo>
                  <a:lnTo>
                    <a:pt x="7613409" y="710704"/>
                  </a:lnTo>
                  <a:lnTo>
                    <a:pt x="7627633" y="674751"/>
                  </a:lnTo>
                  <a:lnTo>
                    <a:pt x="7642695" y="622795"/>
                  </a:lnTo>
                  <a:lnTo>
                    <a:pt x="7650493" y="582828"/>
                  </a:lnTo>
                  <a:lnTo>
                    <a:pt x="7657909" y="542734"/>
                  </a:lnTo>
                  <a:lnTo>
                    <a:pt x="7663129" y="487502"/>
                  </a:lnTo>
                  <a:lnTo>
                    <a:pt x="7663332" y="446862"/>
                  </a:lnTo>
                  <a:close/>
                </a:path>
                <a:path w="8934450" h="1270635">
                  <a:moveTo>
                    <a:pt x="8934056" y="649046"/>
                  </a:moveTo>
                  <a:lnTo>
                    <a:pt x="8930691" y="632383"/>
                  </a:lnTo>
                  <a:lnTo>
                    <a:pt x="8928595" y="629272"/>
                  </a:lnTo>
                  <a:lnTo>
                    <a:pt x="8921534" y="618769"/>
                  </a:lnTo>
                  <a:lnTo>
                    <a:pt x="8911044" y="611670"/>
                  </a:lnTo>
                  <a:lnTo>
                    <a:pt x="8911044" y="649046"/>
                  </a:lnTo>
                  <a:lnTo>
                    <a:pt x="8911044" y="672541"/>
                  </a:lnTo>
                  <a:lnTo>
                    <a:pt x="8909494" y="680224"/>
                  </a:lnTo>
                  <a:lnTo>
                    <a:pt x="8905253" y="686511"/>
                  </a:lnTo>
                  <a:lnTo>
                    <a:pt x="8898992" y="690753"/>
                  </a:lnTo>
                  <a:lnTo>
                    <a:pt x="8891321" y="692315"/>
                  </a:lnTo>
                  <a:lnTo>
                    <a:pt x="8875014" y="692315"/>
                  </a:lnTo>
                  <a:lnTo>
                    <a:pt x="8875014" y="715340"/>
                  </a:lnTo>
                  <a:lnTo>
                    <a:pt x="8860650" y="811644"/>
                  </a:lnTo>
                  <a:lnTo>
                    <a:pt x="8352637" y="811644"/>
                  </a:lnTo>
                  <a:lnTo>
                    <a:pt x="8338820" y="715340"/>
                  </a:lnTo>
                  <a:lnTo>
                    <a:pt x="8875014" y="715340"/>
                  </a:lnTo>
                  <a:lnTo>
                    <a:pt x="8875014" y="692315"/>
                  </a:lnTo>
                  <a:lnTo>
                    <a:pt x="8319529" y="692315"/>
                  </a:lnTo>
                  <a:lnTo>
                    <a:pt x="8311870" y="690753"/>
                  </a:lnTo>
                  <a:lnTo>
                    <a:pt x="8305597" y="686511"/>
                  </a:lnTo>
                  <a:lnTo>
                    <a:pt x="8301355" y="680224"/>
                  </a:lnTo>
                  <a:lnTo>
                    <a:pt x="8299805" y="672541"/>
                  </a:lnTo>
                  <a:lnTo>
                    <a:pt x="8299805" y="649046"/>
                  </a:lnTo>
                  <a:lnTo>
                    <a:pt x="8301355" y="641362"/>
                  </a:lnTo>
                  <a:lnTo>
                    <a:pt x="8305597" y="635076"/>
                  </a:lnTo>
                  <a:lnTo>
                    <a:pt x="8311870" y="630821"/>
                  </a:lnTo>
                  <a:lnTo>
                    <a:pt x="8319529" y="629272"/>
                  </a:lnTo>
                  <a:lnTo>
                    <a:pt x="8891321" y="629272"/>
                  </a:lnTo>
                  <a:lnTo>
                    <a:pt x="8898992" y="630821"/>
                  </a:lnTo>
                  <a:lnTo>
                    <a:pt x="8905253" y="635076"/>
                  </a:lnTo>
                  <a:lnTo>
                    <a:pt x="8909494" y="641362"/>
                  </a:lnTo>
                  <a:lnTo>
                    <a:pt x="8911044" y="649046"/>
                  </a:lnTo>
                  <a:lnTo>
                    <a:pt x="8911044" y="611670"/>
                  </a:lnTo>
                  <a:lnTo>
                    <a:pt x="8907958" y="609574"/>
                  </a:lnTo>
                  <a:lnTo>
                    <a:pt x="8891359" y="606209"/>
                  </a:lnTo>
                  <a:lnTo>
                    <a:pt x="8885517" y="606209"/>
                  </a:lnTo>
                  <a:lnTo>
                    <a:pt x="8869223" y="540169"/>
                  </a:lnTo>
                  <a:lnTo>
                    <a:pt x="8864917" y="523913"/>
                  </a:lnTo>
                  <a:lnTo>
                    <a:pt x="8863051" y="521563"/>
                  </a:lnTo>
                  <a:lnTo>
                    <a:pt x="8861819" y="520026"/>
                  </a:lnTo>
                  <a:lnTo>
                    <a:pt x="8861819" y="606209"/>
                  </a:lnTo>
                  <a:lnTo>
                    <a:pt x="8348383" y="606209"/>
                  </a:lnTo>
                  <a:lnTo>
                    <a:pt x="8361210" y="543090"/>
                  </a:lnTo>
                  <a:lnTo>
                    <a:pt x="8361248" y="541693"/>
                  </a:lnTo>
                  <a:lnTo>
                    <a:pt x="8363280" y="533869"/>
                  </a:lnTo>
                  <a:lnTo>
                    <a:pt x="8368805" y="527469"/>
                  </a:lnTo>
                  <a:lnTo>
                    <a:pt x="8376983" y="523151"/>
                  </a:lnTo>
                  <a:lnTo>
                    <a:pt x="8386991" y="521563"/>
                  </a:lnTo>
                  <a:lnTo>
                    <a:pt x="8820506" y="521563"/>
                  </a:lnTo>
                  <a:lnTo>
                    <a:pt x="8830513" y="523151"/>
                  </a:lnTo>
                  <a:lnTo>
                    <a:pt x="8838692" y="527469"/>
                  </a:lnTo>
                  <a:lnTo>
                    <a:pt x="8844216" y="533869"/>
                  </a:lnTo>
                  <a:lnTo>
                    <a:pt x="8846248" y="541693"/>
                  </a:lnTo>
                  <a:lnTo>
                    <a:pt x="8846248" y="543090"/>
                  </a:lnTo>
                  <a:lnTo>
                    <a:pt x="8861819" y="606209"/>
                  </a:lnTo>
                  <a:lnTo>
                    <a:pt x="8861819" y="520026"/>
                  </a:lnTo>
                  <a:lnTo>
                    <a:pt x="8854376" y="510667"/>
                  </a:lnTo>
                  <a:lnTo>
                    <a:pt x="8839073" y="501764"/>
                  </a:lnTo>
                  <a:lnTo>
                    <a:pt x="8820506" y="498500"/>
                  </a:lnTo>
                  <a:lnTo>
                    <a:pt x="8386991" y="498500"/>
                  </a:lnTo>
                  <a:lnTo>
                    <a:pt x="8342503" y="524078"/>
                  </a:lnTo>
                  <a:lnTo>
                    <a:pt x="8324888" y="606209"/>
                  </a:lnTo>
                  <a:lnTo>
                    <a:pt x="8319529" y="606209"/>
                  </a:lnTo>
                  <a:lnTo>
                    <a:pt x="8302917" y="609574"/>
                  </a:lnTo>
                  <a:lnTo>
                    <a:pt x="8289353" y="618769"/>
                  </a:lnTo>
                  <a:lnTo>
                    <a:pt x="8280184" y="632383"/>
                  </a:lnTo>
                  <a:lnTo>
                    <a:pt x="8276831" y="649046"/>
                  </a:lnTo>
                  <a:lnTo>
                    <a:pt x="8276831" y="672541"/>
                  </a:lnTo>
                  <a:lnTo>
                    <a:pt x="8279828" y="688301"/>
                  </a:lnTo>
                  <a:lnTo>
                    <a:pt x="8288058" y="701446"/>
                  </a:lnTo>
                  <a:lnTo>
                    <a:pt x="8300352" y="710780"/>
                  </a:lnTo>
                  <a:lnTo>
                    <a:pt x="8315553" y="715162"/>
                  </a:lnTo>
                  <a:lnTo>
                    <a:pt x="8315579" y="715340"/>
                  </a:lnTo>
                  <a:lnTo>
                    <a:pt x="8330285" y="817753"/>
                  </a:lnTo>
                  <a:lnTo>
                    <a:pt x="8321129" y="825373"/>
                  </a:lnTo>
                  <a:lnTo>
                    <a:pt x="8314017" y="835431"/>
                  </a:lnTo>
                  <a:lnTo>
                    <a:pt x="8309419" y="847394"/>
                  </a:lnTo>
                  <a:lnTo>
                    <a:pt x="8307883" y="860031"/>
                  </a:lnTo>
                  <a:lnTo>
                    <a:pt x="8307883" y="862190"/>
                  </a:lnTo>
                  <a:lnTo>
                    <a:pt x="8336559" y="1114259"/>
                  </a:lnTo>
                  <a:lnTo>
                    <a:pt x="8340128" y="1133055"/>
                  </a:lnTo>
                  <a:lnTo>
                    <a:pt x="8349386" y="1148359"/>
                  </a:lnTo>
                  <a:lnTo>
                    <a:pt x="8363001" y="1158709"/>
                  </a:lnTo>
                  <a:lnTo>
                    <a:pt x="8362734" y="1158709"/>
                  </a:lnTo>
                  <a:lnTo>
                    <a:pt x="8379815" y="1162621"/>
                  </a:lnTo>
                  <a:lnTo>
                    <a:pt x="8388312" y="1221854"/>
                  </a:lnTo>
                  <a:lnTo>
                    <a:pt x="8391919" y="1240637"/>
                  </a:lnTo>
                  <a:lnTo>
                    <a:pt x="8401253" y="1255953"/>
                  </a:lnTo>
                  <a:lnTo>
                    <a:pt x="8414931" y="1266278"/>
                  </a:lnTo>
                  <a:lnTo>
                    <a:pt x="8431593" y="1270063"/>
                  </a:lnTo>
                  <a:lnTo>
                    <a:pt x="8779472" y="1270063"/>
                  </a:lnTo>
                  <a:lnTo>
                    <a:pt x="8796160" y="1266278"/>
                  </a:lnTo>
                  <a:lnTo>
                    <a:pt x="8809838" y="1255953"/>
                  </a:lnTo>
                  <a:lnTo>
                    <a:pt x="8815286" y="1247000"/>
                  </a:lnTo>
                  <a:lnTo>
                    <a:pt x="8819159" y="1240637"/>
                  </a:lnTo>
                  <a:lnTo>
                    <a:pt x="8822766" y="1221854"/>
                  </a:lnTo>
                  <a:lnTo>
                    <a:pt x="8831593" y="1162621"/>
                  </a:lnTo>
                  <a:lnTo>
                    <a:pt x="8848153" y="1158709"/>
                  </a:lnTo>
                  <a:lnTo>
                    <a:pt x="8861717" y="1148359"/>
                  </a:lnTo>
                  <a:lnTo>
                    <a:pt x="8867026" y="1139558"/>
                  </a:lnTo>
                  <a:lnTo>
                    <a:pt x="8870950" y="1133055"/>
                  </a:lnTo>
                  <a:lnTo>
                    <a:pt x="8874519" y="1114259"/>
                  </a:lnTo>
                  <a:lnTo>
                    <a:pt x="8874608" y="1113536"/>
                  </a:lnTo>
                  <a:lnTo>
                    <a:pt x="8874696" y="1112875"/>
                  </a:lnTo>
                  <a:lnTo>
                    <a:pt x="8874785" y="1112100"/>
                  </a:lnTo>
                  <a:lnTo>
                    <a:pt x="8906053" y="862190"/>
                  </a:lnTo>
                  <a:lnTo>
                    <a:pt x="8906040" y="860031"/>
                  </a:lnTo>
                  <a:lnTo>
                    <a:pt x="8904440" y="847217"/>
                  </a:lnTo>
                  <a:lnTo>
                    <a:pt x="8899728" y="835126"/>
                  </a:lnTo>
                  <a:lnTo>
                    <a:pt x="8899423" y="834707"/>
                  </a:lnTo>
                  <a:lnTo>
                    <a:pt x="8892438" y="825017"/>
                  </a:lnTo>
                  <a:lnTo>
                    <a:pt x="8883193" y="817549"/>
                  </a:lnTo>
                  <a:lnTo>
                    <a:pt x="8883193" y="860031"/>
                  </a:lnTo>
                  <a:lnTo>
                    <a:pt x="8883091" y="860767"/>
                  </a:lnTo>
                  <a:lnTo>
                    <a:pt x="8883015" y="861428"/>
                  </a:lnTo>
                  <a:lnTo>
                    <a:pt x="8882913" y="862190"/>
                  </a:lnTo>
                  <a:lnTo>
                    <a:pt x="8851646" y="1112100"/>
                  </a:lnTo>
                  <a:lnTo>
                    <a:pt x="8831262" y="1139558"/>
                  </a:lnTo>
                  <a:lnTo>
                    <a:pt x="8808364" y="1139558"/>
                  </a:lnTo>
                  <a:lnTo>
                    <a:pt x="8808364" y="1162621"/>
                  </a:lnTo>
                  <a:lnTo>
                    <a:pt x="8799893" y="1219263"/>
                  </a:lnTo>
                  <a:lnTo>
                    <a:pt x="8799792" y="1220978"/>
                  </a:lnTo>
                  <a:lnTo>
                    <a:pt x="8798192" y="1231087"/>
                  </a:lnTo>
                  <a:lnTo>
                    <a:pt x="8793836" y="1239367"/>
                  </a:lnTo>
                  <a:lnTo>
                    <a:pt x="8787371" y="1244955"/>
                  </a:lnTo>
                  <a:lnTo>
                    <a:pt x="8779472" y="1247000"/>
                  </a:lnTo>
                  <a:lnTo>
                    <a:pt x="8431593" y="1247000"/>
                  </a:lnTo>
                  <a:lnTo>
                    <a:pt x="8403006" y="1162621"/>
                  </a:lnTo>
                  <a:lnTo>
                    <a:pt x="8808364" y="1162621"/>
                  </a:lnTo>
                  <a:lnTo>
                    <a:pt x="8808364" y="1139558"/>
                  </a:lnTo>
                  <a:lnTo>
                    <a:pt x="8379841" y="1139558"/>
                  </a:lnTo>
                  <a:lnTo>
                    <a:pt x="8371941" y="1137500"/>
                  </a:lnTo>
                  <a:lnTo>
                    <a:pt x="8365490" y="1131912"/>
                  </a:lnTo>
                  <a:lnTo>
                    <a:pt x="8361134" y="1123645"/>
                  </a:lnTo>
                  <a:lnTo>
                    <a:pt x="8359534" y="1113536"/>
                  </a:lnTo>
                  <a:lnTo>
                    <a:pt x="8359445" y="1112100"/>
                  </a:lnTo>
                  <a:lnTo>
                    <a:pt x="8330870" y="860767"/>
                  </a:lnTo>
                  <a:lnTo>
                    <a:pt x="8351113" y="834707"/>
                  </a:lnTo>
                  <a:lnTo>
                    <a:pt x="8862873" y="834707"/>
                  </a:lnTo>
                  <a:lnTo>
                    <a:pt x="8870658" y="836688"/>
                  </a:lnTo>
                  <a:lnTo>
                    <a:pt x="8877046" y="842111"/>
                  </a:lnTo>
                  <a:lnTo>
                    <a:pt x="8881440" y="850150"/>
                  </a:lnTo>
                  <a:lnTo>
                    <a:pt x="8883193" y="860031"/>
                  </a:lnTo>
                  <a:lnTo>
                    <a:pt x="8883193" y="817549"/>
                  </a:lnTo>
                  <a:lnTo>
                    <a:pt x="8883040" y="817422"/>
                  </a:lnTo>
                  <a:lnTo>
                    <a:pt x="8883904" y="811644"/>
                  </a:lnTo>
                  <a:lnTo>
                    <a:pt x="8898268" y="715340"/>
                  </a:lnTo>
                  <a:lnTo>
                    <a:pt x="8898357" y="714756"/>
                  </a:lnTo>
                  <a:lnTo>
                    <a:pt x="8912454" y="709726"/>
                  </a:lnTo>
                  <a:lnTo>
                    <a:pt x="8923782" y="700354"/>
                  </a:lnTo>
                  <a:lnTo>
                    <a:pt x="8928544" y="692315"/>
                  </a:lnTo>
                  <a:lnTo>
                    <a:pt x="8931326" y="687641"/>
                  </a:lnTo>
                  <a:lnTo>
                    <a:pt x="8934056" y="672541"/>
                  </a:lnTo>
                  <a:lnTo>
                    <a:pt x="8934056" y="6490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9906" y="1519608"/>
              <a:ext cx="1265365" cy="25126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935692" y="5414314"/>
              <a:ext cx="807720" cy="303530"/>
            </a:xfrm>
            <a:custGeom>
              <a:avLst/>
              <a:gdLst/>
              <a:ahLst/>
              <a:cxnLst/>
              <a:rect l="l" t="t" r="r" b="b"/>
              <a:pathLst>
                <a:path w="807720" h="303529">
                  <a:moveTo>
                    <a:pt x="153898" y="31521"/>
                  </a:moveTo>
                  <a:lnTo>
                    <a:pt x="150507" y="30162"/>
                  </a:lnTo>
                  <a:lnTo>
                    <a:pt x="149834" y="29832"/>
                  </a:lnTo>
                  <a:lnTo>
                    <a:pt x="146964" y="28524"/>
                  </a:lnTo>
                  <a:lnTo>
                    <a:pt x="142367" y="26441"/>
                  </a:lnTo>
                  <a:lnTo>
                    <a:pt x="133553" y="22707"/>
                  </a:lnTo>
                  <a:lnTo>
                    <a:pt x="130848" y="22034"/>
                  </a:lnTo>
                  <a:lnTo>
                    <a:pt x="128816" y="21348"/>
                  </a:lnTo>
                  <a:lnTo>
                    <a:pt x="127114" y="22034"/>
                  </a:lnTo>
                  <a:lnTo>
                    <a:pt x="126784" y="22034"/>
                  </a:lnTo>
                  <a:lnTo>
                    <a:pt x="113563" y="24409"/>
                  </a:lnTo>
                  <a:lnTo>
                    <a:pt x="104660" y="25400"/>
                  </a:lnTo>
                  <a:lnTo>
                    <a:pt x="98348" y="26035"/>
                  </a:lnTo>
                  <a:lnTo>
                    <a:pt x="71081" y="27978"/>
                  </a:lnTo>
                  <a:lnTo>
                    <a:pt x="66116" y="28232"/>
                  </a:lnTo>
                  <a:lnTo>
                    <a:pt x="68300" y="28232"/>
                  </a:lnTo>
                  <a:lnTo>
                    <a:pt x="57035" y="28524"/>
                  </a:lnTo>
                  <a:lnTo>
                    <a:pt x="28219" y="28524"/>
                  </a:lnTo>
                  <a:lnTo>
                    <a:pt x="23469" y="28232"/>
                  </a:lnTo>
                  <a:lnTo>
                    <a:pt x="14566" y="27457"/>
                  </a:lnTo>
                  <a:lnTo>
                    <a:pt x="12877" y="27114"/>
                  </a:lnTo>
                  <a:lnTo>
                    <a:pt x="12763" y="27279"/>
                  </a:lnTo>
                  <a:lnTo>
                    <a:pt x="12649" y="27457"/>
                  </a:lnTo>
                  <a:lnTo>
                    <a:pt x="11518" y="29146"/>
                  </a:lnTo>
                  <a:lnTo>
                    <a:pt x="11861" y="29832"/>
                  </a:lnTo>
                  <a:lnTo>
                    <a:pt x="11938" y="30162"/>
                  </a:lnTo>
                  <a:lnTo>
                    <a:pt x="13220" y="35585"/>
                  </a:lnTo>
                  <a:lnTo>
                    <a:pt x="14566" y="40678"/>
                  </a:lnTo>
                  <a:lnTo>
                    <a:pt x="15925" y="44399"/>
                  </a:lnTo>
                  <a:lnTo>
                    <a:pt x="15925" y="44742"/>
                  </a:lnTo>
                  <a:lnTo>
                    <a:pt x="16268" y="45085"/>
                  </a:lnTo>
                  <a:lnTo>
                    <a:pt x="16941" y="46774"/>
                  </a:lnTo>
                  <a:lnTo>
                    <a:pt x="18973" y="49149"/>
                  </a:lnTo>
                  <a:lnTo>
                    <a:pt x="101066" y="42456"/>
                  </a:lnTo>
                  <a:lnTo>
                    <a:pt x="121348" y="41694"/>
                  </a:lnTo>
                  <a:lnTo>
                    <a:pt x="124409" y="41694"/>
                  </a:lnTo>
                  <a:lnTo>
                    <a:pt x="124333" y="42456"/>
                  </a:lnTo>
                  <a:lnTo>
                    <a:pt x="124066" y="45415"/>
                  </a:lnTo>
                  <a:lnTo>
                    <a:pt x="109829" y="82715"/>
                  </a:lnTo>
                  <a:lnTo>
                    <a:pt x="81013" y="120167"/>
                  </a:lnTo>
                  <a:lnTo>
                    <a:pt x="43383" y="153390"/>
                  </a:lnTo>
                  <a:lnTo>
                    <a:pt x="2362" y="178308"/>
                  </a:lnTo>
                  <a:lnTo>
                    <a:pt x="0" y="180340"/>
                  </a:lnTo>
                  <a:lnTo>
                    <a:pt x="1346" y="181698"/>
                  </a:lnTo>
                  <a:lnTo>
                    <a:pt x="8813" y="189496"/>
                  </a:lnTo>
                  <a:lnTo>
                    <a:pt x="11518" y="191871"/>
                  </a:lnTo>
                  <a:lnTo>
                    <a:pt x="16941" y="191185"/>
                  </a:lnTo>
                  <a:lnTo>
                    <a:pt x="19659" y="189496"/>
                  </a:lnTo>
                  <a:lnTo>
                    <a:pt x="41008" y="177368"/>
                  </a:lnTo>
                  <a:lnTo>
                    <a:pt x="80670" y="145935"/>
                  </a:lnTo>
                  <a:lnTo>
                    <a:pt x="111467" y="113703"/>
                  </a:lnTo>
                  <a:lnTo>
                    <a:pt x="134912" y="78879"/>
                  </a:lnTo>
                  <a:lnTo>
                    <a:pt x="143052" y="60680"/>
                  </a:lnTo>
                  <a:lnTo>
                    <a:pt x="146443" y="52882"/>
                  </a:lnTo>
                  <a:lnTo>
                    <a:pt x="150507" y="41694"/>
                  </a:lnTo>
                  <a:lnTo>
                    <a:pt x="153898" y="31521"/>
                  </a:lnTo>
                  <a:close/>
                </a:path>
                <a:path w="807720" h="303529">
                  <a:moveTo>
                    <a:pt x="232879" y="330"/>
                  </a:moveTo>
                  <a:lnTo>
                    <a:pt x="231190" y="330"/>
                  </a:lnTo>
                  <a:lnTo>
                    <a:pt x="225767" y="0"/>
                  </a:lnTo>
                  <a:lnTo>
                    <a:pt x="207797" y="0"/>
                  </a:lnTo>
                  <a:lnTo>
                    <a:pt x="206108" y="1689"/>
                  </a:lnTo>
                  <a:lnTo>
                    <a:pt x="206781" y="3390"/>
                  </a:lnTo>
                  <a:lnTo>
                    <a:pt x="208470" y="6781"/>
                  </a:lnTo>
                  <a:lnTo>
                    <a:pt x="210172" y="28473"/>
                  </a:lnTo>
                  <a:lnTo>
                    <a:pt x="210172" y="175933"/>
                  </a:lnTo>
                  <a:lnTo>
                    <a:pt x="211531" y="175933"/>
                  </a:lnTo>
                  <a:lnTo>
                    <a:pt x="228815" y="174917"/>
                  </a:lnTo>
                  <a:lnTo>
                    <a:pt x="230505" y="174574"/>
                  </a:lnTo>
                  <a:lnTo>
                    <a:pt x="231533" y="172542"/>
                  </a:lnTo>
                  <a:lnTo>
                    <a:pt x="231635" y="28473"/>
                  </a:lnTo>
                  <a:lnTo>
                    <a:pt x="231863" y="15595"/>
                  </a:lnTo>
                  <a:lnTo>
                    <a:pt x="232854" y="3390"/>
                  </a:lnTo>
                  <a:lnTo>
                    <a:pt x="232879" y="330"/>
                  </a:lnTo>
                  <a:close/>
                </a:path>
                <a:path w="807720" h="303529">
                  <a:moveTo>
                    <a:pt x="235254" y="197612"/>
                  </a:moveTo>
                  <a:lnTo>
                    <a:pt x="235089" y="197612"/>
                  </a:lnTo>
                  <a:lnTo>
                    <a:pt x="214579" y="194919"/>
                  </a:lnTo>
                  <a:lnTo>
                    <a:pt x="212877" y="194576"/>
                  </a:lnTo>
                  <a:lnTo>
                    <a:pt x="211531" y="194779"/>
                  </a:lnTo>
                  <a:lnTo>
                    <a:pt x="211531" y="214579"/>
                  </a:lnTo>
                  <a:lnTo>
                    <a:pt x="211455" y="223735"/>
                  </a:lnTo>
                  <a:lnTo>
                    <a:pt x="211366" y="232879"/>
                  </a:lnTo>
                  <a:lnTo>
                    <a:pt x="211328" y="236270"/>
                  </a:lnTo>
                  <a:lnTo>
                    <a:pt x="210845" y="282041"/>
                  </a:lnTo>
                  <a:lnTo>
                    <a:pt x="205765" y="282714"/>
                  </a:lnTo>
                  <a:lnTo>
                    <a:pt x="153555" y="284048"/>
                  </a:lnTo>
                  <a:lnTo>
                    <a:pt x="101396" y="284048"/>
                  </a:lnTo>
                  <a:lnTo>
                    <a:pt x="96951" y="283730"/>
                  </a:lnTo>
                  <a:lnTo>
                    <a:pt x="96951" y="214922"/>
                  </a:lnTo>
                  <a:lnTo>
                    <a:pt x="208470" y="213563"/>
                  </a:lnTo>
                  <a:lnTo>
                    <a:pt x="210172" y="213563"/>
                  </a:lnTo>
                  <a:lnTo>
                    <a:pt x="211531" y="214579"/>
                  </a:lnTo>
                  <a:lnTo>
                    <a:pt x="211531" y="194779"/>
                  </a:lnTo>
                  <a:lnTo>
                    <a:pt x="210515" y="194919"/>
                  </a:lnTo>
                  <a:lnTo>
                    <a:pt x="209829" y="195262"/>
                  </a:lnTo>
                  <a:lnTo>
                    <a:pt x="209156" y="195262"/>
                  </a:lnTo>
                  <a:lnTo>
                    <a:pt x="202717" y="196278"/>
                  </a:lnTo>
                  <a:lnTo>
                    <a:pt x="181178" y="197294"/>
                  </a:lnTo>
                  <a:lnTo>
                    <a:pt x="145821" y="198437"/>
                  </a:lnTo>
                  <a:lnTo>
                    <a:pt x="99466" y="198437"/>
                  </a:lnTo>
                  <a:lnTo>
                    <a:pt x="72872" y="197612"/>
                  </a:lnTo>
                  <a:lnTo>
                    <a:pt x="71196" y="197612"/>
                  </a:lnTo>
                  <a:lnTo>
                    <a:pt x="69494" y="200342"/>
                  </a:lnTo>
                  <a:lnTo>
                    <a:pt x="70840" y="202374"/>
                  </a:lnTo>
                  <a:lnTo>
                    <a:pt x="72542" y="204749"/>
                  </a:lnTo>
                  <a:lnTo>
                    <a:pt x="76263" y="223735"/>
                  </a:lnTo>
                  <a:lnTo>
                    <a:pt x="76327" y="236270"/>
                  </a:lnTo>
                  <a:lnTo>
                    <a:pt x="76771" y="267804"/>
                  </a:lnTo>
                  <a:lnTo>
                    <a:pt x="76949" y="281025"/>
                  </a:lnTo>
                  <a:lnTo>
                    <a:pt x="76873" y="284048"/>
                  </a:lnTo>
                  <a:lnTo>
                    <a:pt x="76606" y="294576"/>
                  </a:lnTo>
                  <a:lnTo>
                    <a:pt x="76606" y="302717"/>
                  </a:lnTo>
                  <a:lnTo>
                    <a:pt x="78638" y="303390"/>
                  </a:lnTo>
                  <a:lnTo>
                    <a:pt x="79324" y="303390"/>
                  </a:lnTo>
                  <a:lnTo>
                    <a:pt x="100342" y="302044"/>
                  </a:lnTo>
                  <a:lnTo>
                    <a:pt x="124371" y="301701"/>
                  </a:lnTo>
                  <a:lnTo>
                    <a:pt x="216954" y="301701"/>
                  </a:lnTo>
                  <a:lnTo>
                    <a:pt x="226441" y="302044"/>
                  </a:lnTo>
                  <a:lnTo>
                    <a:pt x="231533" y="302044"/>
                  </a:lnTo>
                  <a:lnTo>
                    <a:pt x="231533" y="301701"/>
                  </a:lnTo>
                  <a:lnTo>
                    <a:pt x="231571" y="294576"/>
                  </a:lnTo>
                  <a:lnTo>
                    <a:pt x="231749" y="284048"/>
                  </a:lnTo>
                  <a:lnTo>
                    <a:pt x="231800" y="281025"/>
                  </a:lnTo>
                  <a:lnTo>
                    <a:pt x="232549" y="236270"/>
                  </a:lnTo>
                  <a:lnTo>
                    <a:pt x="232562" y="232549"/>
                  </a:lnTo>
                  <a:lnTo>
                    <a:pt x="233222" y="219659"/>
                  </a:lnTo>
                  <a:lnTo>
                    <a:pt x="233680" y="213563"/>
                  </a:lnTo>
                  <a:lnTo>
                    <a:pt x="234581" y="201358"/>
                  </a:lnTo>
                  <a:lnTo>
                    <a:pt x="235115" y="198437"/>
                  </a:lnTo>
                  <a:lnTo>
                    <a:pt x="235216" y="197827"/>
                  </a:lnTo>
                  <a:lnTo>
                    <a:pt x="235254" y="197612"/>
                  </a:lnTo>
                  <a:close/>
                </a:path>
                <a:path w="807720" h="303529">
                  <a:moveTo>
                    <a:pt x="424078" y="13550"/>
                  </a:moveTo>
                  <a:lnTo>
                    <a:pt x="423900" y="12649"/>
                  </a:lnTo>
                  <a:lnTo>
                    <a:pt x="423773" y="12026"/>
                  </a:lnTo>
                  <a:lnTo>
                    <a:pt x="423710" y="11836"/>
                  </a:lnTo>
                  <a:lnTo>
                    <a:pt x="422376" y="10845"/>
                  </a:lnTo>
                  <a:lnTo>
                    <a:pt x="419671" y="11188"/>
                  </a:lnTo>
                  <a:lnTo>
                    <a:pt x="415150" y="11493"/>
                  </a:lnTo>
                  <a:lnTo>
                    <a:pt x="415442" y="11493"/>
                  </a:lnTo>
                  <a:lnTo>
                    <a:pt x="409346" y="11836"/>
                  </a:lnTo>
                  <a:lnTo>
                    <a:pt x="404596" y="12026"/>
                  </a:lnTo>
                  <a:lnTo>
                    <a:pt x="384492" y="12649"/>
                  </a:lnTo>
                  <a:lnTo>
                    <a:pt x="375666" y="12649"/>
                  </a:lnTo>
                  <a:lnTo>
                    <a:pt x="370713" y="12509"/>
                  </a:lnTo>
                  <a:lnTo>
                    <a:pt x="349656" y="11493"/>
                  </a:lnTo>
                  <a:lnTo>
                    <a:pt x="341401" y="10845"/>
                  </a:lnTo>
                  <a:lnTo>
                    <a:pt x="341985" y="10845"/>
                  </a:lnTo>
                  <a:lnTo>
                    <a:pt x="336359" y="10045"/>
                  </a:lnTo>
                  <a:lnTo>
                    <a:pt x="327469" y="8470"/>
                  </a:lnTo>
                  <a:lnTo>
                    <a:pt x="325767" y="7797"/>
                  </a:lnTo>
                  <a:lnTo>
                    <a:pt x="322376" y="13550"/>
                  </a:lnTo>
                  <a:lnTo>
                    <a:pt x="321017" y="20002"/>
                  </a:lnTo>
                  <a:lnTo>
                    <a:pt x="322376" y="21018"/>
                  </a:lnTo>
                  <a:lnTo>
                    <a:pt x="327126" y="24409"/>
                  </a:lnTo>
                  <a:lnTo>
                    <a:pt x="342722" y="28816"/>
                  </a:lnTo>
                  <a:lnTo>
                    <a:pt x="358990" y="30848"/>
                  </a:lnTo>
                  <a:lnTo>
                    <a:pt x="363740" y="31521"/>
                  </a:lnTo>
                  <a:lnTo>
                    <a:pt x="375259" y="32194"/>
                  </a:lnTo>
                  <a:lnTo>
                    <a:pt x="400342" y="31521"/>
                  </a:lnTo>
                  <a:lnTo>
                    <a:pt x="419328" y="29146"/>
                  </a:lnTo>
                  <a:lnTo>
                    <a:pt x="423392" y="27787"/>
                  </a:lnTo>
                  <a:lnTo>
                    <a:pt x="424078" y="17627"/>
                  </a:lnTo>
                  <a:lnTo>
                    <a:pt x="424078" y="13550"/>
                  </a:lnTo>
                  <a:close/>
                </a:path>
                <a:path w="807720" h="303529">
                  <a:moveTo>
                    <a:pt x="434708" y="122364"/>
                  </a:moveTo>
                  <a:lnTo>
                    <a:pt x="433057" y="114554"/>
                  </a:lnTo>
                  <a:lnTo>
                    <a:pt x="428104" y="108242"/>
                  </a:lnTo>
                  <a:lnTo>
                    <a:pt x="419798" y="101396"/>
                  </a:lnTo>
                  <a:lnTo>
                    <a:pt x="418312" y="100164"/>
                  </a:lnTo>
                  <a:lnTo>
                    <a:pt x="412889" y="96088"/>
                  </a:lnTo>
                  <a:lnTo>
                    <a:pt x="412889" y="128473"/>
                  </a:lnTo>
                  <a:lnTo>
                    <a:pt x="412800" y="136271"/>
                  </a:lnTo>
                  <a:lnTo>
                    <a:pt x="383489" y="167182"/>
                  </a:lnTo>
                  <a:lnTo>
                    <a:pt x="384733" y="167182"/>
                  </a:lnTo>
                  <a:lnTo>
                    <a:pt x="371868" y="167792"/>
                  </a:lnTo>
                  <a:lnTo>
                    <a:pt x="360527" y="168033"/>
                  </a:lnTo>
                  <a:lnTo>
                    <a:pt x="353542" y="167182"/>
                  </a:lnTo>
                  <a:lnTo>
                    <a:pt x="348056" y="164388"/>
                  </a:lnTo>
                  <a:lnTo>
                    <a:pt x="341198" y="158813"/>
                  </a:lnTo>
                  <a:lnTo>
                    <a:pt x="329831" y="149148"/>
                  </a:lnTo>
                  <a:lnTo>
                    <a:pt x="329869" y="134912"/>
                  </a:lnTo>
                  <a:lnTo>
                    <a:pt x="358686" y="102247"/>
                  </a:lnTo>
                  <a:lnTo>
                    <a:pt x="380746" y="101396"/>
                  </a:lnTo>
                  <a:lnTo>
                    <a:pt x="386575" y="101815"/>
                  </a:lnTo>
                  <a:lnTo>
                    <a:pt x="391071" y="103454"/>
                  </a:lnTo>
                  <a:lnTo>
                    <a:pt x="396621" y="106781"/>
                  </a:lnTo>
                  <a:lnTo>
                    <a:pt x="405765" y="112547"/>
                  </a:lnTo>
                  <a:lnTo>
                    <a:pt x="412889" y="128473"/>
                  </a:lnTo>
                  <a:lnTo>
                    <a:pt x="412889" y="96088"/>
                  </a:lnTo>
                  <a:lnTo>
                    <a:pt x="408051" y="92430"/>
                  </a:lnTo>
                  <a:lnTo>
                    <a:pt x="399757" y="88493"/>
                  </a:lnTo>
                  <a:lnTo>
                    <a:pt x="388937" y="87122"/>
                  </a:lnTo>
                  <a:lnTo>
                    <a:pt x="371538" y="87122"/>
                  </a:lnTo>
                  <a:lnTo>
                    <a:pt x="327393" y="99999"/>
                  </a:lnTo>
                  <a:lnTo>
                    <a:pt x="309156" y="125082"/>
                  </a:lnTo>
                  <a:lnTo>
                    <a:pt x="309156" y="148132"/>
                  </a:lnTo>
                  <a:lnTo>
                    <a:pt x="337629" y="177457"/>
                  </a:lnTo>
                  <a:lnTo>
                    <a:pt x="358889" y="184073"/>
                  </a:lnTo>
                  <a:lnTo>
                    <a:pt x="371868" y="184073"/>
                  </a:lnTo>
                  <a:lnTo>
                    <a:pt x="385483" y="183502"/>
                  </a:lnTo>
                  <a:lnTo>
                    <a:pt x="384378" y="183502"/>
                  </a:lnTo>
                  <a:lnTo>
                    <a:pt x="391388" y="182587"/>
                  </a:lnTo>
                  <a:lnTo>
                    <a:pt x="422630" y="164388"/>
                  </a:lnTo>
                  <a:lnTo>
                    <a:pt x="426961" y="157962"/>
                  </a:lnTo>
                  <a:lnTo>
                    <a:pt x="434251" y="146786"/>
                  </a:lnTo>
                  <a:lnTo>
                    <a:pt x="434352" y="143281"/>
                  </a:lnTo>
                  <a:lnTo>
                    <a:pt x="434543" y="136271"/>
                  </a:lnTo>
                  <a:lnTo>
                    <a:pt x="434644" y="128663"/>
                  </a:lnTo>
                  <a:lnTo>
                    <a:pt x="434708" y="122364"/>
                  </a:lnTo>
                  <a:close/>
                </a:path>
                <a:path w="807720" h="303529">
                  <a:moveTo>
                    <a:pt x="461365" y="69824"/>
                  </a:moveTo>
                  <a:lnTo>
                    <a:pt x="461238" y="69151"/>
                  </a:lnTo>
                  <a:lnTo>
                    <a:pt x="460756" y="66433"/>
                  </a:lnTo>
                  <a:lnTo>
                    <a:pt x="460692" y="62369"/>
                  </a:lnTo>
                  <a:lnTo>
                    <a:pt x="459790" y="55778"/>
                  </a:lnTo>
                  <a:lnTo>
                    <a:pt x="459676" y="54914"/>
                  </a:lnTo>
                  <a:lnTo>
                    <a:pt x="459562" y="54229"/>
                  </a:lnTo>
                  <a:lnTo>
                    <a:pt x="459460" y="53530"/>
                  </a:lnTo>
                  <a:lnTo>
                    <a:pt x="459409" y="53213"/>
                  </a:lnTo>
                  <a:lnTo>
                    <a:pt x="459308" y="52539"/>
                  </a:lnTo>
                  <a:lnTo>
                    <a:pt x="458990" y="50507"/>
                  </a:lnTo>
                  <a:lnTo>
                    <a:pt x="458660" y="48806"/>
                  </a:lnTo>
                  <a:lnTo>
                    <a:pt x="455942" y="47790"/>
                  </a:lnTo>
                  <a:lnTo>
                    <a:pt x="454926" y="48133"/>
                  </a:lnTo>
                  <a:lnTo>
                    <a:pt x="445401" y="49733"/>
                  </a:lnTo>
                  <a:lnTo>
                    <a:pt x="407098" y="53530"/>
                  </a:lnTo>
                  <a:lnTo>
                    <a:pt x="356717" y="55511"/>
                  </a:lnTo>
                  <a:lnTo>
                    <a:pt x="340728" y="55511"/>
                  </a:lnTo>
                  <a:lnTo>
                    <a:pt x="326669" y="55778"/>
                  </a:lnTo>
                  <a:lnTo>
                    <a:pt x="320192" y="55778"/>
                  </a:lnTo>
                  <a:lnTo>
                    <a:pt x="313143" y="55511"/>
                  </a:lnTo>
                  <a:lnTo>
                    <a:pt x="313778" y="55511"/>
                  </a:lnTo>
                  <a:lnTo>
                    <a:pt x="293903" y="54229"/>
                  </a:lnTo>
                  <a:lnTo>
                    <a:pt x="284416" y="53213"/>
                  </a:lnTo>
                  <a:lnTo>
                    <a:pt x="282714" y="52882"/>
                  </a:lnTo>
                  <a:lnTo>
                    <a:pt x="281355" y="54914"/>
                  </a:lnTo>
                  <a:lnTo>
                    <a:pt x="281444" y="55079"/>
                  </a:lnTo>
                  <a:lnTo>
                    <a:pt x="281559" y="55308"/>
                  </a:lnTo>
                  <a:lnTo>
                    <a:pt x="281660" y="55511"/>
                  </a:lnTo>
                  <a:lnTo>
                    <a:pt x="281749" y="55778"/>
                  </a:lnTo>
                  <a:lnTo>
                    <a:pt x="284416" y="66433"/>
                  </a:lnTo>
                  <a:lnTo>
                    <a:pt x="285648" y="69824"/>
                  </a:lnTo>
                  <a:lnTo>
                    <a:pt x="285762" y="70510"/>
                  </a:lnTo>
                  <a:lnTo>
                    <a:pt x="286105" y="70840"/>
                  </a:lnTo>
                  <a:lnTo>
                    <a:pt x="286778" y="72542"/>
                  </a:lnTo>
                  <a:lnTo>
                    <a:pt x="288823" y="74917"/>
                  </a:lnTo>
                  <a:lnTo>
                    <a:pt x="292214" y="74574"/>
                  </a:lnTo>
                  <a:lnTo>
                    <a:pt x="300685" y="73901"/>
                  </a:lnTo>
                  <a:lnTo>
                    <a:pt x="322033" y="72542"/>
                  </a:lnTo>
                  <a:lnTo>
                    <a:pt x="330517" y="71856"/>
                  </a:lnTo>
                  <a:lnTo>
                    <a:pt x="363689" y="70510"/>
                  </a:lnTo>
                  <a:lnTo>
                    <a:pt x="416623" y="69151"/>
                  </a:lnTo>
                  <a:lnTo>
                    <a:pt x="430860" y="69151"/>
                  </a:lnTo>
                  <a:lnTo>
                    <a:pt x="450176" y="69494"/>
                  </a:lnTo>
                  <a:lnTo>
                    <a:pt x="456615" y="69824"/>
                  </a:lnTo>
                  <a:lnTo>
                    <a:pt x="461365" y="69824"/>
                  </a:lnTo>
                  <a:close/>
                </a:path>
                <a:path w="807720" h="303529">
                  <a:moveTo>
                    <a:pt x="479450" y="214807"/>
                  </a:moveTo>
                  <a:lnTo>
                    <a:pt x="479310" y="214807"/>
                  </a:lnTo>
                  <a:lnTo>
                    <a:pt x="478612" y="211658"/>
                  </a:lnTo>
                  <a:lnTo>
                    <a:pt x="476961" y="202374"/>
                  </a:lnTo>
                  <a:lnTo>
                    <a:pt x="476288" y="199669"/>
                  </a:lnTo>
                  <a:lnTo>
                    <a:pt x="431622" y="209600"/>
                  </a:lnTo>
                  <a:lnTo>
                    <a:pt x="386283" y="214807"/>
                  </a:lnTo>
                  <a:lnTo>
                    <a:pt x="345071" y="217411"/>
                  </a:lnTo>
                  <a:lnTo>
                    <a:pt x="315366" y="218224"/>
                  </a:lnTo>
                  <a:lnTo>
                    <a:pt x="277545" y="218224"/>
                  </a:lnTo>
                  <a:lnTo>
                    <a:pt x="269494" y="216611"/>
                  </a:lnTo>
                  <a:lnTo>
                    <a:pt x="269379" y="216801"/>
                  </a:lnTo>
                  <a:lnTo>
                    <a:pt x="269265" y="216954"/>
                  </a:lnTo>
                  <a:lnTo>
                    <a:pt x="268135" y="218643"/>
                  </a:lnTo>
                  <a:lnTo>
                    <a:pt x="268478" y="219329"/>
                  </a:lnTo>
                  <a:lnTo>
                    <a:pt x="269836" y="225082"/>
                  </a:lnTo>
                  <a:lnTo>
                    <a:pt x="271526" y="231533"/>
                  </a:lnTo>
                  <a:lnTo>
                    <a:pt x="271627" y="231800"/>
                  </a:lnTo>
                  <a:lnTo>
                    <a:pt x="272884" y="235254"/>
                  </a:lnTo>
                  <a:lnTo>
                    <a:pt x="273900" y="238302"/>
                  </a:lnTo>
                  <a:lnTo>
                    <a:pt x="275932" y="239661"/>
                  </a:lnTo>
                  <a:lnTo>
                    <a:pt x="291528" y="238302"/>
                  </a:lnTo>
                  <a:lnTo>
                    <a:pt x="354037" y="234492"/>
                  </a:lnTo>
                  <a:lnTo>
                    <a:pt x="415480" y="228092"/>
                  </a:lnTo>
                  <a:lnTo>
                    <a:pt x="469163" y="219329"/>
                  </a:lnTo>
                  <a:lnTo>
                    <a:pt x="476961" y="216954"/>
                  </a:lnTo>
                  <a:lnTo>
                    <a:pt x="479450" y="214807"/>
                  </a:lnTo>
                  <a:close/>
                </a:path>
                <a:path w="807720" h="303529">
                  <a:moveTo>
                    <a:pt x="512559" y="673"/>
                  </a:moveTo>
                  <a:lnTo>
                    <a:pt x="510184" y="673"/>
                  </a:lnTo>
                  <a:lnTo>
                    <a:pt x="490855" y="0"/>
                  </a:lnTo>
                  <a:lnTo>
                    <a:pt x="487464" y="0"/>
                  </a:lnTo>
                  <a:lnTo>
                    <a:pt x="485775" y="1689"/>
                  </a:lnTo>
                  <a:lnTo>
                    <a:pt x="486448" y="3390"/>
                  </a:lnTo>
                  <a:lnTo>
                    <a:pt x="488149" y="6781"/>
                  </a:lnTo>
                  <a:lnTo>
                    <a:pt x="489839" y="28816"/>
                  </a:lnTo>
                  <a:lnTo>
                    <a:pt x="489839" y="288137"/>
                  </a:lnTo>
                  <a:lnTo>
                    <a:pt x="491197" y="288137"/>
                  </a:lnTo>
                  <a:lnTo>
                    <a:pt x="508482" y="287121"/>
                  </a:lnTo>
                  <a:lnTo>
                    <a:pt x="510184" y="286791"/>
                  </a:lnTo>
                  <a:lnTo>
                    <a:pt x="511200" y="284746"/>
                  </a:lnTo>
                  <a:lnTo>
                    <a:pt x="511302" y="28816"/>
                  </a:lnTo>
                  <a:lnTo>
                    <a:pt x="511543" y="15925"/>
                  </a:lnTo>
                  <a:lnTo>
                    <a:pt x="512559" y="3390"/>
                  </a:lnTo>
                  <a:lnTo>
                    <a:pt x="512559" y="673"/>
                  </a:lnTo>
                  <a:close/>
                </a:path>
                <a:path w="807720" h="303529">
                  <a:moveTo>
                    <a:pt x="715810" y="49199"/>
                  </a:moveTo>
                  <a:lnTo>
                    <a:pt x="695617" y="19215"/>
                  </a:lnTo>
                  <a:lnTo>
                    <a:pt x="695617" y="47117"/>
                  </a:lnTo>
                  <a:lnTo>
                    <a:pt x="695617" y="70510"/>
                  </a:lnTo>
                  <a:lnTo>
                    <a:pt x="682053" y="88138"/>
                  </a:lnTo>
                  <a:lnTo>
                    <a:pt x="660692" y="97624"/>
                  </a:lnTo>
                  <a:lnTo>
                    <a:pt x="648157" y="97624"/>
                  </a:lnTo>
                  <a:lnTo>
                    <a:pt x="635266" y="97967"/>
                  </a:lnTo>
                  <a:lnTo>
                    <a:pt x="613575" y="89154"/>
                  </a:lnTo>
                  <a:lnTo>
                    <a:pt x="600354" y="72199"/>
                  </a:lnTo>
                  <a:lnTo>
                    <a:pt x="600354" y="49822"/>
                  </a:lnTo>
                  <a:lnTo>
                    <a:pt x="613918" y="33223"/>
                  </a:lnTo>
                  <a:lnTo>
                    <a:pt x="635749" y="23317"/>
                  </a:lnTo>
                  <a:lnTo>
                    <a:pt x="637895" y="23317"/>
                  </a:lnTo>
                  <a:lnTo>
                    <a:pt x="647814" y="23050"/>
                  </a:lnTo>
                  <a:lnTo>
                    <a:pt x="660019" y="22364"/>
                  </a:lnTo>
                  <a:lnTo>
                    <a:pt x="682053" y="30848"/>
                  </a:lnTo>
                  <a:lnTo>
                    <a:pt x="695617" y="47117"/>
                  </a:lnTo>
                  <a:lnTo>
                    <a:pt x="695617" y="19215"/>
                  </a:lnTo>
                  <a:lnTo>
                    <a:pt x="659371" y="8166"/>
                  </a:lnTo>
                  <a:lnTo>
                    <a:pt x="636930" y="8775"/>
                  </a:lnTo>
                  <a:lnTo>
                    <a:pt x="599122" y="23317"/>
                  </a:lnTo>
                  <a:lnTo>
                    <a:pt x="580491" y="52692"/>
                  </a:lnTo>
                  <a:lnTo>
                    <a:pt x="580504" y="71285"/>
                  </a:lnTo>
                  <a:lnTo>
                    <a:pt x="605282" y="104013"/>
                  </a:lnTo>
                  <a:lnTo>
                    <a:pt x="636993" y="113182"/>
                  </a:lnTo>
                  <a:lnTo>
                    <a:pt x="647814" y="112877"/>
                  </a:lnTo>
                  <a:lnTo>
                    <a:pt x="690943" y="101320"/>
                  </a:lnTo>
                  <a:lnTo>
                    <a:pt x="696620" y="97967"/>
                  </a:lnTo>
                  <a:lnTo>
                    <a:pt x="701001" y="93738"/>
                  </a:lnTo>
                  <a:lnTo>
                    <a:pt x="706628" y="86779"/>
                  </a:lnTo>
                  <a:lnTo>
                    <a:pt x="712012" y="79667"/>
                  </a:lnTo>
                  <a:lnTo>
                    <a:pt x="714781" y="74409"/>
                  </a:lnTo>
                  <a:lnTo>
                    <a:pt x="715810" y="68376"/>
                  </a:lnTo>
                  <a:lnTo>
                    <a:pt x="715810" y="49199"/>
                  </a:lnTo>
                  <a:close/>
                </a:path>
                <a:path w="807720" h="303529">
                  <a:moveTo>
                    <a:pt x="745426" y="138557"/>
                  </a:moveTo>
                  <a:lnTo>
                    <a:pt x="744728" y="135420"/>
                  </a:lnTo>
                  <a:lnTo>
                    <a:pt x="743077" y="127114"/>
                  </a:lnTo>
                  <a:lnTo>
                    <a:pt x="742734" y="124739"/>
                  </a:lnTo>
                  <a:lnTo>
                    <a:pt x="740016" y="125425"/>
                  </a:lnTo>
                  <a:lnTo>
                    <a:pt x="689686" y="134264"/>
                  </a:lnTo>
                  <a:lnTo>
                    <a:pt x="635139" y="139217"/>
                  </a:lnTo>
                  <a:lnTo>
                    <a:pt x="615315" y="140258"/>
                  </a:lnTo>
                  <a:lnTo>
                    <a:pt x="616432" y="140258"/>
                  </a:lnTo>
                  <a:lnTo>
                    <a:pt x="602145" y="140677"/>
                  </a:lnTo>
                  <a:lnTo>
                    <a:pt x="603034" y="140677"/>
                  </a:lnTo>
                  <a:lnTo>
                    <a:pt x="593344" y="140868"/>
                  </a:lnTo>
                  <a:lnTo>
                    <a:pt x="584022" y="140868"/>
                  </a:lnTo>
                  <a:lnTo>
                    <a:pt x="562013" y="140462"/>
                  </a:lnTo>
                  <a:lnTo>
                    <a:pt x="555739" y="140258"/>
                  </a:lnTo>
                  <a:lnTo>
                    <a:pt x="551688" y="139915"/>
                  </a:lnTo>
                  <a:lnTo>
                    <a:pt x="546722" y="139217"/>
                  </a:lnTo>
                  <a:lnTo>
                    <a:pt x="546938" y="139217"/>
                  </a:lnTo>
                  <a:lnTo>
                    <a:pt x="545769" y="138988"/>
                  </a:lnTo>
                  <a:lnTo>
                    <a:pt x="544423" y="141020"/>
                  </a:lnTo>
                  <a:lnTo>
                    <a:pt x="544753" y="141693"/>
                  </a:lnTo>
                  <a:lnTo>
                    <a:pt x="546112" y="147116"/>
                  </a:lnTo>
                  <a:lnTo>
                    <a:pt x="547814" y="153555"/>
                  </a:lnTo>
                  <a:lnTo>
                    <a:pt x="549160" y="157289"/>
                  </a:lnTo>
                  <a:lnTo>
                    <a:pt x="550176" y="160337"/>
                  </a:lnTo>
                  <a:lnTo>
                    <a:pt x="552221" y="161696"/>
                  </a:lnTo>
                  <a:lnTo>
                    <a:pt x="562673" y="160756"/>
                  </a:lnTo>
                  <a:lnTo>
                    <a:pt x="567829" y="160337"/>
                  </a:lnTo>
                  <a:lnTo>
                    <a:pt x="618998" y="156946"/>
                  </a:lnTo>
                  <a:lnTo>
                    <a:pt x="620699" y="156946"/>
                  </a:lnTo>
                  <a:lnTo>
                    <a:pt x="623747" y="156616"/>
                  </a:lnTo>
                  <a:lnTo>
                    <a:pt x="625436" y="156273"/>
                  </a:lnTo>
                  <a:lnTo>
                    <a:pt x="625335" y="156946"/>
                  </a:lnTo>
                  <a:lnTo>
                    <a:pt x="625208" y="157746"/>
                  </a:lnTo>
                  <a:lnTo>
                    <a:pt x="625132" y="158267"/>
                  </a:lnTo>
                  <a:lnTo>
                    <a:pt x="611365" y="200850"/>
                  </a:lnTo>
                  <a:lnTo>
                    <a:pt x="597636" y="221703"/>
                  </a:lnTo>
                  <a:lnTo>
                    <a:pt x="597306" y="224066"/>
                  </a:lnTo>
                  <a:lnTo>
                    <a:pt x="598995" y="224751"/>
                  </a:lnTo>
                  <a:lnTo>
                    <a:pt x="610857" y="227457"/>
                  </a:lnTo>
                  <a:lnTo>
                    <a:pt x="617639" y="228473"/>
                  </a:lnTo>
                  <a:lnTo>
                    <a:pt x="620356" y="224751"/>
                  </a:lnTo>
                  <a:lnTo>
                    <a:pt x="626541" y="216611"/>
                  </a:lnTo>
                  <a:lnTo>
                    <a:pt x="641870" y="180149"/>
                  </a:lnTo>
                  <a:lnTo>
                    <a:pt x="647471" y="154241"/>
                  </a:lnTo>
                  <a:lnTo>
                    <a:pt x="693089" y="149567"/>
                  </a:lnTo>
                  <a:lnTo>
                    <a:pt x="735114" y="143103"/>
                  </a:lnTo>
                  <a:lnTo>
                    <a:pt x="743229" y="140868"/>
                  </a:lnTo>
                  <a:lnTo>
                    <a:pt x="745109" y="138988"/>
                  </a:lnTo>
                  <a:lnTo>
                    <a:pt x="745426" y="138557"/>
                  </a:lnTo>
                  <a:close/>
                </a:path>
                <a:path w="807720" h="303529">
                  <a:moveTo>
                    <a:pt x="790524" y="330"/>
                  </a:moveTo>
                  <a:lnTo>
                    <a:pt x="788835" y="330"/>
                  </a:lnTo>
                  <a:lnTo>
                    <a:pt x="784771" y="0"/>
                  </a:lnTo>
                  <a:lnTo>
                    <a:pt x="765441" y="0"/>
                  </a:lnTo>
                  <a:lnTo>
                    <a:pt x="763752" y="1689"/>
                  </a:lnTo>
                  <a:lnTo>
                    <a:pt x="764425" y="3390"/>
                  </a:lnTo>
                  <a:lnTo>
                    <a:pt x="766127" y="6781"/>
                  </a:lnTo>
                  <a:lnTo>
                    <a:pt x="766229" y="8166"/>
                  </a:lnTo>
                  <a:lnTo>
                    <a:pt x="766343" y="9639"/>
                  </a:lnTo>
                  <a:lnTo>
                    <a:pt x="766394" y="10236"/>
                  </a:lnTo>
                  <a:lnTo>
                    <a:pt x="766508" y="11734"/>
                  </a:lnTo>
                  <a:lnTo>
                    <a:pt x="767753" y="27609"/>
                  </a:lnTo>
                  <a:lnTo>
                    <a:pt x="767816" y="172885"/>
                  </a:lnTo>
                  <a:lnTo>
                    <a:pt x="759345" y="173558"/>
                  </a:lnTo>
                  <a:lnTo>
                    <a:pt x="737311" y="174917"/>
                  </a:lnTo>
                  <a:lnTo>
                    <a:pt x="715606" y="175933"/>
                  </a:lnTo>
                  <a:lnTo>
                    <a:pt x="697979" y="175933"/>
                  </a:lnTo>
                  <a:lnTo>
                    <a:pt x="693572" y="175260"/>
                  </a:lnTo>
                  <a:lnTo>
                    <a:pt x="691883" y="174917"/>
                  </a:lnTo>
                  <a:lnTo>
                    <a:pt x="691769" y="175260"/>
                  </a:lnTo>
                  <a:lnTo>
                    <a:pt x="691210" y="176949"/>
                  </a:lnTo>
                  <a:lnTo>
                    <a:pt x="691210" y="177634"/>
                  </a:lnTo>
                  <a:lnTo>
                    <a:pt x="693915" y="191185"/>
                  </a:lnTo>
                  <a:lnTo>
                    <a:pt x="693915" y="191528"/>
                  </a:lnTo>
                  <a:lnTo>
                    <a:pt x="694258" y="191871"/>
                  </a:lnTo>
                  <a:lnTo>
                    <a:pt x="694931" y="193560"/>
                  </a:lnTo>
                  <a:lnTo>
                    <a:pt x="696633" y="194919"/>
                  </a:lnTo>
                  <a:lnTo>
                    <a:pt x="740359" y="190512"/>
                  </a:lnTo>
                  <a:lnTo>
                    <a:pt x="767816" y="188480"/>
                  </a:lnTo>
                  <a:lnTo>
                    <a:pt x="767816" y="235597"/>
                  </a:lnTo>
                  <a:lnTo>
                    <a:pt x="769175" y="235597"/>
                  </a:lnTo>
                  <a:lnTo>
                    <a:pt x="786460" y="234581"/>
                  </a:lnTo>
                  <a:lnTo>
                    <a:pt x="788162" y="234238"/>
                  </a:lnTo>
                  <a:lnTo>
                    <a:pt x="789178" y="232206"/>
                  </a:lnTo>
                  <a:lnTo>
                    <a:pt x="789178" y="188480"/>
                  </a:lnTo>
                  <a:lnTo>
                    <a:pt x="789178" y="175933"/>
                  </a:lnTo>
                  <a:lnTo>
                    <a:pt x="789279" y="28473"/>
                  </a:lnTo>
                  <a:lnTo>
                    <a:pt x="789393" y="22364"/>
                  </a:lnTo>
                  <a:lnTo>
                    <a:pt x="789508" y="15595"/>
                  </a:lnTo>
                  <a:lnTo>
                    <a:pt x="790498" y="3390"/>
                  </a:lnTo>
                  <a:lnTo>
                    <a:pt x="790524" y="330"/>
                  </a:lnTo>
                  <a:close/>
                </a:path>
                <a:path w="807720" h="303529">
                  <a:moveTo>
                    <a:pt x="807478" y="296278"/>
                  </a:moveTo>
                  <a:lnTo>
                    <a:pt x="805548" y="284924"/>
                  </a:lnTo>
                  <a:lnTo>
                    <a:pt x="805522" y="284746"/>
                  </a:lnTo>
                  <a:lnTo>
                    <a:pt x="805408" y="284137"/>
                  </a:lnTo>
                  <a:lnTo>
                    <a:pt x="804773" y="280339"/>
                  </a:lnTo>
                  <a:lnTo>
                    <a:pt x="804430" y="278650"/>
                  </a:lnTo>
                  <a:lnTo>
                    <a:pt x="802398" y="276618"/>
                  </a:lnTo>
                  <a:lnTo>
                    <a:pt x="799007" y="277291"/>
                  </a:lnTo>
                  <a:lnTo>
                    <a:pt x="790867" y="279323"/>
                  </a:lnTo>
                  <a:lnTo>
                    <a:pt x="766572" y="282282"/>
                  </a:lnTo>
                  <a:lnTo>
                    <a:pt x="760488" y="282905"/>
                  </a:lnTo>
                  <a:lnTo>
                    <a:pt x="754595" y="283311"/>
                  </a:lnTo>
                  <a:lnTo>
                    <a:pt x="732459" y="284365"/>
                  </a:lnTo>
                  <a:lnTo>
                    <a:pt x="710641" y="284924"/>
                  </a:lnTo>
                  <a:lnTo>
                    <a:pt x="690524" y="284924"/>
                  </a:lnTo>
                  <a:lnTo>
                    <a:pt x="677303" y="284746"/>
                  </a:lnTo>
                  <a:lnTo>
                    <a:pt x="666623" y="284365"/>
                  </a:lnTo>
                  <a:lnTo>
                    <a:pt x="662686" y="284365"/>
                  </a:lnTo>
                  <a:lnTo>
                    <a:pt x="657987" y="279666"/>
                  </a:lnTo>
                  <a:lnTo>
                    <a:pt x="658037" y="242379"/>
                  </a:lnTo>
                  <a:lnTo>
                    <a:pt x="658342" y="232206"/>
                  </a:lnTo>
                  <a:lnTo>
                    <a:pt x="658545" y="227457"/>
                  </a:lnTo>
                  <a:lnTo>
                    <a:pt x="658660" y="221703"/>
                  </a:lnTo>
                  <a:lnTo>
                    <a:pt x="656971" y="221361"/>
                  </a:lnTo>
                  <a:lnTo>
                    <a:pt x="656285" y="221361"/>
                  </a:lnTo>
                  <a:lnTo>
                    <a:pt x="647141" y="220675"/>
                  </a:lnTo>
                  <a:lnTo>
                    <a:pt x="637298" y="220345"/>
                  </a:lnTo>
                  <a:lnTo>
                    <a:pt x="632218" y="220345"/>
                  </a:lnTo>
                  <a:lnTo>
                    <a:pt x="632320" y="220675"/>
                  </a:lnTo>
                  <a:lnTo>
                    <a:pt x="632421" y="221018"/>
                  </a:lnTo>
                  <a:lnTo>
                    <a:pt x="632523" y="221361"/>
                  </a:lnTo>
                  <a:lnTo>
                    <a:pt x="632625" y="221703"/>
                  </a:lnTo>
                  <a:lnTo>
                    <a:pt x="634250" y="227126"/>
                  </a:lnTo>
                  <a:lnTo>
                    <a:pt x="634301" y="227457"/>
                  </a:lnTo>
                  <a:lnTo>
                    <a:pt x="636625" y="242379"/>
                  </a:lnTo>
                  <a:lnTo>
                    <a:pt x="636625" y="285089"/>
                  </a:lnTo>
                  <a:lnTo>
                    <a:pt x="648081" y="301599"/>
                  </a:lnTo>
                  <a:lnTo>
                    <a:pt x="698957" y="301599"/>
                  </a:lnTo>
                  <a:lnTo>
                    <a:pt x="773214" y="300012"/>
                  </a:lnTo>
                  <a:lnTo>
                    <a:pt x="805789" y="300012"/>
                  </a:lnTo>
                  <a:lnTo>
                    <a:pt x="807478" y="297967"/>
                  </a:lnTo>
                  <a:lnTo>
                    <a:pt x="807478" y="29627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919420" y="5746684"/>
              <a:ext cx="827405" cy="0"/>
            </a:xfrm>
            <a:custGeom>
              <a:avLst/>
              <a:gdLst/>
              <a:ahLst/>
              <a:cxnLst/>
              <a:rect l="l" t="t" r="r" b="b"/>
              <a:pathLst>
                <a:path w="827404" h="0">
                  <a:moveTo>
                    <a:pt x="0" y="0"/>
                  </a:moveTo>
                  <a:lnTo>
                    <a:pt x="827189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3411" y="6202521"/>
              <a:ext cx="171958" cy="18547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488448" y="6218123"/>
              <a:ext cx="86360" cy="125095"/>
            </a:xfrm>
            <a:custGeom>
              <a:avLst/>
              <a:gdLst/>
              <a:ahLst/>
              <a:cxnLst/>
              <a:rect l="l" t="t" r="r" b="b"/>
              <a:pathLst>
                <a:path w="86360" h="125095">
                  <a:moveTo>
                    <a:pt x="85864" y="49936"/>
                  </a:moveTo>
                  <a:lnTo>
                    <a:pt x="71107" y="49936"/>
                  </a:lnTo>
                  <a:lnTo>
                    <a:pt x="71107" y="62636"/>
                  </a:lnTo>
                  <a:lnTo>
                    <a:pt x="71107" y="112166"/>
                  </a:lnTo>
                  <a:lnTo>
                    <a:pt x="14960" y="112166"/>
                  </a:lnTo>
                  <a:lnTo>
                    <a:pt x="14960" y="62636"/>
                  </a:lnTo>
                  <a:lnTo>
                    <a:pt x="71107" y="62636"/>
                  </a:lnTo>
                  <a:lnTo>
                    <a:pt x="71107" y="49936"/>
                  </a:lnTo>
                  <a:lnTo>
                    <a:pt x="14960" y="49936"/>
                  </a:lnTo>
                  <a:lnTo>
                    <a:pt x="14960" y="406"/>
                  </a:lnTo>
                  <a:lnTo>
                    <a:pt x="0" y="406"/>
                  </a:lnTo>
                  <a:lnTo>
                    <a:pt x="0" y="49936"/>
                  </a:lnTo>
                  <a:lnTo>
                    <a:pt x="0" y="62636"/>
                  </a:lnTo>
                  <a:lnTo>
                    <a:pt x="0" y="112166"/>
                  </a:lnTo>
                  <a:lnTo>
                    <a:pt x="0" y="124866"/>
                  </a:lnTo>
                  <a:lnTo>
                    <a:pt x="85864" y="124866"/>
                  </a:lnTo>
                  <a:lnTo>
                    <a:pt x="85864" y="112699"/>
                  </a:lnTo>
                  <a:lnTo>
                    <a:pt x="85864" y="112166"/>
                  </a:lnTo>
                  <a:lnTo>
                    <a:pt x="85864" y="62636"/>
                  </a:lnTo>
                  <a:lnTo>
                    <a:pt x="85864" y="62166"/>
                  </a:lnTo>
                  <a:lnTo>
                    <a:pt x="85864" y="49936"/>
                  </a:lnTo>
                  <a:close/>
                </a:path>
                <a:path w="86360" h="125095">
                  <a:moveTo>
                    <a:pt x="85864" y="0"/>
                  </a:moveTo>
                  <a:lnTo>
                    <a:pt x="71107" y="0"/>
                  </a:lnTo>
                  <a:lnTo>
                    <a:pt x="71107" y="49898"/>
                  </a:lnTo>
                  <a:lnTo>
                    <a:pt x="85864" y="49898"/>
                  </a:lnTo>
                  <a:lnTo>
                    <a:pt x="8586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8010" y="6202014"/>
              <a:ext cx="228099" cy="18668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7092" y="6202521"/>
              <a:ext cx="139729" cy="18568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41952" y="6202527"/>
              <a:ext cx="715645" cy="209550"/>
            </a:xfrm>
            <a:custGeom>
              <a:avLst/>
              <a:gdLst/>
              <a:ahLst/>
              <a:cxnLst/>
              <a:rect l="l" t="t" r="r" b="b"/>
              <a:pathLst>
                <a:path w="715645" h="209550">
                  <a:moveTo>
                    <a:pt x="33058" y="167386"/>
                  </a:moveTo>
                  <a:lnTo>
                    <a:pt x="32004" y="158572"/>
                  </a:lnTo>
                  <a:lnTo>
                    <a:pt x="28981" y="151968"/>
                  </a:lnTo>
                  <a:lnTo>
                    <a:pt x="24206" y="147828"/>
                  </a:lnTo>
                  <a:lnTo>
                    <a:pt x="17881" y="146380"/>
                  </a:lnTo>
                  <a:lnTo>
                    <a:pt x="11023" y="146380"/>
                  </a:lnTo>
                  <a:lnTo>
                    <a:pt x="4787" y="150952"/>
                  </a:lnTo>
                  <a:lnTo>
                    <a:pt x="4787" y="166763"/>
                  </a:lnTo>
                  <a:lnTo>
                    <a:pt x="10820" y="171132"/>
                  </a:lnTo>
                  <a:lnTo>
                    <a:pt x="19342" y="171132"/>
                  </a:lnTo>
                  <a:lnTo>
                    <a:pt x="20167" y="170916"/>
                  </a:lnTo>
                  <a:lnTo>
                    <a:pt x="18656" y="179870"/>
                  </a:lnTo>
                  <a:lnTo>
                    <a:pt x="14605" y="187629"/>
                  </a:lnTo>
                  <a:lnTo>
                    <a:pt x="8305" y="194106"/>
                  </a:lnTo>
                  <a:lnTo>
                    <a:pt x="0" y="199199"/>
                  </a:lnTo>
                  <a:lnTo>
                    <a:pt x="4368" y="209181"/>
                  </a:lnTo>
                  <a:lnTo>
                    <a:pt x="16129" y="202095"/>
                  </a:lnTo>
                  <a:lnTo>
                    <a:pt x="25184" y="192570"/>
                  </a:lnTo>
                  <a:lnTo>
                    <a:pt x="31013" y="180898"/>
                  </a:lnTo>
                  <a:lnTo>
                    <a:pt x="33058" y="167386"/>
                  </a:lnTo>
                  <a:close/>
                </a:path>
                <a:path w="715645" h="209550">
                  <a:moveTo>
                    <a:pt x="264058" y="77558"/>
                  </a:moveTo>
                  <a:lnTo>
                    <a:pt x="219887" y="59677"/>
                  </a:lnTo>
                  <a:lnTo>
                    <a:pt x="198970" y="26200"/>
                  </a:lnTo>
                  <a:lnTo>
                    <a:pt x="198970" y="24333"/>
                  </a:lnTo>
                  <a:lnTo>
                    <a:pt x="258025" y="24333"/>
                  </a:lnTo>
                  <a:lnTo>
                    <a:pt x="258025" y="11645"/>
                  </a:lnTo>
                  <a:lnTo>
                    <a:pt x="122453" y="11645"/>
                  </a:lnTo>
                  <a:lnTo>
                    <a:pt x="122453" y="24333"/>
                  </a:lnTo>
                  <a:lnTo>
                    <a:pt x="181914" y="24333"/>
                  </a:lnTo>
                  <a:lnTo>
                    <a:pt x="181914" y="26200"/>
                  </a:lnTo>
                  <a:lnTo>
                    <a:pt x="176110" y="44284"/>
                  </a:lnTo>
                  <a:lnTo>
                    <a:pt x="160972" y="59677"/>
                  </a:lnTo>
                  <a:lnTo>
                    <a:pt x="139992" y="71170"/>
                  </a:lnTo>
                  <a:lnTo>
                    <a:pt x="116624" y="77558"/>
                  </a:lnTo>
                  <a:lnTo>
                    <a:pt x="122453" y="89623"/>
                  </a:lnTo>
                  <a:lnTo>
                    <a:pt x="143243" y="83934"/>
                  </a:lnTo>
                  <a:lnTo>
                    <a:pt x="162661" y="74599"/>
                  </a:lnTo>
                  <a:lnTo>
                    <a:pt x="178917" y="61899"/>
                  </a:lnTo>
                  <a:lnTo>
                    <a:pt x="190233" y="46164"/>
                  </a:lnTo>
                  <a:lnTo>
                    <a:pt x="201676" y="61899"/>
                  </a:lnTo>
                  <a:lnTo>
                    <a:pt x="217995" y="74599"/>
                  </a:lnTo>
                  <a:lnTo>
                    <a:pt x="237426" y="83934"/>
                  </a:lnTo>
                  <a:lnTo>
                    <a:pt x="258229" y="89623"/>
                  </a:lnTo>
                  <a:lnTo>
                    <a:pt x="264058" y="77558"/>
                  </a:lnTo>
                  <a:close/>
                </a:path>
                <a:path w="715645" h="209550">
                  <a:moveTo>
                    <a:pt x="274447" y="106248"/>
                  </a:moveTo>
                  <a:lnTo>
                    <a:pt x="106438" y="106248"/>
                  </a:lnTo>
                  <a:lnTo>
                    <a:pt x="106438" y="118935"/>
                  </a:lnTo>
                  <a:lnTo>
                    <a:pt x="182549" y="118935"/>
                  </a:lnTo>
                  <a:lnTo>
                    <a:pt x="182549" y="185686"/>
                  </a:lnTo>
                  <a:lnTo>
                    <a:pt x="197726" y="185686"/>
                  </a:lnTo>
                  <a:lnTo>
                    <a:pt x="197726" y="118935"/>
                  </a:lnTo>
                  <a:lnTo>
                    <a:pt x="274447" y="118935"/>
                  </a:lnTo>
                  <a:lnTo>
                    <a:pt x="274447" y="106248"/>
                  </a:lnTo>
                  <a:close/>
                </a:path>
                <a:path w="715645" h="209550">
                  <a:moveTo>
                    <a:pt x="439750" y="8382"/>
                  </a:moveTo>
                  <a:lnTo>
                    <a:pt x="314998" y="8382"/>
                  </a:lnTo>
                  <a:lnTo>
                    <a:pt x="314998" y="21082"/>
                  </a:lnTo>
                  <a:lnTo>
                    <a:pt x="314998" y="60452"/>
                  </a:lnTo>
                  <a:lnTo>
                    <a:pt x="314998" y="73152"/>
                  </a:lnTo>
                  <a:lnTo>
                    <a:pt x="439750" y="73152"/>
                  </a:lnTo>
                  <a:lnTo>
                    <a:pt x="439750" y="60921"/>
                  </a:lnTo>
                  <a:lnTo>
                    <a:pt x="439750" y="60452"/>
                  </a:lnTo>
                  <a:lnTo>
                    <a:pt x="439750" y="21209"/>
                  </a:lnTo>
                  <a:lnTo>
                    <a:pt x="424992" y="21209"/>
                  </a:lnTo>
                  <a:lnTo>
                    <a:pt x="424992" y="60452"/>
                  </a:lnTo>
                  <a:lnTo>
                    <a:pt x="329971" y="60452"/>
                  </a:lnTo>
                  <a:lnTo>
                    <a:pt x="329971" y="21082"/>
                  </a:lnTo>
                  <a:lnTo>
                    <a:pt x="439750" y="21082"/>
                  </a:lnTo>
                  <a:lnTo>
                    <a:pt x="439750" y="8382"/>
                  </a:lnTo>
                  <a:close/>
                </a:path>
                <a:path w="715645" h="209550">
                  <a:moveTo>
                    <a:pt x="443077" y="169672"/>
                  </a:moveTo>
                  <a:lnTo>
                    <a:pt x="329971" y="169672"/>
                  </a:lnTo>
                  <a:lnTo>
                    <a:pt x="329971" y="129032"/>
                  </a:lnTo>
                  <a:lnTo>
                    <a:pt x="314782" y="129032"/>
                  </a:lnTo>
                  <a:lnTo>
                    <a:pt x="314782" y="169672"/>
                  </a:lnTo>
                  <a:lnTo>
                    <a:pt x="314782" y="181102"/>
                  </a:lnTo>
                  <a:lnTo>
                    <a:pt x="443077" y="181102"/>
                  </a:lnTo>
                  <a:lnTo>
                    <a:pt x="443077" y="169672"/>
                  </a:lnTo>
                  <a:close/>
                </a:path>
                <a:path w="715645" h="209550">
                  <a:moveTo>
                    <a:pt x="462000" y="95440"/>
                  </a:moveTo>
                  <a:lnTo>
                    <a:pt x="292950" y="95440"/>
                  </a:lnTo>
                  <a:lnTo>
                    <a:pt x="292950" y="107911"/>
                  </a:lnTo>
                  <a:lnTo>
                    <a:pt x="370928" y="107911"/>
                  </a:lnTo>
                  <a:lnTo>
                    <a:pt x="370928" y="146799"/>
                  </a:lnTo>
                  <a:lnTo>
                    <a:pt x="386105" y="146799"/>
                  </a:lnTo>
                  <a:lnTo>
                    <a:pt x="386105" y="107911"/>
                  </a:lnTo>
                  <a:lnTo>
                    <a:pt x="462000" y="107911"/>
                  </a:lnTo>
                  <a:lnTo>
                    <a:pt x="462000" y="95440"/>
                  </a:lnTo>
                  <a:close/>
                </a:path>
                <a:path w="715645" h="209550">
                  <a:moveTo>
                    <a:pt x="548297" y="6235"/>
                  </a:moveTo>
                  <a:lnTo>
                    <a:pt x="535609" y="6235"/>
                  </a:lnTo>
                  <a:lnTo>
                    <a:pt x="471563" y="207721"/>
                  </a:lnTo>
                  <a:lnTo>
                    <a:pt x="484047" y="207721"/>
                  </a:lnTo>
                  <a:lnTo>
                    <a:pt x="548297" y="6235"/>
                  </a:lnTo>
                  <a:close/>
                </a:path>
                <a:path w="715645" h="209550">
                  <a:moveTo>
                    <a:pt x="635419" y="76098"/>
                  </a:moveTo>
                  <a:lnTo>
                    <a:pt x="621284" y="76098"/>
                  </a:lnTo>
                  <a:lnTo>
                    <a:pt x="621284" y="126212"/>
                  </a:lnTo>
                  <a:lnTo>
                    <a:pt x="635419" y="126212"/>
                  </a:lnTo>
                  <a:lnTo>
                    <a:pt x="635419" y="76098"/>
                  </a:lnTo>
                  <a:close/>
                </a:path>
                <a:path w="715645" h="209550">
                  <a:moveTo>
                    <a:pt x="635419" y="64262"/>
                  </a:moveTo>
                  <a:lnTo>
                    <a:pt x="579272" y="64262"/>
                  </a:lnTo>
                  <a:lnTo>
                    <a:pt x="579272" y="17272"/>
                  </a:lnTo>
                  <a:lnTo>
                    <a:pt x="564718" y="17272"/>
                  </a:lnTo>
                  <a:lnTo>
                    <a:pt x="564718" y="64262"/>
                  </a:lnTo>
                  <a:lnTo>
                    <a:pt x="564718" y="75692"/>
                  </a:lnTo>
                  <a:lnTo>
                    <a:pt x="564718" y="126492"/>
                  </a:lnTo>
                  <a:lnTo>
                    <a:pt x="564718" y="139192"/>
                  </a:lnTo>
                  <a:lnTo>
                    <a:pt x="635419" y="139192"/>
                  </a:lnTo>
                  <a:lnTo>
                    <a:pt x="635419" y="126492"/>
                  </a:lnTo>
                  <a:lnTo>
                    <a:pt x="579272" y="126492"/>
                  </a:lnTo>
                  <a:lnTo>
                    <a:pt x="579272" y="75692"/>
                  </a:lnTo>
                  <a:lnTo>
                    <a:pt x="635419" y="75692"/>
                  </a:lnTo>
                  <a:lnTo>
                    <a:pt x="635419" y="64262"/>
                  </a:lnTo>
                  <a:close/>
                </a:path>
                <a:path w="715645" h="209550">
                  <a:moveTo>
                    <a:pt x="635419" y="17678"/>
                  </a:moveTo>
                  <a:lnTo>
                    <a:pt x="621284" y="17678"/>
                  </a:lnTo>
                  <a:lnTo>
                    <a:pt x="621284" y="63830"/>
                  </a:lnTo>
                  <a:lnTo>
                    <a:pt x="635419" y="63830"/>
                  </a:lnTo>
                  <a:lnTo>
                    <a:pt x="635419" y="17678"/>
                  </a:lnTo>
                  <a:close/>
                </a:path>
                <a:path w="715645" h="209550">
                  <a:moveTo>
                    <a:pt x="715467" y="74422"/>
                  </a:moveTo>
                  <a:lnTo>
                    <a:pt x="674306" y="74422"/>
                  </a:lnTo>
                  <a:lnTo>
                    <a:pt x="674306" y="4572"/>
                  </a:lnTo>
                  <a:lnTo>
                    <a:pt x="659955" y="4572"/>
                  </a:lnTo>
                  <a:lnTo>
                    <a:pt x="659955" y="74422"/>
                  </a:lnTo>
                  <a:lnTo>
                    <a:pt x="659955" y="87122"/>
                  </a:lnTo>
                  <a:lnTo>
                    <a:pt x="659955" y="176022"/>
                  </a:lnTo>
                  <a:lnTo>
                    <a:pt x="674306" y="176022"/>
                  </a:lnTo>
                  <a:lnTo>
                    <a:pt x="674306" y="87122"/>
                  </a:lnTo>
                  <a:lnTo>
                    <a:pt x="700913" y="87122"/>
                  </a:lnTo>
                  <a:lnTo>
                    <a:pt x="700913" y="185889"/>
                  </a:lnTo>
                  <a:lnTo>
                    <a:pt x="715467" y="185889"/>
                  </a:lnTo>
                  <a:lnTo>
                    <a:pt x="715467" y="87122"/>
                  </a:lnTo>
                  <a:lnTo>
                    <a:pt x="715467" y="86702"/>
                  </a:lnTo>
                  <a:lnTo>
                    <a:pt x="715467" y="74422"/>
                  </a:lnTo>
                  <a:close/>
                </a:path>
                <a:path w="715645" h="209550">
                  <a:moveTo>
                    <a:pt x="715467" y="0"/>
                  </a:moveTo>
                  <a:lnTo>
                    <a:pt x="700913" y="0"/>
                  </a:lnTo>
                  <a:lnTo>
                    <a:pt x="700913" y="74028"/>
                  </a:lnTo>
                  <a:lnTo>
                    <a:pt x="715467" y="74028"/>
                  </a:lnTo>
                  <a:lnTo>
                    <a:pt x="715467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8568" y="6214581"/>
              <a:ext cx="168008" cy="17403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7164" y="6205224"/>
              <a:ext cx="168008" cy="18277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5913" y="6202313"/>
              <a:ext cx="156779" cy="18193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1687" y="6565396"/>
              <a:ext cx="352650" cy="19254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673051" y="6550633"/>
              <a:ext cx="41275" cy="210820"/>
            </a:xfrm>
            <a:custGeom>
              <a:avLst/>
              <a:gdLst/>
              <a:ahLst/>
              <a:cxnLst/>
              <a:rect l="l" t="t" r="r" b="b"/>
              <a:pathLst>
                <a:path w="41275" h="210820">
                  <a:moveTo>
                    <a:pt x="30565" y="210425"/>
                  </a:moveTo>
                  <a:lnTo>
                    <a:pt x="17719" y="186676"/>
                  </a:lnTo>
                  <a:lnTo>
                    <a:pt x="8109" y="161562"/>
                  </a:lnTo>
                  <a:lnTo>
                    <a:pt x="2085" y="134576"/>
                  </a:lnTo>
                  <a:lnTo>
                    <a:pt x="0" y="105212"/>
                  </a:lnTo>
                  <a:lnTo>
                    <a:pt x="2085" y="75936"/>
                  </a:lnTo>
                  <a:lnTo>
                    <a:pt x="8109" y="48941"/>
                  </a:lnTo>
                  <a:lnTo>
                    <a:pt x="17719" y="23778"/>
                  </a:lnTo>
                  <a:lnTo>
                    <a:pt x="30565" y="0"/>
                  </a:lnTo>
                  <a:lnTo>
                    <a:pt x="40962" y="4990"/>
                  </a:lnTo>
                  <a:lnTo>
                    <a:pt x="29227" y="28106"/>
                  </a:lnTo>
                  <a:lnTo>
                    <a:pt x="20845" y="52840"/>
                  </a:lnTo>
                  <a:lnTo>
                    <a:pt x="15815" y="78705"/>
                  </a:lnTo>
                  <a:lnTo>
                    <a:pt x="14139" y="105212"/>
                  </a:lnTo>
                  <a:lnTo>
                    <a:pt x="15815" y="131720"/>
                  </a:lnTo>
                  <a:lnTo>
                    <a:pt x="20845" y="157585"/>
                  </a:lnTo>
                  <a:lnTo>
                    <a:pt x="29227" y="182319"/>
                  </a:lnTo>
                  <a:lnTo>
                    <a:pt x="40962" y="205435"/>
                  </a:lnTo>
                  <a:lnTo>
                    <a:pt x="30565" y="21042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8965" y="6568098"/>
              <a:ext cx="107708" cy="15490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884307" y="6550634"/>
              <a:ext cx="143510" cy="210820"/>
            </a:xfrm>
            <a:custGeom>
              <a:avLst/>
              <a:gdLst/>
              <a:ahLst/>
              <a:cxnLst/>
              <a:rect l="l" t="t" r="r" b="b"/>
              <a:pathLst>
                <a:path w="143510" h="210820">
                  <a:moveTo>
                    <a:pt x="17259" y="17475"/>
                  </a:moveTo>
                  <a:lnTo>
                    <a:pt x="0" y="17475"/>
                  </a:lnTo>
                  <a:lnTo>
                    <a:pt x="0" y="169672"/>
                  </a:lnTo>
                  <a:lnTo>
                    <a:pt x="17259" y="169672"/>
                  </a:lnTo>
                  <a:lnTo>
                    <a:pt x="17259" y="17475"/>
                  </a:lnTo>
                  <a:close/>
                </a:path>
                <a:path w="143510" h="210820">
                  <a:moveTo>
                    <a:pt x="83794" y="105219"/>
                  </a:moveTo>
                  <a:lnTo>
                    <a:pt x="81699" y="75946"/>
                  </a:lnTo>
                  <a:lnTo>
                    <a:pt x="75679" y="48945"/>
                  </a:lnTo>
                  <a:lnTo>
                    <a:pt x="66065" y="23787"/>
                  </a:lnTo>
                  <a:lnTo>
                    <a:pt x="53225" y="0"/>
                  </a:lnTo>
                  <a:lnTo>
                    <a:pt x="42824" y="4991"/>
                  </a:lnTo>
                  <a:lnTo>
                    <a:pt x="54559" y="28105"/>
                  </a:lnTo>
                  <a:lnTo>
                    <a:pt x="62941" y="52844"/>
                  </a:lnTo>
                  <a:lnTo>
                    <a:pt x="67970" y="78714"/>
                  </a:lnTo>
                  <a:lnTo>
                    <a:pt x="69646" y="105219"/>
                  </a:lnTo>
                  <a:lnTo>
                    <a:pt x="67970" y="131724"/>
                  </a:lnTo>
                  <a:lnTo>
                    <a:pt x="62941" y="157594"/>
                  </a:lnTo>
                  <a:lnTo>
                    <a:pt x="54559" y="182321"/>
                  </a:lnTo>
                  <a:lnTo>
                    <a:pt x="42824" y="205435"/>
                  </a:lnTo>
                  <a:lnTo>
                    <a:pt x="53225" y="210426"/>
                  </a:lnTo>
                  <a:lnTo>
                    <a:pt x="66065" y="186677"/>
                  </a:lnTo>
                  <a:lnTo>
                    <a:pt x="75679" y="161569"/>
                  </a:lnTo>
                  <a:lnTo>
                    <a:pt x="81699" y="134581"/>
                  </a:lnTo>
                  <a:lnTo>
                    <a:pt x="83794" y="105219"/>
                  </a:lnTo>
                  <a:close/>
                </a:path>
                <a:path w="143510" h="210820">
                  <a:moveTo>
                    <a:pt x="143052" y="166344"/>
                  </a:moveTo>
                  <a:lnTo>
                    <a:pt x="141998" y="157543"/>
                  </a:lnTo>
                  <a:lnTo>
                    <a:pt x="138976" y="150939"/>
                  </a:lnTo>
                  <a:lnTo>
                    <a:pt x="134188" y="146786"/>
                  </a:lnTo>
                  <a:lnTo>
                    <a:pt x="127876" y="145351"/>
                  </a:lnTo>
                  <a:lnTo>
                    <a:pt x="121005" y="145351"/>
                  </a:lnTo>
                  <a:lnTo>
                    <a:pt x="114769" y="149923"/>
                  </a:lnTo>
                  <a:lnTo>
                    <a:pt x="114769" y="165722"/>
                  </a:lnTo>
                  <a:lnTo>
                    <a:pt x="120802" y="170091"/>
                  </a:lnTo>
                  <a:lnTo>
                    <a:pt x="129324" y="170091"/>
                  </a:lnTo>
                  <a:lnTo>
                    <a:pt x="130162" y="169887"/>
                  </a:lnTo>
                  <a:lnTo>
                    <a:pt x="128651" y="178828"/>
                  </a:lnTo>
                  <a:lnTo>
                    <a:pt x="124599" y="186601"/>
                  </a:lnTo>
                  <a:lnTo>
                    <a:pt x="118287" y="193065"/>
                  </a:lnTo>
                  <a:lnTo>
                    <a:pt x="109994" y="198158"/>
                  </a:lnTo>
                  <a:lnTo>
                    <a:pt x="114350" y="208140"/>
                  </a:lnTo>
                  <a:lnTo>
                    <a:pt x="126123" y="201053"/>
                  </a:lnTo>
                  <a:lnTo>
                    <a:pt x="135178" y="191528"/>
                  </a:lnTo>
                  <a:lnTo>
                    <a:pt x="140995" y="179870"/>
                  </a:lnTo>
                  <a:lnTo>
                    <a:pt x="143052" y="1663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8121" y="6549593"/>
              <a:ext cx="151373" cy="18568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0983" y="6558950"/>
              <a:ext cx="167384" cy="17611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2764" y="6547721"/>
              <a:ext cx="360967" cy="18776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3816" y="6549593"/>
              <a:ext cx="156987" cy="18589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9705" y="6549385"/>
              <a:ext cx="152413" cy="18630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8299" y="6549593"/>
              <a:ext cx="170919" cy="18173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8933396" y="5412320"/>
              <a:ext cx="854710" cy="317500"/>
            </a:xfrm>
            <a:custGeom>
              <a:avLst/>
              <a:gdLst/>
              <a:ahLst/>
              <a:cxnLst/>
              <a:rect l="l" t="t" r="r" b="b"/>
              <a:pathLst>
                <a:path w="854709" h="317500">
                  <a:moveTo>
                    <a:pt x="151549" y="96697"/>
                  </a:moveTo>
                  <a:lnTo>
                    <a:pt x="135394" y="61810"/>
                  </a:lnTo>
                  <a:lnTo>
                    <a:pt x="131165" y="56946"/>
                  </a:lnTo>
                  <a:lnTo>
                    <a:pt x="130505" y="56184"/>
                  </a:lnTo>
                  <a:lnTo>
                    <a:pt x="129895" y="55778"/>
                  </a:lnTo>
                  <a:lnTo>
                    <a:pt x="129895" y="100622"/>
                  </a:lnTo>
                  <a:lnTo>
                    <a:pt x="129895" y="120015"/>
                  </a:lnTo>
                  <a:lnTo>
                    <a:pt x="110401" y="153885"/>
                  </a:lnTo>
                  <a:lnTo>
                    <a:pt x="76111" y="165722"/>
                  </a:lnTo>
                  <a:lnTo>
                    <a:pt x="66484" y="165722"/>
                  </a:lnTo>
                  <a:lnTo>
                    <a:pt x="61442" y="165227"/>
                  </a:lnTo>
                  <a:lnTo>
                    <a:pt x="61683" y="165227"/>
                  </a:lnTo>
                  <a:lnTo>
                    <a:pt x="56476" y="163487"/>
                  </a:lnTo>
                  <a:lnTo>
                    <a:pt x="24409" y="134874"/>
                  </a:lnTo>
                  <a:lnTo>
                    <a:pt x="21310" y="123164"/>
                  </a:lnTo>
                  <a:lnTo>
                    <a:pt x="21310" y="103581"/>
                  </a:lnTo>
                  <a:lnTo>
                    <a:pt x="41287" y="69278"/>
                  </a:lnTo>
                  <a:lnTo>
                    <a:pt x="68059" y="57429"/>
                  </a:lnTo>
                  <a:lnTo>
                    <a:pt x="70777" y="57429"/>
                  </a:lnTo>
                  <a:lnTo>
                    <a:pt x="84924" y="56946"/>
                  </a:lnTo>
                  <a:lnTo>
                    <a:pt x="122732" y="81318"/>
                  </a:lnTo>
                  <a:lnTo>
                    <a:pt x="129895" y="100622"/>
                  </a:lnTo>
                  <a:lnTo>
                    <a:pt x="129895" y="55778"/>
                  </a:lnTo>
                  <a:lnTo>
                    <a:pt x="124307" y="52031"/>
                  </a:lnTo>
                  <a:lnTo>
                    <a:pt x="114249" y="47078"/>
                  </a:lnTo>
                  <a:lnTo>
                    <a:pt x="104025" y="42379"/>
                  </a:lnTo>
                  <a:lnTo>
                    <a:pt x="96418" y="39966"/>
                  </a:lnTo>
                  <a:lnTo>
                    <a:pt x="95808" y="39966"/>
                  </a:lnTo>
                  <a:lnTo>
                    <a:pt x="88531" y="39357"/>
                  </a:lnTo>
                  <a:lnTo>
                    <a:pt x="48056" y="44170"/>
                  </a:lnTo>
                  <a:lnTo>
                    <a:pt x="16230" y="66649"/>
                  </a:lnTo>
                  <a:lnTo>
                    <a:pt x="0" y="125996"/>
                  </a:lnTo>
                  <a:lnTo>
                    <a:pt x="1130" y="134264"/>
                  </a:lnTo>
                  <a:lnTo>
                    <a:pt x="21386" y="166801"/>
                  </a:lnTo>
                  <a:lnTo>
                    <a:pt x="55524" y="184238"/>
                  </a:lnTo>
                  <a:lnTo>
                    <a:pt x="63004" y="185051"/>
                  </a:lnTo>
                  <a:lnTo>
                    <a:pt x="75780" y="185051"/>
                  </a:lnTo>
                  <a:lnTo>
                    <a:pt x="114084" y="174536"/>
                  </a:lnTo>
                  <a:lnTo>
                    <a:pt x="128016" y="165722"/>
                  </a:lnTo>
                  <a:lnTo>
                    <a:pt x="130479" y="163855"/>
                  </a:lnTo>
                  <a:lnTo>
                    <a:pt x="150444" y="130937"/>
                  </a:lnTo>
                  <a:lnTo>
                    <a:pt x="151511" y="123164"/>
                  </a:lnTo>
                  <a:lnTo>
                    <a:pt x="151549" y="96697"/>
                  </a:lnTo>
                  <a:close/>
                </a:path>
                <a:path w="854709" h="317500">
                  <a:moveTo>
                    <a:pt x="230352" y="2667"/>
                  </a:moveTo>
                  <a:lnTo>
                    <a:pt x="227990" y="2667"/>
                  </a:lnTo>
                  <a:lnTo>
                    <a:pt x="208661" y="1993"/>
                  </a:lnTo>
                  <a:lnTo>
                    <a:pt x="205270" y="1993"/>
                  </a:lnTo>
                  <a:lnTo>
                    <a:pt x="203581" y="3683"/>
                  </a:lnTo>
                  <a:lnTo>
                    <a:pt x="204254" y="5384"/>
                  </a:lnTo>
                  <a:lnTo>
                    <a:pt x="205955" y="8763"/>
                  </a:lnTo>
                  <a:lnTo>
                    <a:pt x="207645" y="30797"/>
                  </a:lnTo>
                  <a:lnTo>
                    <a:pt x="207645" y="290131"/>
                  </a:lnTo>
                  <a:lnTo>
                    <a:pt x="209003" y="290131"/>
                  </a:lnTo>
                  <a:lnTo>
                    <a:pt x="226288" y="289115"/>
                  </a:lnTo>
                  <a:lnTo>
                    <a:pt x="227990" y="288772"/>
                  </a:lnTo>
                  <a:lnTo>
                    <a:pt x="229006" y="286740"/>
                  </a:lnTo>
                  <a:lnTo>
                    <a:pt x="229108" y="30797"/>
                  </a:lnTo>
                  <a:lnTo>
                    <a:pt x="229336" y="17919"/>
                  </a:lnTo>
                  <a:lnTo>
                    <a:pt x="230352" y="5384"/>
                  </a:lnTo>
                  <a:lnTo>
                    <a:pt x="230352" y="2667"/>
                  </a:lnTo>
                  <a:close/>
                </a:path>
                <a:path w="854709" h="317500">
                  <a:moveTo>
                    <a:pt x="424256" y="184023"/>
                  </a:moveTo>
                  <a:lnTo>
                    <a:pt x="422567" y="179285"/>
                  </a:lnTo>
                  <a:lnTo>
                    <a:pt x="421208" y="178269"/>
                  </a:lnTo>
                  <a:lnTo>
                    <a:pt x="417817" y="174193"/>
                  </a:lnTo>
                  <a:lnTo>
                    <a:pt x="383133" y="141592"/>
                  </a:lnTo>
                  <a:lnTo>
                    <a:pt x="352399" y="114528"/>
                  </a:lnTo>
                  <a:lnTo>
                    <a:pt x="356362" y="104902"/>
                  </a:lnTo>
                  <a:lnTo>
                    <a:pt x="365848" y="65620"/>
                  </a:lnTo>
                  <a:lnTo>
                    <a:pt x="366293" y="58940"/>
                  </a:lnTo>
                  <a:lnTo>
                    <a:pt x="372402" y="58597"/>
                  </a:lnTo>
                  <a:lnTo>
                    <a:pt x="383578" y="58267"/>
                  </a:lnTo>
                  <a:lnTo>
                    <a:pt x="406298" y="58267"/>
                  </a:lnTo>
                  <a:lnTo>
                    <a:pt x="412737" y="58597"/>
                  </a:lnTo>
                  <a:lnTo>
                    <a:pt x="417487" y="58597"/>
                  </a:lnTo>
                  <a:lnTo>
                    <a:pt x="417423" y="58267"/>
                  </a:lnTo>
                  <a:lnTo>
                    <a:pt x="416801" y="54876"/>
                  </a:lnTo>
                  <a:lnTo>
                    <a:pt x="416128" y="49110"/>
                  </a:lnTo>
                  <a:lnTo>
                    <a:pt x="415785" y="46736"/>
                  </a:lnTo>
                  <a:lnTo>
                    <a:pt x="415315" y="44361"/>
                  </a:lnTo>
                  <a:lnTo>
                    <a:pt x="415226" y="43942"/>
                  </a:lnTo>
                  <a:lnTo>
                    <a:pt x="415112" y="43345"/>
                  </a:lnTo>
                  <a:lnTo>
                    <a:pt x="415010" y="42837"/>
                  </a:lnTo>
                  <a:lnTo>
                    <a:pt x="414769" y="41656"/>
                  </a:lnTo>
                  <a:lnTo>
                    <a:pt x="414426" y="39573"/>
                  </a:lnTo>
                  <a:lnTo>
                    <a:pt x="414096" y="37922"/>
                  </a:lnTo>
                  <a:lnTo>
                    <a:pt x="411378" y="36906"/>
                  </a:lnTo>
                  <a:lnTo>
                    <a:pt x="410362" y="37249"/>
                  </a:lnTo>
                  <a:lnTo>
                    <a:pt x="401383" y="38646"/>
                  </a:lnTo>
                  <a:lnTo>
                    <a:pt x="358889" y="42837"/>
                  </a:lnTo>
                  <a:lnTo>
                    <a:pt x="320865" y="44361"/>
                  </a:lnTo>
                  <a:lnTo>
                    <a:pt x="310705" y="44361"/>
                  </a:lnTo>
                  <a:lnTo>
                    <a:pt x="295021" y="43942"/>
                  </a:lnTo>
                  <a:lnTo>
                    <a:pt x="297141" y="43942"/>
                  </a:lnTo>
                  <a:lnTo>
                    <a:pt x="290017" y="43345"/>
                  </a:lnTo>
                  <a:lnTo>
                    <a:pt x="283578" y="43345"/>
                  </a:lnTo>
                  <a:lnTo>
                    <a:pt x="283464" y="43510"/>
                  </a:lnTo>
                  <a:lnTo>
                    <a:pt x="282219" y="45377"/>
                  </a:lnTo>
                  <a:lnTo>
                    <a:pt x="282562" y="46062"/>
                  </a:lnTo>
                  <a:lnTo>
                    <a:pt x="283921" y="51816"/>
                  </a:lnTo>
                  <a:lnTo>
                    <a:pt x="285280" y="56222"/>
                  </a:lnTo>
                  <a:lnTo>
                    <a:pt x="286626" y="59956"/>
                  </a:lnTo>
                  <a:lnTo>
                    <a:pt x="286626" y="60299"/>
                  </a:lnTo>
                  <a:lnTo>
                    <a:pt x="286969" y="60629"/>
                  </a:lnTo>
                  <a:lnTo>
                    <a:pt x="287642" y="62331"/>
                  </a:lnTo>
                  <a:lnTo>
                    <a:pt x="289687" y="64706"/>
                  </a:lnTo>
                  <a:lnTo>
                    <a:pt x="320192" y="61645"/>
                  </a:lnTo>
                  <a:lnTo>
                    <a:pt x="342569" y="59956"/>
                  </a:lnTo>
                  <a:lnTo>
                    <a:pt x="342506" y="70485"/>
                  </a:lnTo>
                  <a:lnTo>
                    <a:pt x="333159" y="108648"/>
                  </a:lnTo>
                  <a:lnTo>
                    <a:pt x="314464" y="146951"/>
                  </a:lnTo>
                  <a:lnTo>
                    <a:pt x="285673" y="183184"/>
                  </a:lnTo>
                  <a:lnTo>
                    <a:pt x="266966" y="197929"/>
                  </a:lnTo>
                  <a:lnTo>
                    <a:pt x="265277" y="199288"/>
                  </a:lnTo>
                  <a:lnTo>
                    <a:pt x="266623" y="201650"/>
                  </a:lnTo>
                  <a:lnTo>
                    <a:pt x="268325" y="203352"/>
                  </a:lnTo>
                  <a:lnTo>
                    <a:pt x="273748" y="207086"/>
                  </a:lnTo>
                  <a:lnTo>
                    <a:pt x="275437" y="208432"/>
                  </a:lnTo>
                  <a:lnTo>
                    <a:pt x="278498" y="210134"/>
                  </a:lnTo>
                  <a:lnTo>
                    <a:pt x="283578" y="208775"/>
                  </a:lnTo>
                  <a:lnTo>
                    <a:pt x="285953" y="207086"/>
                  </a:lnTo>
                  <a:lnTo>
                    <a:pt x="321373" y="169456"/>
                  </a:lnTo>
                  <a:lnTo>
                    <a:pt x="346290" y="128778"/>
                  </a:lnTo>
                  <a:lnTo>
                    <a:pt x="352361" y="134454"/>
                  </a:lnTo>
                  <a:lnTo>
                    <a:pt x="379666" y="163347"/>
                  </a:lnTo>
                  <a:lnTo>
                    <a:pt x="405612" y="197586"/>
                  </a:lnTo>
                  <a:lnTo>
                    <a:pt x="407314" y="199961"/>
                  </a:lnTo>
                  <a:lnTo>
                    <a:pt x="409003" y="198272"/>
                  </a:lnTo>
                  <a:lnTo>
                    <a:pt x="412737" y="195897"/>
                  </a:lnTo>
                  <a:lnTo>
                    <a:pt x="418871" y="189407"/>
                  </a:lnTo>
                  <a:lnTo>
                    <a:pt x="421894" y="186067"/>
                  </a:lnTo>
                  <a:lnTo>
                    <a:pt x="424256" y="184023"/>
                  </a:lnTo>
                  <a:close/>
                </a:path>
                <a:path w="854709" h="317500">
                  <a:moveTo>
                    <a:pt x="521893" y="3009"/>
                  </a:moveTo>
                  <a:lnTo>
                    <a:pt x="520192" y="2324"/>
                  </a:lnTo>
                  <a:lnTo>
                    <a:pt x="500202" y="1993"/>
                  </a:lnTo>
                  <a:lnTo>
                    <a:pt x="498843" y="1993"/>
                  </a:lnTo>
                  <a:lnTo>
                    <a:pt x="497141" y="3683"/>
                  </a:lnTo>
                  <a:lnTo>
                    <a:pt x="497827" y="5384"/>
                  </a:lnTo>
                  <a:lnTo>
                    <a:pt x="499516" y="8763"/>
                  </a:lnTo>
                  <a:lnTo>
                    <a:pt x="499630" y="11137"/>
                  </a:lnTo>
                  <a:lnTo>
                    <a:pt x="499694" y="12496"/>
                  </a:lnTo>
                  <a:lnTo>
                    <a:pt x="499770" y="14198"/>
                  </a:lnTo>
                  <a:lnTo>
                    <a:pt x="499821" y="15214"/>
                  </a:lnTo>
                  <a:lnTo>
                    <a:pt x="499935" y="17576"/>
                  </a:lnTo>
                  <a:lnTo>
                    <a:pt x="500532" y="30467"/>
                  </a:lnTo>
                  <a:lnTo>
                    <a:pt x="500532" y="120637"/>
                  </a:lnTo>
                  <a:lnTo>
                    <a:pt x="492061" y="121310"/>
                  </a:lnTo>
                  <a:lnTo>
                    <a:pt x="459524" y="121310"/>
                  </a:lnTo>
                  <a:lnTo>
                    <a:pt x="459524" y="23685"/>
                  </a:lnTo>
                  <a:lnTo>
                    <a:pt x="460108" y="15214"/>
                  </a:lnTo>
                  <a:lnTo>
                    <a:pt x="460197" y="11823"/>
                  </a:lnTo>
                  <a:lnTo>
                    <a:pt x="458495" y="11137"/>
                  </a:lnTo>
                  <a:lnTo>
                    <a:pt x="438505" y="10807"/>
                  </a:lnTo>
                  <a:lnTo>
                    <a:pt x="437146" y="10807"/>
                  </a:lnTo>
                  <a:lnTo>
                    <a:pt x="435444" y="12496"/>
                  </a:lnTo>
                  <a:lnTo>
                    <a:pt x="436130" y="14198"/>
                  </a:lnTo>
                  <a:lnTo>
                    <a:pt x="437819" y="17576"/>
                  </a:lnTo>
                  <a:lnTo>
                    <a:pt x="439178" y="39281"/>
                  </a:lnTo>
                  <a:lnTo>
                    <a:pt x="439178" y="281317"/>
                  </a:lnTo>
                  <a:lnTo>
                    <a:pt x="442226" y="281317"/>
                  </a:lnTo>
                  <a:lnTo>
                    <a:pt x="454774" y="280644"/>
                  </a:lnTo>
                  <a:lnTo>
                    <a:pt x="456806" y="280301"/>
                  </a:lnTo>
                  <a:lnTo>
                    <a:pt x="458495" y="279958"/>
                  </a:lnTo>
                  <a:lnTo>
                    <a:pt x="459524" y="277596"/>
                  </a:lnTo>
                  <a:lnTo>
                    <a:pt x="459524" y="140639"/>
                  </a:lnTo>
                  <a:lnTo>
                    <a:pt x="467652" y="139954"/>
                  </a:lnTo>
                  <a:lnTo>
                    <a:pt x="490029" y="139623"/>
                  </a:lnTo>
                  <a:lnTo>
                    <a:pt x="500532" y="139623"/>
                  </a:lnTo>
                  <a:lnTo>
                    <a:pt x="500532" y="290131"/>
                  </a:lnTo>
                  <a:lnTo>
                    <a:pt x="503250" y="290131"/>
                  </a:lnTo>
                  <a:lnTo>
                    <a:pt x="510032" y="289458"/>
                  </a:lnTo>
                  <a:lnTo>
                    <a:pt x="517144" y="289115"/>
                  </a:lnTo>
                  <a:lnTo>
                    <a:pt x="518160" y="289115"/>
                  </a:lnTo>
                  <a:lnTo>
                    <a:pt x="519861" y="288772"/>
                  </a:lnTo>
                  <a:lnTo>
                    <a:pt x="520877" y="286740"/>
                  </a:lnTo>
                  <a:lnTo>
                    <a:pt x="520877" y="139623"/>
                  </a:lnTo>
                  <a:lnTo>
                    <a:pt x="520877" y="121310"/>
                  </a:lnTo>
                  <a:lnTo>
                    <a:pt x="520903" y="30467"/>
                  </a:lnTo>
                  <a:lnTo>
                    <a:pt x="521512" y="10807"/>
                  </a:lnTo>
                  <a:lnTo>
                    <a:pt x="521868" y="5384"/>
                  </a:lnTo>
                  <a:lnTo>
                    <a:pt x="521893" y="3009"/>
                  </a:lnTo>
                  <a:close/>
                </a:path>
                <a:path w="854709" h="317500">
                  <a:moveTo>
                    <a:pt x="785520" y="47078"/>
                  </a:moveTo>
                  <a:lnTo>
                    <a:pt x="764717" y="13665"/>
                  </a:lnTo>
                  <a:lnTo>
                    <a:pt x="763739" y="13144"/>
                  </a:lnTo>
                  <a:lnTo>
                    <a:pt x="763739" y="45605"/>
                  </a:lnTo>
                  <a:lnTo>
                    <a:pt x="763676" y="50774"/>
                  </a:lnTo>
                  <a:lnTo>
                    <a:pt x="763574" y="58267"/>
                  </a:lnTo>
                  <a:lnTo>
                    <a:pt x="763473" y="60299"/>
                  </a:lnTo>
                  <a:lnTo>
                    <a:pt x="763435" y="60972"/>
                  </a:lnTo>
                  <a:lnTo>
                    <a:pt x="762965" y="70065"/>
                  </a:lnTo>
                  <a:lnTo>
                    <a:pt x="731862" y="100926"/>
                  </a:lnTo>
                  <a:lnTo>
                    <a:pt x="710476" y="102920"/>
                  </a:lnTo>
                  <a:lnTo>
                    <a:pt x="714095" y="102920"/>
                  </a:lnTo>
                  <a:lnTo>
                    <a:pt x="667664" y="92494"/>
                  </a:lnTo>
                  <a:lnTo>
                    <a:pt x="652068" y="47752"/>
                  </a:lnTo>
                  <a:lnTo>
                    <a:pt x="659168" y="38176"/>
                  </a:lnTo>
                  <a:lnTo>
                    <a:pt x="692467" y="16929"/>
                  </a:lnTo>
                  <a:lnTo>
                    <a:pt x="722363" y="15659"/>
                  </a:lnTo>
                  <a:lnTo>
                    <a:pt x="731354" y="16649"/>
                  </a:lnTo>
                  <a:lnTo>
                    <a:pt x="762228" y="38303"/>
                  </a:lnTo>
                  <a:lnTo>
                    <a:pt x="763739" y="45605"/>
                  </a:lnTo>
                  <a:lnTo>
                    <a:pt x="763739" y="13144"/>
                  </a:lnTo>
                  <a:lnTo>
                    <a:pt x="758418" y="10248"/>
                  </a:lnTo>
                  <a:lnTo>
                    <a:pt x="748169" y="6223"/>
                  </a:lnTo>
                  <a:lnTo>
                    <a:pt x="737730" y="2413"/>
                  </a:lnTo>
                  <a:lnTo>
                    <a:pt x="730097" y="520"/>
                  </a:lnTo>
                  <a:lnTo>
                    <a:pt x="721550" y="0"/>
                  </a:lnTo>
                  <a:lnTo>
                    <a:pt x="708342" y="292"/>
                  </a:lnTo>
                  <a:lnTo>
                    <a:pt x="669353" y="8940"/>
                  </a:lnTo>
                  <a:lnTo>
                    <a:pt x="635406" y="38303"/>
                  </a:lnTo>
                  <a:lnTo>
                    <a:pt x="631215" y="50774"/>
                  </a:lnTo>
                  <a:lnTo>
                    <a:pt x="631215" y="71767"/>
                  </a:lnTo>
                  <a:lnTo>
                    <a:pt x="652614" y="105257"/>
                  </a:lnTo>
                  <a:lnTo>
                    <a:pt x="694283" y="119621"/>
                  </a:lnTo>
                  <a:lnTo>
                    <a:pt x="707999" y="119621"/>
                  </a:lnTo>
                  <a:lnTo>
                    <a:pt x="722782" y="119049"/>
                  </a:lnTo>
                  <a:lnTo>
                    <a:pt x="721702" y="119049"/>
                  </a:lnTo>
                  <a:lnTo>
                    <a:pt x="729716" y="118071"/>
                  </a:lnTo>
                  <a:lnTo>
                    <a:pt x="768642" y="98018"/>
                  </a:lnTo>
                  <a:lnTo>
                    <a:pt x="785304" y="57924"/>
                  </a:lnTo>
                  <a:lnTo>
                    <a:pt x="785520" y="47078"/>
                  </a:lnTo>
                  <a:close/>
                </a:path>
                <a:path w="854709" h="317500">
                  <a:moveTo>
                    <a:pt x="786155" y="245262"/>
                  </a:moveTo>
                  <a:lnTo>
                    <a:pt x="769150" y="217271"/>
                  </a:lnTo>
                  <a:lnTo>
                    <a:pt x="765797" y="214287"/>
                  </a:lnTo>
                  <a:lnTo>
                    <a:pt x="765289" y="214033"/>
                  </a:lnTo>
                  <a:lnTo>
                    <a:pt x="765289" y="243014"/>
                  </a:lnTo>
                  <a:lnTo>
                    <a:pt x="765225" y="259969"/>
                  </a:lnTo>
                  <a:lnTo>
                    <a:pt x="740867" y="294525"/>
                  </a:lnTo>
                  <a:lnTo>
                    <a:pt x="712063" y="299631"/>
                  </a:lnTo>
                  <a:lnTo>
                    <a:pt x="698893" y="299466"/>
                  </a:lnTo>
                  <a:lnTo>
                    <a:pt x="660450" y="277825"/>
                  </a:lnTo>
                  <a:lnTo>
                    <a:pt x="658520" y="259969"/>
                  </a:lnTo>
                  <a:lnTo>
                    <a:pt x="658583" y="256235"/>
                  </a:lnTo>
                  <a:lnTo>
                    <a:pt x="683475" y="222910"/>
                  </a:lnTo>
                  <a:lnTo>
                    <a:pt x="721017" y="217271"/>
                  </a:lnTo>
                  <a:lnTo>
                    <a:pt x="726668" y="217551"/>
                  </a:lnTo>
                  <a:lnTo>
                    <a:pt x="731837" y="218782"/>
                  </a:lnTo>
                  <a:lnTo>
                    <a:pt x="739013" y="221322"/>
                  </a:lnTo>
                  <a:lnTo>
                    <a:pt x="751052" y="225729"/>
                  </a:lnTo>
                  <a:lnTo>
                    <a:pt x="765289" y="243014"/>
                  </a:lnTo>
                  <a:lnTo>
                    <a:pt x="765289" y="214033"/>
                  </a:lnTo>
                  <a:lnTo>
                    <a:pt x="724966" y="201891"/>
                  </a:lnTo>
                  <a:lnTo>
                    <a:pt x="716724" y="201891"/>
                  </a:lnTo>
                  <a:lnTo>
                    <a:pt x="675119" y="209791"/>
                  </a:lnTo>
                  <a:lnTo>
                    <a:pt x="641515" y="237845"/>
                  </a:lnTo>
                  <a:lnTo>
                    <a:pt x="637311" y="249961"/>
                  </a:lnTo>
                  <a:lnTo>
                    <a:pt x="637425" y="270954"/>
                  </a:lnTo>
                  <a:lnTo>
                    <a:pt x="662660" y="305816"/>
                  </a:lnTo>
                  <a:lnTo>
                    <a:pt x="689432" y="316306"/>
                  </a:lnTo>
                  <a:lnTo>
                    <a:pt x="688975" y="316306"/>
                  </a:lnTo>
                  <a:lnTo>
                    <a:pt x="697826" y="317131"/>
                  </a:lnTo>
                  <a:lnTo>
                    <a:pt x="723519" y="317131"/>
                  </a:lnTo>
                  <a:lnTo>
                    <a:pt x="765733" y="301218"/>
                  </a:lnTo>
                  <a:lnTo>
                    <a:pt x="786155" y="266839"/>
                  </a:lnTo>
                  <a:lnTo>
                    <a:pt x="786155" y="245262"/>
                  </a:lnTo>
                  <a:close/>
                </a:path>
                <a:path w="854709" h="317500">
                  <a:moveTo>
                    <a:pt x="854443" y="176237"/>
                  </a:moveTo>
                  <a:lnTo>
                    <a:pt x="854379" y="175298"/>
                  </a:lnTo>
                  <a:lnTo>
                    <a:pt x="854113" y="171488"/>
                  </a:lnTo>
                  <a:lnTo>
                    <a:pt x="852932" y="162852"/>
                  </a:lnTo>
                  <a:lnTo>
                    <a:pt x="852855" y="162331"/>
                  </a:lnTo>
                  <a:lnTo>
                    <a:pt x="852805" y="161975"/>
                  </a:lnTo>
                  <a:lnTo>
                    <a:pt x="852703" y="161213"/>
                  </a:lnTo>
                  <a:lnTo>
                    <a:pt x="852627" y="160616"/>
                  </a:lnTo>
                  <a:lnTo>
                    <a:pt x="852487" y="159626"/>
                  </a:lnTo>
                  <a:lnTo>
                    <a:pt x="852449" y="159283"/>
                  </a:lnTo>
                  <a:lnTo>
                    <a:pt x="852347" y="158546"/>
                  </a:lnTo>
                  <a:lnTo>
                    <a:pt x="852271" y="157975"/>
                  </a:lnTo>
                  <a:lnTo>
                    <a:pt x="849706" y="152844"/>
                  </a:lnTo>
                  <a:lnTo>
                    <a:pt x="846315" y="153517"/>
                  </a:lnTo>
                  <a:lnTo>
                    <a:pt x="839914" y="154724"/>
                  </a:lnTo>
                  <a:lnTo>
                    <a:pt x="794169" y="158546"/>
                  </a:lnTo>
                  <a:lnTo>
                    <a:pt x="769353" y="159626"/>
                  </a:lnTo>
                  <a:lnTo>
                    <a:pt x="769442" y="158546"/>
                  </a:lnTo>
                  <a:lnTo>
                    <a:pt x="769543" y="157073"/>
                  </a:lnTo>
                  <a:lnTo>
                    <a:pt x="769620" y="156159"/>
                  </a:lnTo>
                  <a:lnTo>
                    <a:pt x="769708" y="154876"/>
                  </a:lnTo>
                  <a:lnTo>
                    <a:pt x="769810" y="153517"/>
                  </a:lnTo>
                  <a:lnTo>
                    <a:pt x="769861" y="152844"/>
                  </a:lnTo>
                  <a:lnTo>
                    <a:pt x="770382" y="146062"/>
                  </a:lnTo>
                  <a:lnTo>
                    <a:pt x="771055" y="141312"/>
                  </a:lnTo>
                  <a:lnTo>
                    <a:pt x="772071" y="128778"/>
                  </a:lnTo>
                  <a:lnTo>
                    <a:pt x="772160" y="128092"/>
                  </a:lnTo>
                  <a:lnTo>
                    <a:pt x="772744" y="123685"/>
                  </a:lnTo>
                  <a:lnTo>
                    <a:pt x="773430" y="120294"/>
                  </a:lnTo>
                  <a:lnTo>
                    <a:pt x="771398" y="119964"/>
                  </a:lnTo>
                  <a:lnTo>
                    <a:pt x="751725" y="119278"/>
                  </a:lnTo>
                  <a:lnTo>
                    <a:pt x="750379" y="119621"/>
                  </a:lnTo>
                  <a:lnTo>
                    <a:pt x="748347" y="120637"/>
                  </a:lnTo>
                  <a:lnTo>
                    <a:pt x="748677" y="123012"/>
                  </a:lnTo>
                  <a:lnTo>
                    <a:pt x="749693" y="124701"/>
                  </a:lnTo>
                  <a:lnTo>
                    <a:pt x="751052" y="138607"/>
                  </a:lnTo>
                  <a:lnTo>
                    <a:pt x="750976" y="149796"/>
                  </a:lnTo>
                  <a:lnTo>
                    <a:pt x="750849" y="154876"/>
                  </a:lnTo>
                  <a:lnTo>
                    <a:pt x="750735" y="159626"/>
                  </a:lnTo>
                  <a:lnTo>
                    <a:pt x="750709" y="160616"/>
                  </a:lnTo>
                  <a:lnTo>
                    <a:pt x="751979" y="160616"/>
                  </a:lnTo>
                  <a:lnTo>
                    <a:pt x="672744" y="162331"/>
                  </a:lnTo>
                  <a:lnTo>
                    <a:pt x="672706" y="161645"/>
                  </a:lnTo>
                  <a:lnTo>
                    <a:pt x="672592" y="159283"/>
                  </a:lnTo>
                  <a:lnTo>
                    <a:pt x="672477" y="157073"/>
                  </a:lnTo>
                  <a:lnTo>
                    <a:pt x="672376" y="154876"/>
                  </a:lnTo>
                  <a:lnTo>
                    <a:pt x="672274" y="152844"/>
                  </a:lnTo>
                  <a:lnTo>
                    <a:pt x="672071" y="148767"/>
                  </a:lnTo>
                  <a:lnTo>
                    <a:pt x="671728" y="144030"/>
                  </a:lnTo>
                  <a:lnTo>
                    <a:pt x="671728" y="122669"/>
                  </a:lnTo>
                  <a:lnTo>
                    <a:pt x="648677" y="122669"/>
                  </a:lnTo>
                  <a:lnTo>
                    <a:pt x="646976" y="124371"/>
                  </a:lnTo>
                  <a:lnTo>
                    <a:pt x="647090" y="124701"/>
                  </a:lnTo>
                  <a:lnTo>
                    <a:pt x="647661" y="126403"/>
                  </a:lnTo>
                  <a:lnTo>
                    <a:pt x="648677" y="128092"/>
                  </a:lnTo>
                  <a:lnTo>
                    <a:pt x="652068" y="141998"/>
                  </a:lnTo>
                  <a:lnTo>
                    <a:pt x="652741" y="149796"/>
                  </a:lnTo>
                  <a:lnTo>
                    <a:pt x="654100" y="162648"/>
                  </a:lnTo>
                  <a:lnTo>
                    <a:pt x="651764" y="162648"/>
                  </a:lnTo>
                  <a:lnTo>
                    <a:pt x="633857" y="162852"/>
                  </a:lnTo>
                  <a:lnTo>
                    <a:pt x="623112" y="162852"/>
                  </a:lnTo>
                  <a:lnTo>
                    <a:pt x="579348" y="161213"/>
                  </a:lnTo>
                  <a:lnTo>
                    <a:pt x="563587" y="159283"/>
                  </a:lnTo>
                  <a:lnTo>
                    <a:pt x="562241" y="161645"/>
                  </a:lnTo>
                  <a:lnTo>
                    <a:pt x="562571" y="162331"/>
                  </a:lnTo>
                  <a:lnTo>
                    <a:pt x="562698" y="162852"/>
                  </a:lnTo>
                  <a:lnTo>
                    <a:pt x="563930" y="168097"/>
                  </a:lnTo>
                  <a:lnTo>
                    <a:pt x="565950" y="175501"/>
                  </a:lnTo>
                  <a:lnTo>
                    <a:pt x="566039" y="175768"/>
                  </a:lnTo>
                  <a:lnTo>
                    <a:pt x="567270" y="179158"/>
                  </a:lnTo>
                  <a:lnTo>
                    <a:pt x="567994" y="181317"/>
                  </a:lnTo>
                  <a:lnTo>
                    <a:pt x="570712" y="183349"/>
                  </a:lnTo>
                  <a:lnTo>
                    <a:pt x="574433" y="183007"/>
                  </a:lnTo>
                  <a:lnTo>
                    <a:pt x="583488" y="182016"/>
                  </a:lnTo>
                  <a:lnTo>
                    <a:pt x="591400" y="181317"/>
                  </a:lnTo>
                  <a:lnTo>
                    <a:pt x="591629" y="181317"/>
                  </a:lnTo>
                  <a:lnTo>
                    <a:pt x="600710" y="180771"/>
                  </a:lnTo>
                  <a:lnTo>
                    <a:pt x="645121" y="178650"/>
                  </a:lnTo>
                  <a:lnTo>
                    <a:pt x="768413" y="175501"/>
                  </a:lnTo>
                  <a:lnTo>
                    <a:pt x="784186" y="175501"/>
                  </a:lnTo>
                  <a:lnTo>
                    <a:pt x="796759" y="175298"/>
                  </a:lnTo>
                  <a:lnTo>
                    <a:pt x="836244" y="175298"/>
                  </a:lnTo>
                  <a:lnTo>
                    <a:pt x="841311" y="175501"/>
                  </a:lnTo>
                  <a:lnTo>
                    <a:pt x="845654" y="175768"/>
                  </a:lnTo>
                  <a:lnTo>
                    <a:pt x="845172" y="175768"/>
                  </a:lnTo>
                  <a:lnTo>
                    <a:pt x="854443" y="1762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909513" y="5746683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4" h="0">
                  <a:moveTo>
                    <a:pt x="0" y="0"/>
                  </a:moveTo>
                  <a:lnTo>
                    <a:pt x="87809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4199" y="6202313"/>
              <a:ext cx="339966" cy="18630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2321" y="6202313"/>
              <a:ext cx="345165" cy="18589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9195" y="6202521"/>
              <a:ext cx="160106" cy="18589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5274" y="6202313"/>
              <a:ext cx="144719" cy="18630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757" y="6202521"/>
              <a:ext cx="151373" cy="18568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6051" y="6202521"/>
              <a:ext cx="340798" cy="18589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310522" y="6202324"/>
              <a:ext cx="640715" cy="209550"/>
            </a:xfrm>
            <a:custGeom>
              <a:avLst/>
              <a:gdLst/>
              <a:ahLst/>
              <a:cxnLst/>
              <a:rect l="l" t="t" r="r" b="b"/>
              <a:pathLst>
                <a:path w="640715" h="209550">
                  <a:moveTo>
                    <a:pt x="33070" y="167589"/>
                  </a:moveTo>
                  <a:lnTo>
                    <a:pt x="32016" y="158775"/>
                  </a:lnTo>
                  <a:lnTo>
                    <a:pt x="28981" y="152171"/>
                  </a:lnTo>
                  <a:lnTo>
                    <a:pt x="24206" y="148031"/>
                  </a:lnTo>
                  <a:lnTo>
                    <a:pt x="17894" y="146583"/>
                  </a:lnTo>
                  <a:lnTo>
                    <a:pt x="11023" y="146583"/>
                  </a:lnTo>
                  <a:lnTo>
                    <a:pt x="4787" y="151155"/>
                  </a:lnTo>
                  <a:lnTo>
                    <a:pt x="4787" y="166966"/>
                  </a:lnTo>
                  <a:lnTo>
                    <a:pt x="10820" y="171335"/>
                  </a:lnTo>
                  <a:lnTo>
                    <a:pt x="19342" y="171335"/>
                  </a:lnTo>
                  <a:lnTo>
                    <a:pt x="20180" y="171119"/>
                  </a:lnTo>
                  <a:lnTo>
                    <a:pt x="18656" y="180073"/>
                  </a:lnTo>
                  <a:lnTo>
                    <a:pt x="14617" y="187833"/>
                  </a:lnTo>
                  <a:lnTo>
                    <a:pt x="8305" y="194310"/>
                  </a:lnTo>
                  <a:lnTo>
                    <a:pt x="0" y="199402"/>
                  </a:lnTo>
                  <a:lnTo>
                    <a:pt x="4368" y="209384"/>
                  </a:lnTo>
                  <a:lnTo>
                    <a:pt x="16141" y="202298"/>
                  </a:lnTo>
                  <a:lnTo>
                    <a:pt x="25196" y="192773"/>
                  </a:lnTo>
                  <a:lnTo>
                    <a:pt x="31013" y="181102"/>
                  </a:lnTo>
                  <a:lnTo>
                    <a:pt x="33070" y="167589"/>
                  </a:lnTo>
                  <a:close/>
                </a:path>
                <a:path w="640715" h="209550">
                  <a:moveTo>
                    <a:pt x="213499" y="90855"/>
                  </a:moveTo>
                  <a:lnTo>
                    <a:pt x="180670" y="69126"/>
                  </a:lnTo>
                  <a:lnTo>
                    <a:pt x="167970" y="26822"/>
                  </a:lnTo>
                  <a:lnTo>
                    <a:pt x="209969" y="26822"/>
                  </a:lnTo>
                  <a:lnTo>
                    <a:pt x="209969" y="14135"/>
                  </a:lnTo>
                  <a:lnTo>
                    <a:pt x="110578" y="14135"/>
                  </a:lnTo>
                  <a:lnTo>
                    <a:pt x="110578" y="26822"/>
                  </a:lnTo>
                  <a:lnTo>
                    <a:pt x="152781" y="26822"/>
                  </a:lnTo>
                  <a:lnTo>
                    <a:pt x="152781" y="35763"/>
                  </a:lnTo>
                  <a:lnTo>
                    <a:pt x="149301" y="55245"/>
                  </a:lnTo>
                  <a:lnTo>
                    <a:pt x="139611" y="72491"/>
                  </a:lnTo>
                  <a:lnTo>
                    <a:pt x="124802" y="86487"/>
                  </a:lnTo>
                  <a:lnTo>
                    <a:pt x="105994" y="96266"/>
                  </a:lnTo>
                  <a:lnTo>
                    <a:pt x="113487" y="108331"/>
                  </a:lnTo>
                  <a:lnTo>
                    <a:pt x="129159" y="100672"/>
                  </a:lnTo>
                  <a:lnTo>
                    <a:pt x="142544" y="90106"/>
                  </a:lnTo>
                  <a:lnTo>
                    <a:pt x="153200" y="77012"/>
                  </a:lnTo>
                  <a:lnTo>
                    <a:pt x="160680" y="61747"/>
                  </a:lnTo>
                  <a:lnTo>
                    <a:pt x="168236" y="75145"/>
                  </a:lnTo>
                  <a:lnTo>
                    <a:pt x="178536" y="86702"/>
                  </a:lnTo>
                  <a:lnTo>
                    <a:pt x="191300" y="96075"/>
                  </a:lnTo>
                  <a:lnTo>
                    <a:pt x="206222" y="102920"/>
                  </a:lnTo>
                  <a:lnTo>
                    <a:pt x="213499" y="90855"/>
                  </a:lnTo>
                  <a:close/>
                </a:path>
                <a:path w="640715" h="209550">
                  <a:moveTo>
                    <a:pt x="251968" y="151574"/>
                  </a:moveTo>
                  <a:lnTo>
                    <a:pt x="247802" y="137337"/>
                  </a:lnTo>
                  <a:lnTo>
                    <a:pt x="239483" y="129946"/>
                  </a:lnTo>
                  <a:lnTo>
                    <a:pt x="236994" y="127749"/>
                  </a:lnTo>
                  <a:lnTo>
                    <a:pt x="236994" y="151574"/>
                  </a:lnTo>
                  <a:lnTo>
                    <a:pt x="233794" y="160870"/>
                  </a:lnTo>
                  <a:lnTo>
                    <a:pt x="224650" y="167716"/>
                  </a:lnTo>
                  <a:lnTo>
                    <a:pt x="210235" y="171958"/>
                  </a:lnTo>
                  <a:lnTo>
                    <a:pt x="191249" y="173405"/>
                  </a:lnTo>
                  <a:lnTo>
                    <a:pt x="172059" y="171958"/>
                  </a:lnTo>
                  <a:lnTo>
                    <a:pt x="157594" y="167716"/>
                  </a:lnTo>
                  <a:lnTo>
                    <a:pt x="148475" y="160870"/>
                  </a:lnTo>
                  <a:lnTo>
                    <a:pt x="145300" y="151574"/>
                  </a:lnTo>
                  <a:lnTo>
                    <a:pt x="148475" y="142494"/>
                  </a:lnTo>
                  <a:lnTo>
                    <a:pt x="157594" y="135699"/>
                  </a:lnTo>
                  <a:lnTo>
                    <a:pt x="172059" y="131432"/>
                  </a:lnTo>
                  <a:lnTo>
                    <a:pt x="191249" y="129946"/>
                  </a:lnTo>
                  <a:lnTo>
                    <a:pt x="210235" y="131432"/>
                  </a:lnTo>
                  <a:lnTo>
                    <a:pt x="224650" y="135699"/>
                  </a:lnTo>
                  <a:lnTo>
                    <a:pt x="233794" y="142494"/>
                  </a:lnTo>
                  <a:lnTo>
                    <a:pt x="236994" y="151574"/>
                  </a:lnTo>
                  <a:lnTo>
                    <a:pt x="236994" y="127749"/>
                  </a:lnTo>
                  <a:lnTo>
                    <a:pt x="235800" y="126682"/>
                  </a:lnTo>
                  <a:lnTo>
                    <a:pt x="216700" y="120002"/>
                  </a:lnTo>
                  <a:lnTo>
                    <a:pt x="191249" y="117678"/>
                  </a:lnTo>
                  <a:lnTo>
                    <a:pt x="165773" y="120002"/>
                  </a:lnTo>
                  <a:lnTo>
                    <a:pt x="146596" y="126682"/>
                  </a:lnTo>
                  <a:lnTo>
                    <a:pt x="134531" y="137337"/>
                  </a:lnTo>
                  <a:lnTo>
                    <a:pt x="130327" y="151574"/>
                  </a:lnTo>
                  <a:lnTo>
                    <a:pt x="134531" y="166027"/>
                  </a:lnTo>
                  <a:lnTo>
                    <a:pt x="146596" y="176733"/>
                  </a:lnTo>
                  <a:lnTo>
                    <a:pt x="165773" y="183388"/>
                  </a:lnTo>
                  <a:lnTo>
                    <a:pt x="191249" y="185674"/>
                  </a:lnTo>
                  <a:lnTo>
                    <a:pt x="216700" y="183388"/>
                  </a:lnTo>
                  <a:lnTo>
                    <a:pt x="235800" y="176733"/>
                  </a:lnTo>
                  <a:lnTo>
                    <a:pt x="239534" y="173405"/>
                  </a:lnTo>
                  <a:lnTo>
                    <a:pt x="247802" y="166027"/>
                  </a:lnTo>
                  <a:lnTo>
                    <a:pt x="251968" y="151574"/>
                  </a:lnTo>
                  <a:close/>
                </a:path>
                <a:path w="640715" h="209550">
                  <a:moveTo>
                    <a:pt x="277964" y="48031"/>
                  </a:moveTo>
                  <a:lnTo>
                    <a:pt x="250101" y="48031"/>
                  </a:lnTo>
                  <a:lnTo>
                    <a:pt x="250101" y="203"/>
                  </a:lnTo>
                  <a:lnTo>
                    <a:pt x="234911" y="203"/>
                  </a:lnTo>
                  <a:lnTo>
                    <a:pt x="234911" y="112483"/>
                  </a:lnTo>
                  <a:lnTo>
                    <a:pt x="250101" y="112483"/>
                  </a:lnTo>
                  <a:lnTo>
                    <a:pt x="250101" y="60706"/>
                  </a:lnTo>
                  <a:lnTo>
                    <a:pt x="277964" y="60706"/>
                  </a:lnTo>
                  <a:lnTo>
                    <a:pt x="277964" y="48031"/>
                  </a:lnTo>
                  <a:close/>
                </a:path>
                <a:path w="640715" h="209550">
                  <a:moveTo>
                    <a:pt x="444931" y="101295"/>
                  </a:moveTo>
                  <a:lnTo>
                    <a:pt x="329730" y="101295"/>
                  </a:lnTo>
                  <a:lnTo>
                    <a:pt x="329730" y="69545"/>
                  </a:lnTo>
                  <a:lnTo>
                    <a:pt x="440563" y="69545"/>
                  </a:lnTo>
                  <a:lnTo>
                    <a:pt x="440563" y="58115"/>
                  </a:lnTo>
                  <a:lnTo>
                    <a:pt x="440563" y="27635"/>
                  </a:lnTo>
                  <a:lnTo>
                    <a:pt x="440563" y="14935"/>
                  </a:lnTo>
                  <a:lnTo>
                    <a:pt x="314350" y="14935"/>
                  </a:lnTo>
                  <a:lnTo>
                    <a:pt x="314350" y="27635"/>
                  </a:lnTo>
                  <a:lnTo>
                    <a:pt x="425792" y="27635"/>
                  </a:lnTo>
                  <a:lnTo>
                    <a:pt x="425792" y="58115"/>
                  </a:lnTo>
                  <a:lnTo>
                    <a:pt x="314756" y="58115"/>
                  </a:lnTo>
                  <a:lnTo>
                    <a:pt x="314756" y="69545"/>
                  </a:lnTo>
                  <a:lnTo>
                    <a:pt x="314756" y="101295"/>
                  </a:lnTo>
                  <a:lnTo>
                    <a:pt x="314756" y="113995"/>
                  </a:lnTo>
                  <a:lnTo>
                    <a:pt x="444931" y="113995"/>
                  </a:lnTo>
                  <a:lnTo>
                    <a:pt x="444931" y="101295"/>
                  </a:lnTo>
                  <a:close/>
                </a:path>
                <a:path w="640715" h="209550">
                  <a:moveTo>
                    <a:pt x="461975" y="149491"/>
                  </a:moveTo>
                  <a:lnTo>
                    <a:pt x="293344" y="149491"/>
                  </a:lnTo>
                  <a:lnTo>
                    <a:pt x="293344" y="162179"/>
                  </a:lnTo>
                  <a:lnTo>
                    <a:pt x="461975" y="162179"/>
                  </a:lnTo>
                  <a:lnTo>
                    <a:pt x="461975" y="149491"/>
                  </a:lnTo>
                  <a:close/>
                </a:path>
                <a:path w="640715" h="209550">
                  <a:moveTo>
                    <a:pt x="632891" y="27635"/>
                  </a:moveTo>
                  <a:lnTo>
                    <a:pt x="573011" y="27635"/>
                  </a:lnTo>
                  <a:lnTo>
                    <a:pt x="573011" y="8585"/>
                  </a:lnTo>
                  <a:lnTo>
                    <a:pt x="558253" y="8585"/>
                  </a:lnTo>
                  <a:lnTo>
                    <a:pt x="558253" y="77165"/>
                  </a:lnTo>
                  <a:lnTo>
                    <a:pt x="505015" y="77165"/>
                  </a:lnTo>
                  <a:lnTo>
                    <a:pt x="505015" y="47955"/>
                  </a:lnTo>
                  <a:lnTo>
                    <a:pt x="558253" y="47955"/>
                  </a:lnTo>
                  <a:lnTo>
                    <a:pt x="558253" y="36525"/>
                  </a:lnTo>
                  <a:lnTo>
                    <a:pt x="505015" y="36525"/>
                  </a:lnTo>
                  <a:lnTo>
                    <a:pt x="505015" y="8585"/>
                  </a:lnTo>
                  <a:lnTo>
                    <a:pt x="490054" y="8585"/>
                  </a:lnTo>
                  <a:lnTo>
                    <a:pt x="490054" y="89865"/>
                  </a:lnTo>
                  <a:lnTo>
                    <a:pt x="573011" y="89865"/>
                  </a:lnTo>
                  <a:lnTo>
                    <a:pt x="573011" y="77165"/>
                  </a:lnTo>
                  <a:lnTo>
                    <a:pt x="573011" y="73355"/>
                  </a:lnTo>
                  <a:lnTo>
                    <a:pt x="617715" y="73355"/>
                  </a:lnTo>
                  <a:lnTo>
                    <a:pt x="617715" y="97307"/>
                  </a:lnTo>
                  <a:lnTo>
                    <a:pt x="632891" y="97307"/>
                  </a:lnTo>
                  <a:lnTo>
                    <a:pt x="632891" y="73355"/>
                  </a:lnTo>
                  <a:lnTo>
                    <a:pt x="632891" y="72974"/>
                  </a:lnTo>
                  <a:lnTo>
                    <a:pt x="632891" y="60706"/>
                  </a:lnTo>
                  <a:lnTo>
                    <a:pt x="632891" y="39090"/>
                  </a:lnTo>
                  <a:lnTo>
                    <a:pt x="617715" y="39090"/>
                  </a:lnTo>
                  <a:lnTo>
                    <a:pt x="617715" y="60655"/>
                  </a:lnTo>
                  <a:lnTo>
                    <a:pt x="573011" y="60655"/>
                  </a:lnTo>
                  <a:lnTo>
                    <a:pt x="573011" y="47955"/>
                  </a:lnTo>
                  <a:lnTo>
                    <a:pt x="573011" y="39065"/>
                  </a:lnTo>
                  <a:lnTo>
                    <a:pt x="632891" y="39065"/>
                  </a:lnTo>
                  <a:lnTo>
                    <a:pt x="632891" y="36525"/>
                  </a:lnTo>
                  <a:lnTo>
                    <a:pt x="632891" y="27635"/>
                  </a:lnTo>
                  <a:close/>
                </a:path>
                <a:path w="640715" h="209550">
                  <a:moveTo>
                    <a:pt x="632891" y="0"/>
                  </a:moveTo>
                  <a:lnTo>
                    <a:pt x="617715" y="0"/>
                  </a:lnTo>
                  <a:lnTo>
                    <a:pt x="617715" y="27025"/>
                  </a:lnTo>
                  <a:lnTo>
                    <a:pt x="632891" y="27025"/>
                  </a:lnTo>
                  <a:lnTo>
                    <a:pt x="632891" y="0"/>
                  </a:lnTo>
                  <a:close/>
                </a:path>
                <a:path w="640715" h="209550">
                  <a:moveTo>
                    <a:pt x="640384" y="171145"/>
                  </a:moveTo>
                  <a:lnTo>
                    <a:pt x="529145" y="171145"/>
                  </a:lnTo>
                  <a:lnTo>
                    <a:pt x="529145" y="149555"/>
                  </a:lnTo>
                  <a:lnTo>
                    <a:pt x="632891" y="149555"/>
                  </a:lnTo>
                  <a:lnTo>
                    <a:pt x="632891" y="138125"/>
                  </a:lnTo>
                  <a:lnTo>
                    <a:pt x="632891" y="119075"/>
                  </a:lnTo>
                  <a:lnTo>
                    <a:pt x="632891" y="106375"/>
                  </a:lnTo>
                  <a:lnTo>
                    <a:pt x="513753" y="106375"/>
                  </a:lnTo>
                  <a:lnTo>
                    <a:pt x="513753" y="119075"/>
                  </a:lnTo>
                  <a:lnTo>
                    <a:pt x="618134" y="119075"/>
                  </a:lnTo>
                  <a:lnTo>
                    <a:pt x="618134" y="138125"/>
                  </a:lnTo>
                  <a:lnTo>
                    <a:pt x="514375" y="138125"/>
                  </a:lnTo>
                  <a:lnTo>
                    <a:pt x="514375" y="149555"/>
                  </a:lnTo>
                  <a:lnTo>
                    <a:pt x="514375" y="171145"/>
                  </a:lnTo>
                  <a:lnTo>
                    <a:pt x="514375" y="183845"/>
                  </a:lnTo>
                  <a:lnTo>
                    <a:pt x="640384" y="183845"/>
                  </a:lnTo>
                  <a:lnTo>
                    <a:pt x="640384" y="17114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32082" y="6202313"/>
              <a:ext cx="339966" cy="18630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0460609" y="6207099"/>
              <a:ext cx="356235" cy="181610"/>
            </a:xfrm>
            <a:custGeom>
              <a:avLst/>
              <a:gdLst/>
              <a:ahLst/>
              <a:cxnLst/>
              <a:rect l="l" t="t" r="r" b="b"/>
              <a:pathLst>
                <a:path w="356234" h="181610">
                  <a:moveTo>
                    <a:pt x="147218" y="123190"/>
                  </a:moveTo>
                  <a:lnTo>
                    <a:pt x="18719" y="123190"/>
                  </a:lnTo>
                  <a:lnTo>
                    <a:pt x="18719" y="135890"/>
                  </a:lnTo>
                  <a:lnTo>
                    <a:pt x="132041" y="135890"/>
                  </a:lnTo>
                  <a:lnTo>
                    <a:pt x="132041" y="181610"/>
                  </a:lnTo>
                  <a:lnTo>
                    <a:pt x="147218" y="181610"/>
                  </a:lnTo>
                  <a:lnTo>
                    <a:pt x="147218" y="135890"/>
                  </a:lnTo>
                  <a:lnTo>
                    <a:pt x="147218" y="123190"/>
                  </a:lnTo>
                  <a:close/>
                </a:path>
                <a:path w="356234" h="181610">
                  <a:moveTo>
                    <a:pt x="168224" y="90246"/>
                  </a:moveTo>
                  <a:lnTo>
                    <a:pt x="91706" y="90246"/>
                  </a:lnTo>
                  <a:lnTo>
                    <a:pt x="91706" y="66040"/>
                  </a:lnTo>
                  <a:lnTo>
                    <a:pt x="146392" y="66040"/>
                  </a:lnTo>
                  <a:lnTo>
                    <a:pt x="146392" y="53441"/>
                  </a:lnTo>
                  <a:lnTo>
                    <a:pt x="146392" y="15392"/>
                  </a:lnTo>
                  <a:lnTo>
                    <a:pt x="131622" y="15392"/>
                  </a:lnTo>
                  <a:lnTo>
                    <a:pt x="131622" y="53340"/>
                  </a:lnTo>
                  <a:lnTo>
                    <a:pt x="36601" y="53340"/>
                  </a:lnTo>
                  <a:lnTo>
                    <a:pt x="36601" y="15240"/>
                  </a:lnTo>
                  <a:lnTo>
                    <a:pt x="146392" y="15240"/>
                  </a:lnTo>
                  <a:lnTo>
                    <a:pt x="146392" y="2540"/>
                  </a:lnTo>
                  <a:lnTo>
                    <a:pt x="21628" y="2540"/>
                  </a:lnTo>
                  <a:lnTo>
                    <a:pt x="21628" y="15240"/>
                  </a:lnTo>
                  <a:lnTo>
                    <a:pt x="21628" y="53340"/>
                  </a:lnTo>
                  <a:lnTo>
                    <a:pt x="21628" y="66040"/>
                  </a:lnTo>
                  <a:lnTo>
                    <a:pt x="76733" y="66040"/>
                  </a:lnTo>
                  <a:lnTo>
                    <a:pt x="76733" y="90246"/>
                  </a:lnTo>
                  <a:lnTo>
                    <a:pt x="0" y="90246"/>
                  </a:lnTo>
                  <a:lnTo>
                    <a:pt x="0" y="102717"/>
                  </a:lnTo>
                  <a:lnTo>
                    <a:pt x="168224" y="102717"/>
                  </a:lnTo>
                  <a:lnTo>
                    <a:pt x="168224" y="90246"/>
                  </a:lnTo>
                  <a:close/>
                </a:path>
                <a:path w="356234" h="181610">
                  <a:moveTo>
                    <a:pt x="334772" y="125730"/>
                  </a:moveTo>
                  <a:lnTo>
                    <a:pt x="205854" y="125730"/>
                  </a:lnTo>
                  <a:lnTo>
                    <a:pt x="205854" y="138430"/>
                  </a:lnTo>
                  <a:lnTo>
                    <a:pt x="319595" y="138430"/>
                  </a:lnTo>
                  <a:lnTo>
                    <a:pt x="319595" y="179070"/>
                  </a:lnTo>
                  <a:lnTo>
                    <a:pt x="334772" y="179070"/>
                  </a:lnTo>
                  <a:lnTo>
                    <a:pt x="334772" y="138430"/>
                  </a:lnTo>
                  <a:lnTo>
                    <a:pt x="334772" y="125730"/>
                  </a:lnTo>
                  <a:close/>
                </a:path>
                <a:path w="356234" h="181610">
                  <a:moveTo>
                    <a:pt x="355777" y="97942"/>
                  </a:moveTo>
                  <a:lnTo>
                    <a:pt x="279044" y="97942"/>
                  </a:lnTo>
                  <a:lnTo>
                    <a:pt x="279044" y="77470"/>
                  </a:lnTo>
                  <a:lnTo>
                    <a:pt x="337680" y="77470"/>
                  </a:lnTo>
                  <a:lnTo>
                    <a:pt x="337680" y="64770"/>
                  </a:lnTo>
                  <a:lnTo>
                    <a:pt x="223951" y="64770"/>
                  </a:lnTo>
                  <a:lnTo>
                    <a:pt x="223951" y="44450"/>
                  </a:lnTo>
                  <a:lnTo>
                    <a:pt x="333946" y="44450"/>
                  </a:lnTo>
                  <a:lnTo>
                    <a:pt x="333946" y="33020"/>
                  </a:lnTo>
                  <a:lnTo>
                    <a:pt x="333946" y="12700"/>
                  </a:lnTo>
                  <a:lnTo>
                    <a:pt x="333946" y="0"/>
                  </a:lnTo>
                  <a:lnTo>
                    <a:pt x="208559" y="0"/>
                  </a:lnTo>
                  <a:lnTo>
                    <a:pt x="208559" y="12700"/>
                  </a:lnTo>
                  <a:lnTo>
                    <a:pt x="318973" y="12700"/>
                  </a:lnTo>
                  <a:lnTo>
                    <a:pt x="318973" y="33020"/>
                  </a:lnTo>
                  <a:lnTo>
                    <a:pt x="208978" y="33020"/>
                  </a:lnTo>
                  <a:lnTo>
                    <a:pt x="208978" y="44450"/>
                  </a:lnTo>
                  <a:lnTo>
                    <a:pt x="208978" y="64770"/>
                  </a:lnTo>
                  <a:lnTo>
                    <a:pt x="208978" y="77470"/>
                  </a:lnTo>
                  <a:lnTo>
                    <a:pt x="263867" y="77470"/>
                  </a:lnTo>
                  <a:lnTo>
                    <a:pt x="263867" y="97942"/>
                  </a:lnTo>
                  <a:lnTo>
                    <a:pt x="186931" y="97942"/>
                  </a:lnTo>
                  <a:lnTo>
                    <a:pt x="186931" y="110617"/>
                  </a:lnTo>
                  <a:lnTo>
                    <a:pt x="355777" y="110617"/>
                  </a:lnTo>
                  <a:lnTo>
                    <a:pt x="355777" y="979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89148" y="6214581"/>
              <a:ext cx="168008" cy="17403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76493" y="6202313"/>
              <a:ext cx="156779" cy="18193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9940" y="6549385"/>
              <a:ext cx="339966" cy="18630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29073" y="6549177"/>
              <a:ext cx="141600" cy="186305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205391" y="6556349"/>
              <a:ext cx="168910" cy="179705"/>
            </a:xfrm>
            <a:custGeom>
              <a:avLst/>
              <a:gdLst/>
              <a:ahLst/>
              <a:cxnLst/>
              <a:rect l="l" t="t" r="r" b="b"/>
              <a:pathLst>
                <a:path w="168909" h="179704">
                  <a:moveTo>
                    <a:pt x="147002" y="26670"/>
                  </a:moveTo>
                  <a:lnTo>
                    <a:pt x="36601" y="26670"/>
                  </a:lnTo>
                  <a:lnTo>
                    <a:pt x="36601" y="0"/>
                  </a:lnTo>
                  <a:lnTo>
                    <a:pt x="21628" y="0"/>
                  </a:lnTo>
                  <a:lnTo>
                    <a:pt x="21628" y="26670"/>
                  </a:lnTo>
                  <a:lnTo>
                    <a:pt x="21628" y="39370"/>
                  </a:lnTo>
                  <a:lnTo>
                    <a:pt x="21628" y="67310"/>
                  </a:lnTo>
                  <a:lnTo>
                    <a:pt x="21628" y="80010"/>
                  </a:lnTo>
                  <a:lnTo>
                    <a:pt x="147002" y="80010"/>
                  </a:lnTo>
                  <a:lnTo>
                    <a:pt x="147002" y="67310"/>
                  </a:lnTo>
                  <a:lnTo>
                    <a:pt x="36601" y="67310"/>
                  </a:lnTo>
                  <a:lnTo>
                    <a:pt x="36601" y="39370"/>
                  </a:lnTo>
                  <a:lnTo>
                    <a:pt x="132041" y="39370"/>
                  </a:lnTo>
                  <a:lnTo>
                    <a:pt x="132041" y="67068"/>
                  </a:lnTo>
                  <a:lnTo>
                    <a:pt x="147002" y="67068"/>
                  </a:lnTo>
                  <a:lnTo>
                    <a:pt x="147002" y="39370"/>
                  </a:lnTo>
                  <a:lnTo>
                    <a:pt x="147002" y="38785"/>
                  </a:lnTo>
                  <a:lnTo>
                    <a:pt x="147002" y="26670"/>
                  </a:lnTo>
                  <a:close/>
                </a:path>
                <a:path w="168909" h="179704">
                  <a:moveTo>
                    <a:pt x="147002" y="317"/>
                  </a:moveTo>
                  <a:lnTo>
                    <a:pt x="132041" y="317"/>
                  </a:lnTo>
                  <a:lnTo>
                    <a:pt x="132041" y="26314"/>
                  </a:lnTo>
                  <a:lnTo>
                    <a:pt x="147002" y="26314"/>
                  </a:lnTo>
                  <a:lnTo>
                    <a:pt x="147002" y="317"/>
                  </a:lnTo>
                  <a:close/>
                </a:path>
                <a:path w="168909" h="179704">
                  <a:moveTo>
                    <a:pt x="168833" y="102412"/>
                  </a:moveTo>
                  <a:lnTo>
                    <a:pt x="0" y="102412"/>
                  </a:lnTo>
                  <a:lnTo>
                    <a:pt x="0" y="115100"/>
                  </a:lnTo>
                  <a:lnTo>
                    <a:pt x="43459" y="115100"/>
                  </a:lnTo>
                  <a:lnTo>
                    <a:pt x="43459" y="179146"/>
                  </a:lnTo>
                  <a:lnTo>
                    <a:pt x="58635" y="179146"/>
                  </a:lnTo>
                  <a:lnTo>
                    <a:pt x="58635" y="115100"/>
                  </a:lnTo>
                  <a:lnTo>
                    <a:pt x="109994" y="115100"/>
                  </a:lnTo>
                  <a:lnTo>
                    <a:pt x="109994" y="179146"/>
                  </a:lnTo>
                  <a:lnTo>
                    <a:pt x="125171" y="179146"/>
                  </a:lnTo>
                  <a:lnTo>
                    <a:pt x="125171" y="115100"/>
                  </a:lnTo>
                  <a:lnTo>
                    <a:pt x="168833" y="115100"/>
                  </a:lnTo>
                  <a:lnTo>
                    <a:pt x="168833" y="10241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54907" y="6549593"/>
              <a:ext cx="214168" cy="21146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97978" y="6549385"/>
              <a:ext cx="152413" cy="18630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86572" y="6549593"/>
              <a:ext cx="224565" cy="211465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3936917" y="5414314"/>
              <a:ext cx="865505" cy="301625"/>
            </a:xfrm>
            <a:custGeom>
              <a:avLst/>
              <a:gdLst/>
              <a:ahLst/>
              <a:cxnLst/>
              <a:rect l="l" t="t" r="r" b="b"/>
              <a:pathLst>
                <a:path w="865505" h="301625">
                  <a:moveTo>
                    <a:pt x="158305" y="16941"/>
                  </a:moveTo>
                  <a:lnTo>
                    <a:pt x="158127" y="16040"/>
                  </a:lnTo>
                  <a:lnTo>
                    <a:pt x="158076" y="15760"/>
                  </a:lnTo>
                  <a:lnTo>
                    <a:pt x="157975" y="15252"/>
                  </a:lnTo>
                  <a:lnTo>
                    <a:pt x="156616" y="14236"/>
                  </a:lnTo>
                  <a:lnTo>
                    <a:pt x="153898" y="14566"/>
                  </a:lnTo>
                  <a:lnTo>
                    <a:pt x="144411" y="15252"/>
                  </a:lnTo>
                  <a:lnTo>
                    <a:pt x="119532" y="16040"/>
                  </a:lnTo>
                  <a:lnTo>
                    <a:pt x="110985" y="16040"/>
                  </a:lnTo>
                  <a:lnTo>
                    <a:pt x="106172" y="15900"/>
                  </a:lnTo>
                  <a:lnTo>
                    <a:pt x="85712" y="14884"/>
                  </a:lnTo>
                  <a:lnTo>
                    <a:pt x="77685" y="14236"/>
                  </a:lnTo>
                  <a:lnTo>
                    <a:pt x="78257" y="14236"/>
                  </a:lnTo>
                  <a:lnTo>
                    <a:pt x="72771" y="13436"/>
                  </a:lnTo>
                  <a:lnTo>
                    <a:pt x="64071" y="11861"/>
                  </a:lnTo>
                  <a:lnTo>
                    <a:pt x="62369" y="11176"/>
                  </a:lnTo>
                  <a:lnTo>
                    <a:pt x="58991" y="16941"/>
                  </a:lnTo>
                  <a:lnTo>
                    <a:pt x="57632" y="23380"/>
                  </a:lnTo>
                  <a:lnTo>
                    <a:pt x="58991" y="24396"/>
                  </a:lnTo>
                  <a:lnTo>
                    <a:pt x="63728" y="28130"/>
                  </a:lnTo>
                  <a:lnTo>
                    <a:pt x="79324" y="32194"/>
                  </a:lnTo>
                  <a:lnTo>
                    <a:pt x="95592" y="34239"/>
                  </a:lnTo>
                  <a:lnTo>
                    <a:pt x="100342" y="34912"/>
                  </a:lnTo>
                  <a:lnTo>
                    <a:pt x="111874" y="35585"/>
                  </a:lnTo>
                  <a:lnTo>
                    <a:pt x="135597" y="34912"/>
                  </a:lnTo>
                  <a:lnTo>
                    <a:pt x="153225" y="32880"/>
                  </a:lnTo>
                  <a:lnTo>
                    <a:pt x="155600" y="32194"/>
                  </a:lnTo>
                  <a:lnTo>
                    <a:pt x="157632" y="31521"/>
                  </a:lnTo>
                  <a:lnTo>
                    <a:pt x="158305" y="21018"/>
                  </a:lnTo>
                  <a:lnTo>
                    <a:pt x="158305" y="16941"/>
                  </a:lnTo>
                  <a:close/>
                </a:path>
                <a:path w="865505" h="301625">
                  <a:moveTo>
                    <a:pt x="188480" y="145427"/>
                  </a:moveTo>
                  <a:lnTo>
                    <a:pt x="141300" y="116586"/>
                  </a:lnTo>
                  <a:lnTo>
                    <a:pt x="136017" y="113893"/>
                  </a:lnTo>
                  <a:lnTo>
                    <a:pt x="133159" y="112433"/>
                  </a:lnTo>
                  <a:lnTo>
                    <a:pt x="111188" y="101688"/>
                  </a:lnTo>
                  <a:lnTo>
                    <a:pt x="114922" y="94907"/>
                  </a:lnTo>
                  <a:lnTo>
                    <a:pt x="114985" y="94754"/>
                  </a:lnTo>
                  <a:lnTo>
                    <a:pt x="120345" y="81686"/>
                  </a:lnTo>
                  <a:lnTo>
                    <a:pt x="121856" y="75933"/>
                  </a:lnTo>
                  <a:lnTo>
                    <a:pt x="122034" y="75247"/>
                  </a:lnTo>
                  <a:lnTo>
                    <a:pt x="129832" y="74917"/>
                  </a:lnTo>
                  <a:lnTo>
                    <a:pt x="144754" y="74574"/>
                  </a:lnTo>
                  <a:lnTo>
                    <a:pt x="174917" y="74574"/>
                  </a:lnTo>
                  <a:lnTo>
                    <a:pt x="181356" y="74917"/>
                  </a:lnTo>
                  <a:lnTo>
                    <a:pt x="186105" y="74917"/>
                  </a:lnTo>
                  <a:lnTo>
                    <a:pt x="186042" y="74574"/>
                  </a:lnTo>
                  <a:lnTo>
                    <a:pt x="185432" y="71183"/>
                  </a:lnTo>
                  <a:lnTo>
                    <a:pt x="185432" y="67119"/>
                  </a:lnTo>
                  <a:lnTo>
                    <a:pt x="185089" y="65760"/>
                  </a:lnTo>
                  <a:lnTo>
                    <a:pt x="184416" y="61010"/>
                  </a:lnTo>
                  <a:lnTo>
                    <a:pt x="184315" y="60337"/>
                  </a:lnTo>
                  <a:lnTo>
                    <a:pt x="184213" y="59651"/>
                  </a:lnTo>
                  <a:lnTo>
                    <a:pt x="180682" y="53555"/>
                  </a:lnTo>
                  <a:lnTo>
                    <a:pt x="179666" y="53898"/>
                  </a:lnTo>
                  <a:lnTo>
                    <a:pt x="171932" y="55092"/>
                  </a:lnTo>
                  <a:lnTo>
                    <a:pt x="129324" y="58877"/>
                  </a:lnTo>
                  <a:lnTo>
                    <a:pt x="72212" y="61010"/>
                  </a:lnTo>
                  <a:lnTo>
                    <a:pt x="55930" y="61010"/>
                  </a:lnTo>
                  <a:lnTo>
                    <a:pt x="38646" y="60337"/>
                  </a:lnTo>
                  <a:lnTo>
                    <a:pt x="29159" y="59651"/>
                  </a:lnTo>
                  <a:lnTo>
                    <a:pt x="27457" y="59651"/>
                  </a:lnTo>
                  <a:lnTo>
                    <a:pt x="26441" y="61696"/>
                  </a:lnTo>
                  <a:lnTo>
                    <a:pt x="26784" y="62369"/>
                  </a:lnTo>
                  <a:lnTo>
                    <a:pt x="28473" y="67792"/>
                  </a:lnTo>
                  <a:lnTo>
                    <a:pt x="29159" y="72199"/>
                  </a:lnTo>
                  <a:lnTo>
                    <a:pt x="30505" y="75933"/>
                  </a:lnTo>
                  <a:lnTo>
                    <a:pt x="30505" y="76263"/>
                  </a:lnTo>
                  <a:lnTo>
                    <a:pt x="30848" y="76606"/>
                  </a:lnTo>
                  <a:lnTo>
                    <a:pt x="31521" y="78308"/>
                  </a:lnTo>
                  <a:lnTo>
                    <a:pt x="33566" y="80670"/>
                  </a:lnTo>
                  <a:lnTo>
                    <a:pt x="36944" y="80340"/>
                  </a:lnTo>
                  <a:lnTo>
                    <a:pt x="73901" y="77279"/>
                  </a:lnTo>
                  <a:lnTo>
                    <a:pt x="78651" y="76606"/>
                  </a:lnTo>
                  <a:lnTo>
                    <a:pt x="91186" y="76263"/>
                  </a:lnTo>
                  <a:lnTo>
                    <a:pt x="97967" y="75933"/>
                  </a:lnTo>
                  <a:lnTo>
                    <a:pt x="97891" y="76263"/>
                  </a:lnTo>
                  <a:lnTo>
                    <a:pt x="97815" y="76606"/>
                  </a:lnTo>
                  <a:lnTo>
                    <a:pt x="96266" y="83604"/>
                  </a:lnTo>
                  <a:lnTo>
                    <a:pt x="94500" y="89027"/>
                  </a:lnTo>
                  <a:lnTo>
                    <a:pt x="70802" y="123710"/>
                  </a:lnTo>
                  <a:lnTo>
                    <a:pt x="33515" y="151218"/>
                  </a:lnTo>
                  <a:lnTo>
                    <a:pt x="17970" y="158305"/>
                  </a:lnTo>
                  <a:lnTo>
                    <a:pt x="17627" y="158648"/>
                  </a:lnTo>
                  <a:lnTo>
                    <a:pt x="16954" y="158978"/>
                  </a:lnTo>
                  <a:lnTo>
                    <a:pt x="15252" y="159994"/>
                  </a:lnTo>
                  <a:lnTo>
                    <a:pt x="15938" y="161696"/>
                  </a:lnTo>
                  <a:lnTo>
                    <a:pt x="23393" y="168808"/>
                  </a:lnTo>
                  <a:lnTo>
                    <a:pt x="26784" y="171869"/>
                  </a:lnTo>
                  <a:lnTo>
                    <a:pt x="31521" y="171526"/>
                  </a:lnTo>
                  <a:lnTo>
                    <a:pt x="65671" y="151422"/>
                  </a:lnTo>
                  <a:lnTo>
                    <a:pt x="96862" y="122542"/>
                  </a:lnTo>
                  <a:lnTo>
                    <a:pt x="103390" y="113893"/>
                  </a:lnTo>
                  <a:lnTo>
                    <a:pt x="114452" y="119570"/>
                  </a:lnTo>
                  <a:lnTo>
                    <a:pt x="150914" y="142608"/>
                  </a:lnTo>
                  <a:lnTo>
                    <a:pt x="175933" y="164401"/>
                  </a:lnTo>
                  <a:lnTo>
                    <a:pt x="177977" y="162039"/>
                  </a:lnTo>
                  <a:lnTo>
                    <a:pt x="180682" y="158305"/>
                  </a:lnTo>
                  <a:lnTo>
                    <a:pt x="184238" y="153555"/>
                  </a:lnTo>
                  <a:lnTo>
                    <a:pt x="185813" y="151422"/>
                  </a:lnTo>
                  <a:lnTo>
                    <a:pt x="185902" y="151218"/>
                  </a:lnTo>
                  <a:lnTo>
                    <a:pt x="187464" y="147802"/>
                  </a:lnTo>
                  <a:lnTo>
                    <a:pt x="188480" y="145427"/>
                  </a:lnTo>
                  <a:close/>
                </a:path>
                <a:path w="865505" h="301625">
                  <a:moveTo>
                    <a:pt x="211188" y="204063"/>
                  </a:moveTo>
                  <a:lnTo>
                    <a:pt x="210515" y="201015"/>
                  </a:lnTo>
                  <a:lnTo>
                    <a:pt x="210439" y="200571"/>
                  </a:lnTo>
                  <a:lnTo>
                    <a:pt x="208826" y="191528"/>
                  </a:lnTo>
                  <a:lnTo>
                    <a:pt x="208140" y="188810"/>
                  </a:lnTo>
                  <a:lnTo>
                    <a:pt x="205765" y="189826"/>
                  </a:lnTo>
                  <a:lnTo>
                    <a:pt x="195199" y="192824"/>
                  </a:lnTo>
                  <a:lnTo>
                    <a:pt x="149529" y="200571"/>
                  </a:lnTo>
                  <a:lnTo>
                    <a:pt x="116281" y="204063"/>
                  </a:lnTo>
                  <a:lnTo>
                    <a:pt x="116332" y="202831"/>
                  </a:lnTo>
                  <a:lnTo>
                    <a:pt x="116420" y="201015"/>
                  </a:lnTo>
                  <a:lnTo>
                    <a:pt x="116547" y="198475"/>
                  </a:lnTo>
                  <a:lnTo>
                    <a:pt x="116649" y="196342"/>
                  </a:lnTo>
                  <a:lnTo>
                    <a:pt x="116725" y="194729"/>
                  </a:lnTo>
                  <a:lnTo>
                    <a:pt x="116827" y="192824"/>
                  </a:lnTo>
                  <a:lnTo>
                    <a:pt x="116890" y="191528"/>
                  </a:lnTo>
                  <a:lnTo>
                    <a:pt x="116954" y="190169"/>
                  </a:lnTo>
                  <a:lnTo>
                    <a:pt x="117055" y="188810"/>
                  </a:lnTo>
                  <a:lnTo>
                    <a:pt x="117627" y="181356"/>
                  </a:lnTo>
                  <a:lnTo>
                    <a:pt x="117627" y="167792"/>
                  </a:lnTo>
                  <a:lnTo>
                    <a:pt x="118237" y="159994"/>
                  </a:lnTo>
                  <a:lnTo>
                    <a:pt x="118313" y="155587"/>
                  </a:lnTo>
                  <a:lnTo>
                    <a:pt x="92202" y="155587"/>
                  </a:lnTo>
                  <a:lnTo>
                    <a:pt x="94919" y="162369"/>
                  </a:lnTo>
                  <a:lnTo>
                    <a:pt x="94945" y="162636"/>
                  </a:lnTo>
                  <a:lnTo>
                    <a:pt x="96951" y="179324"/>
                  </a:lnTo>
                  <a:lnTo>
                    <a:pt x="96951" y="205422"/>
                  </a:lnTo>
                  <a:lnTo>
                    <a:pt x="68821" y="206781"/>
                  </a:lnTo>
                  <a:lnTo>
                    <a:pt x="47231" y="207378"/>
                  </a:lnTo>
                  <a:lnTo>
                    <a:pt x="9410" y="207378"/>
                  </a:lnTo>
                  <a:lnTo>
                    <a:pt x="1358" y="205765"/>
                  </a:lnTo>
                  <a:lnTo>
                    <a:pt x="0" y="207797"/>
                  </a:lnTo>
                  <a:lnTo>
                    <a:pt x="342" y="208470"/>
                  </a:lnTo>
                  <a:lnTo>
                    <a:pt x="1689" y="214236"/>
                  </a:lnTo>
                  <a:lnTo>
                    <a:pt x="3390" y="220675"/>
                  </a:lnTo>
                  <a:lnTo>
                    <a:pt x="3492" y="220954"/>
                  </a:lnTo>
                  <a:lnTo>
                    <a:pt x="4749" y="224409"/>
                  </a:lnTo>
                  <a:lnTo>
                    <a:pt x="5765" y="227457"/>
                  </a:lnTo>
                  <a:lnTo>
                    <a:pt x="7797" y="228815"/>
                  </a:lnTo>
                  <a:lnTo>
                    <a:pt x="23393" y="227457"/>
                  </a:lnTo>
                  <a:lnTo>
                    <a:pt x="85890" y="223647"/>
                  </a:lnTo>
                  <a:lnTo>
                    <a:pt x="147332" y="217246"/>
                  </a:lnTo>
                  <a:lnTo>
                    <a:pt x="201028" y="208470"/>
                  </a:lnTo>
                  <a:lnTo>
                    <a:pt x="208826" y="206108"/>
                  </a:lnTo>
                  <a:lnTo>
                    <a:pt x="211188" y="204063"/>
                  </a:lnTo>
                  <a:close/>
                </a:path>
                <a:path w="865505" h="301625">
                  <a:moveTo>
                    <a:pt x="244411" y="673"/>
                  </a:moveTo>
                  <a:lnTo>
                    <a:pt x="242036" y="673"/>
                  </a:lnTo>
                  <a:lnTo>
                    <a:pt x="222719" y="0"/>
                  </a:lnTo>
                  <a:lnTo>
                    <a:pt x="219329" y="0"/>
                  </a:lnTo>
                  <a:lnTo>
                    <a:pt x="217639" y="1689"/>
                  </a:lnTo>
                  <a:lnTo>
                    <a:pt x="218313" y="3390"/>
                  </a:lnTo>
                  <a:lnTo>
                    <a:pt x="220002" y="6769"/>
                  </a:lnTo>
                  <a:lnTo>
                    <a:pt x="221703" y="28803"/>
                  </a:lnTo>
                  <a:lnTo>
                    <a:pt x="221703" y="288137"/>
                  </a:lnTo>
                  <a:lnTo>
                    <a:pt x="223062" y="288137"/>
                  </a:lnTo>
                  <a:lnTo>
                    <a:pt x="240347" y="287121"/>
                  </a:lnTo>
                  <a:lnTo>
                    <a:pt x="242036" y="286778"/>
                  </a:lnTo>
                  <a:lnTo>
                    <a:pt x="243065" y="284746"/>
                  </a:lnTo>
                  <a:lnTo>
                    <a:pt x="243166" y="28803"/>
                  </a:lnTo>
                  <a:lnTo>
                    <a:pt x="243395" y="15925"/>
                  </a:lnTo>
                  <a:lnTo>
                    <a:pt x="244411" y="3390"/>
                  </a:lnTo>
                  <a:lnTo>
                    <a:pt x="244411" y="673"/>
                  </a:lnTo>
                  <a:close/>
                </a:path>
                <a:path w="865505" h="301625">
                  <a:moveTo>
                    <a:pt x="539673" y="133553"/>
                  </a:moveTo>
                  <a:lnTo>
                    <a:pt x="495071" y="103517"/>
                  </a:lnTo>
                  <a:lnTo>
                    <a:pt x="453364" y="81686"/>
                  </a:lnTo>
                  <a:lnTo>
                    <a:pt x="426453" y="68465"/>
                  </a:lnTo>
                  <a:lnTo>
                    <a:pt x="435267" y="53213"/>
                  </a:lnTo>
                  <a:lnTo>
                    <a:pt x="447471" y="29146"/>
                  </a:lnTo>
                  <a:lnTo>
                    <a:pt x="450862" y="22364"/>
                  </a:lnTo>
                  <a:lnTo>
                    <a:pt x="452894" y="19659"/>
                  </a:lnTo>
                  <a:lnTo>
                    <a:pt x="449503" y="18300"/>
                  </a:lnTo>
                  <a:lnTo>
                    <a:pt x="426453" y="10160"/>
                  </a:lnTo>
                  <a:lnTo>
                    <a:pt x="422046" y="9144"/>
                  </a:lnTo>
                  <a:lnTo>
                    <a:pt x="422046" y="12877"/>
                  </a:lnTo>
                  <a:lnTo>
                    <a:pt x="421703" y="18300"/>
                  </a:lnTo>
                  <a:lnTo>
                    <a:pt x="416966" y="34239"/>
                  </a:lnTo>
                  <a:lnTo>
                    <a:pt x="411200" y="49491"/>
                  </a:lnTo>
                  <a:lnTo>
                    <a:pt x="408482" y="53898"/>
                  </a:lnTo>
                  <a:lnTo>
                    <a:pt x="403936" y="63182"/>
                  </a:lnTo>
                  <a:lnTo>
                    <a:pt x="376631" y="97828"/>
                  </a:lnTo>
                  <a:lnTo>
                    <a:pt x="337502" y="130403"/>
                  </a:lnTo>
                  <a:lnTo>
                    <a:pt x="304761" y="148132"/>
                  </a:lnTo>
                  <a:lnTo>
                    <a:pt x="304076" y="148818"/>
                  </a:lnTo>
                  <a:lnTo>
                    <a:pt x="301701" y="150164"/>
                  </a:lnTo>
                  <a:lnTo>
                    <a:pt x="314248" y="162712"/>
                  </a:lnTo>
                  <a:lnTo>
                    <a:pt x="320014" y="163385"/>
                  </a:lnTo>
                  <a:lnTo>
                    <a:pt x="322046" y="162369"/>
                  </a:lnTo>
                  <a:lnTo>
                    <a:pt x="356920" y="142836"/>
                  </a:lnTo>
                  <a:lnTo>
                    <a:pt x="394716" y="109575"/>
                  </a:lnTo>
                  <a:lnTo>
                    <a:pt x="417639" y="81686"/>
                  </a:lnTo>
                  <a:lnTo>
                    <a:pt x="424726" y="84963"/>
                  </a:lnTo>
                  <a:lnTo>
                    <a:pt x="458685" y="104559"/>
                  </a:lnTo>
                  <a:lnTo>
                    <a:pt x="493217" y="128066"/>
                  </a:lnTo>
                  <a:lnTo>
                    <a:pt x="523074" y="154241"/>
                  </a:lnTo>
                  <a:lnTo>
                    <a:pt x="528828" y="148475"/>
                  </a:lnTo>
                  <a:lnTo>
                    <a:pt x="535952" y="140004"/>
                  </a:lnTo>
                  <a:lnTo>
                    <a:pt x="537984" y="136271"/>
                  </a:lnTo>
                  <a:lnTo>
                    <a:pt x="539673" y="133553"/>
                  </a:lnTo>
                  <a:close/>
                </a:path>
                <a:path w="865505" h="301625">
                  <a:moveTo>
                    <a:pt x="561378" y="243395"/>
                  </a:moveTo>
                  <a:lnTo>
                    <a:pt x="560057" y="232816"/>
                  </a:lnTo>
                  <a:lnTo>
                    <a:pt x="559981" y="232206"/>
                  </a:lnTo>
                  <a:lnTo>
                    <a:pt x="559917" y="231724"/>
                  </a:lnTo>
                  <a:lnTo>
                    <a:pt x="559828" y="231038"/>
                  </a:lnTo>
                  <a:lnTo>
                    <a:pt x="559727" y="230174"/>
                  </a:lnTo>
                  <a:lnTo>
                    <a:pt x="559676" y="229831"/>
                  </a:lnTo>
                  <a:lnTo>
                    <a:pt x="559587" y="229095"/>
                  </a:lnTo>
                  <a:lnTo>
                    <a:pt x="559511" y="228460"/>
                  </a:lnTo>
                  <a:lnTo>
                    <a:pt x="559384" y="227457"/>
                  </a:lnTo>
                  <a:lnTo>
                    <a:pt x="559346" y="227126"/>
                  </a:lnTo>
                  <a:lnTo>
                    <a:pt x="559003" y="225425"/>
                  </a:lnTo>
                  <a:lnTo>
                    <a:pt x="556971" y="223393"/>
                  </a:lnTo>
                  <a:lnTo>
                    <a:pt x="553580" y="224066"/>
                  </a:lnTo>
                  <a:lnTo>
                    <a:pt x="547204" y="225082"/>
                  </a:lnTo>
                  <a:lnTo>
                    <a:pt x="504799" y="229095"/>
                  </a:lnTo>
                  <a:lnTo>
                    <a:pt x="457365" y="231470"/>
                  </a:lnTo>
                  <a:lnTo>
                    <a:pt x="449414" y="231724"/>
                  </a:lnTo>
                  <a:lnTo>
                    <a:pt x="449897" y="231724"/>
                  </a:lnTo>
                  <a:lnTo>
                    <a:pt x="431546" y="232206"/>
                  </a:lnTo>
                  <a:lnTo>
                    <a:pt x="431546" y="232054"/>
                  </a:lnTo>
                  <a:lnTo>
                    <a:pt x="431673" y="227457"/>
                  </a:lnTo>
                  <a:lnTo>
                    <a:pt x="431774" y="223393"/>
                  </a:lnTo>
                  <a:lnTo>
                    <a:pt x="432562" y="194576"/>
                  </a:lnTo>
                  <a:lnTo>
                    <a:pt x="432892" y="185762"/>
                  </a:lnTo>
                  <a:lnTo>
                    <a:pt x="432943" y="183730"/>
                  </a:lnTo>
                  <a:lnTo>
                    <a:pt x="433235" y="169494"/>
                  </a:lnTo>
                  <a:lnTo>
                    <a:pt x="433908" y="160680"/>
                  </a:lnTo>
                  <a:lnTo>
                    <a:pt x="433908" y="157289"/>
                  </a:lnTo>
                  <a:lnTo>
                    <a:pt x="407809" y="157289"/>
                  </a:lnTo>
                  <a:lnTo>
                    <a:pt x="410527" y="164071"/>
                  </a:lnTo>
                  <a:lnTo>
                    <a:pt x="412559" y="183730"/>
                  </a:lnTo>
                  <a:lnTo>
                    <a:pt x="412559" y="232549"/>
                  </a:lnTo>
                  <a:lnTo>
                    <a:pt x="402920" y="232816"/>
                  </a:lnTo>
                  <a:lnTo>
                    <a:pt x="340906" y="232816"/>
                  </a:lnTo>
                  <a:lnTo>
                    <a:pt x="323443" y="232549"/>
                  </a:lnTo>
                  <a:lnTo>
                    <a:pt x="325678" y="232549"/>
                  </a:lnTo>
                  <a:lnTo>
                    <a:pt x="304838" y="232054"/>
                  </a:lnTo>
                  <a:lnTo>
                    <a:pt x="296786" y="231724"/>
                  </a:lnTo>
                  <a:lnTo>
                    <a:pt x="289153" y="231038"/>
                  </a:lnTo>
                  <a:lnTo>
                    <a:pt x="289560" y="231038"/>
                  </a:lnTo>
                  <a:lnTo>
                    <a:pt x="282727" y="230174"/>
                  </a:lnTo>
                  <a:lnTo>
                    <a:pt x="281025" y="229831"/>
                  </a:lnTo>
                  <a:lnTo>
                    <a:pt x="279755" y="232054"/>
                  </a:lnTo>
                  <a:lnTo>
                    <a:pt x="279844" y="232549"/>
                  </a:lnTo>
                  <a:lnTo>
                    <a:pt x="279984" y="232816"/>
                  </a:lnTo>
                  <a:lnTo>
                    <a:pt x="281368" y="238645"/>
                  </a:lnTo>
                  <a:lnTo>
                    <a:pt x="283400" y="246443"/>
                  </a:lnTo>
                  <a:lnTo>
                    <a:pt x="284873" y="250507"/>
                  </a:lnTo>
                  <a:lnTo>
                    <a:pt x="285432" y="252209"/>
                  </a:lnTo>
                  <a:lnTo>
                    <a:pt x="288150" y="254241"/>
                  </a:lnTo>
                  <a:lnTo>
                    <a:pt x="291871" y="253898"/>
                  </a:lnTo>
                  <a:lnTo>
                    <a:pt x="303339" y="252704"/>
                  </a:lnTo>
                  <a:lnTo>
                    <a:pt x="312420" y="251955"/>
                  </a:lnTo>
                  <a:lnTo>
                    <a:pt x="323862" y="251333"/>
                  </a:lnTo>
                  <a:lnTo>
                    <a:pt x="374929" y="249224"/>
                  </a:lnTo>
                  <a:lnTo>
                    <a:pt x="438378" y="247802"/>
                  </a:lnTo>
                  <a:lnTo>
                    <a:pt x="453580" y="247561"/>
                  </a:lnTo>
                  <a:lnTo>
                    <a:pt x="546722" y="247561"/>
                  </a:lnTo>
                  <a:lnTo>
                    <a:pt x="554939" y="247802"/>
                  </a:lnTo>
                  <a:lnTo>
                    <a:pt x="559346" y="247802"/>
                  </a:lnTo>
                  <a:lnTo>
                    <a:pt x="559511" y="247561"/>
                  </a:lnTo>
                  <a:lnTo>
                    <a:pt x="561378" y="245084"/>
                  </a:lnTo>
                  <a:lnTo>
                    <a:pt x="561378" y="243395"/>
                  </a:lnTo>
                  <a:close/>
                </a:path>
                <a:path w="865505" h="301625">
                  <a:moveTo>
                    <a:pt x="800595" y="48768"/>
                  </a:moveTo>
                  <a:lnTo>
                    <a:pt x="779284" y="15214"/>
                  </a:lnTo>
                  <a:lnTo>
                    <a:pt x="779284" y="51028"/>
                  </a:lnTo>
                  <a:lnTo>
                    <a:pt x="779233" y="52641"/>
                  </a:lnTo>
                  <a:lnTo>
                    <a:pt x="779005" y="59994"/>
                  </a:lnTo>
                  <a:lnTo>
                    <a:pt x="778891" y="62369"/>
                  </a:lnTo>
                  <a:lnTo>
                    <a:pt x="778865" y="63042"/>
                  </a:lnTo>
                  <a:lnTo>
                    <a:pt x="754126" y="100164"/>
                  </a:lnTo>
                  <a:lnTo>
                    <a:pt x="724941" y="105676"/>
                  </a:lnTo>
                  <a:lnTo>
                    <a:pt x="728649" y="105676"/>
                  </a:lnTo>
                  <a:lnTo>
                    <a:pt x="690651" y="101714"/>
                  </a:lnTo>
                  <a:lnTo>
                    <a:pt x="665276" y="71132"/>
                  </a:lnTo>
                  <a:lnTo>
                    <a:pt x="665111" y="49149"/>
                  </a:lnTo>
                  <a:lnTo>
                    <a:pt x="672731" y="39319"/>
                  </a:lnTo>
                  <a:lnTo>
                    <a:pt x="706831" y="18643"/>
                  </a:lnTo>
                  <a:lnTo>
                    <a:pt x="723798" y="17576"/>
                  </a:lnTo>
                  <a:lnTo>
                    <a:pt x="732015" y="17297"/>
                  </a:lnTo>
                  <a:lnTo>
                    <a:pt x="772350" y="35407"/>
                  </a:lnTo>
                  <a:lnTo>
                    <a:pt x="779284" y="51028"/>
                  </a:lnTo>
                  <a:lnTo>
                    <a:pt x="779284" y="15214"/>
                  </a:lnTo>
                  <a:lnTo>
                    <a:pt x="735558" y="1397"/>
                  </a:lnTo>
                  <a:lnTo>
                    <a:pt x="713409" y="1917"/>
                  </a:lnTo>
                  <a:lnTo>
                    <a:pt x="710666" y="1917"/>
                  </a:lnTo>
                  <a:lnTo>
                    <a:pt x="672795" y="14820"/>
                  </a:lnTo>
                  <a:lnTo>
                    <a:pt x="645744" y="45910"/>
                  </a:lnTo>
                  <a:lnTo>
                    <a:pt x="644588" y="52641"/>
                  </a:lnTo>
                  <a:lnTo>
                    <a:pt x="644588" y="74231"/>
                  </a:lnTo>
                  <a:lnTo>
                    <a:pt x="666330" y="108331"/>
                  </a:lnTo>
                  <a:lnTo>
                    <a:pt x="708469" y="122707"/>
                  </a:lnTo>
                  <a:lnTo>
                    <a:pt x="722401" y="122707"/>
                  </a:lnTo>
                  <a:lnTo>
                    <a:pt x="737108" y="122135"/>
                  </a:lnTo>
                  <a:lnTo>
                    <a:pt x="736079" y="122135"/>
                  </a:lnTo>
                  <a:lnTo>
                    <a:pt x="744156" y="121145"/>
                  </a:lnTo>
                  <a:lnTo>
                    <a:pt x="783704" y="100698"/>
                  </a:lnTo>
                  <a:lnTo>
                    <a:pt x="800379" y="59994"/>
                  </a:lnTo>
                  <a:lnTo>
                    <a:pt x="800595" y="48768"/>
                  </a:lnTo>
                  <a:close/>
                </a:path>
                <a:path w="865505" h="301625">
                  <a:moveTo>
                    <a:pt x="819683" y="299999"/>
                  </a:moveTo>
                  <a:lnTo>
                    <a:pt x="819353" y="296278"/>
                  </a:lnTo>
                  <a:lnTo>
                    <a:pt x="817270" y="284581"/>
                  </a:lnTo>
                  <a:lnTo>
                    <a:pt x="817245" y="284416"/>
                  </a:lnTo>
                  <a:lnTo>
                    <a:pt x="817118" y="283730"/>
                  </a:lnTo>
                  <a:lnTo>
                    <a:pt x="816825" y="282079"/>
                  </a:lnTo>
                  <a:lnTo>
                    <a:pt x="816305" y="279323"/>
                  </a:lnTo>
                  <a:lnTo>
                    <a:pt x="814260" y="277291"/>
                  </a:lnTo>
                  <a:lnTo>
                    <a:pt x="802398" y="279666"/>
                  </a:lnTo>
                  <a:lnTo>
                    <a:pt x="778903" y="282079"/>
                  </a:lnTo>
                  <a:lnTo>
                    <a:pt x="720344" y="284581"/>
                  </a:lnTo>
                  <a:lnTo>
                    <a:pt x="697649" y="284581"/>
                  </a:lnTo>
                  <a:lnTo>
                    <a:pt x="682739" y="284416"/>
                  </a:lnTo>
                  <a:lnTo>
                    <a:pt x="672058" y="284035"/>
                  </a:lnTo>
                  <a:lnTo>
                    <a:pt x="672439" y="284035"/>
                  </a:lnTo>
                  <a:lnTo>
                    <a:pt x="666800" y="283730"/>
                  </a:lnTo>
                  <a:lnTo>
                    <a:pt x="662393" y="280682"/>
                  </a:lnTo>
                  <a:lnTo>
                    <a:pt x="662444" y="240347"/>
                  </a:lnTo>
                  <a:lnTo>
                    <a:pt x="662736" y="230847"/>
                  </a:lnTo>
                  <a:lnTo>
                    <a:pt x="662965" y="225425"/>
                  </a:lnTo>
                  <a:lnTo>
                    <a:pt x="663079" y="220002"/>
                  </a:lnTo>
                  <a:lnTo>
                    <a:pt x="661377" y="219659"/>
                  </a:lnTo>
                  <a:lnTo>
                    <a:pt x="660704" y="219659"/>
                  </a:lnTo>
                  <a:lnTo>
                    <a:pt x="651548" y="218986"/>
                  </a:lnTo>
                  <a:lnTo>
                    <a:pt x="641718" y="218643"/>
                  </a:lnTo>
                  <a:lnTo>
                    <a:pt x="636638" y="218643"/>
                  </a:lnTo>
                  <a:lnTo>
                    <a:pt x="636739" y="218986"/>
                  </a:lnTo>
                  <a:lnTo>
                    <a:pt x="638670" y="225425"/>
                  </a:lnTo>
                  <a:lnTo>
                    <a:pt x="641045" y="240347"/>
                  </a:lnTo>
                  <a:lnTo>
                    <a:pt x="641134" y="277291"/>
                  </a:lnTo>
                  <a:lnTo>
                    <a:pt x="641261" y="282613"/>
                  </a:lnTo>
                  <a:lnTo>
                    <a:pt x="641299" y="284581"/>
                  </a:lnTo>
                  <a:lnTo>
                    <a:pt x="641413" y="289547"/>
                  </a:lnTo>
                  <a:lnTo>
                    <a:pt x="644042" y="298094"/>
                  </a:lnTo>
                  <a:lnTo>
                    <a:pt x="651192" y="301244"/>
                  </a:lnTo>
                  <a:lnTo>
                    <a:pt x="661835" y="301599"/>
                  </a:lnTo>
                  <a:lnTo>
                    <a:pt x="704557" y="301599"/>
                  </a:lnTo>
                  <a:lnTo>
                    <a:pt x="725919" y="301244"/>
                  </a:lnTo>
                  <a:lnTo>
                    <a:pt x="724433" y="301244"/>
                  </a:lnTo>
                  <a:lnTo>
                    <a:pt x="786447" y="299999"/>
                  </a:lnTo>
                  <a:lnTo>
                    <a:pt x="819683" y="299999"/>
                  </a:lnTo>
                  <a:close/>
                </a:path>
                <a:path w="865505" h="301625">
                  <a:moveTo>
                    <a:pt x="865111" y="172542"/>
                  </a:moveTo>
                  <a:lnTo>
                    <a:pt x="865047" y="171615"/>
                  </a:lnTo>
                  <a:lnTo>
                    <a:pt x="864781" y="167792"/>
                  </a:lnTo>
                  <a:lnTo>
                    <a:pt x="863600" y="159169"/>
                  </a:lnTo>
                  <a:lnTo>
                    <a:pt x="863561" y="158915"/>
                  </a:lnTo>
                  <a:lnTo>
                    <a:pt x="863460" y="158165"/>
                  </a:lnTo>
                  <a:lnTo>
                    <a:pt x="863371" y="157518"/>
                  </a:lnTo>
                  <a:lnTo>
                    <a:pt x="863295" y="156921"/>
                  </a:lnTo>
                  <a:lnTo>
                    <a:pt x="863206" y="156248"/>
                  </a:lnTo>
                  <a:lnTo>
                    <a:pt x="863117" y="155587"/>
                  </a:lnTo>
                  <a:lnTo>
                    <a:pt x="862736" y="152882"/>
                  </a:lnTo>
                  <a:lnTo>
                    <a:pt x="862406" y="151180"/>
                  </a:lnTo>
                  <a:lnTo>
                    <a:pt x="860374" y="149148"/>
                  </a:lnTo>
                  <a:lnTo>
                    <a:pt x="848169" y="151523"/>
                  </a:lnTo>
                  <a:lnTo>
                    <a:pt x="822426" y="153682"/>
                  </a:lnTo>
                  <a:lnTo>
                    <a:pt x="815365" y="154190"/>
                  </a:lnTo>
                  <a:lnTo>
                    <a:pt x="773963" y="156248"/>
                  </a:lnTo>
                  <a:lnTo>
                    <a:pt x="740181" y="157518"/>
                  </a:lnTo>
                  <a:lnTo>
                    <a:pt x="696328" y="158648"/>
                  </a:lnTo>
                  <a:lnTo>
                    <a:pt x="698182" y="158648"/>
                  </a:lnTo>
                  <a:lnTo>
                    <a:pt x="681380" y="158915"/>
                  </a:lnTo>
                  <a:lnTo>
                    <a:pt x="665873" y="158915"/>
                  </a:lnTo>
                  <a:lnTo>
                    <a:pt x="644525" y="159169"/>
                  </a:lnTo>
                  <a:lnTo>
                    <a:pt x="633780" y="159169"/>
                  </a:lnTo>
                  <a:lnTo>
                    <a:pt x="622782" y="158915"/>
                  </a:lnTo>
                  <a:lnTo>
                    <a:pt x="623468" y="158915"/>
                  </a:lnTo>
                  <a:lnTo>
                    <a:pt x="597192" y="157924"/>
                  </a:lnTo>
                  <a:lnTo>
                    <a:pt x="590016" y="157518"/>
                  </a:lnTo>
                  <a:lnTo>
                    <a:pt x="583742" y="156921"/>
                  </a:lnTo>
                  <a:lnTo>
                    <a:pt x="575348" y="155854"/>
                  </a:lnTo>
                  <a:lnTo>
                    <a:pt x="575564" y="155854"/>
                  </a:lnTo>
                  <a:lnTo>
                    <a:pt x="574255" y="155587"/>
                  </a:lnTo>
                  <a:lnTo>
                    <a:pt x="572922" y="157924"/>
                  </a:lnTo>
                  <a:lnTo>
                    <a:pt x="572998" y="158165"/>
                  </a:lnTo>
                  <a:lnTo>
                    <a:pt x="573239" y="158648"/>
                  </a:lnTo>
                  <a:lnTo>
                    <a:pt x="573366" y="159169"/>
                  </a:lnTo>
                  <a:lnTo>
                    <a:pt x="574598" y="164401"/>
                  </a:lnTo>
                  <a:lnTo>
                    <a:pt x="576618" y="171818"/>
                  </a:lnTo>
                  <a:lnTo>
                    <a:pt x="578040" y="175742"/>
                  </a:lnTo>
                  <a:lnTo>
                    <a:pt x="578662" y="177622"/>
                  </a:lnTo>
                  <a:lnTo>
                    <a:pt x="581380" y="179666"/>
                  </a:lnTo>
                  <a:lnTo>
                    <a:pt x="585101" y="179324"/>
                  </a:lnTo>
                  <a:lnTo>
                    <a:pt x="593534" y="178320"/>
                  </a:lnTo>
                  <a:lnTo>
                    <a:pt x="601141" y="177622"/>
                  </a:lnTo>
                  <a:lnTo>
                    <a:pt x="601522" y="177622"/>
                  </a:lnTo>
                  <a:lnTo>
                    <a:pt x="609511" y="177152"/>
                  </a:lnTo>
                  <a:lnTo>
                    <a:pt x="639622" y="175742"/>
                  </a:lnTo>
                  <a:lnTo>
                    <a:pt x="681723" y="174244"/>
                  </a:lnTo>
                  <a:lnTo>
                    <a:pt x="681812" y="175742"/>
                  </a:lnTo>
                  <a:lnTo>
                    <a:pt x="681926" y="177622"/>
                  </a:lnTo>
                  <a:lnTo>
                    <a:pt x="682053" y="179666"/>
                  </a:lnTo>
                  <a:lnTo>
                    <a:pt x="682396" y="185420"/>
                  </a:lnTo>
                  <a:lnTo>
                    <a:pt x="682282" y="194348"/>
                  </a:lnTo>
                  <a:lnTo>
                    <a:pt x="682053" y="210845"/>
                  </a:lnTo>
                  <a:lnTo>
                    <a:pt x="681964" y="212432"/>
                  </a:lnTo>
                  <a:lnTo>
                    <a:pt x="680707" y="233565"/>
                  </a:lnTo>
                  <a:lnTo>
                    <a:pt x="679767" y="241020"/>
                  </a:lnTo>
                  <a:lnTo>
                    <a:pt x="679678" y="243395"/>
                  </a:lnTo>
                  <a:lnTo>
                    <a:pt x="681037" y="243395"/>
                  </a:lnTo>
                  <a:lnTo>
                    <a:pt x="700697" y="242036"/>
                  </a:lnTo>
                  <a:lnTo>
                    <a:pt x="702602" y="223050"/>
                  </a:lnTo>
                  <a:lnTo>
                    <a:pt x="702945" y="218478"/>
                  </a:lnTo>
                  <a:lnTo>
                    <a:pt x="703745" y="174244"/>
                  </a:lnTo>
                  <a:lnTo>
                    <a:pt x="703757" y="173558"/>
                  </a:lnTo>
                  <a:lnTo>
                    <a:pt x="761377" y="172199"/>
                  </a:lnTo>
                  <a:lnTo>
                    <a:pt x="761377" y="242379"/>
                  </a:lnTo>
                  <a:lnTo>
                    <a:pt x="762736" y="242379"/>
                  </a:lnTo>
                  <a:lnTo>
                    <a:pt x="779348" y="241363"/>
                  </a:lnTo>
                  <a:lnTo>
                    <a:pt x="782739" y="241020"/>
                  </a:lnTo>
                  <a:lnTo>
                    <a:pt x="782739" y="172199"/>
                  </a:lnTo>
                  <a:lnTo>
                    <a:pt x="782739" y="171818"/>
                  </a:lnTo>
                  <a:lnTo>
                    <a:pt x="794854" y="171818"/>
                  </a:lnTo>
                  <a:lnTo>
                    <a:pt x="807427" y="171615"/>
                  </a:lnTo>
                  <a:lnTo>
                    <a:pt x="846912" y="171615"/>
                  </a:lnTo>
                  <a:lnTo>
                    <a:pt x="851979" y="171818"/>
                  </a:lnTo>
                  <a:lnTo>
                    <a:pt x="858329" y="172199"/>
                  </a:lnTo>
                  <a:lnTo>
                    <a:pt x="865111" y="17254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3923702" y="5746683"/>
              <a:ext cx="878205" cy="0"/>
            </a:xfrm>
            <a:custGeom>
              <a:avLst/>
              <a:gdLst/>
              <a:ahLst/>
              <a:cxnLst/>
              <a:rect l="l" t="t" r="r" b="b"/>
              <a:pathLst>
                <a:path w="878205" h="0">
                  <a:moveTo>
                    <a:pt x="0" y="0"/>
                  </a:moveTo>
                  <a:lnTo>
                    <a:pt x="878090" y="0"/>
                  </a:lnTo>
                </a:path>
              </a:pathLst>
            </a:custGeom>
            <a:ln w="1694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90075" y="6202313"/>
              <a:ext cx="149717" cy="18609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75141" y="6202521"/>
              <a:ext cx="157195" cy="18173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820076" y="6202313"/>
              <a:ext cx="149502" cy="18609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04719" y="6206264"/>
              <a:ext cx="219782" cy="205435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14304644" y="6202324"/>
              <a:ext cx="536575" cy="186690"/>
            </a:xfrm>
            <a:custGeom>
              <a:avLst/>
              <a:gdLst/>
              <a:ahLst/>
              <a:cxnLst/>
              <a:rect l="l" t="t" r="r" b="b"/>
              <a:pathLst>
                <a:path w="536575" h="186689">
                  <a:moveTo>
                    <a:pt x="70904" y="18503"/>
                  </a:moveTo>
                  <a:lnTo>
                    <a:pt x="56756" y="18503"/>
                  </a:lnTo>
                  <a:lnTo>
                    <a:pt x="56756" y="64452"/>
                  </a:lnTo>
                  <a:lnTo>
                    <a:pt x="70904" y="64452"/>
                  </a:lnTo>
                  <a:lnTo>
                    <a:pt x="70904" y="18503"/>
                  </a:lnTo>
                  <a:close/>
                </a:path>
                <a:path w="536575" h="186689">
                  <a:moveTo>
                    <a:pt x="114147" y="83794"/>
                  </a:moveTo>
                  <a:lnTo>
                    <a:pt x="99796" y="83794"/>
                  </a:lnTo>
                  <a:lnTo>
                    <a:pt x="99796" y="176530"/>
                  </a:lnTo>
                  <a:lnTo>
                    <a:pt x="114147" y="176530"/>
                  </a:lnTo>
                  <a:lnTo>
                    <a:pt x="114147" y="83794"/>
                  </a:lnTo>
                  <a:close/>
                </a:path>
                <a:path w="536575" h="186689">
                  <a:moveTo>
                    <a:pt x="114147" y="4152"/>
                  </a:moveTo>
                  <a:lnTo>
                    <a:pt x="99796" y="4152"/>
                  </a:lnTo>
                  <a:lnTo>
                    <a:pt x="99796" y="70815"/>
                  </a:lnTo>
                  <a:lnTo>
                    <a:pt x="70904" y="70815"/>
                  </a:lnTo>
                  <a:lnTo>
                    <a:pt x="70904" y="64465"/>
                  </a:lnTo>
                  <a:lnTo>
                    <a:pt x="56756" y="64465"/>
                  </a:lnTo>
                  <a:lnTo>
                    <a:pt x="56756" y="77165"/>
                  </a:lnTo>
                  <a:lnTo>
                    <a:pt x="56756" y="83515"/>
                  </a:lnTo>
                  <a:lnTo>
                    <a:pt x="56756" y="126695"/>
                  </a:lnTo>
                  <a:lnTo>
                    <a:pt x="14554" y="126695"/>
                  </a:lnTo>
                  <a:lnTo>
                    <a:pt x="14554" y="77165"/>
                  </a:lnTo>
                  <a:lnTo>
                    <a:pt x="56756" y="77165"/>
                  </a:lnTo>
                  <a:lnTo>
                    <a:pt x="56756" y="64465"/>
                  </a:lnTo>
                  <a:lnTo>
                    <a:pt x="14554" y="64465"/>
                  </a:lnTo>
                  <a:lnTo>
                    <a:pt x="14554" y="18745"/>
                  </a:lnTo>
                  <a:lnTo>
                    <a:pt x="0" y="18745"/>
                  </a:lnTo>
                  <a:lnTo>
                    <a:pt x="0" y="138125"/>
                  </a:lnTo>
                  <a:lnTo>
                    <a:pt x="70904" y="138125"/>
                  </a:lnTo>
                  <a:lnTo>
                    <a:pt x="70904" y="126695"/>
                  </a:lnTo>
                  <a:lnTo>
                    <a:pt x="70904" y="83515"/>
                  </a:lnTo>
                  <a:lnTo>
                    <a:pt x="114147" y="83515"/>
                  </a:lnTo>
                  <a:lnTo>
                    <a:pt x="114147" y="77165"/>
                  </a:lnTo>
                  <a:lnTo>
                    <a:pt x="114147" y="71107"/>
                  </a:lnTo>
                  <a:lnTo>
                    <a:pt x="114147" y="70815"/>
                  </a:lnTo>
                  <a:lnTo>
                    <a:pt x="114147" y="4152"/>
                  </a:lnTo>
                  <a:close/>
                </a:path>
                <a:path w="536575" h="186689">
                  <a:moveTo>
                    <a:pt x="150749" y="0"/>
                  </a:moveTo>
                  <a:lnTo>
                    <a:pt x="136194" y="0"/>
                  </a:lnTo>
                  <a:lnTo>
                    <a:pt x="136194" y="186093"/>
                  </a:lnTo>
                  <a:lnTo>
                    <a:pt x="150749" y="186093"/>
                  </a:lnTo>
                  <a:lnTo>
                    <a:pt x="150749" y="0"/>
                  </a:lnTo>
                  <a:close/>
                </a:path>
                <a:path w="536575" h="186689">
                  <a:moveTo>
                    <a:pt x="339966" y="94399"/>
                  </a:moveTo>
                  <a:lnTo>
                    <a:pt x="316445" y="85979"/>
                  </a:lnTo>
                  <a:lnTo>
                    <a:pt x="294500" y="70929"/>
                  </a:lnTo>
                  <a:lnTo>
                    <a:pt x="279666" y="52603"/>
                  </a:lnTo>
                  <a:lnTo>
                    <a:pt x="278295" y="50914"/>
                  </a:lnTo>
                  <a:lnTo>
                    <a:pt x="271970" y="27647"/>
                  </a:lnTo>
                  <a:lnTo>
                    <a:pt x="271970" y="13296"/>
                  </a:lnTo>
                  <a:lnTo>
                    <a:pt x="255955" y="13296"/>
                  </a:lnTo>
                  <a:lnTo>
                    <a:pt x="255955" y="27647"/>
                  </a:lnTo>
                  <a:lnTo>
                    <a:pt x="249631" y="50914"/>
                  </a:lnTo>
                  <a:lnTo>
                    <a:pt x="233426" y="70929"/>
                  </a:lnTo>
                  <a:lnTo>
                    <a:pt x="211480" y="85979"/>
                  </a:lnTo>
                  <a:lnTo>
                    <a:pt x="187960" y="94399"/>
                  </a:lnTo>
                  <a:lnTo>
                    <a:pt x="194830" y="107073"/>
                  </a:lnTo>
                  <a:lnTo>
                    <a:pt x="215557" y="99644"/>
                  </a:lnTo>
                  <a:lnTo>
                    <a:pt x="235267" y="87718"/>
                  </a:lnTo>
                  <a:lnTo>
                    <a:pt x="252018" y="71843"/>
                  </a:lnTo>
                  <a:lnTo>
                    <a:pt x="263855" y="52603"/>
                  </a:lnTo>
                  <a:lnTo>
                    <a:pt x="275971" y="71843"/>
                  </a:lnTo>
                  <a:lnTo>
                    <a:pt x="292887" y="87718"/>
                  </a:lnTo>
                  <a:lnTo>
                    <a:pt x="312661" y="99644"/>
                  </a:lnTo>
                  <a:lnTo>
                    <a:pt x="333311" y="107073"/>
                  </a:lnTo>
                  <a:lnTo>
                    <a:pt x="339966" y="94399"/>
                  </a:lnTo>
                  <a:close/>
                </a:path>
                <a:path w="536575" h="186689">
                  <a:moveTo>
                    <a:pt x="349110" y="147828"/>
                  </a:moveTo>
                  <a:lnTo>
                    <a:pt x="180276" y="147828"/>
                  </a:lnTo>
                  <a:lnTo>
                    <a:pt x="180276" y="160515"/>
                  </a:lnTo>
                  <a:lnTo>
                    <a:pt x="349110" y="160515"/>
                  </a:lnTo>
                  <a:lnTo>
                    <a:pt x="349110" y="147828"/>
                  </a:lnTo>
                  <a:close/>
                </a:path>
                <a:path w="536575" h="186689">
                  <a:moveTo>
                    <a:pt x="516496" y="101295"/>
                  </a:moveTo>
                  <a:lnTo>
                    <a:pt x="404634" y="101295"/>
                  </a:lnTo>
                  <a:lnTo>
                    <a:pt x="404634" y="70815"/>
                  </a:lnTo>
                  <a:lnTo>
                    <a:pt x="510463" y="70815"/>
                  </a:lnTo>
                  <a:lnTo>
                    <a:pt x="510463" y="58115"/>
                  </a:lnTo>
                  <a:lnTo>
                    <a:pt x="404634" y="58115"/>
                  </a:lnTo>
                  <a:lnTo>
                    <a:pt x="404634" y="28905"/>
                  </a:lnTo>
                  <a:lnTo>
                    <a:pt x="514629" y="28905"/>
                  </a:lnTo>
                  <a:lnTo>
                    <a:pt x="514629" y="16205"/>
                  </a:lnTo>
                  <a:lnTo>
                    <a:pt x="389242" y="16205"/>
                  </a:lnTo>
                  <a:lnTo>
                    <a:pt x="389242" y="28905"/>
                  </a:lnTo>
                  <a:lnTo>
                    <a:pt x="389242" y="58115"/>
                  </a:lnTo>
                  <a:lnTo>
                    <a:pt x="389242" y="70815"/>
                  </a:lnTo>
                  <a:lnTo>
                    <a:pt x="389242" y="101295"/>
                  </a:lnTo>
                  <a:lnTo>
                    <a:pt x="389242" y="113995"/>
                  </a:lnTo>
                  <a:lnTo>
                    <a:pt x="516496" y="113995"/>
                  </a:lnTo>
                  <a:lnTo>
                    <a:pt x="516496" y="101295"/>
                  </a:lnTo>
                  <a:close/>
                </a:path>
                <a:path w="536575" h="186689">
                  <a:moveTo>
                    <a:pt x="536041" y="148869"/>
                  </a:moveTo>
                  <a:lnTo>
                    <a:pt x="367207" y="148869"/>
                  </a:lnTo>
                  <a:lnTo>
                    <a:pt x="367207" y="161556"/>
                  </a:lnTo>
                  <a:lnTo>
                    <a:pt x="536041" y="161556"/>
                  </a:lnTo>
                  <a:lnTo>
                    <a:pt x="536041" y="14886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859821" y="6202521"/>
              <a:ext cx="163225" cy="18360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052990" y="6202105"/>
              <a:ext cx="145967" cy="186305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13138722" y="6208763"/>
              <a:ext cx="2216785" cy="527050"/>
            </a:xfrm>
            <a:custGeom>
              <a:avLst/>
              <a:gdLst/>
              <a:ahLst/>
              <a:cxnLst/>
              <a:rect l="l" t="t" r="r" b="b"/>
              <a:pathLst>
                <a:path w="2216784" h="527050">
                  <a:moveTo>
                    <a:pt x="114160" y="423799"/>
                  </a:moveTo>
                  <a:lnTo>
                    <a:pt x="99809" y="423799"/>
                  </a:lnTo>
                  <a:lnTo>
                    <a:pt x="99809" y="517372"/>
                  </a:lnTo>
                  <a:lnTo>
                    <a:pt x="114160" y="517372"/>
                  </a:lnTo>
                  <a:lnTo>
                    <a:pt x="114160" y="423799"/>
                  </a:lnTo>
                  <a:close/>
                </a:path>
                <a:path w="2216784" h="527050">
                  <a:moveTo>
                    <a:pt x="114160" y="344792"/>
                  </a:moveTo>
                  <a:lnTo>
                    <a:pt x="99809" y="344792"/>
                  </a:lnTo>
                  <a:lnTo>
                    <a:pt x="99809" y="411086"/>
                  </a:lnTo>
                  <a:lnTo>
                    <a:pt x="70281" y="411086"/>
                  </a:lnTo>
                  <a:lnTo>
                    <a:pt x="70281" y="375526"/>
                  </a:lnTo>
                  <a:lnTo>
                    <a:pt x="70281" y="362826"/>
                  </a:lnTo>
                  <a:lnTo>
                    <a:pt x="56146" y="362826"/>
                  </a:lnTo>
                  <a:lnTo>
                    <a:pt x="56146" y="375526"/>
                  </a:lnTo>
                  <a:lnTo>
                    <a:pt x="56146" y="411086"/>
                  </a:lnTo>
                  <a:lnTo>
                    <a:pt x="56146" y="423786"/>
                  </a:lnTo>
                  <a:lnTo>
                    <a:pt x="56146" y="464426"/>
                  </a:lnTo>
                  <a:lnTo>
                    <a:pt x="14351" y="464426"/>
                  </a:lnTo>
                  <a:lnTo>
                    <a:pt x="14351" y="375526"/>
                  </a:lnTo>
                  <a:lnTo>
                    <a:pt x="56146" y="375526"/>
                  </a:lnTo>
                  <a:lnTo>
                    <a:pt x="56146" y="362826"/>
                  </a:lnTo>
                  <a:lnTo>
                    <a:pt x="0" y="362826"/>
                  </a:lnTo>
                  <a:lnTo>
                    <a:pt x="0" y="375526"/>
                  </a:lnTo>
                  <a:lnTo>
                    <a:pt x="0" y="464426"/>
                  </a:lnTo>
                  <a:lnTo>
                    <a:pt x="0" y="475856"/>
                  </a:lnTo>
                  <a:lnTo>
                    <a:pt x="70281" y="475856"/>
                  </a:lnTo>
                  <a:lnTo>
                    <a:pt x="70281" y="464426"/>
                  </a:lnTo>
                  <a:lnTo>
                    <a:pt x="70281" y="423786"/>
                  </a:lnTo>
                  <a:lnTo>
                    <a:pt x="114160" y="423786"/>
                  </a:lnTo>
                  <a:lnTo>
                    <a:pt x="114160" y="411111"/>
                  </a:lnTo>
                  <a:lnTo>
                    <a:pt x="114160" y="344792"/>
                  </a:lnTo>
                  <a:close/>
                </a:path>
                <a:path w="2216784" h="527050">
                  <a:moveTo>
                    <a:pt x="150749" y="340626"/>
                  </a:moveTo>
                  <a:lnTo>
                    <a:pt x="136194" y="340626"/>
                  </a:lnTo>
                  <a:lnTo>
                    <a:pt x="136194" y="526732"/>
                  </a:lnTo>
                  <a:lnTo>
                    <a:pt x="150749" y="526732"/>
                  </a:lnTo>
                  <a:lnTo>
                    <a:pt x="150749" y="340626"/>
                  </a:lnTo>
                  <a:close/>
                </a:path>
                <a:path w="2216784" h="527050">
                  <a:moveTo>
                    <a:pt x="2216543" y="0"/>
                  </a:moveTo>
                  <a:lnTo>
                    <a:pt x="2203869" y="0"/>
                  </a:lnTo>
                  <a:lnTo>
                    <a:pt x="2139823" y="201485"/>
                  </a:lnTo>
                  <a:lnTo>
                    <a:pt x="2152294" y="201485"/>
                  </a:lnTo>
                  <a:lnTo>
                    <a:pt x="2216543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23580" y="6549801"/>
              <a:ext cx="153452" cy="18152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4272" y="6549593"/>
              <a:ext cx="160106" cy="18589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00351" y="6549385"/>
              <a:ext cx="144719" cy="186305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80835" y="6549593"/>
              <a:ext cx="151373" cy="18568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4067349" y="6695976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5" h="62865">
                  <a:moveTo>
                    <a:pt x="4366" y="62795"/>
                  </a:moveTo>
                  <a:lnTo>
                    <a:pt x="0" y="52814"/>
                  </a:lnTo>
                  <a:lnTo>
                    <a:pt x="8297" y="47723"/>
                  </a:lnTo>
                  <a:lnTo>
                    <a:pt x="14607" y="41248"/>
                  </a:lnTo>
                  <a:lnTo>
                    <a:pt x="18655" y="33486"/>
                  </a:lnTo>
                  <a:lnTo>
                    <a:pt x="20169" y="24535"/>
                  </a:lnTo>
                  <a:lnTo>
                    <a:pt x="19337" y="24743"/>
                  </a:lnTo>
                  <a:lnTo>
                    <a:pt x="10812" y="24743"/>
                  </a:lnTo>
                  <a:lnTo>
                    <a:pt x="4782" y="20377"/>
                  </a:lnTo>
                  <a:lnTo>
                    <a:pt x="4782" y="4574"/>
                  </a:lnTo>
                  <a:lnTo>
                    <a:pt x="11020" y="0"/>
                  </a:lnTo>
                  <a:lnTo>
                    <a:pt x="17882" y="0"/>
                  </a:lnTo>
                  <a:lnTo>
                    <a:pt x="24201" y="1439"/>
                  </a:lnTo>
                  <a:lnTo>
                    <a:pt x="28980" y="5588"/>
                  </a:lnTo>
                  <a:lnTo>
                    <a:pt x="32005" y="12193"/>
                  </a:lnTo>
                  <a:lnTo>
                    <a:pt x="33060" y="21001"/>
                  </a:lnTo>
                  <a:lnTo>
                    <a:pt x="31004" y="34519"/>
                  </a:lnTo>
                  <a:lnTo>
                    <a:pt x="25185" y="46186"/>
                  </a:lnTo>
                  <a:lnTo>
                    <a:pt x="16130" y="55709"/>
                  </a:lnTo>
                  <a:lnTo>
                    <a:pt x="4366" y="6279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174552" y="6565396"/>
              <a:ext cx="395900" cy="192543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33127" y="6549593"/>
              <a:ext cx="156987" cy="18589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819016" y="6549385"/>
              <a:ext cx="152413" cy="18630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07611" y="6549593"/>
              <a:ext cx="170919" cy="181731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8111" y="6561653"/>
              <a:ext cx="168008" cy="17403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435458" y="6549385"/>
              <a:ext cx="156779" cy="18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15912288" y="6781832"/>
                  </a:moveTo>
                  <a:lnTo>
                    <a:pt x="0" y="6781832"/>
                  </a:lnTo>
                  <a:lnTo>
                    <a:pt x="0" y="0"/>
                  </a:lnTo>
                  <a:lnTo>
                    <a:pt x="15912288" y="0"/>
                  </a:lnTo>
                  <a:lnTo>
                    <a:pt x="15912288" y="6781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38693" y="2647917"/>
              <a:ext cx="15912465" cy="6782434"/>
            </a:xfrm>
            <a:custGeom>
              <a:avLst/>
              <a:gdLst/>
              <a:ahLst/>
              <a:cxnLst/>
              <a:rect l="l" t="t" r="r" b="b"/>
              <a:pathLst>
                <a:path w="15912465" h="6782434">
                  <a:moveTo>
                    <a:pt x="0" y="0"/>
                  </a:moveTo>
                  <a:lnTo>
                    <a:pt x="0" y="6781832"/>
                  </a:lnTo>
                  <a:lnTo>
                    <a:pt x="15912288" y="6781832"/>
                  </a:lnTo>
                  <a:lnTo>
                    <a:pt x="15912288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867935" y="2937135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0" y="495793"/>
                  </a:moveTo>
                  <a:lnTo>
                    <a:pt x="0" y="0"/>
                  </a:lnTo>
                  <a:lnTo>
                    <a:pt x="2692872" y="0"/>
                  </a:lnTo>
                  <a:lnTo>
                    <a:pt x="2692872" y="495793"/>
                  </a:lnTo>
                  <a:lnTo>
                    <a:pt x="0" y="495793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867935" y="2937135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2692872" y="0"/>
                  </a:moveTo>
                  <a:lnTo>
                    <a:pt x="0" y="0"/>
                  </a:lnTo>
                  <a:lnTo>
                    <a:pt x="0" y="495793"/>
                  </a:lnTo>
                  <a:lnTo>
                    <a:pt x="2692872" y="495793"/>
                  </a:lnTo>
                  <a:lnTo>
                    <a:pt x="2692872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720085" y="2457171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0" y="495793"/>
                  </a:moveTo>
                  <a:lnTo>
                    <a:pt x="0" y="0"/>
                  </a:lnTo>
                  <a:lnTo>
                    <a:pt x="2692872" y="0"/>
                  </a:lnTo>
                  <a:lnTo>
                    <a:pt x="2692872" y="495793"/>
                  </a:lnTo>
                  <a:lnTo>
                    <a:pt x="0" y="495793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720085" y="2457171"/>
              <a:ext cx="2693035" cy="495934"/>
            </a:xfrm>
            <a:custGeom>
              <a:avLst/>
              <a:gdLst/>
              <a:ahLst/>
              <a:cxnLst/>
              <a:rect l="l" t="t" r="r" b="b"/>
              <a:pathLst>
                <a:path w="2693034" h="495935">
                  <a:moveTo>
                    <a:pt x="2692872" y="0"/>
                  </a:moveTo>
                  <a:lnTo>
                    <a:pt x="0" y="0"/>
                  </a:lnTo>
                  <a:lnTo>
                    <a:pt x="0" y="495793"/>
                  </a:lnTo>
                  <a:lnTo>
                    <a:pt x="2692872" y="495793"/>
                  </a:lnTo>
                  <a:lnTo>
                    <a:pt x="2692872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572155" y="1730856"/>
              <a:ext cx="634365" cy="748665"/>
            </a:xfrm>
            <a:custGeom>
              <a:avLst/>
              <a:gdLst/>
              <a:ahLst/>
              <a:cxnLst/>
              <a:rect l="l" t="t" r="r" b="b"/>
              <a:pathLst>
                <a:path w="634365" h="748664">
                  <a:moveTo>
                    <a:pt x="491087" y="748469"/>
                  </a:moveTo>
                  <a:lnTo>
                    <a:pt x="143201" y="748469"/>
                  </a:lnTo>
                  <a:lnTo>
                    <a:pt x="130833" y="745518"/>
                  </a:lnTo>
                  <a:lnTo>
                    <a:pt x="120725" y="737472"/>
                  </a:lnTo>
                  <a:lnTo>
                    <a:pt x="113905" y="725541"/>
                  </a:lnTo>
                  <a:lnTo>
                    <a:pt x="111403" y="710934"/>
                  </a:lnTo>
                  <a:lnTo>
                    <a:pt x="101375" y="641054"/>
                  </a:lnTo>
                  <a:lnTo>
                    <a:pt x="91456" y="641054"/>
                  </a:lnTo>
                  <a:lnTo>
                    <a:pt x="59658" y="603519"/>
                  </a:lnTo>
                  <a:lnTo>
                    <a:pt x="30923" y="350715"/>
                  </a:lnTo>
                  <a:lnTo>
                    <a:pt x="32702" y="338334"/>
                  </a:lnTo>
                  <a:lnTo>
                    <a:pt x="37632" y="327699"/>
                  </a:lnTo>
                  <a:lnTo>
                    <a:pt x="45107" y="319518"/>
                  </a:lnTo>
                  <a:lnTo>
                    <a:pt x="54516" y="314496"/>
                  </a:lnTo>
                  <a:lnTo>
                    <a:pt x="37231" y="193814"/>
                  </a:lnTo>
                  <a:lnTo>
                    <a:pt x="31214" y="193814"/>
                  </a:lnTo>
                  <a:lnTo>
                    <a:pt x="19060" y="191357"/>
                  </a:lnTo>
                  <a:lnTo>
                    <a:pt x="9139" y="184654"/>
                  </a:lnTo>
                  <a:lnTo>
                    <a:pt x="2451" y="174710"/>
                  </a:lnTo>
                  <a:lnTo>
                    <a:pt x="0" y="162529"/>
                  </a:lnTo>
                  <a:lnTo>
                    <a:pt x="0" y="139029"/>
                  </a:lnTo>
                  <a:lnTo>
                    <a:pt x="2451" y="126847"/>
                  </a:lnTo>
                  <a:lnTo>
                    <a:pt x="9139" y="116903"/>
                  </a:lnTo>
                  <a:lnTo>
                    <a:pt x="19060" y="110201"/>
                  </a:lnTo>
                  <a:lnTo>
                    <a:pt x="31214" y="107743"/>
                  </a:lnTo>
                  <a:lnTo>
                    <a:pt x="45947" y="107743"/>
                  </a:lnTo>
                  <a:lnTo>
                    <a:pt x="61408" y="31687"/>
                  </a:lnTo>
                  <a:lnTo>
                    <a:pt x="64333" y="19350"/>
                  </a:lnTo>
                  <a:lnTo>
                    <a:pt x="72312" y="9278"/>
                  </a:lnTo>
                  <a:lnTo>
                    <a:pt x="84146" y="2489"/>
                  </a:lnTo>
                  <a:lnTo>
                    <a:pt x="98640" y="0"/>
                  </a:lnTo>
                  <a:lnTo>
                    <a:pt x="532148" y="0"/>
                  </a:lnTo>
                  <a:lnTo>
                    <a:pt x="546642" y="2489"/>
                  </a:lnTo>
                  <a:lnTo>
                    <a:pt x="558476" y="9278"/>
                  </a:lnTo>
                  <a:lnTo>
                    <a:pt x="566454" y="19350"/>
                  </a:lnTo>
                  <a:lnTo>
                    <a:pt x="569379" y="31687"/>
                  </a:lnTo>
                  <a:lnTo>
                    <a:pt x="588159" y="107743"/>
                  </a:lnTo>
                  <a:lnTo>
                    <a:pt x="603001" y="107743"/>
                  </a:lnTo>
                  <a:lnTo>
                    <a:pt x="615154" y="110201"/>
                  </a:lnTo>
                  <a:lnTo>
                    <a:pt x="625068" y="116903"/>
                  </a:lnTo>
                  <a:lnTo>
                    <a:pt x="631733" y="126847"/>
                  </a:lnTo>
                  <a:lnTo>
                    <a:pt x="634143" y="139029"/>
                  </a:lnTo>
                  <a:lnTo>
                    <a:pt x="634143" y="162529"/>
                  </a:lnTo>
                  <a:lnTo>
                    <a:pt x="631691" y="174710"/>
                  </a:lnTo>
                  <a:lnTo>
                    <a:pt x="625004" y="184654"/>
                  </a:lnTo>
                  <a:lnTo>
                    <a:pt x="615082" y="191357"/>
                  </a:lnTo>
                  <a:lnTo>
                    <a:pt x="602928" y="193814"/>
                  </a:lnTo>
                  <a:lnTo>
                    <a:pt x="599938" y="193814"/>
                  </a:lnTo>
                  <a:lnTo>
                    <a:pt x="581997" y="314277"/>
                  </a:lnTo>
                  <a:lnTo>
                    <a:pt x="591647" y="319184"/>
                  </a:lnTo>
                  <a:lnTo>
                    <a:pt x="599332" y="327384"/>
                  </a:lnTo>
                  <a:lnTo>
                    <a:pt x="604411" y="338140"/>
                  </a:lnTo>
                  <a:lnTo>
                    <a:pt x="606247" y="350715"/>
                  </a:lnTo>
                  <a:lnTo>
                    <a:pt x="574631" y="603519"/>
                  </a:lnTo>
                  <a:lnTo>
                    <a:pt x="572134" y="618126"/>
                  </a:lnTo>
                  <a:lnTo>
                    <a:pt x="565323" y="630057"/>
                  </a:lnTo>
                  <a:lnTo>
                    <a:pt x="555216" y="638103"/>
                  </a:lnTo>
                  <a:lnTo>
                    <a:pt x="542832" y="641054"/>
                  </a:lnTo>
                  <a:lnTo>
                    <a:pt x="533315" y="641054"/>
                  </a:lnTo>
                  <a:lnTo>
                    <a:pt x="522885" y="710934"/>
                  </a:lnTo>
                  <a:lnTo>
                    <a:pt x="520389" y="725541"/>
                  </a:lnTo>
                  <a:lnTo>
                    <a:pt x="513577" y="737472"/>
                  </a:lnTo>
                  <a:lnTo>
                    <a:pt x="503471" y="745518"/>
                  </a:lnTo>
                  <a:lnTo>
                    <a:pt x="491087" y="7484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603115" y="2044877"/>
              <a:ext cx="575945" cy="328295"/>
            </a:xfrm>
            <a:custGeom>
              <a:avLst/>
              <a:gdLst/>
              <a:ahLst/>
              <a:cxnLst/>
              <a:rect l="l" t="t" r="r" b="b"/>
              <a:pathLst>
                <a:path w="575944" h="328294">
                  <a:moveTo>
                    <a:pt x="511909" y="327873"/>
                  </a:moveTo>
                  <a:lnTo>
                    <a:pt x="60533" y="327873"/>
                  </a:lnTo>
                  <a:lnTo>
                    <a:pt x="48149" y="324922"/>
                  </a:lnTo>
                  <a:lnTo>
                    <a:pt x="38043" y="316876"/>
                  </a:lnTo>
                  <a:lnTo>
                    <a:pt x="31231" y="304945"/>
                  </a:lnTo>
                  <a:lnTo>
                    <a:pt x="28735" y="290338"/>
                  </a:lnTo>
                  <a:lnTo>
                    <a:pt x="0" y="37534"/>
                  </a:lnTo>
                  <a:lnTo>
                    <a:pt x="2501" y="22927"/>
                  </a:lnTo>
                  <a:lnTo>
                    <a:pt x="9321" y="10996"/>
                  </a:lnTo>
                  <a:lnTo>
                    <a:pt x="19430" y="2950"/>
                  </a:lnTo>
                  <a:lnTo>
                    <a:pt x="31798" y="0"/>
                  </a:lnTo>
                  <a:lnTo>
                    <a:pt x="543561" y="0"/>
                  </a:lnTo>
                  <a:lnTo>
                    <a:pt x="555945" y="2950"/>
                  </a:lnTo>
                  <a:lnTo>
                    <a:pt x="566052" y="10996"/>
                  </a:lnTo>
                  <a:lnTo>
                    <a:pt x="572863" y="22927"/>
                  </a:lnTo>
                  <a:lnTo>
                    <a:pt x="575360" y="37534"/>
                  </a:lnTo>
                  <a:lnTo>
                    <a:pt x="543744" y="290338"/>
                  </a:lnTo>
                  <a:lnTo>
                    <a:pt x="541241" y="304945"/>
                  </a:lnTo>
                  <a:lnTo>
                    <a:pt x="534418" y="316876"/>
                  </a:lnTo>
                  <a:lnTo>
                    <a:pt x="524298" y="324922"/>
                  </a:lnTo>
                  <a:lnTo>
                    <a:pt x="511909" y="327873"/>
                  </a:lnTo>
                  <a:close/>
                </a:path>
              </a:pathLst>
            </a:custGeom>
            <a:solidFill>
              <a:srgbClr val="D8C0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83795" y="1220850"/>
              <a:ext cx="8934450" cy="1270635"/>
            </a:xfrm>
            <a:custGeom>
              <a:avLst/>
              <a:gdLst/>
              <a:ahLst/>
              <a:cxnLst/>
              <a:rect l="l" t="t" r="r" b="b"/>
              <a:pathLst>
                <a:path w="8934450" h="1270635">
                  <a:moveTo>
                    <a:pt x="399326" y="254800"/>
                  </a:moveTo>
                  <a:lnTo>
                    <a:pt x="395884" y="199834"/>
                  </a:lnTo>
                  <a:lnTo>
                    <a:pt x="371754" y="157353"/>
                  </a:lnTo>
                  <a:lnTo>
                    <a:pt x="347929" y="125844"/>
                  </a:lnTo>
                  <a:lnTo>
                    <a:pt x="334683" y="114655"/>
                  </a:lnTo>
                  <a:lnTo>
                    <a:pt x="334683" y="254800"/>
                  </a:lnTo>
                  <a:lnTo>
                    <a:pt x="334568" y="261467"/>
                  </a:lnTo>
                  <a:lnTo>
                    <a:pt x="334543" y="262407"/>
                  </a:lnTo>
                  <a:lnTo>
                    <a:pt x="334073" y="290563"/>
                  </a:lnTo>
                  <a:lnTo>
                    <a:pt x="329806" y="312623"/>
                  </a:lnTo>
                  <a:lnTo>
                    <a:pt x="295694" y="352259"/>
                  </a:lnTo>
                  <a:lnTo>
                    <a:pt x="254457" y="384530"/>
                  </a:lnTo>
                  <a:lnTo>
                    <a:pt x="199669" y="390766"/>
                  </a:lnTo>
                  <a:lnTo>
                    <a:pt x="165519" y="391337"/>
                  </a:lnTo>
                  <a:lnTo>
                    <a:pt x="143979" y="388213"/>
                  </a:lnTo>
                  <a:lnTo>
                    <a:pt x="102209" y="358914"/>
                  </a:lnTo>
                  <a:lnTo>
                    <a:pt x="67691" y="321424"/>
                  </a:lnTo>
                  <a:lnTo>
                    <a:pt x="63233" y="290563"/>
                  </a:lnTo>
                  <a:lnTo>
                    <a:pt x="63157" y="285686"/>
                  </a:lnTo>
                  <a:lnTo>
                    <a:pt x="62763" y="262407"/>
                  </a:lnTo>
                  <a:lnTo>
                    <a:pt x="62865" y="254800"/>
                  </a:lnTo>
                  <a:lnTo>
                    <a:pt x="63360" y="225729"/>
                  </a:lnTo>
                  <a:lnTo>
                    <a:pt x="79197" y="186715"/>
                  </a:lnTo>
                  <a:lnTo>
                    <a:pt x="125183" y="145034"/>
                  </a:lnTo>
                  <a:lnTo>
                    <a:pt x="164579" y="129197"/>
                  </a:lnTo>
                  <a:lnTo>
                    <a:pt x="232308" y="125844"/>
                  </a:lnTo>
                  <a:lnTo>
                    <a:pt x="253568" y="128714"/>
                  </a:lnTo>
                  <a:lnTo>
                    <a:pt x="295224" y="155930"/>
                  </a:lnTo>
                  <a:lnTo>
                    <a:pt x="329742" y="191820"/>
                  </a:lnTo>
                  <a:lnTo>
                    <a:pt x="334149" y="221195"/>
                  </a:lnTo>
                  <a:lnTo>
                    <a:pt x="334225" y="225729"/>
                  </a:lnTo>
                  <a:lnTo>
                    <a:pt x="334327" y="232079"/>
                  </a:lnTo>
                  <a:lnTo>
                    <a:pt x="334683" y="254800"/>
                  </a:lnTo>
                  <a:lnTo>
                    <a:pt x="334683" y="114655"/>
                  </a:lnTo>
                  <a:lnTo>
                    <a:pt x="325564" y="108750"/>
                  </a:lnTo>
                  <a:lnTo>
                    <a:pt x="299021" y="96024"/>
                  </a:lnTo>
                  <a:lnTo>
                    <a:pt x="272072" y="83972"/>
                  </a:lnTo>
                  <a:lnTo>
                    <a:pt x="252336" y="77965"/>
                  </a:lnTo>
                  <a:lnTo>
                    <a:pt x="251002" y="77965"/>
                  </a:lnTo>
                  <a:lnTo>
                    <a:pt x="231698" y="76631"/>
                  </a:lnTo>
                  <a:lnTo>
                    <a:pt x="199669" y="77965"/>
                  </a:lnTo>
                  <a:lnTo>
                    <a:pt x="167081" y="78892"/>
                  </a:lnTo>
                  <a:lnTo>
                    <a:pt x="145770" y="81876"/>
                  </a:lnTo>
                  <a:lnTo>
                    <a:pt x="99364" y="103632"/>
                  </a:lnTo>
                  <a:lnTo>
                    <a:pt x="56451" y="130429"/>
                  </a:lnTo>
                  <a:lnTo>
                    <a:pt x="27101" y="169710"/>
                  </a:lnTo>
                  <a:lnTo>
                    <a:pt x="3390" y="212318"/>
                  </a:lnTo>
                  <a:lnTo>
                    <a:pt x="0" y="262407"/>
                  </a:lnTo>
                  <a:lnTo>
                    <a:pt x="419" y="293827"/>
                  </a:lnTo>
                  <a:lnTo>
                    <a:pt x="11430" y="331876"/>
                  </a:lnTo>
                  <a:lnTo>
                    <a:pt x="43472" y="379768"/>
                  </a:lnTo>
                  <a:lnTo>
                    <a:pt x="72821" y="405066"/>
                  </a:lnTo>
                  <a:lnTo>
                    <a:pt x="126314" y="430974"/>
                  </a:lnTo>
                  <a:lnTo>
                    <a:pt x="166674" y="439470"/>
                  </a:lnTo>
                  <a:lnTo>
                    <a:pt x="198716" y="439254"/>
                  </a:lnTo>
                  <a:lnTo>
                    <a:pt x="251841" y="434619"/>
                  </a:lnTo>
                  <a:lnTo>
                    <a:pt x="298551" y="413588"/>
                  </a:lnTo>
                  <a:lnTo>
                    <a:pt x="336600" y="391337"/>
                  </a:lnTo>
                  <a:lnTo>
                    <a:pt x="341922" y="387616"/>
                  </a:lnTo>
                  <a:lnTo>
                    <a:pt x="371754" y="348462"/>
                  </a:lnTo>
                  <a:lnTo>
                    <a:pt x="395884" y="305727"/>
                  </a:lnTo>
                  <a:lnTo>
                    <a:pt x="398894" y="285686"/>
                  </a:lnTo>
                  <a:lnTo>
                    <a:pt x="399326" y="254800"/>
                  </a:lnTo>
                  <a:close/>
                </a:path>
                <a:path w="8934450" h="1270635">
                  <a:moveTo>
                    <a:pt x="651294" y="580923"/>
                  </a:moveTo>
                  <a:lnTo>
                    <a:pt x="650341" y="576173"/>
                  </a:lnTo>
                  <a:lnTo>
                    <a:pt x="645579" y="575221"/>
                  </a:lnTo>
                  <a:lnTo>
                    <a:pt x="589483" y="566661"/>
                  </a:lnTo>
                  <a:lnTo>
                    <a:pt x="584733" y="565708"/>
                  </a:lnTo>
                  <a:lnTo>
                    <a:pt x="580936" y="566661"/>
                  </a:lnTo>
                  <a:lnTo>
                    <a:pt x="579031" y="566661"/>
                  </a:lnTo>
                  <a:lnTo>
                    <a:pt x="577126" y="567613"/>
                  </a:lnTo>
                  <a:lnTo>
                    <a:pt x="576173" y="567613"/>
                  </a:lnTo>
                  <a:lnTo>
                    <a:pt x="564515" y="570420"/>
                  </a:lnTo>
                  <a:lnTo>
                    <a:pt x="554189" y="572185"/>
                  </a:lnTo>
                  <a:lnTo>
                    <a:pt x="488810" y="577646"/>
                  </a:lnTo>
                  <a:lnTo>
                    <a:pt x="365226" y="582650"/>
                  </a:lnTo>
                  <a:lnTo>
                    <a:pt x="281952" y="583565"/>
                  </a:lnTo>
                  <a:lnTo>
                    <a:pt x="259143" y="583565"/>
                  </a:lnTo>
                  <a:lnTo>
                    <a:pt x="239141" y="583298"/>
                  </a:lnTo>
                  <a:lnTo>
                    <a:pt x="241300" y="583298"/>
                  </a:lnTo>
                  <a:lnTo>
                    <a:pt x="196507" y="582244"/>
                  </a:lnTo>
                  <a:lnTo>
                    <a:pt x="182854" y="581761"/>
                  </a:lnTo>
                  <a:lnTo>
                    <a:pt x="173913" y="581088"/>
                  </a:lnTo>
                  <a:lnTo>
                    <a:pt x="164490" y="579970"/>
                  </a:lnTo>
                  <a:lnTo>
                    <a:pt x="159727" y="579018"/>
                  </a:lnTo>
                  <a:lnTo>
                    <a:pt x="155930" y="584733"/>
                  </a:lnTo>
                  <a:lnTo>
                    <a:pt x="156883" y="586625"/>
                  </a:lnTo>
                  <a:lnTo>
                    <a:pt x="166382" y="627519"/>
                  </a:lnTo>
                  <a:lnTo>
                    <a:pt x="166382" y="628459"/>
                  </a:lnTo>
                  <a:lnTo>
                    <a:pt x="167335" y="629412"/>
                  </a:lnTo>
                  <a:lnTo>
                    <a:pt x="169240" y="634174"/>
                  </a:lnTo>
                  <a:lnTo>
                    <a:pt x="174942" y="640829"/>
                  </a:lnTo>
                  <a:lnTo>
                    <a:pt x="184454" y="639876"/>
                  </a:lnTo>
                  <a:lnTo>
                    <a:pt x="288086" y="632269"/>
                  </a:lnTo>
                  <a:lnTo>
                    <a:pt x="310375" y="631253"/>
                  </a:lnTo>
                  <a:lnTo>
                    <a:pt x="554240" y="623709"/>
                  </a:lnTo>
                  <a:lnTo>
                    <a:pt x="580936" y="623709"/>
                  </a:lnTo>
                  <a:lnTo>
                    <a:pt x="583780" y="627519"/>
                  </a:lnTo>
                  <a:lnTo>
                    <a:pt x="583780" y="888974"/>
                  </a:lnTo>
                  <a:lnTo>
                    <a:pt x="587590" y="888974"/>
                  </a:lnTo>
                  <a:lnTo>
                    <a:pt x="631317" y="887082"/>
                  </a:lnTo>
                  <a:lnTo>
                    <a:pt x="636079" y="886129"/>
                  </a:lnTo>
                  <a:lnTo>
                    <a:pt x="644639" y="882319"/>
                  </a:lnTo>
                  <a:lnTo>
                    <a:pt x="644639" y="870915"/>
                  </a:lnTo>
                  <a:lnTo>
                    <a:pt x="645579" y="688365"/>
                  </a:lnTo>
                  <a:lnTo>
                    <a:pt x="647763" y="623709"/>
                  </a:lnTo>
                  <a:lnTo>
                    <a:pt x="651192" y="584733"/>
                  </a:lnTo>
                  <a:lnTo>
                    <a:pt x="651294" y="583565"/>
                  </a:lnTo>
                  <a:lnTo>
                    <a:pt x="651294" y="580923"/>
                  </a:lnTo>
                  <a:close/>
                </a:path>
                <a:path w="8934450" h="1270635">
                  <a:moveTo>
                    <a:pt x="651294" y="19964"/>
                  </a:moveTo>
                  <a:lnTo>
                    <a:pt x="646531" y="19964"/>
                  </a:lnTo>
                  <a:lnTo>
                    <a:pt x="637451" y="19418"/>
                  </a:lnTo>
                  <a:lnTo>
                    <a:pt x="628154" y="19011"/>
                  </a:lnTo>
                  <a:lnTo>
                    <a:pt x="580936" y="19011"/>
                  </a:lnTo>
                  <a:lnTo>
                    <a:pt x="576173" y="23761"/>
                  </a:lnTo>
                  <a:lnTo>
                    <a:pt x="578078" y="28524"/>
                  </a:lnTo>
                  <a:lnTo>
                    <a:pt x="580859" y="34493"/>
                  </a:lnTo>
                  <a:lnTo>
                    <a:pt x="582536" y="40640"/>
                  </a:lnTo>
                  <a:lnTo>
                    <a:pt x="586587" y="86601"/>
                  </a:lnTo>
                  <a:lnTo>
                    <a:pt x="586727" y="89319"/>
                  </a:lnTo>
                  <a:lnTo>
                    <a:pt x="587286" y="99593"/>
                  </a:lnTo>
                  <a:lnTo>
                    <a:pt x="587387" y="104546"/>
                  </a:lnTo>
                  <a:lnTo>
                    <a:pt x="587463" y="108750"/>
                  </a:lnTo>
                  <a:lnTo>
                    <a:pt x="587590" y="137820"/>
                  </a:lnTo>
                  <a:lnTo>
                    <a:pt x="587590" y="138811"/>
                  </a:lnTo>
                  <a:lnTo>
                    <a:pt x="571106" y="139928"/>
                  </a:lnTo>
                  <a:lnTo>
                    <a:pt x="559181" y="140589"/>
                  </a:lnTo>
                  <a:lnTo>
                    <a:pt x="505536" y="142189"/>
                  </a:lnTo>
                  <a:lnTo>
                    <a:pt x="487210" y="142189"/>
                  </a:lnTo>
                  <a:lnTo>
                    <a:pt x="444804" y="140335"/>
                  </a:lnTo>
                  <a:lnTo>
                    <a:pt x="417029" y="137820"/>
                  </a:lnTo>
                  <a:lnTo>
                    <a:pt x="417195" y="137820"/>
                  </a:lnTo>
                  <a:lnTo>
                    <a:pt x="408838" y="135953"/>
                  </a:lnTo>
                  <a:lnTo>
                    <a:pt x="410743" y="144513"/>
                  </a:lnTo>
                  <a:lnTo>
                    <a:pt x="410819" y="145034"/>
                  </a:lnTo>
                  <a:lnTo>
                    <a:pt x="410870" y="145415"/>
                  </a:lnTo>
                  <a:lnTo>
                    <a:pt x="416445" y="182549"/>
                  </a:lnTo>
                  <a:lnTo>
                    <a:pt x="417398" y="189204"/>
                  </a:lnTo>
                  <a:lnTo>
                    <a:pt x="423100" y="193001"/>
                  </a:lnTo>
                  <a:lnTo>
                    <a:pt x="456971" y="190157"/>
                  </a:lnTo>
                  <a:lnTo>
                    <a:pt x="510933" y="186474"/>
                  </a:lnTo>
                  <a:lnTo>
                    <a:pt x="520725" y="185978"/>
                  </a:lnTo>
                  <a:lnTo>
                    <a:pt x="587590" y="183502"/>
                  </a:lnTo>
                  <a:lnTo>
                    <a:pt x="587590" y="322313"/>
                  </a:lnTo>
                  <a:lnTo>
                    <a:pt x="570534" y="323430"/>
                  </a:lnTo>
                  <a:lnTo>
                    <a:pt x="558177" y="324091"/>
                  </a:lnTo>
                  <a:lnTo>
                    <a:pt x="502297" y="325704"/>
                  </a:lnTo>
                  <a:lnTo>
                    <a:pt x="488226" y="325882"/>
                  </a:lnTo>
                  <a:lnTo>
                    <a:pt x="474878" y="325704"/>
                  </a:lnTo>
                  <a:lnTo>
                    <a:pt x="426008" y="324091"/>
                  </a:lnTo>
                  <a:lnTo>
                    <a:pt x="399326" y="320408"/>
                  </a:lnTo>
                  <a:lnTo>
                    <a:pt x="401231" y="328968"/>
                  </a:lnTo>
                  <a:lnTo>
                    <a:pt x="406933" y="367004"/>
                  </a:lnTo>
                  <a:lnTo>
                    <a:pt x="408838" y="372706"/>
                  </a:lnTo>
                  <a:lnTo>
                    <a:pt x="413588" y="377456"/>
                  </a:lnTo>
                  <a:lnTo>
                    <a:pt x="447459" y="374599"/>
                  </a:lnTo>
                  <a:lnTo>
                    <a:pt x="501421" y="370916"/>
                  </a:lnTo>
                  <a:lnTo>
                    <a:pt x="587590" y="367004"/>
                  </a:lnTo>
                  <a:lnTo>
                    <a:pt x="587590" y="512470"/>
                  </a:lnTo>
                  <a:lnTo>
                    <a:pt x="591388" y="512470"/>
                  </a:lnTo>
                  <a:lnTo>
                    <a:pt x="639876" y="509612"/>
                  </a:lnTo>
                  <a:lnTo>
                    <a:pt x="644639" y="508660"/>
                  </a:lnTo>
                  <a:lnTo>
                    <a:pt x="647484" y="502958"/>
                  </a:lnTo>
                  <a:lnTo>
                    <a:pt x="647509" y="367004"/>
                  </a:lnTo>
                  <a:lnTo>
                    <a:pt x="647509" y="325882"/>
                  </a:lnTo>
                  <a:lnTo>
                    <a:pt x="647534" y="183502"/>
                  </a:lnTo>
                  <a:lnTo>
                    <a:pt x="647547" y="142189"/>
                  </a:lnTo>
                  <a:lnTo>
                    <a:pt x="647573" y="113639"/>
                  </a:lnTo>
                  <a:lnTo>
                    <a:pt x="647687" y="104546"/>
                  </a:lnTo>
                  <a:lnTo>
                    <a:pt x="647776" y="99593"/>
                  </a:lnTo>
                  <a:lnTo>
                    <a:pt x="647839" y="96024"/>
                  </a:lnTo>
                  <a:lnTo>
                    <a:pt x="647954" y="89319"/>
                  </a:lnTo>
                  <a:lnTo>
                    <a:pt x="648068" y="83972"/>
                  </a:lnTo>
                  <a:lnTo>
                    <a:pt x="648169" y="78892"/>
                  </a:lnTo>
                  <a:lnTo>
                    <a:pt x="648284" y="73228"/>
                  </a:lnTo>
                  <a:lnTo>
                    <a:pt x="648728" y="61620"/>
                  </a:lnTo>
                  <a:lnTo>
                    <a:pt x="649630" y="48310"/>
                  </a:lnTo>
                  <a:lnTo>
                    <a:pt x="651217" y="28524"/>
                  </a:lnTo>
                  <a:lnTo>
                    <a:pt x="651294" y="19964"/>
                  </a:lnTo>
                  <a:close/>
                </a:path>
                <a:path w="8934450" h="1270635">
                  <a:moveTo>
                    <a:pt x="1150454" y="38976"/>
                  </a:moveTo>
                  <a:lnTo>
                    <a:pt x="1149794" y="35687"/>
                  </a:lnTo>
                  <a:lnTo>
                    <a:pt x="1149680" y="35102"/>
                  </a:lnTo>
                  <a:lnTo>
                    <a:pt x="1149578" y="34594"/>
                  </a:lnTo>
                  <a:lnTo>
                    <a:pt x="1149477" y="34099"/>
                  </a:lnTo>
                  <a:lnTo>
                    <a:pt x="1149337" y="34099"/>
                  </a:lnTo>
                  <a:lnTo>
                    <a:pt x="1145692" y="31369"/>
                  </a:lnTo>
                  <a:lnTo>
                    <a:pt x="1138631" y="32258"/>
                  </a:lnTo>
                  <a:lnTo>
                    <a:pt x="1139063" y="32258"/>
                  </a:lnTo>
                  <a:lnTo>
                    <a:pt x="1121994" y="33439"/>
                  </a:lnTo>
                  <a:lnTo>
                    <a:pt x="1109154" y="34099"/>
                  </a:lnTo>
                  <a:lnTo>
                    <a:pt x="1069809" y="35102"/>
                  </a:lnTo>
                  <a:lnTo>
                    <a:pt x="1039406" y="35687"/>
                  </a:lnTo>
                  <a:lnTo>
                    <a:pt x="1019759" y="35687"/>
                  </a:lnTo>
                  <a:lnTo>
                    <a:pt x="940981" y="32258"/>
                  </a:lnTo>
                  <a:lnTo>
                    <a:pt x="879475" y="23761"/>
                  </a:lnTo>
                  <a:lnTo>
                    <a:pt x="874725" y="21869"/>
                  </a:lnTo>
                  <a:lnTo>
                    <a:pt x="865212" y="38023"/>
                  </a:lnTo>
                  <a:lnTo>
                    <a:pt x="861415" y="56095"/>
                  </a:lnTo>
                  <a:lnTo>
                    <a:pt x="865212" y="58940"/>
                  </a:lnTo>
                  <a:lnTo>
                    <a:pt x="873252" y="64541"/>
                  </a:lnTo>
                  <a:lnTo>
                    <a:pt x="913396" y="78257"/>
                  </a:lnTo>
                  <a:lnTo>
                    <a:pt x="981214" y="89369"/>
                  </a:lnTo>
                  <a:lnTo>
                    <a:pt x="1011732" y="90843"/>
                  </a:lnTo>
                  <a:lnTo>
                    <a:pt x="1027874" y="90843"/>
                  </a:lnTo>
                  <a:lnTo>
                    <a:pt x="1069467" y="89725"/>
                  </a:lnTo>
                  <a:lnTo>
                    <a:pt x="1125994" y="84836"/>
                  </a:lnTo>
                  <a:lnTo>
                    <a:pt x="1148651" y="78257"/>
                  </a:lnTo>
                  <a:lnTo>
                    <a:pt x="1150454" y="50393"/>
                  </a:lnTo>
                  <a:lnTo>
                    <a:pt x="1150454" y="38976"/>
                  </a:lnTo>
                  <a:close/>
                </a:path>
                <a:path w="8934450" h="1270635">
                  <a:moveTo>
                    <a:pt x="1186954" y="338963"/>
                  </a:moveTo>
                  <a:lnTo>
                    <a:pt x="1168793" y="298983"/>
                  </a:lnTo>
                  <a:lnTo>
                    <a:pt x="1125728" y="262216"/>
                  </a:lnTo>
                  <a:lnTo>
                    <a:pt x="1125728" y="371754"/>
                  </a:lnTo>
                  <a:lnTo>
                    <a:pt x="1124165" y="394182"/>
                  </a:lnTo>
                  <a:lnTo>
                    <a:pt x="1094359" y="437832"/>
                  </a:lnTo>
                  <a:lnTo>
                    <a:pt x="1062024" y="462610"/>
                  </a:lnTo>
                  <a:lnTo>
                    <a:pt x="1012583" y="467779"/>
                  </a:lnTo>
                  <a:lnTo>
                    <a:pt x="991844" y="468122"/>
                  </a:lnTo>
                  <a:lnTo>
                    <a:pt x="978535" y="466953"/>
                  </a:lnTo>
                  <a:lnTo>
                    <a:pt x="935926" y="447382"/>
                  </a:lnTo>
                  <a:lnTo>
                    <a:pt x="902614" y="407238"/>
                  </a:lnTo>
                  <a:lnTo>
                    <a:pt x="896645" y="378409"/>
                  </a:lnTo>
                  <a:lnTo>
                    <a:pt x="896670" y="371754"/>
                  </a:lnTo>
                  <a:lnTo>
                    <a:pt x="908227" y="326758"/>
                  </a:lnTo>
                  <a:lnTo>
                    <a:pt x="941031" y="289877"/>
                  </a:lnTo>
                  <a:lnTo>
                    <a:pt x="1010691" y="274777"/>
                  </a:lnTo>
                  <a:lnTo>
                    <a:pt x="1035265" y="273926"/>
                  </a:lnTo>
                  <a:lnTo>
                    <a:pt x="1050442" y="275132"/>
                  </a:lnTo>
                  <a:lnTo>
                    <a:pt x="1092466" y="298742"/>
                  </a:lnTo>
                  <a:lnTo>
                    <a:pt x="1120914" y="342265"/>
                  </a:lnTo>
                  <a:lnTo>
                    <a:pt x="1125728" y="371754"/>
                  </a:lnTo>
                  <a:lnTo>
                    <a:pt x="1125728" y="262216"/>
                  </a:lnTo>
                  <a:lnTo>
                    <a:pt x="1113650" y="252463"/>
                  </a:lnTo>
                  <a:lnTo>
                    <a:pt x="1090676" y="240957"/>
                  </a:lnTo>
                  <a:lnTo>
                    <a:pt x="1060742" y="237210"/>
                  </a:lnTo>
                  <a:lnTo>
                    <a:pt x="1011631" y="237693"/>
                  </a:lnTo>
                  <a:lnTo>
                    <a:pt x="951979" y="241376"/>
                  </a:lnTo>
                  <a:lnTo>
                    <a:pt x="910856" y="261467"/>
                  </a:lnTo>
                  <a:lnTo>
                    <a:pt x="875436" y="285407"/>
                  </a:lnTo>
                  <a:lnTo>
                    <a:pt x="845820" y="335026"/>
                  </a:lnTo>
                  <a:lnTo>
                    <a:pt x="838695" y="371754"/>
                  </a:lnTo>
                  <a:lnTo>
                    <a:pt x="838784" y="389089"/>
                  </a:lnTo>
                  <a:lnTo>
                    <a:pt x="838911" y="395947"/>
                  </a:lnTo>
                  <a:lnTo>
                    <a:pt x="841095" y="408178"/>
                  </a:lnTo>
                  <a:lnTo>
                    <a:pt x="847013" y="420865"/>
                  </a:lnTo>
                  <a:lnTo>
                    <a:pt x="847115" y="421017"/>
                  </a:lnTo>
                  <a:lnTo>
                    <a:pt x="858558" y="439737"/>
                  </a:lnTo>
                  <a:lnTo>
                    <a:pt x="894461" y="479907"/>
                  </a:lnTo>
                  <a:lnTo>
                    <a:pt x="940181" y="504583"/>
                  </a:lnTo>
                  <a:lnTo>
                    <a:pt x="979004" y="512686"/>
                  </a:lnTo>
                  <a:lnTo>
                    <a:pt x="1012583" y="512470"/>
                  </a:lnTo>
                  <a:lnTo>
                    <a:pt x="1067257" y="508190"/>
                  </a:lnTo>
                  <a:lnTo>
                    <a:pt x="1107668" y="489648"/>
                  </a:lnTo>
                  <a:lnTo>
                    <a:pt x="1142466" y="468122"/>
                  </a:lnTo>
                  <a:lnTo>
                    <a:pt x="1143444" y="467423"/>
                  </a:lnTo>
                  <a:lnTo>
                    <a:pt x="1177226" y="418719"/>
                  </a:lnTo>
                  <a:lnTo>
                    <a:pt x="1186497" y="375551"/>
                  </a:lnTo>
                  <a:lnTo>
                    <a:pt x="1186853" y="347802"/>
                  </a:lnTo>
                  <a:lnTo>
                    <a:pt x="1186954" y="338963"/>
                  </a:lnTo>
                  <a:close/>
                </a:path>
                <a:path w="8934450" h="1270635">
                  <a:moveTo>
                    <a:pt x="1260741" y="198704"/>
                  </a:moveTo>
                  <a:lnTo>
                    <a:pt x="1260640" y="198158"/>
                  </a:lnTo>
                  <a:lnTo>
                    <a:pt x="1260576" y="197815"/>
                  </a:lnTo>
                  <a:lnTo>
                    <a:pt x="1258836" y="188252"/>
                  </a:lnTo>
                  <a:lnTo>
                    <a:pt x="1258836" y="179692"/>
                  </a:lnTo>
                  <a:lnTo>
                    <a:pt x="1256195" y="156781"/>
                  </a:lnTo>
                  <a:lnTo>
                    <a:pt x="1256118" y="156070"/>
                  </a:lnTo>
                  <a:lnTo>
                    <a:pt x="1255991" y="154978"/>
                  </a:lnTo>
                  <a:lnTo>
                    <a:pt x="1255903" y="154470"/>
                  </a:lnTo>
                  <a:lnTo>
                    <a:pt x="1255788" y="153809"/>
                  </a:lnTo>
                  <a:lnTo>
                    <a:pt x="1254086" y="143560"/>
                  </a:lnTo>
                  <a:lnTo>
                    <a:pt x="1253134" y="138811"/>
                  </a:lnTo>
                  <a:lnTo>
                    <a:pt x="1245527" y="135953"/>
                  </a:lnTo>
                  <a:lnTo>
                    <a:pt x="1242682" y="136906"/>
                  </a:lnTo>
                  <a:lnTo>
                    <a:pt x="1215390" y="141376"/>
                  </a:lnTo>
                  <a:lnTo>
                    <a:pt x="1195552" y="144094"/>
                  </a:lnTo>
                  <a:lnTo>
                    <a:pt x="1173480" y="146202"/>
                  </a:lnTo>
                  <a:lnTo>
                    <a:pt x="1107046" y="151168"/>
                  </a:lnTo>
                  <a:lnTo>
                    <a:pt x="1107351" y="151168"/>
                  </a:lnTo>
                  <a:lnTo>
                    <a:pt x="1081697" y="152781"/>
                  </a:lnTo>
                  <a:lnTo>
                    <a:pt x="1057617" y="153809"/>
                  </a:lnTo>
                  <a:lnTo>
                    <a:pt x="963142" y="156641"/>
                  </a:lnTo>
                  <a:lnTo>
                    <a:pt x="947381" y="156781"/>
                  </a:lnTo>
                  <a:lnTo>
                    <a:pt x="855205" y="156781"/>
                  </a:lnTo>
                  <a:lnTo>
                    <a:pt x="816940" y="156070"/>
                  </a:lnTo>
                  <a:lnTo>
                    <a:pt x="820343" y="156070"/>
                  </a:lnTo>
                  <a:lnTo>
                    <a:pt x="795718" y="154470"/>
                  </a:lnTo>
                  <a:lnTo>
                    <a:pt x="763485" y="151168"/>
                  </a:lnTo>
                  <a:lnTo>
                    <a:pt x="758723" y="150215"/>
                  </a:lnTo>
                  <a:lnTo>
                    <a:pt x="754926" y="155930"/>
                  </a:lnTo>
                  <a:lnTo>
                    <a:pt x="755002" y="156070"/>
                  </a:lnTo>
                  <a:lnTo>
                    <a:pt x="755878" y="157822"/>
                  </a:lnTo>
                  <a:lnTo>
                    <a:pt x="759675" y="173990"/>
                  </a:lnTo>
                  <a:lnTo>
                    <a:pt x="763485" y="189204"/>
                  </a:lnTo>
                  <a:lnTo>
                    <a:pt x="767283" y="199656"/>
                  </a:lnTo>
                  <a:lnTo>
                    <a:pt x="767283" y="200609"/>
                  </a:lnTo>
                  <a:lnTo>
                    <a:pt x="768235" y="201561"/>
                  </a:lnTo>
                  <a:lnTo>
                    <a:pt x="770140" y="206311"/>
                  </a:lnTo>
                  <a:lnTo>
                    <a:pt x="775843" y="212966"/>
                  </a:lnTo>
                  <a:lnTo>
                    <a:pt x="785355" y="212026"/>
                  </a:lnTo>
                  <a:lnTo>
                    <a:pt x="809955" y="210121"/>
                  </a:lnTo>
                  <a:lnTo>
                    <a:pt x="869137" y="206311"/>
                  </a:lnTo>
                  <a:lnTo>
                    <a:pt x="893737" y="204419"/>
                  </a:lnTo>
                  <a:lnTo>
                    <a:pt x="988339" y="200609"/>
                  </a:lnTo>
                  <a:lnTo>
                    <a:pt x="988822" y="200609"/>
                  </a:lnTo>
                  <a:lnTo>
                    <a:pt x="1070991" y="198704"/>
                  </a:lnTo>
                  <a:lnTo>
                    <a:pt x="1071816" y="198704"/>
                  </a:lnTo>
                  <a:lnTo>
                    <a:pt x="1137602" y="197815"/>
                  </a:lnTo>
                  <a:lnTo>
                    <a:pt x="1226972" y="197815"/>
                  </a:lnTo>
                  <a:lnTo>
                    <a:pt x="1236611" y="198158"/>
                  </a:lnTo>
                  <a:lnTo>
                    <a:pt x="1247432" y="198704"/>
                  </a:lnTo>
                  <a:lnTo>
                    <a:pt x="1260741" y="198704"/>
                  </a:lnTo>
                  <a:close/>
                </a:path>
                <a:path w="8934450" h="1270635">
                  <a:moveTo>
                    <a:pt x="1465160" y="859510"/>
                  </a:moveTo>
                  <a:lnTo>
                    <a:pt x="1464208" y="854748"/>
                  </a:lnTo>
                  <a:lnTo>
                    <a:pt x="1460233" y="826947"/>
                  </a:lnTo>
                  <a:lnTo>
                    <a:pt x="1460131" y="826223"/>
                  </a:lnTo>
                  <a:lnTo>
                    <a:pt x="1460055" y="825614"/>
                  </a:lnTo>
                  <a:lnTo>
                    <a:pt x="1459953" y="824915"/>
                  </a:lnTo>
                  <a:lnTo>
                    <a:pt x="1458506" y="814819"/>
                  </a:lnTo>
                  <a:lnTo>
                    <a:pt x="1458442" y="814527"/>
                  </a:lnTo>
                  <a:lnTo>
                    <a:pt x="1457553" y="810069"/>
                  </a:lnTo>
                  <a:lnTo>
                    <a:pt x="1451851" y="804354"/>
                  </a:lnTo>
                  <a:lnTo>
                    <a:pt x="1442339" y="806259"/>
                  </a:lnTo>
                  <a:lnTo>
                    <a:pt x="1427010" y="809078"/>
                  </a:lnTo>
                  <a:lnTo>
                    <a:pt x="1365796" y="817803"/>
                  </a:lnTo>
                  <a:lnTo>
                    <a:pt x="1251826" y="824915"/>
                  </a:lnTo>
                  <a:lnTo>
                    <a:pt x="1123238" y="826947"/>
                  </a:lnTo>
                  <a:lnTo>
                    <a:pt x="1061072" y="826223"/>
                  </a:lnTo>
                  <a:lnTo>
                    <a:pt x="1036777" y="812749"/>
                  </a:lnTo>
                  <a:lnTo>
                    <a:pt x="1036650" y="810958"/>
                  </a:lnTo>
                  <a:lnTo>
                    <a:pt x="1036523" y="809078"/>
                  </a:lnTo>
                  <a:lnTo>
                    <a:pt x="1036421" y="807567"/>
                  </a:lnTo>
                  <a:lnTo>
                    <a:pt x="1036358" y="741603"/>
                  </a:lnTo>
                  <a:lnTo>
                    <a:pt x="1367840" y="733996"/>
                  </a:lnTo>
                  <a:lnTo>
                    <a:pt x="1398612" y="733996"/>
                  </a:lnTo>
                  <a:lnTo>
                    <a:pt x="1408112" y="729246"/>
                  </a:lnTo>
                  <a:lnTo>
                    <a:pt x="1409065" y="718794"/>
                  </a:lnTo>
                  <a:lnTo>
                    <a:pt x="1410766" y="697661"/>
                  </a:lnTo>
                  <a:lnTo>
                    <a:pt x="1410868" y="696328"/>
                  </a:lnTo>
                  <a:lnTo>
                    <a:pt x="1410982" y="694639"/>
                  </a:lnTo>
                  <a:lnTo>
                    <a:pt x="1411097" y="693089"/>
                  </a:lnTo>
                  <a:lnTo>
                    <a:pt x="1411211" y="691692"/>
                  </a:lnTo>
                  <a:lnTo>
                    <a:pt x="1411312" y="690270"/>
                  </a:lnTo>
                  <a:lnTo>
                    <a:pt x="1411389" y="689254"/>
                  </a:lnTo>
                  <a:lnTo>
                    <a:pt x="1411465" y="688149"/>
                  </a:lnTo>
                  <a:lnTo>
                    <a:pt x="1411592" y="686460"/>
                  </a:lnTo>
                  <a:lnTo>
                    <a:pt x="1411795" y="683729"/>
                  </a:lnTo>
                  <a:lnTo>
                    <a:pt x="1412671" y="669721"/>
                  </a:lnTo>
                  <a:lnTo>
                    <a:pt x="1414995" y="628929"/>
                  </a:lnTo>
                  <a:lnTo>
                    <a:pt x="1416075" y="614083"/>
                  </a:lnTo>
                  <a:lnTo>
                    <a:pt x="1416164" y="613257"/>
                  </a:lnTo>
                  <a:lnTo>
                    <a:pt x="1416253" y="612305"/>
                  </a:lnTo>
                  <a:lnTo>
                    <a:pt x="1416291" y="611936"/>
                  </a:lnTo>
                  <a:lnTo>
                    <a:pt x="1416380" y="610971"/>
                  </a:lnTo>
                  <a:lnTo>
                    <a:pt x="1416494" y="609854"/>
                  </a:lnTo>
                  <a:lnTo>
                    <a:pt x="1416532" y="609447"/>
                  </a:lnTo>
                  <a:lnTo>
                    <a:pt x="1417701" y="597636"/>
                  </a:lnTo>
                  <a:lnTo>
                    <a:pt x="1420469" y="572363"/>
                  </a:lnTo>
                  <a:lnTo>
                    <a:pt x="1420469" y="572147"/>
                  </a:lnTo>
                  <a:lnTo>
                    <a:pt x="1420469" y="569518"/>
                  </a:lnTo>
                  <a:lnTo>
                    <a:pt x="1419529" y="564756"/>
                  </a:lnTo>
                  <a:lnTo>
                    <a:pt x="1414767" y="563816"/>
                  </a:lnTo>
                  <a:lnTo>
                    <a:pt x="1366278" y="556209"/>
                  </a:lnTo>
                  <a:lnTo>
                    <a:pt x="1362481" y="555256"/>
                  </a:lnTo>
                  <a:lnTo>
                    <a:pt x="1355826" y="556209"/>
                  </a:lnTo>
                  <a:lnTo>
                    <a:pt x="1353921" y="557161"/>
                  </a:lnTo>
                  <a:lnTo>
                    <a:pt x="1352016" y="557161"/>
                  </a:lnTo>
                  <a:lnTo>
                    <a:pt x="1302143" y="563041"/>
                  </a:lnTo>
                  <a:lnTo>
                    <a:pt x="1233703" y="567499"/>
                  </a:lnTo>
                  <a:lnTo>
                    <a:pt x="1142314" y="571246"/>
                  </a:lnTo>
                  <a:lnTo>
                    <a:pt x="1073861" y="572147"/>
                  </a:lnTo>
                  <a:lnTo>
                    <a:pt x="1055243" y="572147"/>
                  </a:lnTo>
                  <a:lnTo>
                    <a:pt x="1038974" y="571893"/>
                  </a:lnTo>
                  <a:lnTo>
                    <a:pt x="1040739" y="571893"/>
                  </a:lnTo>
                  <a:lnTo>
                    <a:pt x="992797" y="570471"/>
                  </a:lnTo>
                  <a:lnTo>
                    <a:pt x="984415" y="570077"/>
                  </a:lnTo>
                  <a:lnTo>
                    <a:pt x="974559" y="569518"/>
                  </a:lnTo>
                  <a:lnTo>
                    <a:pt x="969797" y="568566"/>
                  </a:lnTo>
                  <a:lnTo>
                    <a:pt x="966000" y="574268"/>
                  </a:lnTo>
                  <a:lnTo>
                    <a:pt x="966952" y="576173"/>
                  </a:lnTo>
                  <a:lnTo>
                    <a:pt x="972591" y="610971"/>
                  </a:lnTo>
                  <a:lnTo>
                    <a:pt x="972654" y="612305"/>
                  </a:lnTo>
                  <a:lnTo>
                    <a:pt x="973607" y="613257"/>
                  </a:lnTo>
                  <a:lnTo>
                    <a:pt x="975512" y="618007"/>
                  </a:lnTo>
                  <a:lnTo>
                    <a:pt x="981214" y="624662"/>
                  </a:lnTo>
                  <a:lnTo>
                    <a:pt x="990714" y="623709"/>
                  </a:lnTo>
                  <a:lnTo>
                    <a:pt x="1063929" y="618959"/>
                  </a:lnTo>
                  <a:lnTo>
                    <a:pt x="1169644" y="614083"/>
                  </a:lnTo>
                  <a:lnTo>
                    <a:pt x="1251826" y="611352"/>
                  </a:lnTo>
                  <a:lnTo>
                    <a:pt x="1328978" y="609447"/>
                  </a:lnTo>
                  <a:lnTo>
                    <a:pt x="1353921" y="609447"/>
                  </a:lnTo>
                  <a:lnTo>
                    <a:pt x="1355826" y="612305"/>
                  </a:lnTo>
                  <a:lnTo>
                    <a:pt x="1355750" y="624662"/>
                  </a:lnTo>
                  <a:lnTo>
                    <a:pt x="1355686" y="628929"/>
                  </a:lnTo>
                  <a:lnTo>
                    <a:pt x="1354874" y="686460"/>
                  </a:lnTo>
                  <a:lnTo>
                    <a:pt x="1315758" y="690270"/>
                  </a:lnTo>
                  <a:lnTo>
                    <a:pt x="1252245" y="693953"/>
                  </a:lnTo>
                  <a:lnTo>
                    <a:pt x="1162431" y="696747"/>
                  </a:lnTo>
                  <a:lnTo>
                    <a:pt x="1163802" y="696747"/>
                  </a:lnTo>
                  <a:lnTo>
                    <a:pt x="1142111" y="697090"/>
                  </a:lnTo>
                  <a:lnTo>
                    <a:pt x="1087361" y="697661"/>
                  </a:lnTo>
                  <a:lnTo>
                    <a:pt x="1053960" y="697661"/>
                  </a:lnTo>
                  <a:lnTo>
                    <a:pt x="1010615" y="697090"/>
                  </a:lnTo>
                  <a:lnTo>
                    <a:pt x="969797" y="694080"/>
                  </a:lnTo>
                  <a:lnTo>
                    <a:pt x="964095" y="703580"/>
                  </a:lnTo>
                  <a:lnTo>
                    <a:pt x="966000" y="706424"/>
                  </a:lnTo>
                  <a:lnTo>
                    <a:pt x="972045" y="723379"/>
                  </a:lnTo>
                  <a:lnTo>
                    <a:pt x="975156" y="735076"/>
                  </a:lnTo>
                  <a:lnTo>
                    <a:pt x="975233" y="735901"/>
                  </a:lnTo>
                  <a:lnTo>
                    <a:pt x="976299" y="746937"/>
                  </a:lnTo>
                  <a:lnTo>
                    <a:pt x="976452" y="764425"/>
                  </a:lnTo>
                  <a:lnTo>
                    <a:pt x="976579" y="809078"/>
                  </a:lnTo>
                  <a:lnTo>
                    <a:pt x="976706" y="820305"/>
                  </a:lnTo>
                  <a:lnTo>
                    <a:pt x="993571" y="856653"/>
                  </a:lnTo>
                  <a:lnTo>
                    <a:pt x="1012063" y="871639"/>
                  </a:lnTo>
                  <a:lnTo>
                    <a:pt x="1011720" y="871639"/>
                  </a:lnTo>
                  <a:lnTo>
                    <a:pt x="1022858" y="873899"/>
                  </a:lnTo>
                  <a:lnTo>
                    <a:pt x="1040155" y="874712"/>
                  </a:lnTo>
                  <a:lnTo>
                    <a:pt x="1342923" y="867473"/>
                  </a:lnTo>
                  <a:lnTo>
                    <a:pt x="1390256" y="867117"/>
                  </a:lnTo>
                  <a:lnTo>
                    <a:pt x="1457553" y="867117"/>
                  </a:lnTo>
                  <a:lnTo>
                    <a:pt x="1465160" y="859510"/>
                  </a:lnTo>
                  <a:close/>
                </a:path>
                <a:path w="8934450" h="1270635">
                  <a:moveTo>
                    <a:pt x="1573555" y="343230"/>
                  </a:moveTo>
                  <a:lnTo>
                    <a:pt x="1570697" y="306146"/>
                  </a:lnTo>
                  <a:lnTo>
                    <a:pt x="1570253" y="303263"/>
                  </a:lnTo>
                  <a:lnTo>
                    <a:pt x="1570215" y="302996"/>
                  </a:lnTo>
                  <a:lnTo>
                    <a:pt x="1570101" y="302298"/>
                  </a:lnTo>
                  <a:lnTo>
                    <a:pt x="1568716" y="293230"/>
                  </a:lnTo>
                  <a:lnTo>
                    <a:pt x="1567853" y="287134"/>
                  </a:lnTo>
                  <a:lnTo>
                    <a:pt x="1559293" y="288086"/>
                  </a:lnTo>
                  <a:lnTo>
                    <a:pt x="1504251" y="297180"/>
                  </a:lnTo>
                  <a:lnTo>
                    <a:pt x="1446022" y="302298"/>
                  </a:lnTo>
                  <a:lnTo>
                    <a:pt x="1423428" y="303263"/>
                  </a:lnTo>
                  <a:lnTo>
                    <a:pt x="1408112" y="303263"/>
                  </a:lnTo>
                  <a:lnTo>
                    <a:pt x="1408201" y="113639"/>
                  </a:lnTo>
                  <a:lnTo>
                    <a:pt x="1408315" y="104546"/>
                  </a:lnTo>
                  <a:lnTo>
                    <a:pt x="1408404" y="99593"/>
                  </a:lnTo>
                  <a:lnTo>
                    <a:pt x="1408633" y="86601"/>
                  </a:lnTo>
                  <a:lnTo>
                    <a:pt x="1408912" y="73228"/>
                  </a:lnTo>
                  <a:lnTo>
                    <a:pt x="1409357" y="61620"/>
                  </a:lnTo>
                  <a:lnTo>
                    <a:pt x="1410258" y="48310"/>
                  </a:lnTo>
                  <a:lnTo>
                    <a:pt x="1411846" y="28524"/>
                  </a:lnTo>
                  <a:lnTo>
                    <a:pt x="1411922" y="19964"/>
                  </a:lnTo>
                  <a:lnTo>
                    <a:pt x="1407160" y="19964"/>
                  </a:lnTo>
                  <a:lnTo>
                    <a:pt x="1398079" y="19418"/>
                  </a:lnTo>
                  <a:lnTo>
                    <a:pt x="1388783" y="19011"/>
                  </a:lnTo>
                  <a:lnTo>
                    <a:pt x="1341564" y="19011"/>
                  </a:lnTo>
                  <a:lnTo>
                    <a:pt x="1336802" y="23761"/>
                  </a:lnTo>
                  <a:lnTo>
                    <a:pt x="1338707" y="28524"/>
                  </a:lnTo>
                  <a:lnTo>
                    <a:pt x="1341488" y="34493"/>
                  </a:lnTo>
                  <a:lnTo>
                    <a:pt x="1343164" y="40640"/>
                  </a:lnTo>
                  <a:lnTo>
                    <a:pt x="1347216" y="86601"/>
                  </a:lnTo>
                  <a:lnTo>
                    <a:pt x="1348219" y="508660"/>
                  </a:lnTo>
                  <a:lnTo>
                    <a:pt x="1352016" y="508660"/>
                  </a:lnTo>
                  <a:lnTo>
                    <a:pt x="1400505" y="505815"/>
                  </a:lnTo>
                  <a:lnTo>
                    <a:pt x="1405267" y="504863"/>
                  </a:lnTo>
                  <a:lnTo>
                    <a:pt x="1408112" y="499160"/>
                  </a:lnTo>
                  <a:lnTo>
                    <a:pt x="1408112" y="352742"/>
                  </a:lnTo>
                  <a:lnTo>
                    <a:pt x="1424432" y="351612"/>
                  </a:lnTo>
                  <a:lnTo>
                    <a:pt x="1436014" y="351040"/>
                  </a:lnTo>
                  <a:lnTo>
                    <a:pt x="1437424" y="351040"/>
                  </a:lnTo>
                  <a:lnTo>
                    <a:pt x="1447355" y="350862"/>
                  </a:lnTo>
                  <a:lnTo>
                    <a:pt x="1493685" y="350862"/>
                  </a:lnTo>
                  <a:lnTo>
                    <a:pt x="1540256" y="351612"/>
                  </a:lnTo>
                  <a:lnTo>
                    <a:pt x="1549895" y="351967"/>
                  </a:lnTo>
                  <a:lnTo>
                    <a:pt x="1556867" y="352577"/>
                  </a:lnTo>
                  <a:lnTo>
                    <a:pt x="1564995" y="353682"/>
                  </a:lnTo>
                  <a:lnTo>
                    <a:pt x="1573555" y="353682"/>
                  </a:lnTo>
                  <a:lnTo>
                    <a:pt x="1573555" y="350862"/>
                  </a:lnTo>
                  <a:lnTo>
                    <a:pt x="1573555" y="343230"/>
                  </a:lnTo>
                  <a:close/>
                </a:path>
                <a:path w="8934450" h="1270635">
                  <a:moveTo>
                    <a:pt x="2471953" y="24714"/>
                  </a:moveTo>
                  <a:lnTo>
                    <a:pt x="2466251" y="24714"/>
                  </a:lnTo>
                  <a:lnTo>
                    <a:pt x="2407297" y="23761"/>
                  </a:lnTo>
                  <a:lnTo>
                    <a:pt x="2403487" y="23761"/>
                  </a:lnTo>
                  <a:lnTo>
                    <a:pt x="2398738" y="28524"/>
                  </a:lnTo>
                  <a:lnTo>
                    <a:pt x="2400643" y="33274"/>
                  </a:lnTo>
                  <a:lnTo>
                    <a:pt x="2402890" y="39674"/>
                  </a:lnTo>
                  <a:lnTo>
                    <a:pt x="2404326" y="45212"/>
                  </a:lnTo>
                  <a:lnTo>
                    <a:pt x="2404389" y="45631"/>
                  </a:lnTo>
                  <a:lnTo>
                    <a:pt x="2405583" y="52997"/>
                  </a:lnTo>
                  <a:lnTo>
                    <a:pt x="2410028" y="100304"/>
                  </a:lnTo>
                  <a:lnTo>
                    <a:pt x="2410155" y="147370"/>
                  </a:lnTo>
                  <a:lnTo>
                    <a:pt x="2410155" y="196811"/>
                  </a:lnTo>
                  <a:lnTo>
                    <a:pt x="2410155" y="325170"/>
                  </a:lnTo>
                  <a:lnTo>
                    <a:pt x="2304491" y="331025"/>
                  </a:lnTo>
                  <a:lnTo>
                    <a:pt x="2213876" y="332574"/>
                  </a:lnTo>
                  <a:lnTo>
                    <a:pt x="2108885" y="332574"/>
                  </a:lnTo>
                  <a:lnTo>
                    <a:pt x="2095360" y="332295"/>
                  </a:lnTo>
                  <a:lnTo>
                    <a:pt x="2096477" y="332295"/>
                  </a:lnTo>
                  <a:lnTo>
                    <a:pt x="2080221" y="331825"/>
                  </a:lnTo>
                  <a:lnTo>
                    <a:pt x="2080133" y="328777"/>
                  </a:lnTo>
                  <a:lnTo>
                    <a:pt x="2080031" y="325170"/>
                  </a:lnTo>
                  <a:lnTo>
                    <a:pt x="2076424" y="203466"/>
                  </a:lnTo>
                  <a:lnTo>
                    <a:pt x="2095931" y="202349"/>
                  </a:lnTo>
                  <a:lnTo>
                    <a:pt x="2111248" y="201676"/>
                  </a:lnTo>
                  <a:lnTo>
                    <a:pt x="2130310" y="201193"/>
                  </a:lnTo>
                  <a:lnTo>
                    <a:pt x="2410155" y="196811"/>
                  </a:lnTo>
                  <a:lnTo>
                    <a:pt x="2410155" y="147370"/>
                  </a:lnTo>
                  <a:lnTo>
                    <a:pt x="2390178" y="149047"/>
                  </a:lnTo>
                  <a:lnTo>
                    <a:pt x="2375154" y="150101"/>
                  </a:lnTo>
                  <a:lnTo>
                    <a:pt x="2282444" y="153898"/>
                  </a:lnTo>
                  <a:lnTo>
                    <a:pt x="2184755" y="155803"/>
                  </a:lnTo>
                  <a:lnTo>
                    <a:pt x="2101557" y="155803"/>
                  </a:lnTo>
                  <a:lnTo>
                    <a:pt x="2089873" y="155524"/>
                  </a:lnTo>
                  <a:lnTo>
                    <a:pt x="2075472" y="154978"/>
                  </a:lnTo>
                  <a:lnTo>
                    <a:pt x="2075408" y="153238"/>
                  </a:lnTo>
                  <a:lnTo>
                    <a:pt x="2075294" y="150101"/>
                  </a:lnTo>
                  <a:lnTo>
                    <a:pt x="2075192" y="147370"/>
                  </a:lnTo>
                  <a:lnTo>
                    <a:pt x="2074926" y="140220"/>
                  </a:lnTo>
                  <a:lnTo>
                    <a:pt x="2074849" y="136423"/>
                  </a:lnTo>
                  <a:lnTo>
                    <a:pt x="2074697" y="129603"/>
                  </a:lnTo>
                  <a:lnTo>
                    <a:pt x="2075357" y="79552"/>
                  </a:lnTo>
                  <a:lnTo>
                    <a:pt x="2076310" y="48488"/>
                  </a:lnTo>
                  <a:lnTo>
                    <a:pt x="2076424" y="38976"/>
                  </a:lnTo>
                  <a:lnTo>
                    <a:pt x="1999411" y="38976"/>
                  </a:lnTo>
                  <a:lnTo>
                    <a:pt x="2002256" y="48488"/>
                  </a:lnTo>
                  <a:lnTo>
                    <a:pt x="2003983" y="54457"/>
                  </a:lnTo>
                  <a:lnTo>
                    <a:pt x="2012632" y="106680"/>
                  </a:lnTo>
                  <a:lnTo>
                    <a:pt x="2015578" y="161632"/>
                  </a:lnTo>
                  <a:lnTo>
                    <a:pt x="2016912" y="203466"/>
                  </a:lnTo>
                  <a:lnTo>
                    <a:pt x="2019312" y="312445"/>
                  </a:lnTo>
                  <a:lnTo>
                    <a:pt x="2020265" y="370560"/>
                  </a:lnTo>
                  <a:lnTo>
                    <a:pt x="2020328" y="383159"/>
                  </a:lnTo>
                  <a:lnTo>
                    <a:pt x="2026031" y="385064"/>
                  </a:lnTo>
                  <a:lnTo>
                    <a:pt x="2027936" y="385064"/>
                  </a:lnTo>
                  <a:lnTo>
                    <a:pt x="2080221" y="380314"/>
                  </a:lnTo>
                  <a:lnTo>
                    <a:pt x="2333434" y="374904"/>
                  </a:lnTo>
                  <a:lnTo>
                    <a:pt x="2388108" y="374599"/>
                  </a:lnTo>
                  <a:lnTo>
                    <a:pt x="2469096" y="374599"/>
                  </a:lnTo>
                  <a:lnTo>
                    <a:pt x="2469121" y="332574"/>
                  </a:lnTo>
                  <a:lnTo>
                    <a:pt x="2469172" y="196811"/>
                  </a:lnTo>
                  <a:lnTo>
                    <a:pt x="2469184" y="155803"/>
                  </a:lnTo>
                  <a:lnTo>
                    <a:pt x="2469223" y="88303"/>
                  </a:lnTo>
                  <a:lnTo>
                    <a:pt x="2469502" y="82219"/>
                  </a:lnTo>
                  <a:lnTo>
                    <a:pt x="2470607" y="64008"/>
                  </a:lnTo>
                  <a:lnTo>
                    <a:pt x="2471001" y="56692"/>
                  </a:lnTo>
                  <a:lnTo>
                    <a:pt x="2471089" y="54457"/>
                  </a:lnTo>
                  <a:lnTo>
                    <a:pt x="2471153" y="52997"/>
                  </a:lnTo>
                  <a:lnTo>
                    <a:pt x="2471470" y="45212"/>
                  </a:lnTo>
                  <a:lnTo>
                    <a:pt x="2471915" y="33274"/>
                  </a:lnTo>
                  <a:lnTo>
                    <a:pt x="2471953" y="24714"/>
                  </a:lnTo>
                  <a:close/>
                </a:path>
                <a:path w="8934450" h="1270635">
                  <a:moveTo>
                    <a:pt x="2524239" y="860463"/>
                  </a:moveTo>
                  <a:lnTo>
                    <a:pt x="2523286" y="849998"/>
                  </a:lnTo>
                  <a:lnTo>
                    <a:pt x="2517508" y="817460"/>
                  </a:lnTo>
                  <a:lnTo>
                    <a:pt x="2517406" y="816902"/>
                  </a:lnTo>
                  <a:lnTo>
                    <a:pt x="2517305" y="816330"/>
                  </a:lnTo>
                  <a:lnTo>
                    <a:pt x="2517190" y="815644"/>
                  </a:lnTo>
                  <a:lnTo>
                    <a:pt x="2517063" y="814984"/>
                  </a:lnTo>
                  <a:lnTo>
                    <a:pt x="2515692" y="807212"/>
                  </a:lnTo>
                  <a:lnTo>
                    <a:pt x="2514739" y="802462"/>
                  </a:lnTo>
                  <a:lnTo>
                    <a:pt x="2509037" y="796759"/>
                  </a:lnTo>
                  <a:lnTo>
                    <a:pt x="2485136" y="801471"/>
                  </a:lnTo>
                  <a:lnTo>
                    <a:pt x="2473553" y="803351"/>
                  </a:lnTo>
                  <a:lnTo>
                    <a:pt x="2409863" y="810196"/>
                  </a:lnTo>
                  <a:lnTo>
                    <a:pt x="2314295" y="815644"/>
                  </a:lnTo>
                  <a:lnTo>
                    <a:pt x="2273731" y="816660"/>
                  </a:lnTo>
                  <a:lnTo>
                    <a:pt x="2247887" y="817194"/>
                  </a:lnTo>
                  <a:lnTo>
                    <a:pt x="2249767" y="817194"/>
                  </a:lnTo>
                  <a:lnTo>
                    <a:pt x="2229904" y="817460"/>
                  </a:lnTo>
                  <a:lnTo>
                    <a:pt x="2210092" y="817460"/>
                  </a:lnTo>
                  <a:lnTo>
                    <a:pt x="2146668" y="816660"/>
                  </a:lnTo>
                  <a:lnTo>
                    <a:pt x="2114842" y="815644"/>
                  </a:lnTo>
                  <a:lnTo>
                    <a:pt x="2116442" y="815644"/>
                  </a:lnTo>
                  <a:lnTo>
                    <a:pt x="2106244" y="814984"/>
                  </a:lnTo>
                  <a:lnTo>
                    <a:pt x="2107260" y="814984"/>
                  </a:lnTo>
                  <a:lnTo>
                    <a:pt x="2101684" y="813803"/>
                  </a:lnTo>
                  <a:lnTo>
                    <a:pt x="2097862" y="811022"/>
                  </a:lnTo>
                  <a:lnTo>
                    <a:pt x="2094014" y="805789"/>
                  </a:lnTo>
                  <a:lnTo>
                    <a:pt x="2090445" y="800176"/>
                  </a:lnTo>
                  <a:lnTo>
                    <a:pt x="2088603" y="794791"/>
                  </a:lnTo>
                  <a:lnTo>
                    <a:pt x="2087930" y="786460"/>
                  </a:lnTo>
                  <a:lnTo>
                    <a:pt x="2088032" y="691591"/>
                  </a:lnTo>
                  <a:lnTo>
                    <a:pt x="2088616" y="672198"/>
                  </a:lnTo>
                  <a:lnTo>
                    <a:pt x="2088845" y="665721"/>
                  </a:lnTo>
                  <a:lnTo>
                    <a:pt x="2089607" y="647598"/>
                  </a:lnTo>
                  <a:lnTo>
                    <a:pt x="2089734" y="636066"/>
                  </a:lnTo>
                  <a:lnTo>
                    <a:pt x="2084984" y="635114"/>
                  </a:lnTo>
                  <a:lnTo>
                    <a:pt x="2083079" y="635114"/>
                  </a:lnTo>
                  <a:lnTo>
                    <a:pt x="2062607" y="633615"/>
                  </a:lnTo>
                  <a:lnTo>
                    <a:pt x="2057285" y="633272"/>
                  </a:lnTo>
                  <a:lnTo>
                    <a:pt x="2029841" y="632269"/>
                  </a:lnTo>
                  <a:lnTo>
                    <a:pt x="2015578" y="632269"/>
                  </a:lnTo>
                  <a:lnTo>
                    <a:pt x="2018423" y="641781"/>
                  </a:lnTo>
                  <a:lnTo>
                    <a:pt x="2020125" y="647598"/>
                  </a:lnTo>
                  <a:lnTo>
                    <a:pt x="2027516" y="694309"/>
                  </a:lnTo>
                  <a:lnTo>
                    <a:pt x="2027936" y="774890"/>
                  </a:lnTo>
                  <a:lnTo>
                    <a:pt x="2028190" y="796759"/>
                  </a:lnTo>
                  <a:lnTo>
                    <a:pt x="2045042" y="839533"/>
                  </a:lnTo>
                  <a:lnTo>
                    <a:pt x="2075929" y="864806"/>
                  </a:lnTo>
                  <a:lnTo>
                    <a:pt x="2093633" y="865174"/>
                  </a:lnTo>
                  <a:lnTo>
                    <a:pt x="2161375" y="865174"/>
                  </a:lnTo>
                  <a:lnTo>
                    <a:pt x="2223554" y="864806"/>
                  </a:lnTo>
                  <a:lnTo>
                    <a:pt x="2212136" y="864806"/>
                  </a:lnTo>
                  <a:lnTo>
                    <a:pt x="2413660" y="860755"/>
                  </a:lnTo>
                  <a:lnTo>
                    <a:pt x="2458605" y="860463"/>
                  </a:lnTo>
                  <a:lnTo>
                    <a:pt x="2524239" y="860463"/>
                  </a:lnTo>
                  <a:close/>
                </a:path>
                <a:path w="8934450" h="1270635">
                  <a:moveTo>
                    <a:pt x="2644038" y="531482"/>
                  </a:moveTo>
                  <a:lnTo>
                    <a:pt x="2639695" y="493280"/>
                  </a:lnTo>
                  <a:lnTo>
                    <a:pt x="2639644" y="492848"/>
                  </a:lnTo>
                  <a:lnTo>
                    <a:pt x="2639530" y="492023"/>
                  </a:lnTo>
                  <a:lnTo>
                    <a:pt x="2639403" y="491159"/>
                  </a:lnTo>
                  <a:lnTo>
                    <a:pt x="2639314" y="490486"/>
                  </a:lnTo>
                  <a:lnTo>
                    <a:pt x="2639199" y="489623"/>
                  </a:lnTo>
                  <a:lnTo>
                    <a:pt x="2639161" y="489356"/>
                  </a:lnTo>
                  <a:lnTo>
                    <a:pt x="2637383" y="476338"/>
                  </a:lnTo>
                  <a:lnTo>
                    <a:pt x="2636431" y="471589"/>
                  </a:lnTo>
                  <a:lnTo>
                    <a:pt x="2630728" y="465886"/>
                  </a:lnTo>
                  <a:lnTo>
                    <a:pt x="2621229" y="467779"/>
                  </a:lnTo>
                  <a:lnTo>
                    <a:pt x="2606230" y="470585"/>
                  </a:lnTo>
                  <a:lnTo>
                    <a:pt x="2524315" y="478586"/>
                  </a:lnTo>
                  <a:lnTo>
                    <a:pt x="2388400" y="485787"/>
                  </a:lnTo>
                  <a:lnTo>
                    <a:pt x="2258911" y="490486"/>
                  </a:lnTo>
                  <a:lnTo>
                    <a:pt x="2128723" y="493280"/>
                  </a:lnTo>
                  <a:lnTo>
                    <a:pt x="2085213" y="493280"/>
                  </a:lnTo>
                  <a:lnTo>
                    <a:pt x="2025357" y="493966"/>
                  </a:lnTo>
                  <a:lnTo>
                    <a:pt x="1995208" y="493966"/>
                  </a:lnTo>
                  <a:lnTo>
                    <a:pt x="1964385" y="493280"/>
                  </a:lnTo>
                  <a:lnTo>
                    <a:pt x="1966290" y="493280"/>
                  </a:lnTo>
                  <a:lnTo>
                    <a:pt x="1892604" y="490486"/>
                  </a:lnTo>
                  <a:lnTo>
                    <a:pt x="1893277" y="490486"/>
                  </a:lnTo>
                  <a:lnTo>
                    <a:pt x="1872475" y="489356"/>
                  </a:lnTo>
                  <a:lnTo>
                    <a:pt x="1854885" y="487680"/>
                  </a:lnTo>
                  <a:lnTo>
                    <a:pt x="1833016" y="484898"/>
                  </a:lnTo>
                  <a:lnTo>
                    <a:pt x="1828266" y="483946"/>
                  </a:lnTo>
                  <a:lnTo>
                    <a:pt x="1824532" y="490486"/>
                  </a:lnTo>
                  <a:lnTo>
                    <a:pt x="1824405" y="490486"/>
                  </a:lnTo>
                  <a:lnTo>
                    <a:pt x="1825421" y="492506"/>
                  </a:lnTo>
                  <a:lnTo>
                    <a:pt x="1825498" y="492848"/>
                  </a:lnTo>
                  <a:lnTo>
                    <a:pt x="1834997" y="529780"/>
                  </a:lnTo>
                  <a:lnTo>
                    <a:pt x="1838731" y="540042"/>
                  </a:lnTo>
                  <a:lnTo>
                    <a:pt x="1840623" y="545744"/>
                  </a:lnTo>
                  <a:lnTo>
                    <a:pt x="1848231" y="551446"/>
                  </a:lnTo>
                  <a:lnTo>
                    <a:pt x="1858695" y="550506"/>
                  </a:lnTo>
                  <a:lnTo>
                    <a:pt x="1884083" y="547687"/>
                  </a:lnTo>
                  <a:lnTo>
                    <a:pt x="1906282" y="545744"/>
                  </a:lnTo>
                  <a:lnTo>
                    <a:pt x="1906905" y="545744"/>
                  </a:lnTo>
                  <a:lnTo>
                    <a:pt x="1932368" y="544220"/>
                  </a:lnTo>
                  <a:lnTo>
                    <a:pt x="2056930" y="538264"/>
                  </a:lnTo>
                  <a:lnTo>
                    <a:pt x="2150580" y="535292"/>
                  </a:lnTo>
                  <a:lnTo>
                    <a:pt x="2160816" y="534733"/>
                  </a:lnTo>
                  <a:lnTo>
                    <a:pt x="2174481" y="534212"/>
                  </a:lnTo>
                  <a:lnTo>
                    <a:pt x="2210778" y="534212"/>
                  </a:lnTo>
                  <a:lnTo>
                    <a:pt x="2234260" y="533387"/>
                  </a:lnTo>
                  <a:lnTo>
                    <a:pt x="2234260" y="711187"/>
                  </a:lnTo>
                  <a:lnTo>
                    <a:pt x="2238057" y="711187"/>
                  </a:lnTo>
                  <a:lnTo>
                    <a:pt x="2286546" y="708329"/>
                  </a:lnTo>
                  <a:lnTo>
                    <a:pt x="2294153" y="707377"/>
                  </a:lnTo>
                  <a:lnTo>
                    <a:pt x="2294153" y="533387"/>
                  </a:lnTo>
                  <a:lnTo>
                    <a:pt x="2294153" y="531482"/>
                  </a:lnTo>
                  <a:lnTo>
                    <a:pt x="2332075" y="530529"/>
                  </a:lnTo>
                  <a:lnTo>
                    <a:pt x="2333079" y="530529"/>
                  </a:lnTo>
                  <a:lnTo>
                    <a:pt x="2408555" y="529577"/>
                  </a:lnTo>
                  <a:lnTo>
                    <a:pt x="2437727" y="529577"/>
                  </a:lnTo>
                  <a:lnTo>
                    <a:pt x="2494711" y="528751"/>
                  </a:lnTo>
                  <a:lnTo>
                    <a:pt x="2590000" y="528751"/>
                  </a:lnTo>
                  <a:lnTo>
                    <a:pt x="2607208" y="529437"/>
                  </a:lnTo>
                  <a:lnTo>
                    <a:pt x="2625026" y="530529"/>
                  </a:lnTo>
                  <a:lnTo>
                    <a:pt x="2644038" y="531482"/>
                  </a:lnTo>
                  <a:close/>
                </a:path>
                <a:path w="8934450" h="1270635">
                  <a:moveTo>
                    <a:pt x="3219272" y="380314"/>
                  </a:moveTo>
                  <a:lnTo>
                    <a:pt x="3218319" y="370801"/>
                  </a:lnTo>
                  <a:lnTo>
                    <a:pt x="3211665" y="336575"/>
                  </a:lnTo>
                  <a:lnTo>
                    <a:pt x="3210712" y="330873"/>
                  </a:lnTo>
                  <a:lnTo>
                    <a:pt x="3201200" y="334670"/>
                  </a:lnTo>
                  <a:lnTo>
                    <a:pt x="3176155" y="346430"/>
                  </a:lnTo>
                  <a:lnTo>
                    <a:pt x="3157702" y="353860"/>
                  </a:lnTo>
                  <a:lnTo>
                    <a:pt x="3071444" y="376516"/>
                  </a:lnTo>
                  <a:lnTo>
                    <a:pt x="3025673" y="385406"/>
                  </a:lnTo>
                  <a:lnTo>
                    <a:pt x="2957538" y="395008"/>
                  </a:lnTo>
                  <a:lnTo>
                    <a:pt x="2914472" y="399453"/>
                  </a:lnTo>
                  <a:lnTo>
                    <a:pt x="2857042" y="402844"/>
                  </a:lnTo>
                  <a:lnTo>
                    <a:pt x="2839428" y="403491"/>
                  </a:lnTo>
                  <a:lnTo>
                    <a:pt x="2825369" y="403237"/>
                  </a:lnTo>
                  <a:lnTo>
                    <a:pt x="2807576" y="402183"/>
                  </a:lnTo>
                  <a:lnTo>
                    <a:pt x="2802826" y="401231"/>
                  </a:lnTo>
                  <a:lnTo>
                    <a:pt x="2796171" y="394576"/>
                  </a:lnTo>
                  <a:lnTo>
                    <a:pt x="2796171" y="147370"/>
                  </a:lnTo>
                  <a:lnTo>
                    <a:pt x="2938907" y="141008"/>
                  </a:lnTo>
                  <a:lnTo>
                    <a:pt x="2957017" y="140716"/>
                  </a:lnTo>
                  <a:lnTo>
                    <a:pt x="3094710" y="140716"/>
                  </a:lnTo>
                  <a:lnTo>
                    <a:pt x="3092818" y="130251"/>
                  </a:lnTo>
                  <a:lnTo>
                    <a:pt x="3092818" y="126453"/>
                  </a:lnTo>
                  <a:lnTo>
                    <a:pt x="3089960" y="103632"/>
                  </a:lnTo>
                  <a:lnTo>
                    <a:pt x="3089313" y="99707"/>
                  </a:lnTo>
                  <a:lnTo>
                    <a:pt x="3089262" y="99428"/>
                  </a:lnTo>
                  <a:lnTo>
                    <a:pt x="3089173" y="98882"/>
                  </a:lnTo>
                  <a:lnTo>
                    <a:pt x="3089071" y="98272"/>
                  </a:lnTo>
                  <a:lnTo>
                    <a:pt x="3088957" y="97624"/>
                  </a:lnTo>
                  <a:lnTo>
                    <a:pt x="3088055" y="92227"/>
                  </a:lnTo>
                  <a:lnTo>
                    <a:pt x="3087103" y="87464"/>
                  </a:lnTo>
                  <a:lnTo>
                    <a:pt x="3079508" y="84620"/>
                  </a:lnTo>
                  <a:lnTo>
                    <a:pt x="3076651" y="85572"/>
                  </a:lnTo>
                  <a:lnTo>
                    <a:pt x="3048901" y="88912"/>
                  </a:lnTo>
                  <a:lnTo>
                    <a:pt x="3008934" y="92583"/>
                  </a:lnTo>
                  <a:lnTo>
                    <a:pt x="2947517" y="96532"/>
                  </a:lnTo>
                  <a:lnTo>
                    <a:pt x="2906572" y="98272"/>
                  </a:lnTo>
                  <a:lnTo>
                    <a:pt x="2829979" y="99707"/>
                  </a:lnTo>
                  <a:lnTo>
                    <a:pt x="2789390" y="99707"/>
                  </a:lnTo>
                  <a:lnTo>
                    <a:pt x="2726766" y="96024"/>
                  </a:lnTo>
                  <a:lnTo>
                    <a:pt x="2722956" y="96024"/>
                  </a:lnTo>
                  <a:lnTo>
                    <a:pt x="2717254" y="104584"/>
                  </a:lnTo>
                  <a:lnTo>
                    <a:pt x="2720111" y="109334"/>
                  </a:lnTo>
                  <a:lnTo>
                    <a:pt x="2722943" y="113639"/>
                  </a:lnTo>
                  <a:lnTo>
                    <a:pt x="2724975" y="118783"/>
                  </a:lnTo>
                  <a:lnTo>
                    <a:pt x="2733865" y="162242"/>
                  </a:lnTo>
                  <a:lnTo>
                    <a:pt x="2736291" y="390296"/>
                  </a:lnTo>
                  <a:lnTo>
                    <a:pt x="2736418" y="402844"/>
                  </a:lnTo>
                  <a:lnTo>
                    <a:pt x="2754604" y="449846"/>
                  </a:lnTo>
                  <a:lnTo>
                    <a:pt x="2760167" y="455663"/>
                  </a:lnTo>
                  <a:lnTo>
                    <a:pt x="2759900" y="455663"/>
                  </a:lnTo>
                  <a:lnTo>
                    <a:pt x="2767736" y="457962"/>
                  </a:lnTo>
                  <a:lnTo>
                    <a:pt x="2776207" y="458177"/>
                  </a:lnTo>
                  <a:lnTo>
                    <a:pt x="2815056" y="458177"/>
                  </a:lnTo>
                  <a:lnTo>
                    <a:pt x="2864104" y="455663"/>
                  </a:lnTo>
                  <a:lnTo>
                    <a:pt x="2937395" y="448360"/>
                  </a:lnTo>
                  <a:lnTo>
                    <a:pt x="2986062" y="441604"/>
                  </a:lnTo>
                  <a:lnTo>
                    <a:pt x="3054845" y="429209"/>
                  </a:lnTo>
                  <a:lnTo>
                    <a:pt x="3098304" y="419747"/>
                  </a:lnTo>
                  <a:lnTo>
                    <a:pt x="3156331" y="404520"/>
                  </a:lnTo>
                  <a:lnTo>
                    <a:pt x="3208807" y="385064"/>
                  </a:lnTo>
                  <a:lnTo>
                    <a:pt x="3219272" y="380314"/>
                  </a:lnTo>
                  <a:close/>
                </a:path>
                <a:path w="8934450" h="1270635">
                  <a:moveTo>
                    <a:pt x="3334321" y="573265"/>
                  </a:moveTo>
                  <a:lnTo>
                    <a:pt x="3333839" y="573265"/>
                  </a:lnTo>
                  <a:lnTo>
                    <a:pt x="3276320" y="565708"/>
                  </a:lnTo>
                  <a:lnTo>
                    <a:pt x="3271558" y="564756"/>
                  </a:lnTo>
                  <a:lnTo>
                    <a:pt x="3267760" y="565302"/>
                  </a:lnTo>
                  <a:lnTo>
                    <a:pt x="3267760" y="620864"/>
                  </a:lnTo>
                  <a:lnTo>
                    <a:pt x="3267672" y="635685"/>
                  </a:lnTo>
                  <a:lnTo>
                    <a:pt x="3267557" y="646290"/>
                  </a:lnTo>
                  <a:lnTo>
                    <a:pt x="3267456" y="656539"/>
                  </a:lnTo>
                  <a:lnTo>
                    <a:pt x="3267367" y="664527"/>
                  </a:lnTo>
                  <a:lnTo>
                    <a:pt x="3267303" y="671245"/>
                  </a:lnTo>
                  <a:lnTo>
                    <a:pt x="3267189" y="681710"/>
                  </a:lnTo>
                  <a:lnTo>
                    <a:pt x="3265855" y="810069"/>
                  </a:lnTo>
                  <a:lnTo>
                    <a:pt x="3105175" y="815708"/>
                  </a:lnTo>
                  <a:lnTo>
                    <a:pt x="3040151" y="816508"/>
                  </a:lnTo>
                  <a:lnTo>
                    <a:pt x="3010611" y="816508"/>
                  </a:lnTo>
                  <a:lnTo>
                    <a:pt x="2962021" y="815708"/>
                  </a:lnTo>
                  <a:lnTo>
                    <a:pt x="2954591" y="815378"/>
                  </a:lnTo>
                  <a:lnTo>
                    <a:pt x="2946387" y="814819"/>
                  </a:lnTo>
                  <a:lnTo>
                    <a:pt x="2946387" y="621804"/>
                  </a:lnTo>
                  <a:lnTo>
                    <a:pt x="3259201" y="618007"/>
                  </a:lnTo>
                  <a:lnTo>
                    <a:pt x="3263950" y="618007"/>
                  </a:lnTo>
                  <a:lnTo>
                    <a:pt x="3267760" y="620864"/>
                  </a:lnTo>
                  <a:lnTo>
                    <a:pt x="3267760" y="565302"/>
                  </a:lnTo>
                  <a:lnTo>
                    <a:pt x="3264903" y="565708"/>
                  </a:lnTo>
                  <a:lnTo>
                    <a:pt x="3262998" y="566661"/>
                  </a:lnTo>
                  <a:lnTo>
                    <a:pt x="3261106" y="566661"/>
                  </a:lnTo>
                  <a:lnTo>
                    <a:pt x="3161093" y="573265"/>
                  </a:lnTo>
                  <a:lnTo>
                    <a:pt x="3063811" y="575995"/>
                  </a:lnTo>
                  <a:lnTo>
                    <a:pt x="2971012" y="575995"/>
                  </a:lnTo>
                  <a:lnTo>
                    <a:pt x="2959938" y="575767"/>
                  </a:lnTo>
                  <a:lnTo>
                    <a:pt x="2878886" y="573265"/>
                  </a:lnTo>
                  <a:lnTo>
                    <a:pt x="2874175" y="573265"/>
                  </a:lnTo>
                  <a:lnTo>
                    <a:pt x="2869374" y="580923"/>
                  </a:lnTo>
                  <a:lnTo>
                    <a:pt x="2876016" y="590892"/>
                  </a:lnTo>
                  <a:lnTo>
                    <a:pt x="2877997" y="595782"/>
                  </a:lnTo>
                  <a:lnTo>
                    <a:pt x="2886189" y="635685"/>
                  </a:lnTo>
                  <a:lnTo>
                    <a:pt x="2888399" y="671245"/>
                  </a:lnTo>
                  <a:lnTo>
                    <a:pt x="2888958" y="707555"/>
                  </a:lnTo>
                  <a:lnTo>
                    <a:pt x="2889529" y="747725"/>
                  </a:lnTo>
                  <a:lnTo>
                    <a:pt x="2890088" y="791870"/>
                  </a:lnTo>
                  <a:lnTo>
                    <a:pt x="2890050" y="816508"/>
                  </a:lnTo>
                  <a:lnTo>
                    <a:pt x="2889402" y="843940"/>
                  </a:lnTo>
                  <a:lnTo>
                    <a:pt x="2889351" y="868057"/>
                  </a:lnTo>
                  <a:lnTo>
                    <a:pt x="2895054" y="869962"/>
                  </a:lnTo>
                  <a:lnTo>
                    <a:pt x="2896946" y="869962"/>
                  </a:lnTo>
                  <a:lnTo>
                    <a:pt x="2950006" y="866559"/>
                  </a:lnTo>
                  <a:lnTo>
                    <a:pt x="2959608" y="866165"/>
                  </a:lnTo>
                  <a:lnTo>
                    <a:pt x="2960954" y="866165"/>
                  </a:lnTo>
                  <a:lnTo>
                    <a:pt x="3018955" y="865276"/>
                  </a:lnTo>
                  <a:lnTo>
                    <a:pt x="3278581" y="865276"/>
                  </a:lnTo>
                  <a:lnTo>
                    <a:pt x="3293567" y="865606"/>
                  </a:lnTo>
                  <a:lnTo>
                    <a:pt x="3309594" y="866165"/>
                  </a:lnTo>
                  <a:lnTo>
                    <a:pt x="3323856" y="866165"/>
                  </a:lnTo>
                  <a:lnTo>
                    <a:pt x="3323856" y="865276"/>
                  </a:lnTo>
                  <a:lnTo>
                    <a:pt x="3323856" y="852855"/>
                  </a:lnTo>
                  <a:lnTo>
                    <a:pt x="3324453" y="816508"/>
                  </a:lnTo>
                  <a:lnTo>
                    <a:pt x="3324568" y="810069"/>
                  </a:lnTo>
                  <a:lnTo>
                    <a:pt x="3326701" y="681710"/>
                  </a:lnTo>
                  <a:lnTo>
                    <a:pt x="3326828" y="671068"/>
                  </a:lnTo>
                  <a:lnTo>
                    <a:pt x="3327108" y="664527"/>
                  </a:lnTo>
                  <a:lnTo>
                    <a:pt x="3329863" y="618007"/>
                  </a:lnTo>
                  <a:lnTo>
                    <a:pt x="3333826" y="575995"/>
                  </a:lnTo>
                  <a:lnTo>
                    <a:pt x="3333864" y="575767"/>
                  </a:lnTo>
                  <a:lnTo>
                    <a:pt x="3333966" y="575221"/>
                  </a:lnTo>
                  <a:lnTo>
                    <a:pt x="3334054" y="574751"/>
                  </a:lnTo>
                  <a:lnTo>
                    <a:pt x="3334321" y="573265"/>
                  </a:lnTo>
                  <a:close/>
                </a:path>
                <a:path w="8934450" h="1270635">
                  <a:moveTo>
                    <a:pt x="3484537" y="305193"/>
                  </a:moveTo>
                  <a:lnTo>
                    <a:pt x="3481679" y="268122"/>
                  </a:lnTo>
                  <a:lnTo>
                    <a:pt x="3481235" y="265226"/>
                  </a:lnTo>
                  <a:lnTo>
                    <a:pt x="3481197" y="264972"/>
                  </a:lnTo>
                  <a:lnTo>
                    <a:pt x="3481095" y="264261"/>
                  </a:lnTo>
                  <a:lnTo>
                    <a:pt x="3479698" y="255193"/>
                  </a:lnTo>
                  <a:lnTo>
                    <a:pt x="3478834" y="249097"/>
                  </a:lnTo>
                  <a:lnTo>
                    <a:pt x="3470275" y="250050"/>
                  </a:lnTo>
                  <a:lnTo>
                    <a:pt x="3462172" y="252298"/>
                  </a:lnTo>
                  <a:lnTo>
                    <a:pt x="3455365" y="253796"/>
                  </a:lnTo>
                  <a:lnTo>
                    <a:pt x="3415233" y="259143"/>
                  </a:lnTo>
                  <a:lnTo>
                    <a:pt x="3357003" y="264261"/>
                  </a:lnTo>
                  <a:lnTo>
                    <a:pt x="3334410" y="265226"/>
                  </a:lnTo>
                  <a:lnTo>
                    <a:pt x="3319094" y="265226"/>
                  </a:lnTo>
                  <a:lnTo>
                    <a:pt x="3319183" y="113639"/>
                  </a:lnTo>
                  <a:lnTo>
                    <a:pt x="3319894" y="73228"/>
                  </a:lnTo>
                  <a:lnTo>
                    <a:pt x="3322828" y="28524"/>
                  </a:lnTo>
                  <a:lnTo>
                    <a:pt x="3322904" y="19964"/>
                  </a:lnTo>
                  <a:lnTo>
                    <a:pt x="3318154" y="19964"/>
                  </a:lnTo>
                  <a:lnTo>
                    <a:pt x="3309061" y="19418"/>
                  </a:lnTo>
                  <a:lnTo>
                    <a:pt x="3299764" y="19011"/>
                  </a:lnTo>
                  <a:lnTo>
                    <a:pt x="3252546" y="19011"/>
                  </a:lnTo>
                  <a:lnTo>
                    <a:pt x="3247796" y="23761"/>
                  </a:lnTo>
                  <a:lnTo>
                    <a:pt x="3249688" y="28524"/>
                  </a:lnTo>
                  <a:lnTo>
                    <a:pt x="3252482" y="34493"/>
                  </a:lnTo>
                  <a:lnTo>
                    <a:pt x="3254146" y="40640"/>
                  </a:lnTo>
                  <a:lnTo>
                    <a:pt x="3258197" y="86601"/>
                  </a:lnTo>
                  <a:lnTo>
                    <a:pt x="3258997" y="104546"/>
                  </a:lnTo>
                  <a:lnTo>
                    <a:pt x="3259163" y="113639"/>
                  </a:lnTo>
                  <a:lnTo>
                    <a:pt x="3259201" y="512470"/>
                  </a:lnTo>
                  <a:lnTo>
                    <a:pt x="3262998" y="512470"/>
                  </a:lnTo>
                  <a:lnTo>
                    <a:pt x="3311499" y="509612"/>
                  </a:lnTo>
                  <a:lnTo>
                    <a:pt x="3316249" y="508660"/>
                  </a:lnTo>
                  <a:lnTo>
                    <a:pt x="3319094" y="502958"/>
                  </a:lnTo>
                  <a:lnTo>
                    <a:pt x="3319094" y="314706"/>
                  </a:lnTo>
                  <a:lnTo>
                    <a:pt x="3335413" y="313588"/>
                  </a:lnTo>
                  <a:lnTo>
                    <a:pt x="3346996" y="313004"/>
                  </a:lnTo>
                  <a:lnTo>
                    <a:pt x="3348418" y="313004"/>
                  </a:lnTo>
                  <a:lnTo>
                    <a:pt x="3358337" y="312839"/>
                  </a:lnTo>
                  <a:lnTo>
                    <a:pt x="3404666" y="312839"/>
                  </a:lnTo>
                  <a:lnTo>
                    <a:pt x="3451250" y="313588"/>
                  </a:lnTo>
                  <a:lnTo>
                    <a:pt x="3460889" y="313931"/>
                  </a:lnTo>
                  <a:lnTo>
                    <a:pt x="3467849" y="314553"/>
                  </a:lnTo>
                  <a:lnTo>
                    <a:pt x="3475977" y="315658"/>
                  </a:lnTo>
                  <a:lnTo>
                    <a:pt x="3484537" y="315658"/>
                  </a:lnTo>
                  <a:lnTo>
                    <a:pt x="3484537" y="312839"/>
                  </a:lnTo>
                  <a:lnTo>
                    <a:pt x="3484537" y="305193"/>
                  </a:lnTo>
                  <a:close/>
                </a:path>
                <a:path w="8934450" h="1270635">
                  <a:moveTo>
                    <a:pt x="4235653" y="31369"/>
                  </a:moveTo>
                  <a:lnTo>
                    <a:pt x="4204284" y="0"/>
                  </a:lnTo>
                  <a:lnTo>
                    <a:pt x="4180116" y="16675"/>
                  </a:lnTo>
                  <a:lnTo>
                    <a:pt x="4164292" y="30060"/>
                  </a:lnTo>
                  <a:lnTo>
                    <a:pt x="4129646" y="75107"/>
                  </a:lnTo>
                  <a:lnTo>
                    <a:pt x="4097083" y="124256"/>
                  </a:lnTo>
                  <a:lnTo>
                    <a:pt x="4071645" y="183019"/>
                  </a:lnTo>
                  <a:lnTo>
                    <a:pt x="4057434" y="218986"/>
                  </a:lnTo>
                  <a:lnTo>
                    <a:pt x="4042359" y="270929"/>
                  </a:lnTo>
                  <a:lnTo>
                    <a:pt x="4034561" y="310908"/>
                  </a:lnTo>
                  <a:lnTo>
                    <a:pt x="4027144" y="351002"/>
                  </a:lnTo>
                  <a:lnTo>
                    <a:pt x="4021925" y="406234"/>
                  </a:lnTo>
                  <a:lnTo>
                    <a:pt x="4021734" y="446862"/>
                  </a:lnTo>
                  <a:lnTo>
                    <a:pt x="4021925" y="487502"/>
                  </a:lnTo>
                  <a:lnTo>
                    <a:pt x="4027144" y="542734"/>
                  </a:lnTo>
                  <a:lnTo>
                    <a:pt x="4034561" y="582828"/>
                  </a:lnTo>
                  <a:lnTo>
                    <a:pt x="4042359" y="622795"/>
                  </a:lnTo>
                  <a:lnTo>
                    <a:pt x="4057434" y="674751"/>
                  </a:lnTo>
                  <a:lnTo>
                    <a:pt x="4071645" y="710704"/>
                  </a:lnTo>
                  <a:lnTo>
                    <a:pt x="4086187" y="746353"/>
                  </a:lnTo>
                  <a:lnTo>
                    <a:pt x="4109745" y="790194"/>
                  </a:lnTo>
                  <a:lnTo>
                    <a:pt x="4149801" y="846531"/>
                  </a:lnTo>
                  <a:lnTo>
                    <a:pt x="4180116" y="877049"/>
                  </a:lnTo>
                  <a:lnTo>
                    <a:pt x="4204284" y="893737"/>
                  </a:lnTo>
                  <a:lnTo>
                    <a:pt x="4235653" y="862355"/>
                  </a:lnTo>
                  <a:lnTo>
                    <a:pt x="4213110" y="843343"/>
                  </a:lnTo>
                  <a:lnTo>
                    <a:pt x="4197921" y="827887"/>
                  </a:lnTo>
                  <a:lnTo>
                    <a:pt x="4161967" y="774890"/>
                  </a:lnTo>
                  <a:lnTo>
                    <a:pt x="4141000" y="741172"/>
                  </a:lnTo>
                  <a:lnTo>
                    <a:pt x="4117251" y="684974"/>
                  </a:lnTo>
                  <a:lnTo>
                    <a:pt x="4103497" y="636549"/>
                  </a:lnTo>
                  <a:lnTo>
                    <a:pt x="4090301" y="587324"/>
                  </a:lnTo>
                  <a:lnTo>
                    <a:pt x="4081030" y="510260"/>
                  </a:lnTo>
                  <a:lnTo>
                    <a:pt x="4080675" y="446862"/>
                  </a:lnTo>
                  <a:lnTo>
                    <a:pt x="4081030" y="382930"/>
                  </a:lnTo>
                  <a:lnTo>
                    <a:pt x="4083532" y="341807"/>
                  </a:lnTo>
                  <a:lnTo>
                    <a:pt x="4103497" y="256705"/>
                  </a:lnTo>
                  <a:lnTo>
                    <a:pt x="4117251" y="208546"/>
                  </a:lnTo>
                  <a:lnTo>
                    <a:pt x="4141000" y="152349"/>
                  </a:lnTo>
                  <a:lnTo>
                    <a:pt x="4161967" y="118364"/>
                  </a:lnTo>
                  <a:lnTo>
                    <a:pt x="4183176" y="85191"/>
                  </a:lnTo>
                  <a:lnTo>
                    <a:pt x="4213110" y="49847"/>
                  </a:lnTo>
                  <a:lnTo>
                    <a:pt x="4235653" y="31369"/>
                  </a:lnTo>
                  <a:close/>
                </a:path>
                <a:path w="8934450" h="1270635">
                  <a:moveTo>
                    <a:pt x="4782363" y="414820"/>
                  </a:moveTo>
                  <a:lnTo>
                    <a:pt x="4585551" y="414820"/>
                  </a:lnTo>
                  <a:lnTo>
                    <a:pt x="4585551" y="219240"/>
                  </a:lnTo>
                  <a:lnTo>
                    <a:pt x="4533252" y="219240"/>
                  </a:lnTo>
                  <a:lnTo>
                    <a:pt x="4533252" y="414820"/>
                  </a:lnTo>
                  <a:lnTo>
                    <a:pt x="4335488" y="414820"/>
                  </a:lnTo>
                  <a:lnTo>
                    <a:pt x="4335488" y="466890"/>
                  </a:lnTo>
                  <a:lnTo>
                    <a:pt x="4533252" y="466890"/>
                  </a:lnTo>
                  <a:lnTo>
                    <a:pt x="4533252" y="665010"/>
                  </a:lnTo>
                  <a:lnTo>
                    <a:pt x="4585551" y="665010"/>
                  </a:lnTo>
                  <a:lnTo>
                    <a:pt x="4585551" y="466890"/>
                  </a:lnTo>
                  <a:lnTo>
                    <a:pt x="4782363" y="466890"/>
                  </a:lnTo>
                  <a:lnTo>
                    <a:pt x="4782363" y="414820"/>
                  </a:lnTo>
                  <a:close/>
                </a:path>
                <a:path w="8934450" h="1270635">
                  <a:moveTo>
                    <a:pt x="5544020" y="134061"/>
                  </a:moveTo>
                  <a:lnTo>
                    <a:pt x="5539702" y="131889"/>
                  </a:lnTo>
                  <a:lnTo>
                    <a:pt x="5536425" y="130251"/>
                  </a:lnTo>
                  <a:lnTo>
                    <a:pt x="5478424" y="111239"/>
                  </a:lnTo>
                  <a:lnTo>
                    <a:pt x="5473662" y="113144"/>
                  </a:lnTo>
                  <a:lnTo>
                    <a:pt x="5447042" y="118846"/>
                  </a:lnTo>
                  <a:lnTo>
                    <a:pt x="5435638" y="119799"/>
                  </a:lnTo>
                  <a:lnTo>
                    <a:pt x="5410593" y="122593"/>
                  </a:lnTo>
                  <a:lnTo>
                    <a:pt x="5392191" y="124371"/>
                  </a:lnTo>
                  <a:lnTo>
                    <a:pt x="5306682" y="129806"/>
                  </a:lnTo>
                  <a:lnTo>
                    <a:pt x="5262448" y="131356"/>
                  </a:lnTo>
                  <a:lnTo>
                    <a:pt x="5236121" y="131622"/>
                  </a:lnTo>
                  <a:lnTo>
                    <a:pt x="5239093" y="131622"/>
                  </a:lnTo>
                  <a:lnTo>
                    <a:pt x="5198288" y="131889"/>
                  </a:lnTo>
                  <a:lnTo>
                    <a:pt x="5177612" y="131622"/>
                  </a:lnTo>
                  <a:lnTo>
                    <a:pt x="5159273" y="130543"/>
                  </a:lnTo>
                  <a:lnTo>
                    <a:pt x="5134241" y="128346"/>
                  </a:lnTo>
                  <a:lnTo>
                    <a:pt x="5129479" y="127406"/>
                  </a:lnTo>
                  <a:lnTo>
                    <a:pt x="5125682" y="133108"/>
                  </a:lnTo>
                  <a:lnTo>
                    <a:pt x="5126634" y="135013"/>
                  </a:lnTo>
                  <a:lnTo>
                    <a:pt x="5130431" y="151168"/>
                  </a:lnTo>
                  <a:lnTo>
                    <a:pt x="5134241" y="165430"/>
                  </a:lnTo>
                  <a:lnTo>
                    <a:pt x="5138039" y="175895"/>
                  </a:lnTo>
                  <a:lnTo>
                    <a:pt x="5138039" y="176847"/>
                  </a:lnTo>
                  <a:lnTo>
                    <a:pt x="5138991" y="177787"/>
                  </a:lnTo>
                  <a:lnTo>
                    <a:pt x="5140896" y="182549"/>
                  </a:lnTo>
                  <a:lnTo>
                    <a:pt x="5146599" y="189204"/>
                  </a:lnTo>
                  <a:lnTo>
                    <a:pt x="5156111" y="188252"/>
                  </a:lnTo>
                  <a:lnTo>
                    <a:pt x="5254993" y="179692"/>
                  </a:lnTo>
                  <a:lnTo>
                    <a:pt x="5450852" y="168287"/>
                  </a:lnTo>
                  <a:lnTo>
                    <a:pt x="5461305" y="168287"/>
                  </a:lnTo>
                  <a:lnTo>
                    <a:pt x="5459412" y="178739"/>
                  </a:lnTo>
                  <a:lnTo>
                    <a:pt x="5459285" y="179692"/>
                  </a:lnTo>
                  <a:lnTo>
                    <a:pt x="5451449" y="227888"/>
                  </a:lnTo>
                  <a:lnTo>
                    <a:pt x="5429936" y="280949"/>
                  </a:lnTo>
                  <a:lnTo>
                    <a:pt x="5404497" y="334606"/>
                  </a:lnTo>
                  <a:lnTo>
                    <a:pt x="5369077" y="387921"/>
                  </a:lnTo>
                  <a:lnTo>
                    <a:pt x="5346941" y="419468"/>
                  </a:lnTo>
                  <a:lnTo>
                    <a:pt x="5313527" y="460984"/>
                  </a:lnTo>
                  <a:lnTo>
                    <a:pt x="5286845" y="490131"/>
                  </a:lnTo>
                  <a:lnTo>
                    <a:pt x="5259959" y="519049"/>
                  </a:lnTo>
                  <a:lnTo>
                    <a:pt x="5221719" y="554977"/>
                  </a:lnTo>
                  <a:lnTo>
                    <a:pt x="5163655" y="601751"/>
                  </a:lnTo>
                  <a:lnTo>
                    <a:pt x="5124450" y="627824"/>
                  </a:lnTo>
                  <a:lnTo>
                    <a:pt x="5096205" y="642721"/>
                  </a:lnTo>
                  <a:lnTo>
                    <a:pt x="5089550" y="648436"/>
                  </a:lnTo>
                  <a:lnTo>
                    <a:pt x="5093347" y="652233"/>
                  </a:lnTo>
                  <a:lnTo>
                    <a:pt x="5116169" y="673150"/>
                  </a:lnTo>
                  <a:lnTo>
                    <a:pt x="5123777" y="679805"/>
                  </a:lnTo>
                  <a:lnTo>
                    <a:pt x="5138991" y="677900"/>
                  </a:lnTo>
                  <a:lnTo>
                    <a:pt x="5194312" y="643051"/>
                  </a:lnTo>
                  <a:lnTo>
                    <a:pt x="5253025" y="597471"/>
                  </a:lnTo>
                  <a:lnTo>
                    <a:pt x="5291112" y="560959"/>
                  </a:lnTo>
                  <a:lnTo>
                    <a:pt x="5328678" y="524230"/>
                  </a:lnTo>
                  <a:lnTo>
                    <a:pt x="5373484" y="473049"/>
                  </a:lnTo>
                  <a:lnTo>
                    <a:pt x="5401411" y="434975"/>
                  </a:lnTo>
                  <a:lnTo>
                    <a:pt x="5428805" y="396976"/>
                  </a:lnTo>
                  <a:lnTo>
                    <a:pt x="5459908" y="347332"/>
                  </a:lnTo>
                  <a:lnTo>
                    <a:pt x="5477942" y="312801"/>
                  </a:lnTo>
                  <a:lnTo>
                    <a:pt x="5495468" y="278625"/>
                  </a:lnTo>
                  <a:lnTo>
                    <a:pt x="5513044" y="238061"/>
                  </a:lnTo>
                  <a:lnTo>
                    <a:pt x="5535092" y="168287"/>
                  </a:lnTo>
                  <a:lnTo>
                    <a:pt x="5543080" y="142608"/>
                  </a:lnTo>
                  <a:lnTo>
                    <a:pt x="5544020" y="134061"/>
                  </a:lnTo>
                  <a:close/>
                </a:path>
                <a:path w="8934450" h="1270635">
                  <a:moveTo>
                    <a:pt x="5742737" y="20916"/>
                  </a:moveTo>
                  <a:lnTo>
                    <a:pt x="5736082" y="20916"/>
                  </a:lnTo>
                  <a:lnTo>
                    <a:pt x="5681891" y="19011"/>
                  </a:lnTo>
                  <a:lnTo>
                    <a:pt x="5672379" y="19011"/>
                  </a:lnTo>
                  <a:lnTo>
                    <a:pt x="5667629" y="23761"/>
                  </a:lnTo>
                  <a:lnTo>
                    <a:pt x="5669534" y="28524"/>
                  </a:lnTo>
                  <a:lnTo>
                    <a:pt x="5672315" y="34493"/>
                  </a:lnTo>
                  <a:lnTo>
                    <a:pt x="5673991" y="40703"/>
                  </a:lnTo>
                  <a:lnTo>
                    <a:pt x="5678030" y="87350"/>
                  </a:lnTo>
                  <a:lnTo>
                    <a:pt x="5678830" y="105498"/>
                  </a:lnTo>
                  <a:lnTo>
                    <a:pt x="5678995" y="114592"/>
                  </a:lnTo>
                  <a:lnTo>
                    <a:pt x="5679033" y="827176"/>
                  </a:lnTo>
                  <a:lnTo>
                    <a:pt x="5682843" y="827176"/>
                  </a:lnTo>
                  <a:lnTo>
                    <a:pt x="5731332" y="824331"/>
                  </a:lnTo>
                  <a:lnTo>
                    <a:pt x="5736082" y="823379"/>
                  </a:lnTo>
                  <a:lnTo>
                    <a:pt x="5738939" y="817676"/>
                  </a:lnTo>
                  <a:lnTo>
                    <a:pt x="5739028" y="114592"/>
                  </a:lnTo>
                  <a:lnTo>
                    <a:pt x="5739142" y="105498"/>
                  </a:lnTo>
                  <a:lnTo>
                    <a:pt x="5739231" y="100482"/>
                  </a:lnTo>
                  <a:lnTo>
                    <a:pt x="5739460" y="87350"/>
                  </a:lnTo>
                  <a:lnTo>
                    <a:pt x="5739727" y="74180"/>
                  </a:lnTo>
                  <a:lnTo>
                    <a:pt x="5740184" y="62572"/>
                  </a:lnTo>
                  <a:lnTo>
                    <a:pt x="5741086" y="49263"/>
                  </a:lnTo>
                  <a:lnTo>
                    <a:pt x="5742737" y="28524"/>
                  </a:lnTo>
                  <a:lnTo>
                    <a:pt x="5742737" y="20916"/>
                  </a:lnTo>
                  <a:close/>
                </a:path>
                <a:path w="8934450" h="1270635">
                  <a:moveTo>
                    <a:pt x="6287541" y="323265"/>
                  </a:moveTo>
                  <a:lnTo>
                    <a:pt x="6287097" y="284632"/>
                  </a:lnTo>
                  <a:lnTo>
                    <a:pt x="6275502" y="239826"/>
                  </a:lnTo>
                  <a:lnTo>
                    <a:pt x="6241770" y="186778"/>
                  </a:lnTo>
                  <a:lnTo>
                    <a:pt x="6229921" y="173164"/>
                  </a:lnTo>
                  <a:lnTo>
                    <a:pt x="6228054" y="171018"/>
                  </a:lnTo>
                  <a:lnTo>
                    <a:pt x="6226683" y="170103"/>
                  </a:lnTo>
                  <a:lnTo>
                    <a:pt x="6226683" y="323265"/>
                  </a:lnTo>
                  <a:lnTo>
                    <a:pt x="6226594" y="331825"/>
                  </a:lnTo>
                  <a:lnTo>
                    <a:pt x="6218072" y="381901"/>
                  </a:lnTo>
                  <a:lnTo>
                    <a:pt x="6193891" y="423024"/>
                  </a:lnTo>
                  <a:lnTo>
                    <a:pt x="6151575" y="456844"/>
                  </a:lnTo>
                  <a:lnTo>
                    <a:pt x="6116396" y="474141"/>
                  </a:lnTo>
                  <a:lnTo>
                    <a:pt x="6075515" y="478243"/>
                  </a:lnTo>
                  <a:lnTo>
                    <a:pt x="6051334" y="478523"/>
                  </a:lnTo>
                  <a:lnTo>
                    <a:pt x="6034379" y="476834"/>
                  </a:lnTo>
                  <a:lnTo>
                    <a:pt x="6035052" y="476834"/>
                  </a:lnTo>
                  <a:lnTo>
                    <a:pt x="6020435" y="471957"/>
                  </a:lnTo>
                  <a:lnTo>
                    <a:pt x="5978779" y="451662"/>
                  </a:lnTo>
                  <a:lnTo>
                    <a:pt x="5942876" y="411683"/>
                  </a:lnTo>
                  <a:lnTo>
                    <a:pt x="5924156" y="376631"/>
                  </a:lnTo>
                  <a:lnTo>
                    <a:pt x="5921718" y="350037"/>
                  </a:lnTo>
                  <a:lnTo>
                    <a:pt x="5921502" y="331825"/>
                  </a:lnTo>
                  <a:lnTo>
                    <a:pt x="5924105" y="286600"/>
                  </a:lnTo>
                  <a:lnTo>
                    <a:pt x="5942406" y="250532"/>
                  </a:lnTo>
                  <a:lnTo>
                    <a:pt x="5965101" y="217601"/>
                  </a:lnTo>
                  <a:lnTo>
                    <a:pt x="5998502" y="195376"/>
                  </a:lnTo>
                  <a:lnTo>
                    <a:pt x="6034506" y="177380"/>
                  </a:lnTo>
                  <a:lnTo>
                    <a:pt x="6100242" y="173164"/>
                  </a:lnTo>
                  <a:lnTo>
                    <a:pt x="6116396" y="174523"/>
                  </a:lnTo>
                  <a:lnTo>
                    <a:pt x="6151575" y="189674"/>
                  </a:lnTo>
                  <a:lnTo>
                    <a:pt x="6193891" y="221437"/>
                  </a:lnTo>
                  <a:lnTo>
                    <a:pt x="6218072" y="262039"/>
                  </a:lnTo>
                  <a:lnTo>
                    <a:pt x="6226467" y="303936"/>
                  </a:lnTo>
                  <a:lnTo>
                    <a:pt x="6226683" y="323265"/>
                  </a:lnTo>
                  <a:lnTo>
                    <a:pt x="6226683" y="170103"/>
                  </a:lnTo>
                  <a:lnTo>
                    <a:pt x="6182474" y="145465"/>
                  </a:lnTo>
                  <a:lnTo>
                    <a:pt x="6133096" y="125742"/>
                  </a:lnTo>
                  <a:lnTo>
                    <a:pt x="6110351" y="123812"/>
                  </a:lnTo>
                  <a:lnTo>
                    <a:pt x="6040666" y="125539"/>
                  </a:lnTo>
                  <a:lnTo>
                    <a:pt x="5996825" y="137312"/>
                  </a:lnTo>
                  <a:lnTo>
                    <a:pt x="5938850" y="170484"/>
                  </a:lnTo>
                  <a:lnTo>
                    <a:pt x="5907367" y="200609"/>
                  </a:lnTo>
                  <a:lnTo>
                    <a:pt x="5873623" y="255270"/>
                  </a:lnTo>
                  <a:lnTo>
                    <a:pt x="5862028" y="297573"/>
                  </a:lnTo>
                  <a:lnTo>
                    <a:pt x="5861951" y="303936"/>
                  </a:lnTo>
                  <a:lnTo>
                    <a:pt x="5861697" y="323265"/>
                  </a:lnTo>
                  <a:lnTo>
                    <a:pt x="5861824" y="350037"/>
                  </a:lnTo>
                  <a:lnTo>
                    <a:pt x="5861939" y="358876"/>
                  </a:lnTo>
                  <a:lnTo>
                    <a:pt x="5862040" y="367169"/>
                  </a:lnTo>
                  <a:lnTo>
                    <a:pt x="5873826" y="410235"/>
                  </a:lnTo>
                  <a:lnTo>
                    <a:pt x="5908116" y="464883"/>
                  </a:lnTo>
                  <a:lnTo>
                    <a:pt x="5939587" y="493649"/>
                  </a:lnTo>
                  <a:lnTo>
                    <a:pt x="5997016" y="522947"/>
                  </a:lnTo>
                  <a:lnTo>
                    <a:pt x="6040272" y="532599"/>
                  </a:lnTo>
                  <a:lnTo>
                    <a:pt x="6074562" y="532434"/>
                  </a:lnTo>
                  <a:lnTo>
                    <a:pt x="6132207" y="527329"/>
                  </a:lnTo>
                  <a:lnTo>
                    <a:pt x="6182004" y="502958"/>
                  </a:lnTo>
                  <a:lnTo>
                    <a:pt x="6220726" y="478523"/>
                  </a:lnTo>
                  <a:lnTo>
                    <a:pt x="6228004" y="473011"/>
                  </a:lnTo>
                  <a:lnTo>
                    <a:pt x="6259017" y="428802"/>
                  </a:lnTo>
                  <a:lnTo>
                    <a:pt x="6283972" y="380669"/>
                  </a:lnTo>
                  <a:lnTo>
                    <a:pt x="6287198" y="350037"/>
                  </a:lnTo>
                  <a:lnTo>
                    <a:pt x="6287541" y="323265"/>
                  </a:lnTo>
                  <a:close/>
                </a:path>
                <a:path w="8934450" h="1270635">
                  <a:moveTo>
                    <a:pt x="6512877" y="20916"/>
                  </a:moveTo>
                  <a:lnTo>
                    <a:pt x="6506223" y="20916"/>
                  </a:lnTo>
                  <a:lnTo>
                    <a:pt x="6452032" y="19011"/>
                  </a:lnTo>
                  <a:lnTo>
                    <a:pt x="6442519" y="19011"/>
                  </a:lnTo>
                  <a:lnTo>
                    <a:pt x="6437770" y="23761"/>
                  </a:lnTo>
                  <a:lnTo>
                    <a:pt x="6439662" y="28524"/>
                  </a:lnTo>
                  <a:lnTo>
                    <a:pt x="6442456" y="34493"/>
                  </a:lnTo>
                  <a:lnTo>
                    <a:pt x="6444120" y="40703"/>
                  </a:lnTo>
                  <a:lnTo>
                    <a:pt x="6448171" y="87350"/>
                  </a:lnTo>
                  <a:lnTo>
                    <a:pt x="6448971" y="105498"/>
                  </a:lnTo>
                  <a:lnTo>
                    <a:pt x="6449136" y="114592"/>
                  </a:lnTo>
                  <a:lnTo>
                    <a:pt x="6449174" y="176847"/>
                  </a:lnTo>
                  <a:lnTo>
                    <a:pt x="6433299" y="177952"/>
                  </a:lnTo>
                  <a:lnTo>
                    <a:pt x="6422022" y="178625"/>
                  </a:lnTo>
                  <a:lnTo>
                    <a:pt x="6375628" y="180174"/>
                  </a:lnTo>
                  <a:lnTo>
                    <a:pt x="6376873" y="180174"/>
                  </a:lnTo>
                  <a:lnTo>
                    <a:pt x="6363284" y="180428"/>
                  </a:lnTo>
                  <a:lnTo>
                    <a:pt x="6350203" y="180428"/>
                  </a:lnTo>
                  <a:lnTo>
                    <a:pt x="6309944" y="179514"/>
                  </a:lnTo>
                  <a:lnTo>
                    <a:pt x="6286589" y="175895"/>
                  </a:lnTo>
                  <a:lnTo>
                    <a:pt x="6286665" y="183857"/>
                  </a:lnTo>
                  <a:lnTo>
                    <a:pt x="6288494" y="192049"/>
                  </a:lnTo>
                  <a:lnTo>
                    <a:pt x="6292291" y="213918"/>
                  </a:lnTo>
                  <a:lnTo>
                    <a:pt x="6296101" y="226288"/>
                  </a:lnTo>
                  <a:lnTo>
                    <a:pt x="6297993" y="231990"/>
                  </a:lnTo>
                  <a:lnTo>
                    <a:pt x="6305601" y="237693"/>
                  </a:lnTo>
                  <a:lnTo>
                    <a:pt x="6316065" y="235788"/>
                  </a:lnTo>
                  <a:lnTo>
                    <a:pt x="6329654" y="234111"/>
                  </a:lnTo>
                  <a:lnTo>
                    <a:pt x="6339243" y="233057"/>
                  </a:lnTo>
                  <a:lnTo>
                    <a:pt x="6413043" y="227228"/>
                  </a:lnTo>
                  <a:lnTo>
                    <a:pt x="6449174" y="225336"/>
                  </a:lnTo>
                  <a:lnTo>
                    <a:pt x="6449174" y="423024"/>
                  </a:lnTo>
                  <a:lnTo>
                    <a:pt x="6450355" y="423024"/>
                  </a:lnTo>
                  <a:lnTo>
                    <a:pt x="6431597" y="424205"/>
                  </a:lnTo>
                  <a:lnTo>
                    <a:pt x="6419101" y="424815"/>
                  </a:lnTo>
                  <a:lnTo>
                    <a:pt x="6405715" y="425170"/>
                  </a:lnTo>
                  <a:lnTo>
                    <a:pt x="6365240" y="425742"/>
                  </a:lnTo>
                  <a:lnTo>
                    <a:pt x="6339738" y="425742"/>
                  </a:lnTo>
                  <a:lnTo>
                    <a:pt x="6306007" y="425170"/>
                  </a:lnTo>
                  <a:lnTo>
                    <a:pt x="6295974" y="424815"/>
                  </a:lnTo>
                  <a:lnTo>
                    <a:pt x="6288621" y="424205"/>
                  </a:lnTo>
                  <a:lnTo>
                    <a:pt x="6279350" y="423024"/>
                  </a:lnTo>
                  <a:lnTo>
                    <a:pt x="6279642" y="423024"/>
                  </a:lnTo>
                  <a:lnTo>
                    <a:pt x="6272327" y="421195"/>
                  </a:lnTo>
                  <a:lnTo>
                    <a:pt x="6272327" y="428802"/>
                  </a:lnTo>
                  <a:lnTo>
                    <a:pt x="6274232" y="437362"/>
                  </a:lnTo>
                  <a:lnTo>
                    <a:pt x="6274308" y="437832"/>
                  </a:lnTo>
                  <a:lnTo>
                    <a:pt x="6278029" y="459219"/>
                  </a:lnTo>
                  <a:lnTo>
                    <a:pt x="6281953" y="471957"/>
                  </a:lnTo>
                  <a:lnTo>
                    <a:pt x="6283731" y="477278"/>
                  </a:lnTo>
                  <a:lnTo>
                    <a:pt x="6291338" y="482993"/>
                  </a:lnTo>
                  <a:lnTo>
                    <a:pt x="6301803" y="481088"/>
                  </a:lnTo>
                  <a:lnTo>
                    <a:pt x="6325565" y="478243"/>
                  </a:lnTo>
                  <a:lnTo>
                    <a:pt x="6365494" y="474472"/>
                  </a:lnTo>
                  <a:lnTo>
                    <a:pt x="6375603" y="473659"/>
                  </a:lnTo>
                  <a:lnTo>
                    <a:pt x="6387160" y="473011"/>
                  </a:lnTo>
                  <a:lnTo>
                    <a:pt x="6387770" y="473011"/>
                  </a:lnTo>
                  <a:lnTo>
                    <a:pt x="6398781" y="472541"/>
                  </a:lnTo>
                  <a:lnTo>
                    <a:pt x="6449174" y="469684"/>
                  </a:lnTo>
                  <a:lnTo>
                    <a:pt x="6449174" y="827176"/>
                  </a:lnTo>
                  <a:lnTo>
                    <a:pt x="6452971" y="827176"/>
                  </a:lnTo>
                  <a:lnTo>
                    <a:pt x="6501473" y="824331"/>
                  </a:lnTo>
                  <a:lnTo>
                    <a:pt x="6506223" y="823379"/>
                  </a:lnTo>
                  <a:lnTo>
                    <a:pt x="6509067" y="817676"/>
                  </a:lnTo>
                  <a:lnTo>
                    <a:pt x="6509105" y="469684"/>
                  </a:lnTo>
                  <a:lnTo>
                    <a:pt x="6509105" y="425742"/>
                  </a:lnTo>
                  <a:lnTo>
                    <a:pt x="6509118" y="225336"/>
                  </a:lnTo>
                  <a:lnTo>
                    <a:pt x="6509131" y="180428"/>
                  </a:lnTo>
                  <a:lnTo>
                    <a:pt x="6509156" y="114592"/>
                  </a:lnTo>
                  <a:lnTo>
                    <a:pt x="6509867" y="74180"/>
                  </a:lnTo>
                  <a:lnTo>
                    <a:pt x="6512877" y="28524"/>
                  </a:lnTo>
                  <a:lnTo>
                    <a:pt x="6512877" y="20916"/>
                  </a:lnTo>
                  <a:close/>
                </a:path>
                <a:path w="8934450" h="1270635">
                  <a:moveTo>
                    <a:pt x="7268756" y="420243"/>
                  </a:moveTo>
                  <a:lnTo>
                    <a:pt x="7267803" y="407885"/>
                  </a:lnTo>
                  <a:lnTo>
                    <a:pt x="7267740" y="406641"/>
                  </a:lnTo>
                  <a:lnTo>
                    <a:pt x="7266940" y="389699"/>
                  </a:lnTo>
                  <a:lnTo>
                    <a:pt x="7266864" y="388289"/>
                  </a:lnTo>
                  <a:lnTo>
                    <a:pt x="7258291" y="367944"/>
                  </a:lnTo>
                  <a:lnTo>
                    <a:pt x="7234441" y="372656"/>
                  </a:lnTo>
                  <a:lnTo>
                    <a:pt x="7223176" y="374484"/>
                  </a:lnTo>
                  <a:lnTo>
                    <a:pt x="7163448" y="380631"/>
                  </a:lnTo>
                  <a:lnTo>
                    <a:pt x="7096658" y="384111"/>
                  </a:lnTo>
                  <a:lnTo>
                    <a:pt x="7010438" y="387858"/>
                  </a:lnTo>
                  <a:lnTo>
                    <a:pt x="6933476" y="389699"/>
                  </a:lnTo>
                  <a:lnTo>
                    <a:pt x="6862407" y="389699"/>
                  </a:lnTo>
                  <a:lnTo>
                    <a:pt x="6851396" y="389420"/>
                  </a:lnTo>
                  <a:lnTo>
                    <a:pt x="6837096" y="388861"/>
                  </a:lnTo>
                  <a:lnTo>
                    <a:pt x="6820929" y="387858"/>
                  </a:lnTo>
                  <a:lnTo>
                    <a:pt x="6821843" y="387858"/>
                  </a:lnTo>
                  <a:lnTo>
                    <a:pt x="6817131" y="379361"/>
                  </a:lnTo>
                  <a:lnTo>
                    <a:pt x="6814375" y="373964"/>
                  </a:lnTo>
                  <a:lnTo>
                    <a:pt x="6812966" y="368312"/>
                  </a:lnTo>
                  <a:lnTo>
                    <a:pt x="6812953" y="367944"/>
                  </a:lnTo>
                  <a:lnTo>
                    <a:pt x="6812445" y="358902"/>
                  </a:lnTo>
                  <a:lnTo>
                    <a:pt x="6812369" y="147370"/>
                  </a:lnTo>
                  <a:lnTo>
                    <a:pt x="7172363" y="137922"/>
                  </a:lnTo>
                  <a:lnTo>
                    <a:pt x="7226719" y="136906"/>
                  </a:lnTo>
                  <a:lnTo>
                    <a:pt x="7262101" y="136906"/>
                  </a:lnTo>
                  <a:lnTo>
                    <a:pt x="7260196" y="126453"/>
                  </a:lnTo>
                  <a:lnTo>
                    <a:pt x="7260196" y="115989"/>
                  </a:lnTo>
                  <a:lnTo>
                    <a:pt x="7259244" y="112191"/>
                  </a:lnTo>
                  <a:lnTo>
                    <a:pt x="7257745" y="98666"/>
                  </a:lnTo>
                  <a:lnTo>
                    <a:pt x="7257682" y="98094"/>
                  </a:lnTo>
                  <a:lnTo>
                    <a:pt x="7257555" y="96977"/>
                  </a:lnTo>
                  <a:lnTo>
                    <a:pt x="7256386" y="86512"/>
                  </a:lnTo>
                  <a:lnTo>
                    <a:pt x="7255434" y="81762"/>
                  </a:lnTo>
                  <a:lnTo>
                    <a:pt x="7247839" y="79857"/>
                  </a:lnTo>
                  <a:lnTo>
                    <a:pt x="7244982" y="79857"/>
                  </a:lnTo>
                  <a:lnTo>
                    <a:pt x="7218235" y="82829"/>
                  </a:lnTo>
                  <a:lnTo>
                    <a:pt x="7154862" y="88747"/>
                  </a:lnTo>
                  <a:lnTo>
                    <a:pt x="7136587" y="90081"/>
                  </a:lnTo>
                  <a:lnTo>
                    <a:pt x="7115467" y="91059"/>
                  </a:lnTo>
                  <a:lnTo>
                    <a:pt x="6930098" y="97751"/>
                  </a:lnTo>
                  <a:lnTo>
                    <a:pt x="6856793" y="98666"/>
                  </a:lnTo>
                  <a:lnTo>
                    <a:pt x="6837350" y="98666"/>
                  </a:lnTo>
                  <a:lnTo>
                    <a:pt x="6820890" y="98399"/>
                  </a:lnTo>
                  <a:lnTo>
                    <a:pt x="6822732" y="98399"/>
                  </a:lnTo>
                  <a:lnTo>
                    <a:pt x="6805714" y="97929"/>
                  </a:lnTo>
                  <a:lnTo>
                    <a:pt x="6752476" y="95072"/>
                  </a:lnTo>
                  <a:lnTo>
                    <a:pt x="6741071" y="95072"/>
                  </a:lnTo>
                  <a:lnTo>
                    <a:pt x="6735356" y="103632"/>
                  </a:lnTo>
                  <a:lnTo>
                    <a:pt x="6738213" y="109334"/>
                  </a:lnTo>
                  <a:lnTo>
                    <a:pt x="6741033" y="115214"/>
                  </a:lnTo>
                  <a:lnTo>
                    <a:pt x="6750469" y="157619"/>
                  </a:lnTo>
                  <a:lnTo>
                    <a:pt x="6752514" y="358902"/>
                  </a:lnTo>
                  <a:lnTo>
                    <a:pt x="6752641" y="374484"/>
                  </a:lnTo>
                  <a:lnTo>
                    <a:pt x="6752704" y="380631"/>
                  </a:lnTo>
                  <a:lnTo>
                    <a:pt x="6752831" y="381977"/>
                  </a:lnTo>
                  <a:lnTo>
                    <a:pt x="6752920" y="382955"/>
                  </a:lnTo>
                  <a:lnTo>
                    <a:pt x="6753034" y="384111"/>
                  </a:lnTo>
                  <a:lnTo>
                    <a:pt x="6753123" y="385127"/>
                  </a:lnTo>
                  <a:lnTo>
                    <a:pt x="6753174" y="385648"/>
                  </a:lnTo>
                  <a:lnTo>
                    <a:pt x="6774002" y="429323"/>
                  </a:lnTo>
                  <a:lnTo>
                    <a:pt x="6792925" y="436664"/>
                  </a:lnTo>
                  <a:lnTo>
                    <a:pt x="7194283" y="429755"/>
                  </a:lnTo>
                  <a:lnTo>
                    <a:pt x="7262101" y="429755"/>
                  </a:lnTo>
                  <a:lnTo>
                    <a:pt x="7268756" y="425945"/>
                  </a:lnTo>
                  <a:lnTo>
                    <a:pt x="7268756" y="420243"/>
                  </a:lnTo>
                  <a:close/>
                </a:path>
                <a:path w="8934450" h="1270635">
                  <a:moveTo>
                    <a:pt x="7401865" y="701675"/>
                  </a:moveTo>
                  <a:lnTo>
                    <a:pt x="7398156" y="672020"/>
                  </a:lnTo>
                  <a:lnTo>
                    <a:pt x="7398055" y="671245"/>
                  </a:lnTo>
                  <a:lnTo>
                    <a:pt x="7397940" y="670306"/>
                  </a:lnTo>
                  <a:lnTo>
                    <a:pt x="7397890" y="669874"/>
                  </a:lnTo>
                  <a:lnTo>
                    <a:pt x="7397801" y="669150"/>
                  </a:lnTo>
                  <a:lnTo>
                    <a:pt x="7397674" y="668223"/>
                  </a:lnTo>
                  <a:lnTo>
                    <a:pt x="7397572" y="667359"/>
                  </a:lnTo>
                  <a:lnTo>
                    <a:pt x="7397534" y="667029"/>
                  </a:lnTo>
                  <a:lnTo>
                    <a:pt x="7396162" y="656043"/>
                  </a:lnTo>
                  <a:lnTo>
                    <a:pt x="7395210" y="651281"/>
                  </a:lnTo>
                  <a:lnTo>
                    <a:pt x="7389495" y="645579"/>
                  </a:lnTo>
                  <a:lnTo>
                    <a:pt x="7379995" y="647484"/>
                  </a:lnTo>
                  <a:lnTo>
                    <a:pt x="7362672" y="650303"/>
                  </a:lnTo>
                  <a:lnTo>
                    <a:pt x="7266406" y="659790"/>
                  </a:lnTo>
                  <a:lnTo>
                    <a:pt x="7111162" y="668223"/>
                  </a:lnTo>
                  <a:lnTo>
                    <a:pt x="7039610" y="670306"/>
                  </a:lnTo>
                  <a:lnTo>
                    <a:pt x="7039648" y="667029"/>
                  </a:lnTo>
                  <a:lnTo>
                    <a:pt x="7039775" y="656043"/>
                  </a:lnTo>
                  <a:lnTo>
                    <a:pt x="7039889" y="645579"/>
                  </a:lnTo>
                  <a:lnTo>
                    <a:pt x="7040562" y="585685"/>
                  </a:lnTo>
                  <a:lnTo>
                    <a:pt x="7040677" y="561200"/>
                  </a:lnTo>
                  <a:lnTo>
                    <a:pt x="7042582" y="515086"/>
                  </a:lnTo>
                  <a:lnTo>
                    <a:pt x="7044360" y="490601"/>
                  </a:lnTo>
                  <a:lnTo>
                    <a:pt x="7044360" y="481088"/>
                  </a:lnTo>
                  <a:lnTo>
                    <a:pt x="6971157" y="481088"/>
                  </a:lnTo>
                  <a:lnTo>
                    <a:pt x="6974954" y="490601"/>
                  </a:lnTo>
                  <a:lnTo>
                    <a:pt x="6977202" y="496531"/>
                  </a:lnTo>
                  <a:lnTo>
                    <a:pt x="6983260" y="544207"/>
                  </a:lnTo>
                  <a:lnTo>
                    <a:pt x="6984212" y="561200"/>
                  </a:lnTo>
                  <a:lnTo>
                    <a:pt x="6984416" y="570471"/>
                  </a:lnTo>
                  <a:lnTo>
                    <a:pt x="6984466" y="671245"/>
                  </a:lnTo>
                  <a:lnTo>
                    <a:pt x="6954177" y="672020"/>
                  </a:lnTo>
                  <a:lnTo>
                    <a:pt x="6783489" y="672020"/>
                  </a:lnTo>
                  <a:lnTo>
                    <a:pt x="6682359" y="669874"/>
                  </a:lnTo>
                  <a:lnTo>
                    <a:pt x="6642189" y="667359"/>
                  </a:lnTo>
                  <a:lnTo>
                    <a:pt x="6615557" y="663638"/>
                  </a:lnTo>
                  <a:lnTo>
                    <a:pt x="6611760" y="670306"/>
                  </a:lnTo>
                  <a:lnTo>
                    <a:pt x="6612623" y="672020"/>
                  </a:lnTo>
                  <a:lnTo>
                    <a:pt x="6616395" y="687705"/>
                  </a:lnTo>
                  <a:lnTo>
                    <a:pt x="6617652" y="692721"/>
                  </a:lnTo>
                  <a:lnTo>
                    <a:pt x="6622212" y="710234"/>
                  </a:lnTo>
                  <a:lnTo>
                    <a:pt x="6626022" y="720686"/>
                  </a:lnTo>
                  <a:lnTo>
                    <a:pt x="6627927" y="726401"/>
                  </a:lnTo>
                  <a:lnTo>
                    <a:pt x="6635534" y="732104"/>
                  </a:lnTo>
                  <a:lnTo>
                    <a:pt x="6645986" y="731151"/>
                  </a:lnTo>
                  <a:lnTo>
                    <a:pt x="6678155" y="727786"/>
                  </a:lnTo>
                  <a:lnTo>
                    <a:pt x="6703631" y="725678"/>
                  </a:lnTo>
                  <a:lnTo>
                    <a:pt x="6735699" y="723925"/>
                  </a:lnTo>
                  <a:lnTo>
                    <a:pt x="6878929" y="718019"/>
                  </a:lnTo>
                  <a:lnTo>
                    <a:pt x="7055993" y="714032"/>
                  </a:lnTo>
                  <a:lnTo>
                    <a:pt x="7056882" y="714032"/>
                  </a:lnTo>
                  <a:lnTo>
                    <a:pt x="7146963" y="713117"/>
                  </a:lnTo>
                  <a:lnTo>
                    <a:pt x="7346035" y="713117"/>
                  </a:lnTo>
                  <a:lnTo>
                    <a:pt x="7359180" y="713384"/>
                  </a:lnTo>
                  <a:lnTo>
                    <a:pt x="7360780" y="713384"/>
                  </a:lnTo>
                  <a:lnTo>
                    <a:pt x="7383793" y="714032"/>
                  </a:lnTo>
                  <a:lnTo>
                    <a:pt x="7396162" y="714032"/>
                  </a:lnTo>
                  <a:lnTo>
                    <a:pt x="7396835" y="713117"/>
                  </a:lnTo>
                  <a:lnTo>
                    <a:pt x="7401865" y="706424"/>
                  </a:lnTo>
                  <a:lnTo>
                    <a:pt x="7401865" y="701675"/>
                  </a:lnTo>
                  <a:close/>
                </a:path>
                <a:path w="8934450" h="1270635">
                  <a:moveTo>
                    <a:pt x="7663332" y="446862"/>
                  </a:moveTo>
                  <a:lnTo>
                    <a:pt x="7663129" y="406234"/>
                  </a:lnTo>
                  <a:lnTo>
                    <a:pt x="7657909" y="351002"/>
                  </a:lnTo>
                  <a:lnTo>
                    <a:pt x="7650493" y="310908"/>
                  </a:lnTo>
                  <a:lnTo>
                    <a:pt x="7642695" y="270929"/>
                  </a:lnTo>
                  <a:lnTo>
                    <a:pt x="7627633" y="218986"/>
                  </a:lnTo>
                  <a:lnTo>
                    <a:pt x="7613409" y="183019"/>
                  </a:lnTo>
                  <a:lnTo>
                    <a:pt x="7598867" y="147370"/>
                  </a:lnTo>
                  <a:lnTo>
                    <a:pt x="7575309" y="103530"/>
                  </a:lnTo>
                  <a:lnTo>
                    <a:pt x="7535265" y="47193"/>
                  </a:lnTo>
                  <a:lnTo>
                    <a:pt x="7504938" y="16675"/>
                  </a:lnTo>
                  <a:lnTo>
                    <a:pt x="7480770" y="0"/>
                  </a:lnTo>
                  <a:lnTo>
                    <a:pt x="7449401" y="31369"/>
                  </a:lnTo>
                  <a:lnTo>
                    <a:pt x="7471943" y="49847"/>
                  </a:lnTo>
                  <a:lnTo>
                    <a:pt x="7487132" y="65062"/>
                  </a:lnTo>
                  <a:lnTo>
                    <a:pt x="7523086" y="118364"/>
                  </a:lnTo>
                  <a:lnTo>
                    <a:pt x="7544054" y="152349"/>
                  </a:lnTo>
                  <a:lnTo>
                    <a:pt x="7567816" y="208546"/>
                  </a:lnTo>
                  <a:lnTo>
                    <a:pt x="7581557" y="256705"/>
                  </a:lnTo>
                  <a:lnTo>
                    <a:pt x="7594752" y="305676"/>
                  </a:lnTo>
                  <a:lnTo>
                    <a:pt x="7604023" y="382930"/>
                  </a:lnTo>
                  <a:lnTo>
                    <a:pt x="7604379" y="446862"/>
                  </a:lnTo>
                  <a:lnTo>
                    <a:pt x="7604023" y="510260"/>
                  </a:lnTo>
                  <a:lnTo>
                    <a:pt x="7601521" y="551154"/>
                  </a:lnTo>
                  <a:lnTo>
                    <a:pt x="7581557" y="636549"/>
                  </a:lnTo>
                  <a:lnTo>
                    <a:pt x="7567816" y="684974"/>
                  </a:lnTo>
                  <a:lnTo>
                    <a:pt x="7544054" y="741172"/>
                  </a:lnTo>
                  <a:lnTo>
                    <a:pt x="7523086" y="774890"/>
                  </a:lnTo>
                  <a:lnTo>
                    <a:pt x="7501877" y="807808"/>
                  </a:lnTo>
                  <a:lnTo>
                    <a:pt x="7471943" y="843343"/>
                  </a:lnTo>
                  <a:lnTo>
                    <a:pt x="7449401" y="862355"/>
                  </a:lnTo>
                  <a:lnTo>
                    <a:pt x="7480770" y="893737"/>
                  </a:lnTo>
                  <a:lnTo>
                    <a:pt x="7521537" y="863663"/>
                  </a:lnTo>
                  <a:lnTo>
                    <a:pt x="7555890" y="818616"/>
                  </a:lnTo>
                  <a:lnTo>
                    <a:pt x="7588034" y="769480"/>
                  </a:lnTo>
                  <a:lnTo>
                    <a:pt x="7613409" y="710704"/>
                  </a:lnTo>
                  <a:lnTo>
                    <a:pt x="7627633" y="674751"/>
                  </a:lnTo>
                  <a:lnTo>
                    <a:pt x="7642695" y="622795"/>
                  </a:lnTo>
                  <a:lnTo>
                    <a:pt x="7650493" y="582828"/>
                  </a:lnTo>
                  <a:lnTo>
                    <a:pt x="7657909" y="542734"/>
                  </a:lnTo>
                  <a:lnTo>
                    <a:pt x="7663129" y="487502"/>
                  </a:lnTo>
                  <a:lnTo>
                    <a:pt x="7663332" y="446862"/>
                  </a:lnTo>
                  <a:close/>
                </a:path>
                <a:path w="8934450" h="1270635">
                  <a:moveTo>
                    <a:pt x="8934056" y="649046"/>
                  </a:moveTo>
                  <a:lnTo>
                    <a:pt x="8930691" y="632383"/>
                  </a:lnTo>
                  <a:lnTo>
                    <a:pt x="8928595" y="629272"/>
                  </a:lnTo>
                  <a:lnTo>
                    <a:pt x="8921534" y="618769"/>
                  </a:lnTo>
                  <a:lnTo>
                    <a:pt x="8911044" y="611670"/>
                  </a:lnTo>
                  <a:lnTo>
                    <a:pt x="8911044" y="649046"/>
                  </a:lnTo>
                  <a:lnTo>
                    <a:pt x="8911044" y="672541"/>
                  </a:lnTo>
                  <a:lnTo>
                    <a:pt x="8909494" y="680224"/>
                  </a:lnTo>
                  <a:lnTo>
                    <a:pt x="8905253" y="686511"/>
                  </a:lnTo>
                  <a:lnTo>
                    <a:pt x="8898992" y="690753"/>
                  </a:lnTo>
                  <a:lnTo>
                    <a:pt x="8891321" y="692315"/>
                  </a:lnTo>
                  <a:lnTo>
                    <a:pt x="8875014" y="692315"/>
                  </a:lnTo>
                  <a:lnTo>
                    <a:pt x="8875014" y="715340"/>
                  </a:lnTo>
                  <a:lnTo>
                    <a:pt x="8860650" y="811644"/>
                  </a:lnTo>
                  <a:lnTo>
                    <a:pt x="8352637" y="811644"/>
                  </a:lnTo>
                  <a:lnTo>
                    <a:pt x="8338820" y="715340"/>
                  </a:lnTo>
                  <a:lnTo>
                    <a:pt x="8875014" y="715340"/>
                  </a:lnTo>
                  <a:lnTo>
                    <a:pt x="8875014" y="692315"/>
                  </a:lnTo>
                  <a:lnTo>
                    <a:pt x="8319529" y="692315"/>
                  </a:lnTo>
                  <a:lnTo>
                    <a:pt x="8311870" y="690753"/>
                  </a:lnTo>
                  <a:lnTo>
                    <a:pt x="8305597" y="686511"/>
                  </a:lnTo>
                  <a:lnTo>
                    <a:pt x="8301355" y="680224"/>
                  </a:lnTo>
                  <a:lnTo>
                    <a:pt x="8299805" y="672541"/>
                  </a:lnTo>
                  <a:lnTo>
                    <a:pt x="8299805" y="649046"/>
                  </a:lnTo>
                  <a:lnTo>
                    <a:pt x="8301355" y="641362"/>
                  </a:lnTo>
                  <a:lnTo>
                    <a:pt x="8305597" y="635076"/>
                  </a:lnTo>
                  <a:lnTo>
                    <a:pt x="8311870" y="630821"/>
                  </a:lnTo>
                  <a:lnTo>
                    <a:pt x="8319529" y="629272"/>
                  </a:lnTo>
                  <a:lnTo>
                    <a:pt x="8891321" y="629272"/>
                  </a:lnTo>
                  <a:lnTo>
                    <a:pt x="8898992" y="630821"/>
                  </a:lnTo>
                  <a:lnTo>
                    <a:pt x="8905253" y="635076"/>
                  </a:lnTo>
                  <a:lnTo>
                    <a:pt x="8909494" y="641362"/>
                  </a:lnTo>
                  <a:lnTo>
                    <a:pt x="8911044" y="649046"/>
                  </a:lnTo>
                  <a:lnTo>
                    <a:pt x="8911044" y="611670"/>
                  </a:lnTo>
                  <a:lnTo>
                    <a:pt x="8907958" y="609574"/>
                  </a:lnTo>
                  <a:lnTo>
                    <a:pt x="8891359" y="606209"/>
                  </a:lnTo>
                  <a:lnTo>
                    <a:pt x="8885517" y="606209"/>
                  </a:lnTo>
                  <a:lnTo>
                    <a:pt x="8869223" y="540169"/>
                  </a:lnTo>
                  <a:lnTo>
                    <a:pt x="8864917" y="523913"/>
                  </a:lnTo>
                  <a:lnTo>
                    <a:pt x="8863051" y="521563"/>
                  </a:lnTo>
                  <a:lnTo>
                    <a:pt x="8861819" y="520026"/>
                  </a:lnTo>
                  <a:lnTo>
                    <a:pt x="8861819" y="606209"/>
                  </a:lnTo>
                  <a:lnTo>
                    <a:pt x="8348383" y="606209"/>
                  </a:lnTo>
                  <a:lnTo>
                    <a:pt x="8361210" y="543090"/>
                  </a:lnTo>
                  <a:lnTo>
                    <a:pt x="8361248" y="541693"/>
                  </a:lnTo>
                  <a:lnTo>
                    <a:pt x="8363280" y="533869"/>
                  </a:lnTo>
                  <a:lnTo>
                    <a:pt x="8368805" y="527469"/>
                  </a:lnTo>
                  <a:lnTo>
                    <a:pt x="8376983" y="523151"/>
                  </a:lnTo>
                  <a:lnTo>
                    <a:pt x="8386991" y="521563"/>
                  </a:lnTo>
                  <a:lnTo>
                    <a:pt x="8820506" y="521563"/>
                  </a:lnTo>
                  <a:lnTo>
                    <a:pt x="8830513" y="523151"/>
                  </a:lnTo>
                  <a:lnTo>
                    <a:pt x="8838692" y="527469"/>
                  </a:lnTo>
                  <a:lnTo>
                    <a:pt x="8844216" y="533869"/>
                  </a:lnTo>
                  <a:lnTo>
                    <a:pt x="8846248" y="541693"/>
                  </a:lnTo>
                  <a:lnTo>
                    <a:pt x="8846248" y="543090"/>
                  </a:lnTo>
                  <a:lnTo>
                    <a:pt x="8861819" y="606209"/>
                  </a:lnTo>
                  <a:lnTo>
                    <a:pt x="8861819" y="520026"/>
                  </a:lnTo>
                  <a:lnTo>
                    <a:pt x="8854376" y="510667"/>
                  </a:lnTo>
                  <a:lnTo>
                    <a:pt x="8839073" y="501764"/>
                  </a:lnTo>
                  <a:lnTo>
                    <a:pt x="8820506" y="498500"/>
                  </a:lnTo>
                  <a:lnTo>
                    <a:pt x="8386991" y="498500"/>
                  </a:lnTo>
                  <a:lnTo>
                    <a:pt x="8342503" y="524078"/>
                  </a:lnTo>
                  <a:lnTo>
                    <a:pt x="8324888" y="606209"/>
                  </a:lnTo>
                  <a:lnTo>
                    <a:pt x="8319529" y="606209"/>
                  </a:lnTo>
                  <a:lnTo>
                    <a:pt x="8302917" y="609574"/>
                  </a:lnTo>
                  <a:lnTo>
                    <a:pt x="8289353" y="618769"/>
                  </a:lnTo>
                  <a:lnTo>
                    <a:pt x="8280184" y="632383"/>
                  </a:lnTo>
                  <a:lnTo>
                    <a:pt x="8276831" y="649046"/>
                  </a:lnTo>
                  <a:lnTo>
                    <a:pt x="8276831" y="672541"/>
                  </a:lnTo>
                  <a:lnTo>
                    <a:pt x="8279828" y="688301"/>
                  </a:lnTo>
                  <a:lnTo>
                    <a:pt x="8288058" y="701446"/>
                  </a:lnTo>
                  <a:lnTo>
                    <a:pt x="8300352" y="710780"/>
                  </a:lnTo>
                  <a:lnTo>
                    <a:pt x="8315553" y="715162"/>
                  </a:lnTo>
                  <a:lnTo>
                    <a:pt x="8315579" y="715340"/>
                  </a:lnTo>
                  <a:lnTo>
                    <a:pt x="8330285" y="817753"/>
                  </a:lnTo>
                  <a:lnTo>
                    <a:pt x="8321129" y="825373"/>
                  </a:lnTo>
                  <a:lnTo>
                    <a:pt x="8314017" y="835431"/>
                  </a:lnTo>
                  <a:lnTo>
                    <a:pt x="8309419" y="847394"/>
                  </a:lnTo>
                  <a:lnTo>
                    <a:pt x="8307883" y="860031"/>
                  </a:lnTo>
                  <a:lnTo>
                    <a:pt x="8307883" y="862190"/>
                  </a:lnTo>
                  <a:lnTo>
                    <a:pt x="8336559" y="1114259"/>
                  </a:lnTo>
                  <a:lnTo>
                    <a:pt x="8340128" y="1133055"/>
                  </a:lnTo>
                  <a:lnTo>
                    <a:pt x="8349386" y="1148359"/>
                  </a:lnTo>
                  <a:lnTo>
                    <a:pt x="8363001" y="1158709"/>
                  </a:lnTo>
                  <a:lnTo>
                    <a:pt x="8362734" y="1158709"/>
                  </a:lnTo>
                  <a:lnTo>
                    <a:pt x="8379815" y="1162621"/>
                  </a:lnTo>
                  <a:lnTo>
                    <a:pt x="8388312" y="1221854"/>
                  </a:lnTo>
                  <a:lnTo>
                    <a:pt x="8391919" y="1240637"/>
                  </a:lnTo>
                  <a:lnTo>
                    <a:pt x="8401253" y="1255953"/>
                  </a:lnTo>
                  <a:lnTo>
                    <a:pt x="8414931" y="1266278"/>
                  </a:lnTo>
                  <a:lnTo>
                    <a:pt x="8431593" y="1270063"/>
                  </a:lnTo>
                  <a:lnTo>
                    <a:pt x="8779472" y="1270063"/>
                  </a:lnTo>
                  <a:lnTo>
                    <a:pt x="8796160" y="1266278"/>
                  </a:lnTo>
                  <a:lnTo>
                    <a:pt x="8809838" y="1255953"/>
                  </a:lnTo>
                  <a:lnTo>
                    <a:pt x="8815286" y="1247000"/>
                  </a:lnTo>
                  <a:lnTo>
                    <a:pt x="8819159" y="1240637"/>
                  </a:lnTo>
                  <a:lnTo>
                    <a:pt x="8822766" y="1221854"/>
                  </a:lnTo>
                  <a:lnTo>
                    <a:pt x="8831593" y="1162621"/>
                  </a:lnTo>
                  <a:lnTo>
                    <a:pt x="8848153" y="1158709"/>
                  </a:lnTo>
                  <a:lnTo>
                    <a:pt x="8861717" y="1148359"/>
                  </a:lnTo>
                  <a:lnTo>
                    <a:pt x="8867026" y="1139558"/>
                  </a:lnTo>
                  <a:lnTo>
                    <a:pt x="8870950" y="1133055"/>
                  </a:lnTo>
                  <a:lnTo>
                    <a:pt x="8874519" y="1114259"/>
                  </a:lnTo>
                  <a:lnTo>
                    <a:pt x="8874608" y="1113536"/>
                  </a:lnTo>
                  <a:lnTo>
                    <a:pt x="8874696" y="1112875"/>
                  </a:lnTo>
                  <a:lnTo>
                    <a:pt x="8874785" y="1112100"/>
                  </a:lnTo>
                  <a:lnTo>
                    <a:pt x="8906053" y="862190"/>
                  </a:lnTo>
                  <a:lnTo>
                    <a:pt x="8906040" y="860031"/>
                  </a:lnTo>
                  <a:lnTo>
                    <a:pt x="8904440" y="847217"/>
                  </a:lnTo>
                  <a:lnTo>
                    <a:pt x="8899728" y="835126"/>
                  </a:lnTo>
                  <a:lnTo>
                    <a:pt x="8899423" y="834707"/>
                  </a:lnTo>
                  <a:lnTo>
                    <a:pt x="8892438" y="825017"/>
                  </a:lnTo>
                  <a:lnTo>
                    <a:pt x="8883193" y="817549"/>
                  </a:lnTo>
                  <a:lnTo>
                    <a:pt x="8883193" y="860031"/>
                  </a:lnTo>
                  <a:lnTo>
                    <a:pt x="8883091" y="860767"/>
                  </a:lnTo>
                  <a:lnTo>
                    <a:pt x="8883015" y="861428"/>
                  </a:lnTo>
                  <a:lnTo>
                    <a:pt x="8882913" y="862190"/>
                  </a:lnTo>
                  <a:lnTo>
                    <a:pt x="8851646" y="1112100"/>
                  </a:lnTo>
                  <a:lnTo>
                    <a:pt x="8831262" y="1139558"/>
                  </a:lnTo>
                  <a:lnTo>
                    <a:pt x="8808364" y="1139558"/>
                  </a:lnTo>
                  <a:lnTo>
                    <a:pt x="8808364" y="1162621"/>
                  </a:lnTo>
                  <a:lnTo>
                    <a:pt x="8799893" y="1219263"/>
                  </a:lnTo>
                  <a:lnTo>
                    <a:pt x="8799792" y="1220978"/>
                  </a:lnTo>
                  <a:lnTo>
                    <a:pt x="8798192" y="1231087"/>
                  </a:lnTo>
                  <a:lnTo>
                    <a:pt x="8793836" y="1239367"/>
                  </a:lnTo>
                  <a:lnTo>
                    <a:pt x="8787371" y="1244955"/>
                  </a:lnTo>
                  <a:lnTo>
                    <a:pt x="8779472" y="1247000"/>
                  </a:lnTo>
                  <a:lnTo>
                    <a:pt x="8431593" y="1247000"/>
                  </a:lnTo>
                  <a:lnTo>
                    <a:pt x="8403006" y="1162621"/>
                  </a:lnTo>
                  <a:lnTo>
                    <a:pt x="8808364" y="1162621"/>
                  </a:lnTo>
                  <a:lnTo>
                    <a:pt x="8808364" y="1139558"/>
                  </a:lnTo>
                  <a:lnTo>
                    <a:pt x="8379841" y="1139558"/>
                  </a:lnTo>
                  <a:lnTo>
                    <a:pt x="8371941" y="1137500"/>
                  </a:lnTo>
                  <a:lnTo>
                    <a:pt x="8365490" y="1131912"/>
                  </a:lnTo>
                  <a:lnTo>
                    <a:pt x="8361134" y="1123645"/>
                  </a:lnTo>
                  <a:lnTo>
                    <a:pt x="8359534" y="1113536"/>
                  </a:lnTo>
                  <a:lnTo>
                    <a:pt x="8359445" y="1112100"/>
                  </a:lnTo>
                  <a:lnTo>
                    <a:pt x="8330870" y="860767"/>
                  </a:lnTo>
                  <a:lnTo>
                    <a:pt x="8351113" y="834707"/>
                  </a:lnTo>
                  <a:lnTo>
                    <a:pt x="8862873" y="834707"/>
                  </a:lnTo>
                  <a:lnTo>
                    <a:pt x="8870658" y="836688"/>
                  </a:lnTo>
                  <a:lnTo>
                    <a:pt x="8877046" y="842111"/>
                  </a:lnTo>
                  <a:lnTo>
                    <a:pt x="8881440" y="850150"/>
                  </a:lnTo>
                  <a:lnTo>
                    <a:pt x="8883193" y="860031"/>
                  </a:lnTo>
                  <a:lnTo>
                    <a:pt x="8883193" y="817549"/>
                  </a:lnTo>
                  <a:lnTo>
                    <a:pt x="8883040" y="817422"/>
                  </a:lnTo>
                  <a:lnTo>
                    <a:pt x="8883904" y="811644"/>
                  </a:lnTo>
                  <a:lnTo>
                    <a:pt x="8898268" y="715340"/>
                  </a:lnTo>
                  <a:lnTo>
                    <a:pt x="8898357" y="714756"/>
                  </a:lnTo>
                  <a:lnTo>
                    <a:pt x="8912454" y="709726"/>
                  </a:lnTo>
                  <a:lnTo>
                    <a:pt x="8923782" y="700354"/>
                  </a:lnTo>
                  <a:lnTo>
                    <a:pt x="8928544" y="692315"/>
                  </a:lnTo>
                  <a:lnTo>
                    <a:pt x="8931326" y="687641"/>
                  </a:lnTo>
                  <a:lnTo>
                    <a:pt x="8934056" y="672541"/>
                  </a:lnTo>
                  <a:lnTo>
                    <a:pt x="8934056" y="64904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9906" y="1519608"/>
              <a:ext cx="1265365" cy="2512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228862" y="3240074"/>
              <a:ext cx="8114030" cy="2199640"/>
            </a:xfrm>
            <a:custGeom>
              <a:avLst/>
              <a:gdLst/>
              <a:ahLst/>
              <a:cxnLst/>
              <a:rect l="l" t="t" r="r" b="b"/>
              <a:pathLst>
                <a:path w="8114030" h="2199640">
                  <a:moveTo>
                    <a:pt x="174701" y="289521"/>
                  </a:moveTo>
                  <a:lnTo>
                    <a:pt x="118999" y="289521"/>
                  </a:lnTo>
                  <a:lnTo>
                    <a:pt x="118999" y="40538"/>
                  </a:lnTo>
                  <a:lnTo>
                    <a:pt x="92468" y="40538"/>
                  </a:lnTo>
                  <a:lnTo>
                    <a:pt x="80530" y="46659"/>
                  </a:lnTo>
                  <a:lnTo>
                    <a:pt x="67221" y="51955"/>
                  </a:lnTo>
                  <a:lnTo>
                    <a:pt x="52120" y="56476"/>
                  </a:lnTo>
                  <a:lnTo>
                    <a:pt x="34861" y="60248"/>
                  </a:lnTo>
                  <a:lnTo>
                    <a:pt x="34861" y="82232"/>
                  </a:lnTo>
                  <a:lnTo>
                    <a:pt x="84124" y="82232"/>
                  </a:lnTo>
                  <a:lnTo>
                    <a:pt x="84124" y="289521"/>
                  </a:lnTo>
                  <a:lnTo>
                    <a:pt x="22352" y="289521"/>
                  </a:lnTo>
                  <a:lnTo>
                    <a:pt x="22352" y="318325"/>
                  </a:lnTo>
                  <a:lnTo>
                    <a:pt x="174701" y="318325"/>
                  </a:lnTo>
                  <a:lnTo>
                    <a:pt x="174701" y="289521"/>
                  </a:lnTo>
                  <a:close/>
                </a:path>
                <a:path w="8114030" h="2199640">
                  <a:moveTo>
                    <a:pt x="178117" y="1479029"/>
                  </a:moveTo>
                  <a:lnTo>
                    <a:pt x="173507" y="1453095"/>
                  </a:lnTo>
                  <a:lnTo>
                    <a:pt x="160921" y="1432420"/>
                  </a:lnTo>
                  <a:lnTo>
                    <a:pt x="142138" y="1417421"/>
                  </a:lnTo>
                  <a:lnTo>
                    <a:pt x="118999" y="1408544"/>
                  </a:lnTo>
                  <a:lnTo>
                    <a:pt x="118999" y="1407033"/>
                  </a:lnTo>
                  <a:lnTo>
                    <a:pt x="139217" y="1396657"/>
                  </a:lnTo>
                  <a:lnTo>
                    <a:pt x="154901" y="1382014"/>
                  </a:lnTo>
                  <a:lnTo>
                    <a:pt x="165036" y="1363116"/>
                  </a:lnTo>
                  <a:lnTo>
                    <a:pt x="168643" y="1339951"/>
                  </a:lnTo>
                  <a:lnTo>
                    <a:pt x="162585" y="1310195"/>
                  </a:lnTo>
                  <a:lnTo>
                    <a:pt x="145757" y="1288313"/>
                  </a:lnTo>
                  <a:lnTo>
                    <a:pt x="120192" y="1274826"/>
                  </a:lnTo>
                  <a:lnTo>
                    <a:pt x="87922" y="1270215"/>
                  </a:lnTo>
                  <a:lnTo>
                    <a:pt x="65125" y="1272717"/>
                  </a:lnTo>
                  <a:lnTo>
                    <a:pt x="44805" y="1279652"/>
                  </a:lnTo>
                  <a:lnTo>
                    <a:pt x="26631" y="1290205"/>
                  </a:lnTo>
                  <a:lnTo>
                    <a:pt x="10223" y="1303566"/>
                  </a:lnTo>
                  <a:lnTo>
                    <a:pt x="28803" y="1325549"/>
                  </a:lnTo>
                  <a:lnTo>
                    <a:pt x="41211" y="1314780"/>
                  </a:lnTo>
                  <a:lnTo>
                    <a:pt x="55041" y="1306169"/>
                  </a:lnTo>
                  <a:lnTo>
                    <a:pt x="70154" y="1300340"/>
                  </a:lnTo>
                  <a:lnTo>
                    <a:pt x="86398" y="1297889"/>
                  </a:lnTo>
                  <a:lnTo>
                    <a:pt x="105892" y="1301407"/>
                  </a:lnTo>
                  <a:lnTo>
                    <a:pt x="120700" y="1310436"/>
                  </a:lnTo>
                  <a:lnTo>
                    <a:pt x="130098" y="1324368"/>
                  </a:lnTo>
                  <a:lnTo>
                    <a:pt x="133388" y="1342605"/>
                  </a:lnTo>
                  <a:lnTo>
                    <a:pt x="129425" y="1363522"/>
                  </a:lnTo>
                  <a:lnTo>
                    <a:pt x="116382" y="1380363"/>
                  </a:lnTo>
                  <a:lnTo>
                    <a:pt x="92621" y="1391577"/>
                  </a:lnTo>
                  <a:lnTo>
                    <a:pt x="56464" y="1395666"/>
                  </a:lnTo>
                  <a:lnTo>
                    <a:pt x="56464" y="1422184"/>
                  </a:lnTo>
                  <a:lnTo>
                    <a:pt x="96977" y="1426197"/>
                  </a:lnTo>
                  <a:lnTo>
                    <a:pt x="123685" y="1437538"/>
                  </a:lnTo>
                  <a:lnTo>
                    <a:pt x="138379" y="1455127"/>
                  </a:lnTo>
                  <a:lnTo>
                    <a:pt x="142862" y="1477899"/>
                  </a:lnTo>
                  <a:lnTo>
                    <a:pt x="138684" y="1499374"/>
                  </a:lnTo>
                  <a:lnTo>
                    <a:pt x="127000" y="1515605"/>
                  </a:lnTo>
                  <a:lnTo>
                    <a:pt x="109131" y="1525866"/>
                  </a:lnTo>
                  <a:lnTo>
                    <a:pt x="86398" y="1529435"/>
                  </a:lnTo>
                  <a:lnTo>
                    <a:pt x="64643" y="1526857"/>
                  </a:lnTo>
                  <a:lnTo>
                    <a:pt x="46228" y="1519910"/>
                  </a:lnTo>
                  <a:lnTo>
                    <a:pt x="30657" y="1509776"/>
                  </a:lnTo>
                  <a:lnTo>
                    <a:pt x="17424" y="1497609"/>
                  </a:lnTo>
                  <a:lnTo>
                    <a:pt x="0" y="1520342"/>
                  </a:lnTo>
                  <a:lnTo>
                    <a:pt x="15455" y="1534579"/>
                  </a:lnTo>
                  <a:lnTo>
                    <a:pt x="35001" y="1546682"/>
                  </a:lnTo>
                  <a:lnTo>
                    <a:pt x="59309" y="1555089"/>
                  </a:lnTo>
                  <a:lnTo>
                    <a:pt x="89052" y="1558239"/>
                  </a:lnTo>
                  <a:lnTo>
                    <a:pt x="123748" y="1552841"/>
                  </a:lnTo>
                  <a:lnTo>
                    <a:pt x="152057" y="1537258"/>
                  </a:lnTo>
                  <a:lnTo>
                    <a:pt x="171119" y="1512354"/>
                  </a:lnTo>
                  <a:lnTo>
                    <a:pt x="178117" y="1479029"/>
                  </a:lnTo>
                  <a:close/>
                </a:path>
                <a:path w="8114030" h="2199640">
                  <a:moveTo>
                    <a:pt x="180390" y="905878"/>
                  </a:moveTo>
                  <a:lnTo>
                    <a:pt x="103454" y="905878"/>
                  </a:lnTo>
                  <a:lnTo>
                    <a:pt x="92456" y="906132"/>
                  </a:lnTo>
                  <a:lnTo>
                    <a:pt x="80860" y="906780"/>
                  </a:lnTo>
                  <a:lnTo>
                    <a:pt x="57975" y="908532"/>
                  </a:lnTo>
                  <a:lnTo>
                    <a:pt x="102476" y="863130"/>
                  </a:lnTo>
                  <a:lnTo>
                    <a:pt x="136804" y="819327"/>
                  </a:lnTo>
                  <a:lnTo>
                    <a:pt x="158915" y="776732"/>
                  </a:lnTo>
                  <a:lnTo>
                    <a:pt x="166738" y="734961"/>
                  </a:lnTo>
                  <a:lnTo>
                    <a:pt x="161112" y="701167"/>
                  </a:lnTo>
                  <a:lnTo>
                    <a:pt x="144995" y="675220"/>
                  </a:lnTo>
                  <a:lnTo>
                    <a:pt x="119583" y="658596"/>
                  </a:lnTo>
                  <a:lnTo>
                    <a:pt x="86017" y="652729"/>
                  </a:lnTo>
                  <a:lnTo>
                    <a:pt x="61556" y="655650"/>
                  </a:lnTo>
                  <a:lnTo>
                    <a:pt x="40398" y="663956"/>
                  </a:lnTo>
                  <a:lnTo>
                    <a:pt x="21590" y="676871"/>
                  </a:lnTo>
                  <a:lnTo>
                    <a:pt x="4165" y="693648"/>
                  </a:lnTo>
                  <a:lnTo>
                    <a:pt x="24244" y="713359"/>
                  </a:lnTo>
                  <a:lnTo>
                    <a:pt x="36449" y="700659"/>
                  </a:lnTo>
                  <a:lnTo>
                    <a:pt x="50215" y="690435"/>
                  </a:lnTo>
                  <a:lnTo>
                    <a:pt x="65392" y="683628"/>
                  </a:lnTo>
                  <a:lnTo>
                    <a:pt x="81851" y="681151"/>
                  </a:lnTo>
                  <a:lnTo>
                    <a:pt x="104394" y="685253"/>
                  </a:lnTo>
                  <a:lnTo>
                    <a:pt x="120370" y="696683"/>
                  </a:lnTo>
                  <a:lnTo>
                    <a:pt x="129870" y="714082"/>
                  </a:lnTo>
                  <a:lnTo>
                    <a:pt x="133019" y="736092"/>
                  </a:lnTo>
                  <a:lnTo>
                    <a:pt x="128143" y="765759"/>
                  </a:lnTo>
                  <a:lnTo>
                    <a:pt x="113296" y="797890"/>
                  </a:lnTo>
                  <a:lnTo>
                    <a:pt x="88150" y="833094"/>
                  </a:lnTo>
                  <a:lnTo>
                    <a:pt x="52400" y="872045"/>
                  </a:lnTo>
                  <a:lnTo>
                    <a:pt x="5676" y="915352"/>
                  </a:lnTo>
                  <a:lnTo>
                    <a:pt x="5676" y="935812"/>
                  </a:lnTo>
                  <a:lnTo>
                    <a:pt x="180390" y="935812"/>
                  </a:lnTo>
                  <a:lnTo>
                    <a:pt x="180390" y="905878"/>
                  </a:lnTo>
                  <a:close/>
                </a:path>
                <a:path w="8114030" h="2199640">
                  <a:moveTo>
                    <a:pt x="277025" y="1532089"/>
                  </a:moveTo>
                  <a:lnTo>
                    <a:pt x="275031" y="1521333"/>
                  </a:lnTo>
                  <a:lnTo>
                    <a:pt x="269633" y="1512811"/>
                  </a:lnTo>
                  <a:lnTo>
                    <a:pt x="261670" y="1507197"/>
                  </a:lnTo>
                  <a:lnTo>
                    <a:pt x="252006" y="1505178"/>
                  </a:lnTo>
                  <a:lnTo>
                    <a:pt x="242354" y="1507197"/>
                  </a:lnTo>
                  <a:lnTo>
                    <a:pt x="234391" y="1512811"/>
                  </a:lnTo>
                  <a:lnTo>
                    <a:pt x="228993" y="1521333"/>
                  </a:lnTo>
                  <a:lnTo>
                    <a:pt x="226999" y="1532089"/>
                  </a:lnTo>
                  <a:lnTo>
                    <a:pt x="228993" y="1542732"/>
                  </a:lnTo>
                  <a:lnTo>
                    <a:pt x="234391" y="1550987"/>
                  </a:lnTo>
                  <a:lnTo>
                    <a:pt x="242354" y="1556334"/>
                  </a:lnTo>
                  <a:lnTo>
                    <a:pt x="252006" y="1558239"/>
                  </a:lnTo>
                  <a:lnTo>
                    <a:pt x="261670" y="1556334"/>
                  </a:lnTo>
                  <a:lnTo>
                    <a:pt x="269633" y="1550987"/>
                  </a:lnTo>
                  <a:lnTo>
                    <a:pt x="275031" y="1542732"/>
                  </a:lnTo>
                  <a:lnTo>
                    <a:pt x="277025" y="1532089"/>
                  </a:lnTo>
                  <a:close/>
                </a:path>
                <a:path w="8114030" h="2199640">
                  <a:moveTo>
                    <a:pt x="277025" y="914590"/>
                  </a:moveTo>
                  <a:lnTo>
                    <a:pt x="275031" y="903833"/>
                  </a:lnTo>
                  <a:lnTo>
                    <a:pt x="269633" y="895311"/>
                  </a:lnTo>
                  <a:lnTo>
                    <a:pt x="261670" y="889711"/>
                  </a:lnTo>
                  <a:lnTo>
                    <a:pt x="252006" y="887691"/>
                  </a:lnTo>
                  <a:lnTo>
                    <a:pt x="242354" y="889711"/>
                  </a:lnTo>
                  <a:lnTo>
                    <a:pt x="234391" y="895311"/>
                  </a:lnTo>
                  <a:lnTo>
                    <a:pt x="228993" y="903833"/>
                  </a:lnTo>
                  <a:lnTo>
                    <a:pt x="226999" y="914590"/>
                  </a:lnTo>
                  <a:lnTo>
                    <a:pt x="228993" y="925233"/>
                  </a:lnTo>
                  <a:lnTo>
                    <a:pt x="234391" y="933500"/>
                  </a:lnTo>
                  <a:lnTo>
                    <a:pt x="242354" y="938847"/>
                  </a:lnTo>
                  <a:lnTo>
                    <a:pt x="252006" y="940739"/>
                  </a:lnTo>
                  <a:lnTo>
                    <a:pt x="261670" y="938847"/>
                  </a:lnTo>
                  <a:lnTo>
                    <a:pt x="269633" y="933500"/>
                  </a:lnTo>
                  <a:lnTo>
                    <a:pt x="275031" y="925233"/>
                  </a:lnTo>
                  <a:lnTo>
                    <a:pt x="277025" y="914590"/>
                  </a:lnTo>
                  <a:close/>
                </a:path>
                <a:path w="8114030" h="2199640">
                  <a:moveTo>
                    <a:pt x="277025" y="297103"/>
                  </a:moveTo>
                  <a:lnTo>
                    <a:pt x="275031" y="286346"/>
                  </a:lnTo>
                  <a:lnTo>
                    <a:pt x="269633" y="277825"/>
                  </a:lnTo>
                  <a:lnTo>
                    <a:pt x="261670" y="272224"/>
                  </a:lnTo>
                  <a:lnTo>
                    <a:pt x="252006" y="270205"/>
                  </a:lnTo>
                  <a:lnTo>
                    <a:pt x="242354" y="272224"/>
                  </a:lnTo>
                  <a:lnTo>
                    <a:pt x="234391" y="277825"/>
                  </a:lnTo>
                  <a:lnTo>
                    <a:pt x="228993" y="286346"/>
                  </a:lnTo>
                  <a:lnTo>
                    <a:pt x="226999" y="297103"/>
                  </a:lnTo>
                  <a:lnTo>
                    <a:pt x="228993" y="307746"/>
                  </a:lnTo>
                  <a:lnTo>
                    <a:pt x="234391" y="316014"/>
                  </a:lnTo>
                  <a:lnTo>
                    <a:pt x="242354" y="321360"/>
                  </a:lnTo>
                  <a:lnTo>
                    <a:pt x="252006" y="323253"/>
                  </a:lnTo>
                  <a:lnTo>
                    <a:pt x="261670" y="321360"/>
                  </a:lnTo>
                  <a:lnTo>
                    <a:pt x="269633" y="316014"/>
                  </a:lnTo>
                  <a:lnTo>
                    <a:pt x="275031" y="307746"/>
                  </a:lnTo>
                  <a:lnTo>
                    <a:pt x="277025" y="297103"/>
                  </a:lnTo>
                  <a:close/>
                </a:path>
                <a:path w="8114030" h="2199640">
                  <a:moveTo>
                    <a:pt x="598690" y="1407782"/>
                  </a:moveTo>
                  <a:lnTo>
                    <a:pt x="596417" y="1402854"/>
                  </a:lnTo>
                  <a:lnTo>
                    <a:pt x="594906" y="1401724"/>
                  </a:lnTo>
                  <a:lnTo>
                    <a:pt x="590740" y="1397939"/>
                  </a:lnTo>
                  <a:lnTo>
                    <a:pt x="546328" y="1366456"/>
                  </a:lnTo>
                  <a:lnTo>
                    <a:pt x="532739" y="1357388"/>
                  </a:lnTo>
                  <a:lnTo>
                    <a:pt x="525589" y="1352613"/>
                  </a:lnTo>
                  <a:lnTo>
                    <a:pt x="520458" y="1349286"/>
                  </a:lnTo>
                  <a:lnTo>
                    <a:pt x="515658" y="1346301"/>
                  </a:lnTo>
                  <a:lnTo>
                    <a:pt x="508876" y="1342224"/>
                  </a:lnTo>
                  <a:lnTo>
                    <a:pt x="513537" y="1332357"/>
                  </a:lnTo>
                  <a:lnTo>
                    <a:pt x="525056" y="1292339"/>
                  </a:lnTo>
                  <a:lnTo>
                    <a:pt x="525233" y="1289926"/>
                  </a:lnTo>
                  <a:lnTo>
                    <a:pt x="525348" y="1288415"/>
                  </a:lnTo>
                  <a:lnTo>
                    <a:pt x="525462" y="1286891"/>
                  </a:lnTo>
                  <a:lnTo>
                    <a:pt x="525551" y="1285760"/>
                  </a:lnTo>
                  <a:lnTo>
                    <a:pt x="530479" y="1285760"/>
                  </a:lnTo>
                  <a:lnTo>
                    <a:pt x="538822" y="1285379"/>
                  </a:lnTo>
                  <a:lnTo>
                    <a:pt x="542607" y="1285379"/>
                  </a:lnTo>
                  <a:lnTo>
                    <a:pt x="553974" y="1284998"/>
                  </a:lnTo>
                  <a:lnTo>
                    <a:pt x="576719" y="1285379"/>
                  </a:lnTo>
                  <a:lnTo>
                    <a:pt x="588467" y="1285760"/>
                  </a:lnTo>
                  <a:lnTo>
                    <a:pt x="594144" y="1285760"/>
                  </a:lnTo>
                  <a:lnTo>
                    <a:pt x="594080" y="1285379"/>
                  </a:lnTo>
                  <a:lnTo>
                    <a:pt x="594004" y="1284998"/>
                  </a:lnTo>
                  <a:lnTo>
                    <a:pt x="593394" y="1281595"/>
                  </a:lnTo>
                  <a:lnTo>
                    <a:pt x="592632" y="1275143"/>
                  </a:lnTo>
                  <a:lnTo>
                    <a:pt x="592302" y="1272489"/>
                  </a:lnTo>
                  <a:lnTo>
                    <a:pt x="592175" y="1271739"/>
                  </a:lnTo>
                  <a:lnTo>
                    <a:pt x="591947" y="1270596"/>
                  </a:lnTo>
                  <a:lnTo>
                    <a:pt x="591870" y="1270215"/>
                  </a:lnTo>
                  <a:lnTo>
                    <a:pt x="591794" y="1269847"/>
                  </a:lnTo>
                  <a:lnTo>
                    <a:pt x="591718" y="1269466"/>
                  </a:lnTo>
                  <a:lnTo>
                    <a:pt x="591642" y="1269085"/>
                  </a:lnTo>
                  <a:lnTo>
                    <a:pt x="591045" y="1265986"/>
                  </a:lnTo>
                  <a:lnTo>
                    <a:pt x="590931" y="1265351"/>
                  </a:lnTo>
                  <a:lnTo>
                    <a:pt x="590740" y="1264158"/>
                  </a:lnTo>
                  <a:lnTo>
                    <a:pt x="590359" y="1262265"/>
                  </a:lnTo>
                  <a:lnTo>
                    <a:pt x="587324" y="1261122"/>
                  </a:lnTo>
                  <a:lnTo>
                    <a:pt x="586193" y="1261503"/>
                  </a:lnTo>
                  <a:lnTo>
                    <a:pt x="578231" y="1262646"/>
                  </a:lnTo>
                  <a:lnTo>
                    <a:pt x="556729" y="1265351"/>
                  </a:lnTo>
                  <a:lnTo>
                    <a:pt x="550875" y="1265986"/>
                  </a:lnTo>
                  <a:lnTo>
                    <a:pt x="545261" y="1266431"/>
                  </a:lnTo>
                  <a:lnTo>
                    <a:pt x="545426" y="1266431"/>
                  </a:lnTo>
                  <a:lnTo>
                    <a:pt x="504329" y="1269085"/>
                  </a:lnTo>
                  <a:lnTo>
                    <a:pt x="485000" y="1269847"/>
                  </a:lnTo>
                  <a:lnTo>
                    <a:pt x="458101" y="1270596"/>
                  </a:lnTo>
                  <a:lnTo>
                    <a:pt x="437248" y="1270215"/>
                  </a:lnTo>
                  <a:lnTo>
                    <a:pt x="426643" y="1269466"/>
                  </a:lnTo>
                  <a:lnTo>
                    <a:pt x="424751" y="1269466"/>
                  </a:lnTo>
                  <a:lnTo>
                    <a:pt x="423227" y="1271739"/>
                  </a:lnTo>
                  <a:lnTo>
                    <a:pt x="423608" y="1272489"/>
                  </a:lnTo>
                  <a:lnTo>
                    <a:pt x="426262" y="1283868"/>
                  </a:lnTo>
                  <a:lnTo>
                    <a:pt x="427774" y="1288034"/>
                  </a:lnTo>
                  <a:lnTo>
                    <a:pt x="427774" y="1288415"/>
                  </a:lnTo>
                  <a:lnTo>
                    <a:pt x="428155" y="1288796"/>
                  </a:lnTo>
                  <a:lnTo>
                    <a:pt x="428917" y="1290688"/>
                  </a:lnTo>
                  <a:lnTo>
                    <a:pt x="431190" y="1293342"/>
                  </a:lnTo>
                  <a:lnTo>
                    <a:pt x="434975" y="1292961"/>
                  </a:lnTo>
                  <a:lnTo>
                    <a:pt x="444449" y="1292199"/>
                  </a:lnTo>
                  <a:lnTo>
                    <a:pt x="459613" y="1289926"/>
                  </a:lnTo>
                  <a:lnTo>
                    <a:pt x="498271" y="1286891"/>
                  </a:lnTo>
                  <a:lnTo>
                    <a:pt x="498170" y="1289164"/>
                  </a:lnTo>
                  <a:lnTo>
                    <a:pt x="498094" y="1290688"/>
                  </a:lnTo>
                  <a:lnTo>
                    <a:pt x="497979" y="1293342"/>
                  </a:lnTo>
                  <a:lnTo>
                    <a:pt x="486714" y="1334833"/>
                  </a:lnTo>
                  <a:lnTo>
                    <a:pt x="467601" y="1370088"/>
                  </a:lnTo>
                  <a:lnTo>
                    <a:pt x="434644" y="1407452"/>
                  </a:lnTo>
                  <a:lnTo>
                    <a:pt x="406933" y="1426362"/>
                  </a:lnTo>
                  <a:lnTo>
                    <a:pt x="406679" y="1426616"/>
                  </a:lnTo>
                  <a:lnTo>
                    <a:pt x="405498" y="1427492"/>
                  </a:lnTo>
                  <a:lnTo>
                    <a:pt x="403910" y="1428635"/>
                  </a:lnTo>
                  <a:lnTo>
                    <a:pt x="405422" y="1430147"/>
                  </a:lnTo>
                  <a:lnTo>
                    <a:pt x="414896" y="1438478"/>
                  </a:lnTo>
                  <a:lnTo>
                    <a:pt x="418680" y="1441513"/>
                  </a:lnTo>
                  <a:lnTo>
                    <a:pt x="424751" y="1439621"/>
                  </a:lnTo>
                  <a:lnTo>
                    <a:pt x="426643" y="1438109"/>
                  </a:lnTo>
                  <a:lnTo>
                    <a:pt x="442480" y="1426616"/>
                  </a:lnTo>
                  <a:lnTo>
                    <a:pt x="471551" y="1398308"/>
                  </a:lnTo>
                  <a:lnTo>
                    <a:pt x="500926" y="1357388"/>
                  </a:lnTo>
                  <a:lnTo>
                    <a:pt x="508393" y="1362392"/>
                  </a:lnTo>
                  <a:lnTo>
                    <a:pt x="543534" y="1390027"/>
                  </a:lnTo>
                  <a:lnTo>
                    <a:pt x="573633" y="1418945"/>
                  </a:lnTo>
                  <a:lnTo>
                    <a:pt x="579742" y="1427492"/>
                  </a:lnTo>
                  <a:lnTo>
                    <a:pt x="582777" y="1425600"/>
                  </a:lnTo>
                  <a:lnTo>
                    <a:pt x="585431" y="1423327"/>
                  </a:lnTo>
                  <a:lnTo>
                    <a:pt x="594906" y="1412328"/>
                  </a:lnTo>
                  <a:lnTo>
                    <a:pt x="596798" y="1410436"/>
                  </a:lnTo>
                  <a:lnTo>
                    <a:pt x="598690" y="1407782"/>
                  </a:lnTo>
                  <a:close/>
                </a:path>
                <a:path w="8114030" h="2199640">
                  <a:moveTo>
                    <a:pt x="623709" y="628472"/>
                  </a:moveTo>
                  <a:lnTo>
                    <a:pt x="621817" y="627710"/>
                  </a:lnTo>
                  <a:lnTo>
                    <a:pt x="599452" y="627329"/>
                  </a:lnTo>
                  <a:lnTo>
                    <a:pt x="597941" y="627329"/>
                  </a:lnTo>
                  <a:lnTo>
                    <a:pt x="596049" y="629234"/>
                  </a:lnTo>
                  <a:lnTo>
                    <a:pt x="596798" y="631126"/>
                  </a:lnTo>
                  <a:lnTo>
                    <a:pt x="598690" y="634911"/>
                  </a:lnTo>
                  <a:lnTo>
                    <a:pt x="599897" y="654278"/>
                  </a:lnTo>
                  <a:lnTo>
                    <a:pt x="600087" y="658787"/>
                  </a:lnTo>
                  <a:lnTo>
                    <a:pt x="600214" y="731926"/>
                  </a:lnTo>
                  <a:lnTo>
                    <a:pt x="592975" y="732370"/>
                  </a:lnTo>
                  <a:lnTo>
                    <a:pt x="587819" y="732612"/>
                  </a:lnTo>
                  <a:lnTo>
                    <a:pt x="591908" y="732612"/>
                  </a:lnTo>
                  <a:lnTo>
                    <a:pt x="560755" y="733069"/>
                  </a:lnTo>
                  <a:lnTo>
                    <a:pt x="559663" y="733069"/>
                  </a:lnTo>
                  <a:lnTo>
                    <a:pt x="546608" y="732612"/>
                  </a:lnTo>
                  <a:lnTo>
                    <a:pt x="548678" y="732612"/>
                  </a:lnTo>
                  <a:lnTo>
                    <a:pt x="548703" y="731926"/>
                  </a:lnTo>
                  <a:lnTo>
                    <a:pt x="549046" y="724725"/>
                  </a:lnTo>
                  <a:lnTo>
                    <a:pt x="549427" y="710323"/>
                  </a:lnTo>
                  <a:lnTo>
                    <a:pt x="549808" y="704265"/>
                  </a:lnTo>
                  <a:lnTo>
                    <a:pt x="550570" y="698957"/>
                  </a:lnTo>
                  <a:lnTo>
                    <a:pt x="550595" y="698576"/>
                  </a:lnTo>
                  <a:lnTo>
                    <a:pt x="551764" y="680770"/>
                  </a:lnTo>
                  <a:lnTo>
                    <a:pt x="552081" y="675843"/>
                  </a:lnTo>
                  <a:lnTo>
                    <a:pt x="553593" y="667880"/>
                  </a:lnTo>
                  <a:lnTo>
                    <a:pt x="530352" y="659447"/>
                  </a:lnTo>
                  <a:lnTo>
                    <a:pt x="529818" y="659447"/>
                  </a:lnTo>
                  <a:lnTo>
                    <a:pt x="528967" y="659168"/>
                  </a:lnTo>
                  <a:lnTo>
                    <a:pt x="526694" y="658787"/>
                  </a:lnTo>
                  <a:lnTo>
                    <a:pt x="526313" y="658939"/>
                  </a:lnTo>
                  <a:lnTo>
                    <a:pt x="526313" y="680770"/>
                  </a:lnTo>
                  <a:lnTo>
                    <a:pt x="525932" y="684555"/>
                  </a:lnTo>
                  <a:lnTo>
                    <a:pt x="524040" y="809993"/>
                  </a:lnTo>
                  <a:lnTo>
                    <a:pt x="471500" y="812114"/>
                  </a:lnTo>
                  <a:lnTo>
                    <a:pt x="445973" y="812114"/>
                  </a:lnTo>
                  <a:lnTo>
                    <a:pt x="445947" y="810882"/>
                  </a:lnTo>
                  <a:lnTo>
                    <a:pt x="445820" y="805002"/>
                  </a:lnTo>
                  <a:lnTo>
                    <a:pt x="443318" y="683806"/>
                  </a:lnTo>
                  <a:lnTo>
                    <a:pt x="522528" y="680770"/>
                  </a:lnTo>
                  <a:lnTo>
                    <a:pt x="526313" y="680770"/>
                  </a:lnTo>
                  <a:lnTo>
                    <a:pt x="526313" y="658939"/>
                  </a:lnTo>
                  <a:lnTo>
                    <a:pt x="474395" y="664095"/>
                  </a:lnTo>
                  <a:lnTo>
                    <a:pt x="451281" y="664476"/>
                  </a:lnTo>
                  <a:lnTo>
                    <a:pt x="436880" y="664476"/>
                  </a:lnTo>
                  <a:lnTo>
                    <a:pt x="417931" y="663333"/>
                  </a:lnTo>
                  <a:lnTo>
                    <a:pt x="416407" y="663333"/>
                  </a:lnTo>
                  <a:lnTo>
                    <a:pt x="413385" y="666369"/>
                  </a:lnTo>
                  <a:lnTo>
                    <a:pt x="414896" y="668642"/>
                  </a:lnTo>
                  <a:lnTo>
                    <a:pt x="416026" y="670534"/>
                  </a:lnTo>
                  <a:lnTo>
                    <a:pt x="418680" y="683044"/>
                  </a:lnTo>
                  <a:lnTo>
                    <a:pt x="418795" y="683806"/>
                  </a:lnTo>
                  <a:lnTo>
                    <a:pt x="418909" y="684555"/>
                  </a:lnTo>
                  <a:lnTo>
                    <a:pt x="420954" y="698576"/>
                  </a:lnTo>
                  <a:lnTo>
                    <a:pt x="420954" y="705396"/>
                  </a:lnTo>
                  <a:lnTo>
                    <a:pt x="422275" y="738517"/>
                  </a:lnTo>
                  <a:lnTo>
                    <a:pt x="423468" y="781913"/>
                  </a:lnTo>
                  <a:lnTo>
                    <a:pt x="423964" y="825919"/>
                  </a:lnTo>
                  <a:lnTo>
                    <a:pt x="423989" y="833120"/>
                  </a:lnTo>
                  <a:lnTo>
                    <a:pt x="425881" y="833488"/>
                  </a:lnTo>
                  <a:lnTo>
                    <a:pt x="427774" y="833488"/>
                  </a:lnTo>
                  <a:lnTo>
                    <a:pt x="440283" y="832358"/>
                  </a:lnTo>
                  <a:lnTo>
                    <a:pt x="444080" y="832358"/>
                  </a:lnTo>
                  <a:lnTo>
                    <a:pt x="453555" y="831977"/>
                  </a:lnTo>
                  <a:lnTo>
                    <a:pt x="467956" y="831596"/>
                  </a:lnTo>
                  <a:lnTo>
                    <a:pt x="460540" y="831596"/>
                  </a:lnTo>
                  <a:lnTo>
                    <a:pt x="507225" y="830846"/>
                  </a:lnTo>
                  <a:lnTo>
                    <a:pt x="545642" y="830846"/>
                  </a:lnTo>
                  <a:lnTo>
                    <a:pt x="546023" y="825919"/>
                  </a:lnTo>
                  <a:lnTo>
                    <a:pt x="546455" y="818159"/>
                  </a:lnTo>
                  <a:lnTo>
                    <a:pt x="546709" y="812114"/>
                  </a:lnTo>
                  <a:lnTo>
                    <a:pt x="546722" y="811377"/>
                  </a:lnTo>
                  <a:lnTo>
                    <a:pt x="546849" y="805002"/>
                  </a:lnTo>
                  <a:lnTo>
                    <a:pt x="547471" y="765670"/>
                  </a:lnTo>
                  <a:lnTo>
                    <a:pt x="600214" y="750874"/>
                  </a:lnTo>
                  <a:lnTo>
                    <a:pt x="600214" y="929754"/>
                  </a:lnTo>
                  <a:lnTo>
                    <a:pt x="603237" y="929754"/>
                  </a:lnTo>
                  <a:lnTo>
                    <a:pt x="610819" y="928992"/>
                  </a:lnTo>
                  <a:lnTo>
                    <a:pt x="618782" y="928611"/>
                  </a:lnTo>
                  <a:lnTo>
                    <a:pt x="619912" y="928611"/>
                  </a:lnTo>
                  <a:lnTo>
                    <a:pt x="621817" y="928243"/>
                  </a:lnTo>
                  <a:lnTo>
                    <a:pt x="622947" y="925957"/>
                  </a:lnTo>
                  <a:lnTo>
                    <a:pt x="622947" y="750874"/>
                  </a:lnTo>
                  <a:lnTo>
                    <a:pt x="622947" y="733069"/>
                  </a:lnTo>
                  <a:lnTo>
                    <a:pt x="622947" y="641731"/>
                  </a:lnTo>
                  <a:lnTo>
                    <a:pt x="623684" y="631126"/>
                  </a:lnTo>
                  <a:lnTo>
                    <a:pt x="623709" y="628472"/>
                  </a:lnTo>
                  <a:close/>
                </a:path>
                <a:path w="8114030" h="2199640">
                  <a:moveTo>
                    <a:pt x="665391" y="178485"/>
                  </a:moveTo>
                  <a:lnTo>
                    <a:pt x="665010" y="176593"/>
                  </a:lnTo>
                  <a:lnTo>
                    <a:pt x="664057" y="166712"/>
                  </a:lnTo>
                  <a:lnTo>
                    <a:pt x="663943" y="165595"/>
                  </a:lnTo>
                  <a:lnTo>
                    <a:pt x="663841" y="164604"/>
                  </a:lnTo>
                  <a:lnTo>
                    <a:pt x="663752" y="163703"/>
                  </a:lnTo>
                  <a:lnTo>
                    <a:pt x="663714" y="163245"/>
                  </a:lnTo>
                  <a:lnTo>
                    <a:pt x="663625" y="162318"/>
                  </a:lnTo>
                  <a:lnTo>
                    <a:pt x="663498" y="161061"/>
                  </a:lnTo>
                  <a:lnTo>
                    <a:pt x="663397" y="160528"/>
                  </a:lnTo>
                  <a:lnTo>
                    <a:pt x="663117" y="159156"/>
                  </a:lnTo>
                  <a:lnTo>
                    <a:pt x="660844" y="156883"/>
                  </a:lnTo>
                  <a:lnTo>
                    <a:pt x="657059" y="157645"/>
                  </a:lnTo>
                  <a:lnTo>
                    <a:pt x="649592" y="158978"/>
                  </a:lnTo>
                  <a:lnTo>
                    <a:pt x="608507" y="163245"/>
                  </a:lnTo>
                  <a:lnTo>
                    <a:pt x="599071" y="163703"/>
                  </a:lnTo>
                  <a:lnTo>
                    <a:pt x="574090" y="165150"/>
                  </a:lnTo>
                  <a:lnTo>
                    <a:pt x="530694" y="166712"/>
                  </a:lnTo>
                  <a:lnTo>
                    <a:pt x="506857" y="166712"/>
                  </a:lnTo>
                  <a:lnTo>
                    <a:pt x="494855" y="166357"/>
                  </a:lnTo>
                  <a:lnTo>
                    <a:pt x="488416" y="165989"/>
                  </a:lnTo>
                  <a:lnTo>
                    <a:pt x="486143" y="160680"/>
                  </a:lnTo>
                  <a:lnTo>
                    <a:pt x="486143" y="116332"/>
                  </a:lnTo>
                  <a:lnTo>
                    <a:pt x="630999" y="113309"/>
                  </a:lnTo>
                  <a:lnTo>
                    <a:pt x="644931" y="113309"/>
                  </a:lnTo>
                  <a:lnTo>
                    <a:pt x="648716" y="110274"/>
                  </a:lnTo>
                  <a:lnTo>
                    <a:pt x="649097" y="106108"/>
                  </a:lnTo>
                  <a:lnTo>
                    <a:pt x="649668" y="97345"/>
                  </a:lnTo>
                  <a:lnTo>
                    <a:pt x="649732" y="96202"/>
                  </a:lnTo>
                  <a:lnTo>
                    <a:pt x="649859" y="94284"/>
                  </a:lnTo>
                  <a:lnTo>
                    <a:pt x="649986" y="92837"/>
                  </a:lnTo>
                  <a:lnTo>
                    <a:pt x="651370" y="76784"/>
                  </a:lnTo>
                  <a:lnTo>
                    <a:pt x="651827" y="71945"/>
                  </a:lnTo>
                  <a:lnTo>
                    <a:pt x="653262" y="57975"/>
                  </a:lnTo>
                  <a:lnTo>
                    <a:pt x="654951" y="44335"/>
                  </a:lnTo>
                  <a:lnTo>
                    <a:pt x="656678" y="30314"/>
                  </a:lnTo>
                  <a:lnTo>
                    <a:pt x="656678" y="29108"/>
                  </a:lnTo>
                  <a:lnTo>
                    <a:pt x="656602" y="28854"/>
                  </a:lnTo>
                  <a:lnTo>
                    <a:pt x="656488" y="28422"/>
                  </a:lnTo>
                  <a:lnTo>
                    <a:pt x="656374" y="27965"/>
                  </a:lnTo>
                  <a:lnTo>
                    <a:pt x="656183" y="27609"/>
                  </a:lnTo>
                  <a:lnTo>
                    <a:pt x="654405" y="26898"/>
                  </a:lnTo>
                  <a:lnTo>
                    <a:pt x="632802" y="23114"/>
                  </a:lnTo>
                  <a:lnTo>
                    <a:pt x="631291" y="22733"/>
                  </a:lnTo>
                  <a:lnTo>
                    <a:pt x="628637" y="23114"/>
                  </a:lnTo>
                  <a:lnTo>
                    <a:pt x="627875" y="23495"/>
                  </a:lnTo>
                  <a:lnTo>
                    <a:pt x="627113" y="23495"/>
                  </a:lnTo>
                  <a:lnTo>
                    <a:pt x="577265" y="27609"/>
                  </a:lnTo>
                  <a:lnTo>
                    <a:pt x="537438" y="29108"/>
                  </a:lnTo>
                  <a:lnTo>
                    <a:pt x="487997" y="29108"/>
                  </a:lnTo>
                  <a:lnTo>
                    <a:pt x="469849" y="28422"/>
                  </a:lnTo>
                  <a:lnTo>
                    <a:pt x="461797" y="27609"/>
                  </a:lnTo>
                  <a:lnTo>
                    <a:pt x="462026" y="27609"/>
                  </a:lnTo>
                  <a:lnTo>
                    <a:pt x="460362" y="27279"/>
                  </a:lnTo>
                  <a:lnTo>
                    <a:pt x="458851" y="29552"/>
                  </a:lnTo>
                  <a:lnTo>
                    <a:pt x="459232" y="30314"/>
                  </a:lnTo>
                  <a:lnTo>
                    <a:pt x="462648" y="45085"/>
                  </a:lnTo>
                  <a:lnTo>
                    <a:pt x="462648" y="45466"/>
                  </a:lnTo>
                  <a:lnTo>
                    <a:pt x="463397" y="47371"/>
                  </a:lnTo>
                  <a:lnTo>
                    <a:pt x="465670" y="49644"/>
                  </a:lnTo>
                  <a:lnTo>
                    <a:pt x="478180" y="48501"/>
                  </a:lnTo>
                  <a:lnTo>
                    <a:pt x="500545" y="48501"/>
                  </a:lnTo>
                  <a:lnTo>
                    <a:pt x="509257" y="47739"/>
                  </a:lnTo>
                  <a:lnTo>
                    <a:pt x="586105" y="45085"/>
                  </a:lnTo>
                  <a:lnTo>
                    <a:pt x="616127" y="44335"/>
                  </a:lnTo>
                  <a:lnTo>
                    <a:pt x="627875" y="44335"/>
                  </a:lnTo>
                  <a:lnTo>
                    <a:pt x="628637" y="45466"/>
                  </a:lnTo>
                  <a:lnTo>
                    <a:pt x="628599" y="49644"/>
                  </a:lnTo>
                  <a:lnTo>
                    <a:pt x="627113" y="92837"/>
                  </a:lnTo>
                  <a:lnTo>
                    <a:pt x="582307" y="96202"/>
                  </a:lnTo>
                  <a:lnTo>
                    <a:pt x="540067" y="97345"/>
                  </a:lnTo>
                  <a:lnTo>
                    <a:pt x="467245" y="97345"/>
                  </a:lnTo>
                  <a:lnTo>
                    <a:pt x="462267" y="97015"/>
                  </a:lnTo>
                  <a:lnTo>
                    <a:pt x="459613" y="96634"/>
                  </a:lnTo>
                  <a:lnTo>
                    <a:pt x="457339" y="100418"/>
                  </a:lnTo>
                  <a:lnTo>
                    <a:pt x="458101" y="101561"/>
                  </a:lnTo>
                  <a:lnTo>
                    <a:pt x="460375" y="107619"/>
                  </a:lnTo>
                  <a:lnTo>
                    <a:pt x="462267" y="123913"/>
                  </a:lnTo>
                  <a:lnTo>
                    <a:pt x="462267" y="170535"/>
                  </a:lnTo>
                  <a:lnTo>
                    <a:pt x="472122" y="185305"/>
                  </a:lnTo>
                  <a:lnTo>
                    <a:pt x="483870" y="185686"/>
                  </a:lnTo>
                  <a:lnTo>
                    <a:pt x="636206" y="181521"/>
                  </a:lnTo>
                  <a:lnTo>
                    <a:pt x="663498" y="181521"/>
                  </a:lnTo>
                  <a:lnTo>
                    <a:pt x="665391" y="178485"/>
                  </a:lnTo>
                  <a:close/>
                </a:path>
                <a:path w="8114030" h="2199640">
                  <a:moveTo>
                    <a:pt x="666419" y="1505572"/>
                  </a:moveTo>
                  <a:lnTo>
                    <a:pt x="646226" y="1471079"/>
                  </a:lnTo>
                  <a:lnTo>
                    <a:pt x="641438" y="1467370"/>
                  </a:lnTo>
                  <a:lnTo>
                    <a:pt x="641438" y="1508607"/>
                  </a:lnTo>
                  <a:lnTo>
                    <a:pt x="641375" y="1510931"/>
                  </a:lnTo>
                  <a:lnTo>
                    <a:pt x="641146" y="1517688"/>
                  </a:lnTo>
                  <a:lnTo>
                    <a:pt x="641045" y="1519580"/>
                  </a:lnTo>
                  <a:lnTo>
                    <a:pt x="640448" y="1531239"/>
                  </a:lnTo>
                  <a:lnTo>
                    <a:pt x="613994" y="1559953"/>
                  </a:lnTo>
                  <a:lnTo>
                    <a:pt x="598068" y="1565109"/>
                  </a:lnTo>
                  <a:lnTo>
                    <a:pt x="599452" y="1565109"/>
                  </a:lnTo>
                  <a:lnTo>
                    <a:pt x="585520" y="1565732"/>
                  </a:lnTo>
                  <a:lnTo>
                    <a:pt x="574128" y="1565732"/>
                  </a:lnTo>
                  <a:lnTo>
                    <a:pt x="538022" y="1550136"/>
                  </a:lnTo>
                  <a:lnTo>
                    <a:pt x="525678" y="1527695"/>
                  </a:lnTo>
                  <a:lnTo>
                    <a:pt x="525678" y="1510931"/>
                  </a:lnTo>
                  <a:lnTo>
                    <a:pt x="554736" y="1477708"/>
                  </a:lnTo>
                  <a:lnTo>
                    <a:pt x="583920" y="1471079"/>
                  </a:lnTo>
                  <a:lnTo>
                    <a:pt x="592645" y="1471079"/>
                  </a:lnTo>
                  <a:lnTo>
                    <a:pt x="629437" y="1486293"/>
                  </a:lnTo>
                  <a:lnTo>
                    <a:pt x="641438" y="1508607"/>
                  </a:lnTo>
                  <a:lnTo>
                    <a:pt x="641438" y="1467370"/>
                  </a:lnTo>
                  <a:lnTo>
                    <a:pt x="597738" y="1452994"/>
                  </a:lnTo>
                  <a:lnTo>
                    <a:pt x="571284" y="1452994"/>
                  </a:lnTo>
                  <a:lnTo>
                    <a:pt x="531850" y="1467180"/>
                  </a:lnTo>
                  <a:lnTo>
                    <a:pt x="502716" y="1501444"/>
                  </a:lnTo>
                  <a:lnTo>
                    <a:pt x="501472" y="1508607"/>
                  </a:lnTo>
                  <a:lnTo>
                    <a:pt x="501497" y="1531239"/>
                  </a:lnTo>
                  <a:lnTo>
                    <a:pt x="523138" y="1567688"/>
                  </a:lnTo>
                  <a:lnTo>
                    <a:pt x="559511" y="1584439"/>
                  </a:lnTo>
                  <a:lnTo>
                    <a:pt x="559358" y="1584439"/>
                  </a:lnTo>
                  <a:lnTo>
                    <a:pt x="568655" y="1585391"/>
                  </a:lnTo>
                  <a:lnTo>
                    <a:pt x="568375" y="1585391"/>
                  </a:lnTo>
                  <a:lnTo>
                    <a:pt x="582777" y="1585518"/>
                  </a:lnTo>
                  <a:lnTo>
                    <a:pt x="624649" y="1576806"/>
                  </a:lnTo>
                  <a:lnTo>
                    <a:pt x="654596" y="1552930"/>
                  </a:lnTo>
                  <a:lnTo>
                    <a:pt x="665822" y="1527695"/>
                  </a:lnTo>
                  <a:lnTo>
                    <a:pt x="666165" y="1517688"/>
                  </a:lnTo>
                  <a:lnTo>
                    <a:pt x="666419" y="1505572"/>
                  </a:lnTo>
                  <a:close/>
                </a:path>
                <a:path w="8114030" h="2199640">
                  <a:moveTo>
                    <a:pt x="681316" y="618617"/>
                  </a:moveTo>
                  <a:lnTo>
                    <a:pt x="679411" y="617855"/>
                  </a:lnTo>
                  <a:lnTo>
                    <a:pt x="657059" y="617486"/>
                  </a:lnTo>
                  <a:lnTo>
                    <a:pt x="655535" y="617486"/>
                  </a:lnTo>
                  <a:lnTo>
                    <a:pt x="653643" y="619379"/>
                  </a:lnTo>
                  <a:lnTo>
                    <a:pt x="654405" y="621271"/>
                  </a:lnTo>
                  <a:lnTo>
                    <a:pt x="656297" y="625055"/>
                  </a:lnTo>
                  <a:lnTo>
                    <a:pt x="657199" y="644423"/>
                  </a:lnTo>
                  <a:lnTo>
                    <a:pt x="657364" y="649592"/>
                  </a:lnTo>
                  <a:lnTo>
                    <a:pt x="657440" y="939609"/>
                  </a:lnTo>
                  <a:lnTo>
                    <a:pt x="660463" y="939609"/>
                  </a:lnTo>
                  <a:lnTo>
                    <a:pt x="668045" y="938847"/>
                  </a:lnTo>
                  <a:lnTo>
                    <a:pt x="676008" y="938466"/>
                  </a:lnTo>
                  <a:lnTo>
                    <a:pt x="677138" y="938466"/>
                  </a:lnTo>
                  <a:lnTo>
                    <a:pt x="679043" y="938085"/>
                  </a:lnTo>
                  <a:lnTo>
                    <a:pt x="680173" y="935812"/>
                  </a:lnTo>
                  <a:lnTo>
                    <a:pt x="680300" y="644423"/>
                  </a:lnTo>
                  <a:lnTo>
                    <a:pt x="680554" y="632256"/>
                  </a:lnTo>
                  <a:lnTo>
                    <a:pt x="681291" y="621271"/>
                  </a:lnTo>
                  <a:lnTo>
                    <a:pt x="681316" y="618617"/>
                  </a:lnTo>
                  <a:close/>
                </a:path>
                <a:path w="8114030" h="2199640">
                  <a:moveTo>
                    <a:pt x="717308" y="272097"/>
                  </a:moveTo>
                  <a:lnTo>
                    <a:pt x="715810" y="260108"/>
                  </a:lnTo>
                  <a:lnTo>
                    <a:pt x="715746" y="259588"/>
                  </a:lnTo>
                  <a:lnTo>
                    <a:pt x="715683" y="259041"/>
                  </a:lnTo>
                  <a:lnTo>
                    <a:pt x="715581" y="258279"/>
                  </a:lnTo>
                  <a:lnTo>
                    <a:pt x="715467" y="257314"/>
                  </a:lnTo>
                  <a:lnTo>
                    <a:pt x="715416" y="256933"/>
                  </a:lnTo>
                  <a:lnTo>
                    <a:pt x="715314" y="256108"/>
                  </a:lnTo>
                  <a:lnTo>
                    <a:pt x="715225" y="255397"/>
                  </a:lnTo>
                  <a:lnTo>
                    <a:pt x="715035" y="253898"/>
                  </a:lnTo>
                  <a:lnTo>
                    <a:pt x="714667" y="252006"/>
                  </a:lnTo>
                  <a:lnTo>
                    <a:pt x="712381" y="249732"/>
                  </a:lnTo>
                  <a:lnTo>
                    <a:pt x="708596" y="250494"/>
                  </a:lnTo>
                  <a:lnTo>
                    <a:pt x="701471" y="251612"/>
                  </a:lnTo>
                  <a:lnTo>
                    <a:pt x="663244" y="255397"/>
                  </a:lnTo>
                  <a:lnTo>
                    <a:pt x="601091" y="258762"/>
                  </a:lnTo>
                  <a:lnTo>
                    <a:pt x="592277" y="259041"/>
                  </a:lnTo>
                  <a:lnTo>
                    <a:pt x="592810" y="259041"/>
                  </a:lnTo>
                  <a:lnTo>
                    <a:pt x="572541" y="259588"/>
                  </a:lnTo>
                  <a:lnTo>
                    <a:pt x="572592" y="258419"/>
                  </a:lnTo>
                  <a:lnTo>
                    <a:pt x="572706" y="255397"/>
                  </a:lnTo>
                  <a:lnTo>
                    <a:pt x="572833" y="252387"/>
                  </a:lnTo>
                  <a:lnTo>
                    <a:pt x="572935" y="249732"/>
                  </a:lnTo>
                  <a:lnTo>
                    <a:pt x="573684" y="230403"/>
                  </a:lnTo>
                  <a:lnTo>
                    <a:pt x="573722" y="228612"/>
                  </a:lnTo>
                  <a:lnTo>
                    <a:pt x="573824" y="223723"/>
                  </a:lnTo>
                  <a:lnTo>
                    <a:pt x="574065" y="212217"/>
                  </a:lnTo>
                  <a:lnTo>
                    <a:pt x="574814" y="202361"/>
                  </a:lnTo>
                  <a:lnTo>
                    <a:pt x="574814" y="198577"/>
                  </a:lnTo>
                  <a:lnTo>
                    <a:pt x="545642" y="198577"/>
                  </a:lnTo>
                  <a:lnTo>
                    <a:pt x="548665" y="206159"/>
                  </a:lnTo>
                  <a:lnTo>
                    <a:pt x="549808" y="217144"/>
                  </a:lnTo>
                  <a:lnTo>
                    <a:pt x="550468" y="223723"/>
                  </a:lnTo>
                  <a:lnTo>
                    <a:pt x="550799" y="228612"/>
                  </a:lnTo>
                  <a:lnTo>
                    <a:pt x="550926" y="234200"/>
                  </a:lnTo>
                  <a:lnTo>
                    <a:pt x="550951" y="259969"/>
                  </a:lnTo>
                  <a:lnTo>
                    <a:pt x="545947" y="260108"/>
                  </a:lnTo>
                  <a:lnTo>
                    <a:pt x="460146" y="260108"/>
                  </a:lnTo>
                  <a:lnTo>
                    <a:pt x="430530" y="259422"/>
                  </a:lnTo>
                  <a:lnTo>
                    <a:pt x="421525" y="259041"/>
                  </a:lnTo>
                  <a:lnTo>
                    <a:pt x="414515" y="258419"/>
                  </a:lnTo>
                  <a:lnTo>
                    <a:pt x="405803" y="257314"/>
                  </a:lnTo>
                  <a:lnTo>
                    <a:pt x="403910" y="256933"/>
                  </a:lnTo>
                  <a:lnTo>
                    <a:pt x="402488" y="259422"/>
                  </a:lnTo>
                  <a:lnTo>
                    <a:pt x="402577" y="259969"/>
                  </a:lnTo>
                  <a:lnTo>
                    <a:pt x="402653" y="260108"/>
                  </a:lnTo>
                  <a:lnTo>
                    <a:pt x="402767" y="260350"/>
                  </a:lnTo>
                  <a:lnTo>
                    <a:pt x="404279" y="266788"/>
                  </a:lnTo>
                  <a:lnTo>
                    <a:pt x="406552" y="275501"/>
                  </a:lnTo>
                  <a:lnTo>
                    <a:pt x="408203" y="280047"/>
                  </a:lnTo>
                  <a:lnTo>
                    <a:pt x="408825" y="281952"/>
                  </a:lnTo>
                  <a:lnTo>
                    <a:pt x="411861" y="284226"/>
                  </a:lnTo>
                  <a:lnTo>
                    <a:pt x="416026" y="283845"/>
                  </a:lnTo>
                  <a:lnTo>
                    <a:pt x="428853" y="282498"/>
                  </a:lnTo>
                  <a:lnTo>
                    <a:pt x="439000" y="281660"/>
                  </a:lnTo>
                  <a:lnTo>
                    <a:pt x="451789" y="280962"/>
                  </a:lnTo>
                  <a:lnTo>
                    <a:pt x="508876" y="278612"/>
                  </a:lnTo>
                  <a:lnTo>
                    <a:pt x="579805" y="277025"/>
                  </a:lnTo>
                  <a:lnTo>
                    <a:pt x="596798" y="276758"/>
                  </a:lnTo>
                  <a:lnTo>
                    <a:pt x="700938" y="276758"/>
                  </a:lnTo>
                  <a:lnTo>
                    <a:pt x="710107" y="277025"/>
                  </a:lnTo>
                  <a:lnTo>
                    <a:pt x="715035" y="277025"/>
                  </a:lnTo>
                  <a:lnTo>
                    <a:pt x="715238" y="276758"/>
                  </a:lnTo>
                  <a:lnTo>
                    <a:pt x="717308" y="273989"/>
                  </a:lnTo>
                  <a:lnTo>
                    <a:pt x="717308" y="272097"/>
                  </a:lnTo>
                  <a:close/>
                </a:path>
                <a:path w="8114030" h="2199640">
                  <a:moveTo>
                    <a:pt x="728687" y="1353210"/>
                  </a:moveTo>
                  <a:lnTo>
                    <a:pt x="728306" y="1348282"/>
                  </a:lnTo>
                  <a:lnTo>
                    <a:pt x="727925" y="1338440"/>
                  </a:lnTo>
                  <a:lnTo>
                    <a:pt x="727633" y="1336535"/>
                  </a:lnTo>
                  <a:lnTo>
                    <a:pt x="726782" y="1330858"/>
                  </a:lnTo>
                  <a:lnTo>
                    <a:pt x="723379" y="1331239"/>
                  </a:lnTo>
                  <a:lnTo>
                    <a:pt x="718070" y="1332750"/>
                  </a:lnTo>
                  <a:lnTo>
                    <a:pt x="697230" y="1335024"/>
                  </a:lnTo>
                  <a:lnTo>
                    <a:pt x="672973" y="1336535"/>
                  </a:lnTo>
                  <a:lnTo>
                    <a:pt x="662736" y="1336535"/>
                  </a:lnTo>
                  <a:lnTo>
                    <a:pt x="662851" y="1267091"/>
                  </a:lnTo>
                  <a:lnTo>
                    <a:pt x="662952" y="1261922"/>
                  </a:lnTo>
                  <a:lnTo>
                    <a:pt x="663117" y="1252410"/>
                  </a:lnTo>
                  <a:lnTo>
                    <a:pt x="664222" y="1238770"/>
                  </a:lnTo>
                  <a:lnTo>
                    <a:pt x="664260" y="1235354"/>
                  </a:lnTo>
                  <a:lnTo>
                    <a:pt x="662368" y="1235354"/>
                  </a:lnTo>
                  <a:lnTo>
                    <a:pt x="656297" y="1234973"/>
                  </a:lnTo>
                  <a:lnTo>
                    <a:pt x="636219" y="1234973"/>
                  </a:lnTo>
                  <a:lnTo>
                    <a:pt x="634314" y="1236865"/>
                  </a:lnTo>
                  <a:lnTo>
                    <a:pt x="635076" y="1238770"/>
                  </a:lnTo>
                  <a:lnTo>
                    <a:pt x="636968" y="1242555"/>
                  </a:lnTo>
                  <a:lnTo>
                    <a:pt x="638467" y="1261922"/>
                  </a:lnTo>
                  <a:lnTo>
                    <a:pt x="638746" y="1267091"/>
                  </a:lnTo>
                  <a:lnTo>
                    <a:pt x="638860" y="1447584"/>
                  </a:lnTo>
                  <a:lnTo>
                    <a:pt x="640384" y="1447584"/>
                  </a:lnTo>
                  <a:lnTo>
                    <a:pt x="659714" y="1446441"/>
                  </a:lnTo>
                  <a:lnTo>
                    <a:pt x="661606" y="1446060"/>
                  </a:lnTo>
                  <a:lnTo>
                    <a:pt x="662736" y="1443786"/>
                  </a:lnTo>
                  <a:lnTo>
                    <a:pt x="662736" y="1357007"/>
                  </a:lnTo>
                  <a:lnTo>
                    <a:pt x="673354" y="1356245"/>
                  </a:lnTo>
                  <a:lnTo>
                    <a:pt x="697992" y="1356245"/>
                  </a:lnTo>
                  <a:lnTo>
                    <a:pt x="719963" y="1356626"/>
                  </a:lnTo>
                  <a:lnTo>
                    <a:pt x="725271" y="1357388"/>
                  </a:lnTo>
                  <a:lnTo>
                    <a:pt x="728687" y="1357388"/>
                  </a:lnTo>
                  <a:lnTo>
                    <a:pt x="728687" y="1356245"/>
                  </a:lnTo>
                  <a:lnTo>
                    <a:pt x="728687" y="1353210"/>
                  </a:lnTo>
                  <a:close/>
                </a:path>
                <a:path w="8114030" h="2199640">
                  <a:moveTo>
                    <a:pt x="914146" y="725868"/>
                  </a:moveTo>
                  <a:lnTo>
                    <a:pt x="903198" y="682853"/>
                  </a:lnTo>
                  <a:lnTo>
                    <a:pt x="892949" y="669163"/>
                  </a:lnTo>
                  <a:lnTo>
                    <a:pt x="891311" y="667334"/>
                  </a:lnTo>
                  <a:lnTo>
                    <a:pt x="888796" y="665670"/>
                  </a:lnTo>
                  <a:lnTo>
                    <a:pt x="888796" y="722833"/>
                  </a:lnTo>
                  <a:lnTo>
                    <a:pt x="888746" y="725868"/>
                  </a:lnTo>
                  <a:lnTo>
                    <a:pt x="873074" y="763384"/>
                  </a:lnTo>
                  <a:lnTo>
                    <a:pt x="833843" y="779297"/>
                  </a:lnTo>
                  <a:lnTo>
                    <a:pt x="819797" y="779526"/>
                  </a:lnTo>
                  <a:lnTo>
                    <a:pt x="810945" y="778205"/>
                  </a:lnTo>
                  <a:lnTo>
                    <a:pt x="779767" y="750455"/>
                  </a:lnTo>
                  <a:lnTo>
                    <a:pt x="777925" y="735368"/>
                  </a:lnTo>
                  <a:lnTo>
                    <a:pt x="777760" y="725868"/>
                  </a:lnTo>
                  <a:lnTo>
                    <a:pt x="793673" y="685698"/>
                  </a:lnTo>
                  <a:lnTo>
                    <a:pt x="819899" y="670394"/>
                  </a:lnTo>
                  <a:lnTo>
                    <a:pt x="820839" y="670394"/>
                  </a:lnTo>
                  <a:lnTo>
                    <a:pt x="833462" y="669404"/>
                  </a:lnTo>
                  <a:lnTo>
                    <a:pt x="873074" y="681901"/>
                  </a:lnTo>
                  <a:lnTo>
                    <a:pt x="888796" y="722833"/>
                  </a:lnTo>
                  <a:lnTo>
                    <a:pt x="888796" y="665670"/>
                  </a:lnTo>
                  <a:lnTo>
                    <a:pt x="884707" y="662952"/>
                  </a:lnTo>
                  <a:lnTo>
                    <a:pt x="874014" y="657656"/>
                  </a:lnTo>
                  <a:lnTo>
                    <a:pt x="863155" y="652627"/>
                  </a:lnTo>
                  <a:lnTo>
                    <a:pt x="855218" y="650074"/>
                  </a:lnTo>
                  <a:lnTo>
                    <a:pt x="854837" y="650074"/>
                  </a:lnTo>
                  <a:lnTo>
                    <a:pt x="846836" y="649389"/>
                  </a:lnTo>
                  <a:lnTo>
                    <a:pt x="804456" y="654456"/>
                  </a:lnTo>
                  <a:lnTo>
                    <a:pt x="770763" y="677862"/>
                  </a:lnTo>
                  <a:lnTo>
                    <a:pt x="753300" y="713333"/>
                  </a:lnTo>
                  <a:lnTo>
                    <a:pt x="753173" y="722833"/>
                  </a:lnTo>
                  <a:lnTo>
                    <a:pt x="753287" y="737755"/>
                  </a:lnTo>
                  <a:lnTo>
                    <a:pt x="770763" y="774306"/>
                  </a:lnTo>
                  <a:lnTo>
                    <a:pt x="804456" y="795540"/>
                  </a:lnTo>
                  <a:lnTo>
                    <a:pt x="819962" y="799007"/>
                  </a:lnTo>
                  <a:lnTo>
                    <a:pt x="833462" y="799007"/>
                  </a:lnTo>
                  <a:lnTo>
                    <a:pt x="873645" y="788212"/>
                  </a:lnTo>
                  <a:lnTo>
                    <a:pt x="903008" y="761111"/>
                  </a:lnTo>
                  <a:lnTo>
                    <a:pt x="914019" y="735368"/>
                  </a:lnTo>
                  <a:lnTo>
                    <a:pt x="914146" y="725868"/>
                  </a:lnTo>
                  <a:close/>
                </a:path>
                <a:path w="8114030" h="2199640">
                  <a:moveTo>
                    <a:pt x="925182" y="1263777"/>
                  </a:moveTo>
                  <a:lnTo>
                    <a:pt x="923290" y="1263015"/>
                  </a:lnTo>
                  <a:lnTo>
                    <a:pt x="899414" y="1262646"/>
                  </a:lnTo>
                  <a:lnTo>
                    <a:pt x="897890" y="1262646"/>
                  </a:lnTo>
                  <a:lnTo>
                    <a:pt x="895997" y="1264539"/>
                  </a:lnTo>
                  <a:lnTo>
                    <a:pt x="896759" y="1266431"/>
                  </a:lnTo>
                  <a:lnTo>
                    <a:pt x="899172" y="1271257"/>
                  </a:lnTo>
                  <a:lnTo>
                    <a:pt x="900404" y="1276616"/>
                  </a:lnTo>
                  <a:lnTo>
                    <a:pt x="900430" y="1277048"/>
                  </a:lnTo>
                  <a:lnTo>
                    <a:pt x="900861" y="1285887"/>
                  </a:lnTo>
                  <a:lnTo>
                    <a:pt x="900925" y="1334262"/>
                  </a:lnTo>
                  <a:lnTo>
                    <a:pt x="900925" y="1356626"/>
                  </a:lnTo>
                  <a:lnTo>
                    <a:pt x="900925" y="1431290"/>
                  </a:lnTo>
                  <a:lnTo>
                    <a:pt x="891095" y="1432166"/>
                  </a:lnTo>
                  <a:lnTo>
                    <a:pt x="882027" y="1432699"/>
                  </a:lnTo>
                  <a:lnTo>
                    <a:pt x="822071" y="1433982"/>
                  </a:lnTo>
                  <a:lnTo>
                    <a:pt x="809307" y="1434122"/>
                  </a:lnTo>
                  <a:lnTo>
                    <a:pt x="802373" y="1433982"/>
                  </a:lnTo>
                  <a:lnTo>
                    <a:pt x="796709" y="1433563"/>
                  </a:lnTo>
                  <a:lnTo>
                    <a:pt x="796696" y="1431290"/>
                  </a:lnTo>
                  <a:lnTo>
                    <a:pt x="796328" y="1358138"/>
                  </a:lnTo>
                  <a:lnTo>
                    <a:pt x="812393" y="1357414"/>
                  </a:lnTo>
                  <a:lnTo>
                    <a:pt x="843254" y="1356487"/>
                  </a:lnTo>
                  <a:lnTo>
                    <a:pt x="838873" y="1356487"/>
                  </a:lnTo>
                  <a:lnTo>
                    <a:pt x="871080" y="1355991"/>
                  </a:lnTo>
                  <a:lnTo>
                    <a:pt x="889876" y="1355991"/>
                  </a:lnTo>
                  <a:lnTo>
                    <a:pt x="900925" y="1356626"/>
                  </a:lnTo>
                  <a:lnTo>
                    <a:pt x="900925" y="1334262"/>
                  </a:lnTo>
                  <a:lnTo>
                    <a:pt x="836358" y="1337348"/>
                  </a:lnTo>
                  <a:lnTo>
                    <a:pt x="825652" y="1337487"/>
                  </a:lnTo>
                  <a:lnTo>
                    <a:pt x="814031" y="1337348"/>
                  </a:lnTo>
                  <a:lnTo>
                    <a:pt x="796328" y="1336916"/>
                  </a:lnTo>
                  <a:lnTo>
                    <a:pt x="796442" y="1297889"/>
                  </a:lnTo>
                  <a:lnTo>
                    <a:pt x="796709" y="1283487"/>
                  </a:lnTo>
                  <a:lnTo>
                    <a:pt x="796975" y="1276616"/>
                  </a:lnTo>
                  <a:lnTo>
                    <a:pt x="797090" y="1270596"/>
                  </a:lnTo>
                  <a:lnTo>
                    <a:pt x="795197" y="1269847"/>
                  </a:lnTo>
                  <a:lnTo>
                    <a:pt x="794435" y="1269847"/>
                  </a:lnTo>
                  <a:lnTo>
                    <a:pt x="773214" y="1269085"/>
                  </a:lnTo>
                  <a:lnTo>
                    <a:pt x="767524" y="1269085"/>
                  </a:lnTo>
                  <a:lnTo>
                    <a:pt x="769785" y="1276616"/>
                  </a:lnTo>
                  <a:lnTo>
                    <a:pt x="769861" y="1277048"/>
                  </a:lnTo>
                  <a:lnTo>
                    <a:pt x="772833" y="1297889"/>
                  </a:lnTo>
                  <a:lnTo>
                    <a:pt x="772833" y="1308112"/>
                  </a:lnTo>
                  <a:lnTo>
                    <a:pt x="773188" y="1355991"/>
                  </a:lnTo>
                  <a:lnTo>
                    <a:pt x="773214" y="1456296"/>
                  </a:lnTo>
                  <a:lnTo>
                    <a:pt x="775487" y="1457058"/>
                  </a:lnTo>
                  <a:lnTo>
                    <a:pt x="776998" y="1457058"/>
                  </a:lnTo>
                  <a:lnTo>
                    <a:pt x="785723" y="1455915"/>
                  </a:lnTo>
                  <a:lnTo>
                    <a:pt x="797191" y="1455000"/>
                  </a:lnTo>
                  <a:lnTo>
                    <a:pt x="814171" y="1455000"/>
                  </a:lnTo>
                  <a:lnTo>
                    <a:pt x="832802" y="1454556"/>
                  </a:lnTo>
                  <a:lnTo>
                    <a:pt x="825334" y="1454556"/>
                  </a:lnTo>
                  <a:lnTo>
                    <a:pt x="876427" y="1453997"/>
                  </a:lnTo>
                  <a:lnTo>
                    <a:pt x="874585" y="1453997"/>
                  </a:lnTo>
                  <a:lnTo>
                    <a:pt x="907656" y="1453261"/>
                  </a:lnTo>
                  <a:lnTo>
                    <a:pt x="920254" y="1453261"/>
                  </a:lnTo>
                  <a:lnTo>
                    <a:pt x="924420" y="1450987"/>
                  </a:lnTo>
                  <a:lnTo>
                    <a:pt x="924420" y="1434122"/>
                  </a:lnTo>
                  <a:lnTo>
                    <a:pt x="924420" y="1355991"/>
                  </a:lnTo>
                  <a:lnTo>
                    <a:pt x="924420" y="1337487"/>
                  </a:lnTo>
                  <a:lnTo>
                    <a:pt x="924534" y="1297889"/>
                  </a:lnTo>
                  <a:lnTo>
                    <a:pt x="925182" y="1277048"/>
                  </a:lnTo>
                  <a:lnTo>
                    <a:pt x="925182" y="1263777"/>
                  </a:lnTo>
                  <a:close/>
                </a:path>
                <a:path w="8114030" h="2199640">
                  <a:moveTo>
                    <a:pt x="1008926" y="617855"/>
                  </a:moveTo>
                  <a:lnTo>
                    <a:pt x="1007033" y="617855"/>
                  </a:lnTo>
                  <a:lnTo>
                    <a:pt x="1002106" y="617486"/>
                  </a:lnTo>
                  <a:lnTo>
                    <a:pt x="980884" y="617486"/>
                  </a:lnTo>
                  <a:lnTo>
                    <a:pt x="978992" y="619379"/>
                  </a:lnTo>
                  <a:lnTo>
                    <a:pt x="979754" y="621271"/>
                  </a:lnTo>
                  <a:lnTo>
                    <a:pt x="981646" y="625055"/>
                  </a:lnTo>
                  <a:lnTo>
                    <a:pt x="983145" y="644423"/>
                  </a:lnTo>
                  <a:lnTo>
                    <a:pt x="983424" y="649592"/>
                  </a:lnTo>
                  <a:lnTo>
                    <a:pt x="983538" y="865708"/>
                  </a:lnTo>
                  <a:lnTo>
                    <a:pt x="985062" y="865708"/>
                  </a:lnTo>
                  <a:lnTo>
                    <a:pt x="1004379" y="864565"/>
                  </a:lnTo>
                  <a:lnTo>
                    <a:pt x="1006284" y="864196"/>
                  </a:lnTo>
                  <a:lnTo>
                    <a:pt x="1007414" y="861910"/>
                  </a:lnTo>
                  <a:lnTo>
                    <a:pt x="1007529" y="649592"/>
                  </a:lnTo>
                  <a:lnTo>
                    <a:pt x="1007618" y="644423"/>
                  </a:lnTo>
                  <a:lnTo>
                    <a:pt x="1007795" y="634911"/>
                  </a:lnTo>
                  <a:lnTo>
                    <a:pt x="1008900" y="621271"/>
                  </a:lnTo>
                  <a:lnTo>
                    <a:pt x="1008926" y="617855"/>
                  </a:lnTo>
                  <a:close/>
                </a:path>
                <a:path w="8114030" h="2199640">
                  <a:moveTo>
                    <a:pt x="1008926" y="35610"/>
                  </a:moveTo>
                  <a:lnTo>
                    <a:pt x="1005522" y="34480"/>
                  </a:lnTo>
                  <a:lnTo>
                    <a:pt x="984300" y="29933"/>
                  </a:lnTo>
                  <a:lnTo>
                    <a:pt x="981265" y="29171"/>
                  </a:lnTo>
                  <a:lnTo>
                    <a:pt x="941666" y="34239"/>
                  </a:lnTo>
                  <a:lnTo>
                    <a:pt x="891006" y="37058"/>
                  </a:lnTo>
                  <a:lnTo>
                    <a:pt x="858177" y="37960"/>
                  </a:lnTo>
                  <a:lnTo>
                    <a:pt x="816876" y="37960"/>
                  </a:lnTo>
                  <a:lnTo>
                    <a:pt x="810209" y="37820"/>
                  </a:lnTo>
                  <a:lnTo>
                    <a:pt x="805027" y="37579"/>
                  </a:lnTo>
                  <a:lnTo>
                    <a:pt x="797572" y="37058"/>
                  </a:lnTo>
                  <a:lnTo>
                    <a:pt x="798245" y="37058"/>
                  </a:lnTo>
                  <a:lnTo>
                    <a:pt x="796709" y="36766"/>
                  </a:lnTo>
                  <a:lnTo>
                    <a:pt x="795197" y="39027"/>
                  </a:lnTo>
                  <a:lnTo>
                    <a:pt x="795566" y="39789"/>
                  </a:lnTo>
                  <a:lnTo>
                    <a:pt x="797090" y="46228"/>
                  </a:lnTo>
                  <a:lnTo>
                    <a:pt x="798982" y="51917"/>
                  </a:lnTo>
                  <a:lnTo>
                    <a:pt x="800493" y="56083"/>
                  </a:lnTo>
                  <a:lnTo>
                    <a:pt x="800595" y="56845"/>
                  </a:lnTo>
                  <a:lnTo>
                    <a:pt x="800684" y="57213"/>
                  </a:lnTo>
                  <a:lnTo>
                    <a:pt x="800785" y="57594"/>
                  </a:lnTo>
                  <a:lnTo>
                    <a:pt x="801255" y="59486"/>
                  </a:lnTo>
                  <a:lnTo>
                    <a:pt x="803529" y="61760"/>
                  </a:lnTo>
                  <a:lnTo>
                    <a:pt x="807694" y="61010"/>
                  </a:lnTo>
                  <a:lnTo>
                    <a:pt x="817168" y="60248"/>
                  </a:lnTo>
                  <a:lnTo>
                    <a:pt x="844842" y="58356"/>
                  </a:lnTo>
                  <a:lnTo>
                    <a:pt x="854316" y="57594"/>
                  </a:lnTo>
                  <a:lnTo>
                    <a:pt x="884986" y="55702"/>
                  </a:lnTo>
                  <a:lnTo>
                    <a:pt x="914184" y="54216"/>
                  </a:lnTo>
                  <a:lnTo>
                    <a:pt x="968387" y="52285"/>
                  </a:lnTo>
                  <a:lnTo>
                    <a:pt x="977861" y="52285"/>
                  </a:lnTo>
                  <a:lnTo>
                    <a:pt x="978611" y="53428"/>
                  </a:lnTo>
                  <a:lnTo>
                    <a:pt x="978535" y="58356"/>
                  </a:lnTo>
                  <a:lnTo>
                    <a:pt x="978420" y="61010"/>
                  </a:lnTo>
                  <a:lnTo>
                    <a:pt x="978382" y="61760"/>
                  </a:lnTo>
                  <a:lnTo>
                    <a:pt x="978230" y="65176"/>
                  </a:lnTo>
                  <a:lnTo>
                    <a:pt x="970597" y="123494"/>
                  </a:lnTo>
                  <a:lnTo>
                    <a:pt x="963828" y="165227"/>
                  </a:lnTo>
                  <a:lnTo>
                    <a:pt x="955116" y="205016"/>
                  </a:lnTo>
                  <a:lnTo>
                    <a:pt x="957008" y="206159"/>
                  </a:lnTo>
                  <a:lnTo>
                    <a:pt x="961555" y="206159"/>
                  </a:lnTo>
                  <a:lnTo>
                    <a:pt x="969518" y="205778"/>
                  </a:lnTo>
                  <a:lnTo>
                    <a:pt x="987234" y="162775"/>
                  </a:lnTo>
                  <a:lnTo>
                    <a:pt x="994511" y="122466"/>
                  </a:lnTo>
                  <a:lnTo>
                    <a:pt x="1000975" y="83870"/>
                  </a:lnTo>
                  <a:lnTo>
                    <a:pt x="1002106" y="76161"/>
                  </a:lnTo>
                  <a:lnTo>
                    <a:pt x="1002868" y="71615"/>
                  </a:lnTo>
                  <a:lnTo>
                    <a:pt x="1004735" y="59486"/>
                  </a:lnTo>
                  <a:lnTo>
                    <a:pt x="1005281" y="56083"/>
                  </a:lnTo>
                  <a:lnTo>
                    <a:pt x="1005408" y="55397"/>
                  </a:lnTo>
                  <a:lnTo>
                    <a:pt x="1005979" y="52285"/>
                  </a:lnTo>
                  <a:lnTo>
                    <a:pt x="1006055" y="51917"/>
                  </a:lnTo>
                  <a:lnTo>
                    <a:pt x="1007795" y="42443"/>
                  </a:lnTo>
                  <a:lnTo>
                    <a:pt x="1008176" y="38646"/>
                  </a:lnTo>
                  <a:lnTo>
                    <a:pt x="1008341" y="37960"/>
                  </a:lnTo>
                  <a:lnTo>
                    <a:pt x="1008380" y="37820"/>
                  </a:lnTo>
                  <a:lnTo>
                    <a:pt x="1008494" y="37350"/>
                  </a:lnTo>
                  <a:lnTo>
                    <a:pt x="1008570" y="37058"/>
                  </a:lnTo>
                  <a:lnTo>
                    <a:pt x="1008672" y="36664"/>
                  </a:lnTo>
                  <a:lnTo>
                    <a:pt x="1008926" y="35610"/>
                  </a:lnTo>
                  <a:close/>
                </a:path>
                <a:path w="8114030" h="2199640">
                  <a:moveTo>
                    <a:pt x="1029779" y="948321"/>
                  </a:moveTo>
                  <a:lnTo>
                    <a:pt x="1027645" y="935786"/>
                  </a:lnTo>
                  <a:lnTo>
                    <a:pt x="1027582" y="935431"/>
                  </a:lnTo>
                  <a:lnTo>
                    <a:pt x="1027468" y="934745"/>
                  </a:lnTo>
                  <a:lnTo>
                    <a:pt x="1026680" y="930211"/>
                  </a:lnTo>
                  <a:lnTo>
                    <a:pt x="1026363" y="928611"/>
                  </a:lnTo>
                  <a:lnTo>
                    <a:pt x="1024089" y="926338"/>
                  </a:lnTo>
                  <a:lnTo>
                    <a:pt x="1020305" y="927100"/>
                  </a:lnTo>
                  <a:lnTo>
                    <a:pt x="1014780" y="928446"/>
                  </a:lnTo>
                  <a:lnTo>
                    <a:pt x="1010208" y="929347"/>
                  </a:lnTo>
                  <a:lnTo>
                    <a:pt x="970648" y="933831"/>
                  </a:lnTo>
                  <a:lnTo>
                    <a:pt x="923963" y="935786"/>
                  </a:lnTo>
                  <a:lnTo>
                    <a:pt x="882192" y="935786"/>
                  </a:lnTo>
                  <a:lnTo>
                    <a:pt x="870991" y="935431"/>
                  </a:lnTo>
                  <a:lnTo>
                    <a:pt x="864946" y="935037"/>
                  </a:lnTo>
                  <a:lnTo>
                    <a:pt x="865289" y="935037"/>
                  </a:lnTo>
                  <a:lnTo>
                    <a:pt x="860374" y="927862"/>
                  </a:lnTo>
                  <a:lnTo>
                    <a:pt x="860425" y="873671"/>
                  </a:lnTo>
                  <a:lnTo>
                    <a:pt x="860691" y="864565"/>
                  </a:lnTo>
                  <a:lnTo>
                    <a:pt x="860793" y="861910"/>
                  </a:lnTo>
                  <a:lnTo>
                    <a:pt x="861517" y="853579"/>
                  </a:lnTo>
                  <a:lnTo>
                    <a:pt x="861517" y="849795"/>
                  </a:lnTo>
                  <a:lnTo>
                    <a:pt x="859243" y="849795"/>
                  </a:lnTo>
                  <a:lnTo>
                    <a:pt x="849007" y="849033"/>
                  </a:lnTo>
                  <a:lnTo>
                    <a:pt x="838022" y="848652"/>
                  </a:lnTo>
                  <a:lnTo>
                    <a:pt x="831951" y="848652"/>
                  </a:lnTo>
                  <a:lnTo>
                    <a:pt x="832065" y="849033"/>
                  </a:lnTo>
                  <a:lnTo>
                    <a:pt x="834224" y="856234"/>
                  </a:lnTo>
                  <a:lnTo>
                    <a:pt x="836498" y="873671"/>
                  </a:lnTo>
                  <a:lnTo>
                    <a:pt x="836599" y="930211"/>
                  </a:lnTo>
                  <a:lnTo>
                    <a:pt x="836637" y="930516"/>
                  </a:lnTo>
                  <a:lnTo>
                    <a:pt x="848906" y="954620"/>
                  </a:lnTo>
                  <a:lnTo>
                    <a:pt x="904900" y="954620"/>
                  </a:lnTo>
                  <a:lnTo>
                    <a:pt x="991476" y="952487"/>
                  </a:lnTo>
                  <a:lnTo>
                    <a:pt x="1027874" y="952487"/>
                  </a:lnTo>
                  <a:lnTo>
                    <a:pt x="1029779" y="950214"/>
                  </a:lnTo>
                  <a:lnTo>
                    <a:pt x="1029779" y="948321"/>
                  </a:lnTo>
                  <a:close/>
                </a:path>
                <a:path w="8114030" h="2199640">
                  <a:moveTo>
                    <a:pt x="1058202" y="262623"/>
                  </a:moveTo>
                  <a:lnTo>
                    <a:pt x="1056716" y="250774"/>
                  </a:lnTo>
                  <a:lnTo>
                    <a:pt x="1056690" y="250558"/>
                  </a:lnTo>
                  <a:lnTo>
                    <a:pt x="1056563" y="249567"/>
                  </a:lnTo>
                  <a:lnTo>
                    <a:pt x="1056487" y="248894"/>
                  </a:lnTo>
                  <a:lnTo>
                    <a:pt x="1055928" y="244424"/>
                  </a:lnTo>
                  <a:lnTo>
                    <a:pt x="1055852" y="244055"/>
                  </a:lnTo>
                  <a:lnTo>
                    <a:pt x="1055547" y="242531"/>
                  </a:lnTo>
                  <a:lnTo>
                    <a:pt x="1053274" y="240258"/>
                  </a:lnTo>
                  <a:lnTo>
                    <a:pt x="1049477" y="241020"/>
                  </a:lnTo>
                  <a:lnTo>
                    <a:pt x="1041895" y="242366"/>
                  </a:lnTo>
                  <a:lnTo>
                    <a:pt x="1000340" y="246303"/>
                  </a:lnTo>
                  <a:lnTo>
                    <a:pt x="980630" y="247459"/>
                  </a:lnTo>
                  <a:lnTo>
                    <a:pt x="980986" y="247459"/>
                  </a:lnTo>
                  <a:lnTo>
                    <a:pt x="932472" y="249313"/>
                  </a:lnTo>
                  <a:lnTo>
                    <a:pt x="923124" y="249567"/>
                  </a:lnTo>
                  <a:lnTo>
                    <a:pt x="923645" y="249567"/>
                  </a:lnTo>
                  <a:lnTo>
                    <a:pt x="870127" y="250774"/>
                  </a:lnTo>
                  <a:lnTo>
                    <a:pt x="809879" y="250774"/>
                  </a:lnTo>
                  <a:lnTo>
                    <a:pt x="795680" y="250558"/>
                  </a:lnTo>
                  <a:lnTo>
                    <a:pt x="797115" y="250558"/>
                  </a:lnTo>
                  <a:lnTo>
                    <a:pt x="771334" y="249948"/>
                  </a:lnTo>
                  <a:lnTo>
                    <a:pt x="762393" y="249567"/>
                  </a:lnTo>
                  <a:lnTo>
                    <a:pt x="754773" y="248894"/>
                  </a:lnTo>
                  <a:lnTo>
                    <a:pt x="754951" y="248894"/>
                  </a:lnTo>
                  <a:lnTo>
                    <a:pt x="746683" y="247840"/>
                  </a:lnTo>
                  <a:lnTo>
                    <a:pt x="744791" y="247459"/>
                  </a:lnTo>
                  <a:lnTo>
                    <a:pt x="743369" y="249948"/>
                  </a:lnTo>
                  <a:lnTo>
                    <a:pt x="743496" y="250558"/>
                  </a:lnTo>
                  <a:lnTo>
                    <a:pt x="743610" y="250774"/>
                  </a:lnTo>
                  <a:lnTo>
                    <a:pt x="745172" y="257314"/>
                  </a:lnTo>
                  <a:lnTo>
                    <a:pt x="747445" y="266026"/>
                  </a:lnTo>
                  <a:lnTo>
                    <a:pt x="749084" y="270573"/>
                  </a:lnTo>
                  <a:lnTo>
                    <a:pt x="749719" y="272478"/>
                  </a:lnTo>
                  <a:lnTo>
                    <a:pt x="752741" y="274751"/>
                  </a:lnTo>
                  <a:lnTo>
                    <a:pt x="756920" y="274370"/>
                  </a:lnTo>
                  <a:lnTo>
                    <a:pt x="769734" y="273024"/>
                  </a:lnTo>
                  <a:lnTo>
                    <a:pt x="779894" y="272186"/>
                  </a:lnTo>
                  <a:lnTo>
                    <a:pt x="792670" y="271487"/>
                  </a:lnTo>
                  <a:lnTo>
                    <a:pt x="849769" y="269138"/>
                  </a:lnTo>
                  <a:lnTo>
                    <a:pt x="920686" y="267550"/>
                  </a:lnTo>
                  <a:lnTo>
                    <a:pt x="937691" y="267284"/>
                  </a:lnTo>
                  <a:lnTo>
                    <a:pt x="1041819" y="267284"/>
                  </a:lnTo>
                  <a:lnTo>
                    <a:pt x="1051001" y="267550"/>
                  </a:lnTo>
                  <a:lnTo>
                    <a:pt x="1055928" y="267550"/>
                  </a:lnTo>
                  <a:lnTo>
                    <a:pt x="1056119" y="267284"/>
                  </a:lnTo>
                  <a:lnTo>
                    <a:pt x="1058202" y="264515"/>
                  </a:lnTo>
                  <a:lnTo>
                    <a:pt x="1058202" y="262623"/>
                  </a:lnTo>
                  <a:close/>
                </a:path>
                <a:path w="8114030" h="2199640">
                  <a:moveTo>
                    <a:pt x="1075258" y="1391869"/>
                  </a:moveTo>
                  <a:lnTo>
                    <a:pt x="1074115" y="1377086"/>
                  </a:lnTo>
                  <a:lnTo>
                    <a:pt x="1073937" y="1375956"/>
                  </a:lnTo>
                  <a:lnTo>
                    <a:pt x="1072972" y="1369517"/>
                  </a:lnTo>
                  <a:lnTo>
                    <a:pt x="1069568" y="1369885"/>
                  </a:lnTo>
                  <a:lnTo>
                    <a:pt x="1064260" y="1371409"/>
                  </a:lnTo>
                  <a:lnTo>
                    <a:pt x="1043419" y="1374063"/>
                  </a:lnTo>
                  <a:lnTo>
                    <a:pt x="1019543" y="1375956"/>
                  </a:lnTo>
                  <a:lnTo>
                    <a:pt x="1009307" y="1375956"/>
                  </a:lnTo>
                  <a:lnTo>
                    <a:pt x="1009421" y="1267447"/>
                  </a:lnTo>
                  <a:lnTo>
                    <a:pt x="1009523" y="1262214"/>
                  </a:lnTo>
                  <a:lnTo>
                    <a:pt x="1009688" y="1252791"/>
                  </a:lnTo>
                  <a:lnTo>
                    <a:pt x="1010831" y="1238770"/>
                  </a:lnTo>
                  <a:lnTo>
                    <a:pt x="1010831" y="1235735"/>
                  </a:lnTo>
                  <a:lnTo>
                    <a:pt x="1008176" y="1235735"/>
                  </a:lnTo>
                  <a:lnTo>
                    <a:pt x="986574" y="1234973"/>
                  </a:lnTo>
                  <a:lnTo>
                    <a:pt x="982776" y="1234973"/>
                  </a:lnTo>
                  <a:lnTo>
                    <a:pt x="980884" y="1236865"/>
                  </a:lnTo>
                  <a:lnTo>
                    <a:pt x="981646" y="1238770"/>
                  </a:lnTo>
                  <a:lnTo>
                    <a:pt x="983538" y="1242555"/>
                  </a:lnTo>
                  <a:lnTo>
                    <a:pt x="985037" y="1262214"/>
                  </a:lnTo>
                  <a:lnTo>
                    <a:pt x="985316" y="1267447"/>
                  </a:lnTo>
                  <a:lnTo>
                    <a:pt x="985431" y="1557096"/>
                  </a:lnTo>
                  <a:lnTo>
                    <a:pt x="986955" y="1557096"/>
                  </a:lnTo>
                  <a:lnTo>
                    <a:pt x="1006284" y="1555965"/>
                  </a:lnTo>
                  <a:lnTo>
                    <a:pt x="1008176" y="1555584"/>
                  </a:lnTo>
                  <a:lnTo>
                    <a:pt x="1009307" y="1553311"/>
                  </a:lnTo>
                  <a:lnTo>
                    <a:pt x="1009307" y="1395666"/>
                  </a:lnTo>
                  <a:lnTo>
                    <a:pt x="1020305" y="1395285"/>
                  </a:lnTo>
                  <a:lnTo>
                    <a:pt x="1066152" y="1395285"/>
                  </a:lnTo>
                  <a:lnTo>
                    <a:pt x="1071841" y="1396034"/>
                  </a:lnTo>
                  <a:lnTo>
                    <a:pt x="1075258" y="1396034"/>
                  </a:lnTo>
                  <a:lnTo>
                    <a:pt x="1075258" y="1395285"/>
                  </a:lnTo>
                  <a:lnTo>
                    <a:pt x="1075258" y="1391869"/>
                  </a:lnTo>
                  <a:close/>
                </a:path>
                <a:path w="8114030" h="2199640">
                  <a:moveTo>
                    <a:pt x="1239913" y="678878"/>
                  </a:moveTo>
                  <a:lnTo>
                    <a:pt x="1239850" y="678497"/>
                  </a:lnTo>
                  <a:lnTo>
                    <a:pt x="1239151" y="674700"/>
                  </a:lnTo>
                  <a:lnTo>
                    <a:pt x="1238783" y="670534"/>
                  </a:lnTo>
                  <a:lnTo>
                    <a:pt x="1237640" y="662889"/>
                  </a:lnTo>
                  <a:lnTo>
                    <a:pt x="1237589" y="662495"/>
                  </a:lnTo>
                  <a:lnTo>
                    <a:pt x="1237475" y="661733"/>
                  </a:lnTo>
                  <a:lnTo>
                    <a:pt x="1237259" y="660298"/>
                  </a:lnTo>
                  <a:lnTo>
                    <a:pt x="1236510" y="657656"/>
                  </a:lnTo>
                  <a:lnTo>
                    <a:pt x="1236421" y="657212"/>
                  </a:lnTo>
                  <a:lnTo>
                    <a:pt x="1236129" y="655751"/>
                  </a:lnTo>
                  <a:lnTo>
                    <a:pt x="1233093" y="654621"/>
                  </a:lnTo>
                  <a:lnTo>
                    <a:pt x="1231950" y="655002"/>
                  </a:lnTo>
                  <a:lnTo>
                    <a:pt x="1225321" y="655904"/>
                  </a:lnTo>
                  <a:lnTo>
                    <a:pt x="1220139" y="656539"/>
                  </a:lnTo>
                  <a:lnTo>
                    <a:pt x="1192822" y="659218"/>
                  </a:lnTo>
                  <a:lnTo>
                    <a:pt x="1185291" y="659853"/>
                  </a:lnTo>
                  <a:lnTo>
                    <a:pt x="1178280" y="660298"/>
                  </a:lnTo>
                  <a:lnTo>
                    <a:pt x="1178483" y="660298"/>
                  </a:lnTo>
                  <a:lnTo>
                    <a:pt x="1143635" y="662152"/>
                  </a:lnTo>
                  <a:lnTo>
                    <a:pt x="1124394" y="662889"/>
                  </a:lnTo>
                  <a:lnTo>
                    <a:pt x="1106119" y="662889"/>
                  </a:lnTo>
                  <a:lnTo>
                    <a:pt x="1101674" y="662711"/>
                  </a:lnTo>
                  <a:lnTo>
                    <a:pt x="1086586" y="661733"/>
                  </a:lnTo>
                  <a:lnTo>
                    <a:pt x="1078534" y="661733"/>
                  </a:lnTo>
                  <a:lnTo>
                    <a:pt x="1076960" y="664095"/>
                  </a:lnTo>
                  <a:lnTo>
                    <a:pt x="1077341" y="664857"/>
                  </a:lnTo>
                  <a:lnTo>
                    <a:pt x="1078852" y="671296"/>
                  </a:lnTo>
                  <a:lnTo>
                    <a:pt x="1080363" y="676224"/>
                  </a:lnTo>
                  <a:lnTo>
                    <a:pt x="1081887" y="680389"/>
                  </a:lnTo>
                  <a:lnTo>
                    <a:pt x="1081887" y="680770"/>
                  </a:lnTo>
                  <a:lnTo>
                    <a:pt x="1082268" y="681151"/>
                  </a:lnTo>
                  <a:lnTo>
                    <a:pt x="1083017" y="683044"/>
                  </a:lnTo>
                  <a:lnTo>
                    <a:pt x="1085291" y="685698"/>
                  </a:lnTo>
                  <a:lnTo>
                    <a:pt x="1125461" y="681901"/>
                  </a:lnTo>
                  <a:lnTo>
                    <a:pt x="1173149" y="679297"/>
                  </a:lnTo>
                  <a:lnTo>
                    <a:pt x="1198981" y="678497"/>
                  </a:lnTo>
                  <a:lnTo>
                    <a:pt x="1227404" y="678497"/>
                  </a:lnTo>
                  <a:lnTo>
                    <a:pt x="1234605" y="678878"/>
                  </a:lnTo>
                  <a:lnTo>
                    <a:pt x="1239913" y="678878"/>
                  </a:lnTo>
                  <a:close/>
                </a:path>
                <a:path w="8114030" h="2199640">
                  <a:moveTo>
                    <a:pt x="1252423" y="820991"/>
                  </a:moveTo>
                  <a:lnTo>
                    <a:pt x="1252385" y="817575"/>
                  </a:lnTo>
                  <a:lnTo>
                    <a:pt x="1252054" y="814539"/>
                  </a:lnTo>
                  <a:lnTo>
                    <a:pt x="1251280" y="807339"/>
                  </a:lnTo>
                  <a:lnTo>
                    <a:pt x="1250530" y="804316"/>
                  </a:lnTo>
                  <a:lnTo>
                    <a:pt x="1247876" y="805446"/>
                  </a:lnTo>
                  <a:lnTo>
                    <a:pt x="1234363" y="808786"/>
                  </a:lnTo>
                  <a:lnTo>
                    <a:pt x="1225042" y="810844"/>
                  </a:lnTo>
                  <a:lnTo>
                    <a:pt x="1215580" y="812482"/>
                  </a:lnTo>
                  <a:lnTo>
                    <a:pt x="1201635" y="814539"/>
                  </a:lnTo>
                  <a:lnTo>
                    <a:pt x="1206563" y="741781"/>
                  </a:lnTo>
                  <a:lnTo>
                    <a:pt x="1207325" y="732688"/>
                  </a:lnTo>
                  <a:lnTo>
                    <a:pt x="1208087" y="720559"/>
                  </a:lnTo>
                  <a:lnTo>
                    <a:pt x="1209598" y="707669"/>
                  </a:lnTo>
                  <a:lnTo>
                    <a:pt x="1209700" y="706335"/>
                  </a:lnTo>
                  <a:lnTo>
                    <a:pt x="1210360" y="697445"/>
                  </a:lnTo>
                  <a:lnTo>
                    <a:pt x="1210437" y="697064"/>
                  </a:lnTo>
                  <a:lnTo>
                    <a:pt x="1211110" y="694029"/>
                  </a:lnTo>
                  <a:lnTo>
                    <a:pt x="1208455" y="693648"/>
                  </a:lnTo>
                  <a:lnTo>
                    <a:pt x="1207706" y="693648"/>
                  </a:lnTo>
                  <a:lnTo>
                    <a:pt x="1186103" y="692899"/>
                  </a:lnTo>
                  <a:lnTo>
                    <a:pt x="1179664" y="692899"/>
                  </a:lnTo>
                  <a:lnTo>
                    <a:pt x="1181176" y="696302"/>
                  </a:lnTo>
                  <a:lnTo>
                    <a:pt x="1183068" y="700100"/>
                  </a:lnTo>
                  <a:lnTo>
                    <a:pt x="1183132" y="700849"/>
                  </a:lnTo>
                  <a:lnTo>
                    <a:pt x="1184554" y="719442"/>
                  </a:lnTo>
                  <a:lnTo>
                    <a:pt x="1184630" y="729919"/>
                  </a:lnTo>
                  <a:lnTo>
                    <a:pt x="1184211" y="737997"/>
                  </a:lnTo>
                  <a:lnTo>
                    <a:pt x="1183398" y="759002"/>
                  </a:lnTo>
                  <a:lnTo>
                    <a:pt x="1182979" y="767118"/>
                  </a:lnTo>
                  <a:lnTo>
                    <a:pt x="1181608" y="790879"/>
                  </a:lnTo>
                  <a:lnTo>
                    <a:pt x="1181176" y="799287"/>
                  </a:lnTo>
                  <a:lnTo>
                    <a:pt x="1147800" y="820508"/>
                  </a:lnTo>
                  <a:lnTo>
                    <a:pt x="1134935" y="820991"/>
                  </a:lnTo>
                  <a:lnTo>
                    <a:pt x="1134973" y="814539"/>
                  </a:lnTo>
                  <a:lnTo>
                    <a:pt x="1135087" y="790879"/>
                  </a:lnTo>
                  <a:lnTo>
                    <a:pt x="1135202" y="767118"/>
                  </a:lnTo>
                  <a:lnTo>
                    <a:pt x="1135265" y="753148"/>
                  </a:lnTo>
                  <a:lnTo>
                    <a:pt x="1135392" y="706335"/>
                  </a:lnTo>
                  <a:lnTo>
                    <a:pt x="1135697" y="700849"/>
                  </a:lnTo>
                  <a:lnTo>
                    <a:pt x="1135697" y="697445"/>
                  </a:lnTo>
                  <a:lnTo>
                    <a:pt x="1133424" y="697064"/>
                  </a:lnTo>
                  <a:lnTo>
                    <a:pt x="1107274" y="697064"/>
                  </a:lnTo>
                  <a:lnTo>
                    <a:pt x="1105382" y="698957"/>
                  </a:lnTo>
                  <a:lnTo>
                    <a:pt x="1106131" y="700849"/>
                  </a:lnTo>
                  <a:lnTo>
                    <a:pt x="1108798" y="706335"/>
                  </a:lnTo>
                  <a:lnTo>
                    <a:pt x="1110348" y="712038"/>
                  </a:lnTo>
                  <a:lnTo>
                    <a:pt x="1113243" y="750354"/>
                  </a:lnTo>
                  <a:lnTo>
                    <a:pt x="1113358" y="753148"/>
                  </a:lnTo>
                  <a:lnTo>
                    <a:pt x="1113472" y="755802"/>
                  </a:lnTo>
                  <a:lnTo>
                    <a:pt x="1113599" y="758736"/>
                  </a:lnTo>
                  <a:lnTo>
                    <a:pt x="1113599" y="759002"/>
                  </a:lnTo>
                  <a:lnTo>
                    <a:pt x="1113777" y="767118"/>
                  </a:lnTo>
                  <a:lnTo>
                    <a:pt x="1114031" y="790879"/>
                  </a:lnTo>
                  <a:lnTo>
                    <a:pt x="1114145" y="798220"/>
                  </a:lnTo>
                  <a:lnTo>
                    <a:pt x="1114171" y="799287"/>
                  </a:lnTo>
                  <a:lnTo>
                    <a:pt x="1114856" y="821372"/>
                  </a:lnTo>
                  <a:lnTo>
                    <a:pt x="1099312" y="821740"/>
                  </a:lnTo>
                  <a:lnTo>
                    <a:pt x="1080363" y="820229"/>
                  </a:lnTo>
                  <a:lnTo>
                    <a:pt x="1074305" y="819467"/>
                  </a:lnTo>
                  <a:lnTo>
                    <a:pt x="1072413" y="819099"/>
                  </a:lnTo>
                  <a:lnTo>
                    <a:pt x="1070889" y="821372"/>
                  </a:lnTo>
                  <a:lnTo>
                    <a:pt x="1071270" y="822121"/>
                  </a:lnTo>
                  <a:lnTo>
                    <a:pt x="1072794" y="828573"/>
                  </a:lnTo>
                  <a:lnTo>
                    <a:pt x="1074686" y="835761"/>
                  </a:lnTo>
                  <a:lnTo>
                    <a:pt x="1074750" y="835952"/>
                  </a:lnTo>
                  <a:lnTo>
                    <a:pt x="1076198" y="839939"/>
                  </a:lnTo>
                  <a:lnTo>
                    <a:pt x="1077341" y="842962"/>
                  </a:lnTo>
                  <a:lnTo>
                    <a:pt x="1079614" y="844105"/>
                  </a:lnTo>
                  <a:lnTo>
                    <a:pt x="1083779" y="844105"/>
                  </a:lnTo>
                  <a:lnTo>
                    <a:pt x="1122438" y="840689"/>
                  </a:lnTo>
                  <a:lnTo>
                    <a:pt x="1136078" y="839939"/>
                  </a:lnTo>
                  <a:lnTo>
                    <a:pt x="1191145" y="834491"/>
                  </a:lnTo>
                  <a:lnTo>
                    <a:pt x="1230401" y="828573"/>
                  </a:lnTo>
                  <a:lnTo>
                    <a:pt x="1252042" y="821740"/>
                  </a:lnTo>
                  <a:lnTo>
                    <a:pt x="1252423" y="821372"/>
                  </a:lnTo>
                  <a:lnTo>
                    <a:pt x="1252423" y="820991"/>
                  </a:lnTo>
                  <a:close/>
                </a:path>
                <a:path w="8114030" h="2199640">
                  <a:moveTo>
                    <a:pt x="1258824" y="108381"/>
                  </a:moveTo>
                  <a:lnTo>
                    <a:pt x="1247876" y="65366"/>
                  </a:lnTo>
                  <a:lnTo>
                    <a:pt x="1237627" y="51676"/>
                  </a:lnTo>
                  <a:lnTo>
                    <a:pt x="1235989" y="49847"/>
                  </a:lnTo>
                  <a:lnTo>
                    <a:pt x="1233474" y="48183"/>
                  </a:lnTo>
                  <a:lnTo>
                    <a:pt x="1233474" y="105346"/>
                  </a:lnTo>
                  <a:lnTo>
                    <a:pt x="1233424" y="108381"/>
                  </a:lnTo>
                  <a:lnTo>
                    <a:pt x="1217739" y="145897"/>
                  </a:lnTo>
                  <a:lnTo>
                    <a:pt x="1178521" y="161810"/>
                  </a:lnTo>
                  <a:lnTo>
                    <a:pt x="1164463" y="162039"/>
                  </a:lnTo>
                  <a:lnTo>
                    <a:pt x="1155623" y="160718"/>
                  </a:lnTo>
                  <a:lnTo>
                    <a:pt x="1124445" y="132969"/>
                  </a:lnTo>
                  <a:lnTo>
                    <a:pt x="1122591" y="117881"/>
                  </a:lnTo>
                  <a:lnTo>
                    <a:pt x="1122438" y="108381"/>
                  </a:lnTo>
                  <a:lnTo>
                    <a:pt x="1138351" y="68211"/>
                  </a:lnTo>
                  <a:lnTo>
                    <a:pt x="1164577" y="52908"/>
                  </a:lnTo>
                  <a:lnTo>
                    <a:pt x="1165517" y="52908"/>
                  </a:lnTo>
                  <a:lnTo>
                    <a:pt x="1178140" y="51917"/>
                  </a:lnTo>
                  <a:lnTo>
                    <a:pt x="1217739" y="64414"/>
                  </a:lnTo>
                  <a:lnTo>
                    <a:pt x="1233322" y="95846"/>
                  </a:lnTo>
                  <a:lnTo>
                    <a:pt x="1233474" y="105346"/>
                  </a:lnTo>
                  <a:lnTo>
                    <a:pt x="1233474" y="48183"/>
                  </a:lnTo>
                  <a:lnTo>
                    <a:pt x="1229385" y="45466"/>
                  </a:lnTo>
                  <a:lnTo>
                    <a:pt x="1218692" y="40170"/>
                  </a:lnTo>
                  <a:lnTo>
                    <a:pt x="1207833" y="35140"/>
                  </a:lnTo>
                  <a:lnTo>
                    <a:pt x="1199896" y="32588"/>
                  </a:lnTo>
                  <a:lnTo>
                    <a:pt x="1199515" y="32588"/>
                  </a:lnTo>
                  <a:lnTo>
                    <a:pt x="1191514" y="31902"/>
                  </a:lnTo>
                  <a:lnTo>
                    <a:pt x="1149134" y="36969"/>
                  </a:lnTo>
                  <a:lnTo>
                    <a:pt x="1115428" y="60375"/>
                  </a:lnTo>
                  <a:lnTo>
                    <a:pt x="1097978" y="95846"/>
                  </a:lnTo>
                  <a:lnTo>
                    <a:pt x="1097838" y="105346"/>
                  </a:lnTo>
                  <a:lnTo>
                    <a:pt x="1097953" y="120269"/>
                  </a:lnTo>
                  <a:lnTo>
                    <a:pt x="1115428" y="156819"/>
                  </a:lnTo>
                  <a:lnTo>
                    <a:pt x="1149121" y="178054"/>
                  </a:lnTo>
                  <a:lnTo>
                    <a:pt x="1164628" y="181521"/>
                  </a:lnTo>
                  <a:lnTo>
                    <a:pt x="1178140" y="181521"/>
                  </a:lnTo>
                  <a:lnTo>
                    <a:pt x="1218311" y="170726"/>
                  </a:lnTo>
                  <a:lnTo>
                    <a:pt x="1247686" y="143624"/>
                  </a:lnTo>
                  <a:lnTo>
                    <a:pt x="1258684" y="117881"/>
                  </a:lnTo>
                  <a:lnTo>
                    <a:pt x="1258824" y="108381"/>
                  </a:lnTo>
                  <a:close/>
                </a:path>
                <a:path w="8114030" h="2199640">
                  <a:moveTo>
                    <a:pt x="1299794" y="628472"/>
                  </a:moveTo>
                  <a:lnTo>
                    <a:pt x="1297901" y="627710"/>
                  </a:lnTo>
                  <a:lnTo>
                    <a:pt x="1275537" y="627329"/>
                  </a:lnTo>
                  <a:lnTo>
                    <a:pt x="1274025" y="627329"/>
                  </a:lnTo>
                  <a:lnTo>
                    <a:pt x="1272133" y="629234"/>
                  </a:lnTo>
                  <a:lnTo>
                    <a:pt x="1272882" y="631126"/>
                  </a:lnTo>
                  <a:lnTo>
                    <a:pt x="1274775" y="634911"/>
                  </a:lnTo>
                  <a:lnTo>
                    <a:pt x="1275981" y="654278"/>
                  </a:lnTo>
                  <a:lnTo>
                    <a:pt x="1276070" y="656539"/>
                  </a:lnTo>
                  <a:lnTo>
                    <a:pt x="1276197" y="659447"/>
                  </a:lnTo>
                  <a:lnTo>
                    <a:pt x="1276299" y="733450"/>
                  </a:lnTo>
                  <a:lnTo>
                    <a:pt x="1261681" y="734161"/>
                  </a:lnTo>
                  <a:lnTo>
                    <a:pt x="1229677" y="734961"/>
                  </a:lnTo>
                  <a:lnTo>
                    <a:pt x="1220584" y="733450"/>
                  </a:lnTo>
                  <a:lnTo>
                    <a:pt x="1217180" y="733069"/>
                  </a:lnTo>
                  <a:lnTo>
                    <a:pt x="1217269" y="733450"/>
                  </a:lnTo>
                  <a:lnTo>
                    <a:pt x="1217383" y="733894"/>
                  </a:lnTo>
                  <a:lnTo>
                    <a:pt x="1217498" y="734352"/>
                  </a:lnTo>
                  <a:lnTo>
                    <a:pt x="1217930" y="736104"/>
                  </a:lnTo>
                  <a:lnTo>
                    <a:pt x="1220965" y="752017"/>
                  </a:lnTo>
                  <a:lnTo>
                    <a:pt x="1220965" y="752398"/>
                  </a:lnTo>
                  <a:lnTo>
                    <a:pt x="1221346" y="752767"/>
                  </a:lnTo>
                  <a:lnTo>
                    <a:pt x="1221422" y="753148"/>
                  </a:lnTo>
                  <a:lnTo>
                    <a:pt x="1221727" y="754672"/>
                  </a:lnTo>
                  <a:lnTo>
                    <a:pt x="1223619" y="756183"/>
                  </a:lnTo>
                  <a:lnTo>
                    <a:pt x="1236878" y="755053"/>
                  </a:lnTo>
                  <a:lnTo>
                    <a:pt x="1254315" y="753148"/>
                  </a:lnTo>
                  <a:lnTo>
                    <a:pt x="1263408" y="752767"/>
                  </a:lnTo>
                  <a:lnTo>
                    <a:pt x="1276299" y="752398"/>
                  </a:lnTo>
                  <a:lnTo>
                    <a:pt x="1276299" y="929754"/>
                  </a:lnTo>
                  <a:lnTo>
                    <a:pt x="1279321" y="929754"/>
                  </a:lnTo>
                  <a:lnTo>
                    <a:pt x="1286903" y="928992"/>
                  </a:lnTo>
                  <a:lnTo>
                    <a:pt x="1294866" y="928611"/>
                  </a:lnTo>
                  <a:lnTo>
                    <a:pt x="1295996" y="928611"/>
                  </a:lnTo>
                  <a:lnTo>
                    <a:pt x="1297901" y="928243"/>
                  </a:lnTo>
                  <a:lnTo>
                    <a:pt x="1299032" y="925957"/>
                  </a:lnTo>
                  <a:lnTo>
                    <a:pt x="1299032" y="752398"/>
                  </a:lnTo>
                  <a:lnTo>
                    <a:pt x="1299032" y="734961"/>
                  </a:lnTo>
                  <a:lnTo>
                    <a:pt x="1299032" y="641731"/>
                  </a:lnTo>
                  <a:lnTo>
                    <a:pt x="1299768" y="631126"/>
                  </a:lnTo>
                  <a:lnTo>
                    <a:pt x="1299794" y="628472"/>
                  </a:lnTo>
                  <a:close/>
                </a:path>
                <a:path w="8114030" h="2199640">
                  <a:moveTo>
                    <a:pt x="1353604" y="368"/>
                  </a:moveTo>
                  <a:lnTo>
                    <a:pt x="1351711" y="368"/>
                  </a:lnTo>
                  <a:lnTo>
                    <a:pt x="1346784" y="0"/>
                  </a:lnTo>
                  <a:lnTo>
                    <a:pt x="1325562" y="0"/>
                  </a:lnTo>
                  <a:lnTo>
                    <a:pt x="1323670" y="1892"/>
                  </a:lnTo>
                  <a:lnTo>
                    <a:pt x="1324419" y="3784"/>
                  </a:lnTo>
                  <a:lnTo>
                    <a:pt x="1326324" y="7569"/>
                  </a:lnTo>
                  <a:lnTo>
                    <a:pt x="1327810" y="26936"/>
                  </a:lnTo>
                  <a:lnTo>
                    <a:pt x="1328102" y="32105"/>
                  </a:lnTo>
                  <a:lnTo>
                    <a:pt x="1328216" y="248221"/>
                  </a:lnTo>
                  <a:lnTo>
                    <a:pt x="1329728" y="248221"/>
                  </a:lnTo>
                  <a:lnTo>
                    <a:pt x="1349057" y="247078"/>
                  </a:lnTo>
                  <a:lnTo>
                    <a:pt x="1350949" y="246710"/>
                  </a:lnTo>
                  <a:lnTo>
                    <a:pt x="1352092" y="244424"/>
                  </a:lnTo>
                  <a:lnTo>
                    <a:pt x="1352207" y="32105"/>
                  </a:lnTo>
                  <a:lnTo>
                    <a:pt x="1352296" y="26936"/>
                  </a:lnTo>
                  <a:lnTo>
                    <a:pt x="1352473" y="17424"/>
                  </a:lnTo>
                  <a:lnTo>
                    <a:pt x="1353578" y="3784"/>
                  </a:lnTo>
                  <a:lnTo>
                    <a:pt x="1353604" y="368"/>
                  </a:lnTo>
                  <a:close/>
                </a:path>
                <a:path w="8114030" h="2199640">
                  <a:moveTo>
                    <a:pt x="1355496" y="618617"/>
                  </a:moveTo>
                  <a:lnTo>
                    <a:pt x="1353604" y="617855"/>
                  </a:lnTo>
                  <a:lnTo>
                    <a:pt x="1331252" y="617486"/>
                  </a:lnTo>
                  <a:lnTo>
                    <a:pt x="1329728" y="617486"/>
                  </a:lnTo>
                  <a:lnTo>
                    <a:pt x="1327835" y="619379"/>
                  </a:lnTo>
                  <a:lnTo>
                    <a:pt x="1328597" y="621271"/>
                  </a:lnTo>
                  <a:lnTo>
                    <a:pt x="1330490" y="625055"/>
                  </a:lnTo>
                  <a:lnTo>
                    <a:pt x="1331391" y="644423"/>
                  </a:lnTo>
                  <a:lnTo>
                    <a:pt x="1331556" y="649592"/>
                  </a:lnTo>
                  <a:lnTo>
                    <a:pt x="1331620" y="939609"/>
                  </a:lnTo>
                  <a:lnTo>
                    <a:pt x="1334655" y="939609"/>
                  </a:lnTo>
                  <a:lnTo>
                    <a:pt x="1342237" y="938847"/>
                  </a:lnTo>
                  <a:lnTo>
                    <a:pt x="1350200" y="938466"/>
                  </a:lnTo>
                  <a:lnTo>
                    <a:pt x="1351330" y="938466"/>
                  </a:lnTo>
                  <a:lnTo>
                    <a:pt x="1353223" y="938085"/>
                  </a:lnTo>
                  <a:lnTo>
                    <a:pt x="1354366" y="935812"/>
                  </a:lnTo>
                  <a:lnTo>
                    <a:pt x="1354493" y="644423"/>
                  </a:lnTo>
                  <a:lnTo>
                    <a:pt x="1354747" y="632256"/>
                  </a:lnTo>
                  <a:lnTo>
                    <a:pt x="1355471" y="621271"/>
                  </a:lnTo>
                  <a:lnTo>
                    <a:pt x="1355496" y="618617"/>
                  </a:lnTo>
                  <a:close/>
                </a:path>
                <a:path w="8114030" h="2199640">
                  <a:moveTo>
                    <a:pt x="1371041" y="1256195"/>
                  </a:moveTo>
                  <a:lnTo>
                    <a:pt x="1367409" y="1254988"/>
                  </a:lnTo>
                  <a:lnTo>
                    <a:pt x="1367282" y="1254988"/>
                  </a:lnTo>
                  <a:lnTo>
                    <a:pt x="1345272" y="1250518"/>
                  </a:lnTo>
                  <a:lnTo>
                    <a:pt x="1342237" y="1249756"/>
                  </a:lnTo>
                  <a:lnTo>
                    <a:pt x="1339202" y="1250518"/>
                  </a:lnTo>
                  <a:lnTo>
                    <a:pt x="1333906" y="1251635"/>
                  </a:lnTo>
                  <a:lnTo>
                    <a:pt x="1266278" y="1256195"/>
                  </a:lnTo>
                  <a:lnTo>
                    <a:pt x="1222070" y="1257173"/>
                  </a:lnTo>
                  <a:lnTo>
                    <a:pt x="1206284" y="1257173"/>
                  </a:lnTo>
                  <a:lnTo>
                    <a:pt x="1179017" y="1256525"/>
                  </a:lnTo>
                  <a:lnTo>
                    <a:pt x="1172705" y="1256195"/>
                  </a:lnTo>
                  <a:lnTo>
                    <a:pt x="1172997" y="1256195"/>
                  </a:lnTo>
                  <a:lnTo>
                    <a:pt x="1167536" y="1255814"/>
                  </a:lnTo>
                  <a:lnTo>
                    <a:pt x="1165631" y="1255445"/>
                  </a:lnTo>
                  <a:lnTo>
                    <a:pt x="1164120" y="1257719"/>
                  </a:lnTo>
                  <a:lnTo>
                    <a:pt x="1164501" y="1258468"/>
                  </a:lnTo>
                  <a:lnTo>
                    <a:pt x="1166393" y="1265288"/>
                  </a:lnTo>
                  <a:lnTo>
                    <a:pt x="1167536" y="1270977"/>
                  </a:lnTo>
                  <a:lnTo>
                    <a:pt x="1169428" y="1275143"/>
                  </a:lnTo>
                  <a:lnTo>
                    <a:pt x="1169428" y="1275524"/>
                  </a:lnTo>
                  <a:lnTo>
                    <a:pt x="1169809" y="1275905"/>
                  </a:lnTo>
                  <a:lnTo>
                    <a:pt x="1170559" y="1278559"/>
                  </a:lnTo>
                  <a:lnTo>
                    <a:pt x="1172832" y="1280833"/>
                  </a:lnTo>
                  <a:lnTo>
                    <a:pt x="1177010" y="1280071"/>
                  </a:lnTo>
                  <a:lnTo>
                    <a:pt x="1183068" y="1279321"/>
                  </a:lnTo>
                  <a:lnTo>
                    <a:pt x="1202016" y="1277416"/>
                  </a:lnTo>
                  <a:lnTo>
                    <a:pt x="1220965" y="1275905"/>
                  </a:lnTo>
                  <a:lnTo>
                    <a:pt x="1227035" y="1275905"/>
                  </a:lnTo>
                  <a:lnTo>
                    <a:pt x="1234986" y="1275524"/>
                  </a:lnTo>
                  <a:lnTo>
                    <a:pt x="1327454" y="1272489"/>
                  </a:lnTo>
                  <a:lnTo>
                    <a:pt x="1338821" y="1272489"/>
                  </a:lnTo>
                  <a:lnTo>
                    <a:pt x="1339583" y="1273632"/>
                  </a:lnTo>
                  <a:lnTo>
                    <a:pt x="1339469" y="1278559"/>
                  </a:lnTo>
                  <a:lnTo>
                    <a:pt x="1339380" y="1280071"/>
                  </a:lnTo>
                  <a:lnTo>
                    <a:pt x="1339329" y="1280833"/>
                  </a:lnTo>
                  <a:lnTo>
                    <a:pt x="1339100" y="1284605"/>
                  </a:lnTo>
                  <a:lnTo>
                    <a:pt x="1332293" y="1325460"/>
                  </a:lnTo>
                  <a:lnTo>
                    <a:pt x="1322882" y="1364348"/>
                  </a:lnTo>
                  <a:lnTo>
                    <a:pt x="1320634" y="1371409"/>
                  </a:lnTo>
                  <a:lnTo>
                    <a:pt x="1319872" y="1374063"/>
                  </a:lnTo>
                  <a:lnTo>
                    <a:pt x="1321777" y="1375194"/>
                  </a:lnTo>
                  <a:lnTo>
                    <a:pt x="1326324" y="1375194"/>
                  </a:lnTo>
                  <a:lnTo>
                    <a:pt x="1345272" y="1363446"/>
                  </a:lnTo>
                  <a:lnTo>
                    <a:pt x="1349057" y="1352461"/>
                  </a:lnTo>
                  <a:lnTo>
                    <a:pt x="1358531" y="1313268"/>
                  </a:lnTo>
                  <a:lnTo>
                    <a:pt x="1364983" y="1284605"/>
                  </a:lnTo>
                  <a:lnTo>
                    <a:pt x="1367777" y="1272489"/>
                  </a:lnTo>
                  <a:lnTo>
                    <a:pt x="1369517" y="1264920"/>
                  </a:lnTo>
                  <a:lnTo>
                    <a:pt x="1370279" y="1259230"/>
                  </a:lnTo>
                  <a:lnTo>
                    <a:pt x="1370799" y="1257173"/>
                  </a:lnTo>
                  <a:lnTo>
                    <a:pt x="1370901" y="1256728"/>
                  </a:lnTo>
                  <a:lnTo>
                    <a:pt x="1370952" y="1256525"/>
                  </a:lnTo>
                  <a:lnTo>
                    <a:pt x="1371041" y="1256195"/>
                  </a:lnTo>
                  <a:close/>
                </a:path>
                <a:path w="8114030" h="2199640">
                  <a:moveTo>
                    <a:pt x="1374444" y="330835"/>
                  </a:moveTo>
                  <a:lnTo>
                    <a:pt x="1372311" y="318300"/>
                  </a:lnTo>
                  <a:lnTo>
                    <a:pt x="1372260" y="317944"/>
                  </a:lnTo>
                  <a:lnTo>
                    <a:pt x="1372133" y="317258"/>
                  </a:lnTo>
                  <a:lnTo>
                    <a:pt x="1371358" y="312724"/>
                  </a:lnTo>
                  <a:lnTo>
                    <a:pt x="1371041" y="311124"/>
                  </a:lnTo>
                  <a:lnTo>
                    <a:pt x="1368767" y="308851"/>
                  </a:lnTo>
                  <a:lnTo>
                    <a:pt x="1364970" y="309613"/>
                  </a:lnTo>
                  <a:lnTo>
                    <a:pt x="1359446" y="310959"/>
                  </a:lnTo>
                  <a:lnTo>
                    <a:pt x="1354886" y="311861"/>
                  </a:lnTo>
                  <a:lnTo>
                    <a:pt x="1315326" y="316344"/>
                  </a:lnTo>
                  <a:lnTo>
                    <a:pt x="1268641" y="318300"/>
                  </a:lnTo>
                  <a:lnTo>
                    <a:pt x="1226858" y="318300"/>
                  </a:lnTo>
                  <a:lnTo>
                    <a:pt x="1215656" y="317944"/>
                  </a:lnTo>
                  <a:lnTo>
                    <a:pt x="1209624" y="317550"/>
                  </a:lnTo>
                  <a:lnTo>
                    <a:pt x="1209954" y="317550"/>
                  </a:lnTo>
                  <a:lnTo>
                    <a:pt x="1205052" y="310375"/>
                  </a:lnTo>
                  <a:lnTo>
                    <a:pt x="1205103" y="256184"/>
                  </a:lnTo>
                  <a:lnTo>
                    <a:pt x="1205369" y="247078"/>
                  </a:lnTo>
                  <a:lnTo>
                    <a:pt x="1205458" y="244424"/>
                  </a:lnTo>
                  <a:lnTo>
                    <a:pt x="1206182" y="236093"/>
                  </a:lnTo>
                  <a:lnTo>
                    <a:pt x="1206182" y="232308"/>
                  </a:lnTo>
                  <a:lnTo>
                    <a:pt x="1203909" y="232308"/>
                  </a:lnTo>
                  <a:lnTo>
                    <a:pt x="1193685" y="231546"/>
                  </a:lnTo>
                  <a:lnTo>
                    <a:pt x="1182687" y="231165"/>
                  </a:lnTo>
                  <a:lnTo>
                    <a:pt x="1176629" y="231165"/>
                  </a:lnTo>
                  <a:lnTo>
                    <a:pt x="1176743" y="231546"/>
                  </a:lnTo>
                  <a:lnTo>
                    <a:pt x="1178902" y="238747"/>
                  </a:lnTo>
                  <a:lnTo>
                    <a:pt x="1181176" y="256184"/>
                  </a:lnTo>
                  <a:lnTo>
                    <a:pt x="1181277" y="312724"/>
                  </a:lnTo>
                  <a:lnTo>
                    <a:pt x="1181303" y="313029"/>
                  </a:lnTo>
                  <a:lnTo>
                    <a:pt x="1181417" y="313969"/>
                  </a:lnTo>
                  <a:lnTo>
                    <a:pt x="1181925" y="318300"/>
                  </a:lnTo>
                  <a:lnTo>
                    <a:pt x="1183817" y="322973"/>
                  </a:lnTo>
                  <a:lnTo>
                    <a:pt x="1187424" y="328371"/>
                  </a:lnTo>
                  <a:lnTo>
                    <a:pt x="1193584" y="337134"/>
                  </a:lnTo>
                  <a:lnTo>
                    <a:pt x="1249578" y="337134"/>
                  </a:lnTo>
                  <a:lnTo>
                    <a:pt x="1336154" y="335000"/>
                  </a:lnTo>
                  <a:lnTo>
                    <a:pt x="1372552" y="335000"/>
                  </a:lnTo>
                  <a:lnTo>
                    <a:pt x="1374444" y="332727"/>
                  </a:lnTo>
                  <a:lnTo>
                    <a:pt x="1374444" y="330835"/>
                  </a:lnTo>
                  <a:close/>
                </a:path>
                <a:path w="8114030" h="2199640">
                  <a:moveTo>
                    <a:pt x="1425613" y="1410055"/>
                  </a:moveTo>
                  <a:lnTo>
                    <a:pt x="1424127" y="1398219"/>
                  </a:lnTo>
                  <a:lnTo>
                    <a:pt x="1424101" y="1397990"/>
                  </a:lnTo>
                  <a:lnTo>
                    <a:pt x="1423974" y="1397012"/>
                  </a:lnTo>
                  <a:lnTo>
                    <a:pt x="1423898" y="1396326"/>
                  </a:lnTo>
                  <a:lnTo>
                    <a:pt x="1423339" y="1391869"/>
                  </a:lnTo>
                  <a:lnTo>
                    <a:pt x="1423263" y="1391500"/>
                  </a:lnTo>
                  <a:lnTo>
                    <a:pt x="1422958" y="1389976"/>
                  </a:lnTo>
                  <a:lnTo>
                    <a:pt x="1420685" y="1387703"/>
                  </a:lnTo>
                  <a:lnTo>
                    <a:pt x="1416900" y="1388465"/>
                  </a:lnTo>
                  <a:lnTo>
                    <a:pt x="1409293" y="1389799"/>
                  </a:lnTo>
                  <a:lnTo>
                    <a:pt x="1365935" y="1393736"/>
                  </a:lnTo>
                  <a:lnTo>
                    <a:pt x="1345222" y="1394904"/>
                  </a:lnTo>
                  <a:lnTo>
                    <a:pt x="1345590" y="1394904"/>
                  </a:lnTo>
                  <a:lnTo>
                    <a:pt x="1284973" y="1397012"/>
                  </a:lnTo>
                  <a:lnTo>
                    <a:pt x="1285494" y="1397012"/>
                  </a:lnTo>
                  <a:lnTo>
                    <a:pt x="1230464" y="1398219"/>
                  </a:lnTo>
                  <a:lnTo>
                    <a:pt x="1170089" y="1398219"/>
                  </a:lnTo>
                  <a:lnTo>
                    <a:pt x="1155890" y="1397990"/>
                  </a:lnTo>
                  <a:lnTo>
                    <a:pt x="1157338" y="1397990"/>
                  </a:lnTo>
                  <a:lnTo>
                    <a:pt x="1131544" y="1397381"/>
                  </a:lnTo>
                  <a:lnTo>
                    <a:pt x="1122603" y="1397012"/>
                  </a:lnTo>
                  <a:lnTo>
                    <a:pt x="1114983" y="1396326"/>
                  </a:lnTo>
                  <a:lnTo>
                    <a:pt x="1115161" y="1396326"/>
                  </a:lnTo>
                  <a:lnTo>
                    <a:pt x="1106893" y="1395285"/>
                  </a:lnTo>
                  <a:lnTo>
                    <a:pt x="1105001" y="1394904"/>
                  </a:lnTo>
                  <a:lnTo>
                    <a:pt x="1103579" y="1397381"/>
                  </a:lnTo>
                  <a:lnTo>
                    <a:pt x="1103706" y="1397990"/>
                  </a:lnTo>
                  <a:lnTo>
                    <a:pt x="1103820" y="1398219"/>
                  </a:lnTo>
                  <a:lnTo>
                    <a:pt x="1105382" y="1404759"/>
                  </a:lnTo>
                  <a:lnTo>
                    <a:pt x="1107655" y="1413471"/>
                  </a:lnTo>
                  <a:lnTo>
                    <a:pt x="1109167" y="1417637"/>
                  </a:lnTo>
                  <a:lnTo>
                    <a:pt x="1109929" y="1419910"/>
                  </a:lnTo>
                  <a:lnTo>
                    <a:pt x="1112964" y="1422184"/>
                  </a:lnTo>
                  <a:lnTo>
                    <a:pt x="1129982" y="1420685"/>
                  </a:lnTo>
                  <a:lnTo>
                    <a:pt x="1140777" y="1419910"/>
                  </a:lnTo>
                  <a:lnTo>
                    <a:pt x="1153693" y="1419225"/>
                  </a:lnTo>
                  <a:lnTo>
                    <a:pt x="1213675" y="1416621"/>
                  </a:lnTo>
                  <a:lnTo>
                    <a:pt x="1258100" y="1415745"/>
                  </a:lnTo>
                  <a:lnTo>
                    <a:pt x="1258100" y="1557858"/>
                  </a:lnTo>
                  <a:lnTo>
                    <a:pt x="1261135" y="1557858"/>
                  </a:lnTo>
                  <a:lnTo>
                    <a:pt x="1269479" y="1557096"/>
                  </a:lnTo>
                  <a:lnTo>
                    <a:pt x="1277810" y="1556727"/>
                  </a:lnTo>
                  <a:lnTo>
                    <a:pt x="1279321" y="1556727"/>
                  </a:lnTo>
                  <a:lnTo>
                    <a:pt x="1281226" y="1556346"/>
                  </a:lnTo>
                  <a:lnTo>
                    <a:pt x="1282357" y="1554073"/>
                  </a:lnTo>
                  <a:lnTo>
                    <a:pt x="1282357" y="1415745"/>
                  </a:lnTo>
                  <a:lnTo>
                    <a:pt x="1282357" y="1415364"/>
                  </a:lnTo>
                  <a:lnTo>
                    <a:pt x="1311148" y="1414767"/>
                  </a:lnTo>
                  <a:lnTo>
                    <a:pt x="1423504" y="1414767"/>
                  </a:lnTo>
                  <a:lnTo>
                    <a:pt x="1425613" y="1411960"/>
                  </a:lnTo>
                  <a:lnTo>
                    <a:pt x="1425613" y="1410055"/>
                  </a:lnTo>
                  <a:close/>
                </a:path>
                <a:path w="8114030" h="2199640">
                  <a:moveTo>
                    <a:pt x="1593126" y="723353"/>
                  </a:moveTo>
                  <a:lnTo>
                    <a:pt x="1575066" y="684352"/>
                  </a:lnTo>
                  <a:lnTo>
                    <a:pt x="1570342" y="678929"/>
                  </a:lnTo>
                  <a:lnTo>
                    <a:pt x="1569593" y="678065"/>
                  </a:lnTo>
                  <a:lnTo>
                    <a:pt x="1568919" y="677621"/>
                  </a:lnTo>
                  <a:lnTo>
                    <a:pt x="1568919" y="727748"/>
                  </a:lnTo>
                  <a:lnTo>
                    <a:pt x="1568919" y="749427"/>
                  </a:lnTo>
                  <a:lnTo>
                    <a:pt x="1547126" y="787285"/>
                  </a:lnTo>
                  <a:lnTo>
                    <a:pt x="1508798" y="800519"/>
                  </a:lnTo>
                  <a:lnTo>
                    <a:pt x="1498028" y="800519"/>
                  </a:lnTo>
                  <a:lnTo>
                    <a:pt x="1492402" y="799960"/>
                  </a:lnTo>
                  <a:lnTo>
                    <a:pt x="1492669" y="799960"/>
                  </a:lnTo>
                  <a:lnTo>
                    <a:pt x="1486839" y="798017"/>
                  </a:lnTo>
                  <a:lnTo>
                    <a:pt x="1455928" y="774001"/>
                  </a:lnTo>
                  <a:lnTo>
                    <a:pt x="1447533" y="752944"/>
                  </a:lnTo>
                  <a:lnTo>
                    <a:pt x="1447533" y="731050"/>
                  </a:lnTo>
                  <a:lnTo>
                    <a:pt x="1464792" y="696633"/>
                  </a:lnTo>
                  <a:lnTo>
                    <a:pt x="1498930" y="679602"/>
                  </a:lnTo>
                  <a:lnTo>
                    <a:pt x="1518653" y="678929"/>
                  </a:lnTo>
                  <a:lnTo>
                    <a:pt x="1525092" y="679462"/>
                  </a:lnTo>
                  <a:lnTo>
                    <a:pt x="1560906" y="706158"/>
                  </a:lnTo>
                  <a:lnTo>
                    <a:pt x="1568919" y="727748"/>
                  </a:lnTo>
                  <a:lnTo>
                    <a:pt x="1568919" y="677621"/>
                  </a:lnTo>
                  <a:lnTo>
                    <a:pt x="1562671" y="673417"/>
                  </a:lnTo>
                  <a:lnTo>
                    <a:pt x="1551432" y="667880"/>
                  </a:lnTo>
                  <a:lnTo>
                    <a:pt x="1540002" y="662635"/>
                  </a:lnTo>
                  <a:lnTo>
                    <a:pt x="1531493" y="659942"/>
                  </a:lnTo>
                  <a:lnTo>
                    <a:pt x="1530807" y="659942"/>
                  </a:lnTo>
                  <a:lnTo>
                    <a:pt x="1522679" y="659244"/>
                  </a:lnTo>
                  <a:lnTo>
                    <a:pt x="1477429" y="664641"/>
                  </a:lnTo>
                  <a:lnTo>
                    <a:pt x="1441843" y="689775"/>
                  </a:lnTo>
                  <a:lnTo>
                    <a:pt x="1423809" y="727748"/>
                  </a:lnTo>
                  <a:lnTo>
                    <a:pt x="1423708" y="756246"/>
                  </a:lnTo>
                  <a:lnTo>
                    <a:pt x="1424965" y="765352"/>
                  </a:lnTo>
                  <a:lnTo>
                    <a:pt x="1447609" y="801725"/>
                  </a:lnTo>
                  <a:lnTo>
                    <a:pt x="1485773" y="821220"/>
                  </a:lnTo>
                  <a:lnTo>
                    <a:pt x="1494142" y="822121"/>
                  </a:lnTo>
                  <a:lnTo>
                    <a:pt x="1508417" y="822121"/>
                  </a:lnTo>
                  <a:lnTo>
                    <a:pt x="1551241" y="810374"/>
                  </a:lnTo>
                  <a:lnTo>
                    <a:pt x="1566824" y="800519"/>
                  </a:lnTo>
                  <a:lnTo>
                    <a:pt x="1569567" y="798436"/>
                  </a:lnTo>
                  <a:lnTo>
                    <a:pt x="1591881" y="761631"/>
                  </a:lnTo>
                  <a:lnTo>
                    <a:pt x="1593088" y="752944"/>
                  </a:lnTo>
                  <a:lnTo>
                    <a:pt x="1593126" y="723353"/>
                  </a:lnTo>
                  <a:close/>
                </a:path>
                <a:path w="8114030" h="2199640">
                  <a:moveTo>
                    <a:pt x="1681226" y="618236"/>
                  </a:moveTo>
                  <a:lnTo>
                    <a:pt x="1678571" y="618236"/>
                  </a:lnTo>
                  <a:lnTo>
                    <a:pt x="1656969" y="617486"/>
                  </a:lnTo>
                  <a:lnTo>
                    <a:pt x="1653184" y="617486"/>
                  </a:lnTo>
                  <a:lnTo>
                    <a:pt x="1651292" y="619379"/>
                  </a:lnTo>
                  <a:lnTo>
                    <a:pt x="1652041" y="621271"/>
                  </a:lnTo>
                  <a:lnTo>
                    <a:pt x="1653946" y="625055"/>
                  </a:lnTo>
                  <a:lnTo>
                    <a:pt x="1655432" y="644728"/>
                  </a:lnTo>
                  <a:lnTo>
                    <a:pt x="1655711" y="649947"/>
                  </a:lnTo>
                  <a:lnTo>
                    <a:pt x="1655838" y="939609"/>
                  </a:lnTo>
                  <a:lnTo>
                    <a:pt x="1657350" y="939609"/>
                  </a:lnTo>
                  <a:lnTo>
                    <a:pt x="1676679" y="938466"/>
                  </a:lnTo>
                  <a:lnTo>
                    <a:pt x="1678571" y="938085"/>
                  </a:lnTo>
                  <a:lnTo>
                    <a:pt x="1679714" y="935812"/>
                  </a:lnTo>
                  <a:lnTo>
                    <a:pt x="1679829" y="649947"/>
                  </a:lnTo>
                  <a:lnTo>
                    <a:pt x="1679917" y="644728"/>
                  </a:lnTo>
                  <a:lnTo>
                    <a:pt x="1680095" y="635292"/>
                  </a:lnTo>
                  <a:lnTo>
                    <a:pt x="1681226" y="621271"/>
                  </a:lnTo>
                  <a:lnTo>
                    <a:pt x="1681226" y="618236"/>
                  </a:lnTo>
                  <a:close/>
                </a:path>
                <a:path w="8114030" h="2199640">
                  <a:moveTo>
                    <a:pt x="1681988" y="1430147"/>
                  </a:moveTo>
                  <a:lnTo>
                    <a:pt x="1681175" y="1425219"/>
                  </a:lnTo>
                  <a:lnTo>
                    <a:pt x="1679333" y="1412709"/>
                  </a:lnTo>
                  <a:lnTo>
                    <a:pt x="1678571" y="1408925"/>
                  </a:lnTo>
                  <a:lnTo>
                    <a:pt x="1621485" y="1428559"/>
                  </a:lnTo>
                  <a:lnTo>
                    <a:pt x="1578254" y="1436306"/>
                  </a:lnTo>
                  <a:lnTo>
                    <a:pt x="1539621" y="1440116"/>
                  </a:lnTo>
                  <a:lnTo>
                    <a:pt x="1526603" y="1440738"/>
                  </a:lnTo>
                  <a:lnTo>
                    <a:pt x="1511820" y="1440738"/>
                  </a:lnTo>
                  <a:lnTo>
                    <a:pt x="1511706" y="1440116"/>
                  </a:lnTo>
                  <a:lnTo>
                    <a:pt x="1510017" y="1430616"/>
                  </a:lnTo>
                  <a:lnTo>
                    <a:pt x="1509928" y="1310386"/>
                  </a:lnTo>
                  <a:lnTo>
                    <a:pt x="1510309" y="1290307"/>
                  </a:lnTo>
                  <a:lnTo>
                    <a:pt x="1510957" y="1281963"/>
                  </a:lnTo>
                  <a:lnTo>
                    <a:pt x="1511071" y="1279321"/>
                  </a:lnTo>
                  <a:lnTo>
                    <a:pt x="1511452" y="1277048"/>
                  </a:lnTo>
                  <a:lnTo>
                    <a:pt x="1509928" y="1276667"/>
                  </a:lnTo>
                  <a:lnTo>
                    <a:pt x="1509179" y="1276667"/>
                  </a:lnTo>
                  <a:lnTo>
                    <a:pt x="1487576" y="1274394"/>
                  </a:lnTo>
                  <a:lnTo>
                    <a:pt x="1481505" y="1274394"/>
                  </a:lnTo>
                  <a:lnTo>
                    <a:pt x="1483779" y="1281963"/>
                  </a:lnTo>
                  <a:lnTo>
                    <a:pt x="1486433" y="1302435"/>
                  </a:lnTo>
                  <a:lnTo>
                    <a:pt x="1486433" y="1444929"/>
                  </a:lnTo>
                  <a:lnTo>
                    <a:pt x="1494015" y="1464627"/>
                  </a:lnTo>
                  <a:lnTo>
                    <a:pt x="1504632" y="1464627"/>
                  </a:lnTo>
                  <a:lnTo>
                    <a:pt x="1522882" y="1463903"/>
                  </a:lnTo>
                  <a:lnTo>
                    <a:pt x="1586611" y="1456512"/>
                  </a:lnTo>
                  <a:lnTo>
                    <a:pt x="1645513" y="1443291"/>
                  </a:lnTo>
                  <a:lnTo>
                    <a:pt x="1665376" y="1436979"/>
                  </a:lnTo>
                  <a:lnTo>
                    <a:pt x="1681988" y="1430147"/>
                  </a:lnTo>
                  <a:close/>
                </a:path>
                <a:path w="8114030" h="2199640">
                  <a:moveTo>
                    <a:pt x="1702714" y="29171"/>
                  </a:moveTo>
                  <a:lnTo>
                    <a:pt x="1700060" y="28422"/>
                  </a:lnTo>
                  <a:lnTo>
                    <a:pt x="1678457" y="24244"/>
                  </a:lnTo>
                  <a:lnTo>
                    <a:pt x="1675803" y="24625"/>
                  </a:lnTo>
                  <a:lnTo>
                    <a:pt x="1675053" y="25006"/>
                  </a:lnTo>
                  <a:lnTo>
                    <a:pt x="1675053" y="45466"/>
                  </a:lnTo>
                  <a:lnTo>
                    <a:pt x="1674939" y="58737"/>
                  </a:lnTo>
                  <a:lnTo>
                    <a:pt x="1674812" y="68961"/>
                  </a:lnTo>
                  <a:lnTo>
                    <a:pt x="1674799" y="70104"/>
                  </a:lnTo>
                  <a:lnTo>
                    <a:pt x="1673910" y="141351"/>
                  </a:lnTo>
                  <a:lnTo>
                    <a:pt x="1667471" y="142113"/>
                  </a:lnTo>
                  <a:lnTo>
                    <a:pt x="1641868" y="143598"/>
                  </a:lnTo>
                  <a:lnTo>
                    <a:pt x="1613496" y="144716"/>
                  </a:lnTo>
                  <a:lnTo>
                    <a:pt x="1615706" y="144716"/>
                  </a:lnTo>
                  <a:lnTo>
                    <a:pt x="1588477" y="145135"/>
                  </a:lnTo>
                  <a:lnTo>
                    <a:pt x="1581442" y="145135"/>
                  </a:lnTo>
                  <a:lnTo>
                    <a:pt x="1581365" y="141351"/>
                  </a:lnTo>
                  <a:lnTo>
                    <a:pt x="1581238" y="134924"/>
                  </a:lnTo>
                  <a:lnTo>
                    <a:pt x="1579549" y="48882"/>
                  </a:lnTo>
                  <a:lnTo>
                    <a:pt x="1671637" y="45466"/>
                  </a:lnTo>
                  <a:lnTo>
                    <a:pt x="1675053" y="45466"/>
                  </a:lnTo>
                  <a:lnTo>
                    <a:pt x="1675053" y="25006"/>
                  </a:lnTo>
                  <a:lnTo>
                    <a:pt x="1674291" y="25006"/>
                  </a:lnTo>
                  <a:lnTo>
                    <a:pt x="1669745" y="25768"/>
                  </a:lnTo>
                  <a:lnTo>
                    <a:pt x="1648904" y="27279"/>
                  </a:lnTo>
                  <a:lnTo>
                    <a:pt x="1621116" y="28765"/>
                  </a:lnTo>
                  <a:lnTo>
                    <a:pt x="1597710" y="29692"/>
                  </a:lnTo>
                  <a:lnTo>
                    <a:pt x="1591868" y="29857"/>
                  </a:lnTo>
                  <a:lnTo>
                    <a:pt x="1569999" y="29857"/>
                  </a:lnTo>
                  <a:lnTo>
                    <a:pt x="1559839" y="29552"/>
                  </a:lnTo>
                  <a:lnTo>
                    <a:pt x="1553781" y="29171"/>
                  </a:lnTo>
                  <a:lnTo>
                    <a:pt x="1551127" y="28790"/>
                  </a:lnTo>
                  <a:lnTo>
                    <a:pt x="1551012" y="29019"/>
                  </a:lnTo>
                  <a:lnTo>
                    <a:pt x="1550936" y="29171"/>
                  </a:lnTo>
                  <a:lnTo>
                    <a:pt x="1549234" y="32588"/>
                  </a:lnTo>
                  <a:lnTo>
                    <a:pt x="1550746" y="34861"/>
                  </a:lnTo>
                  <a:lnTo>
                    <a:pt x="1553019" y="37896"/>
                  </a:lnTo>
                  <a:lnTo>
                    <a:pt x="1553083" y="38265"/>
                  </a:lnTo>
                  <a:lnTo>
                    <a:pt x="1556435" y="58737"/>
                  </a:lnTo>
                  <a:lnTo>
                    <a:pt x="1556854" y="70104"/>
                  </a:lnTo>
                  <a:lnTo>
                    <a:pt x="1557769" y="91706"/>
                  </a:lnTo>
                  <a:lnTo>
                    <a:pt x="1559229" y="134924"/>
                  </a:lnTo>
                  <a:lnTo>
                    <a:pt x="1559471" y="165989"/>
                  </a:lnTo>
                  <a:lnTo>
                    <a:pt x="1561744" y="166738"/>
                  </a:lnTo>
                  <a:lnTo>
                    <a:pt x="1563636" y="166738"/>
                  </a:lnTo>
                  <a:lnTo>
                    <a:pt x="1578038" y="165227"/>
                  </a:lnTo>
                  <a:lnTo>
                    <a:pt x="1585988" y="164846"/>
                  </a:lnTo>
                  <a:lnTo>
                    <a:pt x="1640090" y="162953"/>
                  </a:lnTo>
                  <a:lnTo>
                    <a:pt x="1666328" y="162191"/>
                  </a:lnTo>
                  <a:lnTo>
                    <a:pt x="1686039" y="162191"/>
                  </a:lnTo>
                  <a:lnTo>
                    <a:pt x="1689836" y="162572"/>
                  </a:lnTo>
                  <a:lnTo>
                    <a:pt x="1695513" y="162953"/>
                  </a:lnTo>
                  <a:lnTo>
                    <a:pt x="1695513" y="162191"/>
                  </a:lnTo>
                  <a:lnTo>
                    <a:pt x="1695513" y="157645"/>
                  </a:lnTo>
                  <a:lnTo>
                    <a:pt x="1695932" y="145135"/>
                  </a:lnTo>
                  <a:lnTo>
                    <a:pt x="1697482" y="100482"/>
                  </a:lnTo>
                  <a:lnTo>
                    <a:pt x="1699310" y="66687"/>
                  </a:lnTo>
                  <a:lnTo>
                    <a:pt x="1700060" y="53047"/>
                  </a:lnTo>
                  <a:lnTo>
                    <a:pt x="1700834" y="45466"/>
                  </a:lnTo>
                  <a:lnTo>
                    <a:pt x="1701584" y="38265"/>
                  </a:lnTo>
                  <a:lnTo>
                    <a:pt x="1701634" y="37896"/>
                  </a:lnTo>
                  <a:lnTo>
                    <a:pt x="1702333" y="32969"/>
                  </a:lnTo>
                  <a:lnTo>
                    <a:pt x="1702371" y="32588"/>
                  </a:lnTo>
                  <a:lnTo>
                    <a:pt x="1702650" y="29857"/>
                  </a:lnTo>
                  <a:lnTo>
                    <a:pt x="1702714" y="29171"/>
                  </a:lnTo>
                  <a:close/>
                </a:path>
                <a:path w="8114030" h="2199640">
                  <a:moveTo>
                    <a:pt x="1722920" y="1235735"/>
                  </a:moveTo>
                  <a:lnTo>
                    <a:pt x="1720265" y="1235735"/>
                  </a:lnTo>
                  <a:lnTo>
                    <a:pt x="1698663" y="1234973"/>
                  </a:lnTo>
                  <a:lnTo>
                    <a:pt x="1694865" y="1234973"/>
                  </a:lnTo>
                  <a:lnTo>
                    <a:pt x="1692973" y="1236865"/>
                  </a:lnTo>
                  <a:lnTo>
                    <a:pt x="1693735" y="1238770"/>
                  </a:lnTo>
                  <a:lnTo>
                    <a:pt x="1695627" y="1242555"/>
                  </a:lnTo>
                  <a:lnTo>
                    <a:pt x="1697126" y="1262214"/>
                  </a:lnTo>
                  <a:lnTo>
                    <a:pt x="1697405" y="1267447"/>
                  </a:lnTo>
                  <a:lnTo>
                    <a:pt x="1697520" y="1557096"/>
                  </a:lnTo>
                  <a:lnTo>
                    <a:pt x="1699044" y="1557096"/>
                  </a:lnTo>
                  <a:lnTo>
                    <a:pt x="1718360" y="1555965"/>
                  </a:lnTo>
                  <a:lnTo>
                    <a:pt x="1720265" y="1555584"/>
                  </a:lnTo>
                  <a:lnTo>
                    <a:pt x="1721396" y="1553311"/>
                  </a:lnTo>
                  <a:lnTo>
                    <a:pt x="1721510" y="1267447"/>
                  </a:lnTo>
                  <a:lnTo>
                    <a:pt x="1721599" y="1262214"/>
                  </a:lnTo>
                  <a:lnTo>
                    <a:pt x="1721777" y="1252791"/>
                  </a:lnTo>
                  <a:lnTo>
                    <a:pt x="1722920" y="1238770"/>
                  </a:lnTo>
                  <a:lnTo>
                    <a:pt x="1722920" y="1235735"/>
                  </a:lnTo>
                  <a:close/>
                </a:path>
                <a:path w="8114030" h="2199640">
                  <a:moveTo>
                    <a:pt x="1764042" y="202742"/>
                  </a:moveTo>
                  <a:lnTo>
                    <a:pt x="1764017" y="200837"/>
                  </a:lnTo>
                  <a:lnTo>
                    <a:pt x="1763915" y="200469"/>
                  </a:lnTo>
                  <a:lnTo>
                    <a:pt x="1763801" y="199999"/>
                  </a:lnTo>
                  <a:lnTo>
                    <a:pt x="1763356" y="198196"/>
                  </a:lnTo>
                  <a:lnTo>
                    <a:pt x="1761832" y="197434"/>
                  </a:lnTo>
                  <a:lnTo>
                    <a:pt x="1758797" y="197815"/>
                  </a:lnTo>
                  <a:lnTo>
                    <a:pt x="1746554" y="198920"/>
                  </a:lnTo>
                  <a:lnTo>
                    <a:pt x="1739125" y="199453"/>
                  </a:lnTo>
                  <a:lnTo>
                    <a:pt x="1740204" y="199453"/>
                  </a:lnTo>
                  <a:lnTo>
                    <a:pt x="1727390" y="199999"/>
                  </a:lnTo>
                  <a:lnTo>
                    <a:pt x="1695729" y="200837"/>
                  </a:lnTo>
                  <a:lnTo>
                    <a:pt x="1684693" y="200609"/>
                  </a:lnTo>
                  <a:lnTo>
                    <a:pt x="1673326" y="199453"/>
                  </a:lnTo>
                  <a:lnTo>
                    <a:pt x="1656486" y="197053"/>
                  </a:lnTo>
                  <a:lnTo>
                    <a:pt x="1654581" y="196303"/>
                  </a:lnTo>
                  <a:lnTo>
                    <a:pt x="1651177" y="202742"/>
                  </a:lnTo>
                  <a:lnTo>
                    <a:pt x="1650034" y="209943"/>
                  </a:lnTo>
                  <a:lnTo>
                    <a:pt x="1651558" y="210705"/>
                  </a:lnTo>
                  <a:lnTo>
                    <a:pt x="1660271" y="215633"/>
                  </a:lnTo>
                  <a:lnTo>
                    <a:pt x="1699310" y="220560"/>
                  </a:lnTo>
                  <a:lnTo>
                    <a:pt x="1710677" y="220929"/>
                  </a:lnTo>
                  <a:lnTo>
                    <a:pt x="1737575" y="219798"/>
                  </a:lnTo>
                  <a:lnTo>
                    <a:pt x="1763725" y="209181"/>
                  </a:lnTo>
                  <a:lnTo>
                    <a:pt x="1764042" y="202742"/>
                  </a:lnTo>
                  <a:close/>
                </a:path>
                <a:path w="8114030" h="2199640">
                  <a:moveTo>
                    <a:pt x="1800110" y="368"/>
                  </a:moveTo>
                  <a:lnTo>
                    <a:pt x="1798218" y="368"/>
                  </a:lnTo>
                  <a:lnTo>
                    <a:pt x="1791779" y="0"/>
                  </a:lnTo>
                  <a:lnTo>
                    <a:pt x="1772069" y="0"/>
                  </a:lnTo>
                  <a:lnTo>
                    <a:pt x="1770176" y="1892"/>
                  </a:lnTo>
                  <a:lnTo>
                    <a:pt x="1770926" y="3784"/>
                  </a:lnTo>
                  <a:lnTo>
                    <a:pt x="1772831" y="7569"/>
                  </a:lnTo>
                  <a:lnTo>
                    <a:pt x="1774317" y="26936"/>
                  </a:lnTo>
                  <a:lnTo>
                    <a:pt x="1774596" y="32105"/>
                  </a:lnTo>
                  <a:lnTo>
                    <a:pt x="1774723" y="183794"/>
                  </a:lnTo>
                  <a:lnTo>
                    <a:pt x="1776234" y="183794"/>
                  </a:lnTo>
                  <a:lnTo>
                    <a:pt x="1795564" y="182664"/>
                  </a:lnTo>
                  <a:lnTo>
                    <a:pt x="1797456" y="182283"/>
                  </a:lnTo>
                  <a:lnTo>
                    <a:pt x="1798599" y="180009"/>
                  </a:lnTo>
                  <a:lnTo>
                    <a:pt x="1798713" y="32105"/>
                  </a:lnTo>
                  <a:lnTo>
                    <a:pt x="1798802" y="26936"/>
                  </a:lnTo>
                  <a:lnTo>
                    <a:pt x="1798980" y="17424"/>
                  </a:lnTo>
                  <a:lnTo>
                    <a:pt x="1800085" y="3784"/>
                  </a:lnTo>
                  <a:lnTo>
                    <a:pt x="1800110" y="368"/>
                  </a:lnTo>
                  <a:close/>
                </a:path>
                <a:path w="8114030" h="2199640">
                  <a:moveTo>
                    <a:pt x="1822094" y="328561"/>
                  </a:moveTo>
                  <a:lnTo>
                    <a:pt x="1818271" y="324002"/>
                  </a:lnTo>
                  <a:lnTo>
                    <a:pt x="1816404" y="322872"/>
                  </a:lnTo>
                  <a:lnTo>
                    <a:pt x="1810346" y="319087"/>
                  </a:lnTo>
                  <a:lnTo>
                    <a:pt x="1760296" y="295617"/>
                  </a:lnTo>
                  <a:lnTo>
                    <a:pt x="1720532" y="278536"/>
                  </a:lnTo>
                  <a:lnTo>
                    <a:pt x="1723555" y="273608"/>
                  </a:lnTo>
                  <a:lnTo>
                    <a:pt x="1728482" y="264515"/>
                  </a:lnTo>
                  <a:lnTo>
                    <a:pt x="1728597" y="264134"/>
                  </a:lnTo>
                  <a:lnTo>
                    <a:pt x="1729651" y="260731"/>
                  </a:lnTo>
                  <a:lnTo>
                    <a:pt x="1730006" y="259588"/>
                  </a:lnTo>
                  <a:lnTo>
                    <a:pt x="1738718" y="259207"/>
                  </a:lnTo>
                  <a:lnTo>
                    <a:pt x="1756156" y="258826"/>
                  </a:lnTo>
                  <a:lnTo>
                    <a:pt x="1764487" y="258826"/>
                  </a:lnTo>
                  <a:lnTo>
                    <a:pt x="1807311" y="259207"/>
                  </a:lnTo>
                  <a:lnTo>
                    <a:pt x="1812620" y="259207"/>
                  </a:lnTo>
                  <a:lnTo>
                    <a:pt x="1812544" y="258826"/>
                  </a:lnTo>
                  <a:lnTo>
                    <a:pt x="1811858" y="255041"/>
                  </a:lnTo>
                  <a:lnTo>
                    <a:pt x="1811756" y="253898"/>
                  </a:lnTo>
                  <a:lnTo>
                    <a:pt x="1811096" y="247078"/>
                  </a:lnTo>
                  <a:lnTo>
                    <a:pt x="1810804" y="245389"/>
                  </a:lnTo>
                  <a:lnTo>
                    <a:pt x="1810766" y="245173"/>
                  </a:lnTo>
                  <a:lnTo>
                    <a:pt x="1810677" y="244627"/>
                  </a:lnTo>
                  <a:lnTo>
                    <a:pt x="1810562" y="244005"/>
                  </a:lnTo>
                  <a:lnTo>
                    <a:pt x="1810499" y="243586"/>
                  </a:lnTo>
                  <a:lnTo>
                    <a:pt x="1810397" y="243065"/>
                  </a:lnTo>
                  <a:lnTo>
                    <a:pt x="1810296" y="242417"/>
                  </a:lnTo>
                  <a:lnTo>
                    <a:pt x="1809673" y="238899"/>
                  </a:lnTo>
                  <a:lnTo>
                    <a:pt x="1809584" y="237604"/>
                  </a:lnTo>
                  <a:lnTo>
                    <a:pt x="1809203" y="235712"/>
                  </a:lnTo>
                  <a:lnTo>
                    <a:pt x="1806181" y="234581"/>
                  </a:lnTo>
                  <a:lnTo>
                    <a:pt x="1805038" y="234950"/>
                  </a:lnTo>
                  <a:lnTo>
                    <a:pt x="1794370" y="236740"/>
                  </a:lnTo>
                  <a:lnTo>
                    <a:pt x="1749755" y="241592"/>
                  </a:lnTo>
                  <a:lnTo>
                    <a:pt x="1700403" y="244627"/>
                  </a:lnTo>
                  <a:lnTo>
                    <a:pt x="1681010" y="245173"/>
                  </a:lnTo>
                  <a:lnTo>
                    <a:pt x="1668551" y="245173"/>
                  </a:lnTo>
                  <a:lnTo>
                    <a:pt x="1656702" y="245389"/>
                  </a:lnTo>
                  <a:lnTo>
                    <a:pt x="1648421" y="245389"/>
                  </a:lnTo>
                  <a:lnTo>
                    <a:pt x="1639938" y="245173"/>
                  </a:lnTo>
                  <a:lnTo>
                    <a:pt x="1641030" y="245173"/>
                  </a:lnTo>
                  <a:lnTo>
                    <a:pt x="1623402" y="244348"/>
                  </a:lnTo>
                  <a:lnTo>
                    <a:pt x="1617395" y="244005"/>
                  </a:lnTo>
                  <a:lnTo>
                    <a:pt x="1612468" y="243586"/>
                  </a:lnTo>
                  <a:lnTo>
                    <a:pt x="1606080" y="242912"/>
                  </a:lnTo>
                  <a:lnTo>
                    <a:pt x="1604175" y="242544"/>
                  </a:lnTo>
                  <a:lnTo>
                    <a:pt x="1602790" y="244627"/>
                  </a:lnTo>
                  <a:lnTo>
                    <a:pt x="1602841" y="245173"/>
                  </a:lnTo>
                  <a:lnTo>
                    <a:pt x="1602955" y="245389"/>
                  </a:lnTo>
                  <a:lnTo>
                    <a:pt x="1603044" y="245567"/>
                  </a:lnTo>
                  <a:lnTo>
                    <a:pt x="1604937" y="253898"/>
                  </a:lnTo>
                  <a:lnTo>
                    <a:pt x="1607591" y="261480"/>
                  </a:lnTo>
                  <a:lnTo>
                    <a:pt x="1607591" y="261861"/>
                  </a:lnTo>
                  <a:lnTo>
                    <a:pt x="1607972" y="262242"/>
                  </a:lnTo>
                  <a:lnTo>
                    <a:pt x="1608734" y="264134"/>
                  </a:lnTo>
                  <a:lnTo>
                    <a:pt x="1611007" y="266788"/>
                  </a:lnTo>
                  <a:lnTo>
                    <a:pt x="1614792" y="266407"/>
                  </a:lnTo>
                  <a:lnTo>
                    <a:pt x="1673161" y="261861"/>
                  </a:lnTo>
                  <a:lnTo>
                    <a:pt x="1702333" y="260731"/>
                  </a:lnTo>
                  <a:lnTo>
                    <a:pt x="1699501" y="269468"/>
                  </a:lnTo>
                  <a:lnTo>
                    <a:pt x="1671142" y="300583"/>
                  </a:lnTo>
                  <a:lnTo>
                    <a:pt x="1637703" y="320840"/>
                  </a:lnTo>
                  <a:lnTo>
                    <a:pt x="1600200" y="335521"/>
                  </a:lnTo>
                  <a:lnTo>
                    <a:pt x="1593189" y="337273"/>
                  </a:lnTo>
                  <a:lnTo>
                    <a:pt x="1592059" y="337654"/>
                  </a:lnTo>
                  <a:lnTo>
                    <a:pt x="1591983" y="337921"/>
                  </a:lnTo>
                  <a:lnTo>
                    <a:pt x="1591297" y="340309"/>
                  </a:lnTo>
                  <a:lnTo>
                    <a:pt x="1592059" y="341071"/>
                  </a:lnTo>
                  <a:lnTo>
                    <a:pt x="1601152" y="352056"/>
                  </a:lnTo>
                  <a:lnTo>
                    <a:pt x="1603425" y="353949"/>
                  </a:lnTo>
                  <a:lnTo>
                    <a:pt x="1607972" y="353568"/>
                  </a:lnTo>
                  <a:lnTo>
                    <a:pt x="1652625" y="335521"/>
                  </a:lnTo>
                  <a:lnTo>
                    <a:pt x="1693100" y="310730"/>
                  </a:lnTo>
                  <a:lnTo>
                    <a:pt x="1710296" y="292557"/>
                  </a:lnTo>
                  <a:lnTo>
                    <a:pt x="1718271" y="295617"/>
                  </a:lnTo>
                  <a:lnTo>
                    <a:pt x="1752384" y="312686"/>
                  </a:lnTo>
                  <a:lnTo>
                    <a:pt x="1786051" y="333629"/>
                  </a:lnTo>
                  <a:lnTo>
                    <a:pt x="1806181" y="350545"/>
                  </a:lnTo>
                  <a:lnTo>
                    <a:pt x="1819821" y="331597"/>
                  </a:lnTo>
                  <a:lnTo>
                    <a:pt x="1822094" y="328561"/>
                  </a:lnTo>
                  <a:close/>
                </a:path>
                <a:path w="8114030" h="2199640">
                  <a:moveTo>
                    <a:pt x="1947799" y="823544"/>
                  </a:moveTo>
                  <a:lnTo>
                    <a:pt x="1912861" y="787463"/>
                  </a:lnTo>
                  <a:lnTo>
                    <a:pt x="1877910" y="759701"/>
                  </a:lnTo>
                  <a:lnTo>
                    <a:pt x="1852333" y="741019"/>
                  </a:lnTo>
                  <a:lnTo>
                    <a:pt x="1861566" y="720394"/>
                  </a:lnTo>
                  <a:lnTo>
                    <a:pt x="1866544" y="706729"/>
                  </a:lnTo>
                  <a:lnTo>
                    <a:pt x="1868957" y="693915"/>
                  </a:lnTo>
                  <a:lnTo>
                    <a:pt x="1870456" y="676605"/>
                  </a:lnTo>
                  <a:lnTo>
                    <a:pt x="1870519" y="675843"/>
                  </a:lnTo>
                  <a:lnTo>
                    <a:pt x="1880755" y="675462"/>
                  </a:lnTo>
                  <a:lnTo>
                    <a:pt x="1898561" y="675081"/>
                  </a:lnTo>
                  <a:lnTo>
                    <a:pt x="1930400" y="675081"/>
                  </a:lnTo>
                  <a:lnTo>
                    <a:pt x="1937600" y="675462"/>
                  </a:lnTo>
                  <a:lnTo>
                    <a:pt x="1942909" y="675462"/>
                  </a:lnTo>
                  <a:lnTo>
                    <a:pt x="1942833" y="675081"/>
                  </a:lnTo>
                  <a:lnTo>
                    <a:pt x="1942147" y="671296"/>
                  </a:lnTo>
                  <a:lnTo>
                    <a:pt x="1941385" y="664476"/>
                  </a:lnTo>
                  <a:lnTo>
                    <a:pt x="1941017" y="661441"/>
                  </a:lnTo>
                  <a:lnTo>
                    <a:pt x="1940407" y="658215"/>
                  </a:lnTo>
                  <a:lnTo>
                    <a:pt x="1940369" y="658025"/>
                  </a:lnTo>
                  <a:lnTo>
                    <a:pt x="1939747" y="654621"/>
                  </a:lnTo>
                  <a:lnTo>
                    <a:pt x="1939493" y="653097"/>
                  </a:lnTo>
                  <a:lnTo>
                    <a:pt x="1939112" y="651205"/>
                  </a:lnTo>
                  <a:lnTo>
                    <a:pt x="1936089" y="650455"/>
                  </a:lnTo>
                  <a:lnTo>
                    <a:pt x="1934946" y="650455"/>
                  </a:lnTo>
                  <a:lnTo>
                    <a:pt x="1926983" y="651205"/>
                  </a:lnTo>
                  <a:lnTo>
                    <a:pt x="1912962" y="653097"/>
                  </a:lnTo>
                  <a:lnTo>
                    <a:pt x="1865287" y="656844"/>
                  </a:lnTo>
                  <a:lnTo>
                    <a:pt x="1840560" y="658025"/>
                  </a:lnTo>
                  <a:lnTo>
                    <a:pt x="1841131" y="658025"/>
                  </a:lnTo>
                  <a:lnTo>
                    <a:pt x="1835137" y="658215"/>
                  </a:lnTo>
                  <a:lnTo>
                    <a:pt x="1784680" y="658215"/>
                  </a:lnTo>
                  <a:lnTo>
                    <a:pt x="1775396" y="658025"/>
                  </a:lnTo>
                  <a:lnTo>
                    <a:pt x="1763712" y="657199"/>
                  </a:lnTo>
                  <a:lnTo>
                    <a:pt x="1761363" y="657199"/>
                  </a:lnTo>
                  <a:lnTo>
                    <a:pt x="1761490" y="658025"/>
                  </a:lnTo>
                  <a:lnTo>
                    <a:pt x="1761515" y="658215"/>
                  </a:lnTo>
                  <a:lnTo>
                    <a:pt x="1761756" y="659930"/>
                  </a:lnTo>
                  <a:lnTo>
                    <a:pt x="1763268" y="666369"/>
                  </a:lnTo>
                  <a:lnTo>
                    <a:pt x="1764411" y="672807"/>
                  </a:lnTo>
                  <a:lnTo>
                    <a:pt x="1765922" y="676973"/>
                  </a:lnTo>
                  <a:lnTo>
                    <a:pt x="1765922" y="677354"/>
                  </a:lnTo>
                  <a:lnTo>
                    <a:pt x="1766303" y="677735"/>
                  </a:lnTo>
                  <a:lnTo>
                    <a:pt x="1767065" y="679627"/>
                  </a:lnTo>
                  <a:lnTo>
                    <a:pt x="1769338" y="682282"/>
                  </a:lnTo>
                  <a:lnTo>
                    <a:pt x="1814817" y="678116"/>
                  </a:lnTo>
                  <a:lnTo>
                    <a:pt x="1817471" y="678116"/>
                  </a:lnTo>
                  <a:lnTo>
                    <a:pt x="1831873" y="677354"/>
                  </a:lnTo>
                  <a:lnTo>
                    <a:pt x="1841715" y="676605"/>
                  </a:lnTo>
                  <a:lnTo>
                    <a:pt x="1841601" y="678116"/>
                  </a:lnTo>
                  <a:lnTo>
                    <a:pt x="1830539" y="726440"/>
                  </a:lnTo>
                  <a:lnTo>
                    <a:pt x="1811832" y="766165"/>
                  </a:lnTo>
                  <a:lnTo>
                    <a:pt x="1785899" y="800760"/>
                  </a:lnTo>
                  <a:lnTo>
                    <a:pt x="1739404" y="839558"/>
                  </a:lnTo>
                  <a:lnTo>
                    <a:pt x="1736750" y="841070"/>
                  </a:lnTo>
                  <a:lnTo>
                    <a:pt x="1739023" y="843724"/>
                  </a:lnTo>
                  <a:lnTo>
                    <a:pt x="1740916" y="845616"/>
                  </a:lnTo>
                  <a:lnTo>
                    <a:pt x="1747354" y="850544"/>
                  </a:lnTo>
                  <a:lnTo>
                    <a:pt x="1749247" y="852068"/>
                  </a:lnTo>
                  <a:lnTo>
                    <a:pt x="1753044" y="854341"/>
                  </a:lnTo>
                  <a:lnTo>
                    <a:pt x="1757591" y="853198"/>
                  </a:lnTo>
                  <a:lnTo>
                    <a:pt x="1760245" y="851306"/>
                  </a:lnTo>
                  <a:lnTo>
                    <a:pt x="1760994" y="850925"/>
                  </a:lnTo>
                  <a:lnTo>
                    <a:pt x="1761375" y="850544"/>
                  </a:lnTo>
                  <a:lnTo>
                    <a:pt x="1778355" y="837463"/>
                  </a:lnTo>
                  <a:lnTo>
                    <a:pt x="1789137" y="828332"/>
                  </a:lnTo>
                  <a:lnTo>
                    <a:pt x="1822678" y="790511"/>
                  </a:lnTo>
                  <a:lnTo>
                    <a:pt x="1844370" y="756945"/>
                  </a:lnTo>
                  <a:lnTo>
                    <a:pt x="1850694" y="761707"/>
                  </a:lnTo>
                  <a:lnTo>
                    <a:pt x="1883549" y="790829"/>
                  </a:lnTo>
                  <a:lnTo>
                    <a:pt x="1920544" y="831215"/>
                  </a:lnTo>
                  <a:lnTo>
                    <a:pt x="1927364" y="842213"/>
                  </a:lnTo>
                  <a:lnTo>
                    <a:pt x="1929638" y="840320"/>
                  </a:lnTo>
                  <a:lnTo>
                    <a:pt x="1933816" y="836904"/>
                  </a:lnTo>
                  <a:lnTo>
                    <a:pt x="1942528" y="830465"/>
                  </a:lnTo>
                  <a:lnTo>
                    <a:pt x="1945932" y="826287"/>
                  </a:lnTo>
                  <a:lnTo>
                    <a:pt x="1947799" y="823544"/>
                  </a:lnTo>
                  <a:close/>
                </a:path>
                <a:path w="8114030" h="2199640">
                  <a:moveTo>
                    <a:pt x="2006955" y="618236"/>
                  </a:moveTo>
                  <a:lnTo>
                    <a:pt x="2004301" y="618236"/>
                  </a:lnTo>
                  <a:lnTo>
                    <a:pt x="1982698" y="617486"/>
                  </a:lnTo>
                  <a:lnTo>
                    <a:pt x="1978914" y="617486"/>
                  </a:lnTo>
                  <a:lnTo>
                    <a:pt x="1977009" y="619379"/>
                  </a:lnTo>
                  <a:lnTo>
                    <a:pt x="1977771" y="621271"/>
                  </a:lnTo>
                  <a:lnTo>
                    <a:pt x="1979663" y="625055"/>
                  </a:lnTo>
                  <a:lnTo>
                    <a:pt x="1981161" y="644728"/>
                  </a:lnTo>
                  <a:lnTo>
                    <a:pt x="1981441" y="649947"/>
                  </a:lnTo>
                  <a:lnTo>
                    <a:pt x="1981555" y="939609"/>
                  </a:lnTo>
                  <a:lnTo>
                    <a:pt x="1983079" y="939609"/>
                  </a:lnTo>
                  <a:lnTo>
                    <a:pt x="2002409" y="938466"/>
                  </a:lnTo>
                  <a:lnTo>
                    <a:pt x="2004301" y="938085"/>
                  </a:lnTo>
                  <a:lnTo>
                    <a:pt x="2005431" y="935812"/>
                  </a:lnTo>
                  <a:lnTo>
                    <a:pt x="2005545" y="649947"/>
                  </a:lnTo>
                  <a:lnTo>
                    <a:pt x="2005647" y="644728"/>
                  </a:lnTo>
                  <a:lnTo>
                    <a:pt x="2005812" y="635292"/>
                  </a:lnTo>
                  <a:lnTo>
                    <a:pt x="2006955" y="621271"/>
                  </a:lnTo>
                  <a:lnTo>
                    <a:pt x="2006955" y="618236"/>
                  </a:lnTo>
                  <a:close/>
                </a:path>
                <a:path w="8114030" h="2199640">
                  <a:moveTo>
                    <a:pt x="2070176" y="1264158"/>
                  </a:moveTo>
                  <a:lnTo>
                    <a:pt x="2067521" y="1263396"/>
                  </a:lnTo>
                  <a:lnTo>
                    <a:pt x="2045919" y="1259230"/>
                  </a:lnTo>
                  <a:lnTo>
                    <a:pt x="2043264" y="1259611"/>
                  </a:lnTo>
                  <a:lnTo>
                    <a:pt x="2042502" y="1259992"/>
                  </a:lnTo>
                  <a:lnTo>
                    <a:pt x="2042502" y="1280452"/>
                  </a:lnTo>
                  <a:lnTo>
                    <a:pt x="2042388" y="1293710"/>
                  </a:lnTo>
                  <a:lnTo>
                    <a:pt x="2042261" y="1303947"/>
                  </a:lnTo>
                  <a:lnTo>
                    <a:pt x="2042248" y="1305090"/>
                  </a:lnTo>
                  <a:lnTo>
                    <a:pt x="2041372" y="1376337"/>
                  </a:lnTo>
                  <a:lnTo>
                    <a:pt x="2034921" y="1377086"/>
                  </a:lnTo>
                  <a:lnTo>
                    <a:pt x="2009317" y="1378585"/>
                  </a:lnTo>
                  <a:lnTo>
                    <a:pt x="1980946" y="1379689"/>
                  </a:lnTo>
                  <a:lnTo>
                    <a:pt x="1983168" y="1379689"/>
                  </a:lnTo>
                  <a:lnTo>
                    <a:pt x="1955939" y="1380121"/>
                  </a:lnTo>
                  <a:lnTo>
                    <a:pt x="1948903" y="1380121"/>
                  </a:lnTo>
                  <a:lnTo>
                    <a:pt x="1948827" y="1376337"/>
                  </a:lnTo>
                  <a:lnTo>
                    <a:pt x="1948700" y="1369910"/>
                  </a:lnTo>
                  <a:lnTo>
                    <a:pt x="1947011" y="1283868"/>
                  </a:lnTo>
                  <a:lnTo>
                    <a:pt x="2039099" y="1280452"/>
                  </a:lnTo>
                  <a:lnTo>
                    <a:pt x="2042502" y="1280452"/>
                  </a:lnTo>
                  <a:lnTo>
                    <a:pt x="2042502" y="1259992"/>
                  </a:lnTo>
                  <a:lnTo>
                    <a:pt x="2041753" y="1259992"/>
                  </a:lnTo>
                  <a:lnTo>
                    <a:pt x="2037207" y="1260741"/>
                  </a:lnTo>
                  <a:lnTo>
                    <a:pt x="2016353" y="1262265"/>
                  </a:lnTo>
                  <a:lnTo>
                    <a:pt x="1988578" y="1263751"/>
                  </a:lnTo>
                  <a:lnTo>
                    <a:pt x="1965159" y="1264678"/>
                  </a:lnTo>
                  <a:lnTo>
                    <a:pt x="1959317" y="1264843"/>
                  </a:lnTo>
                  <a:lnTo>
                    <a:pt x="1937461" y="1264843"/>
                  </a:lnTo>
                  <a:lnTo>
                    <a:pt x="1927301" y="1264539"/>
                  </a:lnTo>
                  <a:lnTo>
                    <a:pt x="1921230" y="1264158"/>
                  </a:lnTo>
                  <a:lnTo>
                    <a:pt x="1918576" y="1263777"/>
                  </a:lnTo>
                  <a:lnTo>
                    <a:pt x="1918474" y="1264005"/>
                  </a:lnTo>
                  <a:lnTo>
                    <a:pt x="1918398" y="1264158"/>
                  </a:lnTo>
                  <a:lnTo>
                    <a:pt x="1916684" y="1267574"/>
                  </a:lnTo>
                  <a:lnTo>
                    <a:pt x="1918208" y="1269847"/>
                  </a:lnTo>
                  <a:lnTo>
                    <a:pt x="1920481" y="1272870"/>
                  </a:lnTo>
                  <a:lnTo>
                    <a:pt x="1920544" y="1273251"/>
                  </a:lnTo>
                  <a:lnTo>
                    <a:pt x="1923884" y="1293710"/>
                  </a:lnTo>
                  <a:lnTo>
                    <a:pt x="1924316" y="1305090"/>
                  </a:lnTo>
                  <a:lnTo>
                    <a:pt x="1925231" y="1326692"/>
                  </a:lnTo>
                  <a:lnTo>
                    <a:pt x="1926678" y="1369910"/>
                  </a:lnTo>
                  <a:lnTo>
                    <a:pt x="1926920" y="1400962"/>
                  </a:lnTo>
                  <a:lnTo>
                    <a:pt x="1929193" y="1401724"/>
                  </a:lnTo>
                  <a:lnTo>
                    <a:pt x="1931085" y="1401724"/>
                  </a:lnTo>
                  <a:lnTo>
                    <a:pt x="1945487" y="1400213"/>
                  </a:lnTo>
                  <a:lnTo>
                    <a:pt x="1953450" y="1399832"/>
                  </a:lnTo>
                  <a:lnTo>
                    <a:pt x="2007539" y="1397939"/>
                  </a:lnTo>
                  <a:lnTo>
                    <a:pt x="2033790" y="1397177"/>
                  </a:lnTo>
                  <a:lnTo>
                    <a:pt x="2053501" y="1397177"/>
                  </a:lnTo>
                  <a:lnTo>
                    <a:pt x="2057285" y="1397558"/>
                  </a:lnTo>
                  <a:lnTo>
                    <a:pt x="2062975" y="1397939"/>
                  </a:lnTo>
                  <a:lnTo>
                    <a:pt x="2062975" y="1397177"/>
                  </a:lnTo>
                  <a:lnTo>
                    <a:pt x="2062975" y="1392631"/>
                  </a:lnTo>
                  <a:lnTo>
                    <a:pt x="2063394" y="1380121"/>
                  </a:lnTo>
                  <a:lnTo>
                    <a:pt x="2064943" y="1335468"/>
                  </a:lnTo>
                  <a:lnTo>
                    <a:pt x="2066759" y="1301673"/>
                  </a:lnTo>
                  <a:lnTo>
                    <a:pt x="2067521" y="1288034"/>
                  </a:lnTo>
                  <a:lnTo>
                    <a:pt x="2068296" y="1280452"/>
                  </a:lnTo>
                  <a:lnTo>
                    <a:pt x="2069033" y="1273251"/>
                  </a:lnTo>
                  <a:lnTo>
                    <a:pt x="2069084" y="1272870"/>
                  </a:lnTo>
                  <a:lnTo>
                    <a:pt x="2069795" y="1267942"/>
                  </a:lnTo>
                  <a:lnTo>
                    <a:pt x="2069833" y="1267574"/>
                  </a:lnTo>
                  <a:lnTo>
                    <a:pt x="2070100" y="1264843"/>
                  </a:lnTo>
                  <a:lnTo>
                    <a:pt x="2070176" y="1264158"/>
                  </a:lnTo>
                  <a:close/>
                </a:path>
                <a:path w="8114030" h="2199640">
                  <a:moveTo>
                    <a:pt x="2131491" y="1437728"/>
                  </a:moveTo>
                  <a:lnTo>
                    <a:pt x="2129294" y="1432420"/>
                  </a:lnTo>
                  <a:lnTo>
                    <a:pt x="2126259" y="1432801"/>
                  </a:lnTo>
                  <a:lnTo>
                    <a:pt x="2114016" y="1433906"/>
                  </a:lnTo>
                  <a:lnTo>
                    <a:pt x="2106587" y="1434439"/>
                  </a:lnTo>
                  <a:lnTo>
                    <a:pt x="2107654" y="1434439"/>
                  </a:lnTo>
                  <a:lnTo>
                    <a:pt x="2094839" y="1434985"/>
                  </a:lnTo>
                  <a:lnTo>
                    <a:pt x="2063191" y="1435823"/>
                  </a:lnTo>
                  <a:lnTo>
                    <a:pt x="2052142" y="1435595"/>
                  </a:lnTo>
                  <a:lnTo>
                    <a:pt x="2040788" y="1434439"/>
                  </a:lnTo>
                  <a:lnTo>
                    <a:pt x="2023935" y="1432039"/>
                  </a:lnTo>
                  <a:lnTo>
                    <a:pt x="2022043" y="1431290"/>
                  </a:lnTo>
                  <a:lnTo>
                    <a:pt x="2018626" y="1437728"/>
                  </a:lnTo>
                  <a:lnTo>
                    <a:pt x="2017496" y="1444929"/>
                  </a:lnTo>
                  <a:lnTo>
                    <a:pt x="2019007" y="1445679"/>
                  </a:lnTo>
                  <a:lnTo>
                    <a:pt x="2027732" y="1450606"/>
                  </a:lnTo>
                  <a:lnTo>
                    <a:pt x="2066759" y="1455534"/>
                  </a:lnTo>
                  <a:lnTo>
                    <a:pt x="2078126" y="1455915"/>
                  </a:lnTo>
                  <a:lnTo>
                    <a:pt x="2105037" y="1454785"/>
                  </a:lnTo>
                  <a:lnTo>
                    <a:pt x="2125878" y="1452511"/>
                  </a:lnTo>
                  <a:lnTo>
                    <a:pt x="2128151" y="1451749"/>
                  </a:lnTo>
                  <a:lnTo>
                    <a:pt x="2130044" y="1450987"/>
                  </a:lnTo>
                  <a:lnTo>
                    <a:pt x="2130107" y="1450606"/>
                  </a:lnTo>
                  <a:lnTo>
                    <a:pt x="2131187" y="1444167"/>
                  </a:lnTo>
                  <a:lnTo>
                    <a:pt x="2131491" y="1437728"/>
                  </a:lnTo>
                  <a:close/>
                </a:path>
                <a:path w="8114030" h="2199640">
                  <a:moveTo>
                    <a:pt x="2153666" y="13258"/>
                  </a:moveTo>
                  <a:lnTo>
                    <a:pt x="2153462" y="12242"/>
                  </a:lnTo>
                  <a:lnTo>
                    <a:pt x="2153437" y="12090"/>
                  </a:lnTo>
                  <a:lnTo>
                    <a:pt x="2153323" y="11557"/>
                  </a:lnTo>
                  <a:lnTo>
                    <a:pt x="2153259" y="11341"/>
                  </a:lnTo>
                  <a:lnTo>
                    <a:pt x="2151773" y="10223"/>
                  </a:lnTo>
                  <a:lnTo>
                    <a:pt x="2148738" y="10604"/>
                  </a:lnTo>
                  <a:lnTo>
                    <a:pt x="2143683" y="10960"/>
                  </a:lnTo>
                  <a:lnTo>
                    <a:pt x="2144014" y="10960"/>
                  </a:lnTo>
                  <a:lnTo>
                    <a:pt x="2137206" y="11341"/>
                  </a:lnTo>
                  <a:lnTo>
                    <a:pt x="2131898" y="11557"/>
                  </a:lnTo>
                  <a:lnTo>
                    <a:pt x="2109406" y="12242"/>
                  </a:lnTo>
                  <a:lnTo>
                    <a:pt x="2099551" y="12242"/>
                  </a:lnTo>
                  <a:lnTo>
                    <a:pt x="2094014" y="12090"/>
                  </a:lnTo>
                  <a:lnTo>
                    <a:pt x="2070468" y="10960"/>
                  </a:lnTo>
                  <a:lnTo>
                    <a:pt x="2061235" y="10223"/>
                  </a:lnTo>
                  <a:lnTo>
                    <a:pt x="2061895" y="10223"/>
                  </a:lnTo>
                  <a:lnTo>
                    <a:pt x="2055609" y="9334"/>
                  </a:lnTo>
                  <a:lnTo>
                    <a:pt x="2045652" y="7569"/>
                  </a:lnTo>
                  <a:lnTo>
                    <a:pt x="2043760" y="6819"/>
                  </a:lnTo>
                  <a:lnTo>
                    <a:pt x="2039975" y="13258"/>
                  </a:lnTo>
                  <a:lnTo>
                    <a:pt x="2038451" y="20459"/>
                  </a:lnTo>
                  <a:lnTo>
                    <a:pt x="2039975" y="21590"/>
                  </a:lnTo>
                  <a:lnTo>
                    <a:pt x="2045284" y="25387"/>
                  </a:lnTo>
                  <a:lnTo>
                    <a:pt x="2062708" y="30314"/>
                  </a:lnTo>
                  <a:lnTo>
                    <a:pt x="2080907" y="32588"/>
                  </a:lnTo>
                  <a:lnTo>
                    <a:pt x="2086203" y="33337"/>
                  </a:lnTo>
                  <a:lnTo>
                    <a:pt x="2093874" y="33769"/>
                  </a:lnTo>
                  <a:lnTo>
                    <a:pt x="2098370" y="33934"/>
                  </a:lnTo>
                  <a:lnTo>
                    <a:pt x="2104809" y="33934"/>
                  </a:lnTo>
                  <a:lnTo>
                    <a:pt x="2127135" y="33337"/>
                  </a:lnTo>
                  <a:lnTo>
                    <a:pt x="2148357" y="30695"/>
                  </a:lnTo>
                  <a:lnTo>
                    <a:pt x="2152904" y="29171"/>
                  </a:lnTo>
                  <a:lnTo>
                    <a:pt x="2153666" y="17805"/>
                  </a:lnTo>
                  <a:lnTo>
                    <a:pt x="2153666" y="13258"/>
                  </a:lnTo>
                  <a:close/>
                </a:path>
                <a:path w="8114030" h="2199640">
                  <a:moveTo>
                    <a:pt x="2167572" y="1235354"/>
                  </a:moveTo>
                  <a:lnTo>
                    <a:pt x="2165667" y="1235354"/>
                  </a:lnTo>
                  <a:lnTo>
                    <a:pt x="2159228" y="1234973"/>
                  </a:lnTo>
                  <a:lnTo>
                    <a:pt x="2139518" y="1234973"/>
                  </a:lnTo>
                  <a:lnTo>
                    <a:pt x="2137626" y="1236865"/>
                  </a:lnTo>
                  <a:lnTo>
                    <a:pt x="2138388" y="1238770"/>
                  </a:lnTo>
                  <a:lnTo>
                    <a:pt x="2140280" y="1242555"/>
                  </a:lnTo>
                  <a:lnTo>
                    <a:pt x="2141778" y="1261922"/>
                  </a:lnTo>
                  <a:lnTo>
                    <a:pt x="2142058" y="1267091"/>
                  </a:lnTo>
                  <a:lnTo>
                    <a:pt x="2142172" y="1418780"/>
                  </a:lnTo>
                  <a:lnTo>
                    <a:pt x="2143696" y="1418780"/>
                  </a:lnTo>
                  <a:lnTo>
                    <a:pt x="2163013" y="1417637"/>
                  </a:lnTo>
                  <a:lnTo>
                    <a:pt x="2164918" y="1417256"/>
                  </a:lnTo>
                  <a:lnTo>
                    <a:pt x="2166048" y="1414983"/>
                  </a:lnTo>
                  <a:lnTo>
                    <a:pt x="2166162" y="1267091"/>
                  </a:lnTo>
                  <a:lnTo>
                    <a:pt x="2166251" y="1261922"/>
                  </a:lnTo>
                  <a:lnTo>
                    <a:pt x="2166429" y="1252410"/>
                  </a:lnTo>
                  <a:lnTo>
                    <a:pt x="2167534" y="1238770"/>
                  </a:lnTo>
                  <a:lnTo>
                    <a:pt x="2167572" y="1235354"/>
                  </a:lnTo>
                  <a:close/>
                </a:path>
                <a:path w="8114030" h="2199640">
                  <a:moveTo>
                    <a:pt x="2189543" y="1563547"/>
                  </a:moveTo>
                  <a:lnTo>
                    <a:pt x="2185733" y="1558988"/>
                  </a:lnTo>
                  <a:lnTo>
                    <a:pt x="2183866" y="1557858"/>
                  </a:lnTo>
                  <a:lnTo>
                    <a:pt x="2177796" y="1554073"/>
                  </a:lnTo>
                  <a:lnTo>
                    <a:pt x="2127745" y="1530604"/>
                  </a:lnTo>
                  <a:lnTo>
                    <a:pt x="2087981" y="1513522"/>
                  </a:lnTo>
                  <a:lnTo>
                    <a:pt x="2091016" y="1508594"/>
                  </a:lnTo>
                  <a:lnTo>
                    <a:pt x="2095944" y="1499501"/>
                  </a:lnTo>
                  <a:lnTo>
                    <a:pt x="2096058" y="1499120"/>
                  </a:lnTo>
                  <a:lnTo>
                    <a:pt x="2097112" y="1495704"/>
                  </a:lnTo>
                  <a:lnTo>
                    <a:pt x="2097455" y="1494574"/>
                  </a:lnTo>
                  <a:lnTo>
                    <a:pt x="2106168" y="1494193"/>
                  </a:lnTo>
                  <a:lnTo>
                    <a:pt x="2123605" y="1493812"/>
                  </a:lnTo>
                  <a:lnTo>
                    <a:pt x="2131949" y="1493812"/>
                  </a:lnTo>
                  <a:lnTo>
                    <a:pt x="2174773" y="1494193"/>
                  </a:lnTo>
                  <a:lnTo>
                    <a:pt x="2180069" y="1494193"/>
                  </a:lnTo>
                  <a:lnTo>
                    <a:pt x="2180005" y="1493812"/>
                  </a:lnTo>
                  <a:lnTo>
                    <a:pt x="2179320" y="1490027"/>
                  </a:lnTo>
                  <a:lnTo>
                    <a:pt x="2179205" y="1488884"/>
                  </a:lnTo>
                  <a:lnTo>
                    <a:pt x="2178558" y="1482064"/>
                  </a:lnTo>
                  <a:lnTo>
                    <a:pt x="2178266" y="1480375"/>
                  </a:lnTo>
                  <a:lnTo>
                    <a:pt x="2178227" y="1480146"/>
                  </a:lnTo>
                  <a:lnTo>
                    <a:pt x="2178126" y="1479613"/>
                  </a:lnTo>
                  <a:lnTo>
                    <a:pt x="2178024" y="1478991"/>
                  </a:lnTo>
                  <a:lnTo>
                    <a:pt x="2177948" y="1478572"/>
                  </a:lnTo>
                  <a:lnTo>
                    <a:pt x="2177859" y="1478038"/>
                  </a:lnTo>
                  <a:lnTo>
                    <a:pt x="2177745" y="1477403"/>
                  </a:lnTo>
                  <a:lnTo>
                    <a:pt x="2177135" y="1473885"/>
                  </a:lnTo>
                  <a:lnTo>
                    <a:pt x="2177046" y="1472590"/>
                  </a:lnTo>
                  <a:lnTo>
                    <a:pt x="2176665" y="1470698"/>
                  </a:lnTo>
                  <a:lnTo>
                    <a:pt x="2173630" y="1469555"/>
                  </a:lnTo>
                  <a:lnTo>
                    <a:pt x="2172487" y="1469936"/>
                  </a:lnTo>
                  <a:lnTo>
                    <a:pt x="2161832" y="1471726"/>
                  </a:lnTo>
                  <a:lnTo>
                    <a:pt x="2117217" y="1476578"/>
                  </a:lnTo>
                  <a:lnTo>
                    <a:pt x="2067864" y="1479613"/>
                  </a:lnTo>
                  <a:lnTo>
                    <a:pt x="2048459" y="1480146"/>
                  </a:lnTo>
                  <a:lnTo>
                    <a:pt x="2036000" y="1480146"/>
                  </a:lnTo>
                  <a:lnTo>
                    <a:pt x="2024151" y="1480375"/>
                  </a:lnTo>
                  <a:lnTo>
                    <a:pt x="2015871" y="1480375"/>
                  </a:lnTo>
                  <a:lnTo>
                    <a:pt x="2007387" y="1480146"/>
                  </a:lnTo>
                  <a:lnTo>
                    <a:pt x="2008479" y="1480146"/>
                  </a:lnTo>
                  <a:lnTo>
                    <a:pt x="1990852" y="1479334"/>
                  </a:lnTo>
                  <a:lnTo>
                    <a:pt x="1984857" y="1478991"/>
                  </a:lnTo>
                  <a:lnTo>
                    <a:pt x="1979917" y="1478572"/>
                  </a:lnTo>
                  <a:lnTo>
                    <a:pt x="1973529" y="1477899"/>
                  </a:lnTo>
                  <a:lnTo>
                    <a:pt x="1971624" y="1477530"/>
                  </a:lnTo>
                  <a:lnTo>
                    <a:pt x="1970239" y="1479613"/>
                  </a:lnTo>
                  <a:lnTo>
                    <a:pt x="1970303" y="1480146"/>
                  </a:lnTo>
                  <a:lnTo>
                    <a:pt x="1970417" y="1480375"/>
                  </a:lnTo>
                  <a:lnTo>
                    <a:pt x="1970506" y="1480553"/>
                  </a:lnTo>
                  <a:lnTo>
                    <a:pt x="1972398" y="1488884"/>
                  </a:lnTo>
                  <a:lnTo>
                    <a:pt x="1975053" y="1496466"/>
                  </a:lnTo>
                  <a:lnTo>
                    <a:pt x="1975053" y="1496847"/>
                  </a:lnTo>
                  <a:lnTo>
                    <a:pt x="1975434" y="1497228"/>
                  </a:lnTo>
                  <a:lnTo>
                    <a:pt x="1976183" y="1499120"/>
                  </a:lnTo>
                  <a:lnTo>
                    <a:pt x="1978456" y="1501775"/>
                  </a:lnTo>
                  <a:lnTo>
                    <a:pt x="1982254" y="1501394"/>
                  </a:lnTo>
                  <a:lnTo>
                    <a:pt x="2040610" y="1496847"/>
                  </a:lnTo>
                  <a:lnTo>
                    <a:pt x="2069795" y="1495704"/>
                  </a:lnTo>
                  <a:lnTo>
                    <a:pt x="2066963" y="1504454"/>
                  </a:lnTo>
                  <a:lnTo>
                    <a:pt x="2038604" y="1535569"/>
                  </a:lnTo>
                  <a:lnTo>
                    <a:pt x="2005152" y="1555826"/>
                  </a:lnTo>
                  <a:lnTo>
                    <a:pt x="1967661" y="1570507"/>
                  </a:lnTo>
                  <a:lnTo>
                    <a:pt x="1960651" y="1572260"/>
                  </a:lnTo>
                  <a:lnTo>
                    <a:pt x="1959508" y="1572641"/>
                  </a:lnTo>
                  <a:lnTo>
                    <a:pt x="1959432" y="1572895"/>
                  </a:lnTo>
                  <a:lnTo>
                    <a:pt x="1958759" y="1575295"/>
                  </a:lnTo>
                  <a:lnTo>
                    <a:pt x="1959508" y="1576044"/>
                  </a:lnTo>
                  <a:lnTo>
                    <a:pt x="1968601" y="1587042"/>
                  </a:lnTo>
                  <a:lnTo>
                    <a:pt x="1970874" y="1588935"/>
                  </a:lnTo>
                  <a:lnTo>
                    <a:pt x="1975434" y="1588554"/>
                  </a:lnTo>
                  <a:lnTo>
                    <a:pt x="1978075" y="1587804"/>
                  </a:lnTo>
                  <a:lnTo>
                    <a:pt x="2020074" y="1570507"/>
                  </a:lnTo>
                  <a:lnTo>
                    <a:pt x="2060549" y="1545704"/>
                  </a:lnTo>
                  <a:lnTo>
                    <a:pt x="2077745" y="1527543"/>
                  </a:lnTo>
                  <a:lnTo>
                    <a:pt x="2085721" y="1530604"/>
                  </a:lnTo>
                  <a:lnTo>
                    <a:pt x="2119846" y="1547672"/>
                  </a:lnTo>
                  <a:lnTo>
                    <a:pt x="2153513" y="1568615"/>
                  </a:lnTo>
                  <a:lnTo>
                    <a:pt x="2173630" y="1585518"/>
                  </a:lnTo>
                  <a:lnTo>
                    <a:pt x="2187270" y="1566570"/>
                  </a:lnTo>
                  <a:lnTo>
                    <a:pt x="2189543" y="1563547"/>
                  </a:lnTo>
                  <a:close/>
                </a:path>
                <a:path w="8114030" h="2199640">
                  <a:moveTo>
                    <a:pt x="2195347" y="76161"/>
                  </a:moveTo>
                  <a:lnTo>
                    <a:pt x="2195284" y="75793"/>
                  </a:lnTo>
                  <a:lnTo>
                    <a:pt x="2195207" y="75412"/>
                  </a:lnTo>
                  <a:lnTo>
                    <a:pt x="2194661" y="72377"/>
                  </a:lnTo>
                  <a:lnTo>
                    <a:pt x="2194598" y="67830"/>
                  </a:lnTo>
                  <a:lnTo>
                    <a:pt x="2193633" y="60452"/>
                  </a:lnTo>
                  <a:lnTo>
                    <a:pt x="2193556" y="59931"/>
                  </a:lnTo>
                  <a:lnTo>
                    <a:pt x="2193442" y="59029"/>
                  </a:lnTo>
                  <a:lnTo>
                    <a:pt x="2193366" y="58597"/>
                  </a:lnTo>
                  <a:lnTo>
                    <a:pt x="2193264" y="57950"/>
                  </a:lnTo>
                  <a:lnTo>
                    <a:pt x="2193201" y="57594"/>
                  </a:lnTo>
                  <a:lnTo>
                    <a:pt x="2193074" y="56845"/>
                  </a:lnTo>
                  <a:lnTo>
                    <a:pt x="2192693" y="54559"/>
                  </a:lnTo>
                  <a:lnTo>
                    <a:pt x="2192324" y="52666"/>
                  </a:lnTo>
                  <a:lnTo>
                    <a:pt x="2189289" y="51536"/>
                  </a:lnTo>
                  <a:lnTo>
                    <a:pt x="2188146" y="51917"/>
                  </a:lnTo>
                  <a:lnTo>
                    <a:pt x="2177504" y="53695"/>
                  </a:lnTo>
                  <a:lnTo>
                    <a:pt x="2134679" y="57950"/>
                  </a:lnTo>
                  <a:lnTo>
                    <a:pt x="2078367" y="60159"/>
                  </a:lnTo>
                  <a:lnTo>
                    <a:pt x="2060498" y="60159"/>
                  </a:lnTo>
                  <a:lnTo>
                    <a:pt x="2044763" y="60452"/>
                  </a:lnTo>
                  <a:lnTo>
                    <a:pt x="2037537" y="60452"/>
                  </a:lnTo>
                  <a:lnTo>
                    <a:pt x="2029650" y="60159"/>
                  </a:lnTo>
                  <a:lnTo>
                    <a:pt x="2030349" y="60159"/>
                  </a:lnTo>
                  <a:lnTo>
                    <a:pt x="2008136" y="58737"/>
                  </a:lnTo>
                  <a:lnTo>
                    <a:pt x="1997532" y="57594"/>
                  </a:lnTo>
                  <a:lnTo>
                    <a:pt x="1995627" y="57213"/>
                  </a:lnTo>
                  <a:lnTo>
                    <a:pt x="1994115" y="59486"/>
                  </a:lnTo>
                  <a:lnTo>
                    <a:pt x="1994217" y="59677"/>
                  </a:lnTo>
                  <a:lnTo>
                    <a:pt x="1994331" y="59931"/>
                  </a:lnTo>
                  <a:lnTo>
                    <a:pt x="1994446" y="60159"/>
                  </a:lnTo>
                  <a:lnTo>
                    <a:pt x="1994547" y="60452"/>
                  </a:lnTo>
                  <a:lnTo>
                    <a:pt x="1997532" y="72377"/>
                  </a:lnTo>
                  <a:lnTo>
                    <a:pt x="1998967" y="76327"/>
                  </a:lnTo>
                  <a:lnTo>
                    <a:pt x="1999043" y="76923"/>
                  </a:lnTo>
                  <a:lnTo>
                    <a:pt x="1999424" y="77304"/>
                  </a:lnTo>
                  <a:lnTo>
                    <a:pt x="2000186" y="79197"/>
                  </a:lnTo>
                  <a:lnTo>
                    <a:pt x="2002459" y="81851"/>
                  </a:lnTo>
                  <a:lnTo>
                    <a:pt x="2006244" y="81470"/>
                  </a:lnTo>
                  <a:lnTo>
                    <a:pt x="2015718" y="80708"/>
                  </a:lnTo>
                  <a:lnTo>
                    <a:pt x="2039594" y="79197"/>
                  </a:lnTo>
                  <a:lnTo>
                    <a:pt x="2049068" y="78435"/>
                  </a:lnTo>
                  <a:lnTo>
                    <a:pt x="2086152" y="76923"/>
                  </a:lnTo>
                  <a:lnTo>
                    <a:pt x="2145322" y="75412"/>
                  </a:lnTo>
                  <a:lnTo>
                    <a:pt x="2161248" y="75412"/>
                  </a:lnTo>
                  <a:lnTo>
                    <a:pt x="2182850" y="75793"/>
                  </a:lnTo>
                  <a:lnTo>
                    <a:pt x="2190051" y="76161"/>
                  </a:lnTo>
                  <a:lnTo>
                    <a:pt x="2195347" y="76161"/>
                  </a:lnTo>
                  <a:close/>
                </a:path>
                <a:path w="8114030" h="2199640">
                  <a:moveTo>
                    <a:pt x="2215438" y="242150"/>
                  </a:moveTo>
                  <a:lnTo>
                    <a:pt x="2214676" y="238747"/>
                  </a:lnTo>
                  <a:lnTo>
                    <a:pt x="2214600" y="238315"/>
                  </a:lnTo>
                  <a:lnTo>
                    <a:pt x="2212784" y="228130"/>
                  </a:lnTo>
                  <a:lnTo>
                    <a:pt x="2212022" y="225107"/>
                  </a:lnTo>
                  <a:lnTo>
                    <a:pt x="2209368" y="226237"/>
                  </a:lnTo>
                  <a:lnTo>
                    <a:pt x="2197328" y="229806"/>
                  </a:lnTo>
                  <a:lnTo>
                    <a:pt x="2145804" y="238315"/>
                  </a:lnTo>
                  <a:lnTo>
                    <a:pt x="2107806" y="242150"/>
                  </a:lnTo>
                  <a:lnTo>
                    <a:pt x="2107882" y="239687"/>
                  </a:lnTo>
                  <a:lnTo>
                    <a:pt x="2107984" y="236093"/>
                  </a:lnTo>
                  <a:lnTo>
                    <a:pt x="2108098" y="232016"/>
                  </a:lnTo>
                  <a:lnTo>
                    <a:pt x="2108212" y="228130"/>
                  </a:lnTo>
                  <a:lnTo>
                    <a:pt x="2108301" y="225107"/>
                  </a:lnTo>
                  <a:lnTo>
                    <a:pt x="2108949" y="202742"/>
                  </a:lnTo>
                  <a:lnTo>
                    <a:pt x="2124938" y="200088"/>
                  </a:lnTo>
                  <a:lnTo>
                    <a:pt x="2134603" y="197129"/>
                  </a:lnTo>
                  <a:lnTo>
                    <a:pt x="2162975" y="166814"/>
                  </a:lnTo>
                  <a:lnTo>
                    <a:pt x="2165553" y="134886"/>
                  </a:lnTo>
                  <a:lnTo>
                    <a:pt x="2163711" y="126161"/>
                  </a:lnTo>
                  <a:lnTo>
                    <a:pt x="2158161" y="119113"/>
                  </a:lnTo>
                  <a:lnTo>
                    <a:pt x="2148878" y="111455"/>
                  </a:lnTo>
                  <a:lnTo>
                    <a:pt x="2147227" y="110083"/>
                  </a:lnTo>
                  <a:lnTo>
                    <a:pt x="2141156" y="105511"/>
                  </a:lnTo>
                  <a:lnTo>
                    <a:pt x="2141156" y="141732"/>
                  </a:lnTo>
                  <a:lnTo>
                    <a:pt x="2141055" y="150444"/>
                  </a:lnTo>
                  <a:lnTo>
                    <a:pt x="2115362" y="183769"/>
                  </a:lnTo>
                  <a:lnTo>
                    <a:pt x="2108289" y="185000"/>
                  </a:lnTo>
                  <a:lnTo>
                    <a:pt x="2109686" y="185000"/>
                  </a:lnTo>
                  <a:lnTo>
                    <a:pt x="2095296" y="185686"/>
                  </a:lnTo>
                  <a:lnTo>
                    <a:pt x="2082622" y="185953"/>
                  </a:lnTo>
                  <a:lnTo>
                    <a:pt x="2074811" y="185000"/>
                  </a:lnTo>
                  <a:lnTo>
                    <a:pt x="2049830" y="164109"/>
                  </a:lnTo>
                  <a:lnTo>
                    <a:pt x="2048510" y="158940"/>
                  </a:lnTo>
                  <a:lnTo>
                    <a:pt x="2048497" y="158292"/>
                  </a:lnTo>
                  <a:lnTo>
                    <a:pt x="2048306" y="150444"/>
                  </a:lnTo>
                  <a:lnTo>
                    <a:pt x="2048344" y="148932"/>
                  </a:lnTo>
                  <a:lnTo>
                    <a:pt x="2072259" y="113919"/>
                  </a:lnTo>
                  <a:lnTo>
                    <a:pt x="2105215" y="111455"/>
                  </a:lnTo>
                  <a:lnTo>
                    <a:pt x="2111743" y="111937"/>
                  </a:lnTo>
                  <a:lnTo>
                    <a:pt x="2116772" y="113766"/>
                  </a:lnTo>
                  <a:lnTo>
                    <a:pt x="2122970" y="117475"/>
                  </a:lnTo>
                  <a:lnTo>
                    <a:pt x="2133206" y="123913"/>
                  </a:lnTo>
                  <a:lnTo>
                    <a:pt x="2141156" y="141732"/>
                  </a:lnTo>
                  <a:lnTo>
                    <a:pt x="2141156" y="105511"/>
                  </a:lnTo>
                  <a:lnTo>
                    <a:pt x="2135746" y="101434"/>
                  </a:lnTo>
                  <a:lnTo>
                    <a:pt x="2126475" y="97028"/>
                  </a:lnTo>
                  <a:lnTo>
                    <a:pt x="2114385" y="95491"/>
                  </a:lnTo>
                  <a:lnTo>
                    <a:pt x="2094928" y="95491"/>
                  </a:lnTo>
                  <a:lnTo>
                    <a:pt x="2054567" y="104775"/>
                  </a:lnTo>
                  <a:lnTo>
                    <a:pt x="2028151" y="132943"/>
                  </a:lnTo>
                  <a:lnTo>
                    <a:pt x="2025192" y="162572"/>
                  </a:lnTo>
                  <a:lnTo>
                    <a:pt x="2032012" y="174129"/>
                  </a:lnTo>
                  <a:lnTo>
                    <a:pt x="2066124" y="201155"/>
                  </a:lnTo>
                  <a:lnTo>
                    <a:pt x="2084692" y="203504"/>
                  </a:lnTo>
                  <a:lnTo>
                    <a:pt x="2085073" y="244055"/>
                  </a:lnTo>
                  <a:lnTo>
                    <a:pt x="2041702" y="245630"/>
                  </a:lnTo>
                  <a:lnTo>
                    <a:pt x="2036165" y="245757"/>
                  </a:lnTo>
                  <a:lnTo>
                    <a:pt x="1991956" y="245757"/>
                  </a:lnTo>
                  <a:lnTo>
                    <a:pt x="1986267" y="245186"/>
                  </a:lnTo>
                  <a:lnTo>
                    <a:pt x="1986813" y="245186"/>
                  </a:lnTo>
                  <a:lnTo>
                    <a:pt x="1982749" y="244424"/>
                  </a:lnTo>
                  <a:lnTo>
                    <a:pt x="1980857" y="244055"/>
                  </a:lnTo>
                  <a:lnTo>
                    <a:pt x="1979333" y="246329"/>
                  </a:lnTo>
                  <a:lnTo>
                    <a:pt x="1979714" y="247078"/>
                  </a:lnTo>
                  <a:lnTo>
                    <a:pt x="1981238" y="253530"/>
                  </a:lnTo>
                  <a:lnTo>
                    <a:pt x="1983130" y="260731"/>
                  </a:lnTo>
                  <a:lnTo>
                    <a:pt x="1983244" y="261035"/>
                  </a:lnTo>
                  <a:lnTo>
                    <a:pt x="1984641" y="264896"/>
                  </a:lnTo>
                  <a:lnTo>
                    <a:pt x="1985784" y="268300"/>
                  </a:lnTo>
                  <a:lnTo>
                    <a:pt x="1988058" y="269824"/>
                  </a:lnTo>
                  <a:lnTo>
                    <a:pt x="2005482" y="268300"/>
                  </a:lnTo>
                  <a:lnTo>
                    <a:pt x="2075357" y="264045"/>
                  </a:lnTo>
                  <a:lnTo>
                    <a:pt x="2144052" y="256882"/>
                  </a:lnTo>
                  <a:lnTo>
                    <a:pt x="2183168" y="251002"/>
                  </a:lnTo>
                  <a:lnTo>
                    <a:pt x="2212784" y="244424"/>
                  </a:lnTo>
                  <a:lnTo>
                    <a:pt x="2215438" y="242150"/>
                  </a:lnTo>
                  <a:close/>
                </a:path>
                <a:path w="8114030" h="2199640">
                  <a:moveTo>
                    <a:pt x="2252573" y="749"/>
                  </a:moveTo>
                  <a:lnTo>
                    <a:pt x="2249919" y="749"/>
                  </a:lnTo>
                  <a:lnTo>
                    <a:pt x="2228316" y="0"/>
                  </a:lnTo>
                  <a:lnTo>
                    <a:pt x="2224532" y="0"/>
                  </a:lnTo>
                  <a:lnTo>
                    <a:pt x="2222639" y="1892"/>
                  </a:lnTo>
                  <a:lnTo>
                    <a:pt x="2223389" y="3784"/>
                  </a:lnTo>
                  <a:lnTo>
                    <a:pt x="2225294" y="7569"/>
                  </a:lnTo>
                  <a:lnTo>
                    <a:pt x="2226780" y="27241"/>
                  </a:lnTo>
                  <a:lnTo>
                    <a:pt x="2227072" y="32461"/>
                  </a:lnTo>
                  <a:lnTo>
                    <a:pt x="2227186" y="322122"/>
                  </a:lnTo>
                  <a:lnTo>
                    <a:pt x="2228697" y="322122"/>
                  </a:lnTo>
                  <a:lnTo>
                    <a:pt x="2248027" y="320979"/>
                  </a:lnTo>
                  <a:lnTo>
                    <a:pt x="2249919" y="320598"/>
                  </a:lnTo>
                  <a:lnTo>
                    <a:pt x="2251062" y="318325"/>
                  </a:lnTo>
                  <a:lnTo>
                    <a:pt x="2251176" y="32461"/>
                  </a:lnTo>
                  <a:lnTo>
                    <a:pt x="2251265" y="27241"/>
                  </a:lnTo>
                  <a:lnTo>
                    <a:pt x="2251443" y="17805"/>
                  </a:lnTo>
                  <a:lnTo>
                    <a:pt x="2252573" y="3784"/>
                  </a:lnTo>
                  <a:lnTo>
                    <a:pt x="2252573" y="749"/>
                  </a:lnTo>
                  <a:close/>
                </a:path>
                <a:path w="8114030" h="2199640">
                  <a:moveTo>
                    <a:pt x="2311311" y="788022"/>
                  </a:moveTo>
                  <a:lnTo>
                    <a:pt x="2193823" y="788022"/>
                  </a:lnTo>
                  <a:lnTo>
                    <a:pt x="2193823" y="810755"/>
                  </a:lnTo>
                  <a:lnTo>
                    <a:pt x="2311311" y="810755"/>
                  </a:lnTo>
                  <a:lnTo>
                    <a:pt x="2311311" y="788022"/>
                  </a:lnTo>
                  <a:close/>
                </a:path>
                <a:path w="8114030" h="2199640">
                  <a:moveTo>
                    <a:pt x="2500452" y="55003"/>
                  </a:moveTo>
                  <a:lnTo>
                    <a:pt x="2479471" y="22313"/>
                  </a:lnTo>
                  <a:lnTo>
                    <a:pt x="2477871" y="21463"/>
                  </a:lnTo>
                  <a:lnTo>
                    <a:pt x="2477871" y="52666"/>
                  </a:lnTo>
                  <a:lnTo>
                    <a:pt x="2477871" y="78816"/>
                  </a:lnTo>
                  <a:lnTo>
                    <a:pt x="2443657" y="106895"/>
                  </a:lnTo>
                  <a:lnTo>
                    <a:pt x="2433116" y="109054"/>
                  </a:lnTo>
                  <a:lnTo>
                    <a:pt x="2429789" y="109054"/>
                  </a:lnTo>
                  <a:lnTo>
                    <a:pt x="2416302" y="109283"/>
                  </a:lnTo>
                  <a:lnTo>
                    <a:pt x="2371382" y="80708"/>
                  </a:lnTo>
                  <a:lnTo>
                    <a:pt x="2371382" y="55702"/>
                  </a:lnTo>
                  <a:lnTo>
                    <a:pt x="2405888" y="28460"/>
                  </a:lnTo>
                  <a:lnTo>
                    <a:pt x="2426322" y="25692"/>
                  </a:lnTo>
                  <a:lnTo>
                    <a:pt x="2426017" y="25692"/>
                  </a:lnTo>
                  <a:lnTo>
                    <a:pt x="2432520" y="25400"/>
                  </a:lnTo>
                  <a:lnTo>
                    <a:pt x="2437917" y="25692"/>
                  </a:lnTo>
                  <a:lnTo>
                    <a:pt x="2442730" y="26924"/>
                  </a:lnTo>
                  <a:lnTo>
                    <a:pt x="2450401" y="29743"/>
                  </a:lnTo>
                  <a:lnTo>
                    <a:pt x="2462720" y="34480"/>
                  </a:lnTo>
                  <a:lnTo>
                    <a:pt x="2477871" y="52666"/>
                  </a:lnTo>
                  <a:lnTo>
                    <a:pt x="2477871" y="21463"/>
                  </a:lnTo>
                  <a:lnTo>
                    <a:pt x="2437358" y="9131"/>
                  </a:lnTo>
                  <a:lnTo>
                    <a:pt x="2412276" y="9804"/>
                  </a:lnTo>
                  <a:lnTo>
                    <a:pt x="2376220" y="22313"/>
                  </a:lnTo>
                  <a:lnTo>
                    <a:pt x="2350274" y="52387"/>
                  </a:lnTo>
                  <a:lnTo>
                    <a:pt x="2350236" y="52666"/>
                  </a:lnTo>
                  <a:lnTo>
                    <a:pt x="2349182" y="58902"/>
                  </a:lnTo>
                  <a:lnTo>
                    <a:pt x="2349182" y="79692"/>
                  </a:lnTo>
                  <a:lnTo>
                    <a:pt x="2350325" y="86537"/>
                  </a:lnTo>
                  <a:lnTo>
                    <a:pt x="2376894" y="116281"/>
                  </a:lnTo>
                  <a:lnTo>
                    <a:pt x="2412339" y="126530"/>
                  </a:lnTo>
                  <a:lnTo>
                    <a:pt x="2424442" y="126187"/>
                  </a:lnTo>
                  <a:lnTo>
                    <a:pt x="2462530" y="117856"/>
                  </a:lnTo>
                  <a:lnTo>
                    <a:pt x="2496210" y="89065"/>
                  </a:lnTo>
                  <a:lnTo>
                    <a:pt x="2500452" y="76441"/>
                  </a:lnTo>
                  <a:lnTo>
                    <a:pt x="2500452" y="55003"/>
                  </a:lnTo>
                  <a:close/>
                </a:path>
                <a:path w="8114030" h="2199640">
                  <a:moveTo>
                    <a:pt x="2533561" y="154889"/>
                  </a:moveTo>
                  <a:lnTo>
                    <a:pt x="2532786" y="151396"/>
                  </a:lnTo>
                  <a:lnTo>
                    <a:pt x="2530932" y="142113"/>
                  </a:lnTo>
                  <a:lnTo>
                    <a:pt x="2530551" y="139458"/>
                  </a:lnTo>
                  <a:lnTo>
                    <a:pt x="2527516" y="140208"/>
                  </a:lnTo>
                  <a:lnTo>
                    <a:pt x="2471242" y="150101"/>
                  </a:lnTo>
                  <a:lnTo>
                    <a:pt x="2410269" y="155638"/>
                  </a:lnTo>
                  <a:lnTo>
                    <a:pt x="2388108" y="156794"/>
                  </a:lnTo>
                  <a:lnTo>
                    <a:pt x="2389352" y="156794"/>
                  </a:lnTo>
                  <a:lnTo>
                    <a:pt x="2373388" y="157264"/>
                  </a:lnTo>
                  <a:lnTo>
                    <a:pt x="2374379" y="157264"/>
                  </a:lnTo>
                  <a:lnTo>
                    <a:pt x="2363546" y="157480"/>
                  </a:lnTo>
                  <a:lnTo>
                    <a:pt x="2353119" y="157480"/>
                  </a:lnTo>
                  <a:lnTo>
                    <a:pt x="2328519" y="157035"/>
                  </a:lnTo>
                  <a:lnTo>
                    <a:pt x="2321496" y="156794"/>
                  </a:lnTo>
                  <a:lnTo>
                    <a:pt x="2316975" y="156413"/>
                  </a:lnTo>
                  <a:lnTo>
                    <a:pt x="2311425" y="155638"/>
                  </a:lnTo>
                  <a:lnTo>
                    <a:pt x="2311666" y="155638"/>
                  </a:lnTo>
                  <a:lnTo>
                    <a:pt x="2310371" y="155371"/>
                  </a:lnTo>
                  <a:lnTo>
                    <a:pt x="2308847" y="157645"/>
                  </a:lnTo>
                  <a:lnTo>
                    <a:pt x="2309228" y="158407"/>
                  </a:lnTo>
                  <a:lnTo>
                    <a:pt x="2310752" y="164465"/>
                  </a:lnTo>
                  <a:lnTo>
                    <a:pt x="2312644" y="171665"/>
                  </a:lnTo>
                  <a:lnTo>
                    <a:pt x="2314156" y="175831"/>
                  </a:lnTo>
                  <a:lnTo>
                    <a:pt x="2315299" y="179247"/>
                  </a:lnTo>
                  <a:lnTo>
                    <a:pt x="2317572" y="180759"/>
                  </a:lnTo>
                  <a:lnTo>
                    <a:pt x="2329256" y="179705"/>
                  </a:lnTo>
                  <a:lnTo>
                    <a:pt x="2335022" y="179247"/>
                  </a:lnTo>
                  <a:lnTo>
                    <a:pt x="2392222" y="175463"/>
                  </a:lnTo>
                  <a:lnTo>
                    <a:pt x="2394127" y="175463"/>
                  </a:lnTo>
                  <a:lnTo>
                    <a:pt x="2397531" y="175082"/>
                  </a:lnTo>
                  <a:lnTo>
                    <a:pt x="2399423" y="174701"/>
                  </a:lnTo>
                  <a:lnTo>
                    <a:pt x="2399309" y="175463"/>
                  </a:lnTo>
                  <a:lnTo>
                    <a:pt x="2399258" y="175831"/>
                  </a:lnTo>
                  <a:lnTo>
                    <a:pt x="2399169" y="176352"/>
                  </a:lnTo>
                  <a:lnTo>
                    <a:pt x="2399080" y="176923"/>
                  </a:lnTo>
                  <a:lnTo>
                    <a:pt x="2399004" y="177431"/>
                  </a:lnTo>
                  <a:lnTo>
                    <a:pt x="2397912" y="184556"/>
                  </a:lnTo>
                  <a:lnTo>
                    <a:pt x="2383701" y="224536"/>
                  </a:lnTo>
                  <a:lnTo>
                    <a:pt x="2368346" y="247840"/>
                  </a:lnTo>
                  <a:lnTo>
                    <a:pt x="2367978" y="250494"/>
                  </a:lnTo>
                  <a:lnTo>
                    <a:pt x="2369870" y="251256"/>
                  </a:lnTo>
                  <a:lnTo>
                    <a:pt x="2383129" y="254279"/>
                  </a:lnTo>
                  <a:lnTo>
                    <a:pt x="2390711" y="255422"/>
                  </a:lnTo>
                  <a:lnTo>
                    <a:pt x="2393746" y="251256"/>
                  </a:lnTo>
                  <a:lnTo>
                    <a:pt x="2400655" y="242150"/>
                  </a:lnTo>
                  <a:lnTo>
                    <a:pt x="2417800" y="201383"/>
                  </a:lnTo>
                  <a:lnTo>
                    <a:pt x="2424061" y="172427"/>
                  </a:lnTo>
                  <a:lnTo>
                    <a:pt x="2475052" y="167195"/>
                  </a:lnTo>
                  <a:lnTo>
                    <a:pt x="2516886" y="161061"/>
                  </a:lnTo>
                  <a:lnTo>
                    <a:pt x="2531097" y="157480"/>
                  </a:lnTo>
                  <a:lnTo>
                    <a:pt x="2533205" y="155371"/>
                  </a:lnTo>
                  <a:lnTo>
                    <a:pt x="2533561" y="154889"/>
                  </a:lnTo>
                  <a:close/>
                </a:path>
                <a:path w="8114030" h="2199640">
                  <a:moveTo>
                    <a:pt x="2583980" y="368"/>
                  </a:moveTo>
                  <a:lnTo>
                    <a:pt x="2582087" y="368"/>
                  </a:lnTo>
                  <a:lnTo>
                    <a:pt x="2577541" y="0"/>
                  </a:lnTo>
                  <a:lnTo>
                    <a:pt x="2555938" y="0"/>
                  </a:lnTo>
                  <a:lnTo>
                    <a:pt x="2554046" y="1892"/>
                  </a:lnTo>
                  <a:lnTo>
                    <a:pt x="2554808" y="3784"/>
                  </a:lnTo>
                  <a:lnTo>
                    <a:pt x="2556700" y="7569"/>
                  </a:lnTo>
                  <a:lnTo>
                    <a:pt x="2556814" y="9131"/>
                  </a:lnTo>
                  <a:lnTo>
                    <a:pt x="2556941" y="10769"/>
                  </a:lnTo>
                  <a:lnTo>
                    <a:pt x="2556992" y="11442"/>
                  </a:lnTo>
                  <a:lnTo>
                    <a:pt x="2558199" y="26924"/>
                  </a:lnTo>
                  <a:lnTo>
                    <a:pt x="2558275" y="28460"/>
                  </a:lnTo>
                  <a:lnTo>
                    <a:pt x="2558351" y="29743"/>
                  </a:lnTo>
                  <a:lnTo>
                    <a:pt x="2558453" y="31635"/>
                  </a:lnTo>
                  <a:lnTo>
                    <a:pt x="2558580" y="169684"/>
                  </a:lnTo>
                  <a:lnTo>
                    <a:pt x="2558592" y="193268"/>
                  </a:lnTo>
                  <a:lnTo>
                    <a:pt x="2549118" y="194030"/>
                  </a:lnTo>
                  <a:lnTo>
                    <a:pt x="2524493" y="195541"/>
                  </a:lnTo>
                  <a:lnTo>
                    <a:pt x="2500236" y="196684"/>
                  </a:lnTo>
                  <a:lnTo>
                    <a:pt x="2480526" y="196684"/>
                  </a:lnTo>
                  <a:lnTo>
                    <a:pt x="2475598" y="195922"/>
                  </a:lnTo>
                  <a:lnTo>
                    <a:pt x="2473706" y="195541"/>
                  </a:lnTo>
                  <a:lnTo>
                    <a:pt x="2473579" y="195922"/>
                  </a:lnTo>
                  <a:lnTo>
                    <a:pt x="2472944" y="197815"/>
                  </a:lnTo>
                  <a:lnTo>
                    <a:pt x="2472944" y="198577"/>
                  </a:lnTo>
                  <a:lnTo>
                    <a:pt x="2475979" y="213728"/>
                  </a:lnTo>
                  <a:lnTo>
                    <a:pt x="2475979" y="214109"/>
                  </a:lnTo>
                  <a:lnTo>
                    <a:pt x="2476360" y="214490"/>
                  </a:lnTo>
                  <a:lnTo>
                    <a:pt x="2477122" y="216382"/>
                  </a:lnTo>
                  <a:lnTo>
                    <a:pt x="2479014" y="217906"/>
                  </a:lnTo>
                  <a:lnTo>
                    <a:pt x="2527897" y="212979"/>
                  </a:lnTo>
                  <a:lnTo>
                    <a:pt x="2558592" y="210705"/>
                  </a:lnTo>
                  <a:lnTo>
                    <a:pt x="2558592" y="263372"/>
                  </a:lnTo>
                  <a:lnTo>
                    <a:pt x="2560116" y="263372"/>
                  </a:lnTo>
                  <a:lnTo>
                    <a:pt x="2579433" y="262242"/>
                  </a:lnTo>
                  <a:lnTo>
                    <a:pt x="2581338" y="261861"/>
                  </a:lnTo>
                  <a:lnTo>
                    <a:pt x="2582468" y="259588"/>
                  </a:lnTo>
                  <a:lnTo>
                    <a:pt x="2582468" y="210705"/>
                  </a:lnTo>
                  <a:lnTo>
                    <a:pt x="2582468" y="196684"/>
                  </a:lnTo>
                  <a:lnTo>
                    <a:pt x="2582545" y="34480"/>
                  </a:lnTo>
                  <a:lnTo>
                    <a:pt x="2582646" y="28460"/>
                  </a:lnTo>
                  <a:lnTo>
                    <a:pt x="2582761" y="22313"/>
                  </a:lnTo>
                  <a:lnTo>
                    <a:pt x="2582849" y="17424"/>
                  </a:lnTo>
                  <a:lnTo>
                    <a:pt x="2583954" y="3784"/>
                  </a:lnTo>
                  <a:lnTo>
                    <a:pt x="2583980" y="368"/>
                  </a:lnTo>
                  <a:close/>
                </a:path>
                <a:path w="8114030" h="2199640">
                  <a:moveTo>
                    <a:pt x="2602928" y="331216"/>
                  </a:moveTo>
                  <a:lnTo>
                    <a:pt x="2600769" y="318516"/>
                  </a:lnTo>
                  <a:lnTo>
                    <a:pt x="2600744" y="318325"/>
                  </a:lnTo>
                  <a:lnTo>
                    <a:pt x="2600629" y="317639"/>
                  </a:lnTo>
                  <a:lnTo>
                    <a:pt x="2600274" y="315569"/>
                  </a:lnTo>
                  <a:lnTo>
                    <a:pt x="2599525" y="311505"/>
                  </a:lnTo>
                  <a:lnTo>
                    <a:pt x="2597251" y="309232"/>
                  </a:lnTo>
                  <a:lnTo>
                    <a:pt x="2593454" y="309994"/>
                  </a:lnTo>
                  <a:lnTo>
                    <a:pt x="2587929" y="311340"/>
                  </a:lnTo>
                  <a:lnTo>
                    <a:pt x="2583370" y="312242"/>
                  </a:lnTo>
                  <a:lnTo>
                    <a:pt x="2543810" y="316725"/>
                  </a:lnTo>
                  <a:lnTo>
                    <a:pt x="2520734" y="317830"/>
                  </a:lnTo>
                  <a:lnTo>
                    <a:pt x="2521407" y="317830"/>
                  </a:lnTo>
                  <a:lnTo>
                    <a:pt x="2494673" y="318516"/>
                  </a:lnTo>
                  <a:lnTo>
                    <a:pt x="2472194" y="318516"/>
                  </a:lnTo>
                  <a:lnTo>
                    <a:pt x="2457412" y="318325"/>
                  </a:lnTo>
                  <a:lnTo>
                    <a:pt x="2443480" y="317830"/>
                  </a:lnTo>
                  <a:lnTo>
                    <a:pt x="2440990" y="317830"/>
                  </a:lnTo>
                  <a:lnTo>
                    <a:pt x="2435809" y="312648"/>
                  </a:lnTo>
                  <a:lnTo>
                    <a:pt x="2435860" y="270954"/>
                  </a:lnTo>
                  <a:lnTo>
                    <a:pt x="2436203" y="259588"/>
                  </a:lnTo>
                  <a:lnTo>
                    <a:pt x="2436457" y="253898"/>
                  </a:lnTo>
                  <a:lnTo>
                    <a:pt x="2436571" y="247840"/>
                  </a:lnTo>
                  <a:lnTo>
                    <a:pt x="2434666" y="247459"/>
                  </a:lnTo>
                  <a:lnTo>
                    <a:pt x="2433917" y="247459"/>
                  </a:lnTo>
                  <a:lnTo>
                    <a:pt x="2423680" y="246710"/>
                  </a:lnTo>
                  <a:lnTo>
                    <a:pt x="2412695" y="246329"/>
                  </a:lnTo>
                  <a:lnTo>
                    <a:pt x="2407005" y="246329"/>
                  </a:lnTo>
                  <a:lnTo>
                    <a:pt x="2407120" y="246710"/>
                  </a:lnTo>
                  <a:lnTo>
                    <a:pt x="2407234" y="247078"/>
                  </a:lnTo>
                  <a:lnTo>
                    <a:pt x="2407348" y="247459"/>
                  </a:lnTo>
                  <a:lnTo>
                    <a:pt x="2412034" y="311975"/>
                  </a:lnTo>
                  <a:lnTo>
                    <a:pt x="2412111" y="312648"/>
                  </a:lnTo>
                  <a:lnTo>
                    <a:pt x="2412949" y="318325"/>
                  </a:lnTo>
                  <a:lnTo>
                    <a:pt x="2413025" y="318516"/>
                  </a:lnTo>
                  <a:lnTo>
                    <a:pt x="2414651" y="322376"/>
                  </a:lnTo>
                  <a:lnTo>
                    <a:pt x="2418372" y="327990"/>
                  </a:lnTo>
                  <a:lnTo>
                    <a:pt x="2424734" y="337159"/>
                  </a:lnTo>
                  <a:lnTo>
                    <a:pt x="2481618" y="337159"/>
                  </a:lnTo>
                  <a:lnTo>
                    <a:pt x="2564638" y="335381"/>
                  </a:lnTo>
                  <a:lnTo>
                    <a:pt x="2601036" y="335381"/>
                  </a:lnTo>
                  <a:lnTo>
                    <a:pt x="2602928" y="333108"/>
                  </a:lnTo>
                  <a:lnTo>
                    <a:pt x="2602928" y="331216"/>
                  </a:lnTo>
                  <a:close/>
                </a:path>
                <a:path w="8114030" h="2199640">
                  <a:moveTo>
                    <a:pt x="2625560" y="1349806"/>
                  </a:moveTo>
                  <a:lnTo>
                    <a:pt x="2591282" y="1329690"/>
                  </a:lnTo>
                  <a:lnTo>
                    <a:pt x="2521343" y="1302816"/>
                  </a:lnTo>
                  <a:lnTo>
                    <a:pt x="2526677" y="1294003"/>
                  </a:lnTo>
                  <a:lnTo>
                    <a:pt x="2529878" y="1287754"/>
                  </a:lnTo>
                  <a:lnTo>
                    <a:pt x="2532215" y="1281074"/>
                  </a:lnTo>
                  <a:lnTo>
                    <a:pt x="2534882" y="1271358"/>
                  </a:lnTo>
                  <a:lnTo>
                    <a:pt x="2534983" y="1270977"/>
                  </a:lnTo>
                  <a:lnTo>
                    <a:pt x="2543708" y="1270596"/>
                  </a:lnTo>
                  <a:lnTo>
                    <a:pt x="2565692" y="1270596"/>
                  </a:lnTo>
                  <a:lnTo>
                    <a:pt x="2612301" y="1270977"/>
                  </a:lnTo>
                  <a:lnTo>
                    <a:pt x="2617609" y="1270977"/>
                  </a:lnTo>
                  <a:lnTo>
                    <a:pt x="2617533" y="1270596"/>
                  </a:lnTo>
                  <a:lnTo>
                    <a:pt x="2616847" y="1266812"/>
                  </a:lnTo>
                  <a:lnTo>
                    <a:pt x="2616085" y="1259611"/>
                  </a:lnTo>
                  <a:lnTo>
                    <a:pt x="2615704" y="1256576"/>
                  </a:lnTo>
                  <a:lnTo>
                    <a:pt x="2615222" y="1253985"/>
                  </a:lnTo>
                  <a:lnTo>
                    <a:pt x="2615133" y="1253502"/>
                  </a:lnTo>
                  <a:lnTo>
                    <a:pt x="2615031" y="1252982"/>
                  </a:lnTo>
                  <a:lnTo>
                    <a:pt x="2614930" y="1252397"/>
                  </a:lnTo>
                  <a:lnTo>
                    <a:pt x="2614841" y="1251915"/>
                  </a:lnTo>
                  <a:lnTo>
                    <a:pt x="2614714" y="1251242"/>
                  </a:lnTo>
                  <a:lnTo>
                    <a:pt x="2614180" y="1248143"/>
                  </a:lnTo>
                  <a:lnTo>
                    <a:pt x="2613812" y="1246339"/>
                  </a:lnTo>
                  <a:lnTo>
                    <a:pt x="2610789" y="1245209"/>
                  </a:lnTo>
                  <a:lnTo>
                    <a:pt x="2609646" y="1245590"/>
                  </a:lnTo>
                  <a:lnTo>
                    <a:pt x="2600325" y="1247152"/>
                  </a:lnTo>
                  <a:lnTo>
                    <a:pt x="2559342" y="1251242"/>
                  </a:lnTo>
                  <a:lnTo>
                    <a:pt x="2513139" y="1253502"/>
                  </a:lnTo>
                  <a:lnTo>
                    <a:pt x="2493099" y="1253985"/>
                  </a:lnTo>
                  <a:lnTo>
                    <a:pt x="2442108" y="1253985"/>
                  </a:lnTo>
                  <a:lnTo>
                    <a:pt x="2421610" y="1253502"/>
                  </a:lnTo>
                  <a:lnTo>
                    <a:pt x="2416822" y="1253236"/>
                  </a:lnTo>
                  <a:lnTo>
                    <a:pt x="2411069" y="1252791"/>
                  </a:lnTo>
                  <a:lnTo>
                    <a:pt x="2409177" y="1252397"/>
                  </a:lnTo>
                  <a:lnTo>
                    <a:pt x="2407653" y="1254683"/>
                  </a:lnTo>
                  <a:lnTo>
                    <a:pt x="2408034" y="1255445"/>
                  </a:lnTo>
                  <a:lnTo>
                    <a:pt x="2409545" y="1261884"/>
                  </a:lnTo>
                  <a:lnTo>
                    <a:pt x="2411069" y="1267942"/>
                  </a:lnTo>
                  <a:lnTo>
                    <a:pt x="2412581" y="1272120"/>
                  </a:lnTo>
                  <a:lnTo>
                    <a:pt x="2412581" y="1272489"/>
                  </a:lnTo>
                  <a:lnTo>
                    <a:pt x="2413724" y="1274762"/>
                  </a:lnTo>
                  <a:lnTo>
                    <a:pt x="2415997" y="1277797"/>
                  </a:lnTo>
                  <a:lnTo>
                    <a:pt x="2420162" y="1277048"/>
                  </a:lnTo>
                  <a:lnTo>
                    <a:pt x="2426601" y="1276286"/>
                  </a:lnTo>
                  <a:lnTo>
                    <a:pt x="2450477" y="1274762"/>
                  </a:lnTo>
                  <a:lnTo>
                    <a:pt x="2474353" y="1272870"/>
                  </a:lnTo>
                  <a:lnTo>
                    <a:pt x="2480411" y="1272489"/>
                  </a:lnTo>
                  <a:lnTo>
                    <a:pt x="2483447" y="1272120"/>
                  </a:lnTo>
                  <a:lnTo>
                    <a:pt x="2497848" y="1271739"/>
                  </a:lnTo>
                  <a:lnTo>
                    <a:pt x="2507704" y="1271358"/>
                  </a:lnTo>
                  <a:lnTo>
                    <a:pt x="2507615" y="1271739"/>
                  </a:lnTo>
                  <a:lnTo>
                    <a:pt x="2507526" y="1272120"/>
                  </a:lnTo>
                  <a:lnTo>
                    <a:pt x="2507450" y="1272489"/>
                  </a:lnTo>
                  <a:lnTo>
                    <a:pt x="2507361" y="1272870"/>
                  </a:lnTo>
                  <a:lnTo>
                    <a:pt x="2503741" y="1288821"/>
                  </a:lnTo>
                  <a:lnTo>
                    <a:pt x="2498699" y="1300251"/>
                  </a:lnTo>
                  <a:lnTo>
                    <a:pt x="2454249" y="1339443"/>
                  </a:lnTo>
                  <a:lnTo>
                    <a:pt x="2395359" y="1365262"/>
                  </a:lnTo>
                  <a:lnTo>
                    <a:pt x="2394991" y="1365262"/>
                  </a:lnTo>
                  <a:lnTo>
                    <a:pt x="2393632" y="1365719"/>
                  </a:lnTo>
                  <a:lnTo>
                    <a:pt x="2391740" y="1366862"/>
                  </a:lnTo>
                  <a:lnTo>
                    <a:pt x="2392819" y="1368653"/>
                  </a:lnTo>
                  <a:lnTo>
                    <a:pt x="2400071" y="1377467"/>
                  </a:lnTo>
                  <a:lnTo>
                    <a:pt x="2403106" y="1381633"/>
                  </a:lnTo>
                  <a:lnTo>
                    <a:pt x="2409545" y="1382014"/>
                  </a:lnTo>
                  <a:lnTo>
                    <a:pt x="2411819" y="1380502"/>
                  </a:lnTo>
                  <a:lnTo>
                    <a:pt x="2428913" y="1373682"/>
                  </a:lnTo>
                  <a:lnTo>
                    <a:pt x="2466581" y="1353972"/>
                  </a:lnTo>
                  <a:lnTo>
                    <a:pt x="2499817" y="1329944"/>
                  </a:lnTo>
                  <a:lnTo>
                    <a:pt x="2510739" y="1317218"/>
                  </a:lnTo>
                  <a:lnTo>
                    <a:pt x="2520226" y="1320419"/>
                  </a:lnTo>
                  <a:lnTo>
                    <a:pt x="2556230" y="1336433"/>
                  </a:lnTo>
                  <a:lnTo>
                    <a:pt x="2591790" y="1356575"/>
                  </a:lnTo>
                  <a:lnTo>
                    <a:pt x="2611158" y="1371790"/>
                  </a:lnTo>
                  <a:lnTo>
                    <a:pt x="2613431" y="1373682"/>
                  </a:lnTo>
                  <a:lnTo>
                    <a:pt x="2614955" y="1371028"/>
                  </a:lnTo>
                  <a:lnTo>
                    <a:pt x="2617978" y="1366481"/>
                  </a:lnTo>
                  <a:lnTo>
                    <a:pt x="2622537" y="1357007"/>
                  </a:lnTo>
                  <a:lnTo>
                    <a:pt x="2624429" y="1352842"/>
                  </a:lnTo>
                  <a:lnTo>
                    <a:pt x="2625560" y="1349806"/>
                  </a:lnTo>
                  <a:close/>
                </a:path>
                <a:path w="8114030" h="2199640">
                  <a:moveTo>
                    <a:pt x="2671038" y="1425600"/>
                  </a:moveTo>
                  <a:lnTo>
                    <a:pt x="2669565" y="1413751"/>
                  </a:lnTo>
                  <a:lnTo>
                    <a:pt x="2669527" y="1413535"/>
                  </a:lnTo>
                  <a:lnTo>
                    <a:pt x="2669413" y="1412544"/>
                  </a:lnTo>
                  <a:lnTo>
                    <a:pt x="2669324" y="1411871"/>
                  </a:lnTo>
                  <a:lnTo>
                    <a:pt x="2668765" y="1407414"/>
                  </a:lnTo>
                  <a:lnTo>
                    <a:pt x="2668689" y="1407033"/>
                  </a:lnTo>
                  <a:lnTo>
                    <a:pt x="2668384" y="1405509"/>
                  </a:lnTo>
                  <a:lnTo>
                    <a:pt x="2666111" y="1403235"/>
                  </a:lnTo>
                  <a:lnTo>
                    <a:pt x="2662326" y="1403997"/>
                  </a:lnTo>
                  <a:lnTo>
                    <a:pt x="2654719" y="1405343"/>
                  </a:lnTo>
                  <a:lnTo>
                    <a:pt x="2611361" y="1409280"/>
                  </a:lnTo>
                  <a:lnTo>
                    <a:pt x="2590647" y="1410436"/>
                  </a:lnTo>
                  <a:lnTo>
                    <a:pt x="2591016" y="1410436"/>
                  </a:lnTo>
                  <a:lnTo>
                    <a:pt x="2530398" y="1412544"/>
                  </a:lnTo>
                  <a:lnTo>
                    <a:pt x="2530919" y="1412544"/>
                  </a:lnTo>
                  <a:lnTo>
                    <a:pt x="2475890" y="1413751"/>
                  </a:lnTo>
                  <a:lnTo>
                    <a:pt x="2415514" y="1413751"/>
                  </a:lnTo>
                  <a:lnTo>
                    <a:pt x="2401328" y="1413535"/>
                  </a:lnTo>
                  <a:lnTo>
                    <a:pt x="2402763" y="1413535"/>
                  </a:lnTo>
                  <a:lnTo>
                    <a:pt x="2376970" y="1412925"/>
                  </a:lnTo>
                  <a:lnTo>
                    <a:pt x="2368029" y="1412544"/>
                  </a:lnTo>
                  <a:lnTo>
                    <a:pt x="2360409" y="1411871"/>
                  </a:lnTo>
                  <a:lnTo>
                    <a:pt x="2360599" y="1411871"/>
                  </a:lnTo>
                  <a:lnTo>
                    <a:pt x="2352319" y="1410817"/>
                  </a:lnTo>
                  <a:lnTo>
                    <a:pt x="2350427" y="1410436"/>
                  </a:lnTo>
                  <a:lnTo>
                    <a:pt x="2349004" y="1412925"/>
                  </a:lnTo>
                  <a:lnTo>
                    <a:pt x="2349131" y="1413535"/>
                  </a:lnTo>
                  <a:lnTo>
                    <a:pt x="2349246" y="1413751"/>
                  </a:lnTo>
                  <a:lnTo>
                    <a:pt x="2350808" y="1420291"/>
                  </a:lnTo>
                  <a:lnTo>
                    <a:pt x="2353081" y="1429004"/>
                  </a:lnTo>
                  <a:lnTo>
                    <a:pt x="2354605" y="1433182"/>
                  </a:lnTo>
                  <a:lnTo>
                    <a:pt x="2355354" y="1435455"/>
                  </a:lnTo>
                  <a:lnTo>
                    <a:pt x="2358390" y="1437728"/>
                  </a:lnTo>
                  <a:lnTo>
                    <a:pt x="2375408" y="1436230"/>
                  </a:lnTo>
                  <a:lnTo>
                    <a:pt x="2386215" y="1435455"/>
                  </a:lnTo>
                  <a:lnTo>
                    <a:pt x="2399119" y="1434757"/>
                  </a:lnTo>
                  <a:lnTo>
                    <a:pt x="2459101" y="1432166"/>
                  </a:lnTo>
                  <a:lnTo>
                    <a:pt x="2503538" y="1431290"/>
                  </a:lnTo>
                  <a:lnTo>
                    <a:pt x="2503538" y="1557858"/>
                  </a:lnTo>
                  <a:lnTo>
                    <a:pt x="2506561" y="1557858"/>
                  </a:lnTo>
                  <a:lnTo>
                    <a:pt x="2514904" y="1557096"/>
                  </a:lnTo>
                  <a:lnTo>
                    <a:pt x="2523236" y="1556727"/>
                  </a:lnTo>
                  <a:lnTo>
                    <a:pt x="2524760" y="1556727"/>
                  </a:lnTo>
                  <a:lnTo>
                    <a:pt x="2526652" y="1556346"/>
                  </a:lnTo>
                  <a:lnTo>
                    <a:pt x="2527782" y="1554073"/>
                  </a:lnTo>
                  <a:lnTo>
                    <a:pt x="2527782" y="1431290"/>
                  </a:lnTo>
                  <a:lnTo>
                    <a:pt x="2527782" y="1430909"/>
                  </a:lnTo>
                  <a:lnTo>
                    <a:pt x="2556573" y="1430312"/>
                  </a:lnTo>
                  <a:lnTo>
                    <a:pt x="2668930" y="1430312"/>
                  </a:lnTo>
                  <a:lnTo>
                    <a:pt x="2671038" y="1427492"/>
                  </a:lnTo>
                  <a:lnTo>
                    <a:pt x="2671038" y="1425600"/>
                  </a:lnTo>
                  <a:close/>
                </a:path>
                <a:path w="8114030" h="2199640">
                  <a:moveTo>
                    <a:pt x="2732684" y="659168"/>
                  </a:moveTo>
                  <a:lnTo>
                    <a:pt x="2732316" y="653478"/>
                  </a:lnTo>
                  <a:lnTo>
                    <a:pt x="2731706" y="647484"/>
                  </a:lnTo>
                  <a:lnTo>
                    <a:pt x="2731668" y="647039"/>
                  </a:lnTo>
                  <a:lnTo>
                    <a:pt x="2731554" y="645883"/>
                  </a:lnTo>
                  <a:lnTo>
                    <a:pt x="2730766" y="641591"/>
                  </a:lnTo>
                  <a:lnTo>
                    <a:pt x="2730411" y="639838"/>
                  </a:lnTo>
                  <a:lnTo>
                    <a:pt x="2727388" y="638708"/>
                  </a:lnTo>
                  <a:lnTo>
                    <a:pt x="2726245" y="639076"/>
                  </a:lnTo>
                  <a:lnTo>
                    <a:pt x="2718282" y="640207"/>
                  </a:lnTo>
                  <a:lnTo>
                    <a:pt x="2674353" y="643940"/>
                  </a:lnTo>
                  <a:lnTo>
                    <a:pt x="2596705" y="647039"/>
                  </a:lnTo>
                  <a:lnTo>
                    <a:pt x="2597099" y="647039"/>
                  </a:lnTo>
                  <a:lnTo>
                    <a:pt x="2585986" y="647344"/>
                  </a:lnTo>
                  <a:lnTo>
                    <a:pt x="2577604" y="647484"/>
                  </a:lnTo>
                  <a:lnTo>
                    <a:pt x="2534056" y="647484"/>
                  </a:lnTo>
                  <a:lnTo>
                    <a:pt x="2516301" y="647039"/>
                  </a:lnTo>
                  <a:lnTo>
                    <a:pt x="2508808" y="646214"/>
                  </a:lnTo>
                  <a:lnTo>
                    <a:pt x="2509101" y="646214"/>
                  </a:lnTo>
                  <a:lnTo>
                    <a:pt x="2507577" y="645909"/>
                  </a:lnTo>
                  <a:lnTo>
                    <a:pt x="2506065" y="648182"/>
                  </a:lnTo>
                  <a:lnTo>
                    <a:pt x="2506446" y="648931"/>
                  </a:lnTo>
                  <a:lnTo>
                    <a:pt x="2507958" y="655383"/>
                  </a:lnTo>
                  <a:lnTo>
                    <a:pt x="2509482" y="661441"/>
                  </a:lnTo>
                  <a:lnTo>
                    <a:pt x="2510993" y="665607"/>
                  </a:lnTo>
                  <a:lnTo>
                    <a:pt x="2510993" y="665988"/>
                  </a:lnTo>
                  <a:lnTo>
                    <a:pt x="2512123" y="668261"/>
                  </a:lnTo>
                  <a:lnTo>
                    <a:pt x="2514396" y="671296"/>
                  </a:lnTo>
                  <a:lnTo>
                    <a:pt x="2518575" y="670534"/>
                  </a:lnTo>
                  <a:lnTo>
                    <a:pt x="2523121" y="670153"/>
                  </a:lnTo>
                  <a:lnTo>
                    <a:pt x="2574658" y="666750"/>
                  </a:lnTo>
                  <a:lnTo>
                    <a:pt x="2579205" y="666369"/>
                  </a:lnTo>
                  <a:lnTo>
                    <a:pt x="2582240" y="665988"/>
                  </a:lnTo>
                  <a:lnTo>
                    <a:pt x="2600045" y="665226"/>
                  </a:lnTo>
                  <a:lnTo>
                    <a:pt x="2650452" y="663714"/>
                  </a:lnTo>
                  <a:lnTo>
                    <a:pt x="2672816" y="663333"/>
                  </a:lnTo>
                  <a:lnTo>
                    <a:pt x="2731173" y="663333"/>
                  </a:lnTo>
                  <a:lnTo>
                    <a:pt x="2732684" y="661441"/>
                  </a:lnTo>
                  <a:lnTo>
                    <a:pt x="2732684" y="659168"/>
                  </a:lnTo>
                  <a:close/>
                </a:path>
                <a:path w="8114030" h="2199640">
                  <a:moveTo>
                    <a:pt x="2741409" y="795972"/>
                  </a:moveTo>
                  <a:lnTo>
                    <a:pt x="2740647" y="791806"/>
                  </a:lnTo>
                  <a:lnTo>
                    <a:pt x="2740647" y="789533"/>
                  </a:lnTo>
                  <a:lnTo>
                    <a:pt x="2739669" y="780364"/>
                  </a:lnTo>
                  <a:lnTo>
                    <a:pt x="2739580" y="779526"/>
                  </a:lnTo>
                  <a:lnTo>
                    <a:pt x="2739491" y="778827"/>
                  </a:lnTo>
                  <a:lnTo>
                    <a:pt x="2739377" y="778167"/>
                  </a:lnTo>
                  <a:lnTo>
                    <a:pt x="2739301" y="777786"/>
                  </a:lnTo>
                  <a:lnTo>
                    <a:pt x="2739161" y="777024"/>
                  </a:lnTo>
                  <a:lnTo>
                    <a:pt x="2738755" y="774750"/>
                  </a:lnTo>
                  <a:lnTo>
                    <a:pt x="2738374" y="772858"/>
                  </a:lnTo>
                  <a:lnTo>
                    <a:pt x="2735338" y="771715"/>
                  </a:lnTo>
                  <a:lnTo>
                    <a:pt x="2734208" y="772096"/>
                  </a:lnTo>
                  <a:lnTo>
                    <a:pt x="2725483" y="773620"/>
                  </a:lnTo>
                  <a:lnTo>
                    <a:pt x="2682290" y="777024"/>
                  </a:lnTo>
                  <a:lnTo>
                    <a:pt x="2682379" y="775893"/>
                  </a:lnTo>
                  <a:lnTo>
                    <a:pt x="2682468" y="774750"/>
                  </a:lnTo>
                  <a:lnTo>
                    <a:pt x="2682557" y="773620"/>
                  </a:lnTo>
                  <a:lnTo>
                    <a:pt x="2682608" y="772858"/>
                  </a:lnTo>
                  <a:lnTo>
                    <a:pt x="2682697" y="771715"/>
                  </a:lnTo>
                  <a:lnTo>
                    <a:pt x="2686837" y="718667"/>
                  </a:lnTo>
                  <a:lnTo>
                    <a:pt x="2687586" y="709193"/>
                  </a:lnTo>
                  <a:lnTo>
                    <a:pt x="2689491" y="690245"/>
                  </a:lnTo>
                  <a:lnTo>
                    <a:pt x="2690533" y="681532"/>
                  </a:lnTo>
                  <a:lnTo>
                    <a:pt x="2690622" y="680389"/>
                  </a:lnTo>
                  <a:lnTo>
                    <a:pt x="2691384" y="677735"/>
                  </a:lnTo>
                  <a:lnTo>
                    <a:pt x="2689491" y="676605"/>
                  </a:lnTo>
                  <a:lnTo>
                    <a:pt x="2688729" y="676605"/>
                  </a:lnTo>
                  <a:lnTo>
                    <a:pt x="2677744" y="676224"/>
                  </a:lnTo>
                  <a:lnTo>
                    <a:pt x="2666365" y="675462"/>
                  </a:lnTo>
                  <a:lnTo>
                    <a:pt x="2662961" y="675462"/>
                  </a:lnTo>
                  <a:lnTo>
                    <a:pt x="2660688" y="676605"/>
                  </a:lnTo>
                  <a:lnTo>
                    <a:pt x="2661437" y="679246"/>
                  </a:lnTo>
                  <a:lnTo>
                    <a:pt x="2662580" y="681532"/>
                  </a:lnTo>
                  <a:lnTo>
                    <a:pt x="2662694" y="685698"/>
                  </a:lnTo>
                  <a:lnTo>
                    <a:pt x="2662809" y="690245"/>
                  </a:lnTo>
                  <a:lnTo>
                    <a:pt x="2662961" y="695921"/>
                  </a:lnTo>
                  <a:lnTo>
                    <a:pt x="2662961" y="712978"/>
                  </a:lnTo>
                  <a:lnTo>
                    <a:pt x="2662567" y="720178"/>
                  </a:lnTo>
                  <a:lnTo>
                    <a:pt x="2662453" y="723595"/>
                  </a:lnTo>
                  <a:lnTo>
                    <a:pt x="2662339" y="727379"/>
                  </a:lnTo>
                  <a:lnTo>
                    <a:pt x="2660688" y="778167"/>
                  </a:lnTo>
                  <a:lnTo>
                    <a:pt x="2643149" y="778827"/>
                  </a:lnTo>
                  <a:lnTo>
                    <a:pt x="2588539" y="780364"/>
                  </a:lnTo>
                  <a:lnTo>
                    <a:pt x="2585643" y="780364"/>
                  </a:lnTo>
                  <a:lnTo>
                    <a:pt x="2585542" y="777786"/>
                  </a:lnTo>
                  <a:lnTo>
                    <a:pt x="2585428" y="774750"/>
                  </a:lnTo>
                  <a:lnTo>
                    <a:pt x="2585301" y="771715"/>
                  </a:lnTo>
                  <a:lnTo>
                    <a:pt x="2583370" y="723595"/>
                  </a:lnTo>
                  <a:lnTo>
                    <a:pt x="2581973" y="687971"/>
                  </a:lnTo>
                  <a:lnTo>
                    <a:pt x="2581859" y="681151"/>
                  </a:lnTo>
                  <a:lnTo>
                    <a:pt x="2580348" y="680770"/>
                  </a:lnTo>
                  <a:lnTo>
                    <a:pt x="2554948" y="681532"/>
                  </a:lnTo>
                  <a:lnTo>
                    <a:pt x="2553436" y="681901"/>
                  </a:lnTo>
                  <a:lnTo>
                    <a:pt x="2551544" y="683425"/>
                  </a:lnTo>
                  <a:lnTo>
                    <a:pt x="2552293" y="685698"/>
                  </a:lnTo>
                  <a:lnTo>
                    <a:pt x="2553817" y="687971"/>
                  </a:lnTo>
                  <a:lnTo>
                    <a:pt x="2556853" y="702754"/>
                  </a:lnTo>
                  <a:lnTo>
                    <a:pt x="2559494" y="720178"/>
                  </a:lnTo>
                  <a:lnTo>
                    <a:pt x="2559875" y="727379"/>
                  </a:lnTo>
                  <a:lnTo>
                    <a:pt x="2563660" y="780364"/>
                  </a:lnTo>
                  <a:lnTo>
                    <a:pt x="2545664" y="780364"/>
                  </a:lnTo>
                  <a:lnTo>
                    <a:pt x="2518994" y="779526"/>
                  </a:lnTo>
                  <a:lnTo>
                    <a:pt x="2511221" y="779145"/>
                  </a:lnTo>
                  <a:lnTo>
                    <a:pt x="2511895" y="779145"/>
                  </a:lnTo>
                  <a:lnTo>
                    <a:pt x="2507907" y="778827"/>
                  </a:lnTo>
                  <a:lnTo>
                    <a:pt x="2501519" y="778167"/>
                  </a:lnTo>
                  <a:lnTo>
                    <a:pt x="2499626" y="777786"/>
                  </a:lnTo>
                  <a:lnTo>
                    <a:pt x="2498128" y="780034"/>
                  </a:lnTo>
                  <a:lnTo>
                    <a:pt x="2498179" y="780199"/>
                  </a:lnTo>
                  <a:lnTo>
                    <a:pt x="2498255" y="780364"/>
                  </a:lnTo>
                  <a:lnTo>
                    <a:pt x="2498483" y="780821"/>
                  </a:lnTo>
                  <a:lnTo>
                    <a:pt x="2500007" y="787260"/>
                  </a:lnTo>
                  <a:lnTo>
                    <a:pt x="2501519" y="793318"/>
                  </a:lnTo>
                  <a:lnTo>
                    <a:pt x="2503030" y="797496"/>
                  </a:lnTo>
                  <a:lnTo>
                    <a:pt x="2503792" y="799769"/>
                  </a:lnTo>
                  <a:lnTo>
                    <a:pt x="2506827" y="803173"/>
                  </a:lnTo>
                  <a:lnTo>
                    <a:pt x="2510993" y="802424"/>
                  </a:lnTo>
                  <a:lnTo>
                    <a:pt x="2520467" y="801281"/>
                  </a:lnTo>
                  <a:lnTo>
                    <a:pt x="2547747" y="800150"/>
                  </a:lnTo>
                  <a:lnTo>
                    <a:pt x="2557221" y="799388"/>
                  </a:lnTo>
                  <a:lnTo>
                    <a:pt x="2559875" y="799388"/>
                  </a:lnTo>
                  <a:lnTo>
                    <a:pt x="2578443" y="799007"/>
                  </a:lnTo>
                  <a:lnTo>
                    <a:pt x="2634729" y="797140"/>
                  </a:lnTo>
                  <a:lnTo>
                    <a:pt x="2680385" y="795972"/>
                  </a:lnTo>
                  <a:lnTo>
                    <a:pt x="2741409" y="795972"/>
                  </a:lnTo>
                  <a:close/>
                </a:path>
                <a:path w="8114030" h="2199640">
                  <a:moveTo>
                    <a:pt x="2780817" y="885786"/>
                  </a:moveTo>
                  <a:lnTo>
                    <a:pt x="2779344" y="873950"/>
                  </a:lnTo>
                  <a:lnTo>
                    <a:pt x="2779306" y="873721"/>
                  </a:lnTo>
                  <a:lnTo>
                    <a:pt x="2779191" y="872744"/>
                  </a:lnTo>
                  <a:lnTo>
                    <a:pt x="2779103" y="872058"/>
                  </a:lnTo>
                  <a:lnTo>
                    <a:pt x="2778544" y="867600"/>
                  </a:lnTo>
                  <a:lnTo>
                    <a:pt x="2778468" y="867232"/>
                  </a:lnTo>
                  <a:lnTo>
                    <a:pt x="2778163" y="865708"/>
                  </a:lnTo>
                  <a:lnTo>
                    <a:pt x="2775889" y="863434"/>
                  </a:lnTo>
                  <a:lnTo>
                    <a:pt x="2772105" y="864196"/>
                  </a:lnTo>
                  <a:lnTo>
                    <a:pt x="2764510" y="865530"/>
                  </a:lnTo>
                  <a:lnTo>
                    <a:pt x="2722956" y="869467"/>
                  </a:lnTo>
                  <a:lnTo>
                    <a:pt x="2703245" y="870635"/>
                  </a:lnTo>
                  <a:lnTo>
                    <a:pt x="2703601" y="870635"/>
                  </a:lnTo>
                  <a:lnTo>
                    <a:pt x="2655100" y="872477"/>
                  </a:lnTo>
                  <a:lnTo>
                    <a:pt x="2645753" y="872744"/>
                  </a:lnTo>
                  <a:lnTo>
                    <a:pt x="2646273" y="872744"/>
                  </a:lnTo>
                  <a:lnTo>
                    <a:pt x="2592755" y="873950"/>
                  </a:lnTo>
                  <a:lnTo>
                    <a:pt x="2532494" y="873950"/>
                  </a:lnTo>
                  <a:lnTo>
                    <a:pt x="2518308" y="873721"/>
                  </a:lnTo>
                  <a:lnTo>
                    <a:pt x="2519743" y="873721"/>
                  </a:lnTo>
                  <a:lnTo>
                    <a:pt x="2493949" y="873112"/>
                  </a:lnTo>
                  <a:lnTo>
                    <a:pt x="2485009" y="872744"/>
                  </a:lnTo>
                  <a:lnTo>
                    <a:pt x="2477389" y="872058"/>
                  </a:lnTo>
                  <a:lnTo>
                    <a:pt x="2477579" y="872058"/>
                  </a:lnTo>
                  <a:lnTo>
                    <a:pt x="2469299" y="871016"/>
                  </a:lnTo>
                  <a:lnTo>
                    <a:pt x="2467406" y="870635"/>
                  </a:lnTo>
                  <a:lnTo>
                    <a:pt x="2465997" y="873112"/>
                  </a:lnTo>
                  <a:lnTo>
                    <a:pt x="2466111" y="873721"/>
                  </a:lnTo>
                  <a:lnTo>
                    <a:pt x="2466225" y="873950"/>
                  </a:lnTo>
                  <a:lnTo>
                    <a:pt x="2467787" y="880491"/>
                  </a:lnTo>
                  <a:lnTo>
                    <a:pt x="2470061" y="889203"/>
                  </a:lnTo>
                  <a:lnTo>
                    <a:pt x="2471699" y="893749"/>
                  </a:lnTo>
                  <a:lnTo>
                    <a:pt x="2472334" y="895642"/>
                  </a:lnTo>
                  <a:lnTo>
                    <a:pt x="2475369" y="897915"/>
                  </a:lnTo>
                  <a:lnTo>
                    <a:pt x="2479535" y="897534"/>
                  </a:lnTo>
                  <a:lnTo>
                    <a:pt x="2492362" y="896200"/>
                  </a:lnTo>
                  <a:lnTo>
                    <a:pt x="2502509" y="895362"/>
                  </a:lnTo>
                  <a:lnTo>
                    <a:pt x="2515298" y="894664"/>
                  </a:lnTo>
                  <a:lnTo>
                    <a:pt x="2572385" y="892302"/>
                  </a:lnTo>
                  <a:lnTo>
                    <a:pt x="2643314" y="890714"/>
                  </a:lnTo>
                  <a:lnTo>
                    <a:pt x="2660307" y="890460"/>
                  </a:lnTo>
                  <a:lnTo>
                    <a:pt x="2764447" y="890460"/>
                  </a:lnTo>
                  <a:lnTo>
                    <a:pt x="2773616" y="890714"/>
                  </a:lnTo>
                  <a:lnTo>
                    <a:pt x="2778544" y="890714"/>
                  </a:lnTo>
                  <a:lnTo>
                    <a:pt x="2778747" y="890460"/>
                  </a:lnTo>
                  <a:lnTo>
                    <a:pt x="2780817" y="887691"/>
                  </a:lnTo>
                  <a:lnTo>
                    <a:pt x="2780817" y="885786"/>
                  </a:lnTo>
                  <a:close/>
                </a:path>
                <a:path w="8114030" h="2199640">
                  <a:moveTo>
                    <a:pt x="2846070" y="33997"/>
                  </a:moveTo>
                  <a:lnTo>
                    <a:pt x="2845168" y="33997"/>
                  </a:lnTo>
                  <a:lnTo>
                    <a:pt x="2841917" y="33642"/>
                  </a:lnTo>
                  <a:lnTo>
                    <a:pt x="2842272" y="33642"/>
                  </a:lnTo>
                  <a:lnTo>
                    <a:pt x="2820276" y="28790"/>
                  </a:lnTo>
                  <a:lnTo>
                    <a:pt x="2819895" y="28790"/>
                  </a:lnTo>
                  <a:lnTo>
                    <a:pt x="2818384" y="28422"/>
                  </a:lnTo>
                  <a:lnTo>
                    <a:pt x="2816479" y="28422"/>
                  </a:lnTo>
                  <a:lnTo>
                    <a:pt x="2774645" y="32791"/>
                  </a:lnTo>
                  <a:lnTo>
                    <a:pt x="2736507" y="34531"/>
                  </a:lnTo>
                  <a:lnTo>
                    <a:pt x="2731414" y="34671"/>
                  </a:lnTo>
                  <a:lnTo>
                    <a:pt x="2710180" y="34671"/>
                  </a:lnTo>
                  <a:lnTo>
                    <a:pt x="2698839" y="34531"/>
                  </a:lnTo>
                  <a:lnTo>
                    <a:pt x="2692349" y="34366"/>
                  </a:lnTo>
                  <a:lnTo>
                    <a:pt x="2686177" y="33997"/>
                  </a:lnTo>
                  <a:lnTo>
                    <a:pt x="2676880" y="33274"/>
                  </a:lnTo>
                  <a:lnTo>
                    <a:pt x="2677071" y="33274"/>
                  </a:lnTo>
                  <a:lnTo>
                    <a:pt x="2673997" y="32969"/>
                  </a:lnTo>
                  <a:lnTo>
                    <a:pt x="2674074" y="33274"/>
                  </a:lnTo>
                  <a:lnTo>
                    <a:pt x="2674162" y="33642"/>
                  </a:lnTo>
                  <a:lnTo>
                    <a:pt x="2674251" y="33997"/>
                  </a:lnTo>
                  <a:lnTo>
                    <a:pt x="2674340" y="34366"/>
                  </a:lnTo>
                  <a:lnTo>
                    <a:pt x="2674416" y="34671"/>
                  </a:lnTo>
                  <a:lnTo>
                    <a:pt x="2674747" y="35991"/>
                  </a:lnTo>
                  <a:lnTo>
                    <a:pt x="2676271" y="40919"/>
                  </a:lnTo>
                  <a:lnTo>
                    <a:pt x="2678163" y="47739"/>
                  </a:lnTo>
                  <a:lnTo>
                    <a:pt x="2679674" y="51917"/>
                  </a:lnTo>
                  <a:lnTo>
                    <a:pt x="2681567" y="57975"/>
                  </a:lnTo>
                  <a:lnTo>
                    <a:pt x="2686875" y="56845"/>
                  </a:lnTo>
                  <a:lnTo>
                    <a:pt x="2696349" y="55702"/>
                  </a:lnTo>
                  <a:lnTo>
                    <a:pt x="2719844" y="53809"/>
                  </a:lnTo>
                  <a:lnTo>
                    <a:pt x="2729319" y="53428"/>
                  </a:lnTo>
                  <a:lnTo>
                    <a:pt x="2741523" y="52666"/>
                  </a:lnTo>
                  <a:lnTo>
                    <a:pt x="2771724" y="51181"/>
                  </a:lnTo>
                  <a:lnTo>
                    <a:pt x="2803588" y="50012"/>
                  </a:lnTo>
                  <a:lnTo>
                    <a:pt x="2816479" y="50012"/>
                  </a:lnTo>
                  <a:lnTo>
                    <a:pt x="2816479" y="62141"/>
                  </a:lnTo>
                  <a:lnTo>
                    <a:pt x="2813748" y="86347"/>
                  </a:lnTo>
                  <a:lnTo>
                    <a:pt x="2806865" y="127444"/>
                  </a:lnTo>
                  <a:lnTo>
                    <a:pt x="2802090" y="145897"/>
                  </a:lnTo>
                  <a:lnTo>
                    <a:pt x="2803982" y="147040"/>
                  </a:lnTo>
                  <a:lnTo>
                    <a:pt x="2805112" y="147040"/>
                  </a:lnTo>
                  <a:lnTo>
                    <a:pt x="2818384" y="145516"/>
                  </a:lnTo>
                  <a:lnTo>
                    <a:pt x="2832620" y="105511"/>
                  </a:lnTo>
                  <a:lnTo>
                    <a:pt x="2839986" y="64414"/>
                  </a:lnTo>
                  <a:lnTo>
                    <a:pt x="2841574" y="55702"/>
                  </a:lnTo>
                  <a:lnTo>
                    <a:pt x="2842780" y="50012"/>
                  </a:lnTo>
                  <a:lnTo>
                    <a:pt x="2844152" y="43573"/>
                  </a:lnTo>
                  <a:lnTo>
                    <a:pt x="2845930" y="34671"/>
                  </a:lnTo>
                  <a:lnTo>
                    <a:pt x="2845955" y="34531"/>
                  </a:lnTo>
                  <a:lnTo>
                    <a:pt x="2846070" y="33997"/>
                  </a:lnTo>
                  <a:close/>
                </a:path>
                <a:path w="8114030" h="2199640">
                  <a:moveTo>
                    <a:pt x="2876359" y="181140"/>
                  </a:moveTo>
                  <a:lnTo>
                    <a:pt x="2875610" y="177736"/>
                  </a:lnTo>
                  <a:lnTo>
                    <a:pt x="2875508" y="177215"/>
                  </a:lnTo>
                  <a:lnTo>
                    <a:pt x="2873705" y="167119"/>
                  </a:lnTo>
                  <a:lnTo>
                    <a:pt x="2872956" y="164084"/>
                  </a:lnTo>
                  <a:lnTo>
                    <a:pt x="2821965" y="175793"/>
                  </a:lnTo>
                  <a:lnTo>
                    <a:pt x="2777248" y="181559"/>
                  </a:lnTo>
                  <a:lnTo>
                    <a:pt x="2747137" y="184175"/>
                  </a:lnTo>
                  <a:lnTo>
                    <a:pt x="2747187" y="181559"/>
                  </a:lnTo>
                  <a:lnTo>
                    <a:pt x="2747302" y="175793"/>
                  </a:lnTo>
                  <a:lnTo>
                    <a:pt x="2747429" y="169672"/>
                  </a:lnTo>
                  <a:lnTo>
                    <a:pt x="2747543" y="164084"/>
                  </a:lnTo>
                  <a:lnTo>
                    <a:pt x="2747886" y="147040"/>
                  </a:lnTo>
                  <a:lnTo>
                    <a:pt x="2748013" y="143624"/>
                  </a:lnTo>
                  <a:lnTo>
                    <a:pt x="2748127" y="140589"/>
                  </a:lnTo>
                  <a:lnTo>
                    <a:pt x="2748267" y="136804"/>
                  </a:lnTo>
                  <a:lnTo>
                    <a:pt x="2748343" y="133985"/>
                  </a:lnTo>
                  <a:lnTo>
                    <a:pt x="2748635" y="122783"/>
                  </a:lnTo>
                  <a:lnTo>
                    <a:pt x="2748762" y="120891"/>
                  </a:lnTo>
                  <a:lnTo>
                    <a:pt x="2748826" y="120129"/>
                  </a:lnTo>
                  <a:lnTo>
                    <a:pt x="2748940" y="118605"/>
                  </a:lnTo>
                  <a:lnTo>
                    <a:pt x="2748965" y="118237"/>
                  </a:lnTo>
                  <a:lnTo>
                    <a:pt x="2749410" y="112547"/>
                  </a:lnTo>
                  <a:lnTo>
                    <a:pt x="2749791" y="108762"/>
                  </a:lnTo>
                  <a:lnTo>
                    <a:pt x="2747518" y="108762"/>
                  </a:lnTo>
                  <a:lnTo>
                    <a:pt x="2743720" y="108381"/>
                  </a:lnTo>
                  <a:lnTo>
                    <a:pt x="2728938" y="108000"/>
                  </a:lnTo>
                  <a:lnTo>
                    <a:pt x="2721737" y="108000"/>
                  </a:lnTo>
                  <a:lnTo>
                    <a:pt x="2724772" y="115582"/>
                  </a:lnTo>
                  <a:lnTo>
                    <a:pt x="2726613" y="133985"/>
                  </a:lnTo>
                  <a:lnTo>
                    <a:pt x="2726664" y="185305"/>
                  </a:lnTo>
                  <a:lnTo>
                    <a:pt x="2725534" y="185597"/>
                  </a:lnTo>
                  <a:lnTo>
                    <a:pt x="2723477" y="185597"/>
                  </a:lnTo>
                  <a:lnTo>
                    <a:pt x="2706801" y="186347"/>
                  </a:lnTo>
                  <a:lnTo>
                    <a:pt x="2697200" y="186639"/>
                  </a:lnTo>
                  <a:lnTo>
                    <a:pt x="2687586" y="186639"/>
                  </a:lnTo>
                  <a:lnTo>
                    <a:pt x="2669298" y="186347"/>
                  </a:lnTo>
                  <a:lnTo>
                    <a:pt x="2670416" y="186347"/>
                  </a:lnTo>
                  <a:lnTo>
                    <a:pt x="2659913" y="186131"/>
                  </a:lnTo>
                  <a:lnTo>
                    <a:pt x="2661526" y="186131"/>
                  </a:lnTo>
                  <a:lnTo>
                    <a:pt x="2656700" y="185978"/>
                  </a:lnTo>
                  <a:lnTo>
                    <a:pt x="2652166" y="185597"/>
                  </a:lnTo>
                  <a:lnTo>
                    <a:pt x="2647467" y="184937"/>
                  </a:lnTo>
                  <a:lnTo>
                    <a:pt x="2645575" y="184556"/>
                  </a:lnTo>
                  <a:lnTo>
                    <a:pt x="2644178" y="186639"/>
                  </a:lnTo>
                  <a:lnTo>
                    <a:pt x="2644279" y="187274"/>
                  </a:lnTo>
                  <a:lnTo>
                    <a:pt x="2644432" y="187579"/>
                  </a:lnTo>
                  <a:lnTo>
                    <a:pt x="2645943" y="194030"/>
                  </a:lnTo>
                  <a:lnTo>
                    <a:pt x="2647848" y="201231"/>
                  </a:lnTo>
                  <a:lnTo>
                    <a:pt x="2649397" y="205536"/>
                  </a:lnTo>
                  <a:lnTo>
                    <a:pt x="2650490" y="208800"/>
                  </a:lnTo>
                  <a:lnTo>
                    <a:pt x="2652763" y="210324"/>
                  </a:lnTo>
                  <a:lnTo>
                    <a:pt x="2656941" y="209943"/>
                  </a:lnTo>
                  <a:lnTo>
                    <a:pt x="2664460" y="209054"/>
                  </a:lnTo>
                  <a:lnTo>
                    <a:pt x="2670225" y="208470"/>
                  </a:lnTo>
                  <a:lnTo>
                    <a:pt x="2737612" y="203949"/>
                  </a:lnTo>
                  <a:lnTo>
                    <a:pt x="2786164" y="198907"/>
                  </a:lnTo>
                  <a:lnTo>
                    <a:pt x="2827401" y="193573"/>
                  </a:lnTo>
                  <a:lnTo>
                    <a:pt x="2865907" y="186131"/>
                  </a:lnTo>
                  <a:lnTo>
                    <a:pt x="2873705" y="183794"/>
                  </a:lnTo>
                  <a:lnTo>
                    <a:pt x="2876359" y="181140"/>
                  </a:lnTo>
                  <a:close/>
                </a:path>
                <a:path w="8114030" h="2199640">
                  <a:moveTo>
                    <a:pt x="2936240" y="331216"/>
                  </a:moveTo>
                  <a:lnTo>
                    <a:pt x="2934043" y="318300"/>
                  </a:lnTo>
                  <a:lnTo>
                    <a:pt x="2933928" y="317639"/>
                  </a:lnTo>
                  <a:lnTo>
                    <a:pt x="2933573" y="315569"/>
                  </a:lnTo>
                  <a:lnTo>
                    <a:pt x="2932823" y="311505"/>
                  </a:lnTo>
                  <a:lnTo>
                    <a:pt x="2930550" y="309232"/>
                  </a:lnTo>
                  <a:lnTo>
                    <a:pt x="2926765" y="309994"/>
                  </a:lnTo>
                  <a:lnTo>
                    <a:pt x="2921241" y="311340"/>
                  </a:lnTo>
                  <a:lnTo>
                    <a:pt x="2916669" y="312242"/>
                  </a:lnTo>
                  <a:lnTo>
                    <a:pt x="2877108" y="316725"/>
                  </a:lnTo>
                  <a:lnTo>
                    <a:pt x="2853804" y="317830"/>
                  </a:lnTo>
                  <a:lnTo>
                    <a:pt x="2854668" y="317830"/>
                  </a:lnTo>
                  <a:lnTo>
                    <a:pt x="2834703" y="318300"/>
                  </a:lnTo>
                  <a:lnTo>
                    <a:pt x="2782049" y="318300"/>
                  </a:lnTo>
                  <a:lnTo>
                    <a:pt x="2774238" y="318096"/>
                  </a:lnTo>
                  <a:lnTo>
                    <a:pt x="2774899" y="318096"/>
                  </a:lnTo>
                  <a:lnTo>
                    <a:pt x="2767215" y="317830"/>
                  </a:lnTo>
                  <a:lnTo>
                    <a:pt x="2764828" y="317830"/>
                  </a:lnTo>
                  <a:lnTo>
                    <a:pt x="2759633" y="312648"/>
                  </a:lnTo>
                  <a:lnTo>
                    <a:pt x="2759697" y="269443"/>
                  </a:lnTo>
                  <a:lnTo>
                    <a:pt x="2760002" y="258457"/>
                  </a:lnTo>
                  <a:lnTo>
                    <a:pt x="2760116" y="255803"/>
                  </a:lnTo>
                  <a:lnTo>
                    <a:pt x="2760281" y="252006"/>
                  </a:lnTo>
                  <a:lnTo>
                    <a:pt x="2760395" y="246329"/>
                  </a:lnTo>
                  <a:lnTo>
                    <a:pt x="2758503" y="245567"/>
                  </a:lnTo>
                  <a:lnTo>
                    <a:pt x="2757741" y="245567"/>
                  </a:lnTo>
                  <a:lnTo>
                    <a:pt x="2747518" y="244805"/>
                  </a:lnTo>
                  <a:lnTo>
                    <a:pt x="2736519" y="244424"/>
                  </a:lnTo>
                  <a:lnTo>
                    <a:pt x="2730843" y="244424"/>
                  </a:lnTo>
                  <a:lnTo>
                    <a:pt x="2730957" y="244805"/>
                  </a:lnTo>
                  <a:lnTo>
                    <a:pt x="2733116" y="252006"/>
                  </a:lnTo>
                  <a:lnTo>
                    <a:pt x="2735757" y="269443"/>
                  </a:lnTo>
                  <a:lnTo>
                    <a:pt x="2735859" y="311975"/>
                  </a:lnTo>
                  <a:lnTo>
                    <a:pt x="2735948" y="312648"/>
                  </a:lnTo>
                  <a:lnTo>
                    <a:pt x="2736773" y="318300"/>
                  </a:lnTo>
                  <a:lnTo>
                    <a:pt x="2738488" y="322376"/>
                  </a:lnTo>
                  <a:lnTo>
                    <a:pt x="2742209" y="327990"/>
                  </a:lnTo>
                  <a:lnTo>
                    <a:pt x="2748572" y="337159"/>
                  </a:lnTo>
                  <a:lnTo>
                    <a:pt x="2806039" y="337159"/>
                  </a:lnTo>
                  <a:lnTo>
                    <a:pt x="2897936" y="335381"/>
                  </a:lnTo>
                  <a:lnTo>
                    <a:pt x="2934347" y="335381"/>
                  </a:lnTo>
                  <a:lnTo>
                    <a:pt x="2936240" y="333108"/>
                  </a:lnTo>
                  <a:lnTo>
                    <a:pt x="2936240" y="331216"/>
                  </a:lnTo>
                  <a:close/>
                </a:path>
                <a:path w="8114030" h="2199640">
                  <a:moveTo>
                    <a:pt x="2968663" y="1248079"/>
                  </a:moveTo>
                  <a:lnTo>
                    <a:pt x="2968561" y="1247432"/>
                  </a:lnTo>
                  <a:lnTo>
                    <a:pt x="2966072" y="1246720"/>
                  </a:lnTo>
                  <a:lnTo>
                    <a:pt x="2943707" y="1242174"/>
                  </a:lnTo>
                  <a:lnTo>
                    <a:pt x="2941053" y="1242555"/>
                  </a:lnTo>
                  <a:lnTo>
                    <a:pt x="2940304" y="1242936"/>
                  </a:lnTo>
                  <a:lnTo>
                    <a:pt x="2940304" y="1263777"/>
                  </a:lnTo>
                  <a:lnTo>
                    <a:pt x="2940304" y="1267574"/>
                  </a:lnTo>
                  <a:lnTo>
                    <a:pt x="2936506" y="1341462"/>
                  </a:lnTo>
                  <a:lnTo>
                    <a:pt x="2930829" y="1342224"/>
                  </a:lnTo>
                  <a:lnTo>
                    <a:pt x="2875445" y="1344472"/>
                  </a:lnTo>
                  <a:lnTo>
                    <a:pt x="2850172" y="1345095"/>
                  </a:lnTo>
                  <a:lnTo>
                    <a:pt x="2809925" y="1345095"/>
                  </a:lnTo>
                  <a:lnTo>
                    <a:pt x="2809798" y="1341462"/>
                  </a:lnTo>
                  <a:lnTo>
                    <a:pt x="2807284" y="1266812"/>
                  </a:lnTo>
                  <a:lnTo>
                    <a:pt x="2936887" y="1263777"/>
                  </a:lnTo>
                  <a:lnTo>
                    <a:pt x="2940304" y="1263777"/>
                  </a:lnTo>
                  <a:lnTo>
                    <a:pt x="2940304" y="1242936"/>
                  </a:lnTo>
                  <a:lnTo>
                    <a:pt x="2939542" y="1242936"/>
                  </a:lnTo>
                  <a:lnTo>
                    <a:pt x="2933103" y="1244066"/>
                  </a:lnTo>
                  <a:lnTo>
                    <a:pt x="2901454" y="1245946"/>
                  </a:lnTo>
                  <a:lnTo>
                    <a:pt x="2872003" y="1247101"/>
                  </a:lnTo>
                  <a:lnTo>
                    <a:pt x="2829915" y="1248079"/>
                  </a:lnTo>
                  <a:lnTo>
                    <a:pt x="2797581" y="1248079"/>
                  </a:lnTo>
                  <a:lnTo>
                    <a:pt x="2780754" y="1247101"/>
                  </a:lnTo>
                  <a:lnTo>
                    <a:pt x="2776956" y="1247101"/>
                  </a:lnTo>
                  <a:lnTo>
                    <a:pt x="2776956" y="1250899"/>
                  </a:lnTo>
                  <a:lnTo>
                    <a:pt x="2777718" y="1252410"/>
                  </a:lnTo>
                  <a:lnTo>
                    <a:pt x="2779611" y="1255064"/>
                  </a:lnTo>
                  <a:lnTo>
                    <a:pt x="2784538" y="1276667"/>
                  </a:lnTo>
                  <a:lnTo>
                    <a:pt x="2784589" y="1277797"/>
                  </a:lnTo>
                  <a:lnTo>
                    <a:pt x="2784919" y="1286522"/>
                  </a:lnTo>
                  <a:lnTo>
                    <a:pt x="2786697" y="1321219"/>
                  </a:lnTo>
                  <a:lnTo>
                    <a:pt x="2788589" y="1356626"/>
                  </a:lnTo>
                  <a:lnTo>
                    <a:pt x="2788716" y="1364957"/>
                  </a:lnTo>
                  <a:lnTo>
                    <a:pt x="2790990" y="1365719"/>
                  </a:lnTo>
                  <a:lnTo>
                    <a:pt x="2791739" y="1365719"/>
                  </a:lnTo>
                  <a:lnTo>
                    <a:pt x="2811068" y="1364208"/>
                  </a:lnTo>
                  <a:lnTo>
                    <a:pt x="2818269" y="1363827"/>
                  </a:lnTo>
                  <a:lnTo>
                    <a:pt x="2929445" y="1361554"/>
                  </a:lnTo>
                  <a:lnTo>
                    <a:pt x="2957347" y="1361554"/>
                  </a:lnTo>
                  <a:lnTo>
                    <a:pt x="2957728" y="1356626"/>
                  </a:lnTo>
                  <a:lnTo>
                    <a:pt x="2958858" y="1345095"/>
                  </a:lnTo>
                  <a:lnTo>
                    <a:pt x="2958909" y="1344650"/>
                  </a:lnTo>
                  <a:lnTo>
                    <a:pt x="2959023" y="1343367"/>
                  </a:lnTo>
                  <a:lnTo>
                    <a:pt x="2959125" y="1342224"/>
                  </a:lnTo>
                  <a:lnTo>
                    <a:pt x="2959189" y="1341462"/>
                  </a:lnTo>
                  <a:lnTo>
                    <a:pt x="2959544" y="1337068"/>
                  </a:lnTo>
                  <a:lnTo>
                    <a:pt x="2960763" y="1319491"/>
                  </a:lnTo>
                  <a:lnTo>
                    <a:pt x="2962287" y="1301915"/>
                  </a:lnTo>
                  <a:lnTo>
                    <a:pt x="2962732" y="1297076"/>
                  </a:lnTo>
                  <a:lnTo>
                    <a:pt x="2964180" y="1283106"/>
                  </a:lnTo>
                  <a:lnTo>
                    <a:pt x="2964929" y="1277797"/>
                  </a:lnTo>
                  <a:lnTo>
                    <a:pt x="2965056" y="1276667"/>
                  </a:lnTo>
                  <a:lnTo>
                    <a:pt x="2966389" y="1263777"/>
                  </a:lnTo>
                  <a:lnTo>
                    <a:pt x="2966821" y="1259611"/>
                  </a:lnTo>
                  <a:lnTo>
                    <a:pt x="2968345" y="1251267"/>
                  </a:lnTo>
                  <a:lnTo>
                    <a:pt x="2968383" y="1250899"/>
                  </a:lnTo>
                  <a:lnTo>
                    <a:pt x="2968663" y="1248079"/>
                  </a:lnTo>
                  <a:close/>
                </a:path>
                <a:path w="8114030" h="2199640">
                  <a:moveTo>
                    <a:pt x="2976029" y="140589"/>
                  </a:moveTo>
                  <a:lnTo>
                    <a:pt x="2974898" y="125806"/>
                  </a:lnTo>
                  <a:lnTo>
                    <a:pt x="2974721" y="124675"/>
                  </a:lnTo>
                  <a:lnTo>
                    <a:pt x="2973755" y="118237"/>
                  </a:lnTo>
                  <a:lnTo>
                    <a:pt x="2970352" y="118605"/>
                  </a:lnTo>
                  <a:lnTo>
                    <a:pt x="2965043" y="120129"/>
                  </a:lnTo>
                  <a:lnTo>
                    <a:pt x="2944203" y="122783"/>
                  </a:lnTo>
                  <a:lnTo>
                    <a:pt x="2920327" y="124675"/>
                  </a:lnTo>
                  <a:lnTo>
                    <a:pt x="2910090" y="124675"/>
                  </a:lnTo>
                  <a:lnTo>
                    <a:pt x="2910179" y="33642"/>
                  </a:lnTo>
                  <a:lnTo>
                    <a:pt x="2910294" y="26936"/>
                  </a:lnTo>
                  <a:lnTo>
                    <a:pt x="2910471" y="17424"/>
                  </a:lnTo>
                  <a:lnTo>
                    <a:pt x="2911576" y="3784"/>
                  </a:lnTo>
                  <a:lnTo>
                    <a:pt x="2911602" y="368"/>
                  </a:lnTo>
                  <a:lnTo>
                    <a:pt x="2909709" y="368"/>
                  </a:lnTo>
                  <a:lnTo>
                    <a:pt x="2905163" y="0"/>
                  </a:lnTo>
                  <a:lnTo>
                    <a:pt x="2883560" y="0"/>
                  </a:lnTo>
                  <a:lnTo>
                    <a:pt x="2881668" y="1892"/>
                  </a:lnTo>
                  <a:lnTo>
                    <a:pt x="2882430" y="3784"/>
                  </a:lnTo>
                  <a:lnTo>
                    <a:pt x="2884322" y="7569"/>
                  </a:lnTo>
                  <a:lnTo>
                    <a:pt x="2885821" y="26936"/>
                  </a:lnTo>
                  <a:lnTo>
                    <a:pt x="2885922" y="28790"/>
                  </a:lnTo>
                  <a:lnTo>
                    <a:pt x="2886011" y="30619"/>
                  </a:lnTo>
                  <a:lnTo>
                    <a:pt x="2886138" y="120129"/>
                  </a:lnTo>
                  <a:lnTo>
                    <a:pt x="2886214" y="259588"/>
                  </a:lnTo>
                  <a:lnTo>
                    <a:pt x="2887726" y="259588"/>
                  </a:lnTo>
                  <a:lnTo>
                    <a:pt x="2907055" y="258457"/>
                  </a:lnTo>
                  <a:lnTo>
                    <a:pt x="2908947" y="258076"/>
                  </a:lnTo>
                  <a:lnTo>
                    <a:pt x="2910090" y="255803"/>
                  </a:lnTo>
                  <a:lnTo>
                    <a:pt x="2910090" y="144386"/>
                  </a:lnTo>
                  <a:lnTo>
                    <a:pt x="2920708" y="143624"/>
                  </a:lnTo>
                  <a:lnTo>
                    <a:pt x="2945714" y="143624"/>
                  </a:lnTo>
                  <a:lnTo>
                    <a:pt x="2967317" y="144005"/>
                  </a:lnTo>
                  <a:lnTo>
                    <a:pt x="2972625" y="144754"/>
                  </a:lnTo>
                  <a:lnTo>
                    <a:pt x="2976029" y="144754"/>
                  </a:lnTo>
                  <a:lnTo>
                    <a:pt x="2976029" y="143624"/>
                  </a:lnTo>
                  <a:lnTo>
                    <a:pt x="2976029" y="140589"/>
                  </a:lnTo>
                  <a:close/>
                </a:path>
                <a:path w="8114030" h="2199640">
                  <a:moveTo>
                    <a:pt x="2983496" y="1570367"/>
                  </a:moveTo>
                  <a:lnTo>
                    <a:pt x="2983128" y="1566202"/>
                  </a:lnTo>
                  <a:lnTo>
                    <a:pt x="2980766" y="1552905"/>
                  </a:lnTo>
                  <a:lnTo>
                    <a:pt x="2980728" y="1552702"/>
                  </a:lnTo>
                  <a:lnTo>
                    <a:pt x="2980626" y="1552181"/>
                  </a:lnTo>
                  <a:lnTo>
                    <a:pt x="2980093" y="1549146"/>
                  </a:lnTo>
                  <a:lnTo>
                    <a:pt x="2979712" y="1547253"/>
                  </a:lnTo>
                  <a:lnTo>
                    <a:pt x="2977438" y="1544980"/>
                  </a:lnTo>
                  <a:lnTo>
                    <a:pt x="2967913" y="1546860"/>
                  </a:lnTo>
                  <a:lnTo>
                    <a:pt x="2963303" y="1547609"/>
                  </a:lnTo>
                  <a:lnTo>
                    <a:pt x="2924746" y="1551330"/>
                  </a:lnTo>
                  <a:lnTo>
                    <a:pt x="2883255" y="1552905"/>
                  </a:lnTo>
                  <a:lnTo>
                    <a:pt x="2833001" y="1552905"/>
                  </a:lnTo>
                  <a:lnTo>
                    <a:pt x="2825331" y="1552702"/>
                  </a:lnTo>
                  <a:lnTo>
                    <a:pt x="2825940" y="1552702"/>
                  </a:lnTo>
                  <a:lnTo>
                    <a:pt x="2820314" y="1552511"/>
                  </a:lnTo>
                  <a:lnTo>
                    <a:pt x="2820784" y="1552511"/>
                  </a:lnTo>
                  <a:lnTo>
                    <a:pt x="2814485" y="1552181"/>
                  </a:lnTo>
                  <a:lnTo>
                    <a:pt x="2809557" y="1544980"/>
                  </a:lnTo>
                  <a:lnTo>
                    <a:pt x="2809608" y="1498739"/>
                  </a:lnTo>
                  <a:lnTo>
                    <a:pt x="2809938" y="1487373"/>
                  </a:lnTo>
                  <a:lnTo>
                    <a:pt x="2810192" y="1481302"/>
                  </a:lnTo>
                  <a:lnTo>
                    <a:pt x="2810306" y="1475244"/>
                  </a:lnTo>
                  <a:lnTo>
                    <a:pt x="2808414" y="1474863"/>
                  </a:lnTo>
                  <a:lnTo>
                    <a:pt x="2807665" y="1474863"/>
                  </a:lnTo>
                  <a:lnTo>
                    <a:pt x="2797429" y="1474101"/>
                  </a:lnTo>
                  <a:lnTo>
                    <a:pt x="2786430" y="1473733"/>
                  </a:lnTo>
                  <a:lnTo>
                    <a:pt x="2780754" y="1473733"/>
                  </a:lnTo>
                  <a:lnTo>
                    <a:pt x="2780868" y="1474101"/>
                  </a:lnTo>
                  <a:lnTo>
                    <a:pt x="2783027" y="1481302"/>
                  </a:lnTo>
                  <a:lnTo>
                    <a:pt x="2785681" y="1498739"/>
                  </a:lnTo>
                  <a:lnTo>
                    <a:pt x="2785783" y="1545399"/>
                  </a:lnTo>
                  <a:lnTo>
                    <a:pt x="2786532" y="1551127"/>
                  </a:lnTo>
                  <a:lnTo>
                    <a:pt x="2786621" y="1551330"/>
                  </a:lnTo>
                  <a:lnTo>
                    <a:pt x="2788551" y="1555864"/>
                  </a:lnTo>
                  <a:lnTo>
                    <a:pt x="2792501" y="1562023"/>
                  </a:lnTo>
                  <a:lnTo>
                    <a:pt x="2799245" y="1572145"/>
                  </a:lnTo>
                  <a:lnTo>
                    <a:pt x="2856573" y="1572145"/>
                  </a:lnTo>
                  <a:lnTo>
                    <a:pt x="2946336" y="1570367"/>
                  </a:lnTo>
                  <a:lnTo>
                    <a:pt x="2983496" y="1570367"/>
                  </a:lnTo>
                  <a:close/>
                </a:path>
                <a:path w="8114030" h="2199640">
                  <a:moveTo>
                    <a:pt x="3000057" y="800519"/>
                  </a:moveTo>
                  <a:lnTo>
                    <a:pt x="2999295" y="796353"/>
                  </a:lnTo>
                  <a:lnTo>
                    <a:pt x="2997403" y="783475"/>
                  </a:lnTo>
                  <a:lnTo>
                    <a:pt x="2996641" y="781570"/>
                  </a:lnTo>
                  <a:lnTo>
                    <a:pt x="2949752" y="793965"/>
                  </a:lnTo>
                  <a:lnTo>
                    <a:pt x="2905264" y="800709"/>
                  </a:lnTo>
                  <a:lnTo>
                    <a:pt x="2875750" y="802843"/>
                  </a:lnTo>
                  <a:lnTo>
                    <a:pt x="2868498" y="802843"/>
                  </a:lnTo>
                  <a:lnTo>
                    <a:pt x="2862110" y="802424"/>
                  </a:lnTo>
                  <a:lnTo>
                    <a:pt x="2860217" y="802043"/>
                  </a:lnTo>
                  <a:lnTo>
                    <a:pt x="2857563" y="799388"/>
                  </a:lnTo>
                  <a:lnTo>
                    <a:pt x="2857563" y="742162"/>
                  </a:lnTo>
                  <a:lnTo>
                    <a:pt x="2862110" y="741781"/>
                  </a:lnTo>
                  <a:lnTo>
                    <a:pt x="2906826" y="739127"/>
                  </a:lnTo>
                  <a:lnTo>
                    <a:pt x="2950794" y="737616"/>
                  </a:lnTo>
                  <a:lnTo>
                    <a:pt x="2958363" y="737616"/>
                  </a:lnTo>
                  <a:lnTo>
                    <a:pt x="2958452" y="736854"/>
                  </a:lnTo>
                  <a:lnTo>
                    <a:pt x="2958579" y="735723"/>
                  </a:lnTo>
                  <a:lnTo>
                    <a:pt x="2958668" y="734961"/>
                  </a:lnTo>
                  <a:lnTo>
                    <a:pt x="2958744" y="734199"/>
                  </a:lnTo>
                  <a:lnTo>
                    <a:pt x="2958833" y="733450"/>
                  </a:lnTo>
                  <a:lnTo>
                    <a:pt x="2958922" y="732688"/>
                  </a:lnTo>
                  <a:lnTo>
                    <a:pt x="2958973" y="732307"/>
                  </a:lnTo>
                  <a:lnTo>
                    <a:pt x="2960154" y="722299"/>
                  </a:lnTo>
                  <a:lnTo>
                    <a:pt x="2960255" y="721461"/>
                  </a:lnTo>
                  <a:lnTo>
                    <a:pt x="2960370" y="720559"/>
                  </a:lnTo>
                  <a:lnTo>
                    <a:pt x="2965945" y="673569"/>
                  </a:lnTo>
                  <a:lnTo>
                    <a:pt x="2967875" y="664476"/>
                  </a:lnTo>
                  <a:lnTo>
                    <a:pt x="2969742" y="655751"/>
                  </a:lnTo>
                  <a:lnTo>
                    <a:pt x="2970492" y="651205"/>
                  </a:lnTo>
                  <a:lnTo>
                    <a:pt x="2971139" y="649592"/>
                  </a:lnTo>
                  <a:lnTo>
                    <a:pt x="2971254" y="649312"/>
                  </a:lnTo>
                  <a:lnTo>
                    <a:pt x="2968218" y="648550"/>
                  </a:lnTo>
                  <a:lnTo>
                    <a:pt x="2951543" y="644004"/>
                  </a:lnTo>
                  <a:lnTo>
                    <a:pt x="2951162" y="644004"/>
                  </a:lnTo>
                  <a:lnTo>
                    <a:pt x="2950413" y="643623"/>
                  </a:lnTo>
                  <a:lnTo>
                    <a:pt x="2949651" y="643623"/>
                  </a:lnTo>
                  <a:lnTo>
                    <a:pt x="2947378" y="643255"/>
                  </a:lnTo>
                  <a:lnTo>
                    <a:pt x="2945485" y="644004"/>
                  </a:lnTo>
                  <a:lnTo>
                    <a:pt x="2891548" y="648550"/>
                  </a:lnTo>
                  <a:lnTo>
                    <a:pt x="2859519" y="649592"/>
                  </a:lnTo>
                  <a:lnTo>
                    <a:pt x="2835300" y="649592"/>
                  </a:lnTo>
                  <a:lnTo>
                    <a:pt x="2833306" y="649312"/>
                  </a:lnTo>
                  <a:lnTo>
                    <a:pt x="2832163" y="648944"/>
                  </a:lnTo>
                  <a:lnTo>
                    <a:pt x="2830652" y="650824"/>
                  </a:lnTo>
                  <a:lnTo>
                    <a:pt x="2831033" y="651586"/>
                  </a:lnTo>
                  <a:lnTo>
                    <a:pt x="2834779" y="664870"/>
                  </a:lnTo>
                  <a:lnTo>
                    <a:pt x="2835300" y="666673"/>
                  </a:lnTo>
                  <a:lnTo>
                    <a:pt x="2835960" y="668642"/>
                  </a:lnTo>
                  <a:lnTo>
                    <a:pt x="2837853" y="670534"/>
                  </a:lnTo>
                  <a:lnTo>
                    <a:pt x="2851124" y="669404"/>
                  </a:lnTo>
                  <a:lnTo>
                    <a:pt x="2872346" y="667880"/>
                  </a:lnTo>
                  <a:lnTo>
                    <a:pt x="2881439" y="667131"/>
                  </a:lnTo>
                  <a:lnTo>
                    <a:pt x="2897047" y="666343"/>
                  </a:lnTo>
                  <a:lnTo>
                    <a:pt x="2918841" y="664870"/>
                  </a:lnTo>
                  <a:lnTo>
                    <a:pt x="2927045" y="664476"/>
                  </a:lnTo>
                  <a:lnTo>
                    <a:pt x="2942450" y="664476"/>
                  </a:lnTo>
                  <a:lnTo>
                    <a:pt x="2940456" y="705612"/>
                  </a:lnTo>
                  <a:lnTo>
                    <a:pt x="2890062" y="721677"/>
                  </a:lnTo>
                  <a:lnTo>
                    <a:pt x="2866948" y="722299"/>
                  </a:lnTo>
                  <a:lnTo>
                    <a:pt x="2836316" y="722299"/>
                  </a:lnTo>
                  <a:lnTo>
                    <a:pt x="2833687" y="722071"/>
                  </a:lnTo>
                  <a:lnTo>
                    <a:pt x="2828379" y="721321"/>
                  </a:lnTo>
                  <a:lnTo>
                    <a:pt x="2828442" y="721461"/>
                  </a:lnTo>
                  <a:lnTo>
                    <a:pt x="2828531" y="721677"/>
                  </a:lnTo>
                  <a:lnTo>
                    <a:pt x="2828594" y="721842"/>
                  </a:lnTo>
                  <a:lnTo>
                    <a:pt x="2828696" y="722071"/>
                  </a:lnTo>
                  <a:lnTo>
                    <a:pt x="2828785" y="722299"/>
                  </a:lnTo>
                  <a:lnTo>
                    <a:pt x="2830271" y="725868"/>
                  </a:lnTo>
                  <a:lnTo>
                    <a:pt x="2832925" y="733450"/>
                  </a:lnTo>
                  <a:lnTo>
                    <a:pt x="2833027" y="735723"/>
                  </a:lnTo>
                  <a:lnTo>
                    <a:pt x="2833141" y="738378"/>
                  </a:lnTo>
                  <a:lnTo>
                    <a:pt x="2833243" y="740651"/>
                  </a:lnTo>
                  <a:lnTo>
                    <a:pt x="2833319" y="742162"/>
                  </a:lnTo>
                  <a:lnTo>
                    <a:pt x="2833687" y="750493"/>
                  </a:lnTo>
                  <a:lnTo>
                    <a:pt x="2833801" y="809802"/>
                  </a:lnTo>
                  <a:lnTo>
                    <a:pt x="2842780" y="825157"/>
                  </a:lnTo>
                  <a:lnTo>
                    <a:pt x="2851124" y="825538"/>
                  </a:lnTo>
                  <a:lnTo>
                    <a:pt x="2867571" y="825157"/>
                  </a:lnTo>
                  <a:lnTo>
                    <a:pt x="2864853" y="825157"/>
                  </a:lnTo>
                  <a:lnTo>
                    <a:pt x="2869946" y="824915"/>
                  </a:lnTo>
                  <a:lnTo>
                    <a:pt x="2910929" y="820470"/>
                  </a:lnTo>
                  <a:lnTo>
                    <a:pt x="2950768" y="813714"/>
                  </a:lnTo>
                  <a:lnTo>
                    <a:pt x="2989110" y="804291"/>
                  </a:lnTo>
                  <a:lnTo>
                    <a:pt x="2995511" y="802043"/>
                  </a:lnTo>
                  <a:lnTo>
                    <a:pt x="3000057" y="800519"/>
                  </a:lnTo>
                  <a:close/>
                </a:path>
                <a:path w="8114030" h="2199640">
                  <a:moveTo>
                    <a:pt x="3033141" y="1427873"/>
                  </a:moveTo>
                  <a:lnTo>
                    <a:pt x="3033077" y="1426832"/>
                  </a:lnTo>
                  <a:lnTo>
                    <a:pt x="3032772" y="1422565"/>
                  </a:lnTo>
                  <a:lnTo>
                    <a:pt x="3031452" y="1412913"/>
                  </a:lnTo>
                  <a:lnTo>
                    <a:pt x="3031413" y="1412646"/>
                  </a:lnTo>
                  <a:lnTo>
                    <a:pt x="3031299" y="1411808"/>
                  </a:lnTo>
                  <a:lnTo>
                    <a:pt x="3031198" y="1411084"/>
                  </a:lnTo>
                  <a:lnTo>
                    <a:pt x="3031109" y="1410411"/>
                  </a:lnTo>
                  <a:lnTo>
                    <a:pt x="3031007" y="1409661"/>
                  </a:lnTo>
                  <a:lnTo>
                    <a:pt x="3030905" y="1408925"/>
                  </a:lnTo>
                  <a:lnTo>
                    <a:pt x="3030499" y="1405890"/>
                  </a:lnTo>
                  <a:lnTo>
                    <a:pt x="3030118" y="1403997"/>
                  </a:lnTo>
                  <a:lnTo>
                    <a:pt x="3027845" y="1401724"/>
                  </a:lnTo>
                  <a:lnTo>
                    <a:pt x="3024047" y="1402486"/>
                  </a:lnTo>
                  <a:lnTo>
                    <a:pt x="3018078" y="1403604"/>
                  </a:lnTo>
                  <a:lnTo>
                    <a:pt x="2977527" y="1407363"/>
                  </a:lnTo>
                  <a:lnTo>
                    <a:pt x="2931249" y="1409661"/>
                  </a:lnTo>
                  <a:lnTo>
                    <a:pt x="2893136" y="1411084"/>
                  </a:lnTo>
                  <a:lnTo>
                    <a:pt x="2893491" y="1411084"/>
                  </a:lnTo>
                  <a:lnTo>
                    <a:pt x="2827744" y="1412646"/>
                  </a:lnTo>
                  <a:lnTo>
                    <a:pt x="2810408" y="1412646"/>
                  </a:lnTo>
                  <a:lnTo>
                    <a:pt x="2786545" y="1412913"/>
                  </a:lnTo>
                  <a:lnTo>
                    <a:pt x="2774531" y="1412913"/>
                  </a:lnTo>
                  <a:lnTo>
                    <a:pt x="2762250" y="1412646"/>
                  </a:lnTo>
                  <a:lnTo>
                    <a:pt x="2762999" y="1412646"/>
                  </a:lnTo>
                  <a:lnTo>
                    <a:pt x="2733637" y="1411528"/>
                  </a:lnTo>
                  <a:lnTo>
                    <a:pt x="2733903" y="1411528"/>
                  </a:lnTo>
                  <a:lnTo>
                    <a:pt x="2725610" y="1411084"/>
                  </a:lnTo>
                  <a:lnTo>
                    <a:pt x="2718600" y="1410411"/>
                  </a:lnTo>
                  <a:lnTo>
                    <a:pt x="2709214" y="1409217"/>
                  </a:lnTo>
                  <a:lnTo>
                    <a:pt x="2709456" y="1409217"/>
                  </a:lnTo>
                  <a:lnTo>
                    <a:pt x="2707995" y="1408925"/>
                  </a:lnTo>
                  <a:lnTo>
                    <a:pt x="2706497" y="1411528"/>
                  </a:lnTo>
                  <a:lnTo>
                    <a:pt x="2706586" y="1411808"/>
                  </a:lnTo>
                  <a:lnTo>
                    <a:pt x="2706852" y="1412328"/>
                  </a:lnTo>
                  <a:lnTo>
                    <a:pt x="2706928" y="1412646"/>
                  </a:lnTo>
                  <a:lnTo>
                    <a:pt x="2706992" y="1412913"/>
                  </a:lnTo>
                  <a:lnTo>
                    <a:pt x="2708364" y="1418780"/>
                  </a:lnTo>
                  <a:lnTo>
                    <a:pt x="2710624" y="1427060"/>
                  </a:lnTo>
                  <a:lnTo>
                    <a:pt x="2712161" y="1431290"/>
                  </a:lnTo>
                  <a:lnTo>
                    <a:pt x="2712910" y="1433563"/>
                  </a:lnTo>
                  <a:lnTo>
                    <a:pt x="2715945" y="1435836"/>
                  </a:lnTo>
                  <a:lnTo>
                    <a:pt x="2720111" y="1435455"/>
                  </a:lnTo>
                  <a:lnTo>
                    <a:pt x="2730233" y="1434338"/>
                  </a:lnTo>
                  <a:lnTo>
                    <a:pt x="2739085" y="1433563"/>
                  </a:lnTo>
                  <a:lnTo>
                    <a:pt x="2739326" y="1433563"/>
                  </a:lnTo>
                  <a:lnTo>
                    <a:pt x="2749486" y="1432953"/>
                  </a:lnTo>
                  <a:lnTo>
                    <a:pt x="2799130" y="1430578"/>
                  </a:lnTo>
                  <a:lnTo>
                    <a:pt x="2836456" y="1429385"/>
                  </a:lnTo>
                  <a:lnTo>
                    <a:pt x="2843288" y="1429004"/>
                  </a:lnTo>
                  <a:lnTo>
                    <a:pt x="2860332" y="1429004"/>
                  </a:lnTo>
                  <a:lnTo>
                    <a:pt x="2869806" y="1428635"/>
                  </a:lnTo>
                  <a:lnTo>
                    <a:pt x="2869806" y="1507083"/>
                  </a:lnTo>
                  <a:lnTo>
                    <a:pt x="2871330" y="1507083"/>
                  </a:lnTo>
                  <a:lnTo>
                    <a:pt x="2890659" y="1505940"/>
                  </a:lnTo>
                  <a:lnTo>
                    <a:pt x="2893682" y="1505559"/>
                  </a:lnTo>
                  <a:lnTo>
                    <a:pt x="2893682" y="1428635"/>
                  </a:lnTo>
                  <a:lnTo>
                    <a:pt x="2893682" y="1427873"/>
                  </a:lnTo>
                  <a:lnTo>
                    <a:pt x="2886456" y="1427873"/>
                  </a:lnTo>
                  <a:lnTo>
                    <a:pt x="2935503" y="1427060"/>
                  </a:lnTo>
                  <a:lnTo>
                    <a:pt x="2954604" y="1427060"/>
                  </a:lnTo>
                  <a:lnTo>
                    <a:pt x="2968650" y="1426832"/>
                  </a:lnTo>
                  <a:lnTo>
                    <a:pt x="3012795" y="1426832"/>
                  </a:lnTo>
                  <a:lnTo>
                    <a:pt x="3018459" y="1427060"/>
                  </a:lnTo>
                  <a:lnTo>
                    <a:pt x="3031706" y="1427873"/>
                  </a:lnTo>
                  <a:lnTo>
                    <a:pt x="3033141" y="1427873"/>
                  </a:lnTo>
                  <a:close/>
                </a:path>
                <a:path w="8114030" h="2199640">
                  <a:moveTo>
                    <a:pt x="3076232" y="617855"/>
                  </a:moveTo>
                  <a:lnTo>
                    <a:pt x="3074327" y="617855"/>
                  </a:lnTo>
                  <a:lnTo>
                    <a:pt x="3069412" y="617486"/>
                  </a:lnTo>
                  <a:lnTo>
                    <a:pt x="3048177" y="617486"/>
                  </a:lnTo>
                  <a:lnTo>
                    <a:pt x="3046285" y="619379"/>
                  </a:lnTo>
                  <a:lnTo>
                    <a:pt x="3047047" y="621271"/>
                  </a:lnTo>
                  <a:lnTo>
                    <a:pt x="3048939" y="625055"/>
                  </a:lnTo>
                  <a:lnTo>
                    <a:pt x="3050438" y="644423"/>
                  </a:lnTo>
                  <a:lnTo>
                    <a:pt x="3050502" y="645528"/>
                  </a:lnTo>
                  <a:lnTo>
                    <a:pt x="3050616" y="647725"/>
                  </a:lnTo>
                  <a:lnTo>
                    <a:pt x="3050730" y="655751"/>
                  </a:lnTo>
                  <a:lnTo>
                    <a:pt x="3050832" y="712978"/>
                  </a:lnTo>
                  <a:lnTo>
                    <a:pt x="3044825" y="713359"/>
                  </a:lnTo>
                  <a:lnTo>
                    <a:pt x="3038398" y="713714"/>
                  </a:lnTo>
                  <a:lnTo>
                    <a:pt x="3015488" y="714629"/>
                  </a:lnTo>
                  <a:lnTo>
                    <a:pt x="3001873" y="714629"/>
                  </a:lnTo>
                  <a:lnTo>
                    <a:pt x="2984512" y="714121"/>
                  </a:lnTo>
                  <a:lnTo>
                    <a:pt x="2978454" y="713359"/>
                  </a:lnTo>
                  <a:lnTo>
                    <a:pt x="2974657" y="712597"/>
                  </a:lnTo>
                  <a:lnTo>
                    <a:pt x="2974759" y="712978"/>
                  </a:lnTo>
                  <a:lnTo>
                    <a:pt x="2974848" y="713359"/>
                  </a:lnTo>
                  <a:lnTo>
                    <a:pt x="2974937" y="713714"/>
                  </a:lnTo>
                  <a:lnTo>
                    <a:pt x="2975038" y="714121"/>
                  </a:lnTo>
                  <a:lnTo>
                    <a:pt x="2975419" y="715632"/>
                  </a:lnTo>
                  <a:lnTo>
                    <a:pt x="2978073" y="727379"/>
                  </a:lnTo>
                  <a:lnTo>
                    <a:pt x="2979585" y="732688"/>
                  </a:lnTo>
                  <a:lnTo>
                    <a:pt x="2980347" y="734961"/>
                  </a:lnTo>
                  <a:lnTo>
                    <a:pt x="2983382" y="736854"/>
                  </a:lnTo>
                  <a:lnTo>
                    <a:pt x="2987548" y="736473"/>
                  </a:lnTo>
                  <a:lnTo>
                    <a:pt x="2993987" y="735723"/>
                  </a:lnTo>
                  <a:lnTo>
                    <a:pt x="3042882" y="732688"/>
                  </a:lnTo>
                  <a:lnTo>
                    <a:pt x="3050832" y="732307"/>
                  </a:lnTo>
                  <a:lnTo>
                    <a:pt x="3050832" y="869492"/>
                  </a:lnTo>
                  <a:lnTo>
                    <a:pt x="3052356" y="869492"/>
                  </a:lnTo>
                  <a:lnTo>
                    <a:pt x="3071685" y="868362"/>
                  </a:lnTo>
                  <a:lnTo>
                    <a:pt x="3073577" y="867981"/>
                  </a:lnTo>
                  <a:lnTo>
                    <a:pt x="3074708" y="865708"/>
                  </a:lnTo>
                  <a:lnTo>
                    <a:pt x="3074708" y="732307"/>
                  </a:lnTo>
                  <a:lnTo>
                    <a:pt x="3074708" y="714629"/>
                  </a:lnTo>
                  <a:lnTo>
                    <a:pt x="3074822" y="649592"/>
                  </a:lnTo>
                  <a:lnTo>
                    <a:pt x="3074936" y="643255"/>
                  </a:lnTo>
                  <a:lnTo>
                    <a:pt x="3075089" y="634911"/>
                  </a:lnTo>
                  <a:lnTo>
                    <a:pt x="3076194" y="621271"/>
                  </a:lnTo>
                  <a:lnTo>
                    <a:pt x="3076232" y="617855"/>
                  </a:lnTo>
                  <a:close/>
                </a:path>
                <a:path w="8114030" h="2199640">
                  <a:moveTo>
                    <a:pt x="3097072" y="948321"/>
                  </a:moveTo>
                  <a:lnTo>
                    <a:pt x="3094939" y="935786"/>
                  </a:lnTo>
                  <a:lnTo>
                    <a:pt x="3094875" y="935431"/>
                  </a:lnTo>
                  <a:lnTo>
                    <a:pt x="3094761" y="934745"/>
                  </a:lnTo>
                  <a:lnTo>
                    <a:pt x="3093986" y="930211"/>
                  </a:lnTo>
                  <a:lnTo>
                    <a:pt x="3093656" y="928611"/>
                  </a:lnTo>
                  <a:lnTo>
                    <a:pt x="3091383" y="926338"/>
                  </a:lnTo>
                  <a:lnTo>
                    <a:pt x="3087598" y="927100"/>
                  </a:lnTo>
                  <a:lnTo>
                    <a:pt x="3082074" y="928446"/>
                  </a:lnTo>
                  <a:lnTo>
                    <a:pt x="3077502" y="929347"/>
                  </a:lnTo>
                  <a:lnTo>
                    <a:pt x="3037941" y="933831"/>
                  </a:lnTo>
                  <a:lnTo>
                    <a:pt x="2991256" y="935786"/>
                  </a:lnTo>
                  <a:lnTo>
                    <a:pt x="2949486" y="935786"/>
                  </a:lnTo>
                  <a:lnTo>
                    <a:pt x="2938284" y="935431"/>
                  </a:lnTo>
                  <a:lnTo>
                    <a:pt x="2932239" y="935037"/>
                  </a:lnTo>
                  <a:lnTo>
                    <a:pt x="2932582" y="935037"/>
                  </a:lnTo>
                  <a:lnTo>
                    <a:pt x="2927667" y="927862"/>
                  </a:lnTo>
                  <a:lnTo>
                    <a:pt x="2927731" y="881240"/>
                  </a:lnTo>
                  <a:lnTo>
                    <a:pt x="2928048" y="869873"/>
                  </a:lnTo>
                  <a:lnTo>
                    <a:pt x="2928086" y="869492"/>
                  </a:lnTo>
                  <a:lnTo>
                    <a:pt x="2928175" y="868362"/>
                  </a:lnTo>
                  <a:lnTo>
                    <a:pt x="2928213" y="867981"/>
                  </a:lnTo>
                  <a:lnTo>
                    <a:pt x="2928810" y="861161"/>
                  </a:lnTo>
                  <a:lnTo>
                    <a:pt x="2928810" y="857364"/>
                  </a:lnTo>
                  <a:lnTo>
                    <a:pt x="2926537" y="857364"/>
                  </a:lnTo>
                  <a:lnTo>
                    <a:pt x="2916301" y="856615"/>
                  </a:lnTo>
                  <a:lnTo>
                    <a:pt x="2905315" y="856234"/>
                  </a:lnTo>
                  <a:lnTo>
                    <a:pt x="2899245" y="856234"/>
                  </a:lnTo>
                  <a:lnTo>
                    <a:pt x="2899359" y="856615"/>
                  </a:lnTo>
                  <a:lnTo>
                    <a:pt x="2901518" y="863815"/>
                  </a:lnTo>
                  <a:lnTo>
                    <a:pt x="2903791" y="881240"/>
                  </a:lnTo>
                  <a:lnTo>
                    <a:pt x="2903893" y="930211"/>
                  </a:lnTo>
                  <a:lnTo>
                    <a:pt x="2903931" y="930516"/>
                  </a:lnTo>
                  <a:lnTo>
                    <a:pt x="2904045" y="931456"/>
                  </a:lnTo>
                  <a:lnTo>
                    <a:pt x="2904553" y="935786"/>
                  </a:lnTo>
                  <a:lnTo>
                    <a:pt x="2906433" y="940460"/>
                  </a:lnTo>
                  <a:lnTo>
                    <a:pt x="2910052" y="945857"/>
                  </a:lnTo>
                  <a:lnTo>
                    <a:pt x="2916199" y="954620"/>
                  </a:lnTo>
                  <a:lnTo>
                    <a:pt x="2972193" y="954620"/>
                  </a:lnTo>
                  <a:lnTo>
                    <a:pt x="3058769" y="952487"/>
                  </a:lnTo>
                  <a:lnTo>
                    <a:pt x="3095180" y="952487"/>
                  </a:lnTo>
                  <a:lnTo>
                    <a:pt x="3097072" y="950214"/>
                  </a:lnTo>
                  <a:lnTo>
                    <a:pt x="3097072" y="948321"/>
                  </a:lnTo>
                  <a:close/>
                </a:path>
                <a:path w="8114030" h="2199640">
                  <a:moveTo>
                    <a:pt x="3212211" y="1275143"/>
                  </a:moveTo>
                  <a:lnTo>
                    <a:pt x="3210318" y="1274394"/>
                  </a:lnTo>
                  <a:lnTo>
                    <a:pt x="3187573" y="1274013"/>
                  </a:lnTo>
                  <a:lnTo>
                    <a:pt x="3186061" y="1274013"/>
                  </a:lnTo>
                  <a:lnTo>
                    <a:pt x="3184169" y="1275905"/>
                  </a:lnTo>
                  <a:lnTo>
                    <a:pt x="3184918" y="1277797"/>
                  </a:lnTo>
                  <a:lnTo>
                    <a:pt x="3187331" y="1282611"/>
                  </a:lnTo>
                  <a:lnTo>
                    <a:pt x="3188512" y="1287653"/>
                  </a:lnTo>
                  <a:lnTo>
                    <a:pt x="3188576" y="1288034"/>
                  </a:lnTo>
                  <a:lnTo>
                    <a:pt x="3189033" y="1296936"/>
                  </a:lnTo>
                  <a:lnTo>
                    <a:pt x="3189097" y="1341462"/>
                  </a:lnTo>
                  <a:lnTo>
                    <a:pt x="3189097" y="1363065"/>
                  </a:lnTo>
                  <a:lnTo>
                    <a:pt x="3189097" y="1431658"/>
                  </a:lnTo>
                  <a:lnTo>
                    <a:pt x="3142475" y="1433931"/>
                  </a:lnTo>
                  <a:lnTo>
                    <a:pt x="3124416" y="1434147"/>
                  </a:lnTo>
                  <a:lnTo>
                    <a:pt x="3109328" y="1434147"/>
                  </a:lnTo>
                  <a:lnTo>
                    <a:pt x="3105340" y="1433931"/>
                  </a:lnTo>
                  <a:lnTo>
                    <a:pt x="3105327" y="1431658"/>
                  </a:lnTo>
                  <a:lnTo>
                    <a:pt x="3104959" y="1364589"/>
                  </a:lnTo>
                  <a:lnTo>
                    <a:pt x="3111398" y="1364208"/>
                  </a:lnTo>
                  <a:lnTo>
                    <a:pt x="3133382" y="1363446"/>
                  </a:lnTo>
                  <a:lnTo>
                    <a:pt x="3159150" y="1363065"/>
                  </a:lnTo>
                  <a:lnTo>
                    <a:pt x="3189097" y="1363065"/>
                  </a:lnTo>
                  <a:lnTo>
                    <a:pt x="3189097" y="1341462"/>
                  </a:lnTo>
                  <a:lnTo>
                    <a:pt x="3176778" y="1342199"/>
                  </a:lnTo>
                  <a:lnTo>
                    <a:pt x="3144875" y="1343317"/>
                  </a:lnTo>
                  <a:lnTo>
                    <a:pt x="3147657" y="1343317"/>
                  </a:lnTo>
                  <a:lnTo>
                    <a:pt x="3114802" y="1343736"/>
                  </a:lnTo>
                  <a:lnTo>
                    <a:pt x="3104959" y="1343736"/>
                  </a:lnTo>
                  <a:lnTo>
                    <a:pt x="3105073" y="1308493"/>
                  </a:lnTo>
                  <a:lnTo>
                    <a:pt x="3105340" y="1294472"/>
                  </a:lnTo>
                  <a:lnTo>
                    <a:pt x="3105594" y="1287894"/>
                  </a:lnTo>
                  <a:lnTo>
                    <a:pt x="3105721" y="1281963"/>
                  </a:lnTo>
                  <a:lnTo>
                    <a:pt x="3103829" y="1281214"/>
                  </a:lnTo>
                  <a:lnTo>
                    <a:pt x="3103067" y="1281214"/>
                  </a:lnTo>
                  <a:lnTo>
                    <a:pt x="3082975" y="1280452"/>
                  </a:lnTo>
                  <a:lnTo>
                    <a:pt x="3077299" y="1280452"/>
                  </a:lnTo>
                  <a:lnTo>
                    <a:pt x="3078429" y="1283868"/>
                  </a:lnTo>
                  <a:lnTo>
                    <a:pt x="3079572" y="1287653"/>
                  </a:lnTo>
                  <a:lnTo>
                    <a:pt x="3079623" y="1288034"/>
                  </a:lnTo>
                  <a:lnTo>
                    <a:pt x="3082607" y="1308493"/>
                  </a:lnTo>
                  <a:lnTo>
                    <a:pt x="3082607" y="1318729"/>
                  </a:lnTo>
                  <a:lnTo>
                    <a:pt x="3082848" y="1343736"/>
                  </a:lnTo>
                  <a:lnTo>
                    <a:pt x="3083280" y="1395361"/>
                  </a:lnTo>
                  <a:lnTo>
                    <a:pt x="3083356" y="1435455"/>
                  </a:lnTo>
                  <a:lnTo>
                    <a:pt x="3082975" y="1449857"/>
                  </a:lnTo>
                  <a:lnTo>
                    <a:pt x="3082975" y="1456296"/>
                  </a:lnTo>
                  <a:lnTo>
                    <a:pt x="3085261" y="1457058"/>
                  </a:lnTo>
                  <a:lnTo>
                    <a:pt x="3086773" y="1457058"/>
                  </a:lnTo>
                  <a:lnTo>
                    <a:pt x="3095104" y="1455915"/>
                  </a:lnTo>
                  <a:lnTo>
                    <a:pt x="3104578" y="1455153"/>
                  </a:lnTo>
                  <a:lnTo>
                    <a:pt x="3106851" y="1455153"/>
                  </a:lnTo>
                  <a:lnTo>
                    <a:pt x="3114802" y="1454708"/>
                  </a:lnTo>
                  <a:lnTo>
                    <a:pt x="3120644" y="1454442"/>
                  </a:lnTo>
                  <a:lnTo>
                    <a:pt x="3137547" y="1454023"/>
                  </a:lnTo>
                  <a:lnTo>
                    <a:pt x="3128695" y="1454023"/>
                  </a:lnTo>
                  <a:lnTo>
                    <a:pt x="3184944" y="1453261"/>
                  </a:lnTo>
                  <a:lnTo>
                    <a:pt x="3207283" y="1453261"/>
                  </a:lnTo>
                  <a:lnTo>
                    <a:pt x="3211449" y="1450987"/>
                  </a:lnTo>
                  <a:lnTo>
                    <a:pt x="3211449" y="1434147"/>
                  </a:lnTo>
                  <a:lnTo>
                    <a:pt x="3211449" y="1363065"/>
                  </a:lnTo>
                  <a:lnTo>
                    <a:pt x="3211449" y="1343736"/>
                  </a:lnTo>
                  <a:lnTo>
                    <a:pt x="3211563" y="1308493"/>
                  </a:lnTo>
                  <a:lnTo>
                    <a:pt x="3212211" y="1288034"/>
                  </a:lnTo>
                  <a:lnTo>
                    <a:pt x="3212211" y="1275143"/>
                  </a:lnTo>
                  <a:close/>
                </a:path>
                <a:path w="8114030" h="2199640">
                  <a:moveTo>
                    <a:pt x="3223691" y="202742"/>
                  </a:moveTo>
                  <a:lnTo>
                    <a:pt x="3222548" y="194411"/>
                  </a:lnTo>
                  <a:lnTo>
                    <a:pt x="3221799" y="189103"/>
                  </a:lnTo>
                  <a:lnTo>
                    <a:pt x="3221672" y="188341"/>
                  </a:lnTo>
                  <a:lnTo>
                    <a:pt x="3221418" y="186829"/>
                  </a:lnTo>
                  <a:lnTo>
                    <a:pt x="3217621" y="188341"/>
                  </a:lnTo>
                  <a:lnTo>
                    <a:pt x="3207842" y="193255"/>
                  </a:lnTo>
                  <a:lnTo>
                    <a:pt x="3200501" y="196392"/>
                  </a:lnTo>
                  <a:lnTo>
                    <a:pt x="3155353" y="208572"/>
                  </a:lnTo>
                  <a:lnTo>
                    <a:pt x="3117481" y="215417"/>
                  </a:lnTo>
                  <a:lnTo>
                    <a:pt x="3108617" y="216763"/>
                  </a:lnTo>
                  <a:lnTo>
                    <a:pt x="3108795" y="216763"/>
                  </a:lnTo>
                  <a:lnTo>
                    <a:pt x="3099460" y="217792"/>
                  </a:lnTo>
                  <a:lnTo>
                    <a:pt x="3075711" y="219798"/>
                  </a:lnTo>
                  <a:lnTo>
                    <a:pt x="3068599" y="220205"/>
                  </a:lnTo>
                  <a:lnTo>
                    <a:pt x="3062313" y="220205"/>
                  </a:lnTo>
                  <a:lnTo>
                    <a:pt x="3055429" y="219798"/>
                  </a:lnTo>
                  <a:lnTo>
                    <a:pt x="3053537" y="219417"/>
                  </a:lnTo>
                  <a:lnTo>
                    <a:pt x="3050883" y="216763"/>
                  </a:lnTo>
                  <a:lnTo>
                    <a:pt x="3050883" y="143624"/>
                  </a:lnTo>
                  <a:lnTo>
                    <a:pt x="3055429" y="143243"/>
                  </a:lnTo>
                  <a:lnTo>
                    <a:pt x="3103181" y="140639"/>
                  </a:lnTo>
                  <a:lnTo>
                    <a:pt x="3150171" y="139077"/>
                  </a:lnTo>
                  <a:lnTo>
                    <a:pt x="3157753" y="139077"/>
                  </a:lnTo>
                  <a:lnTo>
                    <a:pt x="3158121" y="135661"/>
                  </a:lnTo>
                  <a:lnTo>
                    <a:pt x="3159772" y="123380"/>
                  </a:lnTo>
                  <a:lnTo>
                    <a:pt x="3159798" y="123164"/>
                  </a:lnTo>
                  <a:lnTo>
                    <a:pt x="3159899" y="122402"/>
                  </a:lnTo>
                  <a:lnTo>
                    <a:pt x="3160001" y="121640"/>
                  </a:lnTo>
                  <a:lnTo>
                    <a:pt x="3166846" y="70485"/>
                  </a:lnTo>
                  <a:lnTo>
                    <a:pt x="3167596" y="66319"/>
                  </a:lnTo>
                  <a:lnTo>
                    <a:pt x="3170148" y="51917"/>
                  </a:lnTo>
                  <a:lnTo>
                    <a:pt x="3172155" y="40919"/>
                  </a:lnTo>
                  <a:lnTo>
                    <a:pt x="3172523" y="37896"/>
                  </a:lnTo>
                  <a:lnTo>
                    <a:pt x="3173044" y="36588"/>
                  </a:lnTo>
                  <a:lnTo>
                    <a:pt x="3173133" y="36372"/>
                  </a:lnTo>
                  <a:lnTo>
                    <a:pt x="3173222" y="36144"/>
                  </a:lnTo>
                  <a:lnTo>
                    <a:pt x="3173311" y="35928"/>
                  </a:lnTo>
                  <a:lnTo>
                    <a:pt x="3173006" y="35928"/>
                  </a:lnTo>
                  <a:lnTo>
                    <a:pt x="3152444" y="30695"/>
                  </a:lnTo>
                  <a:lnTo>
                    <a:pt x="3152063" y="30695"/>
                  </a:lnTo>
                  <a:lnTo>
                    <a:pt x="3151301" y="30314"/>
                  </a:lnTo>
                  <a:lnTo>
                    <a:pt x="3150552" y="30314"/>
                  </a:lnTo>
                  <a:lnTo>
                    <a:pt x="3148279" y="29933"/>
                  </a:lnTo>
                  <a:lnTo>
                    <a:pt x="3087979" y="35598"/>
                  </a:lnTo>
                  <a:lnTo>
                    <a:pt x="3057779" y="36588"/>
                  </a:lnTo>
                  <a:lnTo>
                    <a:pt x="3028912" y="36588"/>
                  </a:lnTo>
                  <a:lnTo>
                    <a:pt x="3027388" y="36372"/>
                  </a:lnTo>
                  <a:lnTo>
                    <a:pt x="3026245" y="36004"/>
                  </a:lnTo>
                  <a:lnTo>
                    <a:pt x="3024733" y="37896"/>
                  </a:lnTo>
                  <a:lnTo>
                    <a:pt x="3025114" y="38646"/>
                  </a:lnTo>
                  <a:lnTo>
                    <a:pt x="3029267" y="53784"/>
                  </a:lnTo>
                  <a:lnTo>
                    <a:pt x="3030029" y="56083"/>
                  </a:lnTo>
                  <a:lnTo>
                    <a:pt x="3031934" y="57975"/>
                  </a:lnTo>
                  <a:lnTo>
                    <a:pt x="3045193" y="56845"/>
                  </a:lnTo>
                  <a:lnTo>
                    <a:pt x="3066415" y="55321"/>
                  </a:lnTo>
                  <a:lnTo>
                    <a:pt x="3075508" y="54559"/>
                  </a:lnTo>
                  <a:lnTo>
                    <a:pt x="3118891" y="52311"/>
                  </a:lnTo>
                  <a:lnTo>
                    <a:pt x="3128708" y="51917"/>
                  </a:lnTo>
                  <a:lnTo>
                    <a:pt x="3144101" y="51917"/>
                  </a:lnTo>
                  <a:lnTo>
                    <a:pt x="3143974" y="56845"/>
                  </a:lnTo>
                  <a:lnTo>
                    <a:pt x="3143923" y="57975"/>
                  </a:lnTo>
                  <a:lnTo>
                    <a:pt x="3143732" y="62141"/>
                  </a:lnTo>
                  <a:lnTo>
                    <a:pt x="3141078" y="86779"/>
                  </a:lnTo>
                  <a:lnTo>
                    <a:pt x="3138805" y="111036"/>
                  </a:lnTo>
                  <a:lnTo>
                    <a:pt x="3079585" y="122936"/>
                  </a:lnTo>
                  <a:lnTo>
                    <a:pt x="3061639" y="123380"/>
                  </a:lnTo>
                  <a:lnTo>
                    <a:pt x="3029635" y="123380"/>
                  </a:lnTo>
                  <a:lnTo>
                    <a:pt x="3027007" y="123164"/>
                  </a:lnTo>
                  <a:lnTo>
                    <a:pt x="3021698" y="122402"/>
                  </a:lnTo>
                  <a:lnTo>
                    <a:pt x="3023590" y="126949"/>
                  </a:lnTo>
                  <a:lnTo>
                    <a:pt x="3026245" y="134531"/>
                  </a:lnTo>
                  <a:lnTo>
                    <a:pt x="3026295" y="135661"/>
                  </a:lnTo>
                  <a:lnTo>
                    <a:pt x="3027007" y="151955"/>
                  </a:lnTo>
                  <a:lnTo>
                    <a:pt x="3027007" y="226999"/>
                  </a:lnTo>
                  <a:lnTo>
                    <a:pt x="3036100" y="242912"/>
                  </a:lnTo>
                  <a:lnTo>
                    <a:pt x="3044431" y="243293"/>
                  </a:lnTo>
                  <a:lnTo>
                    <a:pt x="3061436" y="242912"/>
                  </a:lnTo>
                  <a:lnTo>
                    <a:pt x="3058591" y="242912"/>
                  </a:lnTo>
                  <a:lnTo>
                    <a:pt x="3065475" y="242531"/>
                  </a:lnTo>
                  <a:lnTo>
                    <a:pt x="3104769" y="237451"/>
                  </a:lnTo>
                  <a:lnTo>
                    <a:pt x="3155023" y="227926"/>
                  </a:lnTo>
                  <a:lnTo>
                    <a:pt x="3198711" y="216496"/>
                  </a:lnTo>
                  <a:lnTo>
                    <a:pt x="3219894" y="208432"/>
                  </a:lnTo>
                  <a:lnTo>
                    <a:pt x="3222548" y="207289"/>
                  </a:lnTo>
                  <a:lnTo>
                    <a:pt x="3223691" y="204635"/>
                  </a:lnTo>
                  <a:lnTo>
                    <a:pt x="3223691" y="202742"/>
                  </a:lnTo>
                  <a:close/>
                </a:path>
                <a:path w="8114030" h="2199640">
                  <a:moveTo>
                    <a:pt x="3261969" y="749"/>
                  </a:moveTo>
                  <a:lnTo>
                    <a:pt x="3259315" y="749"/>
                  </a:lnTo>
                  <a:lnTo>
                    <a:pt x="3237712" y="0"/>
                  </a:lnTo>
                  <a:lnTo>
                    <a:pt x="3233928" y="0"/>
                  </a:lnTo>
                  <a:lnTo>
                    <a:pt x="3232023" y="1892"/>
                  </a:lnTo>
                  <a:lnTo>
                    <a:pt x="3232785" y="3784"/>
                  </a:lnTo>
                  <a:lnTo>
                    <a:pt x="3234677" y="7569"/>
                  </a:lnTo>
                  <a:lnTo>
                    <a:pt x="3236176" y="27241"/>
                  </a:lnTo>
                  <a:lnTo>
                    <a:pt x="3236455" y="32461"/>
                  </a:lnTo>
                  <a:lnTo>
                    <a:pt x="3236569" y="322122"/>
                  </a:lnTo>
                  <a:lnTo>
                    <a:pt x="3238093" y="322122"/>
                  </a:lnTo>
                  <a:lnTo>
                    <a:pt x="3257423" y="320979"/>
                  </a:lnTo>
                  <a:lnTo>
                    <a:pt x="3259315" y="320598"/>
                  </a:lnTo>
                  <a:lnTo>
                    <a:pt x="3260445" y="318325"/>
                  </a:lnTo>
                  <a:lnTo>
                    <a:pt x="3260560" y="32461"/>
                  </a:lnTo>
                  <a:lnTo>
                    <a:pt x="3260661" y="27241"/>
                  </a:lnTo>
                  <a:lnTo>
                    <a:pt x="3260826" y="17805"/>
                  </a:lnTo>
                  <a:lnTo>
                    <a:pt x="3261969" y="3784"/>
                  </a:lnTo>
                  <a:lnTo>
                    <a:pt x="3261969" y="749"/>
                  </a:lnTo>
                  <a:close/>
                </a:path>
                <a:path w="8114030" h="2199640">
                  <a:moveTo>
                    <a:pt x="3343338" y="1236116"/>
                  </a:moveTo>
                  <a:lnTo>
                    <a:pt x="3341446" y="1235354"/>
                  </a:lnTo>
                  <a:lnTo>
                    <a:pt x="3319081" y="1234973"/>
                  </a:lnTo>
                  <a:lnTo>
                    <a:pt x="3317570" y="1234973"/>
                  </a:lnTo>
                  <a:lnTo>
                    <a:pt x="3315665" y="1236865"/>
                  </a:lnTo>
                  <a:lnTo>
                    <a:pt x="3316427" y="1238770"/>
                  </a:lnTo>
                  <a:lnTo>
                    <a:pt x="3318319" y="1242555"/>
                  </a:lnTo>
                  <a:lnTo>
                    <a:pt x="3318446" y="1245209"/>
                  </a:lnTo>
                  <a:lnTo>
                    <a:pt x="3318510" y="1246720"/>
                  </a:lnTo>
                  <a:lnTo>
                    <a:pt x="3318599" y="1248625"/>
                  </a:lnTo>
                  <a:lnTo>
                    <a:pt x="3318662" y="1249756"/>
                  </a:lnTo>
                  <a:lnTo>
                    <a:pt x="3318776" y="1252410"/>
                  </a:lnTo>
                  <a:lnTo>
                    <a:pt x="3319221" y="1261922"/>
                  </a:lnTo>
                  <a:lnTo>
                    <a:pt x="3319386" y="1267091"/>
                  </a:lnTo>
                  <a:lnTo>
                    <a:pt x="3319462" y="1367612"/>
                  </a:lnTo>
                  <a:lnTo>
                    <a:pt x="3309988" y="1368374"/>
                  </a:lnTo>
                  <a:lnTo>
                    <a:pt x="3273602" y="1368374"/>
                  </a:lnTo>
                  <a:lnTo>
                    <a:pt x="3273602" y="1259230"/>
                  </a:lnTo>
                  <a:lnTo>
                    <a:pt x="3274263" y="1249756"/>
                  </a:lnTo>
                  <a:lnTo>
                    <a:pt x="3274364" y="1245971"/>
                  </a:lnTo>
                  <a:lnTo>
                    <a:pt x="3272472" y="1245209"/>
                  </a:lnTo>
                  <a:lnTo>
                    <a:pt x="3250107" y="1244828"/>
                  </a:lnTo>
                  <a:lnTo>
                    <a:pt x="3248596" y="1244828"/>
                  </a:lnTo>
                  <a:lnTo>
                    <a:pt x="3246691" y="1246720"/>
                  </a:lnTo>
                  <a:lnTo>
                    <a:pt x="3247453" y="1248625"/>
                  </a:lnTo>
                  <a:lnTo>
                    <a:pt x="3249345" y="1252410"/>
                  </a:lnTo>
                  <a:lnTo>
                    <a:pt x="3250552" y="1271778"/>
                  </a:lnTo>
                  <a:lnTo>
                    <a:pt x="3250768" y="1276946"/>
                  </a:lnTo>
                  <a:lnTo>
                    <a:pt x="3250869" y="1547253"/>
                  </a:lnTo>
                  <a:lnTo>
                    <a:pt x="3254273" y="1547253"/>
                  </a:lnTo>
                  <a:lnTo>
                    <a:pt x="3268294" y="1546491"/>
                  </a:lnTo>
                  <a:lnTo>
                    <a:pt x="3270567" y="1546110"/>
                  </a:lnTo>
                  <a:lnTo>
                    <a:pt x="3272472" y="1545729"/>
                  </a:lnTo>
                  <a:lnTo>
                    <a:pt x="3273602" y="1543075"/>
                  </a:lnTo>
                  <a:lnTo>
                    <a:pt x="3273602" y="1389976"/>
                  </a:lnTo>
                  <a:lnTo>
                    <a:pt x="3282696" y="1389214"/>
                  </a:lnTo>
                  <a:lnTo>
                    <a:pt x="3307715" y="1388833"/>
                  </a:lnTo>
                  <a:lnTo>
                    <a:pt x="3319462" y="1388833"/>
                  </a:lnTo>
                  <a:lnTo>
                    <a:pt x="3319462" y="1557096"/>
                  </a:lnTo>
                  <a:lnTo>
                    <a:pt x="3322497" y="1557096"/>
                  </a:lnTo>
                  <a:lnTo>
                    <a:pt x="3330067" y="1556346"/>
                  </a:lnTo>
                  <a:lnTo>
                    <a:pt x="3338030" y="1555965"/>
                  </a:lnTo>
                  <a:lnTo>
                    <a:pt x="3339160" y="1555965"/>
                  </a:lnTo>
                  <a:lnTo>
                    <a:pt x="3341065" y="1555584"/>
                  </a:lnTo>
                  <a:lnTo>
                    <a:pt x="3342195" y="1553311"/>
                  </a:lnTo>
                  <a:lnTo>
                    <a:pt x="3342195" y="1388833"/>
                  </a:lnTo>
                  <a:lnTo>
                    <a:pt x="3342195" y="1368374"/>
                  </a:lnTo>
                  <a:lnTo>
                    <a:pt x="3342322" y="1261922"/>
                  </a:lnTo>
                  <a:lnTo>
                    <a:pt x="3342373" y="1259230"/>
                  </a:lnTo>
                  <a:lnTo>
                    <a:pt x="3342576" y="1249756"/>
                  </a:lnTo>
                  <a:lnTo>
                    <a:pt x="3342652" y="1248625"/>
                  </a:lnTo>
                  <a:lnTo>
                    <a:pt x="3342779" y="1246720"/>
                  </a:lnTo>
                  <a:lnTo>
                    <a:pt x="3342906" y="1244828"/>
                  </a:lnTo>
                  <a:lnTo>
                    <a:pt x="3343313" y="1238770"/>
                  </a:lnTo>
                  <a:lnTo>
                    <a:pt x="3343338" y="1236116"/>
                  </a:lnTo>
                  <a:close/>
                </a:path>
                <a:path w="8114030" h="2199640">
                  <a:moveTo>
                    <a:pt x="3397783" y="798626"/>
                  </a:moveTo>
                  <a:lnTo>
                    <a:pt x="3397402" y="796353"/>
                  </a:lnTo>
                  <a:lnTo>
                    <a:pt x="3397364" y="795972"/>
                  </a:lnTo>
                  <a:lnTo>
                    <a:pt x="3396310" y="784821"/>
                  </a:lnTo>
                  <a:lnTo>
                    <a:pt x="3396234" y="783996"/>
                  </a:lnTo>
                  <a:lnTo>
                    <a:pt x="3396107" y="782713"/>
                  </a:lnTo>
                  <a:lnTo>
                    <a:pt x="3395980" y="781405"/>
                  </a:lnTo>
                  <a:lnTo>
                    <a:pt x="3395891" y="780440"/>
                  </a:lnTo>
                  <a:lnTo>
                    <a:pt x="3395510" y="778548"/>
                  </a:lnTo>
                  <a:lnTo>
                    <a:pt x="3393236" y="776643"/>
                  </a:lnTo>
                  <a:lnTo>
                    <a:pt x="3379978" y="779297"/>
                  </a:lnTo>
                  <a:lnTo>
                    <a:pt x="3355429" y="781405"/>
                  </a:lnTo>
                  <a:lnTo>
                    <a:pt x="3348634" y="781888"/>
                  </a:lnTo>
                  <a:lnTo>
                    <a:pt x="3328809" y="782713"/>
                  </a:lnTo>
                  <a:lnTo>
                    <a:pt x="3321608" y="783094"/>
                  </a:lnTo>
                  <a:lnTo>
                    <a:pt x="3294443" y="784199"/>
                  </a:lnTo>
                  <a:lnTo>
                    <a:pt x="3269958" y="784821"/>
                  </a:lnTo>
                  <a:lnTo>
                    <a:pt x="3230829" y="784821"/>
                  </a:lnTo>
                  <a:lnTo>
                    <a:pt x="3225355" y="784606"/>
                  </a:lnTo>
                  <a:lnTo>
                    <a:pt x="3218904" y="784199"/>
                  </a:lnTo>
                  <a:lnTo>
                    <a:pt x="3219272" y="784199"/>
                  </a:lnTo>
                  <a:lnTo>
                    <a:pt x="3219158" y="783996"/>
                  </a:lnTo>
                  <a:lnTo>
                    <a:pt x="3215500" y="777405"/>
                  </a:lnTo>
                  <a:lnTo>
                    <a:pt x="3215500" y="733450"/>
                  </a:lnTo>
                  <a:lnTo>
                    <a:pt x="3257029" y="732167"/>
                  </a:lnTo>
                  <a:lnTo>
                    <a:pt x="3363671" y="730224"/>
                  </a:lnTo>
                  <a:lnTo>
                    <a:pt x="3365385" y="730224"/>
                  </a:lnTo>
                  <a:lnTo>
                    <a:pt x="3380346" y="730034"/>
                  </a:lnTo>
                  <a:lnTo>
                    <a:pt x="3389452" y="730034"/>
                  </a:lnTo>
                  <a:lnTo>
                    <a:pt x="3391344" y="728141"/>
                  </a:lnTo>
                  <a:lnTo>
                    <a:pt x="3390963" y="726249"/>
                  </a:lnTo>
                  <a:lnTo>
                    <a:pt x="3390061" y="715086"/>
                  </a:lnTo>
                  <a:lnTo>
                    <a:pt x="3390011" y="714425"/>
                  </a:lnTo>
                  <a:lnTo>
                    <a:pt x="3389884" y="712978"/>
                  </a:lnTo>
                  <a:lnTo>
                    <a:pt x="3389820" y="711847"/>
                  </a:lnTo>
                  <a:lnTo>
                    <a:pt x="3389452" y="709955"/>
                  </a:lnTo>
                  <a:lnTo>
                    <a:pt x="3387928" y="708050"/>
                  </a:lnTo>
                  <a:lnTo>
                    <a:pt x="3383762" y="708812"/>
                  </a:lnTo>
                  <a:lnTo>
                    <a:pt x="3378860" y="709485"/>
                  </a:lnTo>
                  <a:lnTo>
                    <a:pt x="3337217" y="712558"/>
                  </a:lnTo>
                  <a:lnTo>
                    <a:pt x="3288855" y="714425"/>
                  </a:lnTo>
                  <a:lnTo>
                    <a:pt x="3248012" y="715086"/>
                  </a:lnTo>
                  <a:lnTo>
                    <a:pt x="3228606" y="715086"/>
                  </a:lnTo>
                  <a:lnTo>
                    <a:pt x="3215500" y="714870"/>
                  </a:lnTo>
                  <a:lnTo>
                    <a:pt x="3215500" y="669023"/>
                  </a:lnTo>
                  <a:lnTo>
                    <a:pt x="3346246" y="665988"/>
                  </a:lnTo>
                  <a:lnTo>
                    <a:pt x="3357232" y="665607"/>
                  </a:lnTo>
                  <a:lnTo>
                    <a:pt x="3390963" y="665607"/>
                  </a:lnTo>
                  <a:lnTo>
                    <a:pt x="3392093" y="664095"/>
                  </a:lnTo>
                  <a:lnTo>
                    <a:pt x="3393236" y="662952"/>
                  </a:lnTo>
                  <a:lnTo>
                    <a:pt x="3392855" y="661060"/>
                  </a:lnTo>
                  <a:lnTo>
                    <a:pt x="3392855" y="657275"/>
                  </a:lnTo>
                  <a:lnTo>
                    <a:pt x="3392474" y="655751"/>
                  </a:lnTo>
                  <a:lnTo>
                    <a:pt x="3391598" y="649998"/>
                  </a:lnTo>
                  <a:lnTo>
                    <a:pt x="3391547" y="649693"/>
                  </a:lnTo>
                  <a:lnTo>
                    <a:pt x="3391433" y="648931"/>
                  </a:lnTo>
                  <a:lnTo>
                    <a:pt x="3390963" y="645909"/>
                  </a:lnTo>
                  <a:lnTo>
                    <a:pt x="3390569" y="643928"/>
                  </a:lnTo>
                  <a:lnTo>
                    <a:pt x="3390265" y="643928"/>
                  </a:lnTo>
                  <a:lnTo>
                    <a:pt x="3387547" y="643255"/>
                  </a:lnTo>
                  <a:lnTo>
                    <a:pt x="3386417" y="643255"/>
                  </a:lnTo>
                  <a:lnTo>
                    <a:pt x="3380460" y="643928"/>
                  </a:lnTo>
                  <a:lnTo>
                    <a:pt x="3375736" y="644410"/>
                  </a:lnTo>
                  <a:lnTo>
                    <a:pt x="3350196" y="646493"/>
                  </a:lnTo>
                  <a:lnTo>
                    <a:pt x="3342856" y="646963"/>
                  </a:lnTo>
                  <a:lnTo>
                    <a:pt x="3270897" y="649693"/>
                  </a:lnTo>
                  <a:lnTo>
                    <a:pt x="3271266" y="649693"/>
                  </a:lnTo>
                  <a:lnTo>
                    <a:pt x="3261283" y="649998"/>
                  </a:lnTo>
                  <a:lnTo>
                    <a:pt x="3211360" y="649998"/>
                  </a:lnTo>
                  <a:lnTo>
                    <a:pt x="3190862" y="648931"/>
                  </a:lnTo>
                  <a:lnTo>
                    <a:pt x="3186696" y="648931"/>
                  </a:lnTo>
                  <a:lnTo>
                    <a:pt x="3184804" y="652348"/>
                  </a:lnTo>
                  <a:lnTo>
                    <a:pt x="3187839" y="658406"/>
                  </a:lnTo>
                  <a:lnTo>
                    <a:pt x="3191624" y="677735"/>
                  </a:lnTo>
                  <a:lnTo>
                    <a:pt x="3191713" y="780846"/>
                  </a:lnTo>
                  <a:lnTo>
                    <a:pt x="3191802" y="781888"/>
                  </a:lnTo>
                  <a:lnTo>
                    <a:pt x="3191916" y="783094"/>
                  </a:lnTo>
                  <a:lnTo>
                    <a:pt x="3192030" y="784377"/>
                  </a:lnTo>
                  <a:lnTo>
                    <a:pt x="3192081" y="784821"/>
                  </a:lnTo>
                  <a:lnTo>
                    <a:pt x="3192284" y="787069"/>
                  </a:lnTo>
                  <a:lnTo>
                    <a:pt x="3193859" y="791311"/>
                  </a:lnTo>
                  <a:lnTo>
                    <a:pt x="3196933" y="795972"/>
                  </a:lnTo>
                  <a:lnTo>
                    <a:pt x="3202241" y="803554"/>
                  </a:lnTo>
                  <a:lnTo>
                    <a:pt x="3355835" y="800150"/>
                  </a:lnTo>
                  <a:lnTo>
                    <a:pt x="3394748" y="800150"/>
                  </a:lnTo>
                  <a:lnTo>
                    <a:pt x="3397783" y="798626"/>
                  </a:lnTo>
                  <a:close/>
                </a:path>
                <a:path w="8114030" h="2199640">
                  <a:moveTo>
                    <a:pt x="3451225" y="885786"/>
                  </a:moveTo>
                  <a:lnTo>
                    <a:pt x="3449739" y="873950"/>
                  </a:lnTo>
                  <a:lnTo>
                    <a:pt x="3449713" y="873721"/>
                  </a:lnTo>
                  <a:lnTo>
                    <a:pt x="3449586" y="872744"/>
                  </a:lnTo>
                  <a:lnTo>
                    <a:pt x="3449497" y="872058"/>
                  </a:lnTo>
                  <a:lnTo>
                    <a:pt x="3448951" y="867600"/>
                  </a:lnTo>
                  <a:lnTo>
                    <a:pt x="3448875" y="867232"/>
                  </a:lnTo>
                  <a:lnTo>
                    <a:pt x="3448570" y="865708"/>
                  </a:lnTo>
                  <a:lnTo>
                    <a:pt x="3446297" y="863434"/>
                  </a:lnTo>
                  <a:lnTo>
                    <a:pt x="3442500" y="864196"/>
                  </a:lnTo>
                  <a:lnTo>
                    <a:pt x="3434918" y="865530"/>
                  </a:lnTo>
                  <a:lnTo>
                    <a:pt x="3393363" y="869467"/>
                  </a:lnTo>
                  <a:lnTo>
                    <a:pt x="3373640" y="870635"/>
                  </a:lnTo>
                  <a:lnTo>
                    <a:pt x="3373996" y="870635"/>
                  </a:lnTo>
                  <a:lnTo>
                    <a:pt x="3325495" y="872477"/>
                  </a:lnTo>
                  <a:lnTo>
                    <a:pt x="3316147" y="872744"/>
                  </a:lnTo>
                  <a:lnTo>
                    <a:pt x="3316668" y="872744"/>
                  </a:lnTo>
                  <a:lnTo>
                    <a:pt x="3263150" y="873950"/>
                  </a:lnTo>
                  <a:lnTo>
                    <a:pt x="3202902" y="873950"/>
                  </a:lnTo>
                  <a:lnTo>
                    <a:pt x="3188703" y="873721"/>
                  </a:lnTo>
                  <a:lnTo>
                    <a:pt x="3190138" y="873721"/>
                  </a:lnTo>
                  <a:lnTo>
                    <a:pt x="3164357" y="873112"/>
                  </a:lnTo>
                  <a:lnTo>
                    <a:pt x="3155404" y="872744"/>
                  </a:lnTo>
                  <a:lnTo>
                    <a:pt x="3147784" y="872058"/>
                  </a:lnTo>
                  <a:lnTo>
                    <a:pt x="3147974" y="872058"/>
                  </a:lnTo>
                  <a:lnTo>
                    <a:pt x="3139706" y="871016"/>
                  </a:lnTo>
                  <a:lnTo>
                    <a:pt x="3137814" y="870635"/>
                  </a:lnTo>
                  <a:lnTo>
                    <a:pt x="3136392" y="873112"/>
                  </a:lnTo>
                  <a:lnTo>
                    <a:pt x="3136519" y="873721"/>
                  </a:lnTo>
                  <a:lnTo>
                    <a:pt x="3136620" y="873950"/>
                  </a:lnTo>
                  <a:lnTo>
                    <a:pt x="3138195" y="880491"/>
                  </a:lnTo>
                  <a:lnTo>
                    <a:pt x="3140468" y="889203"/>
                  </a:lnTo>
                  <a:lnTo>
                    <a:pt x="3142107" y="893749"/>
                  </a:lnTo>
                  <a:lnTo>
                    <a:pt x="3142742" y="895642"/>
                  </a:lnTo>
                  <a:lnTo>
                    <a:pt x="3145764" y="897915"/>
                  </a:lnTo>
                  <a:lnTo>
                    <a:pt x="3149943" y="897534"/>
                  </a:lnTo>
                  <a:lnTo>
                    <a:pt x="3162757" y="896200"/>
                  </a:lnTo>
                  <a:lnTo>
                    <a:pt x="3172917" y="895362"/>
                  </a:lnTo>
                  <a:lnTo>
                    <a:pt x="3185693" y="894664"/>
                  </a:lnTo>
                  <a:lnTo>
                    <a:pt x="3242780" y="892302"/>
                  </a:lnTo>
                  <a:lnTo>
                    <a:pt x="3313709" y="890714"/>
                  </a:lnTo>
                  <a:lnTo>
                    <a:pt x="3330702" y="890460"/>
                  </a:lnTo>
                  <a:lnTo>
                    <a:pt x="3434842" y="890460"/>
                  </a:lnTo>
                  <a:lnTo>
                    <a:pt x="3444024" y="890714"/>
                  </a:lnTo>
                  <a:lnTo>
                    <a:pt x="3448951" y="890714"/>
                  </a:lnTo>
                  <a:lnTo>
                    <a:pt x="3449142" y="890460"/>
                  </a:lnTo>
                  <a:lnTo>
                    <a:pt x="3451225" y="887691"/>
                  </a:lnTo>
                  <a:lnTo>
                    <a:pt x="3451225" y="885786"/>
                  </a:lnTo>
                  <a:close/>
                </a:path>
                <a:path w="8114030" h="2199640">
                  <a:moveTo>
                    <a:pt x="3538194" y="899439"/>
                  </a:moveTo>
                  <a:lnTo>
                    <a:pt x="3534397" y="885418"/>
                  </a:lnTo>
                  <a:lnTo>
                    <a:pt x="3530231" y="879729"/>
                  </a:lnTo>
                  <a:lnTo>
                    <a:pt x="3529101" y="878217"/>
                  </a:lnTo>
                  <a:lnTo>
                    <a:pt x="3526066" y="878967"/>
                  </a:lnTo>
                  <a:lnTo>
                    <a:pt x="3525304" y="879348"/>
                  </a:lnTo>
                  <a:lnTo>
                    <a:pt x="3524923" y="879348"/>
                  </a:lnTo>
                  <a:lnTo>
                    <a:pt x="3502571" y="885037"/>
                  </a:lnTo>
                  <a:lnTo>
                    <a:pt x="3500297" y="885418"/>
                  </a:lnTo>
                  <a:lnTo>
                    <a:pt x="3500297" y="888822"/>
                  </a:lnTo>
                  <a:lnTo>
                    <a:pt x="3501428" y="889965"/>
                  </a:lnTo>
                  <a:lnTo>
                    <a:pt x="3506355" y="895642"/>
                  </a:lnTo>
                  <a:lnTo>
                    <a:pt x="3511283" y="912317"/>
                  </a:lnTo>
                  <a:lnTo>
                    <a:pt x="3511156" y="931532"/>
                  </a:lnTo>
                  <a:lnTo>
                    <a:pt x="3501428" y="951738"/>
                  </a:lnTo>
                  <a:lnTo>
                    <a:pt x="3491954" y="957033"/>
                  </a:lnTo>
                  <a:lnTo>
                    <a:pt x="3489680" y="958176"/>
                  </a:lnTo>
                  <a:lnTo>
                    <a:pt x="3491204" y="959688"/>
                  </a:lnTo>
                  <a:lnTo>
                    <a:pt x="3499154" y="967270"/>
                  </a:lnTo>
                  <a:lnTo>
                    <a:pt x="3500297" y="968413"/>
                  </a:lnTo>
                  <a:lnTo>
                    <a:pt x="3501809" y="968032"/>
                  </a:lnTo>
                  <a:lnTo>
                    <a:pt x="3534118" y="931532"/>
                  </a:lnTo>
                  <a:lnTo>
                    <a:pt x="3534219" y="931265"/>
                  </a:lnTo>
                  <a:lnTo>
                    <a:pt x="3536988" y="924445"/>
                  </a:lnTo>
                  <a:lnTo>
                    <a:pt x="3538042" y="917359"/>
                  </a:lnTo>
                  <a:lnTo>
                    <a:pt x="3538118" y="912317"/>
                  </a:lnTo>
                  <a:lnTo>
                    <a:pt x="3538194" y="899439"/>
                  </a:lnTo>
                  <a:close/>
                </a:path>
                <a:path w="8114030" h="2199640">
                  <a:moveTo>
                    <a:pt x="3566376" y="170535"/>
                  </a:moveTo>
                  <a:lnTo>
                    <a:pt x="3448901" y="170535"/>
                  </a:lnTo>
                  <a:lnTo>
                    <a:pt x="3448901" y="193268"/>
                  </a:lnTo>
                  <a:lnTo>
                    <a:pt x="3566376" y="193268"/>
                  </a:lnTo>
                  <a:lnTo>
                    <a:pt x="3566376" y="170535"/>
                  </a:lnTo>
                  <a:close/>
                </a:path>
                <a:path w="8114030" h="2199640">
                  <a:moveTo>
                    <a:pt x="3657523" y="1506943"/>
                  </a:moveTo>
                  <a:lnTo>
                    <a:pt x="3638499" y="1475638"/>
                  </a:lnTo>
                  <a:lnTo>
                    <a:pt x="3634765" y="1472311"/>
                  </a:lnTo>
                  <a:lnTo>
                    <a:pt x="3634041" y="1471942"/>
                  </a:lnTo>
                  <a:lnTo>
                    <a:pt x="3634041" y="1510309"/>
                  </a:lnTo>
                  <a:lnTo>
                    <a:pt x="3633927" y="1533410"/>
                  </a:lnTo>
                  <a:lnTo>
                    <a:pt x="3606889" y="1562011"/>
                  </a:lnTo>
                  <a:lnTo>
                    <a:pt x="3574694" y="1567713"/>
                  </a:lnTo>
                  <a:lnTo>
                    <a:pt x="3559962" y="1567535"/>
                  </a:lnTo>
                  <a:lnTo>
                    <a:pt x="3522180" y="1549133"/>
                  </a:lnTo>
                  <a:lnTo>
                    <a:pt x="3514826" y="1523377"/>
                  </a:lnTo>
                  <a:lnTo>
                    <a:pt x="3514902" y="1519199"/>
                  </a:lnTo>
                  <a:lnTo>
                    <a:pt x="3542728" y="1481950"/>
                  </a:lnTo>
                  <a:lnTo>
                    <a:pt x="3584702" y="1475638"/>
                  </a:lnTo>
                  <a:lnTo>
                    <a:pt x="3591014" y="1475955"/>
                  </a:lnTo>
                  <a:lnTo>
                    <a:pt x="3626231" y="1494764"/>
                  </a:lnTo>
                  <a:lnTo>
                    <a:pt x="3634041" y="1510309"/>
                  </a:lnTo>
                  <a:lnTo>
                    <a:pt x="3634041" y="1471942"/>
                  </a:lnTo>
                  <a:lnTo>
                    <a:pt x="3597999" y="1459064"/>
                  </a:lnTo>
                  <a:lnTo>
                    <a:pt x="3589109" y="1458455"/>
                  </a:lnTo>
                  <a:lnTo>
                    <a:pt x="3579901" y="1458455"/>
                  </a:lnTo>
                  <a:lnTo>
                    <a:pt x="3533394" y="1467281"/>
                  </a:lnTo>
                  <a:lnTo>
                    <a:pt x="3502507" y="1490027"/>
                  </a:lnTo>
                  <a:lnTo>
                    <a:pt x="3491103" y="1534769"/>
                  </a:lnTo>
                  <a:lnTo>
                    <a:pt x="3492246" y="1542084"/>
                  </a:lnTo>
                  <a:lnTo>
                    <a:pt x="3519462" y="1574634"/>
                  </a:lnTo>
                  <a:lnTo>
                    <a:pt x="3549396" y="1586357"/>
                  </a:lnTo>
                  <a:lnTo>
                    <a:pt x="3548888" y="1586357"/>
                  </a:lnTo>
                  <a:lnTo>
                    <a:pt x="3558768" y="1587284"/>
                  </a:lnTo>
                  <a:lnTo>
                    <a:pt x="3587496" y="1587284"/>
                  </a:lnTo>
                  <a:lnTo>
                    <a:pt x="3627805" y="1573720"/>
                  </a:lnTo>
                  <a:lnTo>
                    <a:pt x="3636403" y="1567713"/>
                  </a:lnTo>
                  <a:lnTo>
                    <a:pt x="3640048" y="1563941"/>
                  </a:lnTo>
                  <a:lnTo>
                    <a:pt x="3646703" y="1554822"/>
                  </a:lnTo>
                  <a:lnTo>
                    <a:pt x="3653053" y="1545526"/>
                  </a:lnTo>
                  <a:lnTo>
                    <a:pt x="3656317" y="1538719"/>
                  </a:lnTo>
                  <a:lnTo>
                    <a:pt x="3657523" y="1531061"/>
                  </a:lnTo>
                  <a:lnTo>
                    <a:pt x="3657523" y="1506943"/>
                  </a:lnTo>
                  <a:close/>
                </a:path>
                <a:path w="8114030" h="2199640">
                  <a:moveTo>
                    <a:pt x="3692931" y="1335024"/>
                  </a:moveTo>
                  <a:lnTo>
                    <a:pt x="3645573" y="1309839"/>
                  </a:lnTo>
                  <a:lnTo>
                    <a:pt x="3595725" y="1290828"/>
                  </a:lnTo>
                  <a:lnTo>
                    <a:pt x="3575837" y="1283868"/>
                  </a:lnTo>
                  <a:lnTo>
                    <a:pt x="3582276" y="1275143"/>
                  </a:lnTo>
                  <a:lnTo>
                    <a:pt x="3595166" y="1252791"/>
                  </a:lnTo>
                  <a:lnTo>
                    <a:pt x="3598951" y="1245590"/>
                  </a:lnTo>
                  <a:lnTo>
                    <a:pt x="3601224" y="1242555"/>
                  </a:lnTo>
                  <a:lnTo>
                    <a:pt x="3597808" y="1241044"/>
                  </a:lnTo>
                  <a:lnTo>
                    <a:pt x="3574694" y="1231569"/>
                  </a:lnTo>
                  <a:lnTo>
                    <a:pt x="3570528" y="1229664"/>
                  </a:lnTo>
                  <a:lnTo>
                    <a:pt x="3569766" y="1233843"/>
                  </a:lnTo>
                  <a:lnTo>
                    <a:pt x="3569017" y="1241044"/>
                  </a:lnTo>
                  <a:lnTo>
                    <a:pt x="3560292" y="1263777"/>
                  </a:lnTo>
                  <a:lnTo>
                    <a:pt x="3553853" y="1274013"/>
                  </a:lnTo>
                  <a:lnTo>
                    <a:pt x="3548342" y="1283017"/>
                  </a:lnTo>
                  <a:lnTo>
                    <a:pt x="3543858" y="1289164"/>
                  </a:lnTo>
                  <a:lnTo>
                    <a:pt x="3511550" y="1319225"/>
                  </a:lnTo>
                  <a:lnTo>
                    <a:pt x="3478301" y="1340269"/>
                  </a:lnTo>
                  <a:lnTo>
                    <a:pt x="3442436" y="1356245"/>
                  </a:lnTo>
                  <a:lnTo>
                    <a:pt x="3444710" y="1359662"/>
                  </a:lnTo>
                  <a:lnTo>
                    <a:pt x="3451529" y="1367243"/>
                  </a:lnTo>
                  <a:lnTo>
                    <a:pt x="3454946" y="1371409"/>
                  </a:lnTo>
                  <a:lnTo>
                    <a:pt x="3460623" y="1371028"/>
                  </a:lnTo>
                  <a:lnTo>
                    <a:pt x="3462896" y="1370266"/>
                  </a:lnTo>
                  <a:lnTo>
                    <a:pt x="3463277" y="1369885"/>
                  </a:lnTo>
                  <a:lnTo>
                    <a:pt x="3480993" y="1361935"/>
                  </a:lnTo>
                  <a:lnTo>
                    <a:pt x="3519551" y="1338440"/>
                  </a:lnTo>
                  <a:lnTo>
                    <a:pt x="3553320" y="1311414"/>
                  </a:lnTo>
                  <a:lnTo>
                    <a:pt x="3564471" y="1298638"/>
                  </a:lnTo>
                  <a:lnTo>
                    <a:pt x="3571722" y="1300937"/>
                  </a:lnTo>
                  <a:lnTo>
                    <a:pt x="3608120" y="1315885"/>
                  </a:lnTo>
                  <a:lnTo>
                    <a:pt x="3646297" y="1335468"/>
                  </a:lnTo>
                  <a:lnTo>
                    <a:pt x="3677399" y="1356626"/>
                  </a:lnTo>
                  <a:lnTo>
                    <a:pt x="3679672" y="1358519"/>
                  </a:lnTo>
                  <a:lnTo>
                    <a:pt x="3681184" y="1355864"/>
                  </a:lnTo>
                  <a:lnTo>
                    <a:pt x="3687635" y="1346390"/>
                  </a:lnTo>
                  <a:lnTo>
                    <a:pt x="3691420" y="1338440"/>
                  </a:lnTo>
                  <a:lnTo>
                    <a:pt x="3692931" y="1335024"/>
                  </a:lnTo>
                  <a:close/>
                </a:path>
                <a:path w="8114030" h="2199640">
                  <a:moveTo>
                    <a:pt x="3733863" y="1425981"/>
                  </a:moveTo>
                  <a:lnTo>
                    <a:pt x="3733787" y="1424940"/>
                  </a:lnTo>
                  <a:lnTo>
                    <a:pt x="3733482" y="1420672"/>
                  </a:lnTo>
                  <a:lnTo>
                    <a:pt x="3732174" y="1411020"/>
                  </a:lnTo>
                  <a:lnTo>
                    <a:pt x="3732085" y="1410411"/>
                  </a:lnTo>
                  <a:lnTo>
                    <a:pt x="3731984" y="1409674"/>
                  </a:lnTo>
                  <a:lnTo>
                    <a:pt x="3731920" y="1409179"/>
                  </a:lnTo>
                  <a:lnTo>
                    <a:pt x="3731831" y="1408518"/>
                  </a:lnTo>
                  <a:lnTo>
                    <a:pt x="3731755" y="1407998"/>
                  </a:lnTo>
                  <a:lnTo>
                    <a:pt x="3731679" y="1407414"/>
                  </a:lnTo>
                  <a:lnTo>
                    <a:pt x="3731628" y="1407033"/>
                  </a:lnTo>
                  <a:lnTo>
                    <a:pt x="3731539" y="1406423"/>
                  </a:lnTo>
                  <a:lnTo>
                    <a:pt x="3731463" y="1405839"/>
                  </a:lnTo>
                  <a:lnTo>
                    <a:pt x="3731374" y="1405191"/>
                  </a:lnTo>
                  <a:lnTo>
                    <a:pt x="3731209" y="1403997"/>
                  </a:lnTo>
                  <a:lnTo>
                    <a:pt x="3730828" y="1402105"/>
                  </a:lnTo>
                  <a:lnTo>
                    <a:pt x="3728555" y="1399832"/>
                  </a:lnTo>
                  <a:lnTo>
                    <a:pt x="3724770" y="1400581"/>
                  </a:lnTo>
                  <a:lnTo>
                    <a:pt x="3717848" y="1401711"/>
                  </a:lnTo>
                  <a:lnTo>
                    <a:pt x="3712045" y="1402461"/>
                  </a:lnTo>
                  <a:lnTo>
                    <a:pt x="3704221" y="1403172"/>
                  </a:lnTo>
                  <a:lnTo>
                    <a:pt x="3668306" y="1405839"/>
                  </a:lnTo>
                  <a:lnTo>
                    <a:pt x="3582517" y="1409674"/>
                  </a:lnTo>
                  <a:lnTo>
                    <a:pt x="3582276" y="1409674"/>
                  </a:lnTo>
                  <a:lnTo>
                    <a:pt x="3582339" y="1407998"/>
                  </a:lnTo>
                  <a:lnTo>
                    <a:pt x="3582454" y="1405191"/>
                  </a:lnTo>
                  <a:lnTo>
                    <a:pt x="3582568" y="1402461"/>
                  </a:lnTo>
                  <a:lnTo>
                    <a:pt x="3582682" y="1399832"/>
                  </a:lnTo>
                  <a:lnTo>
                    <a:pt x="3583038" y="1391107"/>
                  </a:lnTo>
                  <a:lnTo>
                    <a:pt x="3583419" y="1380121"/>
                  </a:lnTo>
                  <a:lnTo>
                    <a:pt x="3583470" y="1378991"/>
                  </a:lnTo>
                  <a:lnTo>
                    <a:pt x="3584448" y="1358519"/>
                  </a:lnTo>
                  <a:lnTo>
                    <a:pt x="3584549" y="1352461"/>
                  </a:lnTo>
                  <a:lnTo>
                    <a:pt x="3555365" y="1352461"/>
                  </a:lnTo>
                  <a:lnTo>
                    <a:pt x="3558400" y="1360043"/>
                  </a:lnTo>
                  <a:lnTo>
                    <a:pt x="3560673" y="1378991"/>
                  </a:lnTo>
                  <a:lnTo>
                    <a:pt x="3560673" y="1410055"/>
                  </a:lnTo>
                  <a:lnTo>
                    <a:pt x="3546322" y="1410411"/>
                  </a:lnTo>
                  <a:lnTo>
                    <a:pt x="3548430" y="1410411"/>
                  </a:lnTo>
                  <a:lnTo>
                    <a:pt x="3502368" y="1411020"/>
                  </a:lnTo>
                  <a:lnTo>
                    <a:pt x="3471303" y="1411020"/>
                  </a:lnTo>
                  <a:lnTo>
                    <a:pt x="3426333" y="1409179"/>
                  </a:lnTo>
                  <a:lnTo>
                    <a:pt x="3408705" y="1407033"/>
                  </a:lnTo>
                  <a:lnTo>
                    <a:pt x="3407194" y="1409674"/>
                  </a:lnTo>
                  <a:lnTo>
                    <a:pt x="3407562" y="1410411"/>
                  </a:lnTo>
                  <a:lnTo>
                    <a:pt x="3409086" y="1416888"/>
                  </a:lnTo>
                  <a:lnTo>
                    <a:pt x="3411347" y="1425155"/>
                  </a:lnTo>
                  <a:lnTo>
                    <a:pt x="3411448" y="1425460"/>
                  </a:lnTo>
                  <a:lnTo>
                    <a:pt x="3411499" y="1425600"/>
                  </a:lnTo>
                  <a:lnTo>
                    <a:pt x="3412871" y="1429385"/>
                  </a:lnTo>
                  <a:lnTo>
                    <a:pt x="3413633" y="1431658"/>
                  </a:lnTo>
                  <a:lnTo>
                    <a:pt x="3416668" y="1433931"/>
                  </a:lnTo>
                  <a:lnTo>
                    <a:pt x="3420834" y="1433563"/>
                  </a:lnTo>
                  <a:lnTo>
                    <a:pt x="3430955" y="1432433"/>
                  </a:lnTo>
                  <a:lnTo>
                    <a:pt x="3439807" y="1431658"/>
                  </a:lnTo>
                  <a:lnTo>
                    <a:pt x="3440049" y="1431658"/>
                  </a:lnTo>
                  <a:lnTo>
                    <a:pt x="3450196" y="1431048"/>
                  </a:lnTo>
                  <a:lnTo>
                    <a:pt x="3499853" y="1428673"/>
                  </a:lnTo>
                  <a:lnTo>
                    <a:pt x="3637673" y="1425155"/>
                  </a:lnTo>
                  <a:lnTo>
                    <a:pt x="3655326" y="1425155"/>
                  </a:lnTo>
                  <a:lnTo>
                    <a:pt x="3669373" y="1424940"/>
                  </a:lnTo>
                  <a:lnTo>
                    <a:pt x="3713518" y="1424940"/>
                  </a:lnTo>
                  <a:lnTo>
                    <a:pt x="3719182" y="1425155"/>
                  </a:lnTo>
                  <a:lnTo>
                    <a:pt x="3726281" y="1425600"/>
                  </a:lnTo>
                  <a:lnTo>
                    <a:pt x="3733863" y="1425981"/>
                  </a:lnTo>
                  <a:close/>
                </a:path>
                <a:path w="8114030" h="2199640">
                  <a:moveTo>
                    <a:pt x="3850132" y="640600"/>
                  </a:moveTo>
                  <a:lnTo>
                    <a:pt x="3847858" y="640600"/>
                  </a:lnTo>
                  <a:lnTo>
                    <a:pt x="3845966" y="640219"/>
                  </a:lnTo>
                  <a:lnTo>
                    <a:pt x="3823220" y="640219"/>
                  </a:lnTo>
                  <a:lnTo>
                    <a:pt x="3821328" y="642112"/>
                  </a:lnTo>
                  <a:lnTo>
                    <a:pt x="3822090" y="644004"/>
                  </a:lnTo>
                  <a:lnTo>
                    <a:pt x="3823982" y="647801"/>
                  </a:lnTo>
                  <a:lnTo>
                    <a:pt x="3826637" y="665226"/>
                  </a:lnTo>
                  <a:lnTo>
                    <a:pt x="3826395" y="674331"/>
                  </a:lnTo>
                  <a:lnTo>
                    <a:pt x="3825875" y="697064"/>
                  </a:lnTo>
                  <a:lnTo>
                    <a:pt x="3825875" y="716775"/>
                  </a:lnTo>
                  <a:lnTo>
                    <a:pt x="3825862" y="718286"/>
                  </a:lnTo>
                  <a:lnTo>
                    <a:pt x="3825494" y="777405"/>
                  </a:lnTo>
                  <a:lnTo>
                    <a:pt x="3766286" y="780110"/>
                  </a:lnTo>
                  <a:lnTo>
                    <a:pt x="3757574" y="780249"/>
                  </a:lnTo>
                  <a:lnTo>
                    <a:pt x="3752126" y="780110"/>
                  </a:lnTo>
                  <a:lnTo>
                    <a:pt x="3746677" y="779678"/>
                  </a:lnTo>
                  <a:lnTo>
                    <a:pt x="3746665" y="777405"/>
                  </a:lnTo>
                  <a:lnTo>
                    <a:pt x="3746538" y="756856"/>
                  </a:lnTo>
                  <a:lnTo>
                    <a:pt x="3746296" y="718286"/>
                  </a:lnTo>
                  <a:lnTo>
                    <a:pt x="3754247" y="717524"/>
                  </a:lnTo>
                  <a:lnTo>
                    <a:pt x="3814394" y="716775"/>
                  </a:lnTo>
                  <a:lnTo>
                    <a:pt x="3825875" y="716775"/>
                  </a:lnTo>
                  <a:lnTo>
                    <a:pt x="3825875" y="697064"/>
                  </a:lnTo>
                  <a:lnTo>
                    <a:pt x="3813708" y="697801"/>
                  </a:lnTo>
                  <a:lnTo>
                    <a:pt x="3783927" y="698906"/>
                  </a:lnTo>
                  <a:lnTo>
                    <a:pt x="3786505" y="698906"/>
                  </a:lnTo>
                  <a:lnTo>
                    <a:pt x="3756075" y="699338"/>
                  </a:lnTo>
                  <a:lnTo>
                    <a:pt x="3746296" y="699338"/>
                  </a:lnTo>
                  <a:lnTo>
                    <a:pt x="3746296" y="659930"/>
                  </a:lnTo>
                  <a:lnTo>
                    <a:pt x="3746550" y="653097"/>
                  </a:lnTo>
                  <a:lnTo>
                    <a:pt x="3746677" y="645909"/>
                  </a:lnTo>
                  <a:lnTo>
                    <a:pt x="3743642" y="645909"/>
                  </a:lnTo>
                  <a:lnTo>
                    <a:pt x="3722420" y="645528"/>
                  </a:lnTo>
                  <a:lnTo>
                    <a:pt x="3718623" y="645528"/>
                  </a:lnTo>
                  <a:lnTo>
                    <a:pt x="3718737" y="645909"/>
                  </a:lnTo>
                  <a:lnTo>
                    <a:pt x="3720896" y="653097"/>
                  </a:lnTo>
                  <a:lnTo>
                    <a:pt x="3723932" y="674331"/>
                  </a:lnTo>
                  <a:lnTo>
                    <a:pt x="3723944" y="685317"/>
                  </a:lnTo>
                  <a:lnTo>
                    <a:pt x="3724071" y="697509"/>
                  </a:lnTo>
                  <a:lnTo>
                    <a:pt x="3724160" y="706374"/>
                  </a:lnTo>
                  <a:lnTo>
                    <a:pt x="3724262" y="718286"/>
                  </a:lnTo>
                  <a:lnTo>
                    <a:pt x="3724618" y="756856"/>
                  </a:lnTo>
                  <a:lnTo>
                    <a:pt x="3724694" y="788022"/>
                  </a:lnTo>
                  <a:lnTo>
                    <a:pt x="3724313" y="795972"/>
                  </a:lnTo>
                  <a:lnTo>
                    <a:pt x="3724313" y="800519"/>
                  </a:lnTo>
                  <a:lnTo>
                    <a:pt x="3726586" y="801281"/>
                  </a:lnTo>
                  <a:lnTo>
                    <a:pt x="3728097" y="801281"/>
                  </a:lnTo>
                  <a:lnTo>
                    <a:pt x="3736822" y="800150"/>
                  </a:lnTo>
                  <a:lnTo>
                    <a:pt x="3746296" y="799388"/>
                  </a:lnTo>
                  <a:lnTo>
                    <a:pt x="3748570" y="799388"/>
                  </a:lnTo>
                  <a:lnTo>
                    <a:pt x="3769652" y="798677"/>
                  </a:lnTo>
                  <a:lnTo>
                    <a:pt x="3842169" y="797496"/>
                  </a:lnTo>
                  <a:lnTo>
                    <a:pt x="3848239" y="797496"/>
                  </a:lnTo>
                  <a:lnTo>
                    <a:pt x="3848328" y="780249"/>
                  </a:lnTo>
                  <a:lnTo>
                    <a:pt x="3848341" y="777405"/>
                  </a:lnTo>
                  <a:lnTo>
                    <a:pt x="3848773" y="716775"/>
                  </a:lnTo>
                  <a:lnTo>
                    <a:pt x="3848900" y="699338"/>
                  </a:lnTo>
                  <a:lnTo>
                    <a:pt x="3848989" y="672045"/>
                  </a:lnTo>
                  <a:lnTo>
                    <a:pt x="3850068" y="645909"/>
                  </a:lnTo>
                  <a:lnTo>
                    <a:pt x="3850132" y="640600"/>
                  </a:lnTo>
                  <a:close/>
                </a:path>
                <a:path w="8114030" h="2199640">
                  <a:moveTo>
                    <a:pt x="3946779" y="2022995"/>
                  </a:moveTo>
                  <a:lnTo>
                    <a:pt x="3829291" y="2022995"/>
                  </a:lnTo>
                  <a:lnTo>
                    <a:pt x="3829291" y="2045741"/>
                  </a:lnTo>
                  <a:lnTo>
                    <a:pt x="3946779" y="2045741"/>
                  </a:lnTo>
                  <a:lnTo>
                    <a:pt x="3946779" y="2022995"/>
                  </a:lnTo>
                  <a:close/>
                </a:path>
                <a:path w="8114030" h="2199640">
                  <a:moveTo>
                    <a:pt x="3982770" y="617855"/>
                  </a:moveTo>
                  <a:lnTo>
                    <a:pt x="3981259" y="617855"/>
                  </a:lnTo>
                  <a:lnTo>
                    <a:pt x="3958513" y="617486"/>
                  </a:lnTo>
                  <a:lnTo>
                    <a:pt x="3957002" y="617486"/>
                  </a:lnTo>
                  <a:lnTo>
                    <a:pt x="3955110" y="619379"/>
                  </a:lnTo>
                  <a:lnTo>
                    <a:pt x="3957612" y="625652"/>
                  </a:lnTo>
                  <a:lnTo>
                    <a:pt x="3958513" y="630745"/>
                  </a:lnTo>
                  <a:lnTo>
                    <a:pt x="3958577" y="632460"/>
                  </a:lnTo>
                  <a:lnTo>
                    <a:pt x="3958793" y="638327"/>
                  </a:lnTo>
                  <a:lnTo>
                    <a:pt x="3958894" y="710704"/>
                  </a:lnTo>
                  <a:lnTo>
                    <a:pt x="3949801" y="711466"/>
                  </a:lnTo>
                  <a:lnTo>
                    <a:pt x="3914559" y="711466"/>
                  </a:lnTo>
                  <a:lnTo>
                    <a:pt x="3914610" y="638327"/>
                  </a:lnTo>
                  <a:lnTo>
                    <a:pt x="3915321" y="626960"/>
                  </a:lnTo>
                  <a:lnTo>
                    <a:pt x="3915321" y="623544"/>
                  </a:lnTo>
                  <a:lnTo>
                    <a:pt x="3913416" y="623544"/>
                  </a:lnTo>
                  <a:lnTo>
                    <a:pt x="3891064" y="623163"/>
                  </a:lnTo>
                  <a:lnTo>
                    <a:pt x="3889540" y="623163"/>
                  </a:lnTo>
                  <a:lnTo>
                    <a:pt x="3887647" y="625055"/>
                  </a:lnTo>
                  <a:lnTo>
                    <a:pt x="3888409" y="626960"/>
                  </a:lnTo>
                  <a:lnTo>
                    <a:pt x="3890378" y="632460"/>
                  </a:lnTo>
                  <a:lnTo>
                    <a:pt x="3891394" y="638327"/>
                  </a:lnTo>
                  <a:lnTo>
                    <a:pt x="3891445" y="639813"/>
                  </a:lnTo>
                  <a:lnTo>
                    <a:pt x="3891699" y="646277"/>
                  </a:lnTo>
                  <a:lnTo>
                    <a:pt x="3891813" y="810755"/>
                  </a:lnTo>
                  <a:lnTo>
                    <a:pt x="3893337" y="810755"/>
                  </a:lnTo>
                  <a:lnTo>
                    <a:pt x="3911523" y="809993"/>
                  </a:lnTo>
                  <a:lnTo>
                    <a:pt x="3913416" y="809625"/>
                  </a:lnTo>
                  <a:lnTo>
                    <a:pt x="3914559" y="807339"/>
                  </a:lnTo>
                  <a:lnTo>
                    <a:pt x="3914559" y="731177"/>
                  </a:lnTo>
                  <a:lnTo>
                    <a:pt x="3924414" y="730796"/>
                  </a:lnTo>
                  <a:lnTo>
                    <a:pt x="3947909" y="730415"/>
                  </a:lnTo>
                  <a:lnTo>
                    <a:pt x="3958894" y="730415"/>
                  </a:lnTo>
                  <a:lnTo>
                    <a:pt x="3958894" y="814539"/>
                  </a:lnTo>
                  <a:lnTo>
                    <a:pt x="3960418" y="814539"/>
                  </a:lnTo>
                  <a:lnTo>
                    <a:pt x="3978605" y="813790"/>
                  </a:lnTo>
                  <a:lnTo>
                    <a:pt x="3980497" y="813409"/>
                  </a:lnTo>
                  <a:lnTo>
                    <a:pt x="3981640" y="811136"/>
                  </a:lnTo>
                  <a:lnTo>
                    <a:pt x="3981640" y="730415"/>
                  </a:lnTo>
                  <a:lnTo>
                    <a:pt x="3981640" y="711466"/>
                  </a:lnTo>
                  <a:lnTo>
                    <a:pt x="3981640" y="646277"/>
                  </a:lnTo>
                  <a:lnTo>
                    <a:pt x="3982364" y="632460"/>
                  </a:lnTo>
                  <a:lnTo>
                    <a:pt x="3982440" y="630745"/>
                  </a:lnTo>
                  <a:lnTo>
                    <a:pt x="3982643" y="625055"/>
                  </a:lnTo>
                  <a:lnTo>
                    <a:pt x="3982770" y="617855"/>
                  </a:lnTo>
                  <a:close/>
                </a:path>
                <a:path w="8114030" h="2199640">
                  <a:moveTo>
                    <a:pt x="3982796" y="841209"/>
                  </a:moveTo>
                  <a:lnTo>
                    <a:pt x="3982694" y="839939"/>
                  </a:lnTo>
                  <a:lnTo>
                    <a:pt x="3982618" y="839558"/>
                  </a:lnTo>
                  <a:lnTo>
                    <a:pt x="3982529" y="839101"/>
                  </a:lnTo>
                  <a:lnTo>
                    <a:pt x="3982453" y="838746"/>
                  </a:lnTo>
                  <a:lnTo>
                    <a:pt x="3982377" y="838327"/>
                  </a:lnTo>
                  <a:lnTo>
                    <a:pt x="3981945" y="838327"/>
                  </a:lnTo>
                  <a:lnTo>
                    <a:pt x="3980497" y="838047"/>
                  </a:lnTo>
                  <a:lnTo>
                    <a:pt x="3958132" y="834631"/>
                  </a:lnTo>
                  <a:lnTo>
                    <a:pt x="3956240" y="834250"/>
                  </a:lnTo>
                  <a:lnTo>
                    <a:pt x="3954729" y="834631"/>
                  </a:lnTo>
                  <a:lnTo>
                    <a:pt x="3953967" y="834631"/>
                  </a:lnTo>
                  <a:lnTo>
                    <a:pt x="3953218" y="835012"/>
                  </a:lnTo>
                  <a:lnTo>
                    <a:pt x="3952837" y="835012"/>
                  </a:lnTo>
                  <a:lnTo>
                    <a:pt x="3946385" y="836523"/>
                  </a:lnTo>
                  <a:lnTo>
                    <a:pt x="3924884" y="838327"/>
                  </a:lnTo>
                  <a:lnTo>
                    <a:pt x="3919004" y="838746"/>
                  </a:lnTo>
                  <a:lnTo>
                    <a:pt x="3893680" y="839939"/>
                  </a:lnTo>
                  <a:lnTo>
                    <a:pt x="3855428" y="841209"/>
                  </a:lnTo>
                  <a:lnTo>
                    <a:pt x="3806444" y="841209"/>
                  </a:lnTo>
                  <a:lnTo>
                    <a:pt x="3789121" y="840689"/>
                  </a:lnTo>
                  <a:lnTo>
                    <a:pt x="3783812" y="839939"/>
                  </a:lnTo>
                  <a:lnTo>
                    <a:pt x="3781920" y="839558"/>
                  </a:lnTo>
                  <a:lnTo>
                    <a:pt x="3780396" y="841832"/>
                  </a:lnTo>
                  <a:lnTo>
                    <a:pt x="3780777" y="842594"/>
                  </a:lnTo>
                  <a:lnTo>
                    <a:pt x="3784574" y="858888"/>
                  </a:lnTo>
                  <a:lnTo>
                    <a:pt x="3784574" y="859269"/>
                  </a:lnTo>
                  <a:lnTo>
                    <a:pt x="3784943" y="859637"/>
                  </a:lnTo>
                  <a:lnTo>
                    <a:pt x="3785705" y="861542"/>
                  </a:lnTo>
                  <a:lnTo>
                    <a:pt x="3787978" y="864196"/>
                  </a:lnTo>
                  <a:lnTo>
                    <a:pt x="3791775" y="863815"/>
                  </a:lnTo>
                  <a:lnTo>
                    <a:pt x="3801249" y="863053"/>
                  </a:lnTo>
                  <a:lnTo>
                    <a:pt x="3825125" y="861542"/>
                  </a:lnTo>
                  <a:lnTo>
                    <a:pt x="3834600" y="860780"/>
                  </a:lnTo>
                  <a:lnTo>
                    <a:pt x="3842550" y="860399"/>
                  </a:lnTo>
                  <a:lnTo>
                    <a:pt x="3942600" y="857364"/>
                  </a:lnTo>
                  <a:lnTo>
                    <a:pt x="3954729" y="857364"/>
                  </a:lnTo>
                  <a:lnTo>
                    <a:pt x="3955859" y="858888"/>
                  </a:lnTo>
                  <a:lnTo>
                    <a:pt x="3955859" y="964234"/>
                  </a:lnTo>
                  <a:lnTo>
                    <a:pt x="3957383" y="964234"/>
                  </a:lnTo>
                  <a:lnTo>
                    <a:pt x="3974808" y="963485"/>
                  </a:lnTo>
                  <a:lnTo>
                    <a:pt x="3976713" y="963104"/>
                  </a:lnTo>
                  <a:lnTo>
                    <a:pt x="3980116" y="961580"/>
                  </a:lnTo>
                  <a:lnTo>
                    <a:pt x="3980116" y="957033"/>
                  </a:lnTo>
                  <a:lnTo>
                    <a:pt x="3980497" y="883513"/>
                  </a:lnTo>
                  <a:lnTo>
                    <a:pt x="3980497" y="874420"/>
                  </a:lnTo>
                  <a:lnTo>
                    <a:pt x="3981361" y="857364"/>
                  </a:lnTo>
                  <a:lnTo>
                    <a:pt x="3981640" y="852068"/>
                  </a:lnTo>
                  <a:lnTo>
                    <a:pt x="3982796" y="841209"/>
                  </a:lnTo>
                  <a:close/>
                </a:path>
                <a:path w="8114030" h="2199640">
                  <a:moveTo>
                    <a:pt x="3987762" y="41681"/>
                  </a:moveTo>
                  <a:lnTo>
                    <a:pt x="3987381" y="35991"/>
                  </a:lnTo>
                  <a:lnTo>
                    <a:pt x="3986784" y="29997"/>
                  </a:lnTo>
                  <a:lnTo>
                    <a:pt x="3986733" y="29552"/>
                  </a:lnTo>
                  <a:lnTo>
                    <a:pt x="3986619" y="28397"/>
                  </a:lnTo>
                  <a:lnTo>
                    <a:pt x="3985831" y="24104"/>
                  </a:lnTo>
                  <a:lnTo>
                    <a:pt x="3985488" y="22352"/>
                  </a:lnTo>
                  <a:lnTo>
                    <a:pt x="3982453" y="21221"/>
                  </a:lnTo>
                  <a:lnTo>
                    <a:pt x="3981323" y="21590"/>
                  </a:lnTo>
                  <a:lnTo>
                    <a:pt x="3973347" y="22720"/>
                  </a:lnTo>
                  <a:lnTo>
                    <a:pt x="3929418" y="26454"/>
                  </a:lnTo>
                  <a:lnTo>
                    <a:pt x="3851783" y="29552"/>
                  </a:lnTo>
                  <a:lnTo>
                    <a:pt x="3852164" y="29552"/>
                  </a:lnTo>
                  <a:lnTo>
                    <a:pt x="3841051" y="29857"/>
                  </a:lnTo>
                  <a:lnTo>
                    <a:pt x="3832682" y="29997"/>
                  </a:lnTo>
                  <a:lnTo>
                    <a:pt x="3789121" y="29997"/>
                  </a:lnTo>
                  <a:lnTo>
                    <a:pt x="3771366" y="29552"/>
                  </a:lnTo>
                  <a:lnTo>
                    <a:pt x="3763886" y="28727"/>
                  </a:lnTo>
                  <a:lnTo>
                    <a:pt x="3764178" y="28727"/>
                  </a:lnTo>
                  <a:lnTo>
                    <a:pt x="3762641" y="28422"/>
                  </a:lnTo>
                  <a:lnTo>
                    <a:pt x="3761130" y="30695"/>
                  </a:lnTo>
                  <a:lnTo>
                    <a:pt x="3761511" y="31445"/>
                  </a:lnTo>
                  <a:lnTo>
                    <a:pt x="3763035" y="37896"/>
                  </a:lnTo>
                  <a:lnTo>
                    <a:pt x="3764546" y="43954"/>
                  </a:lnTo>
                  <a:lnTo>
                    <a:pt x="3766058" y="48120"/>
                  </a:lnTo>
                  <a:lnTo>
                    <a:pt x="3766058" y="48501"/>
                  </a:lnTo>
                  <a:lnTo>
                    <a:pt x="3767201" y="50774"/>
                  </a:lnTo>
                  <a:lnTo>
                    <a:pt x="3769474" y="53809"/>
                  </a:lnTo>
                  <a:lnTo>
                    <a:pt x="3773640" y="53047"/>
                  </a:lnTo>
                  <a:lnTo>
                    <a:pt x="3778186" y="52666"/>
                  </a:lnTo>
                  <a:lnTo>
                    <a:pt x="3829735" y="49263"/>
                  </a:lnTo>
                  <a:lnTo>
                    <a:pt x="3834282" y="48882"/>
                  </a:lnTo>
                  <a:lnTo>
                    <a:pt x="3837305" y="48501"/>
                  </a:lnTo>
                  <a:lnTo>
                    <a:pt x="3855123" y="47739"/>
                  </a:lnTo>
                  <a:lnTo>
                    <a:pt x="3905529" y="46228"/>
                  </a:lnTo>
                  <a:lnTo>
                    <a:pt x="3927881" y="45847"/>
                  </a:lnTo>
                  <a:lnTo>
                    <a:pt x="3986250" y="45847"/>
                  </a:lnTo>
                  <a:lnTo>
                    <a:pt x="3987762" y="43954"/>
                  </a:lnTo>
                  <a:lnTo>
                    <a:pt x="3987762" y="41681"/>
                  </a:lnTo>
                  <a:close/>
                </a:path>
                <a:path w="8114030" h="2199640">
                  <a:moveTo>
                    <a:pt x="3996474" y="178485"/>
                  </a:moveTo>
                  <a:lnTo>
                    <a:pt x="3995724" y="174320"/>
                  </a:lnTo>
                  <a:lnTo>
                    <a:pt x="3995724" y="172046"/>
                  </a:lnTo>
                  <a:lnTo>
                    <a:pt x="3994734" y="162877"/>
                  </a:lnTo>
                  <a:lnTo>
                    <a:pt x="3994645" y="162039"/>
                  </a:lnTo>
                  <a:lnTo>
                    <a:pt x="3994569" y="161340"/>
                  </a:lnTo>
                  <a:lnTo>
                    <a:pt x="3994442" y="160680"/>
                  </a:lnTo>
                  <a:lnTo>
                    <a:pt x="3994378" y="160299"/>
                  </a:lnTo>
                  <a:lnTo>
                    <a:pt x="3994239" y="159537"/>
                  </a:lnTo>
                  <a:lnTo>
                    <a:pt x="3993819" y="157264"/>
                  </a:lnTo>
                  <a:lnTo>
                    <a:pt x="3993451" y="155371"/>
                  </a:lnTo>
                  <a:lnTo>
                    <a:pt x="3990416" y="154228"/>
                  </a:lnTo>
                  <a:lnTo>
                    <a:pt x="3989273" y="154609"/>
                  </a:lnTo>
                  <a:lnTo>
                    <a:pt x="3980561" y="156133"/>
                  </a:lnTo>
                  <a:lnTo>
                    <a:pt x="3937355" y="159537"/>
                  </a:lnTo>
                  <a:lnTo>
                    <a:pt x="3937444" y="158407"/>
                  </a:lnTo>
                  <a:lnTo>
                    <a:pt x="3937533" y="157264"/>
                  </a:lnTo>
                  <a:lnTo>
                    <a:pt x="3937622" y="156133"/>
                  </a:lnTo>
                  <a:lnTo>
                    <a:pt x="3937685" y="155371"/>
                  </a:lnTo>
                  <a:lnTo>
                    <a:pt x="3937774" y="154228"/>
                  </a:lnTo>
                  <a:lnTo>
                    <a:pt x="3941902" y="101180"/>
                  </a:lnTo>
                  <a:lnTo>
                    <a:pt x="3942664" y="91706"/>
                  </a:lnTo>
                  <a:lnTo>
                    <a:pt x="3944556" y="72758"/>
                  </a:lnTo>
                  <a:lnTo>
                    <a:pt x="3945610" y="64046"/>
                  </a:lnTo>
                  <a:lnTo>
                    <a:pt x="3945699" y="62903"/>
                  </a:lnTo>
                  <a:lnTo>
                    <a:pt x="3946448" y="60248"/>
                  </a:lnTo>
                  <a:lnTo>
                    <a:pt x="3944556" y="59118"/>
                  </a:lnTo>
                  <a:lnTo>
                    <a:pt x="3943794" y="59118"/>
                  </a:lnTo>
                  <a:lnTo>
                    <a:pt x="3932809" y="58737"/>
                  </a:lnTo>
                  <a:lnTo>
                    <a:pt x="3921442" y="57975"/>
                  </a:lnTo>
                  <a:lnTo>
                    <a:pt x="3918026" y="57975"/>
                  </a:lnTo>
                  <a:lnTo>
                    <a:pt x="3915753" y="59118"/>
                  </a:lnTo>
                  <a:lnTo>
                    <a:pt x="3916515" y="61760"/>
                  </a:lnTo>
                  <a:lnTo>
                    <a:pt x="3917658" y="64046"/>
                  </a:lnTo>
                  <a:lnTo>
                    <a:pt x="3917759" y="68211"/>
                  </a:lnTo>
                  <a:lnTo>
                    <a:pt x="3917886" y="72758"/>
                  </a:lnTo>
                  <a:lnTo>
                    <a:pt x="3918026" y="78435"/>
                  </a:lnTo>
                  <a:lnTo>
                    <a:pt x="3918026" y="95491"/>
                  </a:lnTo>
                  <a:lnTo>
                    <a:pt x="3917645" y="102692"/>
                  </a:lnTo>
                  <a:lnTo>
                    <a:pt x="3917531" y="106108"/>
                  </a:lnTo>
                  <a:lnTo>
                    <a:pt x="3917404" y="109893"/>
                  </a:lnTo>
                  <a:lnTo>
                    <a:pt x="3915753" y="160680"/>
                  </a:lnTo>
                  <a:lnTo>
                    <a:pt x="3898214" y="161340"/>
                  </a:lnTo>
                  <a:lnTo>
                    <a:pt x="3843617" y="162877"/>
                  </a:lnTo>
                  <a:lnTo>
                    <a:pt x="3840721" y="162877"/>
                  </a:lnTo>
                  <a:lnTo>
                    <a:pt x="3840619" y="160299"/>
                  </a:lnTo>
                  <a:lnTo>
                    <a:pt x="3840492" y="157264"/>
                  </a:lnTo>
                  <a:lnTo>
                    <a:pt x="3840365" y="154228"/>
                  </a:lnTo>
                  <a:lnTo>
                    <a:pt x="3838448" y="106108"/>
                  </a:lnTo>
                  <a:lnTo>
                    <a:pt x="3837051" y="70485"/>
                  </a:lnTo>
                  <a:lnTo>
                    <a:pt x="3836936" y="63665"/>
                  </a:lnTo>
                  <a:lnTo>
                    <a:pt x="3835412" y="63284"/>
                  </a:lnTo>
                  <a:lnTo>
                    <a:pt x="3810025" y="64046"/>
                  </a:lnTo>
                  <a:lnTo>
                    <a:pt x="3808514" y="64414"/>
                  </a:lnTo>
                  <a:lnTo>
                    <a:pt x="3806609" y="65938"/>
                  </a:lnTo>
                  <a:lnTo>
                    <a:pt x="3807371" y="68211"/>
                  </a:lnTo>
                  <a:lnTo>
                    <a:pt x="3808882" y="70485"/>
                  </a:lnTo>
                  <a:lnTo>
                    <a:pt x="3811917" y="85267"/>
                  </a:lnTo>
                  <a:lnTo>
                    <a:pt x="3814572" y="102692"/>
                  </a:lnTo>
                  <a:lnTo>
                    <a:pt x="3814953" y="109893"/>
                  </a:lnTo>
                  <a:lnTo>
                    <a:pt x="3818737" y="162877"/>
                  </a:lnTo>
                  <a:lnTo>
                    <a:pt x="3800741" y="162877"/>
                  </a:lnTo>
                  <a:lnTo>
                    <a:pt x="3774071" y="162039"/>
                  </a:lnTo>
                  <a:lnTo>
                    <a:pt x="3766286" y="161658"/>
                  </a:lnTo>
                  <a:lnTo>
                    <a:pt x="3766959" y="161658"/>
                  </a:lnTo>
                  <a:lnTo>
                    <a:pt x="3762984" y="161340"/>
                  </a:lnTo>
                  <a:lnTo>
                    <a:pt x="3756583" y="160680"/>
                  </a:lnTo>
                  <a:lnTo>
                    <a:pt x="3754691" y="160299"/>
                  </a:lnTo>
                  <a:lnTo>
                    <a:pt x="3753193" y="162547"/>
                  </a:lnTo>
                  <a:lnTo>
                    <a:pt x="3753243" y="162712"/>
                  </a:lnTo>
                  <a:lnTo>
                    <a:pt x="3753332" y="162877"/>
                  </a:lnTo>
                  <a:lnTo>
                    <a:pt x="3753561" y="163334"/>
                  </a:lnTo>
                  <a:lnTo>
                    <a:pt x="3755072" y="169773"/>
                  </a:lnTo>
                  <a:lnTo>
                    <a:pt x="3756583" y="175831"/>
                  </a:lnTo>
                  <a:lnTo>
                    <a:pt x="3758107" y="180009"/>
                  </a:lnTo>
                  <a:lnTo>
                    <a:pt x="3758857" y="182283"/>
                  </a:lnTo>
                  <a:lnTo>
                    <a:pt x="3761892" y="185686"/>
                  </a:lnTo>
                  <a:lnTo>
                    <a:pt x="3766058" y="184937"/>
                  </a:lnTo>
                  <a:lnTo>
                    <a:pt x="3775532" y="183794"/>
                  </a:lnTo>
                  <a:lnTo>
                    <a:pt x="3802824" y="182664"/>
                  </a:lnTo>
                  <a:lnTo>
                    <a:pt x="3812298" y="181902"/>
                  </a:lnTo>
                  <a:lnTo>
                    <a:pt x="3814953" y="181902"/>
                  </a:lnTo>
                  <a:lnTo>
                    <a:pt x="3833520" y="181521"/>
                  </a:lnTo>
                  <a:lnTo>
                    <a:pt x="3889794" y="179654"/>
                  </a:lnTo>
                  <a:lnTo>
                    <a:pt x="3935463" y="178485"/>
                  </a:lnTo>
                  <a:lnTo>
                    <a:pt x="3996474" y="178485"/>
                  </a:lnTo>
                  <a:close/>
                </a:path>
                <a:path w="8114030" h="2199640">
                  <a:moveTo>
                    <a:pt x="4011371" y="1405509"/>
                  </a:moveTo>
                  <a:lnTo>
                    <a:pt x="3893896" y="1405509"/>
                  </a:lnTo>
                  <a:lnTo>
                    <a:pt x="3893896" y="1428254"/>
                  </a:lnTo>
                  <a:lnTo>
                    <a:pt x="4011371" y="1428254"/>
                  </a:lnTo>
                  <a:lnTo>
                    <a:pt x="4011371" y="1405509"/>
                  </a:lnTo>
                  <a:close/>
                </a:path>
                <a:path w="8114030" h="2199640">
                  <a:moveTo>
                    <a:pt x="4035895" y="268300"/>
                  </a:moveTo>
                  <a:lnTo>
                    <a:pt x="4034409" y="256463"/>
                  </a:lnTo>
                  <a:lnTo>
                    <a:pt x="4034383" y="256235"/>
                  </a:lnTo>
                  <a:lnTo>
                    <a:pt x="4034256" y="255257"/>
                  </a:lnTo>
                  <a:lnTo>
                    <a:pt x="4034180" y="254571"/>
                  </a:lnTo>
                  <a:lnTo>
                    <a:pt x="4033621" y="250113"/>
                  </a:lnTo>
                  <a:lnTo>
                    <a:pt x="4033545" y="249745"/>
                  </a:lnTo>
                  <a:lnTo>
                    <a:pt x="4033240" y="248221"/>
                  </a:lnTo>
                  <a:lnTo>
                    <a:pt x="4030967" y="245948"/>
                  </a:lnTo>
                  <a:lnTo>
                    <a:pt x="4027170" y="246710"/>
                  </a:lnTo>
                  <a:lnTo>
                    <a:pt x="4019588" y="248043"/>
                  </a:lnTo>
                  <a:lnTo>
                    <a:pt x="3978033" y="251980"/>
                  </a:lnTo>
                  <a:lnTo>
                    <a:pt x="3958323" y="253149"/>
                  </a:lnTo>
                  <a:lnTo>
                    <a:pt x="3958679" y="253149"/>
                  </a:lnTo>
                  <a:lnTo>
                    <a:pt x="3910165" y="254990"/>
                  </a:lnTo>
                  <a:lnTo>
                    <a:pt x="3900817" y="255257"/>
                  </a:lnTo>
                  <a:lnTo>
                    <a:pt x="3901338" y="255257"/>
                  </a:lnTo>
                  <a:lnTo>
                    <a:pt x="3847820" y="256463"/>
                  </a:lnTo>
                  <a:lnTo>
                    <a:pt x="3787571" y="256463"/>
                  </a:lnTo>
                  <a:lnTo>
                    <a:pt x="3773373" y="256235"/>
                  </a:lnTo>
                  <a:lnTo>
                    <a:pt x="3774808" y="256235"/>
                  </a:lnTo>
                  <a:lnTo>
                    <a:pt x="3749027" y="255625"/>
                  </a:lnTo>
                  <a:lnTo>
                    <a:pt x="3740073" y="255257"/>
                  </a:lnTo>
                  <a:lnTo>
                    <a:pt x="3732466" y="254571"/>
                  </a:lnTo>
                  <a:lnTo>
                    <a:pt x="3732644" y="254571"/>
                  </a:lnTo>
                  <a:lnTo>
                    <a:pt x="3724376" y="253530"/>
                  </a:lnTo>
                  <a:lnTo>
                    <a:pt x="3722484" y="253149"/>
                  </a:lnTo>
                  <a:lnTo>
                    <a:pt x="3721062" y="255625"/>
                  </a:lnTo>
                  <a:lnTo>
                    <a:pt x="3721189" y="256235"/>
                  </a:lnTo>
                  <a:lnTo>
                    <a:pt x="3721303" y="256463"/>
                  </a:lnTo>
                  <a:lnTo>
                    <a:pt x="3722865" y="263004"/>
                  </a:lnTo>
                  <a:lnTo>
                    <a:pt x="3725138" y="271716"/>
                  </a:lnTo>
                  <a:lnTo>
                    <a:pt x="3726777" y="276263"/>
                  </a:lnTo>
                  <a:lnTo>
                    <a:pt x="3727412" y="278155"/>
                  </a:lnTo>
                  <a:lnTo>
                    <a:pt x="3730434" y="280428"/>
                  </a:lnTo>
                  <a:lnTo>
                    <a:pt x="3734612" y="280047"/>
                  </a:lnTo>
                  <a:lnTo>
                    <a:pt x="3747427" y="278714"/>
                  </a:lnTo>
                  <a:lnTo>
                    <a:pt x="3757587" y="277876"/>
                  </a:lnTo>
                  <a:lnTo>
                    <a:pt x="3770363" y="277177"/>
                  </a:lnTo>
                  <a:lnTo>
                    <a:pt x="3827462" y="274815"/>
                  </a:lnTo>
                  <a:lnTo>
                    <a:pt x="3898379" y="273227"/>
                  </a:lnTo>
                  <a:lnTo>
                    <a:pt x="3915372" y="272973"/>
                  </a:lnTo>
                  <a:lnTo>
                    <a:pt x="4019512" y="272973"/>
                  </a:lnTo>
                  <a:lnTo>
                    <a:pt x="4028694" y="273227"/>
                  </a:lnTo>
                  <a:lnTo>
                    <a:pt x="4033621" y="273227"/>
                  </a:lnTo>
                  <a:lnTo>
                    <a:pt x="4033812" y="272973"/>
                  </a:lnTo>
                  <a:lnTo>
                    <a:pt x="4035895" y="270205"/>
                  </a:lnTo>
                  <a:lnTo>
                    <a:pt x="4035895" y="268300"/>
                  </a:lnTo>
                  <a:close/>
                </a:path>
                <a:path w="8114030" h="2199640">
                  <a:moveTo>
                    <a:pt x="4247642" y="1875586"/>
                  </a:moveTo>
                  <a:lnTo>
                    <a:pt x="4245368" y="1875586"/>
                  </a:lnTo>
                  <a:lnTo>
                    <a:pt x="4243476" y="1875205"/>
                  </a:lnTo>
                  <a:lnTo>
                    <a:pt x="4220743" y="1875205"/>
                  </a:lnTo>
                  <a:lnTo>
                    <a:pt x="4218851" y="1877098"/>
                  </a:lnTo>
                  <a:lnTo>
                    <a:pt x="4219600" y="1878990"/>
                  </a:lnTo>
                  <a:lnTo>
                    <a:pt x="4221505" y="1882775"/>
                  </a:lnTo>
                  <a:lnTo>
                    <a:pt x="4224147" y="1900212"/>
                  </a:lnTo>
                  <a:lnTo>
                    <a:pt x="4223918" y="1909305"/>
                  </a:lnTo>
                  <a:lnTo>
                    <a:pt x="4223397" y="1932051"/>
                  </a:lnTo>
                  <a:lnTo>
                    <a:pt x="4223397" y="1951748"/>
                  </a:lnTo>
                  <a:lnTo>
                    <a:pt x="4223385" y="1953272"/>
                  </a:lnTo>
                  <a:lnTo>
                    <a:pt x="4223016" y="2012391"/>
                  </a:lnTo>
                  <a:lnTo>
                    <a:pt x="4163796" y="2015083"/>
                  </a:lnTo>
                  <a:lnTo>
                    <a:pt x="4155084" y="2015236"/>
                  </a:lnTo>
                  <a:lnTo>
                    <a:pt x="4149636" y="2015083"/>
                  </a:lnTo>
                  <a:lnTo>
                    <a:pt x="4144187" y="2014664"/>
                  </a:lnTo>
                  <a:lnTo>
                    <a:pt x="4144175" y="2012391"/>
                  </a:lnTo>
                  <a:lnTo>
                    <a:pt x="4144048" y="1991842"/>
                  </a:lnTo>
                  <a:lnTo>
                    <a:pt x="4143806" y="1953272"/>
                  </a:lnTo>
                  <a:lnTo>
                    <a:pt x="4151769" y="1952510"/>
                  </a:lnTo>
                  <a:lnTo>
                    <a:pt x="4211917" y="1951748"/>
                  </a:lnTo>
                  <a:lnTo>
                    <a:pt x="4223397" y="1951748"/>
                  </a:lnTo>
                  <a:lnTo>
                    <a:pt x="4223397" y="1932051"/>
                  </a:lnTo>
                  <a:lnTo>
                    <a:pt x="4211218" y="1932787"/>
                  </a:lnTo>
                  <a:lnTo>
                    <a:pt x="4181449" y="1933892"/>
                  </a:lnTo>
                  <a:lnTo>
                    <a:pt x="4184027" y="1933892"/>
                  </a:lnTo>
                  <a:lnTo>
                    <a:pt x="4153598" y="1934324"/>
                  </a:lnTo>
                  <a:lnTo>
                    <a:pt x="4143806" y="1934324"/>
                  </a:lnTo>
                  <a:lnTo>
                    <a:pt x="4143806" y="1894903"/>
                  </a:lnTo>
                  <a:lnTo>
                    <a:pt x="4144073" y="1888083"/>
                  </a:lnTo>
                  <a:lnTo>
                    <a:pt x="4144187" y="1880882"/>
                  </a:lnTo>
                  <a:lnTo>
                    <a:pt x="4141152" y="1880882"/>
                  </a:lnTo>
                  <a:lnTo>
                    <a:pt x="4119930" y="1880501"/>
                  </a:lnTo>
                  <a:lnTo>
                    <a:pt x="4116146" y="1880501"/>
                  </a:lnTo>
                  <a:lnTo>
                    <a:pt x="4116260" y="1880882"/>
                  </a:lnTo>
                  <a:lnTo>
                    <a:pt x="4118419" y="1888083"/>
                  </a:lnTo>
                  <a:lnTo>
                    <a:pt x="4121454" y="1909305"/>
                  </a:lnTo>
                  <a:lnTo>
                    <a:pt x="4121454" y="1920303"/>
                  </a:lnTo>
                  <a:lnTo>
                    <a:pt x="4121581" y="1932495"/>
                  </a:lnTo>
                  <a:lnTo>
                    <a:pt x="4121670" y="1941360"/>
                  </a:lnTo>
                  <a:lnTo>
                    <a:pt x="4121785" y="1953272"/>
                  </a:lnTo>
                  <a:lnTo>
                    <a:pt x="4122128" y="1991842"/>
                  </a:lnTo>
                  <a:lnTo>
                    <a:pt x="4122204" y="2022995"/>
                  </a:lnTo>
                  <a:lnTo>
                    <a:pt x="4121835" y="2030958"/>
                  </a:lnTo>
                  <a:lnTo>
                    <a:pt x="4121835" y="2035505"/>
                  </a:lnTo>
                  <a:lnTo>
                    <a:pt x="4124109" y="2036267"/>
                  </a:lnTo>
                  <a:lnTo>
                    <a:pt x="4125620" y="2036267"/>
                  </a:lnTo>
                  <a:lnTo>
                    <a:pt x="4134332" y="2035124"/>
                  </a:lnTo>
                  <a:lnTo>
                    <a:pt x="4143806" y="2034374"/>
                  </a:lnTo>
                  <a:lnTo>
                    <a:pt x="4146080" y="2034374"/>
                  </a:lnTo>
                  <a:lnTo>
                    <a:pt x="4167162" y="2033663"/>
                  </a:lnTo>
                  <a:lnTo>
                    <a:pt x="4239692" y="2032469"/>
                  </a:lnTo>
                  <a:lnTo>
                    <a:pt x="4245749" y="2032469"/>
                  </a:lnTo>
                  <a:lnTo>
                    <a:pt x="4245838" y="2015236"/>
                  </a:lnTo>
                  <a:lnTo>
                    <a:pt x="4245864" y="2012391"/>
                  </a:lnTo>
                  <a:lnTo>
                    <a:pt x="4246283" y="1951748"/>
                  </a:lnTo>
                  <a:lnTo>
                    <a:pt x="4246410" y="1934324"/>
                  </a:lnTo>
                  <a:lnTo>
                    <a:pt x="4246511" y="1907032"/>
                  </a:lnTo>
                  <a:lnTo>
                    <a:pt x="4247591" y="1880882"/>
                  </a:lnTo>
                  <a:lnTo>
                    <a:pt x="4247642" y="1875586"/>
                  </a:lnTo>
                  <a:close/>
                </a:path>
                <a:path w="8114030" h="2199640">
                  <a:moveTo>
                    <a:pt x="4255122" y="183032"/>
                  </a:moveTo>
                  <a:lnTo>
                    <a:pt x="4254373" y="178866"/>
                  </a:lnTo>
                  <a:lnTo>
                    <a:pt x="4252468" y="165989"/>
                  </a:lnTo>
                  <a:lnTo>
                    <a:pt x="4251718" y="164084"/>
                  </a:lnTo>
                  <a:lnTo>
                    <a:pt x="4204817" y="176466"/>
                  </a:lnTo>
                  <a:lnTo>
                    <a:pt x="4160329" y="183222"/>
                  </a:lnTo>
                  <a:lnTo>
                    <a:pt x="4130827" y="185356"/>
                  </a:lnTo>
                  <a:lnTo>
                    <a:pt x="4123563" y="185356"/>
                  </a:lnTo>
                  <a:lnTo>
                    <a:pt x="4117175" y="184937"/>
                  </a:lnTo>
                  <a:lnTo>
                    <a:pt x="4115282" y="184556"/>
                  </a:lnTo>
                  <a:lnTo>
                    <a:pt x="4112628" y="181902"/>
                  </a:lnTo>
                  <a:lnTo>
                    <a:pt x="4112628" y="124675"/>
                  </a:lnTo>
                  <a:lnTo>
                    <a:pt x="4117175" y="124294"/>
                  </a:lnTo>
                  <a:lnTo>
                    <a:pt x="4161904" y="121640"/>
                  </a:lnTo>
                  <a:lnTo>
                    <a:pt x="4205859" y="120129"/>
                  </a:lnTo>
                  <a:lnTo>
                    <a:pt x="4213441" y="120129"/>
                  </a:lnTo>
                  <a:lnTo>
                    <a:pt x="4213517" y="119367"/>
                  </a:lnTo>
                  <a:lnTo>
                    <a:pt x="4213644" y="118237"/>
                  </a:lnTo>
                  <a:lnTo>
                    <a:pt x="4213733" y="117475"/>
                  </a:lnTo>
                  <a:lnTo>
                    <a:pt x="4213822" y="116713"/>
                  </a:lnTo>
                  <a:lnTo>
                    <a:pt x="4213911" y="115963"/>
                  </a:lnTo>
                  <a:lnTo>
                    <a:pt x="4213999" y="115201"/>
                  </a:lnTo>
                  <a:lnTo>
                    <a:pt x="4214038" y="114820"/>
                  </a:lnTo>
                  <a:lnTo>
                    <a:pt x="4215231" y="104813"/>
                  </a:lnTo>
                  <a:lnTo>
                    <a:pt x="4215333" y="103974"/>
                  </a:lnTo>
                  <a:lnTo>
                    <a:pt x="4215435" y="103073"/>
                  </a:lnTo>
                  <a:lnTo>
                    <a:pt x="4221023" y="56083"/>
                  </a:lnTo>
                  <a:lnTo>
                    <a:pt x="4222953" y="46990"/>
                  </a:lnTo>
                  <a:lnTo>
                    <a:pt x="4224807" y="38265"/>
                  </a:lnTo>
                  <a:lnTo>
                    <a:pt x="4225569" y="33718"/>
                  </a:lnTo>
                  <a:lnTo>
                    <a:pt x="4226204" y="32105"/>
                  </a:lnTo>
                  <a:lnTo>
                    <a:pt x="4226318" y="31826"/>
                  </a:lnTo>
                  <a:lnTo>
                    <a:pt x="4223296" y="31064"/>
                  </a:lnTo>
                  <a:lnTo>
                    <a:pt x="4206621" y="26517"/>
                  </a:lnTo>
                  <a:lnTo>
                    <a:pt x="4206240" y="26517"/>
                  </a:lnTo>
                  <a:lnTo>
                    <a:pt x="4205478" y="26136"/>
                  </a:lnTo>
                  <a:lnTo>
                    <a:pt x="4204716" y="26136"/>
                  </a:lnTo>
                  <a:lnTo>
                    <a:pt x="4202442" y="25768"/>
                  </a:lnTo>
                  <a:lnTo>
                    <a:pt x="4200550" y="26517"/>
                  </a:lnTo>
                  <a:lnTo>
                    <a:pt x="4146626" y="31064"/>
                  </a:lnTo>
                  <a:lnTo>
                    <a:pt x="4114584" y="32105"/>
                  </a:lnTo>
                  <a:lnTo>
                    <a:pt x="4090365" y="32105"/>
                  </a:lnTo>
                  <a:lnTo>
                    <a:pt x="4088384" y="31826"/>
                  </a:lnTo>
                  <a:lnTo>
                    <a:pt x="4087241" y="31457"/>
                  </a:lnTo>
                  <a:lnTo>
                    <a:pt x="4085729" y="33337"/>
                  </a:lnTo>
                  <a:lnTo>
                    <a:pt x="4086098" y="34099"/>
                  </a:lnTo>
                  <a:lnTo>
                    <a:pt x="4089857" y="47383"/>
                  </a:lnTo>
                  <a:lnTo>
                    <a:pt x="4090378" y="49187"/>
                  </a:lnTo>
                  <a:lnTo>
                    <a:pt x="4091025" y="51155"/>
                  </a:lnTo>
                  <a:lnTo>
                    <a:pt x="4092930" y="53047"/>
                  </a:lnTo>
                  <a:lnTo>
                    <a:pt x="4106189" y="51917"/>
                  </a:lnTo>
                  <a:lnTo>
                    <a:pt x="4127411" y="50393"/>
                  </a:lnTo>
                  <a:lnTo>
                    <a:pt x="4136504" y="49644"/>
                  </a:lnTo>
                  <a:lnTo>
                    <a:pt x="4152112" y="48856"/>
                  </a:lnTo>
                  <a:lnTo>
                    <a:pt x="4173905" y="47383"/>
                  </a:lnTo>
                  <a:lnTo>
                    <a:pt x="4182122" y="46990"/>
                  </a:lnTo>
                  <a:lnTo>
                    <a:pt x="4197527" y="46990"/>
                  </a:lnTo>
                  <a:lnTo>
                    <a:pt x="4195534" y="88125"/>
                  </a:lnTo>
                  <a:lnTo>
                    <a:pt x="4145127" y="104190"/>
                  </a:lnTo>
                  <a:lnTo>
                    <a:pt x="4122026" y="104813"/>
                  </a:lnTo>
                  <a:lnTo>
                    <a:pt x="4091381" y="104813"/>
                  </a:lnTo>
                  <a:lnTo>
                    <a:pt x="4088752" y="104584"/>
                  </a:lnTo>
                  <a:lnTo>
                    <a:pt x="4083456" y="103835"/>
                  </a:lnTo>
                  <a:lnTo>
                    <a:pt x="4083507" y="103974"/>
                  </a:lnTo>
                  <a:lnTo>
                    <a:pt x="4083596" y="104190"/>
                  </a:lnTo>
                  <a:lnTo>
                    <a:pt x="4083672" y="104355"/>
                  </a:lnTo>
                  <a:lnTo>
                    <a:pt x="4083761" y="104584"/>
                  </a:lnTo>
                  <a:lnTo>
                    <a:pt x="4088219" y="120891"/>
                  </a:lnTo>
                  <a:lnTo>
                    <a:pt x="4088320" y="123164"/>
                  </a:lnTo>
                  <a:lnTo>
                    <a:pt x="4088384" y="124675"/>
                  </a:lnTo>
                  <a:lnTo>
                    <a:pt x="4088752" y="133007"/>
                  </a:lnTo>
                  <a:lnTo>
                    <a:pt x="4088866" y="192316"/>
                  </a:lnTo>
                  <a:lnTo>
                    <a:pt x="4097858" y="207670"/>
                  </a:lnTo>
                  <a:lnTo>
                    <a:pt x="4106189" y="208051"/>
                  </a:lnTo>
                  <a:lnTo>
                    <a:pt x="4122648" y="207670"/>
                  </a:lnTo>
                  <a:lnTo>
                    <a:pt x="4119918" y="207670"/>
                  </a:lnTo>
                  <a:lnTo>
                    <a:pt x="4125023" y="207429"/>
                  </a:lnTo>
                  <a:lnTo>
                    <a:pt x="4165993" y="202984"/>
                  </a:lnTo>
                  <a:lnTo>
                    <a:pt x="4205833" y="196227"/>
                  </a:lnTo>
                  <a:lnTo>
                    <a:pt x="4244175" y="186804"/>
                  </a:lnTo>
                  <a:lnTo>
                    <a:pt x="4250575" y="184556"/>
                  </a:lnTo>
                  <a:lnTo>
                    <a:pt x="4255122" y="183032"/>
                  </a:lnTo>
                  <a:close/>
                </a:path>
                <a:path w="8114030" h="2199640">
                  <a:moveTo>
                    <a:pt x="4265676" y="623544"/>
                  </a:moveTo>
                  <a:lnTo>
                    <a:pt x="4263783" y="623544"/>
                  </a:lnTo>
                  <a:lnTo>
                    <a:pt x="4241419" y="623163"/>
                  </a:lnTo>
                  <a:lnTo>
                    <a:pt x="4239907" y="623163"/>
                  </a:lnTo>
                  <a:lnTo>
                    <a:pt x="4238002" y="625055"/>
                  </a:lnTo>
                  <a:lnTo>
                    <a:pt x="4238764" y="626960"/>
                  </a:lnTo>
                  <a:lnTo>
                    <a:pt x="4240733" y="632460"/>
                  </a:lnTo>
                  <a:lnTo>
                    <a:pt x="4241749" y="638327"/>
                  </a:lnTo>
                  <a:lnTo>
                    <a:pt x="4241812" y="639813"/>
                  </a:lnTo>
                  <a:lnTo>
                    <a:pt x="4242054" y="646277"/>
                  </a:lnTo>
                  <a:lnTo>
                    <a:pt x="4242181" y="718286"/>
                  </a:lnTo>
                  <a:lnTo>
                    <a:pt x="4232326" y="718667"/>
                  </a:lnTo>
                  <a:lnTo>
                    <a:pt x="4210723" y="719797"/>
                  </a:lnTo>
                  <a:lnTo>
                    <a:pt x="4200868" y="719429"/>
                  </a:lnTo>
                  <a:lnTo>
                    <a:pt x="4200791" y="718286"/>
                  </a:lnTo>
                  <a:lnTo>
                    <a:pt x="4200055" y="706932"/>
                  </a:lnTo>
                  <a:lnTo>
                    <a:pt x="4198594" y="699033"/>
                  </a:lnTo>
                  <a:lnTo>
                    <a:pt x="4195432" y="692378"/>
                  </a:lnTo>
                  <a:lnTo>
                    <a:pt x="4189501" y="683615"/>
                  </a:lnTo>
                  <a:lnTo>
                    <a:pt x="4183329" y="675055"/>
                  </a:lnTo>
                  <a:lnTo>
                    <a:pt x="4181729" y="673354"/>
                  </a:lnTo>
                  <a:lnTo>
                    <a:pt x="4178516" y="669925"/>
                  </a:lnTo>
                  <a:lnTo>
                    <a:pt x="4176776" y="668820"/>
                  </a:lnTo>
                  <a:lnTo>
                    <a:pt x="4176776" y="710984"/>
                  </a:lnTo>
                  <a:lnTo>
                    <a:pt x="4176776" y="739038"/>
                  </a:lnTo>
                  <a:lnTo>
                    <a:pt x="4154220" y="771791"/>
                  </a:lnTo>
                  <a:lnTo>
                    <a:pt x="4126585" y="778167"/>
                  </a:lnTo>
                  <a:lnTo>
                    <a:pt x="4114088" y="777963"/>
                  </a:lnTo>
                  <a:lnTo>
                    <a:pt x="4081742" y="757428"/>
                  </a:lnTo>
                  <a:lnTo>
                    <a:pt x="4075569" y="736104"/>
                  </a:lnTo>
                  <a:lnTo>
                    <a:pt x="4075430" y="727379"/>
                  </a:lnTo>
                  <a:lnTo>
                    <a:pt x="4075557" y="719797"/>
                  </a:lnTo>
                  <a:lnTo>
                    <a:pt x="4075658" y="713193"/>
                  </a:lnTo>
                  <a:lnTo>
                    <a:pt x="4077271" y="704621"/>
                  </a:lnTo>
                  <a:lnTo>
                    <a:pt x="4105846" y="676059"/>
                  </a:lnTo>
                  <a:lnTo>
                    <a:pt x="4139958" y="673354"/>
                  </a:lnTo>
                  <a:lnTo>
                    <a:pt x="4148213" y="674700"/>
                  </a:lnTo>
                  <a:lnTo>
                    <a:pt x="4175264" y="702652"/>
                  </a:lnTo>
                  <a:lnTo>
                    <a:pt x="4176776" y="710984"/>
                  </a:lnTo>
                  <a:lnTo>
                    <a:pt x="4176776" y="668820"/>
                  </a:lnTo>
                  <a:lnTo>
                    <a:pt x="4138612" y="654672"/>
                  </a:lnTo>
                  <a:lnTo>
                    <a:pt x="4118546" y="655256"/>
                  </a:lnTo>
                  <a:lnTo>
                    <a:pt x="4115816" y="655256"/>
                  </a:lnTo>
                  <a:lnTo>
                    <a:pt x="4079811" y="670585"/>
                  </a:lnTo>
                  <a:lnTo>
                    <a:pt x="4053941" y="707136"/>
                  </a:lnTo>
                  <a:lnTo>
                    <a:pt x="4052849" y="715086"/>
                  </a:lnTo>
                  <a:lnTo>
                    <a:pt x="4052849" y="739902"/>
                  </a:lnTo>
                  <a:lnTo>
                    <a:pt x="4073982" y="779868"/>
                  </a:lnTo>
                  <a:lnTo>
                    <a:pt x="4114127" y="797496"/>
                  </a:lnTo>
                  <a:lnTo>
                    <a:pt x="4126585" y="797496"/>
                  </a:lnTo>
                  <a:lnTo>
                    <a:pt x="4144187" y="796759"/>
                  </a:lnTo>
                  <a:lnTo>
                    <a:pt x="4143362" y="796759"/>
                  </a:lnTo>
                  <a:lnTo>
                    <a:pt x="4153662" y="794816"/>
                  </a:lnTo>
                  <a:lnTo>
                    <a:pt x="4162755" y="789952"/>
                  </a:lnTo>
                  <a:lnTo>
                    <a:pt x="4174909" y="780630"/>
                  </a:lnTo>
                  <a:lnTo>
                    <a:pt x="4177893" y="778167"/>
                  </a:lnTo>
                  <a:lnTo>
                    <a:pt x="4186707" y="770902"/>
                  </a:lnTo>
                  <a:lnTo>
                    <a:pt x="4193222" y="763219"/>
                  </a:lnTo>
                  <a:lnTo>
                    <a:pt x="4196791" y="753579"/>
                  </a:lnTo>
                  <a:lnTo>
                    <a:pt x="4199737" y="737997"/>
                  </a:lnTo>
                  <a:lnTo>
                    <a:pt x="4209211" y="737235"/>
                  </a:lnTo>
                  <a:lnTo>
                    <a:pt x="4242181" y="736104"/>
                  </a:lnTo>
                  <a:lnTo>
                    <a:pt x="4242181" y="854341"/>
                  </a:lnTo>
                  <a:lnTo>
                    <a:pt x="4243692" y="854341"/>
                  </a:lnTo>
                  <a:lnTo>
                    <a:pt x="4261878" y="853579"/>
                  </a:lnTo>
                  <a:lnTo>
                    <a:pt x="4263783" y="853198"/>
                  </a:lnTo>
                  <a:lnTo>
                    <a:pt x="4264914" y="850925"/>
                  </a:lnTo>
                  <a:lnTo>
                    <a:pt x="4264914" y="736104"/>
                  </a:lnTo>
                  <a:lnTo>
                    <a:pt x="4264914" y="719797"/>
                  </a:lnTo>
                  <a:lnTo>
                    <a:pt x="4264965" y="638327"/>
                  </a:lnTo>
                  <a:lnTo>
                    <a:pt x="4265676" y="626960"/>
                  </a:lnTo>
                  <a:lnTo>
                    <a:pt x="4265676" y="623544"/>
                  </a:lnTo>
                  <a:close/>
                </a:path>
                <a:path w="8114030" h="2199640">
                  <a:moveTo>
                    <a:pt x="4323651" y="617855"/>
                  </a:moveTo>
                  <a:lnTo>
                    <a:pt x="4322140" y="617855"/>
                  </a:lnTo>
                  <a:lnTo>
                    <a:pt x="4299407" y="617486"/>
                  </a:lnTo>
                  <a:lnTo>
                    <a:pt x="4297883" y="617486"/>
                  </a:lnTo>
                  <a:lnTo>
                    <a:pt x="4295991" y="619379"/>
                  </a:lnTo>
                  <a:lnTo>
                    <a:pt x="4298505" y="625652"/>
                  </a:lnTo>
                  <a:lnTo>
                    <a:pt x="4299407" y="630745"/>
                  </a:lnTo>
                  <a:lnTo>
                    <a:pt x="4299470" y="632460"/>
                  </a:lnTo>
                  <a:lnTo>
                    <a:pt x="4299674" y="638327"/>
                  </a:lnTo>
                  <a:lnTo>
                    <a:pt x="4299775" y="865708"/>
                  </a:lnTo>
                  <a:lnTo>
                    <a:pt x="4301299" y="865708"/>
                  </a:lnTo>
                  <a:lnTo>
                    <a:pt x="4319486" y="864946"/>
                  </a:lnTo>
                  <a:lnTo>
                    <a:pt x="4321378" y="864565"/>
                  </a:lnTo>
                  <a:lnTo>
                    <a:pt x="4322521" y="862291"/>
                  </a:lnTo>
                  <a:lnTo>
                    <a:pt x="4322521" y="646277"/>
                  </a:lnTo>
                  <a:lnTo>
                    <a:pt x="4323245" y="632460"/>
                  </a:lnTo>
                  <a:lnTo>
                    <a:pt x="4323321" y="630745"/>
                  </a:lnTo>
                  <a:lnTo>
                    <a:pt x="4323524" y="625055"/>
                  </a:lnTo>
                  <a:lnTo>
                    <a:pt x="4323651" y="617855"/>
                  </a:lnTo>
                  <a:close/>
                </a:path>
                <a:path w="8114030" h="2199640">
                  <a:moveTo>
                    <a:pt x="4331297" y="368"/>
                  </a:moveTo>
                  <a:lnTo>
                    <a:pt x="4329404" y="368"/>
                  </a:lnTo>
                  <a:lnTo>
                    <a:pt x="4324477" y="0"/>
                  </a:lnTo>
                  <a:lnTo>
                    <a:pt x="4303255" y="0"/>
                  </a:lnTo>
                  <a:lnTo>
                    <a:pt x="4301363" y="1892"/>
                  </a:lnTo>
                  <a:lnTo>
                    <a:pt x="4302112" y="3784"/>
                  </a:lnTo>
                  <a:lnTo>
                    <a:pt x="4304017" y="7569"/>
                  </a:lnTo>
                  <a:lnTo>
                    <a:pt x="4305503" y="26936"/>
                  </a:lnTo>
                  <a:lnTo>
                    <a:pt x="4305566" y="28041"/>
                  </a:lnTo>
                  <a:lnTo>
                    <a:pt x="4305681" y="30238"/>
                  </a:lnTo>
                  <a:lnTo>
                    <a:pt x="4305795" y="38265"/>
                  </a:lnTo>
                  <a:lnTo>
                    <a:pt x="4305909" y="95491"/>
                  </a:lnTo>
                  <a:lnTo>
                    <a:pt x="4299902" y="95872"/>
                  </a:lnTo>
                  <a:lnTo>
                    <a:pt x="4293476" y="96227"/>
                  </a:lnTo>
                  <a:lnTo>
                    <a:pt x="4270565" y="97142"/>
                  </a:lnTo>
                  <a:lnTo>
                    <a:pt x="4256938" y="97142"/>
                  </a:lnTo>
                  <a:lnTo>
                    <a:pt x="4239590" y="96634"/>
                  </a:lnTo>
                  <a:lnTo>
                    <a:pt x="4233519" y="95872"/>
                  </a:lnTo>
                  <a:lnTo>
                    <a:pt x="4229735" y="95110"/>
                  </a:lnTo>
                  <a:lnTo>
                    <a:pt x="4229824" y="95491"/>
                  </a:lnTo>
                  <a:lnTo>
                    <a:pt x="4229925" y="95872"/>
                  </a:lnTo>
                  <a:lnTo>
                    <a:pt x="4230014" y="96227"/>
                  </a:lnTo>
                  <a:lnTo>
                    <a:pt x="4230116" y="96634"/>
                  </a:lnTo>
                  <a:lnTo>
                    <a:pt x="4230497" y="98145"/>
                  </a:lnTo>
                  <a:lnTo>
                    <a:pt x="4233151" y="109893"/>
                  </a:lnTo>
                  <a:lnTo>
                    <a:pt x="4234662" y="115201"/>
                  </a:lnTo>
                  <a:lnTo>
                    <a:pt x="4235424" y="117475"/>
                  </a:lnTo>
                  <a:lnTo>
                    <a:pt x="4238447" y="119367"/>
                  </a:lnTo>
                  <a:lnTo>
                    <a:pt x="4242625" y="118986"/>
                  </a:lnTo>
                  <a:lnTo>
                    <a:pt x="4249064" y="118237"/>
                  </a:lnTo>
                  <a:lnTo>
                    <a:pt x="4297946" y="115201"/>
                  </a:lnTo>
                  <a:lnTo>
                    <a:pt x="4305909" y="114820"/>
                  </a:lnTo>
                  <a:lnTo>
                    <a:pt x="4305909" y="252006"/>
                  </a:lnTo>
                  <a:lnTo>
                    <a:pt x="4307421" y="252006"/>
                  </a:lnTo>
                  <a:lnTo>
                    <a:pt x="4326750" y="250875"/>
                  </a:lnTo>
                  <a:lnTo>
                    <a:pt x="4328642" y="250494"/>
                  </a:lnTo>
                  <a:lnTo>
                    <a:pt x="4329785" y="248221"/>
                  </a:lnTo>
                  <a:lnTo>
                    <a:pt x="4329785" y="114820"/>
                  </a:lnTo>
                  <a:lnTo>
                    <a:pt x="4329785" y="97142"/>
                  </a:lnTo>
                  <a:lnTo>
                    <a:pt x="4329900" y="32105"/>
                  </a:lnTo>
                  <a:lnTo>
                    <a:pt x="4330014" y="25768"/>
                  </a:lnTo>
                  <a:lnTo>
                    <a:pt x="4330166" y="17424"/>
                  </a:lnTo>
                  <a:lnTo>
                    <a:pt x="4331271" y="3784"/>
                  </a:lnTo>
                  <a:lnTo>
                    <a:pt x="4331297" y="368"/>
                  </a:lnTo>
                  <a:close/>
                </a:path>
                <a:path w="8114030" h="2199640">
                  <a:moveTo>
                    <a:pt x="4342600" y="948321"/>
                  </a:moveTo>
                  <a:lnTo>
                    <a:pt x="4340466" y="935786"/>
                  </a:lnTo>
                  <a:lnTo>
                    <a:pt x="4340415" y="935431"/>
                  </a:lnTo>
                  <a:lnTo>
                    <a:pt x="4340288" y="934745"/>
                  </a:lnTo>
                  <a:lnTo>
                    <a:pt x="4339514" y="930211"/>
                  </a:lnTo>
                  <a:lnTo>
                    <a:pt x="4339196" y="928611"/>
                  </a:lnTo>
                  <a:lnTo>
                    <a:pt x="4336923" y="926338"/>
                  </a:lnTo>
                  <a:lnTo>
                    <a:pt x="4333125" y="927100"/>
                  </a:lnTo>
                  <a:lnTo>
                    <a:pt x="4327601" y="928446"/>
                  </a:lnTo>
                  <a:lnTo>
                    <a:pt x="4323042" y="929347"/>
                  </a:lnTo>
                  <a:lnTo>
                    <a:pt x="4283481" y="933831"/>
                  </a:lnTo>
                  <a:lnTo>
                    <a:pt x="4235043" y="935786"/>
                  </a:lnTo>
                  <a:lnTo>
                    <a:pt x="4189526" y="935786"/>
                  </a:lnTo>
                  <a:lnTo>
                    <a:pt x="4178135" y="935431"/>
                  </a:lnTo>
                  <a:lnTo>
                    <a:pt x="4172089" y="935037"/>
                  </a:lnTo>
                  <a:lnTo>
                    <a:pt x="4172432" y="935037"/>
                  </a:lnTo>
                  <a:lnTo>
                    <a:pt x="4167517" y="927862"/>
                  </a:lnTo>
                  <a:lnTo>
                    <a:pt x="4167568" y="873671"/>
                  </a:lnTo>
                  <a:lnTo>
                    <a:pt x="4167898" y="862291"/>
                  </a:lnTo>
                  <a:lnTo>
                    <a:pt x="4168597" y="854341"/>
                  </a:lnTo>
                  <a:lnTo>
                    <a:pt x="4168660" y="849795"/>
                  </a:lnTo>
                  <a:lnTo>
                    <a:pt x="4166387" y="849795"/>
                  </a:lnTo>
                  <a:lnTo>
                    <a:pt x="4156151" y="849033"/>
                  </a:lnTo>
                  <a:lnTo>
                    <a:pt x="4145165" y="848652"/>
                  </a:lnTo>
                  <a:lnTo>
                    <a:pt x="4139095" y="848652"/>
                  </a:lnTo>
                  <a:lnTo>
                    <a:pt x="4139209" y="849033"/>
                  </a:lnTo>
                  <a:lnTo>
                    <a:pt x="4141368" y="856234"/>
                  </a:lnTo>
                  <a:lnTo>
                    <a:pt x="4143641" y="873671"/>
                  </a:lnTo>
                  <a:lnTo>
                    <a:pt x="4143743" y="930211"/>
                  </a:lnTo>
                  <a:lnTo>
                    <a:pt x="4143781" y="930516"/>
                  </a:lnTo>
                  <a:lnTo>
                    <a:pt x="4156049" y="954620"/>
                  </a:lnTo>
                  <a:lnTo>
                    <a:pt x="4212399" y="954620"/>
                  </a:lnTo>
                  <a:lnTo>
                    <a:pt x="4304309" y="952487"/>
                  </a:lnTo>
                  <a:lnTo>
                    <a:pt x="4340707" y="952487"/>
                  </a:lnTo>
                  <a:lnTo>
                    <a:pt x="4342600" y="950214"/>
                  </a:lnTo>
                  <a:lnTo>
                    <a:pt x="4342600" y="948321"/>
                  </a:lnTo>
                  <a:close/>
                </a:path>
                <a:path w="8114030" h="2199640">
                  <a:moveTo>
                    <a:pt x="4352137" y="330835"/>
                  </a:moveTo>
                  <a:lnTo>
                    <a:pt x="4350004" y="318300"/>
                  </a:lnTo>
                  <a:lnTo>
                    <a:pt x="4349953" y="317944"/>
                  </a:lnTo>
                  <a:lnTo>
                    <a:pt x="4349826" y="317258"/>
                  </a:lnTo>
                  <a:lnTo>
                    <a:pt x="4349051" y="312724"/>
                  </a:lnTo>
                  <a:lnTo>
                    <a:pt x="4348734" y="311124"/>
                  </a:lnTo>
                  <a:lnTo>
                    <a:pt x="4346460" y="308851"/>
                  </a:lnTo>
                  <a:lnTo>
                    <a:pt x="4342663" y="309613"/>
                  </a:lnTo>
                  <a:lnTo>
                    <a:pt x="4337139" y="310959"/>
                  </a:lnTo>
                  <a:lnTo>
                    <a:pt x="4332579" y="311861"/>
                  </a:lnTo>
                  <a:lnTo>
                    <a:pt x="4293019" y="316344"/>
                  </a:lnTo>
                  <a:lnTo>
                    <a:pt x="4246334" y="318300"/>
                  </a:lnTo>
                  <a:lnTo>
                    <a:pt x="4204551" y="318300"/>
                  </a:lnTo>
                  <a:lnTo>
                    <a:pt x="4193349" y="317944"/>
                  </a:lnTo>
                  <a:lnTo>
                    <a:pt x="4187317" y="317550"/>
                  </a:lnTo>
                  <a:lnTo>
                    <a:pt x="4187647" y="317550"/>
                  </a:lnTo>
                  <a:lnTo>
                    <a:pt x="4182745" y="310375"/>
                  </a:lnTo>
                  <a:lnTo>
                    <a:pt x="4182795" y="263753"/>
                  </a:lnTo>
                  <a:lnTo>
                    <a:pt x="4183291" y="250494"/>
                  </a:lnTo>
                  <a:lnTo>
                    <a:pt x="4183875" y="243674"/>
                  </a:lnTo>
                  <a:lnTo>
                    <a:pt x="4183875" y="239877"/>
                  </a:lnTo>
                  <a:lnTo>
                    <a:pt x="4181602" y="239877"/>
                  </a:lnTo>
                  <a:lnTo>
                    <a:pt x="4171378" y="239128"/>
                  </a:lnTo>
                  <a:lnTo>
                    <a:pt x="4160380" y="238747"/>
                  </a:lnTo>
                  <a:lnTo>
                    <a:pt x="4154322" y="238747"/>
                  </a:lnTo>
                  <a:lnTo>
                    <a:pt x="4154436" y="239128"/>
                  </a:lnTo>
                  <a:lnTo>
                    <a:pt x="4156595" y="246329"/>
                  </a:lnTo>
                  <a:lnTo>
                    <a:pt x="4158869" y="263753"/>
                  </a:lnTo>
                  <a:lnTo>
                    <a:pt x="4158970" y="312724"/>
                  </a:lnTo>
                  <a:lnTo>
                    <a:pt x="4158996" y="313029"/>
                  </a:lnTo>
                  <a:lnTo>
                    <a:pt x="4159110" y="313969"/>
                  </a:lnTo>
                  <a:lnTo>
                    <a:pt x="4159618" y="318300"/>
                  </a:lnTo>
                  <a:lnTo>
                    <a:pt x="4161510" y="322973"/>
                  </a:lnTo>
                  <a:lnTo>
                    <a:pt x="4165117" y="328371"/>
                  </a:lnTo>
                  <a:lnTo>
                    <a:pt x="4171277" y="337134"/>
                  </a:lnTo>
                  <a:lnTo>
                    <a:pt x="4227271" y="337134"/>
                  </a:lnTo>
                  <a:lnTo>
                    <a:pt x="4313847" y="335000"/>
                  </a:lnTo>
                  <a:lnTo>
                    <a:pt x="4350245" y="335000"/>
                  </a:lnTo>
                  <a:lnTo>
                    <a:pt x="4352137" y="332727"/>
                  </a:lnTo>
                  <a:lnTo>
                    <a:pt x="4352137" y="330835"/>
                  </a:lnTo>
                  <a:close/>
                </a:path>
                <a:path w="8114030" h="2199640">
                  <a:moveTo>
                    <a:pt x="4380293" y="1852841"/>
                  </a:moveTo>
                  <a:lnTo>
                    <a:pt x="4378769" y="1852841"/>
                  </a:lnTo>
                  <a:lnTo>
                    <a:pt x="4356036" y="1852460"/>
                  </a:lnTo>
                  <a:lnTo>
                    <a:pt x="4354512" y="1852460"/>
                  </a:lnTo>
                  <a:lnTo>
                    <a:pt x="4352620" y="1854352"/>
                  </a:lnTo>
                  <a:lnTo>
                    <a:pt x="4355135" y="1860638"/>
                  </a:lnTo>
                  <a:lnTo>
                    <a:pt x="4356036" y="1865731"/>
                  </a:lnTo>
                  <a:lnTo>
                    <a:pt x="4356100" y="1867446"/>
                  </a:lnTo>
                  <a:lnTo>
                    <a:pt x="4356316" y="1873300"/>
                  </a:lnTo>
                  <a:lnTo>
                    <a:pt x="4356417" y="1945690"/>
                  </a:lnTo>
                  <a:lnTo>
                    <a:pt x="4347311" y="1946452"/>
                  </a:lnTo>
                  <a:lnTo>
                    <a:pt x="4312069" y="1946452"/>
                  </a:lnTo>
                  <a:lnTo>
                    <a:pt x="4312120" y="1873300"/>
                  </a:lnTo>
                  <a:lnTo>
                    <a:pt x="4312831" y="1861934"/>
                  </a:lnTo>
                  <a:lnTo>
                    <a:pt x="4312831" y="1858530"/>
                  </a:lnTo>
                  <a:lnTo>
                    <a:pt x="4310939" y="1858530"/>
                  </a:lnTo>
                  <a:lnTo>
                    <a:pt x="4288574" y="1858149"/>
                  </a:lnTo>
                  <a:lnTo>
                    <a:pt x="4287063" y="1858149"/>
                  </a:lnTo>
                  <a:lnTo>
                    <a:pt x="4285170" y="1860042"/>
                  </a:lnTo>
                  <a:lnTo>
                    <a:pt x="4285920" y="1861934"/>
                  </a:lnTo>
                  <a:lnTo>
                    <a:pt x="4287901" y="1867446"/>
                  </a:lnTo>
                  <a:lnTo>
                    <a:pt x="4288904" y="1873300"/>
                  </a:lnTo>
                  <a:lnTo>
                    <a:pt x="4288968" y="1874799"/>
                  </a:lnTo>
                  <a:lnTo>
                    <a:pt x="4289209" y="1881263"/>
                  </a:lnTo>
                  <a:lnTo>
                    <a:pt x="4289336" y="2045741"/>
                  </a:lnTo>
                  <a:lnTo>
                    <a:pt x="4290847" y="2045741"/>
                  </a:lnTo>
                  <a:lnTo>
                    <a:pt x="4309046" y="2044979"/>
                  </a:lnTo>
                  <a:lnTo>
                    <a:pt x="4310939" y="2044598"/>
                  </a:lnTo>
                  <a:lnTo>
                    <a:pt x="4312069" y="2042325"/>
                  </a:lnTo>
                  <a:lnTo>
                    <a:pt x="4312069" y="1966150"/>
                  </a:lnTo>
                  <a:lnTo>
                    <a:pt x="4321924" y="1965769"/>
                  </a:lnTo>
                  <a:lnTo>
                    <a:pt x="4345419" y="1965401"/>
                  </a:lnTo>
                  <a:lnTo>
                    <a:pt x="4356417" y="1965401"/>
                  </a:lnTo>
                  <a:lnTo>
                    <a:pt x="4356417" y="2049526"/>
                  </a:lnTo>
                  <a:lnTo>
                    <a:pt x="4357929" y="2049526"/>
                  </a:lnTo>
                  <a:lnTo>
                    <a:pt x="4376115" y="2048776"/>
                  </a:lnTo>
                  <a:lnTo>
                    <a:pt x="4378020" y="2048395"/>
                  </a:lnTo>
                  <a:lnTo>
                    <a:pt x="4379150" y="2046122"/>
                  </a:lnTo>
                  <a:lnTo>
                    <a:pt x="4379150" y="1965401"/>
                  </a:lnTo>
                  <a:lnTo>
                    <a:pt x="4379150" y="1946452"/>
                  </a:lnTo>
                  <a:lnTo>
                    <a:pt x="4379150" y="1881263"/>
                  </a:lnTo>
                  <a:lnTo>
                    <a:pt x="4379874" y="1867446"/>
                  </a:lnTo>
                  <a:lnTo>
                    <a:pt x="4379950" y="1865731"/>
                  </a:lnTo>
                  <a:lnTo>
                    <a:pt x="4380166" y="1860042"/>
                  </a:lnTo>
                  <a:lnTo>
                    <a:pt x="4380293" y="1852841"/>
                  </a:lnTo>
                  <a:close/>
                </a:path>
                <a:path w="8114030" h="2199640">
                  <a:moveTo>
                    <a:pt x="4380319" y="2076196"/>
                  </a:moveTo>
                  <a:lnTo>
                    <a:pt x="4380217" y="2074913"/>
                  </a:lnTo>
                  <a:lnTo>
                    <a:pt x="4380141" y="2074545"/>
                  </a:lnTo>
                  <a:lnTo>
                    <a:pt x="4380039" y="2074087"/>
                  </a:lnTo>
                  <a:lnTo>
                    <a:pt x="4379976" y="2073732"/>
                  </a:lnTo>
                  <a:lnTo>
                    <a:pt x="4379887" y="2073313"/>
                  </a:lnTo>
                  <a:lnTo>
                    <a:pt x="4379468" y="2073313"/>
                  </a:lnTo>
                  <a:lnTo>
                    <a:pt x="4378020" y="2073021"/>
                  </a:lnTo>
                  <a:lnTo>
                    <a:pt x="4355655" y="2069617"/>
                  </a:lnTo>
                  <a:lnTo>
                    <a:pt x="4353763" y="2069236"/>
                  </a:lnTo>
                  <a:lnTo>
                    <a:pt x="4352239" y="2069617"/>
                  </a:lnTo>
                  <a:lnTo>
                    <a:pt x="4351490" y="2069617"/>
                  </a:lnTo>
                  <a:lnTo>
                    <a:pt x="4350728" y="2069998"/>
                  </a:lnTo>
                  <a:lnTo>
                    <a:pt x="4350347" y="2069998"/>
                  </a:lnTo>
                  <a:lnTo>
                    <a:pt x="4343908" y="2071509"/>
                  </a:lnTo>
                  <a:lnTo>
                    <a:pt x="4322407" y="2073313"/>
                  </a:lnTo>
                  <a:lnTo>
                    <a:pt x="4316527" y="2073732"/>
                  </a:lnTo>
                  <a:lnTo>
                    <a:pt x="4291190" y="2074913"/>
                  </a:lnTo>
                  <a:lnTo>
                    <a:pt x="4252950" y="2076196"/>
                  </a:lnTo>
                  <a:lnTo>
                    <a:pt x="4203966" y="2076196"/>
                  </a:lnTo>
                  <a:lnTo>
                    <a:pt x="4186631" y="2075675"/>
                  </a:lnTo>
                  <a:lnTo>
                    <a:pt x="4181322" y="2074913"/>
                  </a:lnTo>
                  <a:lnTo>
                    <a:pt x="4179430" y="2074545"/>
                  </a:lnTo>
                  <a:lnTo>
                    <a:pt x="4177919" y="2076818"/>
                  </a:lnTo>
                  <a:lnTo>
                    <a:pt x="4178300" y="2077567"/>
                  </a:lnTo>
                  <a:lnTo>
                    <a:pt x="4182084" y="2093861"/>
                  </a:lnTo>
                  <a:lnTo>
                    <a:pt x="4182084" y="2094242"/>
                  </a:lnTo>
                  <a:lnTo>
                    <a:pt x="4182465" y="2094623"/>
                  </a:lnTo>
                  <a:lnTo>
                    <a:pt x="4183227" y="2096516"/>
                  </a:lnTo>
                  <a:lnTo>
                    <a:pt x="4185501" y="2099170"/>
                  </a:lnTo>
                  <a:lnTo>
                    <a:pt x="4189285" y="2098789"/>
                  </a:lnTo>
                  <a:lnTo>
                    <a:pt x="4198759" y="2098040"/>
                  </a:lnTo>
                  <a:lnTo>
                    <a:pt x="4222635" y="2096516"/>
                  </a:lnTo>
                  <a:lnTo>
                    <a:pt x="4232110" y="2095766"/>
                  </a:lnTo>
                  <a:lnTo>
                    <a:pt x="4240073" y="2095385"/>
                  </a:lnTo>
                  <a:lnTo>
                    <a:pt x="4340123" y="2092350"/>
                  </a:lnTo>
                  <a:lnTo>
                    <a:pt x="4352239" y="2092350"/>
                  </a:lnTo>
                  <a:lnTo>
                    <a:pt x="4353382" y="2093861"/>
                  </a:lnTo>
                  <a:lnTo>
                    <a:pt x="4353382" y="2199221"/>
                  </a:lnTo>
                  <a:lnTo>
                    <a:pt x="4354893" y="2199221"/>
                  </a:lnTo>
                  <a:lnTo>
                    <a:pt x="4372330" y="2198459"/>
                  </a:lnTo>
                  <a:lnTo>
                    <a:pt x="4374223" y="2198090"/>
                  </a:lnTo>
                  <a:lnTo>
                    <a:pt x="4377639" y="2196566"/>
                  </a:lnTo>
                  <a:lnTo>
                    <a:pt x="4377639" y="2192020"/>
                  </a:lnTo>
                  <a:lnTo>
                    <a:pt x="4378020" y="2118499"/>
                  </a:lnTo>
                  <a:lnTo>
                    <a:pt x="4378020" y="2109406"/>
                  </a:lnTo>
                  <a:lnTo>
                    <a:pt x="4378884" y="2092350"/>
                  </a:lnTo>
                  <a:lnTo>
                    <a:pt x="4379150" y="2087041"/>
                  </a:lnTo>
                  <a:lnTo>
                    <a:pt x="4380319" y="2076196"/>
                  </a:lnTo>
                  <a:close/>
                </a:path>
                <a:path w="8114030" h="2199640">
                  <a:moveTo>
                    <a:pt x="4432744" y="1276667"/>
                  </a:moveTo>
                  <a:lnTo>
                    <a:pt x="4432376" y="1270977"/>
                  </a:lnTo>
                  <a:lnTo>
                    <a:pt x="4431766" y="1264983"/>
                  </a:lnTo>
                  <a:lnTo>
                    <a:pt x="4431728" y="1264539"/>
                  </a:lnTo>
                  <a:lnTo>
                    <a:pt x="4431614" y="1263370"/>
                  </a:lnTo>
                  <a:lnTo>
                    <a:pt x="4430827" y="1259078"/>
                  </a:lnTo>
                  <a:lnTo>
                    <a:pt x="4430471" y="1257338"/>
                  </a:lnTo>
                  <a:lnTo>
                    <a:pt x="4427448" y="1256195"/>
                  </a:lnTo>
                  <a:lnTo>
                    <a:pt x="4426305" y="1256576"/>
                  </a:lnTo>
                  <a:lnTo>
                    <a:pt x="4418342" y="1257693"/>
                  </a:lnTo>
                  <a:lnTo>
                    <a:pt x="4374413" y="1261427"/>
                  </a:lnTo>
                  <a:lnTo>
                    <a:pt x="4296765" y="1264539"/>
                  </a:lnTo>
                  <a:lnTo>
                    <a:pt x="4297159" y="1264539"/>
                  </a:lnTo>
                  <a:lnTo>
                    <a:pt x="4286047" y="1264843"/>
                  </a:lnTo>
                  <a:lnTo>
                    <a:pt x="4277665" y="1264983"/>
                  </a:lnTo>
                  <a:lnTo>
                    <a:pt x="4234116" y="1264983"/>
                  </a:lnTo>
                  <a:lnTo>
                    <a:pt x="4216362" y="1264539"/>
                  </a:lnTo>
                  <a:lnTo>
                    <a:pt x="4208869" y="1263700"/>
                  </a:lnTo>
                  <a:lnTo>
                    <a:pt x="4209161" y="1263700"/>
                  </a:lnTo>
                  <a:lnTo>
                    <a:pt x="4207637" y="1263396"/>
                  </a:lnTo>
                  <a:lnTo>
                    <a:pt x="4206125" y="1265669"/>
                  </a:lnTo>
                  <a:lnTo>
                    <a:pt x="4206506" y="1266431"/>
                  </a:lnTo>
                  <a:lnTo>
                    <a:pt x="4208018" y="1272870"/>
                  </a:lnTo>
                  <a:lnTo>
                    <a:pt x="4209542" y="1278940"/>
                  </a:lnTo>
                  <a:lnTo>
                    <a:pt x="4211053" y="1283106"/>
                  </a:lnTo>
                  <a:lnTo>
                    <a:pt x="4211053" y="1283487"/>
                  </a:lnTo>
                  <a:lnTo>
                    <a:pt x="4212183" y="1285760"/>
                  </a:lnTo>
                  <a:lnTo>
                    <a:pt x="4214457" y="1288796"/>
                  </a:lnTo>
                  <a:lnTo>
                    <a:pt x="4218635" y="1288034"/>
                  </a:lnTo>
                  <a:lnTo>
                    <a:pt x="4223182" y="1287653"/>
                  </a:lnTo>
                  <a:lnTo>
                    <a:pt x="4274718" y="1284236"/>
                  </a:lnTo>
                  <a:lnTo>
                    <a:pt x="4279265" y="1283868"/>
                  </a:lnTo>
                  <a:lnTo>
                    <a:pt x="4282300" y="1283487"/>
                  </a:lnTo>
                  <a:lnTo>
                    <a:pt x="4300105" y="1282725"/>
                  </a:lnTo>
                  <a:lnTo>
                    <a:pt x="4350512" y="1281214"/>
                  </a:lnTo>
                  <a:lnTo>
                    <a:pt x="4372876" y="1280833"/>
                  </a:lnTo>
                  <a:lnTo>
                    <a:pt x="4431233" y="1280833"/>
                  </a:lnTo>
                  <a:lnTo>
                    <a:pt x="4432744" y="1278940"/>
                  </a:lnTo>
                  <a:lnTo>
                    <a:pt x="4432744" y="1276667"/>
                  </a:lnTo>
                  <a:close/>
                </a:path>
                <a:path w="8114030" h="2199640">
                  <a:moveTo>
                    <a:pt x="4441469" y="1413471"/>
                  </a:moveTo>
                  <a:lnTo>
                    <a:pt x="4440707" y="1409306"/>
                  </a:lnTo>
                  <a:lnTo>
                    <a:pt x="4440707" y="1407033"/>
                  </a:lnTo>
                  <a:lnTo>
                    <a:pt x="4439729" y="1397863"/>
                  </a:lnTo>
                  <a:lnTo>
                    <a:pt x="4439640" y="1397025"/>
                  </a:lnTo>
                  <a:lnTo>
                    <a:pt x="4439551" y="1396326"/>
                  </a:lnTo>
                  <a:lnTo>
                    <a:pt x="4439437" y="1395666"/>
                  </a:lnTo>
                  <a:lnTo>
                    <a:pt x="4439361" y="1395285"/>
                  </a:lnTo>
                  <a:lnTo>
                    <a:pt x="4439221" y="1394523"/>
                  </a:lnTo>
                  <a:lnTo>
                    <a:pt x="4438815" y="1392250"/>
                  </a:lnTo>
                  <a:lnTo>
                    <a:pt x="4438434" y="1390357"/>
                  </a:lnTo>
                  <a:lnTo>
                    <a:pt x="4435399" y="1389214"/>
                  </a:lnTo>
                  <a:lnTo>
                    <a:pt x="4434268" y="1389595"/>
                  </a:lnTo>
                  <a:lnTo>
                    <a:pt x="4425543" y="1391107"/>
                  </a:lnTo>
                  <a:lnTo>
                    <a:pt x="4382351" y="1394523"/>
                  </a:lnTo>
                  <a:lnTo>
                    <a:pt x="4382440" y="1393380"/>
                  </a:lnTo>
                  <a:lnTo>
                    <a:pt x="4382528" y="1392250"/>
                  </a:lnTo>
                  <a:lnTo>
                    <a:pt x="4382617" y="1391107"/>
                  </a:lnTo>
                  <a:lnTo>
                    <a:pt x="4386897" y="1336167"/>
                  </a:lnTo>
                  <a:lnTo>
                    <a:pt x="4390593" y="1299019"/>
                  </a:lnTo>
                  <a:lnTo>
                    <a:pt x="4390682" y="1297889"/>
                  </a:lnTo>
                  <a:lnTo>
                    <a:pt x="4391444" y="1295234"/>
                  </a:lnTo>
                  <a:lnTo>
                    <a:pt x="4389552" y="1294091"/>
                  </a:lnTo>
                  <a:lnTo>
                    <a:pt x="4388790" y="1294091"/>
                  </a:lnTo>
                  <a:lnTo>
                    <a:pt x="4377804" y="1293710"/>
                  </a:lnTo>
                  <a:lnTo>
                    <a:pt x="4366425" y="1292961"/>
                  </a:lnTo>
                  <a:lnTo>
                    <a:pt x="4363021" y="1292961"/>
                  </a:lnTo>
                  <a:lnTo>
                    <a:pt x="4360748" y="1294091"/>
                  </a:lnTo>
                  <a:lnTo>
                    <a:pt x="4361497" y="1296746"/>
                  </a:lnTo>
                  <a:lnTo>
                    <a:pt x="4362640" y="1299019"/>
                  </a:lnTo>
                  <a:lnTo>
                    <a:pt x="4362755" y="1303185"/>
                  </a:lnTo>
                  <a:lnTo>
                    <a:pt x="4362869" y="1307744"/>
                  </a:lnTo>
                  <a:lnTo>
                    <a:pt x="4363021" y="1313421"/>
                  </a:lnTo>
                  <a:lnTo>
                    <a:pt x="4363021" y="1330477"/>
                  </a:lnTo>
                  <a:lnTo>
                    <a:pt x="4362628" y="1337678"/>
                  </a:lnTo>
                  <a:lnTo>
                    <a:pt x="4362513" y="1341094"/>
                  </a:lnTo>
                  <a:lnTo>
                    <a:pt x="4362399" y="1344879"/>
                  </a:lnTo>
                  <a:lnTo>
                    <a:pt x="4360748" y="1395666"/>
                  </a:lnTo>
                  <a:lnTo>
                    <a:pt x="4343209" y="1396326"/>
                  </a:lnTo>
                  <a:lnTo>
                    <a:pt x="4288599" y="1397863"/>
                  </a:lnTo>
                  <a:lnTo>
                    <a:pt x="4285704" y="1397863"/>
                  </a:lnTo>
                  <a:lnTo>
                    <a:pt x="4285602" y="1395285"/>
                  </a:lnTo>
                  <a:lnTo>
                    <a:pt x="4285488" y="1392250"/>
                  </a:lnTo>
                  <a:lnTo>
                    <a:pt x="4285361" y="1389214"/>
                  </a:lnTo>
                  <a:lnTo>
                    <a:pt x="4283430" y="1341094"/>
                  </a:lnTo>
                  <a:lnTo>
                    <a:pt x="4282033" y="1305471"/>
                  </a:lnTo>
                  <a:lnTo>
                    <a:pt x="4281919" y="1298638"/>
                  </a:lnTo>
                  <a:lnTo>
                    <a:pt x="4280408" y="1298270"/>
                  </a:lnTo>
                  <a:lnTo>
                    <a:pt x="4255008" y="1299019"/>
                  </a:lnTo>
                  <a:lnTo>
                    <a:pt x="4253496" y="1299400"/>
                  </a:lnTo>
                  <a:lnTo>
                    <a:pt x="4251604" y="1300911"/>
                  </a:lnTo>
                  <a:lnTo>
                    <a:pt x="4252353" y="1303185"/>
                  </a:lnTo>
                  <a:lnTo>
                    <a:pt x="4253877" y="1305471"/>
                  </a:lnTo>
                  <a:lnTo>
                    <a:pt x="4256913" y="1320241"/>
                  </a:lnTo>
                  <a:lnTo>
                    <a:pt x="4259554" y="1337678"/>
                  </a:lnTo>
                  <a:lnTo>
                    <a:pt x="4259935" y="1344879"/>
                  </a:lnTo>
                  <a:lnTo>
                    <a:pt x="4263720" y="1397863"/>
                  </a:lnTo>
                  <a:lnTo>
                    <a:pt x="4245724" y="1397863"/>
                  </a:lnTo>
                  <a:lnTo>
                    <a:pt x="4219054" y="1397025"/>
                  </a:lnTo>
                  <a:lnTo>
                    <a:pt x="4211282" y="1396644"/>
                  </a:lnTo>
                  <a:lnTo>
                    <a:pt x="4211955" y="1396644"/>
                  </a:lnTo>
                  <a:lnTo>
                    <a:pt x="4207967" y="1396326"/>
                  </a:lnTo>
                  <a:lnTo>
                    <a:pt x="4201579" y="1395666"/>
                  </a:lnTo>
                  <a:lnTo>
                    <a:pt x="4199686" y="1395285"/>
                  </a:lnTo>
                  <a:lnTo>
                    <a:pt x="4198188" y="1397533"/>
                  </a:lnTo>
                  <a:lnTo>
                    <a:pt x="4198239" y="1397698"/>
                  </a:lnTo>
                  <a:lnTo>
                    <a:pt x="4198315" y="1397863"/>
                  </a:lnTo>
                  <a:lnTo>
                    <a:pt x="4198543" y="1398308"/>
                  </a:lnTo>
                  <a:lnTo>
                    <a:pt x="4200067" y="1404759"/>
                  </a:lnTo>
                  <a:lnTo>
                    <a:pt x="4201579" y="1410817"/>
                  </a:lnTo>
                  <a:lnTo>
                    <a:pt x="4203090" y="1414983"/>
                  </a:lnTo>
                  <a:lnTo>
                    <a:pt x="4203852" y="1417256"/>
                  </a:lnTo>
                  <a:lnTo>
                    <a:pt x="4206887" y="1420672"/>
                  </a:lnTo>
                  <a:lnTo>
                    <a:pt x="4211053" y="1419910"/>
                  </a:lnTo>
                  <a:lnTo>
                    <a:pt x="4220527" y="1418780"/>
                  </a:lnTo>
                  <a:lnTo>
                    <a:pt x="4247807" y="1417637"/>
                  </a:lnTo>
                  <a:lnTo>
                    <a:pt x="4257281" y="1416888"/>
                  </a:lnTo>
                  <a:lnTo>
                    <a:pt x="4259935" y="1416888"/>
                  </a:lnTo>
                  <a:lnTo>
                    <a:pt x="4278503" y="1416507"/>
                  </a:lnTo>
                  <a:lnTo>
                    <a:pt x="4334789" y="1414627"/>
                  </a:lnTo>
                  <a:lnTo>
                    <a:pt x="4380446" y="1413471"/>
                  </a:lnTo>
                  <a:lnTo>
                    <a:pt x="4441469" y="1413471"/>
                  </a:lnTo>
                  <a:close/>
                </a:path>
                <a:path w="8114030" h="2199640">
                  <a:moveTo>
                    <a:pt x="4480877" y="1503286"/>
                  </a:moveTo>
                  <a:lnTo>
                    <a:pt x="4479404" y="1491449"/>
                  </a:lnTo>
                  <a:lnTo>
                    <a:pt x="4479366" y="1491221"/>
                  </a:lnTo>
                  <a:lnTo>
                    <a:pt x="4479252" y="1490243"/>
                  </a:lnTo>
                  <a:lnTo>
                    <a:pt x="4479163" y="1489557"/>
                  </a:lnTo>
                  <a:lnTo>
                    <a:pt x="4478604" y="1485099"/>
                  </a:lnTo>
                  <a:lnTo>
                    <a:pt x="4478528" y="1484718"/>
                  </a:lnTo>
                  <a:lnTo>
                    <a:pt x="4478223" y="1483207"/>
                  </a:lnTo>
                  <a:lnTo>
                    <a:pt x="4475950" y="1480934"/>
                  </a:lnTo>
                  <a:lnTo>
                    <a:pt x="4472165" y="1481683"/>
                  </a:lnTo>
                  <a:lnTo>
                    <a:pt x="4464570" y="1483029"/>
                  </a:lnTo>
                  <a:lnTo>
                    <a:pt x="4423016" y="1486966"/>
                  </a:lnTo>
                  <a:lnTo>
                    <a:pt x="4403306" y="1488135"/>
                  </a:lnTo>
                  <a:lnTo>
                    <a:pt x="4403661" y="1488135"/>
                  </a:lnTo>
                  <a:lnTo>
                    <a:pt x="4355160" y="1489976"/>
                  </a:lnTo>
                  <a:lnTo>
                    <a:pt x="4345813" y="1490243"/>
                  </a:lnTo>
                  <a:lnTo>
                    <a:pt x="4346333" y="1490243"/>
                  </a:lnTo>
                  <a:lnTo>
                    <a:pt x="4292816" y="1491449"/>
                  </a:lnTo>
                  <a:lnTo>
                    <a:pt x="4232554" y="1491449"/>
                  </a:lnTo>
                  <a:lnTo>
                    <a:pt x="4218368" y="1491221"/>
                  </a:lnTo>
                  <a:lnTo>
                    <a:pt x="4219803" y="1491221"/>
                  </a:lnTo>
                  <a:lnTo>
                    <a:pt x="4194010" y="1490611"/>
                  </a:lnTo>
                  <a:lnTo>
                    <a:pt x="4185069" y="1490243"/>
                  </a:lnTo>
                  <a:lnTo>
                    <a:pt x="4177449" y="1489557"/>
                  </a:lnTo>
                  <a:lnTo>
                    <a:pt x="4177639" y="1489557"/>
                  </a:lnTo>
                  <a:lnTo>
                    <a:pt x="4169359" y="1488503"/>
                  </a:lnTo>
                  <a:lnTo>
                    <a:pt x="4167467" y="1488135"/>
                  </a:lnTo>
                  <a:lnTo>
                    <a:pt x="4166057" y="1490611"/>
                  </a:lnTo>
                  <a:lnTo>
                    <a:pt x="4166171" y="1491221"/>
                  </a:lnTo>
                  <a:lnTo>
                    <a:pt x="4166285" y="1491449"/>
                  </a:lnTo>
                  <a:lnTo>
                    <a:pt x="4167848" y="1497977"/>
                  </a:lnTo>
                  <a:lnTo>
                    <a:pt x="4170121" y="1506702"/>
                  </a:lnTo>
                  <a:lnTo>
                    <a:pt x="4171759" y="1511249"/>
                  </a:lnTo>
                  <a:lnTo>
                    <a:pt x="4172394" y="1513141"/>
                  </a:lnTo>
                  <a:lnTo>
                    <a:pt x="4175429" y="1515414"/>
                  </a:lnTo>
                  <a:lnTo>
                    <a:pt x="4179595" y="1515033"/>
                  </a:lnTo>
                  <a:lnTo>
                    <a:pt x="4192422" y="1513700"/>
                  </a:lnTo>
                  <a:lnTo>
                    <a:pt x="4202569" y="1512862"/>
                  </a:lnTo>
                  <a:lnTo>
                    <a:pt x="4215358" y="1512163"/>
                  </a:lnTo>
                  <a:lnTo>
                    <a:pt x="4272445" y="1509801"/>
                  </a:lnTo>
                  <a:lnTo>
                    <a:pt x="4343374" y="1508213"/>
                  </a:lnTo>
                  <a:lnTo>
                    <a:pt x="4360367" y="1507959"/>
                  </a:lnTo>
                  <a:lnTo>
                    <a:pt x="4464507" y="1507959"/>
                  </a:lnTo>
                  <a:lnTo>
                    <a:pt x="4473676" y="1508213"/>
                  </a:lnTo>
                  <a:lnTo>
                    <a:pt x="4478604" y="1508213"/>
                  </a:lnTo>
                  <a:lnTo>
                    <a:pt x="4478807" y="1507959"/>
                  </a:lnTo>
                  <a:lnTo>
                    <a:pt x="4480877" y="1505178"/>
                  </a:lnTo>
                  <a:lnTo>
                    <a:pt x="4480877" y="1503286"/>
                  </a:lnTo>
                  <a:close/>
                </a:path>
                <a:path w="8114030" h="2199640">
                  <a:moveTo>
                    <a:pt x="4643691" y="783475"/>
                  </a:moveTo>
                  <a:lnTo>
                    <a:pt x="4643640" y="780440"/>
                  </a:lnTo>
                  <a:lnTo>
                    <a:pt x="4643323" y="776274"/>
                  </a:lnTo>
                  <a:lnTo>
                    <a:pt x="4643298" y="775766"/>
                  </a:lnTo>
                  <a:lnTo>
                    <a:pt x="4639526" y="760349"/>
                  </a:lnTo>
                  <a:lnTo>
                    <a:pt x="4626267" y="763003"/>
                  </a:lnTo>
                  <a:lnTo>
                    <a:pt x="4602810" y="765302"/>
                  </a:lnTo>
                  <a:lnTo>
                    <a:pt x="4603077" y="765302"/>
                  </a:lnTo>
                  <a:lnTo>
                    <a:pt x="4594923" y="765937"/>
                  </a:lnTo>
                  <a:lnTo>
                    <a:pt x="4587176" y="766330"/>
                  </a:lnTo>
                  <a:lnTo>
                    <a:pt x="4575099" y="766800"/>
                  </a:lnTo>
                  <a:lnTo>
                    <a:pt x="4567898" y="767168"/>
                  </a:lnTo>
                  <a:lnTo>
                    <a:pt x="4540732" y="768286"/>
                  </a:lnTo>
                  <a:lnTo>
                    <a:pt x="4516247" y="768908"/>
                  </a:lnTo>
                  <a:lnTo>
                    <a:pt x="4477118" y="768908"/>
                  </a:lnTo>
                  <a:lnTo>
                    <a:pt x="4471644" y="768692"/>
                  </a:lnTo>
                  <a:lnTo>
                    <a:pt x="4465205" y="768286"/>
                  </a:lnTo>
                  <a:lnTo>
                    <a:pt x="4465574" y="768286"/>
                  </a:lnTo>
                  <a:lnTo>
                    <a:pt x="4465447" y="768083"/>
                  </a:lnTo>
                  <a:lnTo>
                    <a:pt x="4461789" y="761492"/>
                  </a:lnTo>
                  <a:lnTo>
                    <a:pt x="4461789" y="670534"/>
                  </a:lnTo>
                  <a:lnTo>
                    <a:pt x="4605426" y="666750"/>
                  </a:lnTo>
                  <a:lnTo>
                    <a:pt x="4625124" y="666369"/>
                  </a:lnTo>
                  <a:lnTo>
                    <a:pt x="4641050" y="666369"/>
                  </a:lnTo>
                  <a:lnTo>
                    <a:pt x="4640288" y="662203"/>
                  </a:lnTo>
                  <a:lnTo>
                    <a:pt x="4640288" y="658025"/>
                  </a:lnTo>
                  <a:lnTo>
                    <a:pt x="4639907" y="656513"/>
                  </a:lnTo>
                  <a:lnTo>
                    <a:pt x="4639272" y="650760"/>
                  </a:lnTo>
                  <a:lnTo>
                    <a:pt x="4639145" y="649693"/>
                  </a:lnTo>
                  <a:lnTo>
                    <a:pt x="4639068" y="649008"/>
                  </a:lnTo>
                  <a:lnTo>
                    <a:pt x="4638967" y="648093"/>
                  </a:lnTo>
                  <a:lnTo>
                    <a:pt x="4638865" y="647166"/>
                  </a:lnTo>
                  <a:lnTo>
                    <a:pt x="4638776" y="646277"/>
                  </a:lnTo>
                  <a:lnTo>
                    <a:pt x="4638383" y="644309"/>
                  </a:lnTo>
                  <a:lnTo>
                    <a:pt x="4638078" y="644309"/>
                  </a:lnTo>
                  <a:lnTo>
                    <a:pt x="4635360" y="643623"/>
                  </a:lnTo>
                  <a:lnTo>
                    <a:pt x="4634217" y="643623"/>
                  </a:lnTo>
                  <a:lnTo>
                    <a:pt x="4591024" y="647700"/>
                  </a:lnTo>
                  <a:lnTo>
                    <a:pt x="4518520" y="650455"/>
                  </a:lnTo>
                  <a:lnTo>
                    <a:pt x="4518888" y="650455"/>
                  </a:lnTo>
                  <a:lnTo>
                    <a:pt x="4508716" y="650760"/>
                  </a:lnTo>
                  <a:lnTo>
                    <a:pt x="4457712" y="650760"/>
                  </a:lnTo>
                  <a:lnTo>
                    <a:pt x="4437913" y="649693"/>
                  </a:lnTo>
                  <a:lnTo>
                    <a:pt x="4433367" y="649693"/>
                  </a:lnTo>
                  <a:lnTo>
                    <a:pt x="4431093" y="653097"/>
                  </a:lnTo>
                  <a:lnTo>
                    <a:pt x="4434129" y="659168"/>
                  </a:lnTo>
                  <a:lnTo>
                    <a:pt x="4437913" y="678497"/>
                  </a:lnTo>
                  <a:lnTo>
                    <a:pt x="4438015" y="768286"/>
                  </a:lnTo>
                  <a:lnTo>
                    <a:pt x="4438066" y="768908"/>
                  </a:lnTo>
                  <a:lnTo>
                    <a:pt x="4438269" y="771537"/>
                  </a:lnTo>
                  <a:lnTo>
                    <a:pt x="4439856" y="775766"/>
                  </a:lnTo>
                  <a:lnTo>
                    <a:pt x="4443031" y="780440"/>
                  </a:lnTo>
                  <a:lnTo>
                    <a:pt x="4448530" y="788022"/>
                  </a:lnTo>
                  <a:lnTo>
                    <a:pt x="4602124" y="784987"/>
                  </a:lnTo>
                  <a:lnTo>
                    <a:pt x="4641050" y="784987"/>
                  </a:lnTo>
                  <a:lnTo>
                    <a:pt x="4643691" y="783475"/>
                  </a:lnTo>
                  <a:close/>
                </a:path>
                <a:path w="8114030" h="2199640">
                  <a:moveTo>
                    <a:pt x="4652861" y="181140"/>
                  </a:moveTo>
                  <a:lnTo>
                    <a:pt x="4652480" y="178866"/>
                  </a:lnTo>
                  <a:lnTo>
                    <a:pt x="4652442" y="178485"/>
                  </a:lnTo>
                  <a:lnTo>
                    <a:pt x="4651375" y="167335"/>
                  </a:lnTo>
                  <a:lnTo>
                    <a:pt x="4651299" y="166509"/>
                  </a:lnTo>
                  <a:lnTo>
                    <a:pt x="4651172" y="165227"/>
                  </a:lnTo>
                  <a:lnTo>
                    <a:pt x="4651057" y="163918"/>
                  </a:lnTo>
                  <a:lnTo>
                    <a:pt x="4650956" y="162953"/>
                  </a:lnTo>
                  <a:lnTo>
                    <a:pt x="4650587" y="161061"/>
                  </a:lnTo>
                  <a:lnTo>
                    <a:pt x="4648314" y="159156"/>
                  </a:lnTo>
                  <a:lnTo>
                    <a:pt x="4635043" y="161810"/>
                  </a:lnTo>
                  <a:lnTo>
                    <a:pt x="4610506" y="163918"/>
                  </a:lnTo>
                  <a:lnTo>
                    <a:pt x="4603712" y="164401"/>
                  </a:lnTo>
                  <a:lnTo>
                    <a:pt x="4583887" y="165227"/>
                  </a:lnTo>
                  <a:lnTo>
                    <a:pt x="4576686" y="165608"/>
                  </a:lnTo>
                  <a:lnTo>
                    <a:pt x="4549521" y="166712"/>
                  </a:lnTo>
                  <a:lnTo>
                    <a:pt x="4525035" y="167335"/>
                  </a:lnTo>
                  <a:lnTo>
                    <a:pt x="4485906" y="167335"/>
                  </a:lnTo>
                  <a:lnTo>
                    <a:pt x="4480420" y="167119"/>
                  </a:lnTo>
                  <a:lnTo>
                    <a:pt x="4473981" y="166712"/>
                  </a:lnTo>
                  <a:lnTo>
                    <a:pt x="4474349" y="166712"/>
                  </a:lnTo>
                  <a:lnTo>
                    <a:pt x="4474235" y="166509"/>
                  </a:lnTo>
                  <a:lnTo>
                    <a:pt x="4470565" y="159918"/>
                  </a:lnTo>
                  <a:lnTo>
                    <a:pt x="4470565" y="115963"/>
                  </a:lnTo>
                  <a:lnTo>
                    <a:pt x="4512107" y="114681"/>
                  </a:lnTo>
                  <a:lnTo>
                    <a:pt x="4618748" y="112737"/>
                  </a:lnTo>
                  <a:lnTo>
                    <a:pt x="4620450" y="112737"/>
                  </a:lnTo>
                  <a:lnTo>
                    <a:pt x="4635424" y="112547"/>
                  </a:lnTo>
                  <a:lnTo>
                    <a:pt x="4644517" y="112547"/>
                  </a:lnTo>
                  <a:lnTo>
                    <a:pt x="4646409" y="110655"/>
                  </a:lnTo>
                  <a:lnTo>
                    <a:pt x="4646028" y="108762"/>
                  </a:lnTo>
                  <a:lnTo>
                    <a:pt x="4645126" y="97599"/>
                  </a:lnTo>
                  <a:lnTo>
                    <a:pt x="4645076" y="96939"/>
                  </a:lnTo>
                  <a:lnTo>
                    <a:pt x="4644961" y="95491"/>
                  </a:lnTo>
                  <a:lnTo>
                    <a:pt x="4644898" y="94361"/>
                  </a:lnTo>
                  <a:lnTo>
                    <a:pt x="4644517" y="92468"/>
                  </a:lnTo>
                  <a:lnTo>
                    <a:pt x="4643005" y="90563"/>
                  </a:lnTo>
                  <a:lnTo>
                    <a:pt x="4638827" y="91325"/>
                  </a:lnTo>
                  <a:lnTo>
                    <a:pt x="4633938" y="91998"/>
                  </a:lnTo>
                  <a:lnTo>
                    <a:pt x="4592294" y="95072"/>
                  </a:lnTo>
                  <a:lnTo>
                    <a:pt x="4543920" y="96939"/>
                  </a:lnTo>
                  <a:lnTo>
                    <a:pt x="4503077" y="97599"/>
                  </a:lnTo>
                  <a:lnTo>
                    <a:pt x="4483684" y="97599"/>
                  </a:lnTo>
                  <a:lnTo>
                    <a:pt x="4470565" y="97383"/>
                  </a:lnTo>
                  <a:lnTo>
                    <a:pt x="4470565" y="51536"/>
                  </a:lnTo>
                  <a:lnTo>
                    <a:pt x="4601311" y="48501"/>
                  </a:lnTo>
                  <a:lnTo>
                    <a:pt x="4612310" y="48120"/>
                  </a:lnTo>
                  <a:lnTo>
                    <a:pt x="4646028" y="48120"/>
                  </a:lnTo>
                  <a:lnTo>
                    <a:pt x="4647171" y="46609"/>
                  </a:lnTo>
                  <a:lnTo>
                    <a:pt x="4648314" y="45466"/>
                  </a:lnTo>
                  <a:lnTo>
                    <a:pt x="4647933" y="43573"/>
                  </a:lnTo>
                  <a:lnTo>
                    <a:pt x="4647933" y="39789"/>
                  </a:lnTo>
                  <a:lnTo>
                    <a:pt x="4647552" y="38265"/>
                  </a:lnTo>
                  <a:lnTo>
                    <a:pt x="4646663" y="32512"/>
                  </a:lnTo>
                  <a:lnTo>
                    <a:pt x="4646612" y="32207"/>
                  </a:lnTo>
                  <a:lnTo>
                    <a:pt x="4646498" y="31445"/>
                  </a:lnTo>
                  <a:lnTo>
                    <a:pt x="4646028" y="28422"/>
                  </a:lnTo>
                  <a:lnTo>
                    <a:pt x="4645634" y="26441"/>
                  </a:lnTo>
                  <a:lnTo>
                    <a:pt x="4645330" y="26441"/>
                  </a:lnTo>
                  <a:lnTo>
                    <a:pt x="4642624" y="25768"/>
                  </a:lnTo>
                  <a:lnTo>
                    <a:pt x="4641481" y="25768"/>
                  </a:lnTo>
                  <a:lnTo>
                    <a:pt x="4635538" y="26441"/>
                  </a:lnTo>
                  <a:lnTo>
                    <a:pt x="4630801" y="26924"/>
                  </a:lnTo>
                  <a:lnTo>
                    <a:pt x="4605274" y="29006"/>
                  </a:lnTo>
                  <a:lnTo>
                    <a:pt x="4597933" y="29476"/>
                  </a:lnTo>
                  <a:lnTo>
                    <a:pt x="4525975" y="32207"/>
                  </a:lnTo>
                  <a:lnTo>
                    <a:pt x="4526343" y="32207"/>
                  </a:lnTo>
                  <a:lnTo>
                    <a:pt x="4516361" y="32512"/>
                  </a:lnTo>
                  <a:lnTo>
                    <a:pt x="4466425" y="32512"/>
                  </a:lnTo>
                  <a:lnTo>
                    <a:pt x="4445940" y="31445"/>
                  </a:lnTo>
                  <a:lnTo>
                    <a:pt x="4441774" y="31445"/>
                  </a:lnTo>
                  <a:lnTo>
                    <a:pt x="4439869" y="34861"/>
                  </a:lnTo>
                  <a:lnTo>
                    <a:pt x="4442904" y="40919"/>
                  </a:lnTo>
                  <a:lnTo>
                    <a:pt x="4446689" y="60248"/>
                  </a:lnTo>
                  <a:lnTo>
                    <a:pt x="4446778" y="163360"/>
                  </a:lnTo>
                  <a:lnTo>
                    <a:pt x="4446879" y="164401"/>
                  </a:lnTo>
                  <a:lnTo>
                    <a:pt x="4446994" y="165608"/>
                  </a:lnTo>
                  <a:lnTo>
                    <a:pt x="4447108" y="166890"/>
                  </a:lnTo>
                  <a:lnTo>
                    <a:pt x="4447146" y="167335"/>
                  </a:lnTo>
                  <a:lnTo>
                    <a:pt x="4447362" y="169583"/>
                  </a:lnTo>
                  <a:lnTo>
                    <a:pt x="4448937" y="173824"/>
                  </a:lnTo>
                  <a:lnTo>
                    <a:pt x="4451997" y="178485"/>
                  </a:lnTo>
                  <a:lnTo>
                    <a:pt x="4457306" y="186067"/>
                  </a:lnTo>
                  <a:lnTo>
                    <a:pt x="4610900" y="182664"/>
                  </a:lnTo>
                  <a:lnTo>
                    <a:pt x="4649825" y="182664"/>
                  </a:lnTo>
                  <a:lnTo>
                    <a:pt x="4652861" y="181140"/>
                  </a:lnTo>
                  <a:close/>
                </a:path>
                <a:path w="8114030" h="2199640">
                  <a:moveTo>
                    <a:pt x="4696752" y="882002"/>
                  </a:moveTo>
                  <a:lnTo>
                    <a:pt x="4695279" y="870153"/>
                  </a:lnTo>
                  <a:lnTo>
                    <a:pt x="4695241" y="869937"/>
                  </a:lnTo>
                  <a:lnTo>
                    <a:pt x="4695126" y="868946"/>
                  </a:lnTo>
                  <a:lnTo>
                    <a:pt x="4695037" y="868273"/>
                  </a:lnTo>
                  <a:lnTo>
                    <a:pt x="4694479" y="863815"/>
                  </a:lnTo>
                  <a:lnTo>
                    <a:pt x="4694402" y="863434"/>
                  </a:lnTo>
                  <a:lnTo>
                    <a:pt x="4694098" y="861910"/>
                  </a:lnTo>
                  <a:lnTo>
                    <a:pt x="4691824" y="859637"/>
                  </a:lnTo>
                  <a:lnTo>
                    <a:pt x="4688040" y="860399"/>
                  </a:lnTo>
                  <a:lnTo>
                    <a:pt x="4680445" y="861745"/>
                  </a:lnTo>
                  <a:lnTo>
                    <a:pt x="4638891" y="865682"/>
                  </a:lnTo>
                  <a:lnTo>
                    <a:pt x="4619180" y="866838"/>
                  </a:lnTo>
                  <a:lnTo>
                    <a:pt x="4619536" y="866838"/>
                  </a:lnTo>
                  <a:lnTo>
                    <a:pt x="4571035" y="868692"/>
                  </a:lnTo>
                  <a:lnTo>
                    <a:pt x="4561687" y="868946"/>
                  </a:lnTo>
                  <a:lnTo>
                    <a:pt x="4562208" y="868946"/>
                  </a:lnTo>
                  <a:lnTo>
                    <a:pt x="4508690" y="870153"/>
                  </a:lnTo>
                  <a:lnTo>
                    <a:pt x="4448429" y="870153"/>
                  </a:lnTo>
                  <a:lnTo>
                    <a:pt x="4434243" y="869937"/>
                  </a:lnTo>
                  <a:lnTo>
                    <a:pt x="4435678" y="869937"/>
                  </a:lnTo>
                  <a:lnTo>
                    <a:pt x="4409884" y="869327"/>
                  </a:lnTo>
                  <a:lnTo>
                    <a:pt x="4400943" y="868946"/>
                  </a:lnTo>
                  <a:lnTo>
                    <a:pt x="4393323" y="868273"/>
                  </a:lnTo>
                  <a:lnTo>
                    <a:pt x="4393514" y="868273"/>
                  </a:lnTo>
                  <a:lnTo>
                    <a:pt x="4385234" y="867219"/>
                  </a:lnTo>
                  <a:lnTo>
                    <a:pt x="4383341" y="866838"/>
                  </a:lnTo>
                  <a:lnTo>
                    <a:pt x="4381919" y="869327"/>
                  </a:lnTo>
                  <a:lnTo>
                    <a:pt x="4382046" y="869937"/>
                  </a:lnTo>
                  <a:lnTo>
                    <a:pt x="4382160" y="870153"/>
                  </a:lnTo>
                  <a:lnTo>
                    <a:pt x="4383722" y="876693"/>
                  </a:lnTo>
                  <a:lnTo>
                    <a:pt x="4385996" y="885418"/>
                  </a:lnTo>
                  <a:lnTo>
                    <a:pt x="4387634" y="889965"/>
                  </a:lnTo>
                  <a:lnTo>
                    <a:pt x="4388269" y="891857"/>
                  </a:lnTo>
                  <a:lnTo>
                    <a:pt x="4391304" y="894130"/>
                  </a:lnTo>
                  <a:lnTo>
                    <a:pt x="4395470" y="893749"/>
                  </a:lnTo>
                  <a:lnTo>
                    <a:pt x="4408297" y="892416"/>
                  </a:lnTo>
                  <a:lnTo>
                    <a:pt x="4418444" y="891565"/>
                  </a:lnTo>
                  <a:lnTo>
                    <a:pt x="4431233" y="890866"/>
                  </a:lnTo>
                  <a:lnTo>
                    <a:pt x="4488319" y="888517"/>
                  </a:lnTo>
                  <a:lnTo>
                    <a:pt x="4559249" y="886929"/>
                  </a:lnTo>
                  <a:lnTo>
                    <a:pt x="4576242" y="886663"/>
                  </a:lnTo>
                  <a:lnTo>
                    <a:pt x="4680382" y="886663"/>
                  </a:lnTo>
                  <a:lnTo>
                    <a:pt x="4689551" y="886929"/>
                  </a:lnTo>
                  <a:lnTo>
                    <a:pt x="4694479" y="886929"/>
                  </a:lnTo>
                  <a:lnTo>
                    <a:pt x="4694669" y="886663"/>
                  </a:lnTo>
                  <a:lnTo>
                    <a:pt x="4696752" y="883894"/>
                  </a:lnTo>
                  <a:lnTo>
                    <a:pt x="4696752" y="882002"/>
                  </a:lnTo>
                  <a:close/>
                </a:path>
                <a:path w="8114030" h="2199640">
                  <a:moveTo>
                    <a:pt x="4700117" y="1418018"/>
                  </a:moveTo>
                  <a:lnTo>
                    <a:pt x="4699355" y="1413852"/>
                  </a:lnTo>
                  <a:lnTo>
                    <a:pt x="4697463" y="1400962"/>
                  </a:lnTo>
                  <a:lnTo>
                    <a:pt x="4696701" y="1399070"/>
                  </a:lnTo>
                  <a:lnTo>
                    <a:pt x="4649813" y="1411452"/>
                  </a:lnTo>
                  <a:lnTo>
                    <a:pt x="4605325" y="1418209"/>
                  </a:lnTo>
                  <a:lnTo>
                    <a:pt x="4575810" y="1420329"/>
                  </a:lnTo>
                  <a:lnTo>
                    <a:pt x="4568558" y="1420329"/>
                  </a:lnTo>
                  <a:lnTo>
                    <a:pt x="4562170" y="1419910"/>
                  </a:lnTo>
                  <a:lnTo>
                    <a:pt x="4560278" y="1419529"/>
                  </a:lnTo>
                  <a:lnTo>
                    <a:pt x="4557623" y="1416888"/>
                  </a:lnTo>
                  <a:lnTo>
                    <a:pt x="4557623" y="1359662"/>
                  </a:lnTo>
                  <a:lnTo>
                    <a:pt x="4562170" y="1359281"/>
                  </a:lnTo>
                  <a:lnTo>
                    <a:pt x="4606887" y="1356626"/>
                  </a:lnTo>
                  <a:lnTo>
                    <a:pt x="4650854" y="1355115"/>
                  </a:lnTo>
                  <a:lnTo>
                    <a:pt x="4658423" y="1355115"/>
                  </a:lnTo>
                  <a:lnTo>
                    <a:pt x="4658512" y="1354353"/>
                  </a:lnTo>
                  <a:lnTo>
                    <a:pt x="4658639" y="1353210"/>
                  </a:lnTo>
                  <a:lnTo>
                    <a:pt x="4658728" y="1352461"/>
                  </a:lnTo>
                  <a:lnTo>
                    <a:pt x="4658804" y="1351699"/>
                  </a:lnTo>
                  <a:lnTo>
                    <a:pt x="4658893" y="1350937"/>
                  </a:lnTo>
                  <a:lnTo>
                    <a:pt x="4658982" y="1350187"/>
                  </a:lnTo>
                  <a:lnTo>
                    <a:pt x="4659033" y="1349806"/>
                  </a:lnTo>
                  <a:lnTo>
                    <a:pt x="4660227" y="1339786"/>
                  </a:lnTo>
                  <a:lnTo>
                    <a:pt x="4660316" y="1338961"/>
                  </a:lnTo>
                  <a:lnTo>
                    <a:pt x="4660430" y="1338059"/>
                  </a:lnTo>
                  <a:lnTo>
                    <a:pt x="4666005" y="1291069"/>
                  </a:lnTo>
                  <a:lnTo>
                    <a:pt x="4667936" y="1281963"/>
                  </a:lnTo>
                  <a:lnTo>
                    <a:pt x="4669802" y="1273251"/>
                  </a:lnTo>
                  <a:lnTo>
                    <a:pt x="4670552" y="1268704"/>
                  </a:lnTo>
                  <a:lnTo>
                    <a:pt x="4671199" y="1267091"/>
                  </a:lnTo>
                  <a:lnTo>
                    <a:pt x="4671314" y="1266812"/>
                  </a:lnTo>
                  <a:lnTo>
                    <a:pt x="4668278" y="1266050"/>
                  </a:lnTo>
                  <a:lnTo>
                    <a:pt x="4651603" y="1261503"/>
                  </a:lnTo>
                  <a:lnTo>
                    <a:pt x="4651222" y="1261503"/>
                  </a:lnTo>
                  <a:lnTo>
                    <a:pt x="4650473" y="1261122"/>
                  </a:lnTo>
                  <a:lnTo>
                    <a:pt x="4649711" y="1261122"/>
                  </a:lnTo>
                  <a:lnTo>
                    <a:pt x="4647438" y="1260741"/>
                  </a:lnTo>
                  <a:lnTo>
                    <a:pt x="4645545" y="1261503"/>
                  </a:lnTo>
                  <a:lnTo>
                    <a:pt x="4591609" y="1266050"/>
                  </a:lnTo>
                  <a:lnTo>
                    <a:pt x="4559579" y="1267091"/>
                  </a:lnTo>
                  <a:lnTo>
                    <a:pt x="4535360" y="1267091"/>
                  </a:lnTo>
                  <a:lnTo>
                    <a:pt x="4533366" y="1266812"/>
                  </a:lnTo>
                  <a:lnTo>
                    <a:pt x="4532223" y="1266431"/>
                  </a:lnTo>
                  <a:lnTo>
                    <a:pt x="4530712" y="1268323"/>
                  </a:lnTo>
                  <a:lnTo>
                    <a:pt x="4531093" y="1269085"/>
                  </a:lnTo>
                  <a:lnTo>
                    <a:pt x="4534840" y="1282369"/>
                  </a:lnTo>
                  <a:lnTo>
                    <a:pt x="4535360" y="1284173"/>
                  </a:lnTo>
                  <a:lnTo>
                    <a:pt x="4536021" y="1286141"/>
                  </a:lnTo>
                  <a:lnTo>
                    <a:pt x="4537913" y="1288034"/>
                  </a:lnTo>
                  <a:lnTo>
                    <a:pt x="4551184" y="1286891"/>
                  </a:lnTo>
                  <a:lnTo>
                    <a:pt x="4572406" y="1285379"/>
                  </a:lnTo>
                  <a:lnTo>
                    <a:pt x="4581499" y="1284617"/>
                  </a:lnTo>
                  <a:lnTo>
                    <a:pt x="4597108" y="1283843"/>
                  </a:lnTo>
                  <a:lnTo>
                    <a:pt x="4618901" y="1282369"/>
                  </a:lnTo>
                  <a:lnTo>
                    <a:pt x="4627105" y="1281963"/>
                  </a:lnTo>
                  <a:lnTo>
                    <a:pt x="4642510" y="1281963"/>
                  </a:lnTo>
                  <a:lnTo>
                    <a:pt x="4640516" y="1323111"/>
                  </a:lnTo>
                  <a:lnTo>
                    <a:pt x="4590123" y="1339164"/>
                  </a:lnTo>
                  <a:lnTo>
                    <a:pt x="4567009" y="1339786"/>
                  </a:lnTo>
                  <a:lnTo>
                    <a:pt x="4536376" y="1339786"/>
                  </a:lnTo>
                  <a:lnTo>
                    <a:pt x="4533747" y="1339570"/>
                  </a:lnTo>
                  <a:lnTo>
                    <a:pt x="4528439" y="1338808"/>
                  </a:lnTo>
                  <a:lnTo>
                    <a:pt x="4528502" y="1338961"/>
                  </a:lnTo>
                  <a:lnTo>
                    <a:pt x="4528591" y="1339164"/>
                  </a:lnTo>
                  <a:lnTo>
                    <a:pt x="4528655" y="1339342"/>
                  </a:lnTo>
                  <a:lnTo>
                    <a:pt x="4528756" y="1339570"/>
                  </a:lnTo>
                  <a:lnTo>
                    <a:pt x="4528845" y="1339786"/>
                  </a:lnTo>
                  <a:lnTo>
                    <a:pt x="4530331" y="1343367"/>
                  </a:lnTo>
                  <a:lnTo>
                    <a:pt x="4532985" y="1350937"/>
                  </a:lnTo>
                  <a:lnTo>
                    <a:pt x="4533087" y="1353210"/>
                  </a:lnTo>
                  <a:lnTo>
                    <a:pt x="4533201" y="1355864"/>
                  </a:lnTo>
                  <a:lnTo>
                    <a:pt x="4533303" y="1358138"/>
                  </a:lnTo>
                  <a:lnTo>
                    <a:pt x="4533379" y="1359662"/>
                  </a:lnTo>
                  <a:lnTo>
                    <a:pt x="4533747" y="1367993"/>
                  </a:lnTo>
                  <a:lnTo>
                    <a:pt x="4533862" y="1427302"/>
                  </a:lnTo>
                  <a:lnTo>
                    <a:pt x="4542841" y="1442656"/>
                  </a:lnTo>
                  <a:lnTo>
                    <a:pt x="4551184" y="1443037"/>
                  </a:lnTo>
                  <a:lnTo>
                    <a:pt x="4567631" y="1442656"/>
                  </a:lnTo>
                  <a:lnTo>
                    <a:pt x="4564913" y="1442656"/>
                  </a:lnTo>
                  <a:lnTo>
                    <a:pt x="4570006" y="1442415"/>
                  </a:lnTo>
                  <a:lnTo>
                    <a:pt x="4610989" y="1437957"/>
                  </a:lnTo>
                  <a:lnTo>
                    <a:pt x="4650829" y="1431213"/>
                  </a:lnTo>
                  <a:lnTo>
                    <a:pt x="4689170" y="1421790"/>
                  </a:lnTo>
                  <a:lnTo>
                    <a:pt x="4693297" y="1420329"/>
                  </a:lnTo>
                  <a:lnTo>
                    <a:pt x="4695571" y="1419529"/>
                  </a:lnTo>
                  <a:lnTo>
                    <a:pt x="4700117" y="1418018"/>
                  </a:lnTo>
                  <a:close/>
                </a:path>
                <a:path w="8114030" h="2199640">
                  <a:moveTo>
                    <a:pt x="4706290" y="268300"/>
                  </a:moveTo>
                  <a:lnTo>
                    <a:pt x="4704816" y="256463"/>
                  </a:lnTo>
                  <a:lnTo>
                    <a:pt x="4704778" y="256235"/>
                  </a:lnTo>
                  <a:lnTo>
                    <a:pt x="4704664" y="255257"/>
                  </a:lnTo>
                  <a:lnTo>
                    <a:pt x="4704575" y="254571"/>
                  </a:lnTo>
                  <a:lnTo>
                    <a:pt x="4704016" y="250113"/>
                  </a:lnTo>
                  <a:lnTo>
                    <a:pt x="4703940" y="249745"/>
                  </a:lnTo>
                  <a:lnTo>
                    <a:pt x="4703635" y="248221"/>
                  </a:lnTo>
                  <a:lnTo>
                    <a:pt x="4701362" y="245948"/>
                  </a:lnTo>
                  <a:lnTo>
                    <a:pt x="4697577" y="246710"/>
                  </a:lnTo>
                  <a:lnTo>
                    <a:pt x="4689983" y="248043"/>
                  </a:lnTo>
                  <a:lnTo>
                    <a:pt x="4648428" y="251980"/>
                  </a:lnTo>
                  <a:lnTo>
                    <a:pt x="4628718" y="253149"/>
                  </a:lnTo>
                  <a:lnTo>
                    <a:pt x="4629074" y="253149"/>
                  </a:lnTo>
                  <a:lnTo>
                    <a:pt x="4580572" y="254990"/>
                  </a:lnTo>
                  <a:lnTo>
                    <a:pt x="4571225" y="255257"/>
                  </a:lnTo>
                  <a:lnTo>
                    <a:pt x="4571746" y="255257"/>
                  </a:lnTo>
                  <a:lnTo>
                    <a:pt x="4518228" y="256463"/>
                  </a:lnTo>
                  <a:lnTo>
                    <a:pt x="4457966" y="256463"/>
                  </a:lnTo>
                  <a:lnTo>
                    <a:pt x="4443781" y="256235"/>
                  </a:lnTo>
                  <a:lnTo>
                    <a:pt x="4445216" y="256235"/>
                  </a:lnTo>
                  <a:lnTo>
                    <a:pt x="4419422" y="255625"/>
                  </a:lnTo>
                  <a:lnTo>
                    <a:pt x="4410481" y="255257"/>
                  </a:lnTo>
                  <a:lnTo>
                    <a:pt x="4402861" y="254571"/>
                  </a:lnTo>
                  <a:lnTo>
                    <a:pt x="4403052" y="254571"/>
                  </a:lnTo>
                  <a:lnTo>
                    <a:pt x="4394771" y="253530"/>
                  </a:lnTo>
                  <a:lnTo>
                    <a:pt x="4392879" y="253149"/>
                  </a:lnTo>
                  <a:lnTo>
                    <a:pt x="4391457" y="255625"/>
                  </a:lnTo>
                  <a:lnTo>
                    <a:pt x="4391584" y="256235"/>
                  </a:lnTo>
                  <a:lnTo>
                    <a:pt x="4391698" y="256463"/>
                  </a:lnTo>
                  <a:lnTo>
                    <a:pt x="4393260" y="263004"/>
                  </a:lnTo>
                  <a:lnTo>
                    <a:pt x="4395533" y="271716"/>
                  </a:lnTo>
                  <a:lnTo>
                    <a:pt x="4397172" y="276263"/>
                  </a:lnTo>
                  <a:lnTo>
                    <a:pt x="4397807" y="278155"/>
                  </a:lnTo>
                  <a:lnTo>
                    <a:pt x="4400842" y="280428"/>
                  </a:lnTo>
                  <a:lnTo>
                    <a:pt x="4405007" y="280047"/>
                  </a:lnTo>
                  <a:lnTo>
                    <a:pt x="4417834" y="278714"/>
                  </a:lnTo>
                  <a:lnTo>
                    <a:pt x="4427982" y="277876"/>
                  </a:lnTo>
                  <a:lnTo>
                    <a:pt x="4440771" y="277177"/>
                  </a:lnTo>
                  <a:lnTo>
                    <a:pt x="4497857" y="274815"/>
                  </a:lnTo>
                  <a:lnTo>
                    <a:pt x="4568787" y="273227"/>
                  </a:lnTo>
                  <a:lnTo>
                    <a:pt x="4585779" y="272973"/>
                  </a:lnTo>
                  <a:lnTo>
                    <a:pt x="4689919" y="272973"/>
                  </a:lnTo>
                  <a:lnTo>
                    <a:pt x="4699089" y="273227"/>
                  </a:lnTo>
                  <a:lnTo>
                    <a:pt x="4704016" y="273227"/>
                  </a:lnTo>
                  <a:lnTo>
                    <a:pt x="4704207" y="272973"/>
                  </a:lnTo>
                  <a:lnTo>
                    <a:pt x="4706290" y="270205"/>
                  </a:lnTo>
                  <a:lnTo>
                    <a:pt x="4706290" y="268300"/>
                  </a:lnTo>
                  <a:close/>
                </a:path>
                <a:path w="8114030" h="2199640">
                  <a:moveTo>
                    <a:pt x="4776292" y="1235354"/>
                  </a:moveTo>
                  <a:lnTo>
                    <a:pt x="4774387" y="1235354"/>
                  </a:lnTo>
                  <a:lnTo>
                    <a:pt x="4769472" y="1234973"/>
                  </a:lnTo>
                  <a:lnTo>
                    <a:pt x="4748238" y="1234973"/>
                  </a:lnTo>
                  <a:lnTo>
                    <a:pt x="4746345" y="1236865"/>
                  </a:lnTo>
                  <a:lnTo>
                    <a:pt x="4747107" y="1238770"/>
                  </a:lnTo>
                  <a:lnTo>
                    <a:pt x="4749000" y="1242555"/>
                  </a:lnTo>
                  <a:lnTo>
                    <a:pt x="4750498" y="1261922"/>
                  </a:lnTo>
                  <a:lnTo>
                    <a:pt x="4750562" y="1263015"/>
                  </a:lnTo>
                  <a:lnTo>
                    <a:pt x="4750676" y="1265224"/>
                  </a:lnTo>
                  <a:lnTo>
                    <a:pt x="4750790" y="1273251"/>
                  </a:lnTo>
                  <a:lnTo>
                    <a:pt x="4750892" y="1330477"/>
                  </a:lnTo>
                  <a:lnTo>
                    <a:pt x="4744885" y="1330858"/>
                  </a:lnTo>
                  <a:lnTo>
                    <a:pt x="4738459" y="1331214"/>
                  </a:lnTo>
                  <a:lnTo>
                    <a:pt x="4715548" y="1332128"/>
                  </a:lnTo>
                  <a:lnTo>
                    <a:pt x="4701933" y="1332128"/>
                  </a:lnTo>
                  <a:lnTo>
                    <a:pt x="4684573" y="1331620"/>
                  </a:lnTo>
                  <a:lnTo>
                    <a:pt x="4678515" y="1330858"/>
                  </a:lnTo>
                  <a:lnTo>
                    <a:pt x="4674717" y="1330096"/>
                  </a:lnTo>
                  <a:lnTo>
                    <a:pt x="4674819" y="1330477"/>
                  </a:lnTo>
                  <a:lnTo>
                    <a:pt x="4674908" y="1330858"/>
                  </a:lnTo>
                  <a:lnTo>
                    <a:pt x="4674997" y="1331214"/>
                  </a:lnTo>
                  <a:lnTo>
                    <a:pt x="4675098" y="1331620"/>
                  </a:lnTo>
                  <a:lnTo>
                    <a:pt x="4675479" y="1333131"/>
                  </a:lnTo>
                  <a:lnTo>
                    <a:pt x="4678134" y="1344879"/>
                  </a:lnTo>
                  <a:lnTo>
                    <a:pt x="4679645" y="1350187"/>
                  </a:lnTo>
                  <a:lnTo>
                    <a:pt x="4680407" y="1352461"/>
                  </a:lnTo>
                  <a:lnTo>
                    <a:pt x="4683442" y="1354353"/>
                  </a:lnTo>
                  <a:lnTo>
                    <a:pt x="4687608" y="1353972"/>
                  </a:lnTo>
                  <a:lnTo>
                    <a:pt x="4694047" y="1353210"/>
                  </a:lnTo>
                  <a:lnTo>
                    <a:pt x="4742942" y="1350187"/>
                  </a:lnTo>
                  <a:lnTo>
                    <a:pt x="4750892" y="1349806"/>
                  </a:lnTo>
                  <a:lnTo>
                    <a:pt x="4750892" y="1486992"/>
                  </a:lnTo>
                  <a:lnTo>
                    <a:pt x="4752416" y="1486992"/>
                  </a:lnTo>
                  <a:lnTo>
                    <a:pt x="4771745" y="1485849"/>
                  </a:lnTo>
                  <a:lnTo>
                    <a:pt x="4773638" y="1485480"/>
                  </a:lnTo>
                  <a:lnTo>
                    <a:pt x="4774768" y="1483207"/>
                  </a:lnTo>
                  <a:lnTo>
                    <a:pt x="4774768" y="1349806"/>
                  </a:lnTo>
                  <a:lnTo>
                    <a:pt x="4774768" y="1332128"/>
                  </a:lnTo>
                  <a:lnTo>
                    <a:pt x="4774882" y="1267091"/>
                  </a:lnTo>
                  <a:lnTo>
                    <a:pt x="4774997" y="1260741"/>
                  </a:lnTo>
                  <a:lnTo>
                    <a:pt x="4775149" y="1252410"/>
                  </a:lnTo>
                  <a:lnTo>
                    <a:pt x="4776254" y="1238770"/>
                  </a:lnTo>
                  <a:lnTo>
                    <a:pt x="4776292" y="1235354"/>
                  </a:lnTo>
                  <a:close/>
                </a:path>
                <a:path w="8114030" h="2199640">
                  <a:moveTo>
                    <a:pt x="4793259" y="281952"/>
                  </a:moveTo>
                  <a:lnTo>
                    <a:pt x="4789475" y="267931"/>
                  </a:lnTo>
                  <a:lnTo>
                    <a:pt x="4785309" y="262242"/>
                  </a:lnTo>
                  <a:lnTo>
                    <a:pt x="4784166" y="260731"/>
                  </a:lnTo>
                  <a:lnTo>
                    <a:pt x="4781143" y="261480"/>
                  </a:lnTo>
                  <a:lnTo>
                    <a:pt x="4780381" y="261861"/>
                  </a:lnTo>
                  <a:lnTo>
                    <a:pt x="4780000" y="261861"/>
                  </a:lnTo>
                  <a:lnTo>
                    <a:pt x="4757636" y="267550"/>
                  </a:lnTo>
                  <a:lnTo>
                    <a:pt x="4755362" y="267931"/>
                  </a:lnTo>
                  <a:lnTo>
                    <a:pt x="4755362" y="271335"/>
                  </a:lnTo>
                  <a:lnTo>
                    <a:pt x="4756505" y="272478"/>
                  </a:lnTo>
                  <a:lnTo>
                    <a:pt x="4761433" y="278155"/>
                  </a:lnTo>
                  <a:lnTo>
                    <a:pt x="4766361" y="294830"/>
                  </a:lnTo>
                  <a:lnTo>
                    <a:pt x="4766234" y="314045"/>
                  </a:lnTo>
                  <a:lnTo>
                    <a:pt x="4756505" y="334251"/>
                  </a:lnTo>
                  <a:lnTo>
                    <a:pt x="4747031" y="339547"/>
                  </a:lnTo>
                  <a:lnTo>
                    <a:pt x="4744758" y="340690"/>
                  </a:lnTo>
                  <a:lnTo>
                    <a:pt x="4746269" y="342201"/>
                  </a:lnTo>
                  <a:lnTo>
                    <a:pt x="4754232" y="349783"/>
                  </a:lnTo>
                  <a:lnTo>
                    <a:pt x="4755362" y="350926"/>
                  </a:lnTo>
                  <a:lnTo>
                    <a:pt x="4756886" y="350545"/>
                  </a:lnTo>
                  <a:lnTo>
                    <a:pt x="4789182" y="314045"/>
                  </a:lnTo>
                  <a:lnTo>
                    <a:pt x="4793183" y="294830"/>
                  </a:lnTo>
                  <a:lnTo>
                    <a:pt x="4793259" y="281952"/>
                  </a:lnTo>
                  <a:close/>
                </a:path>
                <a:path w="8114030" h="2199640">
                  <a:moveTo>
                    <a:pt x="4797133" y="1565821"/>
                  </a:moveTo>
                  <a:lnTo>
                    <a:pt x="4794999" y="1553286"/>
                  </a:lnTo>
                  <a:lnTo>
                    <a:pt x="4794936" y="1552930"/>
                  </a:lnTo>
                  <a:lnTo>
                    <a:pt x="4794821" y="1552244"/>
                  </a:lnTo>
                  <a:lnTo>
                    <a:pt x="4794047" y="1547710"/>
                  </a:lnTo>
                  <a:lnTo>
                    <a:pt x="4793716" y="1546110"/>
                  </a:lnTo>
                  <a:lnTo>
                    <a:pt x="4791443" y="1543837"/>
                  </a:lnTo>
                  <a:lnTo>
                    <a:pt x="4787658" y="1544599"/>
                  </a:lnTo>
                  <a:lnTo>
                    <a:pt x="4782134" y="1545945"/>
                  </a:lnTo>
                  <a:lnTo>
                    <a:pt x="4777562" y="1546847"/>
                  </a:lnTo>
                  <a:lnTo>
                    <a:pt x="4738001" y="1551330"/>
                  </a:lnTo>
                  <a:lnTo>
                    <a:pt x="4691316" y="1553286"/>
                  </a:lnTo>
                  <a:lnTo>
                    <a:pt x="4649546" y="1553286"/>
                  </a:lnTo>
                  <a:lnTo>
                    <a:pt x="4638345" y="1552930"/>
                  </a:lnTo>
                  <a:lnTo>
                    <a:pt x="4632299" y="1552536"/>
                  </a:lnTo>
                  <a:lnTo>
                    <a:pt x="4632642" y="1552536"/>
                  </a:lnTo>
                  <a:lnTo>
                    <a:pt x="4627727" y="1545348"/>
                  </a:lnTo>
                  <a:lnTo>
                    <a:pt x="4627791" y="1498739"/>
                  </a:lnTo>
                  <a:lnTo>
                    <a:pt x="4628108" y="1487373"/>
                  </a:lnTo>
                  <a:lnTo>
                    <a:pt x="4628146" y="1486992"/>
                  </a:lnTo>
                  <a:lnTo>
                    <a:pt x="4628235" y="1485849"/>
                  </a:lnTo>
                  <a:lnTo>
                    <a:pt x="4628273" y="1485480"/>
                  </a:lnTo>
                  <a:lnTo>
                    <a:pt x="4628870" y="1478661"/>
                  </a:lnTo>
                  <a:lnTo>
                    <a:pt x="4628870" y="1474863"/>
                  </a:lnTo>
                  <a:lnTo>
                    <a:pt x="4626597" y="1474863"/>
                  </a:lnTo>
                  <a:lnTo>
                    <a:pt x="4616361" y="1474101"/>
                  </a:lnTo>
                  <a:lnTo>
                    <a:pt x="4605375" y="1473733"/>
                  </a:lnTo>
                  <a:lnTo>
                    <a:pt x="4599305" y="1473733"/>
                  </a:lnTo>
                  <a:lnTo>
                    <a:pt x="4599419" y="1474101"/>
                  </a:lnTo>
                  <a:lnTo>
                    <a:pt x="4601578" y="1481302"/>
                  </a:lnTo>
                  <a:lnTo>
                    <a:pt x="4603851" y="1498739"/>
                  </a:lnTo>
                  <a:lnTo>
                    <a:pt x="4603953" y="1547710"/>
                  </a:lnTo>
                  <a:lnTo>
                    <a:pt x="4603991" y="1548003"/>
                  </a:lnTo>
                  <a:lnTo>
                    <a:pt x="4604105" y="1548955"/>
                  </a:lnTo>
                  <a:lnTo>
                    <a:pt x="4604613" y="1553286"/>
                  </a:lnTo>
                  <a:lnTo>
                    <a:pt x="4606493" y="1557947"/>
                  </a:lnTo>
                  <a:lnTo>
                    <a:pt x="4610112" y="1563357"/>
                  </a:lnTo>
                  <a:lnTo>
                    <a:pt x="4616259" y="1572120"/>
                  </a:lnTo>
                  <a:lnTo>
                    <a:pt x="4672254" y="1572120"/>
                  </a:lnTo>
                  <a:lnTo>
                    <a:pt x="4758829" y="1569986"/>
                  </a:lnTo>
                  <a:lnTo>
                    <a:pt x="4795240" y="1569986"/>
                  </a:lnTo>
                  <a:lnTo>
                    <a:pt x="4797133" y="1567713"/>
                  </a:lnTo>
                  <a:lnTo>
                    <a:pt x="4797133" y="1565821"/>
                  </a:lnTo>
                  <a:close/>
                </a:path>
                <a:path w="8114030" h="2199640">
                  <a:moveTo>
                    <a:pt x="5018722" y="636435"/>
                  </a:moveTo>
                  <a:lnTo>
                    <a:pt x="5018519" y="635419"/>
                  </a:lnTo>
                  <a:lnTo>
                    <a:pt x="5018494" y="635266"/>
                  </a:lnTo>
                  <a:lnTo>
                    <a:pt x="5018379" y="634720"/>
                  </a:lnTo>
                  <a:lnTo>
                    <a:pt x="5018316" y="634504"/>
                  </a:lnTo>
                  <a:lnTo>
                    <a:pt x="5016830" y="633399"/>
                  </a:lnTo>
                  <a:lnTo>
                    <a:pt x="5013795" y="633780"/>
                  </a:lnTo>
                  <a:lnTo>
                    <a:pt x="5008753" y="634123"/>
                  </a:lnTo>
                  <a:lnTo>
                    <a:pt x="5009058" y="634123"/>
                  </a:lnTo>
                  <a:lnTo>
                    <a:pt x="5002327" y="634504"/>
                  </a:lnTo>
                  <a:lnTo>
                    <a:pt x="4997158" y="634720"/>
                  </a:lnTo>
                  <a:lnTo>
                    <a:pt x="4975377" y="635419"/>
                  </a:lnTo>
                  <a:lnTo>
                    <a:pt x="4965814" y="635419"/>
                  </a:lnTo>
                  <a:lnTo>
                    <a:pt x="4960442" y="635266"/>
                  </a:lnTo>
                  <a:lnTo>
                    <a:pt x="4937569" y="634123"/>
                  </a:lnTo>
                  <a:lnTo>
                    <a:pt x="4928590" y="633399"/>
                  </a:lnTo>
                  <a:lnTo>
                    <a:pt x="4929225" y="633399"/>
                  </a:lnTo>
                  <a:lnTo>
                    <a:pt x="4923091" y="632510"/>
                  </a:lnTo>
                  <a:lnTo>
                    <a:pt x="4913363" y="630745"/>
                  </a:lnTo>
                  <a:lnTo>
                    <a:pt x="4911471" y="629983"/>
                  </a:lnTo>
                  <a:lnTo>
                    <a:pt x="4907686" y="636435"/>
                  </a:lnTo>
                  <a:lnTo>
                    <a:pt x="4906162" y="643623"/>
                  </a:lnTo>
                  <a:lnTo>
                    <a:pt x="4907686" y="644766"/>
                  </a:lnTo>
                  <a:lnTo>
                    <a:pt x="4912995" y="648931"/>
                  </a:lnTo>
                  <a:lnTo>
                    <a:pt x="4930419" y="653478"/>
                  </a:lnTo>
                  <a:lnTo>
                    <a:pt x="4948618" y="655751"/>
                  </a:lnTo>
                  <a:lnTo>
                    <a:pt x="4953914" y="656513"/>
                  </a:lnTo>
                  <a:lnTo>
                    <a:pt x="4961572" y="656945"/>
                  </a:lnTo>
                  <a:lnTo>
                    <a:pt x="4966005" y="657098"/>
                  </a:lnTo>
                  <a:lnTo>
                    <a:pt x="4972202" y="657098"/>
                  </a:lnTo>
                  <a:lnTo>
                    <a:pt x="5013033" y="654240"/>
                  </a:lnTo>
                  <a:lnTo>
                    <a:pt x="5018722" y="640981"/>
                  </a:lnTo>
                  <a:lnTo>
                    <a:pt x="5018722" y="636435"/>
                  </a:lnTo>
                  <a:close/>
                </a:path>
                <a:path w="8114030" h="2199640">
                  <a:moveTo>
                    <a:pt x="5052453" y="780059"/>
                  </a:moveTo>
                  <a:lnTo>
                    <a:pt x="4999698" y="747826"/>
                  </a:lnTo>
                  <a:lnTo>
                    <a:pt x="4993805" y="744816"/>
                  </a:lnTo>
                  <a:lnTo>
                    <a:pt x="4990604" y="743178"/>
                  </a:lnTo>
                  <a:lnTo>
                    <a:pt x="4966043" y="731177"/>
                  </a:lnTo>
                  <a:lnTo>
                    <a:pt x="4970208" y="723595"/>
                  </a:lnTo>
                  <a:lnTo>
                    <a:pt x="4970284" y="723417"/>
                  </a:lnTo>
                  <a:lnTo>
                    <a:pt x="4976279" y="708812"/>
                  </a:lnTo>
                  <a:lnTo>
                    <a:pt x="4977968" y="702373"/>
                  </a:lnTo>
                  <a:lnTo>
                    <a:pt x="4978171" y="701611"/>
                  </a:lnTo>
                  <a:lnTo>
                    <a:pt x="4986883" y="701230"/>
                  </a:lnTo>
                  <a:lnTo>
                    <a:pt x="5003558" y="700849"/>
                  </a:lnTo>
                  <a:lnTo>
                    <a:pt x="5037290" y="700849"/>
                  </a:lnTo>
                  <a:lnTo>
                    <a:pt x="5044491" y="701230"/>
                  </a:lnTo>
                  <a:lnTo>
                    <a:pt x="5049799" y="701230"/>
                  </a:lnTo>
                  <a:lnTo>
                    <a:pt x="5049723" y="700849"/>
                  </a:lnTo>
                  <a:lnTo>
                    <a:pt x="5049037" y="697064"/>
                  </a:lnTo>
                  <a:lnTo>
                    <a:pt x="5049037" y="692518"/>
                  </a:lnTo>
                  <a:lnTo>
                    <a:pt x="5048656" y="691007"/>
                  </a:lnTo>
                  <a:lnTo>
                    <a:pt x="5047881" y="685533"/>
                  </a:lnTo>
                  <a:lnTo>
                    <a:pt x="5047793" y="684936"/>
                  </a:lnTo>
                  <a:lnTo>
                    <a:pt x="5047691" y="684174"/>
                  </a:lnTo>
                  <a:lnTo>
                    <a:pt x="5047564" y="683298"/>
                  </a:lnTo>
                  <a:lnTo>
                    <a:pt x="5047475" y="682713"/>
                  </a:lnTo>
                  <a:lnTo>
                    <a:pt x="5047145" y="680389"/>
                  </a:lnTo>
                  <a:lnTo>
                    <a:pt x="5047056" y="679945"/>
                  </a:lnTo>
                  <a:lnTo>
                    <a:pt x="5046764" y="678497"/>
                  </a:lnTo>
                  <a:lnTo>
                    <a:pt x="5043729" y="677354"/>
                  </a:lnTo>
                  <a:lnTo>
                    <a:pt x="5042598" y="677735"/>
                  </a:lnTo>
                  <a:lnTo>
                    <a:pt x="5033950" y="679081"/>
                  </a:lnTo>
                  <a:lnTo>
                    <a:pt x="4994948" y="682713"/>
                  </a:lnTo>
                  <a:lnTo>
                    <a:pt x="4926622" y="685533"/>
                  </a:lnTo>
                  <a:lnTo>
                    <a:pt x="4900485" y="685533"/>
                  </a:lnTo>
                  <a:lnTo>
                    <a:pt x="4884940" y="684936"/>
                  </a:lnTo>
                  <a:lnTo>
                    <a:pt x="4874336" y="684174"/>
                  </a:lnTo>
                  <a:lnTo>
                    <a:pt x="4872444" y="684174"/>
                  </a:lnTo>
                  <a:lnTo>
                    <a:pt x="4871301" y="686447"/>
                  </a:lnTo>
                  <a:lnTo>
                    <a:pt x="4871682" y="687209"/>
                  </a:lnTo>
                  <a:lnTo>
                    <a:pt x="4873574" y="693280"/>
                  </a:lnTo>
                  <a:lnTo>
                    <a:pt x="4874336" y="698195"/>
                  </a:lnTo>
                  <a:lnTo>
                    <a:pt x="4875847" y="702373"/>
                  </a:lnTo>
                  <a:lnTo>
                    <a:pt x="4875847" y="702754"/>
                  </a:lnTo>
                  <a:lnTo>
                    <a:pt x="4876228" y="703122"/>
                  </a:lnTo>
                  <a:lnTo>
                    <a:pt x="4876990" y="705027"/>
                  </a:lnTo>
                  <a:lnTo>
                    <a:pt x="4879264" y="707669"/>
                  </a:lnTo>
                  <a:lnTo>
                    <a:pt x="4883048" y="707301"/>
                  </a:lnTo>
                  <a:lnTo>
                    <a:pt x="4924361" y="703884"/>
                  </a:lnTo>
                  <a:lnTo>
                    <a:pt x="4929670" y="703122"/>
                  </a:lnTo>
                  <a:lnTo>
                    <a:pt x="4943691" y="702754"/>
                  </a:lnTo>
                  <a:lnTo>
                    <a:pt x="4951260" y="702373"/>
                  </a:lnTo>
                  <a:lnTo>
                    <a:pt x="4951184" y="702754"/>
                  </a:lnTo>
                  <a:lnTo>
                    <a:pt x="4951095" y="703122"/>
                  </a:lnTo>
                  <a:lnTo>
                    <a:pt x="4949355" y="710946"/>
                  </a:lnTo>
                  <a:lnTo>
                    <a:pt x="4947386" y="717003"/>
                  </a:lnTo>
                  <a:lnTo>
                    <a:pt x="4920894" y="755777"/>
                  </a:lnTo>
                  <a:lnTo>
                    <a:pt x="4890020" y="780859"/>
                  </a:lnTo>
                  <a:lnTo>
                    <a:pt x="4861826" y="794461"/>
                  </a:lnTo>
                  <a:lnTo>
                    <a:pt x="4861445" y="794842"/>
                  </a:lnTo>
                  <a:lnTo>
                    <a:pt x="4860696" y="795223"/>
                  </a:lnTo>
                  <a:lnTo>
                    <a:pt x="4858791" y="796353"/>
                  </a:lnTo>
                  <a:lnTo>
                    <a:pt x="4859553" y="798245"/>
                  </a:lnTo>
                  <a:lnTo>
                    <a:pt x="4867897" y="806208"/>
                  </a:lnTo>
                  <a:lnTo>
                    <a:pt x="4871682" y="809625"/>
                  </a:lnTo>
                  <a:lnTo>
                    <a:pt x="4876990" y="809244"/>
                  </a:lnTo>
                  <a:lnTo>
                    <a:pt x="4915154" y="786765"/>
                  </a:lnTo>
                  <a:lnTo>
                    <a:pt x="4944376" y="761072"/>
                  </a:lnTo>
                  <a:lnTo>
                    <a:pt x="4957330" y="744816"/>
                  </a:lnTo>
                  <a:lnTo>
                    <a:pt x="4969700" y="751154"/>
                  </a:lnTo>
                  <a:lnTo>
                    <a:pt x="5010455" y="776922"/>
                  </a:lnTo>
                  <a:lnTo>
                    <a:pt x="5038433" y="801281"/>
                  </a:lnTo>
                  <a:lnTo>
                    <a:pt x="5040706" y="798626"/>
                  </a:lnTo>
                  <a:lnTo>
                    <a:pt x="5043729" y="794461"/>
                  </a:lnTo>
                  <a:lnTo>
                    <a:pt x="5047716" y="789152"/>
                  </a:lnTo>
                  <a:lnTo>
                    <a:pt x="5049469" y="786765"/>
                  </a:lnTo>
                  <a:lnTo>
                    <a:pt x="5049571" y="786549"/>
                  </a:lnTo>
                  <a:lnTo>
                    <a:pt x="5051310" y="782713"/>
                  </a:lnTo>
                  <a:lnTo>
                    <a:pt x="5052453" y="780059"/>
                  </a:lnTo>
                  <a:close/>
                </a:path>
                <a:path w="8114030" h="2199640">
                  <a:moveTo>
                    <a:pt x="5077841" y="845616"/>
                  </a:moveTo>
                  <a:lnTo>
                    <a:pt x="5077079" y="842213"/>
                  </a:lnTo>
                  <a:lnTo>
                    <a:pt x="5076990" y="841705"/>
                  </a:lnTo>
                  <a:lnTo>
                    <a:pt x="5075186" y="831596"/>
                  </a:lnTo>
                  <a:lnTo>
                    <a:pt x="5074437" y="828573"/>
                  </a:lnTo>
                  <a:lnTo>
                    <a:pt x="5071783" y="829703"/>
                  </a:lnTo>
                  <a:lnTo>
                    <a:pt x="5059959" y="833056"/>
                  </a:lnTo>
                  <a:lnTo>
                    <a:pt x="5008905" y="841705"/>
                  </a:lnTo>
                  <a:lnTo>
                    <a:pt x="4971732" y="845616"/>
                  </a:lnTo>
                  <a:lnTo>
                    <a:pt x="4971796" y="844245"/>
                  </a:lnTo>
                  <a:lnTo>
                    <a:pt x="4971923" y="841705"/>
                  </a:lnTo>
                  <a:lnTo>
                    <a:pt x="4972037" y="839368"/>
                  </a:lnTo>
                  <a:lnTo>
                    <a:pt x="4972151" y="836980"/>
                  </a:lnTo>
                  <a:lnTo>
                    <a:pt x="4972240" y="835177"/>
                  </a:lnTo>
                  <a:lnTo>
                    <a:pt x="4972342" y="833056"/>
                  </a:lnTo>
                  <a:lnTo>
                    <a:pt x="4972418" y="831596"/>
                  </a:lnTo>
                  <a:lnTo>
                    <a:pt x="4972494" y="830084"/>
                  </a:lnTo>
                  <a:lnTo>
                    <a:pt x="4972609" y="828573"/>
                  </a:lnTo>
                  <a:lnTo>
                    <a:pt x="4973244" y="820229"/>
                  </a:lnTo>
                  <a:lnTo>
                    <a:pt x="4973244" y="805065"/>
                  </a:lnTo>
                  <a:lnTo>
                    <a:pt x="4973917" y="796353"/>
                  </a:lnTo>
                  <a:lnTo>
                    <a:pt x="4974006" y="791425"/>
                  </a:lnTo>
                  <a:lnTo>
                    <a:pt x="4944821" y="791425"/>
                  </a:lnTo>
                  <a:lnTo>
                    <a:pt x="4947856" y="799007"/>
                  </a:lnTo>
                  <a:lnTo>
                    <a:pt x="4947894" y="799312"/>
                  </a:lnTo>
                  <a:lnTo>
                    <a:pt x="4950130" y="817956"/>
                  </a:lnTo>
                  <a:lnTo>
                    <a:pt x="4950130" y="847140"/>
                  </a:lnTo>
                  <a:lnTo>
                    <a:pt x="4918672" y="848652"/>
                  </a:lnTo>
                  <a:lnTo>
                    <a:pt x="4898568" y="849223"/>
                  </a:lnTo>
                  <a:lnTo>
                    <a:pt x="4854372" y="849223"/>
                  </a:lnTo>
                  <a:lnTo>
                    <a:pt x="4848669" y="848652"/>
                  </a:lnTo>
                  <a:lnTo>
                    <a:pt x="4849228" y="848652"/>
                  </a:lnTo>
                  <a:lnTo>
                    <a:pt x="4845151" y="847890"/>
                  </a:lnTo>
                  <a:lnTo>
                    <a:pt x="4843259" y="847521"/>
                  </a:lnTo>
                  <a:lnTo>
                    <a:pt x="4841748" y="849795"/>
                  </a:lnTo>
                  <a:lnTo>
                    <a:pt x="4842116" y="850544"/>
                  </a:lnTo>
                  <a:lnTo>
                    <a:pt x="4843640" y="856996"/>
                  </a:lnTo>
                  <a:lnTo>
                    <a:pt x="4845532" y="864196"/>
                  </a:lnTo>
                  <a:lnTo>
                    <a:pt x="4845647" y="864501"/>
                  </a:lnTo>
                  <a:lnTo>
                    <a:pt x="4847044" y="868362"/>
                  </a:lnTo>
                  <a:lnTo>
                    <a:pt x="4848187" y="871766"/>
                  </a:lnTo>
                  <a:lnTo>
                    <a:pt x="4850460" y="873290"/>
                  </a:lnTo>
                  <a:lnTo>
                    <a:pt x="4867897" y="871766"/>
                  </a:lnTo>
                  <a:lnTo>
                    <a:pt x="4937760" y="867511"/>
                  </a:lnTo>
                  <a:lnTo>
                    <a:pt x="5006454" y="860348"/>
                  </a:lnTo>
                  <a:lnTo>
                    <a:pt x="5045570" y="854468"/>
                  </a:lnTo>
                  <a:lnTo>
                    <a:pt x="5075186" y="847890"/>
                  </a:lnTo>
                  <a:lnTo>
                    <a:pt x="5077841" y="845616"/>
                  </a:lnTo>
                  <a:close/>
                </a:path>
                <a:path w="8114030" h="2199640">
                  <a:moveTo>
                    <a:pt x="5097843" y="1416126"/>
                  </a:moveTo>
                  <a:lnTo>
                    <a:pt x="5097462" y="1413852"/>
                  </a:lnTo>
                  <a:lnTo>
                    <a:pt x="5097424" y="1413471"/>
                  </a:lnTo>
                  <a:lnTo>
                    <a:pt x="5096370" y="1402321"/>
                  </a:lnTo>
                  <a:lnTo>
                    <a:pt x="5096294" y="1401495"/>
                  </a:lnTo>
                  <a:lnTo>
                    <a:pt x="5096167" y="1400213"/>
                  </a:lnTo>
                  <a:lnTo>
                    <a:pt x="5096040" y="1398905"/>
                  </a:lnTo>
                  <a:lnTo>
                    <a:pt x="5095951" y="1397939"/>
                  </a:lnTo>
                  <a:lnTo>
                    <a:pt x="5095570" y="1396034"/>
                  </a:lnTo>
                  <a:lnTo>
                    <a:pt x="5093297" y="1394142"/>
                  </a:lnTo>
                  <a:lnTo>
                    <a:pt x="5080038" y="1396796"/>
                  </a:lnTo>
                  <a:lnTo>
                    <a:pt x="5055489" y="1398905"/>
                  </a:lnTo>
                  <a:lnTo>
                    <a:pt x="5048694" y="1399374"/>
                  </a:lnTo>
                  <a:lnTo>
                    <a:pt x="5028870" y="1400213"/>
                  </a:lnTo>
                  <a:lnTo>
                    <a:pt x="5021669" y="1400581"/>
                  </a:lnTo>
                  <a:lnTo>
                    <a:pt x="4994503" y="1401699"/>
                  </a:lnTo>
                  <a:lnTo>
                    <a:pt x="4970018" y="1402321"/>
                  </a:lnTo>
                  <a:lnTo>
                    <a:pt x="4930889" y="1402321"/>
                  </a:lnTo>
                  <a:lnTo>
                    <a:pt x="4925415" y="1402105"/>
                  </a:lnTo>
                  <a:lnTo>
                    <a:pt x="4918964" y="1401699"/>
                  </a:lnTo>
                  <a:lnTo>
                    <a:pt x="4919332" y="1401699"/>
                  </a:lnTo>
                  <a:lnTo>
                    <a:pt x="4919218" y="1401495"/>
                  </a:lnTo>
                  <a:lnTo>
                    <a:pt x="4915560" y="1394904"/>
                  </a:lnTo>
                  <a:lnTo>
                    <a:pt x="4915560" y="1350937"/>
                  </a:lnTo>
                  <a:lnTo>
                    <a:pt x="4957089" y="1349654"/>
                  </a:lnTo>
                  <a:lnTo>
                    <a:pt x="5063731" y="1347724"/>
                  </a:lnTo>
                  <a:lnTo>
                    <a:pt x="5065446" y="1347724"/>
                  </a:lnTo>
                  <a:lnTo>
                    <a:pt x="5080406" y="1347533"/>
                  </a:lnTo>
                  <a:lnTo>
                    <a:pt x="5089512" y="1347533"/>
                  </a:lnTo>
                  <a:lnTo>
                    <a:pt x="5091404" y="1345641"/>
                  </a:lnTo>
                  <a:lnTo>
                    <a:pt x="5091023" y="1343736"/>
                  </a:lnTo>
                  <a:lnTo>
                    <a:pt x="5090122" y="1332585"/>
                  </a:lnTo>
                  <a:lnTo>
                    <a:pt x="5090071" y="1331925"/>
                  </a:lnTo>
                  <a:lnTo>
                    <a:pt x="5089944" y="1330477"/>
                  </a:lnTo>
                  <a:lnTo>
                    <a:pt x="5089880" y="1329334"/>
                  </a:lnTo>
                  <a:lnTo>
                    <a:pt x="5089512" y="1327442"/>
                  </a:lnTo>
                  <a:lnTo>
                    <a:pt x="5087988" y="1325549"/>
                  </a:lnTo>
                  <a:lnTo>
                    <a:pt x="5083822" y="1326311"/>
                  </a:lnTo>
                  <a:lnTo>
                    <a:pt x="5078920" y="1326984"/>
                  </a:lnTo>
                  <a:lnTo>
                    <a:pt x="5037277" y="1330045"/>
                  </a:lnTo>
                  <a:lnTo>
                    <a:pt x="4988915" y="1331925"/>
                  </a:lnTo>
                  <a:lnTo>
                    <a:pt x="4948072" y="1332585"/>
                  </a:lnTo>
                  <a:lnTo>
                    <a:pt x="4928667" y="1332585"/>
                  </a:lnTo>
                  <a:lnTo>
                    <a:pt x="4915560" y="1332369"/>
                  </a:lnTo>
                  <a:lnTo>
                    <a:pt x="4915560" y="1286522"/>
                  </a:lnTo>
                  <a:lnTo>
                    <a:pt x="5046307" y="1283487"/>
                  </a:lnTo>
                  <a:lnTo>
                    <a:pt x="5057292" y="1283106"/>
                  </a:lnTo>
                  <a:lnTo>
                    <a:pt x="5091023" y="1283106"/>
                  </a:lnTo>
                  <a:lnTo>
                    <a:pt x="5092154" y="1281595"/>
                  </a:lnTo>
                  <a:lnTo>
                    <a:pt x="5093297" y="1280452"/>
                  </a:lnTo>
                  <a:lnTo>
                    <a:pt x="5092916" y="1278559"/>
                  </a:lnTo>
                  <a:lnTo>
                    <a:pt x="5092916" y="1274762"/>
                  </a:lnTo>
                  <a:lnTo>
                    <a:pt x="5092535" y="1273251"/>
                  </a:lnTo>
                  <a:lnTo>
                    <a:pt x="5091658" y="1267498"/>
                  </a:lnTo>
                  <a:lnTo>
                    <a:pt x="5091608" y="1267193"/>
                  </a:lnTo>
                  <a:lnTo>
                    <a:pt x="5091493" y="1266431"/>
                  </a:lnTo>
                  <a:lnTo>
                    <a:pt x="5091023" y="1263396"/>
                  </a:lnTo>
                  <a:lnTo>
                    <a:pt x="5090630" y="1261427"/>
                  </a:lnTo>
                  <a:lnTo>
                    <a:pt x="5090325" y="1261427"/>
                  </a:lnTo>
                  <a:lnTo>
                    <a:pt x="5087607" y="1260741"/>
                  </a:lnTo>
                  <a:lnTo>
                    <a:pt x="5086477" y="1260741"/>
                  </a:lnTo>
                  <a:lnTo>
                    <a:pt x="5080520" y="1261427"/>
                  </a:lnTo>
                  <a:lnTo>
                    <a:pt x="5075796" y="1261910"/>
                  </a:lnTo>
                  <a:lnTo>
                    <a:pt x="5050256" y="1263992"/>
                  </a:lnTo>
                  <a:lnTo>
                    <a:pt x="5042916" y="1264462"/>
                  </a:lnTo>
                  <a:lnTo>
                    <a:pt x="4970958" y="1267193"/>
                  </a:lnTo>
                  <a:lnTo>
                    <a:pt x="4971326" y="1267193"/>
                  </a:lnTo>
                  <a:lnTo>
                    <a:pt x="4961344" y="1267498"/>
                  </a:lnTo>
                  <a:lnTo>
                    <a:pt x="4911420" y="1267498"/>
                  </a:lnTo>
                  <a:lnTo>
                    <a:pt x="4890922" y="1266431"/>
                  </a:lnTo>
                  <a:lnTo>
                    <a:pt x="4886757" y="1266431"/>
                  </a:lnTo>
                  <a:lnTo>
                    <a:pt x="4884864" y="1269847"/>
                  </a:lnTo>
                  <a:lnTo>
                    <a:pt x="4887900" y="1275905"/>
                  </a:lnTo>
                  <a:lnTo>
                    <a:pt x="4891684" y="1295234"/>
                  </a:lnTo>
                  <a:lnTo>
                    <a:pt x="4891773" y="1398333"/>
                  </a:lnTo>
                  <a:lnTo>
                    <a:pt x="4891862" y="1399374"/>
                  </a:lnTo>
                  <a:lnTo>
                    <a:pt x="4891976" y="1400581"/>
                  </a:lnTo>
                  <a:lnTo>
                    <a:pt x="4892091" y="1401876"/>
                  </a:lnTo>
                  <a:lnTo>
                    <a:pt x="4892141" y="1402321"/>
                  </a:lnTo>
                  <a:lnTo>
                    <a:pt x="4892345" y="1404569"/>
                  </a:lnTo>
                  <a:lnTo>
                    <a:pt x="4893919" y="1408811"/>
                  </a:lnTo>
                  <a:lnTo>
                    <a:pt x="4896993" y="1413471"/>
                  </a:lnTo>
                  <a:lnTo>
                    <a:pt x="4902301" y="1421053"/>
                  </a:lnTo>
                  <a:lnTo>
                    <a:pt x="5055895" y="1417637"/>
                  </a:lnTo>
                  <a:lnTo>
                    <a:pt x="5094808" y="1417637"/>
                  </a:lnTo>
                  <a:lnTo>
                    <a:pt x="5097843" y="1416126"/>
                  </a:lnTo>
                  <a:close/>
                </a:path>
                <a:path w="8114030" h="2199640">
                  <a:moveTo>
                    <a:pt x="5105349" y="23114"/>
                  </a:moveTo>
                  <a:lnTo>
                    <a:pt x="5103076" y="23114"/>
                  </a:lnTo>
                  <a:lnTo>
                    <a:pt x="5101183" y="22733"/>
                  </a:lnTo>
                  <a:lnTo>
                    <a:pt x="5078438" y="22733"/>
                  </a:lnTo>
                  <a:lnTo>
                    <a:pt x="5076545" y="24625"/>
                  </a:lnTo>
                  <a:lnTo>
                    <a:pt x="5077307" y="26517"/>
                  </a:lnTo>
                  <a:lnTo>
                    <a:pt x="5079200" y="30314"/>
                  </a:lnTo>
                  <a:lnTo>
                    <a:pt x="5081854" y="47739"/>
                  </a:lnTo>
                  <a:lnTo>
                    <a:pt x="5081613" y="56845"/>
                  </a:lnTo>
                  <a:lnTo>
                    <a:pt x="5081092" y="79578"/>
                  </a:lnTo>
                  <a:lnTo>
                    <a:pt x="5081092" y="99288"/>
                  </a:lnTo>
                  <a:lnTo>
                    <a:pt x="5081079" y="100799"/>
                  </a:lnTo>
                  <a:lnTo>
                    <a:pt x="5080711" y="159918"/>
                  </a:lnTo>
                  <a:lnTo>
                    <a:pt x="5021504" y="162623"/>
                  </a:lnTo>
                  <a:lnTo>
                    <a:pt x="5012779" y="162763"/>
                  </a:lnTo>
                  <a:lnTo>
                    <a:pt x="5007330" y="162623"/>
                  </a:lnTo>
                  <a:lnTo>
                    <a:pt x="5001882" y="162191"/>
                  </a:lnTo>
                  <a:lnTo>
                    <a:pt x="5001869" y="159918"/>
                  </a:lnTo>
                  <a:lnTo>
                    <a:pt x="5001742" y="139369"/>
                  </a:lnTo>
                  <a:lnTo>
                    <a:pt x="5001514" y="100799"/>
                  </a:lnTo>
                  <a:lnTo>
                    <a:pt x="5009464" y="100037"/>
                  </a:lnTo>
                  <a:lnTo>
                    <a:pt x="5069611" y="99288"/>
                  </a:lnTo>
                  <a:lnTo>
                    <a:pt x="5081092" y="99288"/>
                  </a:lnTo>
                  <a:lnTo>
                    <a:pt x="5081092" y="79578"/>
                  </a:lnTo>
                  <a:lnTo>
                    <a:pt x="5068913" y="80314"/>
                  </a:lnTo>
                  <a:lnTo>
                    <a:pt x="5039144" y="81419"/>
                  </a:lnTo>
                  <a:lnTo>
                    <a:pt x="5041722" y="81419"/>
                  </a:lnTo>
                  <a:lnTo>
                    <a:pt x="5011293" y="81851"/>
                  </a:lnTo>
                  <a:lnTo>
                    <a:pt x="5001514" y="81851"/>
                  </a:lnTo>
                  <a:lnTo>
                    <a:pt x="5001514" y="42443"/>
                  </a:lnTo>
                  <a:lnTo>
                    <a:pt x="5001768" y="35610"/>
                  </a:lnTo>
                  <a:lnTo>
                    <a:pt x="5001882" y="28422"/>
                  </a:lnTo>
                  <a:lnTo>
                    <a:pt x="4998859" y="28422"/>
                  </a:lnTo>
                  <a:lnTo>
                    <a:pt x="4977638" y="28041"/>
                  </a:lnTo>
                  <a:lnTo>
                    <a:pt x="4973840" y="28041"/>
                  </a:lnTo>
                  <a:lnTo>
                    <a:pt x="4973955" y="28422"/>
                  </a:lnTo>
                  <a:lnTo>
                    <a:pt x="4976114" y="35610"/>
                  </a:lnTo>
                  <a:lnTo>
                    <a:pt x="4979149" y="56845"/>
                  </a:lnTo>
                  <a:lnTo>
                    <a:pt x="4979162" y="67830"/>
                  </a:lnTo>
                  <a:lnTo>
                    <a:pt x="4979276" y="80022"/>
                  </a:lnTo>
                  <a:lnTo>
                    <a:pt x="4979365" y="88887"/>
                  </a:lnTo>
                  <a:lnTo>
                    <a:pt x="4979479" y="100799"/>
                  </a:lnTo>
                  <a:lnTo>
                    <a:pt x="4979822" y="139369"/>
                  </a:lnTo>
                  <a:lnTo>
                    <a:pt x="4979911" y="170535"/>
                  </a:lnTo>
                  <a:lnTo>
                    <a:pt x="4979530" y="178485"/>
                  </a:lnTo>
                  <a:lnTo>
                    <a:pt x="4979530" y="183032"/>
                  </a:lnTo>
                  <a:lnTo>
                    <a:pt x="4981803" y="183794"/>
                  </a:lnTo>
                  <a:lnTo>
                    <a:pt x="4983315" y="183794"/>
                  </a:lnTo>
                  <a:lnTo>
                    <a:pt x="4992040" y="182664"/>
                  </a:lnTo>
                  <a:lnTo>
                    <a:pt x="5001514" y="181902"/>
                  </a:lnTo>
                  <a:lnTo>
                    <a:pt x="5003787" y="181902"/>
                  </a:lnTo>
                  <a:lnTo>
                    <a:pt x="5024856" y="181190"/>
                  </a:lnTo>
                  <a:lnTo>
                    <a:pt x="5097386" y="180009"/>
                  </a:lnTo>
                  <a:lnTo>
                    <a:pt x="5103457" y="180009"/>
                  </a:lnTo>
                  <a:lnTo>
                    <a:pt x="5103533" y="162763"/>
                  </a:lnTo>
                  <a:lnTo>
                    <a:pt x="5103558" y="159918"/>
                  </a:lnTo>
                  <a:lnTo>
                    <a:pt x="5103990" y="99288"/>
                  </a:lnTo>
                  <a:lnTo>
                    <a:pt x="5104104" y="81851"/>
                  </a:lnTo>
                  <a:lnTo>
                    <a:pt x="5104206" y="54559"/>
                  </a:lnTo>
                  <a:lnTo>
                    <a:pt x="5105285" y="28422"/>
                  </a:lnTo>
                  <a:lnTo>
                    <a:pt x="5105349" y="23114"/>
                  </a:lnTo>
                  <a:close/>
                </a:path>
                <a:path w="8114030" h="2199640">
                  <a:moveTo>
                    <a:pt x="5114976" y="618236"/>
                  </a:moveTo>
                  <a:lnTo>
                    <a:pt x="5112334" y="618236"/>
                  </a:lnTo>
                  <a:lnTo>
                    <a:pt x="5090731" y="617486"/>
                  </a:lnTo>
                  <a:lnTo>
                    <a:pt x="5086934" y="617486"/>
                  </a:lnTo>
                  <a:lnTo>
                    <a:pt x="5085042" y="619379"/>
                  </a:lnTo>
                  <a:lnTo>
                    <a:pt x="5085804" y="621271"/>
                  </a:lnTo>
                  <a:lnTo>
                    <a:pt x="5087696" y="625055"/>
                  </a:lnTo>
                  <a:lnTo>
                    <a:pt x="5089195" y="644728"/>
                  </a:lnTo>
                  <a:lnTo>
                    <a:pt x="5089474" y="649947"/>
                  </a:lnTo>
                  <a:lnTo>
                    <a:pt x="5089588" y="939609"/>
                  </a:lnTo>
                  <a:lnTo>
                    <a:pt x="5091112" y="939609"/>
                  </a:lnTo>
                  <a:lnTo>
                    <a:pt x="5110429" y="938466"/>
                  </a:lnTo>
                  <a:lnTo>
                    <a:pt x="5112334" y="938085"/>
                  </a:lnTo>
                  <a:lnTo>
                    <a:pt x="5113464" y="935812"/>
                  </a:lnTo>
                  <a:lnTo>
                    <a:pt x="5113579" y="649947"/>
                  </a:lnTo>
                  <a:lnTo>
                    <a:pt x="5113667" y="644728"/>
                  </a:lnTo>
                  <a:lnTo>
                    <a:pt x="5113845" y="635292"/>
                  </a:lnTo>
                  <a:lnTo>
                    <a:pt x="5114976" y="621271"/>
                  </a:lnTo>
                  <a:lnTo>
                    <a:pt x="5114976" y="618236"/>
                  </a:lnTo>
                  <a:close/>
                </a:path>
                <a:path w="8114030" h="2199640">
                  <a:moveTo>
                    <a:pt x="5151285" y="1503286"/>
                  </a:moveTo>
                  <a:lnTo>
                    <a:pt x="5149799" y="1491449"/>
                  </a:lnTo>
                  <a:lnTo>
                    <a:pt x="5149774" y="1491221"/>
                  </a:lnTo>
                  <a:lnTo>
                    <a:pt x="5149647" y="1490243"/>
                  </a:lnTo>
                  <a:lnTo>
                    <a:pt x="5149558" y="1489557"/>
                  </a:lnTo>
                  <a:lnTo>
                    <a:pt x="5149012" y="1485099"/>
                  </a:lnTo>
                  <a:lnTo>
                    <a:pt x="5148935" y="1484718"/>
                  </a:lnTo>
                  <a:lnTo>
                    <a:pt x="5148631" y="1483207"/>
                  </a:lnTo>
                  <a:lnTo>
                    <a:pt x="5146357" y="1480934"/>
                  </a:lnTo>
                  <a:lnTo>
                    <a:pt x="5142560" y="1481683"/>
                  </a:lnTo>
                  <a:lnTo>
                    <a:pt x="5134978" y="1483029"/>
                  </a:lnTo>
                  <a:lnTo>
                    <a:pt x="5093424" y="1486966"/>
                  </a:lnTo>
                  <a:lnTo>
                    <a:pt x="5073701" y="1488135"/>
                  </a:lnTo>
                  <a:lnTo>
                    <a:pt x="5074056" y="1488135"/>
                  </a:lnTo>
                  <a:lnTo>
                    <a:pt x="5025555" y="1489976"/>
                  </a:lnTo>
                  <a:lnTo>
                    <a:pt x="5016208" y="1490243"/>
                  </a:lnTo>
                  <a:lnTo>
                    <a:pt x="5016728" y="1490243"/>
                  </a:lnTo>
                  <a:lnTo>
                    <a:pt x="4963211" y="1491449"/>
                  </a:lnTo>
                  <a:lnTo>
                    <a:pt x="4902962" y="1491449"/>
                  </a:lnTo>
                  <a:lnTo>
                    <a:pt x="4888763" y="1491221"/>
                  </a:lnTo>
                  <a:lnTo>
                    <a:pt x="4890198" y="1491221"/>
                  </a:lnTo>
                  <a:lnTo>
                    <a:pt x="4864417" y="1490611"/>
                  </a:lnTo>
                  <a:lnTo>
                    <a:pt x="4855464" y="1490243"/>
                  </a:lnTo>
                  <a:lnTo>
                    <a:pt x="4847844" y="1489557"/>
                  </a:lnTo>
                  <a:lnTo>
                    <a:pt x="4848034" y="1489557"/>
                  </a:lnTo>
                  <a:lnTo>
                    <a:pt x="4839767" y="1488503"/>
                  </a:lnTo>
                  <a:lnTo>
                    <a:pt x="4837874" y="1488135"/>
                  </a:lnTo>
                  <a:lnTo>
                    <a:pt x="4836452" y="1490611"/>
                  </a:lnTo>
                  <a:lnTo>
                    <a:pt x="4836579" y="1491221"/>
                  </a:lnTo>
                  <a:lnTo>
                    <a:pt x="4836680" y="1491449"/>
                  </a:lnTo>
                  <a:lnTo>
                    <a:pt x="4838255" y="1497977"/>
                  </a:lnTo>
                  <a:lnTo>
                    <a:pt x="4840529" y="1506702"/>
                  </a:lnTo>
                  <a:lnTo>
                    <a:pt x="4842167" y="1511249"/>
                  </a:lnTo>
                  <a:lnTo>
                    <a:pt x="4842802" y="1513141"/>
                  </a:lnTo>
                  <a:lnTo>
                    <a:pt x="4845824" y="1515414"/>
                  </a:lnTo>
                  <a:lnTo>
                    <a:pt x="4850003" y="1515033"/>
                  </a:lnTo>
                  <a:lnTo>
                    <a:pt x="4862817" y="1513700"/>
                  </a:lnTo>
                  <a:lnTo>
                    <a:pt x="4872977" y="1512862"/>
                  </a:lnTo>
                  <a:lnTo>
                    <a:pt x="4885753" y="1512163"/>
                  </a:lnTo>
                  <a:lnTo>
                    <a:pt x="4942840" y="1509801"/>
                  </a:lnTo>
                  <a:lnTo>
                    <a:pt x="5013769" y="1508213"/>
                  </a:lnTo>
                  <a:lnTo>
                    <a:pt x="5030762" y="1507959"/>
                  </a:lnTo>
                  <a:lnTo>
                    <a:pt x="5134902" y="1507959"/>
                  </a:lnTo>
                  <a:lnTo>
                    <a:pt x="5144084" y="1508213"/>
                  </a:lnTo>
                  <a:lnTo>
                    <a:pt x="5149012" y="1508213"/>
                  </a:lnTo>
                  <a:lnTo>
                    <a:pt x="5149202" y="1507959"/>
                  </a:lnTo>
                  <a:lnTo>
                    <a:pt x="5151285" y="1505178"/>
                  </a:lnTo>
                  <a:lnTo>
                    <a:pt x="5151285" y="1503286"/>
                  </a:lnTo>
                  <a:close/>
                </a:path>
                <a:path w="8114030" h="2199640">
                  <a:moveTo>
                    <a:pt x="5237988" y="368"/>
                  </a:moveTo>
                  <a:lnTo>
                    <a:pt x="5236464" y="368"/>
                  </a:lnTo>
                  <a:lnTo>
                    <a:pt x="5213731" y="0"/>
                  </a:lnTo>
                  <a:lnTo>
                    <a:pt x="5212219" y="0"/>
                  </a:lnTo>
                  <a:lnTo>
                    <a:pt x="5210327" y="1892"/>
                  </a:lnTo>
                  <a:lnTo>
                    <a:pt x="5212829" y="8166"/>
                  </a:lnTo>
                  <a:lnTo>
                    <a:pt x="5213731" y="13258"/>
                  </a:lnTo>
                  <a:lnTo>
                    <a:pt x="5213794" y="14973"/>
                  </a:lnTo>
                  <a:lnTo>
                    <a:pt x="5214010" y="20840"/>
                  </a:lnTo>
                  <a:lnTo>
                    <a:pt x="5214112" y="93218"/>
                  </a:lnTo>
                  <a:lnTo>
                    <a:pt x="5205019" y="93980"/>
                  </a:lnTo>
                  <a:lnTo>
                    <a:pt x="5169776" y="93980"/>
                  </a:lnTo>
                  <a:lnTo>
                    <a:pt x="5169814" y="20840"/>
                  </a:lnTo>
                  <a:lnTo>
                    <a:pt x="5170525" y="9474"/>
                  </a:lnTo>
                  <a:lnTo>
                    <a:pt x="5170525" y="6057"/>
                  </a:lnTo>
                  <a:lnTo>
                    <a:pt x="5168633" y="6057"/>
                  </a:lnTo>
                  <a:lnTo>
                    <a:pt x="5146268" y="5676"/>
                  </a:lnTo>
                  <a:lnTo>
                    <a:pt x="5144757" y="5676"/>
                  </a:lnTo>
                  <a:lnTo>
                    <a:pt x="5142865" y="7569"/>
                  </a:lnTo>
                  <a:lnTo>
                    <a:pt x="5143627" y="9474"/>
                  </a:lnTo>
                  <a:lnTo>
                    <a:pt x="5145595" y="14973"/>
                  </a:lnTo>
                  <a:lnTo>
                    <a:pt x="5146611" y="20840"/>
                  </a:lnTo>
                  <a:lnTo>
                    <a:pt x="5146662" y="22326"/>
                  </a:lnTo>
                  <a:lnTo>
                    <a:pt x="5146903" y="28790"/>
                  </a:lnTo>
                  <a:lnTo>
                    <a:pt x="5147030" y="193268"/>
                  </a:lnTo>
                  <a:lnTo>
                    <a:pt x="5148554" y="193268"/>
                  </a:lnTo>
                  <a:lnTo>
                    <a:pt x="5166741" y="192506"/>
                  </a:lnTo>
                  <a:lnTo>
                    <a:pt x="5168633" y="192138"/>
                  </a:lnTo>
                  <a:lnTo>
                    <a:pt x="5169776" y="189852"/>
                  </a:lnTo>
                  <a:lnTo>
                    <a:pt x="5169776" y="113690"/>
                  </a:lnTo>
                  <a:lnTo>
                    <a:pt x="5179619" y="113309"/>
                  </a:lnTo>
                  <a:lnTo>
                    <a:pt x="5203126" y="112928"/>
                  </a:lnTo>
                  <a:lnTo>
                    <a:pt x="5214112" y="112928"/>
                  </a:lnTo>
                  <a:lnTo>
                    <a:pt x="5214112" y="197053"/>
                  </a:lnTo>
                  <a:lnTo>
                    <a:pt x="5215623" y="197053"/>
                  </a:lnTo>
                  <a:lnTo>
                    <a:pt x="5233822" y="196303"/>
                  </a:lnTo>
                  <a:lnTo>
                    <a:pt x="5235714" y="195922"/>
                  </a:lnTo>
                  <a:lnTo>
                    <a:pt x="5236845" y="193649"/>
                  </a:lnTo>
                  <a:lnTo>
                    <a:pt x="5236845" y="112928"/>
                  </a:lnTo>
                  <a:lnTo>
                    <a:pt x="5236845" y="93980"/>
                  </a:lnTo>
                  <a:lnTo>
                    <a:pt x="5236845" y="28790"/>
                  </a:lnTo>
                  <a:lnTo>
                    <a:pt x="5237581" y="14973"/>
                  </a:lnTo>
                  <a:lnTo>
                    <a:pt x="5237645" y="13258"/>
                  </a:lnTo>
                  <a:lnTo>
                    <a:pt x="5237861" y="7569"/>
                  </a:lnTo>
                  <a:lnTo>
                    <a:pt x="5237988" y="368"/>
                  </a:lnTo>
                  <a:close/>
                </a:path>
                <a:path w="8114030" h="2199640">
                  <a:moveTo>
                    <a:pt x="5238013" y="223723"/>
                  </a:moveTo>
                  <a:lnTo>
                    <a:pt x="5237912" y="222453"/>
                  </a:lnTo>
                  <a:lnTo>
                    <a:pt x="5237835" y="222072"/>
                  </a:lnTo>
                  <a:lnTo>
                    <a:pt x="5237746" y="221615"/>
                  </a:lnTo>
                  <a:lnTo>
                    <a:pt x="5237670" y="221259"/>
                  </a:lnTo>
                  <a:lnTo>
                    <a:pt x="5237594" y="220840"/>
                  </a:lnTo>
                  <a:lnTo>
                    <a:pt x="5237162" y="220840"/>
                  </a:lnTo>
                  <a:lnTo>
                    <a:pt x="5235714" y="220560"/>
                  </a:lnTo>
                  <a:lnTo>
                    <a:pt x="5213350" y="217144"/>
                  </a:lnTo>
                  <a:lnTo>
                    <a:pt x="5211457" y="216763"/>
                  </a:lnTo>
                  <a:lnTo>
                    <a:pt x="5209946" y="217144"/>
                  </a:lnTo>
                  <a:lnTo>
                    <a:pt x="5209184" y="217144"/>
                  </a:lnTo>
                  <a:lnTo>
                    <a:pt x="5208422" y="217525"/>
                  </a:lnTo>
                  <a:lnTo>
                    <a:pt x="5208041" y="217525"/>
                  </a:lnTo>
                  <a:lnTo>
                    <a:pt x="5201602" y="219036"/>
                  </a:lnTo>
                  <a:lnTo>
                    <a:pt x="5180101" y="220840"/>
                  </a:lnTo>
                  <a:lnTo>
                    <a:pt x="5174221" y="221259"/>
                  </a:lnTo>
                  <a:lnTo>
                    <a:pt x="5148885" y="222453"/>
                  </a:lnTo>
                  <a:lnTo>
                    <a:pt x="5110645" y="223723"/>
                  </a:lnTo>
                  <a:lnTo>
                    <a:pt x="5061661" y="223723"/>
                  </a:lnTo>
                  <a:lnTo>
                    <a:pt x="5044325" y="223202"/>
                  </a:lnTo>
                  <a:lnTo>
                    <a:pt x="5039030" y="222453"/>
                  </a:lnTo>
                  <a:lnTo>
                    <a:pt x="5037137" y="222072"/>
                  </a:lnTo>
                  <a:lnTo>
                    <a:pt x="5035613" y="224345"/>
                  </a:lnTo>
                  <a:lnTo>
                    <a:pt x="5035994" y="225107"/>
                  </a:lnTo>
                  <a:lnTo>
                    <a:pt x="5039779" y="241401"/>
                  </a:lnTo>
                  <a:lnTo>
                    <a:pt x="5039779" y="241782"/>
                  </a:lnTo>
                  <a:lnTo>
                    <a:pt x="5040160" y="242150"/>
                  </a:lnTo>
                  <a:lnTo>
                    <a:pt x="5040922" y="244055"/>
                  </a:lnTo>
                  <a:lnTo>
                    <a:pt x="5043195" y="246710"/>
                  </a:lnTo>
                  <a:lnTo>
                    <a:pt x="5046980" y="246329"/>
                  </a:lnTo>
                  <a:lnTo>
                    <a:pt x="5056454" y="245567"/>
                  </a:lnTo>
                  <a:lnTo>
                    <a:pt x="5080330" y="244055"/>
                  </a:lnTo>
                  <a:lnTo>
                    <a:pt x="5089804" y="243293"/>
                  </a:lnTo>
                  <a:lnTo>
                    <a:pt x="5097767" y="242912"/>
                  </a:lnTo>
                  <a:lnTo>
                    <a:pt x="5197818" y="239877"/>
                  </a:lnTo>
                  <a:lnTo>
                    <a:pt x="5209946" y="239877"/>
                  </a:lnTo>
                  <a:lnTo>
                    <a:pt x="5211076" y="241401"/>
                  </a:lnTo>
                  <a:lnTo>
                    <a:pt x="5211076" y="346748"/>
                  </a:lnTo>
                  <a:lnTo>
                    <a:pt x="5212600" y="346748"/>
                  </a:lnTo>
                  <a:lnTo>
                    <a:pt x="5230025" y="345998"/>
                  </a:lnTo>
                  <a:lnTo>
                    <a:pt x="5231917" y="345617"/>
                  </a:lnTo>
                  <a:lnTo>
                    <a:pt x="5235333" y="344093"/>
                  </a:lnTo>
                  <a:lnTo>
                    <a:pt x="5235333" y="339547"/>
                  </a:lnTo>
                  <a:lnTo>
                    <a:pt x="5235714" y="266026"/>
                  </a:lnTo>
                  <a:lnTo>
                    <a:pt x="5235714" y="256933"/>
                  </a:lnTo>
                  <a:lnTo>
                    <a:pt x="5236578" y="239877"/>
                  </a:lnTo>
                  <a:lnTo>
                    <a:pt x="5236845" y="234581"/>
                  </a:lnTo>
                  <a:lnTo>
                    <a:pt x="5238013" y="223723"/>
                  </a:lnTo>
                  <a:close/>
                </a:path>
                <a:path w="8114030" h="2199640">
                  <a:moveTo>
                    <a:pt x="5463819" y="766800"/>
                  </a:moveTo>
                  <a:lnTo>
                    <a:pt x="5413946" y="733209"/>
                  </a:lnTo>
                  <a:lnTo>
                    <a:pt x="5367325" y="708812"/>
                  </a:lnTo>
                  <a:lnTo>
                    <a:pt x="5337251" y="694029"/>
                  </a:lnTo>
                  <a:lnTo>
                    <a:pt x="5344807" y="680923"/>
                  </a:lnTo>
                  <a:lnTo>
                    <a:pt x="5347246" y="676529"/>
                  </a:lnTo>
                  <a:lnTo>
                    <a:pt x="5349887" y="671461"/>
                  </a:lnTo>
                  <a:lnTo>
                    <a:pt x="5360746" y="650074"/>
                  </a:lnTo>
                  <a:lnTo>
                    <a:pt x="5364531" y="642493"/>
                  </a:lnTo>
                  <a:lnTo>
                    <a:pt x="5366804" y="639457"/>
                  </a:lnTo>
                  <a:lnTo>
                    <a:pt x="5363019" y="637946"/>
                  </a:lnTo>
                  <a:lnTo>
                    <a:pt x="5337251" y="628853"/>
                  </a:lnTo>
                  <a:lnTo>
                    <a:pt x="5332323" y="627710"/>
                  </a:lnTo>
                  <a:lnTo>
                    <a:pt x="5332323" y="631875"/>
                  </a:lnTo>
                  <a:lnTo>
                    <a:pt x="5331942" y="637946"/>
                  </a:lnTo>
                  <a:lnTo>
                    <a:pt x="5326634" y="655751"/>
                  </a:lnTo>
                  <a:lnTo>
                    <a:pt x="5320195" y="672807"/>
                  </a:lnTo>
                  <a:lnTo>
                    <a:pt x="5317160" y="677735"/>
                  </a:lnTo>
                  <a:lnTo>
                    <a:pt x="5312080" y="688124"/>
                  </a:lnTo>
                  <a:lnTo>
                    <a:pt x="5281549" y="726846"/>
                  </a:lnTo>
                  <a:lnTo>
                    <a:pt x="5251602" y="752767"/>
                  </a:lnTo>
                  <a:lnTo>
                    <a:pt x="5217338" y="775576"/>
                  </a:lnTo>
                  <a:lnTo>
                    <a:pt x="5201196" y="783094"/>
                  </a:lnTo>
                  <a:lnTo>
                    <a:pt x="5200434" y="783844"/>
                  </a:lnTo>
                  <a:lnTo>
                    <a:pt x="5197792" y="785368"/>
                  </a:lnTo>
                  <a:lnTo>
                    <a:pt x="5211813" y="799388"/>
                  </a:lnTo>
                  <a:lnTo>
                    <a:pt x="5218252" y="800150"/>
                  </a:lnTo>
                  <a:lnTo>
                    <a:pt x="5220525" y="799007"/>
                  </a:lnTo>
                  <a:lnTo>
                    <a:pt x="5259514" y="777163"/>
                  </a:lnTo>
                  <a:lnTo>
                    <a:pt x="5301754" y="739990"/>
                  </a:lnTo>
                  <a:lnTo>
                    <a:pt x="5327396" y="708812"/>
                  </a:lnTo>
                  <a:lnTo>
                    <a:pt x="5335321" y="712470"/>
                  </a:lnTo>
                  <a:lnTo>
                    <a:pt x="5373268" y="734364"/>
                  </a:lnTo>
                  <a:lnTo>
                    <a:pt x="5405907" y="756183"/>
                  </a:lnTo>
                  <a:lnTo>
                    <a:pt x="5437721" y="781824"/>
                  </a:lnTo>
                  <a:lnTo>
                    <a:pt x="5445252" y="789914"/>
                  </a:lnTo>
                  <a:lnTo>
                    <a:pt x="5451691" y="783475"/>
                  </a:lnTo>
                  <a:lnTo>
                    <a:pt x="5459654" y="774001"/>
                  </a:lnTo>
                  <a:lnTo>
                    <a:pt x="5461927" y="769823"/>
                  </a:lnTo>
                  <a:lnTo>
                    <a:pt x="5463819" y="766800"/>
                  </a:lnTo>
                  <a:close/>
                </a:path>
                <a:path w="8114030" h="2199640">
                  <a:moveTo>
                    <a:pt x="5471731" y="1270215"/>
                  </a:moveTo>
                  <a:lnTo>
                    <a:pt x="5467947" y="1268704"/>
                  </a:lnTo>
                  <a:lnTo>
                    <a:pt x="5467185" y="1268323"/>
                  </a:lnTo>
                  <a:lnTo>
                    <a:pt x="5463972" y="1266863"/>
                  </a:lnTo>
                  <a:lnTo>
                    <a:pt x="5458841" y="1264539"/>
                  </a:lnTo>
                  <a:lnTo>
                    <a:pt x="5448986" y="1260373"/>
                  </a:lnTo>
                  <a:lnTo>
                    <a:pt x="5445963" y="1259611"/>
                  </a:lnTo>
                  <a:lnTo>
                    <a:pt x="5443690" y="1258849"/>
                  </a:lnTo>
                  <a:lnTo>
                    <a:pt x="5441797" y="1259611"/>
                  </a:lnTo>
                  <a:lnTo>
                    <a:pt x="5441416" y="1259611"/>
                  </a:lnTo>
                  <a:lnTo>
                    <a:pt x="5426634" y="1262265"/>
                  </a:lnTo>
                  <a:lnTo>
                    <a:pt x="5416689" y="1263383"/>
                  </a:lnTo>
                  <a:lnTo>
                    <a:pt x="5409628" y="1264081"/>
                  </a:lnTo>
                  <a:lnTo>
                    <a:pt x="5379148" y="1266253"/>
                  </a:lnTo>
                  <a:lnTo>
                    <a:pt x="5373598" y="1266545"/>
                  </a:lnTo>
                  <a:lnTo>
                    <a:pt x="5376037" y="1266545"/>
                  </a:lnTo>
                  <a:lnTo>
                    <a:pt x="5363451" y="1266863"/>
                  </a:lnTo>
                  <a:lnTo>
                    <a:pt x="5331231" y="1266863"/>
                  </a:lnTo>
                  <a:lnTo>
                    <a:pt x="5325910" y="1266545"/>
                  </a:lnTo>
                  <a:lnTo>
                    <a:pt x="5315978" y="1265669"/>
                  </a:lnTo>
                  <a:lnTo>
                    <a:pt x="5314073" y="1265288"/>
                  </a:lnTo>
                  <a:lnTo>
                    <a:pt x="5313946" y="1265478"/>
                  </a:lnTo>
                  <a:lnTo>
                    <a:pt x="5313819" y="1265669"/>
                  </a:lnTo>
                  <a:lnTo>
                    <a:pt x="5312562" y="1267574"/>
                  </a:lnTo>
                  <a:lnTo>
                    <a:pt x="5312943" y="1268323"/>
                  </a:lnTo>
                  <a:lnTo>
                    <a:pt x="5313032" y="1268704"/>
                  </a:lnTo>
                  <a:lnTo>
                    <a:pt x="5314454" y="1274762"/>
                  </a:lnTo>
                  <a:lnTo>
                    <a:pt x="5315978" y="1280452"/>
                  </a:lnTo>
                  <a:lnTo>
                    <a:pt x="5317490" y="1284617"/>
                  </a:lnTo>
                  <a:lnTo>
                    <a:pt x="5317490" y="1284998"/>
                  </a:lnTo>
                  <a:lnTo>
                    <a:pt x="5317871" y="1285379"/>
                  </a:lnTo>
                  <a:lnTo>
                    <a:pt x="5318620" y="1287272"/>
                  </a:lnTo>
                  <a:lnTo>
                    <a:pt x="5320893" y="1289926"/>
                  </a:lnTo>
                  <a:lnTo>
                    <a:pt x="5359933" y="1286141"/>
                  </a:lnTo>
                  <a:lnTo>
                    <a:pt x="5412676" y="1282446"/>
                  </a:lnTo>
                  <a:lnTo>
                    <a:pt x="5435346" y="1281595"/>
                  </a:lnTo>
                  <a:lnTo>
                    <a:pt x="5438762" y="1281595"/>
                  </a:lnTo>
                  <a:lnTo>
                    <a:pt x="5438686" y="1282446"/>
                  </a:lnTo>
                  <a:lnTo>
                    <a:pt x="5438381" y="1285760"/>
                  </a:lnTo>
                  <a:lnTo>
                    <a:pt x="5438318" y="1286141"/>
                  </a:lnTo>
                  <a:lnTo>
                    <a:pt x="5436425" y="1297711"/>
                  </a:lnTo>
                  <a:lnTo>
                    <a:pt x="5414708" y="1340256"/>
                  </a:lnTo>
                  <a:lnTo>
                    <a:pt x="5378716" y="1381302"/>
                  </a:lnTo>
                  <a:lnTo>
                    <a:pt x="5348186" y="1406461"/>
                  </a:lnTo>
                  <a:lnTo>
                    <a:pt x="5316055" y="1427695"/>
                  </a:lnTo>
                  <a:lnTo>
                    <a:pt x="5302326" y="1434312"/>
                  </a:lnTo>
                  <a:lnTo>
                    <a:pt x="5299672" y="1436585"/>
                  </a:lnTo>
                  <a:lnTo>
                    <a:pt x="5301196" y="1438109"/>
                  </a:lnTo>
                  <a:lnTo>
                    <a:pt x="5309527" y="1446822"/>
                  </a:lnTo>
                  <a:lnTo>
                    <a:pt x="5312562" y="1449476"/>
                  </a:lnTo>
                  <a:lnTo>
                    <a:pt x="5318620" y="1448714"/>
                  </a:lnTo>
                  <a:lnTo>
                    <a:pt x="5321655" y="1446822"/>
                  </a:lnTo>
                  <a:lnTo>
                    <a:pt x="5345531" y="1433271"/>
                  </a:lnTo>
                  <a:lnTo>
                    <a:pt x="5389867" y="1398117"/>
                  </a:lnTo>
                  <a:lnTo>
                    <a:pt x="5424297" y="1362100"/>
                  </a:lnTo>
                  <a:lnTo>
                    <a:pt x="5450510" y="1323162"/>
                  </a:lnTo>
                  <a:lnTo>
                    <a:pt x="5459603" y="1302816"/>
                  </a:lnTo>
                  <a:lnTo>
                    <a:pt x="5463387" y="1294091"/>
                  </a:lnTo>
                  <a:lnTo>
                    <a:pt x="5467947" y="1281595"/>
                  </a:lnTo>
                  <a:lnTo>
                    <a:pt x="5471731" y="1270215"/>
                  </a:lnTo>
                  <a:close/>
                </a:path>
                <a:path w="8114030" h="2199640">
                  <a:moveTo>
                    <a:pt x="5488076" y="889584"/>
                  </a:moveTo>
                  <a:lnTo>
                    <a:pt x="5486578" y="877595"/>
                  </a:lnTo>
                  <a:lnTo>
                    <a:pt x="5486514" y="877074"/>
                  </a:lnTo>
                  <a:lnTo>
                    <a:pt x="5486451" y="876528"/>
                  </a:lnTo>
                  <a:lnTo>
                    <a:pt x="5486349" y="875766"/>
                  </a:lnTo>
                  <a:lnTo>
                    <a:pt x="5486235" y="874801"/>
                  </a:lnTo>
                  <a:lnTo>
                    <a:pt x="5486184" y="874420"/>
                  </a:lnTo>
                  <a:lnTo>
                    <a:pt x="5486082" y="873594"/>
                  </a:lnTo>
                  <a:lnTo>
                    <a:pt x="5485993" y="872883"/>
                  </a:lnTo>
                  <a:lnTo>
                    <a:pt x="5485803" y="871385"/>
                  </a:lnTo>
                  <a:lnTo>
                    <a:pt x="5485422" y="869492"/>
                  </a:lnTo>
                  <a:lnTo>
                    <a:pt x="5483149" y="867219"/>
                  </a:lnTo>
                  <a:lnTo>
                    <a:pt x="5479364" y="867981"/>
                  </a:lnTo>
                  <a:lnTo>
                    <a:pt x="5472239" y="869099"/>
                  </a:lnTo>
                  <a:lnTo>
                    <a:pt x="5434000" y="872883"/>
                  </a:lnTo>
                  <a:lnTo>
                    <a:pt x="5371808" y="876249"/>
                  </a:lnTo>
                  <a:lnTo>
                    <a:pt x="5362905" y="876528"/>
                  </a:lnTo>
                  <a:lnTo>
                    <a:pt x="5363451" y="876528"/>
                  </a:lnTo>
                  <a:lnTo>
                    <a:pt x="5342928" y="877074"/>
                  </a:lnTo>
                  <a:lnTo>
                    <a:pt x="5342953" y="876249"/>
                  </a:lnTo>
                  <a:lnTo>
                    <a:pt x="5343080" y="871766"/>
                  </a:lnTo>
                  <a:lnTo>
                    <a:pt x="5343195" y="867219"/>
                  </a:lnTo>
                  <a:lnTo>
                    <a:pt x="5344071" y="835012"/>
                  </a:lnTo>
                  <a:lnTo>
                    <a:pt x="5344452" y="825157"/>
                  </a:lnTo>
                  <a:lnTo>
                    <a:pt x="5344490" y="823353"/>
                  </a:lnTo>
                  <a:lnTo>
                    <a:pt x="5344592" y="818476"/>
                  </a:lnTo>
                  <a:lnTo>
                    <a:pt x="5344833" y="806970"/>
                  </a:lnTo>
                  <a:lnTo>
                    <a:pt x="5345582" y="797115"/>
                  </a:lnTo>
                  <a:lnTo>
                    <a:pt x="5345582" y="793318"/>
                  </a:lnTo>
                  <a:lnTo>
                    <a:pt x="5316410" y="793318"/>
                  </a:lnTo>
                  <a:lnTo>
                    <a:pt x="5319433" y="800900"/>
                  </a:lnTo>
                  <a:lnTo>
                    <a:pt x="5320576" y="811898"/>
                  </a:lnTo>
                  <a:lnTo>
                    <a:pt x="5321236" y="818476"/>
                  </a:lnTo>
                  <a:lnTo>
                    <a:pt x="5321566" y="823353"/>
                  </a:lnTo>
                  <a:lnTo>
                    <a:pt x="5321693" y="835012"/>
                  </a:lnTo>
                  <a:lnTo>
                    <a:pt x="5321706" y="877455"/>
                  </a:lnTo>
                  <a:lnTo>
                    <a:pt x="5316715" y="877595"/>
                  </a:lnTo>
                  <a:lnTo>
                    <a:pt x="5230901" y="877595"/>
                  </a:lnTo>
                  <a:lnTo>
                    <a:pt x="5201297" y="876909"/>
                  </a:lnTo>
                  <a:lnTo>
                    <a:pt x="5192293" y="876528"/>
                  </a:lnTo>
                  <a:lnTo>
                    <a:pt x="5185283" y="875906"/>
                  </a:lnTo>
                  <a:lnTo>
                    <a:pt x="5176558" y="874801"/>
                  </a:lnTo>
                  <a:lnTo>
                    <a:pt x="5174666" y="874420"/>
                  </a:lnTo>
                  <a:lnTo>
                    <a:pt x="5173256" y="876909"/>
                  </a:lnTo>
                  <a:lnTo>
                    <a:pt x="5173345" y="877455"/>
                  </a:lnTo>
                  <a:lnTo>
                    <a:pt x="5173408" y="877595"/>
                  </a:lnTo>
                  <a:lnTo>
                    <a:pt x="5173535" y="877836"/>
                  </a:lnTo>
                  <a:lnTo>
                    <a:pt x="5175047" y="884275"/>
                  </a:lnTo>
                  <a:lnTo>
                    <a:pt x="5177320" y="892987"/>
                  </a:lnTo>
                  <a:lnTo>
                    <a:pt x="5178958" y="897534"/>
                  </a:lnTo>
                  <a:lnTo>
                    <a:pt x="5179593" y="899439"/>
                  </a:lnTo>
                  <a:lnTo>
                    <a:pt x="5182628" y="901712"/>
                  </a:lnTo>
                  <a:lnTo>
                    <a:pt x="5186794" y="901331"/>
                  </a:lnTo>
                  <a:lnTo>
                    <a:pt x="5199621" y="899985"/>
                  </a:lnTo>
                  <a:lnTo>
                    <a:pt x="5209768" y="899147"/>
                  </a:lnTo>
                  <a:lnTo>
                    <a:pt x="5222557" y="898448"/>
                  </a:lnTo>
                  <a:lnTo>
                    <a:pt x="5279644" y="896099"/>
                  </a:lnTo>
                  <a:lnTo>
                    <a:pt x="5350573" y="894511"/>
                  </a:lnTo>
                  <a:lnTo>
                    <a:pt x="5367566" y="894245"/>
                  </a:lnTo>
                  <a:lnTo>
                    <a:pt x="5471706" y="894245"/>
                  </a:lnTo>
                  <a:lnTo>
                    <a:pt x="5480875" y="894511"/>
                  </a:lnTo>
                  <a:lnTo>
                    <a:pt x="5485803" y="894511"/>
                  </a:lnTo>
                  <a:lnTo>
                    <a:pt x="5486006" y="894245"/>
                  </a:lnTo>
                  <a:lnTo>
                    <a:pt x="5488076" y="891476"/>
                  </a:lnTo>
                  <a:lnTo>
                    <a:pt x="5488076" y="889584"/>
                  </a:lnTo>
                  <a:close/>
                </a:path>
                <a:path w="8114030" h="2199640">
                  <a:moveTo>
                    <a:pt x="5520893" y="6057"/>
                  </a:moveTo>
                  <a:lnTo>
                    <a:pt x="5518988" y="6057"/>
                  </a:lnTo>
                  <a:lnTo>
                    <a:pt x="5496636" y="5676"/>
                  </a:lnTo>
                  <a:lnTo>
                    <a:pt x="5495112" y="5676"/>
                  </a:lnTo>
                  <a:lnTo>
                    <a:pt x="5493220" y="7569"/>
                  </a:lnTo>
                  <a:lnTo>
                    <a:pt x="5493982" y="9474"/>
                  </a:lnTo>
                  <a:lnTo>
                    <a:pt x="5495950" y="14973"/>
                  </a:lnTo>
                  <a:lnTo>
                    <a:pt x="5496966" y="20840"/>
                  </a:lnTo>
                  <a:lnTo>
                    <a:pt x="5497017" y="22326"/>
                  </a:lnTo>
                  <a:lnTo>
                    <a:pt x="5497271" y="28790"/>
                  </a:lnTo>
                  <a:lnTo>
                    <a:pt x="5497385" y="100799"/>
                  </a:lnTo>
                  <a:lnTo>
                    <a:pt x="5487543" y="101180"/>
                  </a:lnTo>
                  <a:lnTo>
                    <a:pt x="5465940" y="102311"/>
                  </a:lnTo>
                  <a:lnTo>
                    <a:pt x="5456085" y="101942"/>
                  </a:lnTo>
                  <a:lnTo>
                    <a:pt x="5456009" y="100799"/>
                  </a:lnTo>
                  <a:lnTo>
                    <a:pt x="5455272" y="89433"/>
                  </a:lnTo>
                  <a:lnTo>
                    <a:pt x="5453812" y="81546"/>
                  </a:lnTo>
                  <a:lnTo>
                    <a:pt x="5431993" y="51346"/>
                  </a:lnTo>
                  <a:lnTo>
                    <a:pt x="5431993" y="93497"/>
                  </a:lnTo>
                  <a:lnTo>
                    <a:pt x="5431980" y="121551"/>
                  </a:lnTo>
                  <a:lnTo>
                    <a:pt x="5409438" y="154305"/>
                  </a:lnTo>
                  <a:lnTo>
                    <a:pt x="5381803" y="160680"/>
                  </a:lnTo>
                  <a:lnTo>
                    <a:pt x="5369306" y="160477"/>
                  </a:lnTo>
                  <a:lnTo>
                    <a:pt x="5336959" y="139941"/>
                  </a:lnTo>
                  <a:lnTo>
                    <a:pt x="5330787" y="118605"/>
                  </a:lnTo>
                  <a:lnTo>
                    <a:pt x="5330647" y="109893"/>
                  </a:lnTo>
                  <a:lnTo>
                    <a:pt x="5345430" y="71424"/>
                  </a:lnTo>
                  <a:lnTo>
                    <a:pt x="5381803" y="56083"/>
                  </a:lnTo>
                  <a:lnTo>
                    <a:pt x="5395163" y="55867"/>
                  </a:lnTo>
                  <a:lnTo>
                    <a:pt x="5403431" y="57213"/>
                  </a:lnTo>
                  <a:lnTo>
                    <a:pt x="5430482" y="85166"/>
                  </a:lnTo>
                  <a:lnTo>
                    <a:pt x="5431993" y="93497"/>
                  </a:lnTo>
                  <a:lnTo>
                    <a:pt x="5431993" y="51346"/>
                  </a:lnTo>
                  <a:lnTo>
                    <a:pt x="5393829" y="37185"/>
                  </a:lnTo>
                  <a:lnTo>
                    <a:pt x="5373751" y="37769"/>
                  </a:lnTo>
                  <a:lnTo>
                    <a:pt x="5371033" y="37769"/>
                  </a:lnTo>
                  <a:lnTo>
                    <a:pt x="5335028" y="53098"/>
                  </a:lnTo>
                  <a:lnTo>
                    <a:pt x="5309159" y="89649"/>
                  </a:lnTo>
                  <a:lnTo>
                    <a:pt x="5308066" y="97599"/>
                  </a:lnTo>
                  <a:lnTo>
                    <a:pt x="5308066" y="122415"/>
                  </a:lnTo>
                  <a:lnTo>
                    <a:pt x="5329199" y="162382"/>
                  </a:lnTo>
                  <a:lnTo>
                    <a:pt x="5369344" y="180009"/>
                  </a:lnTo>
                  <a:lnTo>
                    <a:pt x="5381803" y="180009"/>
                  </a:lnTo>
                  <a:lnTo>
                    <a:pt x="5399405" y="179273"/>
                  </a:lnTo>
                  <a:lnTo>
                    <a:pt x="5398567" y="179273"/>
                  </a:lnTo>
                  <a:lnTo>
                    <a:pt x="5408879" y="177330"/>
                  </a:lnTo>
                  <a:lnTo>
                    <a:pt x="5417959" y="172466"/>
                  </a:lnTo>
                  <a:lnTo>
                    <a:pt x="5430126" y="163144"/>
                  </a:lnTo>
                  <a:lnTo>
                    <a:pt x="5433111" y="160680"/>
                  </a:lnTo>
                  <a:lnTo>
                    <a:pt x="5441912" y="153416"/>
                  </a:lnTo>
                  <a:lnTo>
                    <a:pt x="5448439" y="145732"/>
                  </a:lnTo>
                  <a:lnTo>
                    <a:pt x="5451995" y="136093"/>
                  </a:lnTo>
                  <a:lnTo>
                    <a:pt x="5454942" y="120510"/>
                  </a:lnTo>
                  <a:lnTo>
                    <a:pt x="5464416" y="119748"/>
                  </a:lnTo>
                  <a:lnTo>
                    <a:pt x="5497385" y="118605"/>
                  </a:lnTo>
                  <a:lnTo>
                    <a:pt x="5497385" y="236855"/>
                  </a:lnTo>
                  <a:lnTo>
                    <a:pt x="5498909" y="236855"/>
                  </a:lnTo>
                  <a:lnTo>
                    <a:pt x="5517096" y="236093"/>
                  </a:lnTo>
                  <a:lnTo>
                    <a:pt x="5518988" y="235712"/>
                  </a:lnTo>
                  <a:lnTo>
                    <a:pt x="5520131" y="233438"/>
                  </a:lnTo>
                  <a:lnTo>
                    <a:pt x="5520131" y="118605"/>
                  </a:lnTo>
                  <a:lnTo>
                    <a:pt x="5520131" y="102311"/>
                  </a:lnTo>
                  <a:lnTo>
                    <a:pt x="5520182" y="20840"/>
                  </a:lnTo>
                  <a:lnTo>
                    <a:pt x="5520893" y="9474"/>
                  </a:lnTo>
                  <a:lnTo>
                    <a:pt x="5520893" y="6057"/>
                  </a:lnTo>
                  <a:close/>
                </a:path>
                <a:path w="8114030" h="2199640">
                  <a:moveTo>
                    <a:pt x="5560034" y="1235354"/>
                  </a:moveTo>
                  <a:lnTo>
                    <a:pt x="5558129" y="1235354"/>
                  </a:lnTo>
                  <a:lnTo>
                    <a:pt x="5552071" y="1234973"/>
                  </a:lnTo>
                  <a:lnTo>
                    <a:pt x="5531993" y="1234973"/>
                  </a:lnTo>
                  <a:lnTo>
                    <a:pt x="5530088" y="1236865"/>
                  </a:lnTo>
                  <a:lnTo>
                    <a:pt x="5530850" y="1238770"/>
                  </a:lnTo>
                  <a:lnTo>
                    <a:pt x="5532742" y="1242555"/>
                  </a:lnTo>
                  <a:lnTo>
                    <a:pt x="5534241" y="1261922"/>
                  </a:lnTo>
                  <a:lnTo>
                    <a:pt x="5534520" y="1267091"/>
                  </a:lnTo>
                  <a:lnTo>
                    <a:pt x="5534634" y="1431658"/>
                  </a:lnTo>
                  <a:lnTo>
                    <a:pt x="5536158" y="1431658"/>
                  </a:lnTo>
                  <a:lnTo>
                    <a:pt x="5555488" y="1430528"/>
                  </a:lnTo>
                  <a:lnTo>
                    <a:pt x="5557380" y="1430147"/>
                  </a:lnTo>
                  <a:lnTo>
                    <a:pt x="5558510" y="1427873"/>
                  </a:lnTo>
                  <a:lnTo>
                    <a:pt x="5558625" y="1267091"/>
                  </a:lnTo>
                  <a:lnTo>
                    <a:pt x="5558726" y="1261922"/>
                  </a:lnTo>
                  <a:lnTo>
                    <a:pt x="5558891" y="1252410"/>
                  </a:lnTo>
                  <a:lnTo>
                    <a:pt x="5559996" y="1238770"/>
                  </a:lnTo>
                  <a:lnTo>
                    <a:pt x="5560034" y="1235354"/>
                  </a:lnTo>
                  <a:close/>
                </a:path>
                <a:path w="8114030" h="2199640">
                  <a:moveTo>
                    <a:pt x="5562689" y="1455889"/>
                  </a:moveTo>
                  <a:lnTo>
                    <a:pt x="5562498" y="1455889"/>
                  </a:lnTo>
                  <a:lnTo>
                    <a:pt x="5539562" y="1452880"/>
                  </a:lnTo>
                  <a:lnTo>
                    <a:pt x="5537670" y="1452511"/>
                  </a:lnTo>
                  <a:lnTo>
                    <a:pt x="5536158" y="1452727"/>
                  </a:lnTo>
                  <a:lnTo>
                    <a:pt x="5536158" y="1474863"/>
                  </a:lnTo>
                  <a:lnTo>
                    <a:pt x="5536082" y="1485099"/>
                  </a:lnTo>
                  <a:lnTo>
                    <a:pt x="5535968" y="1495336"/>
                  </a:lnTo>
                  <a:lnTo>
                    <a:pt x="5535930" y="1499120"/>
                  </a:lnTo>
                  <a:lnTo>
                    <a:pt x="5535828" y="1509420"/>
                  </a:lnTo>
                  <a:lnTo>
                    <a:pt x="5535396" y="1550276"/>
                  </a:lnTo>
                  <a:lnTo>
                    <a:pt x="5529707" y="1551038"/>
                  </a:lnTo>
                  <a:lnTo>
                    <a:pt x="5471350" y="1552536"/>
                  </a:lnTo>
                  <a:lnTo>
                    <a:pt x="5413032" y="1552536"/>
                  </a:lnTo>
                  <a:lnTo>
                    <a:pt x="5408066" y="1552181"/>
                  </a:lnTo>
                  <a:lnTo>
                    <a:pt x="5408066" y="1475244"/>
                  </a:lnTo>
                  <a:lnTo>
                    <a:pt x="5532742" y="1473733"/>
                  </a:lnTo>
                  <a:lnTo>
                    <a:pt x="5534634" y="1473733"/>
                  </a:lnTo>
                  <a:lnTo>
                    <a:pt x="5536158" y="1474863"/>
                  </a:lnTo>
                  <a:lnTo>
                    <a:pt x="5536158" y="1452727"/>
                  </a:lnTo>
                  <a:lnTo>
                    <a:pt x="5535015" y="1452880"/>
                  </a:lnTo>
                  <a:lnTo>
                    <a:pt x="5534266" y="1453261"/>
                  </a:lnTo>
                  <a:lnTo>
                    <a:pt x="5533504" y="1453261"/>
                  </a:lnTo>
                  <a:lnTo>
                    <a:pt x="5526303" y="1454404"/>
                  </a:lnTo>
                  <a:lnTo>
                    <a:pt x="5502224" y="1455534"/>
                  </a:lnTo>
                  <a:lnTo>
                    <a:pt x="5462702" y="1456817"/>
                  </a:lnTo>
                  <a:lnTo>
                    <a:pt x="5410886" y="1456817"/>
                  </a:lnTo>
                  <a:lnTo>
                    <a:pt x="5381155" y="1455889"/>
                  </a:lnTo>
                  <a:lnTo>
                    <a:pt x="5379275" y="1455889"/>
                  </a:lnTo>
                  <a:lnTo>
                    <a:pt x="5377370" y="1458950"/>
                  </a:lnTo>
                  <a:lnTo>
                    <a:pt x="5378882" y="1461223"/>
                  </a:lnTo>
                  <a:lnTo>
                    <a:pt x="5380774" y="1463878"/>
                  </a:lnTo>
                  <a:lnTo>
                    <a:pt x="5384939" y="1485099"/>
                  </a:lnTo>
                  <a:lnTo>
                    <a:pt x="5385016" y="1499120"/>
                  </a:lnTo>
                  <a:lnTo>
                    <a:pt x="5385168" y="1509420"/>
                  </a:lnTo>
                  <a:lnTo>
                    <a:pt x="5385701" y="1549146"/>
                  </a:lnTo>
                  <a:lnTo>
                    <a:pt x="5385613" y="1552536"/>
                  </a:lnTo>
                  <a:lnTo>
                    <a:pt x="5385320" y="1564297"/>
                  </a:lnTo>
                  <a:lnTo>
                    <a:pt x="5385320" y="1573403"/>
                  </a:lnTo>
                  <a:lnTo>
                    <a:pt x="5387594" y="1574152"/>
                  </a:lnTo>
                  <a:lnTo>
                    <a:pt x="5388356" y="1574152"/>
                  </a:lnTo>
                  <a:lnTo>
                    <a:pt x="5411851" y="1572641"/>
                  </a:lnTo>
                  <a:lnTo>
                    <a:pt x="5427192" y="1572425"/>
                  </a:lnTo>
                  <a:lnTo>
                    <a:pt x="5546445" y="1572425"/>
                  </a:lnTo>
                  <a:lnTo>
                    <a:pt x="5552833" y="1572641"/>
                  </a:lnTo>
                  <a:lnTo>
                    <a:pt x="5558510" y="1572641"/>
                  </a:lnTo>
                  <a:lnTo>
                    <a:pt x="5558510" y="1572425"/>
                  </a:lnTo>
                  <a:lnTo>
                    <a:pt x="5558561" y="1564297"/>
                  </a:lnTo>
                  <a:lnTo>
                    <a:pt x="5558764" y="1552536"/>
                  </a:lnTo>
                  <a:lnTo>
                    <a:pt x="5558815" y="1549146"/>
                  </a:lnTo>
                  <a:lnTo>
                    <a:pt x="5559653" y="1499120"/>
                  </a:lnTo>
                  <a:lnTo>
                    <a:pt x="5559666" y="1494955"/>
                  </a:lnTo>
                  <a:lnTo>
                    <a:pt x="5560415" y="1480553"/>
                  </a:lnTo>
                  <a:lnTo>
                    <a:pt x="5560911" y="1473733"/>
                  </a:lnTo>
                  <a:lnTo>
                    <a:pt x="5561927" y="1460080"/>
                  </a:lnTo>
                  <a:lnTo>
                    <a:pt x="5562524" y="1456817"/>
                  </a:lnTo>
                  <a:lnTo>
                    <a:pt x="5562638" y="1456143"/>
                  </a:lnTo>
                  <a:lnTo>
                    <a:pt x="5562689" y="1455889"/>
                  </a:lnTo>
                  <a:close/>
                </a:path>
                <a:path w="8114030" h="2199640">
                  <a:moveTo>
                    <a:pt x="5578868" y="368"/>
                  </a:moveTo>
                  <a:lnTo>
                    <a:pt x="5577357" y="368"/>
                  </a:lnTo>
                  <a:lnTo>
                    <a:pt x="5554611" y="0"/>
                  </a:lnTo>
                  <a:lnTo>
                    <a:pt x="5553100" y="0"/>
                  </a:lnTo>
                  <a:lnTo>
                    <a:pt x="5551208" y="1892"/>
                  </a:lnTo>
                  <a:lnTo>
                    <a:pt x="5553710" y="8166"/>
                  </a:lnTo>
                  <a:lnTo>
                    <a:pt x="5554611" y="13258"/>
                  </a:lnTo>
                  <a:lnTo>
                    <a:pt x="5554675" y="14973"/>
                  </a:lnTo>
                  <a:lnTo>
                    <a:pt x="5554891" y="20840"/>
                  </a:lnTo>
                  <a:lnTo>
                    <a:pt x="5554992" y="248221"/>
                  </a:lnTo>
                  <a:lnTo>
                    <a:pt x="5556516" y="248221"/>
                  </a:lnTo>
                  <a:lnTo>
                    <a:pt x="5574703" y="247459"/>
                  </a:lnTo>
                  <a:lnTo>
                    <a:pt x="5576595" y="247078"/>
                  </a:lnTo>
                  <a:lnTo>
                    <a:pt x="5577738" y="244805"/>
                  </a:lnTo>
                  <a:lnTo>
                    <a:pt x="5577738" y="28790"/>
                  </a:lnTo>
                  <a:lnTo>
                    <a:pt x="5578462" y="14973"/>
                  </a:lnTo>
                  <a:lnTo>
                    <a:pt x="5578538" y="13258"/>
                  </a:lnTo>
                  <a:lnTo>
                    <a:pt x="5578741" y="7569"/>
                  </a:lnTo>
                  <a:lnTo>
                    <a:pt x="5578868" y="368"/>
                  </a:lnTo>
                  <a:close/>
                </a:path>
                <a:path w="8114030" h="2199640">
                  <a:moveTo>
                    <a:pt x="5597817" y="330835"/>
                  </a:moveTo>
                  <a:lnTo>
                    <a:pt x="5595683" y="318300"/>
                  </a:lnTo>
                  <a:lnTo>
                    <a:pt x="5595620" y="317944"/>
                  </a:lnTo>
                  <a:lnTo>
                    <a:pt x="5595505" y="317258"/>
                  </a:lnTo>
                  <a:lnTo>
                    <a:pt x="5594731" y="312724"/>
                  </a:lnTo>
                  <a:lnTo>
                    <a:pt x="5594413" y="311124"/>
                  </a:lnTo>
                  <a:lnTo>
                    <a:pt x="5592140" y="308851"/>
                  </a:lnTo>
                  <a:lnTo>
                    <a:pt x="5588343" y="309613"/>
                  </a:lnTo>
                  <a:lnTo>
                    <a:pt x="5582818" y="310959"/>
                  </a:lnTo>
                  <a:lnTo>
                    <a:pt x="5578259" y="311861"/>
                  </a:lnTo>
                  <a:lnTo>
                    <a:pt x="5538698" y="316344"/>
                  </a:lnTo>
                  <a:lnTo>
                    <a:pt x="5490261" y="318300"/>
                  </a:lnTo>
                  <a:lnTo>
                    <a:pt x="5444744" y="318300"/>
                  </a:lnTo>
                  <a:lnTo>
                    <a:pt x="5433339" y="317944"/>
                  </a:lnTo>
                  <a:lnTo>
                    <a:pt x="5427307" y="317550"/>
                  </a:lnTo>
                  <a:lnTo>
                    <a:pt x="5427650" y="317550"/>
                  </a:lnTo>
                  <a:lnTo>
                    <a:pt x="5422735" y="310375"/>
                  </a:lnTo>
                  <a:lnTo>
                    <a:pt x="5422785" y="256184"/>
                  </a:lnTo>
                  <a:lnTo>
                    <a:pt x="5423116" y="244805"/>
                  </a:lnTo>
                  <a:lnTo>
                    <a:pt x="5423801" y="236855"/>
                  </a:lnTo>
                  <a:lnTo>
                    <a:pt x="5423865" y="232308"/>
                  </a:lnTo>
                  <a:lnTo>
                    <a:pt x="5421592" y="232308"/>
                  </a:lnTo>
                  <a:lnTo>
                    <a:pt x="5411368" y="231546"/>
                  </a:lnTo>
                  <a:lnTo>
                    <a:pt x="5400370" y="231165"/>
                  </a:lnTo>
                  <a:lnTo>
                    <a:pt x="5394312" y="231165"/>
                  </a:lnTo>
                  <a:lnTo>
                    <a:pt x="5394426" y="231546"/>
                  </a:lnTo>
                  <a:lnTo>
                    <a:pt x="5396585" y="238747"/>
                  </a:lnTo>
                  <a:lnTo>
                    <a:pt x="5398859" y="256184"/>
                  </a:lnTo>
                  <a:lnTo>
                    <a:pt x="5398960" y="312724"/>
                  </a:lnTo>
                  <a:lnTo>
                    <a:pt x="5398986" y="313029"/>
                  </a:lnTo>
                  <a:lnTo>
                    <a:pt x="5399100" y="313969"/>
                  </a:lnTo>
                  <a:lnTo>
                    <a:pt x="5399608" y="318300"/>
                  </a:lnTo>
                  <a:lnTo>
                    <a:pt x="5401500" y="322973"/>
                  </a:lnTo>
                  <a:lnTo>
                    <a:pt x="5405107" y="328371"/>
                  </a:lnTo>
                  <a:lnTo>
                    <a:pt x="5411267" y="337134"/>
                  </a:lnTo>
                  <a:lnTo>
                    <a:pt x="5467616" y="337134"/>
                  </a:lnTo>
                  <a:lnTo>
                    <a:pt x="5559514" y="335000"/>
                  </a:lnTo>
                  <a:lnTo>
                    <a:pt x="5595925" y="335000"/>
                  </a:lnTo>
                  <a:lnTo>
                    <a:pt x="5597817" y="332727"/>
                  </a:lnTo>
                  <a:lnTo>
                    <a:pt x="5597817" y="330835"/>
                  </a:lnTo>
                  <a:close/>
                </a:path>
                <a:path w="8114030" h="2199640">
                  <a:moveTo>
                    <a:pt x="5774271" y="671995"/>
                  </a:moveTo>
                  <a:lnTo>
                    <a:pt x="5752985" y="636828"/>
                  </a:lnTo>
                  <a:lnTo>
                    <a:pt x="5750445" y="634504"/>
                  </a:lnTo>
                  <a:lnTo>
                    <a:pt x="5750445" y="674535"/>
                  </a:lnTo>
                  <a:lnTo>
                    <a:pt x="5750318" y="678497"/>
                  </a:lnTo>
                  <a:lnTo>
                    <a:pt x="5750115" y="684936"/>
                  </a:lnTo>
                  <a:lnTo>
                    <a:pt x="5750001" y="687209"/>
                  </a:lnTo>
                  <a:lnTo>
                    <a:pt x="5749963" y="687971"/>
                  </a:lnTo>
                  <a:lnTo>
                    <a:pt x="5732513" y="721880"/>
                  </a:lnTo>
                  <a:lnTo>
                    <a:pt x="5689689" y="735622"/>
                  </a:lnTo>
                  <a:lnTo>
                    <a:pt x="5693829" y="735622"/>
                  </a:lnTo>
                  <a:lnTo>
                    <a:pt x="5651360" y="731189"/>
                  </a:lnTo>
                  <a:lnTo>
                    <a:pt x="5623077" y="701433"/>
                  </a:lnTo>
                  <a:lnTo>
                    <a:pt x="5622823" y="687971"/>
                  </a:lnTo>
                  <a:lnTo>
                    <a:pt x="5622937" y="678497"/>
                  </a:lnTo>
                  <a:lnTo>
                    <a:pt x="5645874" y="647903"/>
                  </a:lnTo>
                  <a:lnTo>
                    <a:pt x="5688406" y="637133"/>
                  </a:lnTo>
                  <a:lnTo>
                    <a:pt x="5697588" y="636828"/>
                  </a:lnTo>
                  <a:lnTo>
                    <a:pt x="5737504" y="650684"/>
                  </a:lnTo>
                  <a:lnTo>
                    <a:pt x="5749810" y="668807"/>
                  </a:lnTo>
                  <a:lnTo>
                    <a:pt x="5750445" y="674535"/>
                  </a:lnTo>
                  <a:lnTo>
                    <a:pt x="5750445" y="634504"/>
                  </a:lnTo>
                  <a:lnTo>
                    <a:pt x="5750255" y="634326"/>
                  </a:lnTo>
                  <a:lnTo>
                    <a:pt x="5710936" y="619633"/>
                  </a:lnTo>
                  <a:lnTo>
                    <a:pt x="5701563" y="619048"/>
                  </a:lnTo>
                  <a:lnTo>
                    <a:pt x="5676798" y="619633"/>
                  </a:lnTo>
                  <a:lnTo>
                    <a:pt x="5673737" y="619633"/>
                  </a:lnTo>
                  <a:lnTo>
                    <a:pt x="5631396" y="634047"/>
                  </a:lnTo>
                  <a:lnTo>
                    <a:pt x="5604637" y="662089"/>
                  </a:lnTo>
                  <a:lnTo>
                    <a:pt x="5599874" y="676338"/>
                  </a:lnTo>
                  <a:lnTo>
                    <a:pt x="5599874" y="700481"/>
                  </a:lnTo>
                  <a:lnTo>
                    <a:pt x="5624182" y="738581"/>
                  </a:lnTo>
                  <a:lnTo>
                    <a:pt x="5663158" y="754024"/>
                  </a:lnTo>
                  <a:lnTo>
                    <a:pt x="5671274" y="754672"/>
                  </a:lnTo>
                  <a:lnTo>
                    <a:pt x="5686844" y="754672"/>
                  </a:lnTo>
                  <a:lnTo>
                    <a:pt x="5703290" y="754024"/>
                  </a:lnTo>
                  <a:lnTo>
                    <a:pt x="5702147" y="754024"/>
                  </a:lnTo>
                  <a:lnTo>
                    <a:pt x="5711177" y="752919"/>
                  </a:lnTo>
                  <a:lnTo>
                    <a:pt x="5749328" y="735965"/>
                  </a:lnTo>
                  <a:lnTo>
                    <a:pt x="5772264" y="704786"/>
                  </a:lnTo>
                  <a:lnTo>
                    <a:pt x="5774182" y="676338"/>
                  </a:lnTo>
                  <a:lnTo>
                    <a:pt x="5774271" y="671995"/>
                  </a:lnTo>
                  <a:close/>
                </a:path>
                <a:path w="8114030" h="2199640">
                  <a:moveTo>
                    <a:pt x="5795619" y="952868"/>
                  </a:moveTo>
                  <a:lnTo>
                    <a:pt x="5795238" y="948702"/>
                  </a:lnTo>
                  <a:lnTo>
                    <a:pt x="5792876" y="935418"/>
                  </a:lnTo>
                  <a:lnTo>
                    <a:pt x="5792838" y="935202"/>
                  </a:lnTo>
                  <a:lnTo>
                    <a:pt x="5792736" y="934681"/>
                  </a:lnTo>
                  <a:lnTo>
                    <a:pt x="5792419" y="932840"/>
                  </a:lnTo>
                  <a:lnTo>
                    <a:pt x="5791822" y="929754"/>
                  </a:lnTo>
                  <a:lnTo>
                    <a:pt x="5789549" y="927481"/>
                  </a:lnTo>
                  <a:lnTo>
                    <a:pt x="5780024" y="929360"/>
                  </a:lnTo>
                  <a:lnTo>
                    <a:pt x="5775414" y="930109"/>
                  </a:lnTo>
                  <a:lnTo>
                    <a:pt x="5736856" y="933831"/>
                  </a:lnTo>
                  <a:lnTo>
                    <a:pt x="5719673" y="934681"/>
                  </a:lnTo>
                  <a:lnTo>
                    <a:pt x="5719940" y="934681"/>
                  </a:lnTo>
                  <a:lnTo>
                    <a:pt x="5711863" y="935012"/>
                  </a:lnTo>
                  <a:lnTo>
                    <a:pt x="5694819" y="935418"/>
                  </a:lnTo>
                  <a:lnTo>
                    <a:pt x="5643270" y="935418"/>
                  </a:lnTo>
                  <a:lnTo>
                    <a:pt x="5635536" y="935202"/>
                  </a:lnTo>
                  <a:lnTo>
                    <a:pt x="5636158" y="935202"/>
                  </a:lnTo>
                  <a:lnTo>
                    <a:pt x="5630532" y="935012"/>
                  </a:lnTo>
                  <a:lnTo>
                    <a:pt x="5631002" y="935012"/>
                  </a:lnTo>
                  <a:lnTo>
                    <a:pt x="5624703" y="934681"/>
                  </a:lnTo>
                  <a:lnTo>
                    <a:pt x="5619775" y="931265"/>
                  </a:lnTo>
                  <a:lnTo>
                    <a:pt x="5619826" y="886167"/>
                  </a:lnTo>
                  <a:lnTo>
                    <a:pt x="5620143" y="875563"/>
                  </a:lnTo>
                  <a:lnTo>
                    <a:pt x="5620410" y="869492"/>
                  </a:lnTo>
                  <a:lnTo>
                    <a:pt x="5620524" y="863434"/>
                  </a:lnTo>
                  <a:lnTo>
                    <a:pt x="5618632" y="863053"/>
                  </a:lnTo>
                  <a:lnTo>
                    <a:pt x="5617870" y="863053"/>
                  </a:lnTo>
                  <a:lnTo>
                    <a:pt x="5607647" y="862291"/>
                  </a:lnTo>
                  <a:lnTo>
                    <a:pt x="5596648" y="861910"/>
                  </a:lnTo>
                  <a:lnTo>
                    <a:pt x="5590972" y="861910"/>
                  </a:lnTo>
                  <a:lnTo>
                    <a:pt x="5591086" y="862291"/>
                  </a:lnTo>
                  <a:lnTo>
                    <a:pt x="5593245" y="869492"/>
                  </a:lnTo>
                  <a:lnTo>
                    <a:pt x="5595899" y="886167"/>
                  </a:lnTo>
                  <a:lnTo>
                    <a:pt x="5596001" y="927481"/>
                  </a:lnTo>
                  <a:lnTo>
                    <a:pt x="5596128" y="932840"/>
                  </a:lnTo>
                  <a:lnTo>
                    <a:pt x="5596191" y="935418"/>
                  </a:lnTo>
                  <a:lnTo>
                    <a:pt x="5596318" y="941171"/>
                  </a:lnTo>
                  <a:lnTo>
                    <a:pt x="5599265" y="950734"/>
                  </a:lnTo>
                  <a:lnTo>
                    <a:pt x="5607253" y="954265"/>
                  </a:lnTo>
                  <a:lnTo>
                    <a:pt x="5619140" y="954646"/>
                  </a:lnTo>
                  <a:lnTo>
                    <a:pt x="5666905" y="954646"/>
                  </a:lnTo>
                  <a:lnTo>
                    <a:pt x="5690781" y="954265"/>
                  </a:lnTo>
                  <a:lnTo>
                    <a:pt x="5689117" y="954265"/>
                  </a:lnTo>
                  <a:lnTo>
                    <a:pt x="5758446" y="952868"/>
                  </a:lnTo>
                  <a:lnTo>
                    <a:pt x="5795619" y="952868"/>
                  </a:lnTo>
                  <a:close/>
                </a:path>
                <a:path w="8114030" h="2199640">
                  <a:moveTo>
                    <a:pt x="5796318" y="1250137"/>
                  </a:moveTo>
                  <a:lnTo>
                    <a:pt x="5796115" y="1249121"/>
                  </a:lnTo>
                  <a:lnTo>
                    <a:pt x="5796089" y="1248968"/>
                  </a:lnTo>
                  <a:lnTo>
                    <a:pt x="5795975" y="1248435"/>
                  </a:lnTo>
                  <a:lnTo>
                    <a:pt x="5795911" y="1248219"/>
                  </a:lnTo>
                  <a:lnTo>
                    <a:pt x="5794426" y="1247101"/>
                  </a:lnTo>
                  <a:lnTo>
                    <a:pt x="5791390" y="1247482"/>
                  </a:lnTo>
                  <a:lnTo>
                    <a:pt x="5786336" y="1247838"/>
                  </a:lnTo>
                  <a:lnTo>
                    <a:pt x="5786666" y="1247838"/>
                  </a:lnTo>
                  <a:lnTo>
                    <a:pt x="5779859" y="1248219"/>
                  </a:lnTo>
                  <a:lnTo>
                    <a:pt x="5774550" y="1248435"/>
                  </a:lnTo>
                  <a:lnTo>
                    <a:pt x="5752058" y="1249121"/>
                  </a:lnTo>
                  <a:lnTo>
                    <a:pt x="5742203" y="1249121"/>
                  </a:lnTo>
                  <a:lnTo>
                    <a:pt x="5736666" y="1248968"/>
                  </a:lnTo>
                  <a:lnTo>
                    <a:pt x="5713120" y="1247838"/>
                  </a:lnTo>
                  <a:lnTo>
                    <a:pt x="5703900" y="1247101"/>
                  </a:lnTo>
                  <a:lnTo>
                    <a:pt x="5704548" y="1247101"/>
                  </a:lnTo>
                  <a:lnTo>
                    <a:pt x="5698261" y="1246212"/>
                  </a:lnTo>
                  <a:lnTo>
                    <a:pt x="5688317" y="1244447"/>
                  </a:lnTo>
                  <a:lnTo>
                    <a:pt x="5686412" y="1243698"/>
                  </a:lnTo>
                  <a:lnTo>
                    <a:pt x="5682627" y="1250137"/>
                  </a:lnTo>
                  <a:lnTo>
                    <a:pt x="5681116" y="1257338"/>
                  </a:lnTo>
                  <a:lnTo>
                    <a:pt x="5682627" y="1258468"/>
                  </a:lnTo>
                  <a:lnTo>
                    <a:pt x="5687936" y="1262265"/>
                  </a:lnTo>
                  <a:lnTo>
                    <a:pt x="5705360" y="1267193"/>
                  </a:lnTo>
                  <a:lnTo>
                    <a:pt x="5723560" y="1269466"/>
                  </a:lnTo>
                  <a:lnTo>
                    <a:pt x="5728868" y="1270215"/>
                  </a:lnTo>
                  <a:lnTo>
                    <a:pt x="5736526" y="1270647"/>
                  </a:lnTo>
                  <a:lnTo>
                    <a:pt x="5741022" y="1270812"/>
                  </a:lnTo>
                  <a:lnTo>
                    <a:pt x="5747461" y="1270812"/>
                  </a:lnTo>
                  <a:lnTo>
                    <a:pt x="5769788" y="1270215"/>
                  </a:lnTo>
                  <a:lnTo>
                    <a:pt x="5791009" y="1267574"/>
                  </a:lnTo>
                  <a:lnTo>
                    <a:pt x="5795556" y="1266050"/>
                  </a:lnTo>
                  <a:lnTo>
                    <a:pt x="5796318" y="1254683"/>
                  </a:lnTo>
                  <a:lnTo>
                    <a:pt x="5796318" y="1250137"/>
                  </a:lnTo>
                  <a:close/>
                </a:path>
                <a:path w="8114030" h="2199640">
                  <a:moveTo>
                    <a:pt x="5808205" y="1371765"/>
                  </a:moveTo>
                  <a:lnTo>
                    <a:pt x="5806364" y="1363040"/>
                  </a:lnTo>
                  <a:lnTo>
                    <a:pt x="5800814" y="1355991"/>
                  </a:lnTo>
                  <a:lnTo>
                    <a:pt x="5791530" y="1348333"/>
                  </a:lnTo>
                  <a:lnTo>
                    <a:pt x="5789879" y="1346962"/>
                  </a:lnTo>
                  <a:lnTo>
                    <a:pt x="5783808" y="1342390"/>
                  </a:lnTo>
                  <a:lnTo>
                    <a:pt x="5783808" y="1378610"/>
                  </a:lnTo>
                  <a:lnTo>
                    <a:pt x="5783707" y="1387322"/>
                  </a:lnTo>
                  <a:lnTo>
                    <a:pt x="5783186" y="1395171"/>
                  </a:lnTo>
                  <a:lnTo>
                    <a:pt x="5783135" y="1395349"/>
                  </a:lnTo>
                  <a:lnTo>
                    <a:pt x="5783021" y="1395818"/>
                  </a:lnTo>
                  <a:lnTo>
                    <a:pt x="5750941" y="1421879"/>
                  </a:lnTo>
                  <a:lnTo>
                    <a:pt x="5752338" y="1421879"/>
                  </a:lnTo>
                  <a:lnTo>
                    <a:pt x="5737961" y="1422565"/>
                  </a:lnTo>
                  <a:lnTo>
                    <a:pt x="5725274" y="1422831"/>
                  </a:lnTo>
                  <a:lnTo>
                    <a:pt x="5717464" y="1421879"/>
                  </a:lnTo>
                  <a:lnTo>
                    <a:pt x="5692483" y="1400987"/>
                  </a:lnTo>
                  <a:lnTo>
                    <a:pt x="5692368" y="1400543"/>
                  </a:lnTo>
                  <a:lnTo>
                    <a:pt x="5691162" y="1395818"/>
                  </a:lnTo>
                  <a:lnTo>
                    <a:pt x="5691111" y="1393672"/>
                  </a:lnTo>
                  <a:lnTo>
                    <a:pt x="5690959" y="1387322"/>
                  </a:lnTo>
                  <a:lnTo>
                    <a:pt x="5690997" y="1385811"/>
                  </a:lnTo>
                  <a:lnTo>
                    <a:pt x="5691111" y="1380058"/>
                  </a:lnTo>
                  <a:lnTo>
                    <a:pt x="5691187" y="1378610"/>
                  </a:lnTo>
                  <a:lnTo>
                    <a:pt x="5723217" y="1349286"/>
                  </a:lnTo>
                  <a:lnTo>
                    <a:pt x="5747880" y="1348333"/>
                  </a:lnTo>
                  <a:lnTo>
                    <a:pt x="5754395" y="1348816"/>
                  </a:lnTo>
                  <a:lnTo>
                    <a:pt x="5759424" y="1350645"/>
                  </a:lnTo>
                  <a:lnTo>
                    <a:pt x="5765622" y="1354353"/>
                  </a:lnTo>
                  <a:lnTo>
                    <a:pt x="5775858" y="1360792"/>
                  </a:lnTo>
                  <a:lnTo>
                    <a:pt x="5783808" y="1378610"/>
                  </a:lnTo>
                  <a:lnTo>
                    <a:pt x="5783808" y="1342390"/>
                  </a:lnTo>
                  <a:lnTo>
                    <a:pt x="5778398" y="1338313"/>
                  </a:lnTo>
                  <a:lnTo>
                    <a:pt x="5769127" y="1333906"/>
                  </a:lnTo>
                  <a:lnTo>
                    <a:pt x="5757037" y="1332369"/>
                  </a:lnTo>
                  <a:lnTo>
                    <a:pt x="5737580" y="1332369"/>
                  </a:lnTo>
                  <a:lnTo>
                    <a:pt x="5697220" y="1341653"/>
                  </a:lnTo>
                  <a:lnTo>
                    <a:pt x="5670804" y="1369822"/>
                  </a:lnTo>
                  <a:lnTo>
                    <a:pt x="5667959" y="1380058"/>
                  </a:lnTo>
                  <a:lnTo>
                    <a:pt x="5668061" y="1395818"/>
                  </a:lnTo>
                  <a:lnTo>
                    <a:pt x="5690565" y="1428686"/>
                  </a:lnTo>
                  <a:lnTo>
                    <a:pt x="5723445" y="1440764"/>
                  </a:lnTo>
                  <a:lnTo>
                    <a:pt x="5737961" y="1440764"/>
                  </a:lnTo>
                  <a:lnTo>
                    <a:pt x="5753176" y="1440116"/>
                  </a:lnTo>
                  <a:lnTo>
                    <a:pt x="5751931" y="1440116"/>
                  </a:lnTo>
                  <a:lnTo>
                    <a:pt x="5759767" y="1439100"/>
                  </a:lnTo>
                  <a:lnTo>
                    <a:pt x="5791098" y="1422831"/>
                  </a:lnTo>
                  <a:lnTo>
                    <a:pt x="5794591" y="1418932"/>
                  </a:lnTo>
                  <a:lnTo>
                    <a:pt x="5794705" y="1418755"/>
                  </a:lnTo>
                  <a:lnTo>
                    <a:pt x="5799544" y="1411579"/>
                  </a:lnTo>
                  <a:lnTo>
                    <a:pt x="5804255" y="1404137"/>
                  </a:lnTo>
                  <a:lnTo>
                    <a:pt x="5806719" y="1398981"/>
                  </a:lnTo>
                  <a:lnTo>
                    <a:pt x="5807722" y="1393672"/>
                  </a:lnTo>
                  <a:lnTo>
                    <a:pt x="5808002" y="1387322"/>
                  </a:lnTo>
                  <a:lnTo>
                    <a:pt x="5808129" y="1380058"/>
                  </a:lnTo>
                  <a:lnTo>
                    <a:pt x="5808205" y="1371765"/>
                  </a:lnTo>
                  <a:close/>
                </a:path>
                <a:path w="8114030" h="2199640">
                  <a:moveTo>
                    <a:pt x="5838012" y="1313040"/>
                  </a:moveTo>
                  <a:lnTo>
                    <a:pt x="5837936" y="1312672"/>
                  </a:lnTo>
                  <a:lnTo>
                    <a:pt x="5837872" y="1312291"/>
                  </a:lnTo>
                  <a:lnTo>
                    <a:pt x="5837313" y="1309255"/>
                  </a:lnTo>
                  <a:lnTo>
                    <a:pt x="5837250" y="1304709"/>
                  </a:lnTo>
                  <a:lnTo>
                    <a:pt x="5836247" y="1297330"/>
                  </a:lnTo>
                  <a:lnTo>
                    <a:pt x="5836196" y="1297038"/>
                  </a:lnTo>
                  <a:lnTo>
                    <a:pt x="5836107" y="1296365"/>
                  </a:lnTo>
                  <a:lnTo>
                    <a:pt x="5835993" y="1295615"/>
                  </a:lnTo>
                  <a:lnTo>
                    <a:pt x="5835878" y="1294828"/>
                  </a:lnTo>
                  <a:lnTo>
                    <a:pt x="5835815" y="1294472"/>
                  </a:lnTo>
                  <a:lnTo>
                    <a:pt x="5835701" y="1293710"/>
                  </a:lnTo>
                  <a:lnTo>
                    <a:pt x="5835358" y="1291437"/>
                  </a:lnTo>
                  <a:lnTo>
                    <a:pt x="5834977" y="1289545"/>
                  </a:lnTo>
                  <a:lnTo>
                    <a:pt x="5831941" y="1288415"/>
                  </a:lnTo>
                  <a:lnTo>
                    <a:pt x="5830811" y="1288796"/>
                  </a:lnTo>
                  <a:lnTo>
                    <a:pt x="5820156" y="1290574"/>
                  </a:lnTo>
                  <a:lnTo>
                    <a:pt x="5777344" y="1294828"/>
                  </a:lnTo>
                  <a:lnTo>
                    <a:pt x="5721020" y="1297038"/>
                  </a:lnTo>
                  <a:lnTo>
                    <a:pt x="5703151" y="1297038"/>
                  </a:lnTo>
                  <a:lnTo>
                    <a:pt x="5687415" y="1297330"/>
                  </a:lnTo>
                  <a:lnTo>
                    <a:pt x="5680189" y="1297330"/>
                  </a:lnTo>
                  <a:lnTo>
                    <a:pt x="5672302" y="1297038"/>
                  </a:lnTo>
                  <a:lnTo>
                    <a:pt x="5673014" y="1297038"/>
                  </a:lnTo>
                  <a:lnTo>
                    <a:pt x="5650789" y="1295615"/>
                  </a:lnTo>
                  <a:lnTo>
                    <a:pt x="5640184" y="1294472"/>
                  </a:lnTo>
                  <a:lnTo>
                    <a:pt x="5638292" y="1294091"/>
                  </a:lnTo>
                  <a:lnTo>
                    <a:pt x="5636768" y="1296365"/>
                  </a:lnTo>
                  <a:lnTo>
                    <a:pt x="5640184" y="1309255"/>
                  </a:lnTo>
                  <a:lnTo>
                    <a:pt x="5641619" y="1313192"/>
                  </a:lnTo>
                  <a:lnTo>
                    <a:pt x="5641695" y="1313802"/>
                  </a:lnTo>
                  <a:lnTo>
                    <a:pt x="5642076" y="1314183"/>
                  </a:lnTo>
                  <a:lnTo>
                    <a:pt x="5642838" y="1316075"/>
                  </a:lnTo>
                  <a:lnTo>
                    <a:pt x="5645112" y="1318729"/>
                  </a:lnTo>
                  <a:lnTo>
                    <a:pt x="5648896" y="1318348"/>
                  </a:lnTo>
                  <a:lnTo>
                    <a:pt x="5658370" y="1317586"/>
                  </a:lnTo>
                  <a:lnTo>
                    <a:pt x="5682246" y="1316075"/>
                  </a:lnTo>
                  <a:lnTo>
                    <a:pt x="5691721" y="1315313"/>
                  </a:lnTo>
                  <a:lnTo>
                    <a:pt x="5728805" y="1313802"/>
                  </a:lnTo>
                  <a:lnTo>
                    <a:pt x="5787987" y="1312291"/>
                  </a:lnTo>
                  <a:lnTo>
                    <a:pt x="5803900" y="1312291"/>
                  </a:lnTo>
                  <a:lnTo>
                    <a:pt x="5825502" y="1312672"/>
                  </a:lnTo>
                  <a:lnTo>
                    <a:pt x="5832703" y="1313040"/>
                  </a:lnTo>
                  <a:lnTo>
                    <a:pt x="5838012" y="1313040"/>
                  </a:lnTo>
                  <a:close/>
                </a:path>
                <a:path w="8114030" h="2199640">
                  <a:moveTo>
                    <a:pt x="5846394" y="810374"/>
                  </a:moveTo>
                  <a:lnTo>
                    <a:pt x="5846318" y="809332"/>
                  </a:lnTo>
                  <a:lnTo>
                    <a:pt x="5846013" y="805065"/>
                  </a:lnTo>
                  <a:lnTo>
                    <a:pt x="5844705" y="795426"/>
                  </a:lnTo>
                  <a:lnTo>
                    <a:pt x="5844667" y="795147"/>
                  </a:lnTo>
                  <a:lnTo>
                    <a:pt x="5844552" y="794308"/>
                  </a:lnTo>
                  <a:lnTo>
                    <a:pt x="5844451" y="793584"/>
                  </a:lnTo>
                  <a:lnTo>
                    <a:pt x="5841085" y="784225"/>
                  </a:lnTo>
                  <a:lnTo>
                    <a:pt x="5837301" y="784987"/>
                  </a:lnTo>
                  <a:lnTo>
                    <a:pt x="5831319" y="786104"/>
                  </a:lnTo>
                  <a:lnTo>
                    <a:pt x="5790781" y="789863"/>
                  </a:lnTo>
                  <a:lnTo>
                    <a:pt x="5744502" y="792162"/>
                  </a:lnTo>
                  <a:lnTo>
                    <a:pt x="5706376" y="793584"/>
                  </a:lnTo>
                  <a:lnTo>
                    <a:pt x="5706732" y="793584"/>
                  </a:lnTo>
                  <a:lnTo>
                    <a:pt x="5640997" y="795147"/>
                  </a:lnTo>
                  <a:lnTo>
                    <a:pt x="5623649" y="795147"/>
                  </a:lnTo>
                  <a:lnTo>
                    <a:pt x="5599798" y="795426"/>
                  </a:lnTo>
                  <a:lnTo>
                    <a:pt x="5587784" y="795426"/>
                  </a:lnTo>
                  <a:lnTo>
                    <a:pt x="5575490" y="795147"/>
                  </a:lnTo>
                  <a:lnTo>
                    <a:pt x="5576252" y="795147"/>
                  </a:lnTo>
                  <a:lnTo>
                    <a:pt x="5546877" y="794029"/>
                  </a:lnTo>
                  <a:lnTo>
                    <a:pt x="5547157" y="794029"/>
                  </a:lnTo>
                  <a:lnTo>
                    <a:pt x="5538863" y="793584"/>
                  </a:lnTo>
                  <a:lnTo>
                    <a:pt x="5531853" y="792911"/>
                  </a:lnTo>
                  <a:lnTo>
                    <a:pt x="5522455" y="791718"/>
                  </a:lnTo>
                  <a:lnTo>
                    <a:pt x="5522709" y="791718"/>
                  </a:lnTo>
                  <a:lnTo>
                    <a:pt x="5521236" y="791425"/>
                  </a:lnTo>
                  <a:lnTo>
                    <a:pt x="5519750" y="794029"/>
                  </a:lnTo>
                  <a:lnTo>
                    <a:pt x="5519839" y="794308"/>
                  </a:lnTo>
                  <a:lnTo>
                    <a:pt x="5520106" y="794842"/>
                  </a:lnTo>
                  <a:lnTo>
                    <a:pt x="5520169" y="795147"/>
                  </a:lnTo>
                  <a:lnTo>
                    <a:pt x="5520233" y="795426"/>
                  </a:lnTo>
                  <a:lnTo>
                    <a:pt x="5521617" y="801281"/>
                  </a:lnTo>
                  <a:lnTo>
                    <a:pt x="5523877" y="809561"/>
                  </a:lnTo>
                  <a:lnTo>
                    <a:pt x="5525465" y="813955"/>
                  </a:lnTo>
                  <a:lnTo>
                    <a:pt x="5526163" y="816063"/>
                  </a:lnTo>
                  <a:lnTo>
                    <a:pt x="5529199" y="818337"/>
                  </a:lnTo>
                  <a:lnTo>
                    <a:pt x="5533364" y="817956"/>
                  </a:lnTo>
                  <a:lnTo>
                    <a:pt x="5542788" y="816838"/>
                  </a:lnTo>
                  <a:lnTo>
                    <a:pt x="5551284" y="816063"/>
                  </a:lnTo>
                  <a:lnTo>
                    <a:pt x="5551716" y="816063"/>
                  </a:lnTo>
                  <a:lnTo>
                    <a:pt x="5560657" y="815530"/>
                  </a:lnTo>
                  <a:lnTo>
                    <a:pt x="5594312" y="813955"/>
                  </a:lnTo>
                  <a:lnTo>
                    <a:pt x="5641378" y="812266"/>
                  </a:lnTo>
                  <a:lnTo>
                    <a:pt x="5641467" y="813955"/>
                  </a:lnTo>
                  <a:lnTo>
                    <a:pt x="5641594" y="816063"/>
                  </a:lnTo>
                  <a:lnTo>
                    <a:pt x="5641708" y="817956"/>
                  </a:lnTo>
                  <a:lnTo>
                    <a:pt x="5641810" y="819721"/>
                  </a:lnTo>
                  <a:lnTo>
                    <a:pt x="5642013" y="824992"/>
                  </a:lnTo>
                  <a:lnTo>
                    <a:pt x="5641937" y="838987"/>
                  </a:lnTo>
                  <a:lnTo>
                    <a:pt x="5640235" y="878586"/>
                  </a:lnTo>
                  <a:lnTo>
                    <a:pt x="5639193" y="886929"/>
                  </a:lnTo>
                  <a:lnTo>
                    <a:pt x="5639105" y="889584"/>
                  </a:lnTo>
                  <a:lnTo>
                    <a:pt x="5640616" y="889584"/>
                  </a:lnTo>
                  <a:lnTo>
                    <a:pt x="5662600" y="888060"/>
                  </a:lnTo>
                  <a:lnTo>
                    <a:pt x="5662676" y="887310"/>
                  </a:lnTo>
                  <a:lnTo>
                    <a:pt x="5662803" y="886167"/>
                  </a:lnTo>
                  <a:lnTo>
                    <a:pt x="5663730" y="877455"/>
                  </a:lnTo>
                  <a:lnTo>
                    <a:pt x="5664619" y="868210"/>
                  </a:lnTo>
                  <a:lnTo>
                    <a:pt x="5664720" y="866838"/>
                  </a:lnTo>
                  <a:lnTo>
                    <a:pt x="5665101" y="861733"/>
                  </a:lnTo>
                  <a:lnTo>
                    <a:pt x="5666003" y="812266"/>
                  </a:lnTo>
                  <a:lnTo>
                    <a:pt x="5666003" y="811517"/>
                  </a:lnTo>
                  <a:lnTo>
                    <a:pt x="5730430" y="809993"/>
                  </a:lnTo>
                  <a:lnTo>
                    <a:pt x="5730430" y="888441"/>
                  </a:lnTo>
                  <a:lnTo>
                    <a:pt x="5731942" y="888441"/>
                  </a:lnTo>
                  <a:lnTo>
                    <a:pt x="5750522" y="887310"/>
                  </a:lnTo>
                  <a:lnTo>
                    <a:pt x="5754306" y="886929"/>
                  </a:lnTo>
                  <a:lnTo>
                    <a:pt x="5754306" y="809993"/>
                  </a:lnTo>
                  <a:lnTo>
                    <a:pt x="5754306" y="809561"/>
                  </a:lnTo>
                  <a:lnTo>
                    <a:pt x="5767857" y="809561"/>
                  </a:lnTo>
                  <a:lnTo>
                    <a:pt x="5781903" y="809332"/>
                  </a:lnTo>
                  <a:lnTo>
                    <a:pt x="5826049" y="809332"/>
                  </a:lnTo>
                  <a:lnTo>
                    <a:pt x="5831713" y="809561"/>
                  </a:lnTo>
                  <a:lnTo>
                    <a:pt x="5838812" y="809993"/>
                  </a:lnTo>
                  <a:lnTo>
                    <a:pt x="5846394" y="810374"/>
                  </a:lnTo>
                  <a:close/>
                </a:path>
                <a:path w="8114030" h="2199640">
                  <a:moveTo>
                    <a:pt x="5858230" y="1475130"/>
                  </a:moveTo>
                  <a:lnTo>
                    <a:pt x="5858065" y="1475130"/>
                  </a:lnTo>
                  <a:lnTo>
                    <a:pt x="5857291" y="1471599"/>
                  </a:lnTo>
                  <a:lnTo>
                    <a:pt x="5855436" y="1461223"/>
                  </a:lnTo>
                  <a:lnTo>
                    <a:pt x="5854674" y="1458188"/>
                  </a:lnTo>
                  <a:lnTo>
                    <a:pt x="5804751" y="1469288"/>
                  </a:lnTo>
                  <a:lnTo>
                    <a:pt x="5762599" y="1474304"/>
                  </a:lnTo>
                  <a:lnTo>
                    <a:pt x="5714670" y="1477784"/>
                  </a:lnTo>
                  <a:lnTo>
                    <a:pt x="5678817" y="1478838"/>
                  </a:lnTo>
                  <a:lnTo>
                    <a:pt x="5634621" y="1478838"/>
                  </a:lnTo>
                  <a:lnTo>
                    <a:pt x="5628919" y="1478280"/>
                  </a:lnTo>
                  <a:lnTo>
                    <a:pt x="5629478" y="1478280"/>
                  </a:lnTo>
                  <a:lnTo>
                    <a:pt x="5625401" y="1477518"/>
                  </a:lnTo>
                  <a:lnTo>
                    <a:pt x="5623509" y="1477137"/>
                  </a:lnTo>
                  <a:lnTo>
                    <a:pt x="5621998" y="1479410"/>
                  </a:lnTo>
                  <a:lnTo>
                    <a:pt x="5622366" y="1480172"/>
                  </a:lnTo>
                  <a:lnTo>
                    <a:pt x="5623890" y="1486611"/>
                  </a:lnTo>
                  <a:lnTo>
                    <a:pt x="5625782" y="1493812"/>
                  </a:lnTo>
                  <a:lnTo>
                    <a:pt x="5625897" y="1494116"/>
                  </a:lnTo>
                  <a:lnTo>
                    <a:pt x="5627294" y="1497977"/>
                  </a:lnTo>
                  <a:lnTo>
                    <a:pt x="5628437" y="1501394"/>
                  </a:lnTo>
                  <a:lnTo>
                    <a:pt x="5630710" y="1502905"/>
                  </a:lnTo>
                  <a:lnTo>
                    <a:pt x="5648147" y="1501394"/>
                  </a:lnTo>
                  <a:lnTo>
                    <a:pt x="5718010" y="1497126"/>
                  </a:lnTo>
                  <a:lnTo>
                    <a:pt x="5786704" y="1489976"/>
                  </a:lnTo>
                  <a:lnTo>
                    <a:pt x="5825820" y="1484096"/>
                  </a:lnTo>
                  <a:lnTo>
                    <a:pt x="5851233" y="1478838"/>
                  </a:lnTo>
                  <a:lnTo>
                    <a:pt x="5853163" y="1478280"/>
                  </a:lnTo>
                  <a:lnTo>
                    <a:pt x="5855436" y="1477518"/>
                  </a:lnTo>
                  <a:lnTo>
                    <a:pt x="5858230" y="1475130"/>
                  </a:lnTo>
                  <a:close/>
                </a:path>
                <a:path w="8114030" h="2199640">
                  <a:moveTo>
                    <a:pt x="5895225" y="1235735"/>
                  </a:moveTo>
                  <a:lnTo>
                    <a:pt x="5892584" y="1235735"/>
                  </a:lnTo>
                  <a:lnTo>
                    <a:pt x="5870981" y="1234973"/>
                  </a:lnTo>
                  <a:lnTo>
                    <a:pt x="5867184" y="1234973"/>
                  </a:lnTo>
                  <a:lnTo>
                    <a:pt x="5865292" y="1236865"/>
                  </a:lnTo>
                  <a:lnTo>
                    <a:pt x="5866054" y="1238770"/>
                  </a:lnTo>
                  <a:lnTo>
                    <a:pt x="5867946" y="1242555"/>
                  </a:lnTo>
                  <a:lnTo>
                    <a:pt x="5869444" y="1262214"/>
                  </a:lnTo>
                  <a:lnTo>
                    <a:pt x="5869724" y="1267447"/>
                  </a:lnTo>
                  <a:lnTo>
                    <a:pt x="5869838" y="1557096"/>
                  </a:lnTo>
                  <a:lnTo>
                    <a:pt x="5871349" y="1557096"/>
                  </a:lnTo>
                  <a:lnTo>
                    <a:pt x="5890679" y="1555965"/>
                  </a:lnTo>
                  <a:lnTo>
                    <a:pt x="5892584" y="1555584"/>
                  </a:lnTo>
                  <a:lnTo>
                    <a:pt x="5893714" y="1553311"/>
                  </a:lnTo>
                  <a:lnTo>
                    <a:pt x="5893828" y="1267447"/>
                  </a:lnTo>
                  <a:lnTo>
                    <a:pt x="5893917" y="1262214"/>
                  </a:lnTo>
                  <a:lnTo>
                    <a:pt x="5894095" y="1252791"/>
                  </a:lnTo>
                  <a:lnTo>
                    <a:pt x="5895225" y="1238770"/>
                  </a:lnTo>
                  <a:lnTo>
                    <a:pt x="5895225" y="1235735"/>
                  </a:lnTo>
                  <a:close/>
                </a:path>
                <a:path w="8114030" h="2199640">
                  <a:moveTo>
                    <a:pt x="5898908" y="165989"/>
                  </a:moveTo>
                  <a:lnTo>
                    <a:pt x="5898858" y="162953"/>
                  </a:lnTo>
                  <a:lnTo>
                    <a:pt x="5898527" y="158788"/>
                  </a:lnTo>
                  <a:lnTo>
                    <a:pt x="5898515" y="158280"/>
                  </a:lnTo>
                  <a:lnTo>
                    <a:pt x="5894743" y="142862"/>
                  </a:lnTo>
                  <a:lnTo>
                    <a:pt x="5881484" y="145516"/>
                  </a:lnTo>
                  <a:lnTo>
                    <a:pt x="5858027" y="147815"/>
                  </a:lnTo>
                  <a:lnTo>
                    <a:pt x="5858294" y="147815"/>
                  </a:lnTo>
                  <a:lnTo>
                    <a:pt x="5850140" y="148450"/>
                  </a:lnTo>
                  <a:lnTo>
                    <a:pt x="5842393" y="148844"/>
                  </a:lnTo>
                  <a:lnTo>
                    <a:pt x="5830316" y="149313"/>
                  </a:lnTo>
                  <a:lnTo>
                    <a:pt x="5823115" y="149682"/>
                  </a:lnTo>
                  <a:lnTo>
                    <a:pt x="5795950" y="150799"/>
                  </a:lnTo>
                  <a:lnTo>
                    <a:pt x="5771464" y="151422"/>
                  </a:lnTo>
                  <a:lnTo>
                    <a:pt x="5732335" y="151422"/>
                  </a:lnTo>
                  <a:lnTo>
                    <a:pt x="5726862" y="151206"/>
                  </a:lnTo>
                  <a:lnTo>
                    <a:pt x="5720410" y="150799"/>
                  </a:lnTo>
                  <a:lnTo>
                    <a:pt x="5720778" y="150799"/>
                  </a:lnTo>
                  <a:lnTo>
                    <a:pt x="5720664" y="150596"/>
                  </a:lnTo>
                  <a:lnTo>
                    <a:pt x="5717006" y="144005"/>
                  </a:lnTo>
                  <a:lnTo>
                    <a:pt x="5717006" y="53047"/>
                  </a:lnTo>
                  <a:lnTo>
                    <a:pt x="5860631" y="49263"/>
                  </a:lnTo>
                  <a:lnTo>
                    <a:pt x="5880341" y="48882"/>
                  </a:lnTo>
                  <a:lnTo>
                    <a:pt x="5896254" y="48882"/>
                  </a:lnTo>
                  <a:lnTo>
                    <a:pt x="5895505" y="44716"/>
                  </a:lnTo>
                  <a:lnTo>
                    <a:pt x="5895505" y="40538"/>
                  </a:lnTo>
                  <a:lnTo>
                    <a:pt x="5895124" y="39027"/>
                  </a:lnTo>
                  <a:lnTo>
                    <a:pt x="5894476" y="33274"/>
                  </a:lnTo>
                  <a:lnTo>
                    <a:pt x="5894362" y="32207"/>
                  </a:lnTo>
                  <a:lnTo>
                    <a:pt x="5894286" y="31521"/>
                  </a:lnTo>
                  <a:lnTo>
                    <a:pt x="5894184" y="30607"/>
                  </a:lnTo>
                  <a:lnTo>
                    <a:pt x="5894082" y="29679"/>
                  </a:lnTo>
                  <a:lnTo>
                    <a:pt x="5893981" y="28790"/>
                  </a:lnTo>
                  <a:lnTo>
                    <a:pt x="5893587" y="26822"/>
                  </a:lnTo>
                  <a:lnTo>
                    <a:pt x="5893295" y="26822"/>
                  </a:lnTo>
                  <a:lnTo>
                    <a:pt x="5890577" y="26136"/>
                  </a:lnTo>
                  <a:lnTo>
                    <a:pt x="5889434" y="26136"/>
                  </a:lnTo>
                  <a:lnTo>
                    <a:pt x="5878779" y="27330"/>
                  </a:lnTo>
                  <a:lnTo>
                    <a:pt x="5853519" y="29679"/>
                  </a:lnTo>
                  <a:lnTo>
                    <a:pt x="5846229" y="30213"/>
                  </a:lnTo>
                  <a:lnTo>
                    <a:pt x="5837809" y="30607"/>
                  </a:lnTo>
                  <a:lnTo>
                    <a:pt x="5773737" y="32969"/>
                  </a:lnTo>
                  <a:lnTo>
                    <a:pt x="5774106" y="32969"/>
                  </a:lnTo>
                  <a:lnTo>
                    <a:pt x="5763933" y="33274"/>
                  </a:lnTo>
                  <a:lnTo>
                    <a:pt x="5712930" y="33274"/>
                  </a:lnTo>
                  <a:lnTo>
                    <a:pt x="5693130" y="32207"/>
                  </a:lnTo>
                  <a:lnTo>
                    <a:pt x="5688584" y="32207"/>
                  </a:lnTo>
                  <a:lnTo>
                    <a:pt x="5686310" y="35610"/>
                  </a:lnTo>
                  <a:lnTo>
                    <a:pt x="5689346" y="41681"/>
                  </a:lnTo>
                  <a:lnTo>
                    <a:pt x="5693130" y="61010"/>
                  </a:lnTo>
                  <a:lnTo>
                    <a:pt x="5693232" y="150799"/>
                  </a:lnTo>
                  <a:lnTo>
                    <a:pt x="5693283" y="151422"/>
                  </a:lnTo>
                  <a:lnTo>
                    <a:pt x="5693486" y="154051"/>
                  </a:lnTo>
                  <a:lnTo>
                    <a:pt x="5695073" y="158280"/>
                  </a:lnTo>
                  <a:lnTo>
                    <a:pt x="5698248" y="162953"/>
                  </a:lnTo>
                  <a:lnTo>
                    <a:pt x="5703748" y="170535"/>
                  </a:lnTo>
                  <a:lnTo>
                    <a:pt x="5857341" y="167500"/>
                  </a:lnTo>
                  <a:lnTo>
                    <a:pt x="5896254" y="167500"/>
                  </a:lnTo>
                  <a:lnTo>
                    <a:pt x="5898908" y="165989"/>
                  </a:lnTo>
                  <a:close/>
                </a:path>
                <a:path w="8114030" h="2199640">
                  <a:moveTo>
                    <a:pt x="5951969" y="264515"/>
                  </a:moveTo>
                  <a:lnTo>
                    <a:pt x="5950483" y="252666"/>
                  </a:lnTo>
                  <a:lnTo>
                    <a:pt x="5950458" y="252450"/>
                  </a:lnTo>
                  <a:lnTo>
                    <a:pt x="5950331" y="251460"/>
                  </a:lnTo>
                  <a:lnTo>
                    <a:pt x="5950255" y="250786"/>
                  </a:lnTo>
                  <a:lnTo>
                    <a:pt x="5949696" y="246329"/>
                  </a:lnTo>
                  <a:lnTo>
                    <a:pt x="5949620" y="245948"/>
                  </a:lnTo>
                  <a:lnTo>
                    <a:pt x="5949315" y="244424"/>
                  </a:lnTo>
                  <a:lnTo>
                    <a:pt x="5947041" y="242150"/>
                  </a:lnTo>
                  <a:lnTo>
                    <a:pt x="5943257" y="242912"/>
                  </a:lnTo>
                  <a:lnTo>
                    <a:pt x="5935662" y="244259"/>
                  </a:lnTo>
                  <a:lnTo>
                    <a:pt x="5894108" y="248196"/>
                  </a:lnTo>
                  <a:lnTo>
                    <a:pt x="5874397" y="249351"/>
                  </a:lnTo>
                  <a:lnTo>
                    <a:pt x="5874753" y="249351"/>
                  </a:lnTo>
                  <a:lnTo>
                    <a:pt x="5826239" y="251206"/>
                  </a:lnTo>
                  <a:lnTo>
                    <a:pt x="5816905" y="251460"/>
                  </a:lnTo>
                  <a:lnTo>
                    <a:pt x="5817413" y="251460"/>
                  </a:lnTo>
                  <a:lnTo>
                    <a:pt x="5763907" y="252666"/>
                  </a:lnTo>
                  <a:lnTo>
                    <a:pt x="5703646" y="252666"/>
                  </a:lnTo>
                  <a:lnTo>
                    <a:pt x="5689447" y="252450"/>
                  </a:lnTo>
                  <a:lnTo>
                    <a:pt x="5690895" y="252450"/>
                  </a:lnTo>
                  <a:lnTo>
                    <a:pt x="5665101" y="251841"/>
                  </a:lnTo>
                  <a:lnTo>
                    <a:pt x="5656161" y="251460"/>
                  </a:lnTo>
                  <a:lnTo>
                    <a:pt x="5648541" y="250786"/>
                  </a:lnTo>
                  <a:lnTo>
                    <a:pt x="5648718" y="250786"/>
                  </a:lnTo>
                  <a:lnTo>
                    <a:pt x="5640451" y="249732"/>
                  </a:lnTo>
                  <a:lnTo>
                    <a:pt x="5638558" y="249351"/>
                  </a:lnTo>
                  <a:lnTo>
                    <a:pt x="5637136" y="251841"/>
                  </a:lnTo>
                  <a:lnTo>
                    <a:pt x="5637263" y="252450"/>
                  </a:lnTo>
                  <a:lnTo>
                    <a:pt x="5637377" y="252666"/>
                  </a:lnTo>
                  <a:lnTo>
                    <a:pt x="5638939" y="259207"/>
                  </a:lnTo>
                  <a:lnTo>
                    <a:pt x="5641213" y="267931"/>
                  </a:lnTo>
                  <a:lnTo>
                    <a:pt x="5642851" y="272478"/>
                  </a:lnTo>
                  <a:lnTo>
                    <a:pt x="5643486" y="274370"/>
                  </a:lnTo>
                  <a:lnTo>
                    <a:pt x="5646521" y="276644"/>
                  </a:lnTo>
                  <a:lnTo>
                    <a:pt x="5650687" y="276263"/>
                  </a:lnTo>
                  <a:lnTo>
                    <a:pt x="5663501" y="274929"/>
                  </a:lnTo>
                  <a:lnTo>
                    <a:pt x="5673661" y="274078"/>
                  </a:lnTo>
                  <a:lnTo>
                    <a:pt x="5686450" y="273380"/>
                  </a:lnTo>
                  <a:lnTo>
                    <a:pt x="5743537" y="271030"/>
                  </a:lnTo>
                  <a:lnTo>
                    <a:pt x="5814466" y="269443"/>
                  </a:lnTo>
                  <a:lnTo>
                    <a:pt x="5831459" y="269176"/>
                  </a:lnTo>
                  <a:lnTo>
                    <a:pt x="5935586" y="269176"/>
                  </a:lnTo>
                  <a:lnTo>
                    <a:pt x="5944768" y="269443"/>
                  </a:lnTo>
                  <a:lnTo>
                    <a:pt x="5949696" y="269443"/>
                  </a:lnTo>
                  <a:lnTo>
                    <a:pt x="5949886" y="269176"/>
                  </a:lnTo>
                  <a:lnTo>
                    <a:pt x="5951969" y="266407"/>
                  </a:lnTo>
                  <a:lnTo>
                    <a:pt x="5951969" y="264515"/>
                  </a:lnTo>
                  <a:close/>
                </a:path>
                <a:path w="8114030" h="2199640">
                  <a:moveTo>
                    <a:pt x="6091771" y="642112"/>
                  </a:moveTo>
                  <a:lnTo>
                    <a:pt x="6067133" y="642112"/>
                  </a:lnTo>
                  <a:lnTo>
                    <a:pt x="6062967" y="647039"/>
                  </a:lnTo>
                  <a:lnTo>
                    <a:pt x="6042888" y="659168"/>
                  </a:lnTo>
                  <a:lnTo>
                    <a:pt x="6019762" y="669404"/>
                  </a:lnTo>
                  <a:lnTo>
                    <a:pt x="6009919" y="672045"/>
                  </a:lnTo>
                  <a:lnTo>
                    <a:pt x="6008014" y="672426"/>
                  </a:lnTo>
                  <a:lnTo>
                    <a:pt x="6008395" y="674700"/>
                  </a:lnTo>
                  <a:lnTo>
                    <a:pt x="6013666" y="690130"/>
                  </a:lnTo>
                  <a:lnTo>
                    <a:pt x="6014466" y="692518"/>
                  </a:lnTo>
                  <a:lnTo>
                    <a:pt x="6016358" y="691756"/>
                  </a:lnTo>
                  <a:lnTo>
                    <a:pt x="6055411" y="676173"/>
                  </a:lnTo>
                  <a:lnTo>
                    <a:pt x="6067133" y="669404"/>
                  </a:lnTo>
                  <a:lnTo>
                    <a:pt x="6067133" y="905497"/>
                  </a:lnTo>
                  <a:lnTo>
                    <a:pt x="6091771" y="905497"/>
                  </a:lnTo>
                  <a:lnTo>
                    <a:pt x="6091771" y="669404"/>
                  </a:lnTo>
                  <a:lnTo>
                    <a:pt x="6091771" y="642112"/>
                  </a:lnTo>
                  <a:close/>
                </a:path>
                <a:path w="8114030" h="2199640">
                  <a:moveTo>
                    <a:pt x="6145009" y="1289977"/>
                  </a:moveTo>
                  <a:lnTo>
                    <a:pt x="6124016" y="1257300"/>
                  </a:lnTo>
                  <a:lnTo>
                    <a:pt x="6122428" y="1256461"/>
                  </a:lnTo>
                  <a:lnTo>
                    <a:pt x="6122428" y="1287653"/>
                  </a:lnTo>
                  <a:lnTo>
                    <a:pt x="6122428" y="1313802"/>
                  </a:lnTo>
                  <a:lnTo>
                    <a:pt x="6088202" y="1341882"/>
                  </a:lnTo>
                  <a:lnTo>
                    <a:pt x="6077661" y="1344041"/>
                  </a:lnTo>
                  <a:lnTo>
                    <a:pt x="6074334" y="1344041"/>
                  </a:lnTo>
                  <a:lnTo>
                    <a:pt x="6060859" y="1344256"/>
                  </a:lnTo>
                  <a:lnTo>
                    <a:pt x="6015939" y="1315694"/>
                  </a:lnTo>
                  <a:lnTo>
                    <a:pt x="6015939" y="1290688"/>
                  </a:lnTo>
                  <a:lnTo>
                    <a:pt x="6050445" y="1263434"/>
                  </a:lnTo>
                  <a:lnTo>
                    <a:pt x="6070866" y="1260678"/>
                  </a:lnTo>
                  <a:lnTo>
                    <a:pt x="6070562" y="1260678"/>
                  </a:lnTo>
                  <a:lnTo>
                    <a:pt x="6077064" y="1260386"/>
                  </a:lnTo>
                  <a:lnTo>
                    <a:pt x="6082462" y="1260678"/>
                  </a:lnTo>
                  <a:lnTo>
                    <a:pt x="6087275" y="1261910"/>
                  </a:lnTo>
                  <a:lnTo>
                    <a:pt x="6094946" y="1264729"/>
                  </a:lnTo>
                  <a:lnTo>
                    <a:pt x="6107265" y="1269466"/>
                  </a:lnTo>
                  <a:lnTo>
                    <a:pt x="6122428" y="1287653"/>
                  </a:lnTo>
                  <a:lnTo>
                    <a:pt x="6122428" y="1256461"/>
                  </a:lnTo>
                  <a:lnTo>
                    <a:pt x="6081903" y="1244117"/>
                  </a:lnTo>
                  <a:lnTo>
                    <a:pt x="6056833" y="1244790"/>
                  </a:lnTo>
                  <a:lnTo>
                    <a:pt x="6020778" y="1257300"/>
                  </a:lnTo>
                  <a:lnTo>
                    <a:pt x="5994832" y="1287373"/>
                  </a:lnTo>
                  <a:lnTo>
                    <a:pt x="5993727" y="1293888"/>
                  </a:lnTo>
                  <a:lnTo>
                    <a:pt x="5993739" y="1314678"/>
                  </a:lnTo>
                  <a:lnTo>
                    <a:pt x="6015240" y="1347838"/>
                  </a:lnTo>
                  <a:lnTo>
                    <a:pt x="6056896" y="1361503"/>
                  </a:lnTo>
                  <a:lnTo>
                    <a:pt x="6068987" y="1361173"/>
                  </a:lnTo>
                  <a:lnTo>
                    <a:pt x="6107074" y="1352842"/>
                  </a:lnTo>
                  <a:lnTo>
                    <a:pt x="6123762" y="1344256"/>
                  </a:lnTo>
                  <a:lnTo>
                    <a:pt x="6128448" y="1339773"/>
                  </a:lnTo>
                  <a:lnTo>
                    <a:pt x="6134735" y="1331988"/>
                  </a:lnTo>
                  <a:lnTo>
                    <a:pt x="6140767" y="1324051"/>
                  </a:lnTo>
                  <a:lnTo>
                    <a:pt x="6143853" y="1318158"/>
                  </a:lnTo>
                  <a:lnTo>
                    <a:pt x="6144996" y="1311427"/>
                  </a:lnTo>
                  <a:lnTo>
                    <a:pt x="6145009" y="1289977"/>
                  </a:lnTo>
                  <a:close/>
                </a:path>
                <a:path w="8114030" h="2199640">
                  <a:moveTo>
                    <a:pt x="6178105" y="1389875"/>
                  </a:moveTo>
                  <a:lnTo>
                    <a:pt x="6177331" y="1386370"/>
                  </a:lnTo>
                  <a:lnTo>
                    <a:pt x="6175476" y="1377086"/>
                  </a:lnTo>
                  <a:lnTo>
                    <a:pt x="6175095" y="1374432"/>
                  </a:lnTo>
                  <a:lnTo>
                    <a:pt x="6172073" y="1375194"/>
                  </a:lnTo>
                  <a:lnTo>
                    <a:pt x="6115799" y="1385074"/>
                  </a:lnTo>
                  <a:lnTo>
                    <a:pt x="6054826" y="1390611"/>
                  </a:lnTo>
                  <a:lnTo>
                    <a:pt x="6032665" y="1391780"/>
                  </a:lnTo>
                  <a:lnTo>
                    <a:pt x="6033909" y="1391780"/>
                  </a:lnTo>
                  <a:lnTo>
                    <a:pt x="6017946" y="1392250"/>
                  </a:lnTo>
                  <a:lnTo>
                    <a:pt x="6018936" y="1392250"/>
                  </a:lnTo>
                  <a:lnTo>
                    <a:pt x="6008103" y="1392453"/>
                  </a:lnTo>
                  <a:lnTo>
                    <a:pt x="5997676" y="1392453"/>
                  </a:lnTo>
                  <a:lnTo>
                    <a:pt x="5973064" y="1392008"/>
                  </a:lnTo>
                  <a:lnTo>
                    <a:pt x="5966053" y="1391780"/>
                  </a:lnTo>
                  <a:lnTo>
                    <a:pt x="5961519" y="1391399"/>
                  </a:lnTo>
                  <a:lnTo>
                    <a:pt x="5955970" y="1390611"/>
                  </a:lnTo>
                  <a:lnTo>
                    <a:pt x="5956224" y="1390611"/>
                  </a:lnTo>
                  <a:lnTo>
                    <a:pt x="5954915" y="1390357"/>
                  </a:lnTo>
                  <a:lnTo>
                    <a:pt x="5953404" y="1392631"/>
                  </a:lnTo>
                  <a:lnTo>
                    <a:pt x="5953785" y="1393380"/>
                  </a:lnTo>
                  <a:lnTo>
                    <a:pt x="5955296" y="1399451"/>
                  </a:lnTo>
                  <a:lnTo>
                    <a:pt x="5957189" y="1406652"/>
                  </a:lnTo>
                  <a:lnTo>
                    <a:pt x="5958713" y="1410817"/>
                  </a:lnTo>
                  <a:lnTo>
                    <a:pt x="5959843" y="1414233"/>
                  </a:lnTo>
                  <a:lnTo>
                    <a:pt x="5962116" y="1415745"/>
                  </a:lnTo>
                  <a:lnTo>
                    <a:pt x="5973813" y="1414691"/>
                  </a:lnTo>
                  <a:lnTo>
                    <a:pt x="5979579" y="1414233"/>
                  </a:lnTo>
                  <a:lnTo>
                    <a:pt x="6036780" y="1410436"/>
                  </a:lnTo>
                  <a:lnTo>
                    <a:pt x="6038672" y="1410436"/>
                  </a:lnTo>
                  <a:lnTo>
                    <a:pt x="6042076" y="1410055"/>
                  </a:lnTo>
                  <a:lnTo>
                    <a:pt x="6043981" y="1409687"/>
                  </a:lnTo>
                  <a:lnTo>
                    <a:pt x="6043854" y="1410436"/>
                  </a:lnTo>
                  <a:lnTo>
                    <a:pt x="6043803" y="1410817"/>
                  </a:lnTo>
                  <a:lnTo>
                    <a:pt x="6043727" y="1411338"/>
                  </a:lnTo>
                  <a:lnTo>
                    <a:pt x="6043638" y="1411909"/>
                  </a:lnTo>
                  <a:lnTo>
                    <a:pt x="6043561" y="1412417"/>
                  </a:lnTo>
                  <a:lnTo>
                    <a:pt x="6031928" y="1451749"/>
                  </a:lnTo>
                  <a:lnTo>
                    <a:pt x="6012904" y="1482826"/>
                  </a:lnTo>
                  <a:lnTo>
                    <a:pt x="6012523" y="1485480"/>
                  </a:lnTo>
                  <a:lnTo>
                    <a:pt x="6014415" y="1486230"/>
                  </a:lnTo>
                  <a:lnTo>
                    <a:pt x="6027686" y="1489265"/>
                  </a:lnTo>
                  <a:lnTo>
                    <a:pt x="6035256" y="1490408"/>
                  </a:lnTo>
                  <a:lnTo>
                    <a:pt x="6038291" y="1486230"/>
                  </a:lnTo>
                  <a:lnTo>
                    <a:pt x="6045200" y="1477124"/>
                  </a:lnTo>
                  <a:lnTo>
                    <a:pt x="6062345" y="1436370"/>
                  </a:lnTo>
                  <a:lnTo>
                    <a:pt x="6068250" y="1409687"/>
                  </a:lnTo>
                  <a:lnTo>
                    <a:pt x="6068606" y="1407414"/>
                  </a:lnTo>
                  <a:lnTo>
                    <a:pt x="6119609" y="1402181"/>
                  </a:lnTo>
                  <a:lnTo>
                    <a:pt x="6161430" y="1396034"/>
                  </a:lnTo>
                  <a:lnTo>
                    <a:pt x="6175654" y="1392453"/>
                  </a:lnTo>
                  <a:lnTo>
                    <a:pt x="6177750" y="1390357"/>
                  </a:lnTo>
                  <a:lnTo>
                    <a:pt x="6178105" y="1389875"/>
                  </a:lnTo>
                  <a:close/>
                </a:path>
                <a:path w="8114030" h="2199640">
                  <a:moveTo>
                    <a:pt x="6228537" y="1235354"/>
                  </a:moveTo>
                  <a:lnTo>
                    <a:pt x="6226645" y="1235354"/>
                  </a:lnTo>
                  <a:lnTo>
                    <a:pt x="6222098" y="1234973"/>
                  </a:lnTo>
                  <a:lnTo>
                    <a:pt x="6200495" y="1234973"/>
                  </a:lnTo>
                  <a:lnTo>
                    <a:pt x="6198603" y="1236865"/>
                  </a:lnTo>
                  <a:lnTo>
                    <a:pt x="6199352" y="1238770"/>
                  </a:lnTo>
                  <a:lnTo>
                    <a:pt x="6201245" y="1242555"/>
                  </a:lnTo>
                  <a:lnTo>
                    <a:pt x="6201372" y="1244117"/>
                  </a:lnTo>
                  <a:lnTo>
                    <a:pt x="6201499" y="1245755"/>
                  </a:lnTo>
                  <a:lnTo>
                    <a:pt x="6201549" y="1246428"/>
                  </a:lnTo>
                  <a:lnTo>
                    <a:pt x="6202743" y="1261910"/>
                  </a:lnTo>
                  <a:lnTo>
                    <a:pt x="6202832" y="1263434"/>
                  </a:lnTo>
                  <a:lnTo>
                    <a:pt x="6202896" y="1264729"/>
                  </a:lnTo>
                  <a:lnTo>
                    <a:pt x="6202997" y="1266621"/>
                  </a:lnTo>
                  <a:lnTo>
                    <a:pt x="6203124" y="1404658"/>
                  </a:lnTo>
                  <a:lnTo>
                    <a:pt x="6203150" y="1428254"/>
                  </a:lnTo>
                  <a:lnTo>
                    <a:pt x="6193675" y="1429004"/>
                  </a:lnTo>
                  <a:lnTo>
                    <a:pt x="6169037" y="1430528"/>
                  </a:lnTo>
                  <a:lnTo>
                    <a:pt x="6144780" y="1431658"/>
                  </a:lnTo>
                  <a:lnTo>
                    <a:pt x="6125070" y="1431658"/>
                  </a:lnTo>
                  <a:lnTo>
                    <a:pt x="6120155" y="1430909"/>
                  </a:lnTo>
                  <a:lnTo>
                    <a:pt x="6118250" y="1430528"/>
                  </a:lnTo>
                  <a:lnTo>
                    <a:pt x="6118123" y="1430909"/>
                  </a:lnTo>
                  <a:lnTo>
                    <a:pt x="6117501" y="1432801"/>
                  </a:lnTo>
                  <a:lnTo>
                    <a:pt x="6117501" y="1433563"/>
                  </a:lnTo>
                  <a:lnTo>
                    <a:pt x="6120523" y="1448714"/>
                  </a:lnTo>
                  <a:lnTo>
                    <a:pt x="6120523" y="1449095"/>
                  </a:lnTo>
                  <a:lnTo>
                    <a:pt x="6120904" y="1449476"/>
                  </a:lnTo>
                  <a:lnTo>
                    <a:pt x="6121666" y="1451368"/>
                  </a:lnTo>
                  <a:lnTo>
                    <a:pt x="6123559" y="1452880"/>
                  </a:lnTo>
                  <a:lnTo>
                    <a:pt x="6172454" y="1447952"/>
                  </a:lnTo>
                  <a:lnTo>
                    <a:pt x="6203150" y="1445679"/>
                  </a:lnTo>
                  <a:lnTo>
                    <a:pt x="6203150" y="1498358"/>
                  </a:lnTo>
                  <a:lnTo>
                    <a:pt x="6204661" y="1498358"/>
                  </a:lnTo>
                  <a:lnTo>
                    <a:pt x="6223990" y="1497228"/>
                  </a:lnTo>
                  <a:lnTo>
                    <a:pt x="6225883" y="1496847"/>
                  </a:lnTo>
                  <a:lnTo>
                    <a:pt x="6227026" y="1494574"/>
                  </a:lnTo>
                  <a:lnTo>
                    <a:pt x="6227026" y="1445679"/>
                  </a:lnTo>
                  <a:lnTo>
                    <a:pt x="6227026" y="1431658"/>
                  </a:lnTo>
                  <a:lnTo>
                    <a:pt x="6227089" y="1269466"/>
                  </a:lnTo>
                  <a:lnTo>
                    <a:pt x="6227203" y="1263434"/>
                  </a:lnTo>
                  <a:lnTo>
                    <a:pt x="6227305" y="1257300"/>
                  </a:lnTo>
                  <a:lnTo>
                    <a:pt x="6227394" y="1252410"/>
                  </a:lnTo>
                  <a:lnTo>
                    <a:pt x="6228499" y="1238770"/>
                  </a:lnTo>
                  <a:lnTo>
                    <a:pt x="6228537" y="1235354"/>
                  </a:lnTo>
                  <a:close/>
                </a:path>
                <a:path w="8114030" h="2199640">
                  <a:moveTo>
                    <a:pt x="6247485" y="1566202"/>
                  </a:moveTo>
                  <a:lnTo>
                    <a:pt x="6245326" y="1553502"/>
                  </a:lnTo>
                  <a:lnTo>
                    <a:pt x="6245288" y="1553311"/>
                  </a:lnTo>
                  <a:lnTo>
                    <a:pt x="6245174" y="1552625"/>
                  </a:lnTo>
                  <a:lnTo>
                    <a:pt x="6244818" y="1550555"/>
                  </a:lnTo>
                  <a:lnTo>
                    <a:pt x="6244069" y="1546491"/>
                  </a:lnTo>
                  <a:lnTo>
                    <a:pt x="6241796" y="1544218"/>
                  </a:lnTo>
                  <a:lnTo>
                    <a:pt x="6238011" y="1544980"/>
                  </a:lnTo>
                  <a:lnTo>
                    <a:pt x="6232487" y="1546326"/>
                  </a:lnTo>
                  <a:lnTo>
                    <a:pt x="6227915" y="1547228"/>
                  </a:lnTo>
                  <a:lnTo>
                    <a:pt x="6188354" y="1551698"/>
                  </a:lnTo>
                  <a:lnTo>
                    <a:pt x="6165278" y="1552816"/>
                  </a:lnTo>
                  <a:lnTo>
                    <a:pt x="6165951" y="1552816"/>
                  </a:lnTo>
                  <a:lnTo>
                    <a:pt x="6139218" y="1553502"/>
                  </a:lnTo>
                  <a:lnTo>
                    <a:pt x="6116739" y="1553502"/>
                  </a:lnTo>
                  <a:lnTo>
                    <a:pt x="6101956" y="1553311"/>
                  </a:lnTo>
                  <a:lnTo>
                    <a:pt x="6088037" y="1552816"/>
                  </a:lnTo>
                  <a:lnTo>
                    <a:pt x="6085548" y="1552816"/>
                  </a:lnTo>
                  <a:lnTo>
                    <a:pt x="6080353" y="1547622"/>
                  </a:lnTo>
                  <a:lnTo>
                    <a:pt x="6080417" y="1505940"/>
                  </a:lnTo>
                  <a:lnTo>
                    <a:pt x="6080747" y="1494574"/>
                  </a:lnTo>
                  <a:lnTo>
                    <a:pt x="6081001" y="1488884"/>
                  </a:lnTo>
                  <a:lnTo>
                    <a:pt x="6081115" y="1482826"/>
                  </a:lnTo>
                  <a:lnTo>
                    <a:pt x="6079223" y="1482445"/>
                  </a:lnTo>
                  <a:lnTo>
                    <a:pt x="6078461" y="1482445"/>
                  </a:lnTo>
                  <a:lnTo>
                    <a:pt x="6068225" y="1481683"/>
                  </a:lnTo>
                  <a:lnTo>
                    <a:pt x="6057239" y="1481302"/>
                  </a:lnTo>
                  <a:lnTo>
                    <a:pt x="6051550" y="1481302"/>
                  </a:lnTo>
                  <a:lnTo>
                    <a:pt x="6051664" y="1481683"/>
                  </a:lnTo>
                  <a:lnTo>
                    <a:pt x="6051778" y="1482064"/>
                  </a:lnTo>
                  <a:lnTo>
                    <a:pt x="6051893" y="1482445"/>
                  </a:lnTo>
                  <a:lnTo>
                    <a:pt x="6052007" y="1482826"/>
                  </a:lnTo>
                  <a:lnTo>
                    <a:pt x="6053836" y="1488884"/>
                  </a:lnTo>
                  <a:lnTo>
                    <a:pt x="6053887" y="1489265"/>
                  </a:lnTo>
                  <a:lnTo>
                    <a:pt x="6056477" y="1505940"/>
                  </a:lnTo>
                  <a:lnTo>
                    <a:pt x="6056579" y="1546961"/>
                  </a:lnTo>
                  <a:lnTo>
                    <a:pt x="6056668" y="1547622"/>
                  </a:lnTo>
                  <a:lnTo>
                    <a:pt x="6056757" y="1548384"/>
                  </a:lnTo>
                  <a:lnTo>
                    <a:pt x="6056871" y="1549336"/>
                  </a:lnTo>
                  <a:lnTo>
                    <a:pt x="6057290" y="1552816"/>
                  </a:lnTo>
                  <a:lnTo>
                    <a:pt x="6057404" y="1553083"/>
                  </a:lnTo>
                  <a:lnTo>
                    <a:pt x="6057493" y="1553311"/>
                  </a:lnTo>
                  <a:lnTo>
                    <a:pt x="6057582" y="1553502"/>
                  </a:lnTo>
                  <a:lnTo>
                    <a:pt x="6059195" y="1557350"/>
                  </a:lnTo>
                  <a:lnTo>
                    <a:pt x="6062929" y="1562976"/>
                  </a:lnTo>
                  <a:lnTo>
                    <a:pt x="6069292" y="1572145"/>
                  </a:lnTo>
                  <a:lnTo>
                    <a:pt x="6126162" y="1572145"/>
                  </a:lnTo>
                  <a:lnTo>
                    <a:pt x="6209182" y="1570367"/>
                  </a:lnTo>
                  <a:lnTo>
                    <a:pt x="6245593" y="1570367"/>
                  </a:lnTo>
                  <a:lnTo>
                    <a:pt x="6247485" y="1568094"/>
                  </a:lnTo>
                  <a:lnTo>
                    <a:pt x="6247485" y="1566202"/>
                  </a:lnTo>
                  <a:close/>
                </a:path>
                <a:path w="8114030" h="2199640">
                  <a:moveTo>
                    <a:pt x="6273800" y="18948"/>
                  </a:moveTo>
                  <a:lnTo>
                    <a:pt x="6273597" y="17932"/>
                  </a:lnTo>
                  <a:lnTo>
                    <a:pt x="6273558" y="17780"/>
                  </a:lnTo>
                  <a:lnTo>
                    <a:pt x="6273457" y="17233"/>
                  </a:lnTo>
                  <a:lnTo>
                    <a:pt x="6273381" y="17018"/>
                  </a:lnTo>
                  <a:lnTo>
                    <a:pt x="6271895" y="15913"/>
                  </a:lnTo>
                  <a:lnTo>
                    <a:pt x="6268872" y="16294"/>
                  </a:lnTo>
                  <a:lnTo>
                    <a:pt x="6263818" y="16637"/>
                  </a:lnTo>
                  <a:lnTo>
                    <a:pt x="6264122" y="16637"/>
                  </a:lnTo>
                  <a:lnTo>
                    <a:pt x="6257404" y="17018"/>
                  </a:lnTo>
                  <a:lnTo>
                    <a:pt x="6252222" y="17233"/>
                  </a:lnTo>
                  <a:lnTo>
                    <a:pt x="6230442" y="17932"/>
                  </a:lnTo>
                  <a:lnTo>
                    <a:pt x="6220879" y="17932"/>
                  </a:lnTo>
                  <a:lnTo>
                    <a:pt x="6215507" y="17780"/>
                  </a:lnTo>
                  <a:lnTo>
                    <a:pt x="6192634" y="16637"/>
                  </a:lnTo>
                  <a:lnTo>
                    <a:pt x="6183655" y="15913"/>
                  </a:lnTo>
                  <a:lnTo>
                    <a:pt x="6184290" y="15913"/>
                  </a:lnTo>
                  <a:lnTo>
                    <a:pt x="6178169" y="15024"/>
                  </a:lnTo>
                  <a:lnTo>
                    <a:pt x="6168441" y="13258"/>
                  </a:lnTo>
                  <a:lnTo>
                    <a:pt x="6166548" y="12496"/>
                  </a:lnTo>
                  <a:lnTo>
                    <a:pt x="6162751" y="18948"/>
                  </a:lnTo>
                  <a:lnTo>
                    <a:pt x="6161240" y="26136"/>
                  </a:lnTo>
                  <a:lnTo>
                    <a:pt x="6162751" y="27279"/>
                  </a:lnTo>
                  <a:lnTo>
                    <a:pt x="6168060" y="31445"/>
                  </a:lnTo>
                  <a:lnTo>
                    <a:pt x="6185497" y="35991"/>
                  </a:lnTo>
                  <a:lnTo>
                    <a:pt x="6203683" y="38265"/>
                  </a:lnTo>
                  <a:lnTo>
                    <a:pt x="6208992" y="39027"/>
                  </a:lnTo>
                  <a:lnTo>
                    <a:pt x="6216650" y="39458"/>
                  </a:lnTo>
                  <a:lnTo>
                    <a:pt x="6221069" y="39611"/>
                  </a:lnTo>
                  <a:lnTo>
                    <a:pt x="6227267" y="39611"/>
                  </a:lnTo>
                  <a:lnTo>
                    <a:pt x="6268110" y="36753"/>
                  </a:lnTo>
                  <a:lnTo>
                    <a:pt x="6273800" y="23495"/>
                  </a:lnTo>
                  <a:lnTo>
                    <a:pt x="6273800" y="18948"/>
                  </a:lnTo>
                  <a:close/>
                </a:path>
                <a:path w="8114030" h="2199640">
                  <a:moveTo>
                    <a:pt x="6307518" y="162572"/>
                  </a:moveTo>
                  <a:lnTo>
                    <a:pt x="6254775" y="130340"/>
                  </a:lnTo>
                  <a:lnTo>
                    <a:pt x="6248882" y="127330"/>
                  </a:lnTo>
                  <a:lnTo>
                    <a:pt x="6245682" y="125691"/>
                  </a:lnTo>
                  <a:lnTo>
                    <a:pt x="6221120" y="113690"/>
                  </a:lnTo>
                  <a:lnTo>
                    <a:pt x="6225286" y="106108"/>
                  </a:lnTo>
                  <a:lnTo>
                    <a:pt x="6225362" y="105930"/>
                  </a:lnTo>
                  <a:lnTo>
                    <a:pt x="6231344" y="91325"/>
                  </a:lnTo>
                  <a:lnTo>
                    <a:pt x="6233045" y="84886"/>
                  </a:lnTo>
                  <a:lnTo>
                    <a:pt x="6233249" y="84124"/>
                  </a:lnTo>
                  <a:lnTo>
                    <a:pt x="6241961" y="83743"/>
                  </a:lnTo>
                  <a:lnTo>
                    <a:pt x="6258636" y="83362"/>
                  </a:lnTo>
                  <a:lnTo>
                    <a:pt x="6292367" y="83362"/>
                  </a:lnTo>
                  <a:lnTo>
                    <a:pt x="6299568" y="83743"/>
                  </a:lnTo>
                  <a:lnTo>
                    <a:pt x="6304864" y="83743"/>
                  </a:lnTo>
                  <a:lnTo>
                    <a:pt x="6304800" y="83362"/>
                  </a:lnTo>
                  <a:lnTo>
                    <a:pt x="6304115" y="79578"/>
                  </a:lnTo>
                  <a:lnTo>
                    <a:pt x="6304115" y="75031"/>
                  </a:lnTo>
                  <a:lnTo>
                    <a:pt x="6303734" y="73520"/>
                  </a:lnTo>
                  <a:lnTo>
                    <a:pt x="6302946" y="68046"/>
                  </a:lnTo>
                  <a:lnTo>
                    <a:pt x="6302870" y="67449"/>
                  </a:lnTo>
                  <a:lnTo>
                    <a:pt x="6302756" y="66687"/>
                  </a:lnTo>
                  <a:lnTo>
                    <a:pt x="6302629" y="65811"/>
                  </a:lnTo>
                  <a:lnTo>
                    <a:pt x="6302553" y="65227"/>
                  </a:lnTo>
                  <a:lnTo>
                    <a:pt x="6302222" y="62903"/>
                  </a:lnTo>
                  <a:lnTo>
                    <a:pt x="6302121" y="62458"/>
                  </a:lnTo>
                  <a:lnTo>
                    <a:pt x="6301841" y="61010"/>
                  </a:lnTo>
                  <a:lnTo>
                    <a:pt x="6298806" y="59867"/>
                  </a:lnTo>
                  <a:lnTo>
                    <a:pt x="6250025" y="65227"/>
                  </a:lnTo>
                  <a:lnTo>
                    <a:pt x="6181687" y="68046"/>
                  </a:lnTo>
                  <a:lnTo>
                    <a:pt x="6155550" y="68046"/>
                  </a:lnTo>
                  <a:lnTo>
                    <a:pt x="6140018" y="67449"/>
                  </a:lnTo>
                  <a:lnTo>
                    <a:pt x="6129401" y="66687"/>
                  </a:lnTo>
                  <a:lnTo>
                    <a:pt x="6127508" y="66687"/>
                  </a:lnTo>
                  <a:lnTo>
                    <a:pt x="6126378" y="68961"/>
                  </a:lnTo>
                  <a:lnTo>
                    <a:pt x="6126746" y="69723"/>
                  </a:lnTo>
                  <a:lnTo>
                    <a:pt x="6128651" y="75793"/>
                  </a:lnTo>
                  <a:lnTo>
                    <a:pt x="6129401" y="80708"/>
                  </a:lnTo>
                  <a:lnTo>
                    <a:pt x="6130925" y="84886"/>
                  </a:lnTo>
                  <a:lnTo>
                    <a:pt x="6130925" y="85267"/>
                  </a:lnTo>
                  <a:lnTo>
                    <a:pt x="6131306" y="85636"/>
                  </a:lnTo>
                  <a:lnTo>
                    <a:pt x="6132055" y="87541"/>
                  </a:lnTo>
                  <a:lnTo>
                    <a:pt x="6134328" y="90182"/>
                  </a:lnTo>
                  <a:lnTo>
                    <a:pt x="6138126" y="89814"/>
                  </a:lnTo>
                  <a:lnTo>
                    <a:pt x="6179426" y="86398"/>
                  </a:lnTo>
                  <a:lnTo>
                    <a:pt x="6184735" y="85636"/>
                  </a:lnTo>
                  <a:lnTo>
                    <a:pt x="6198755" y="85267"/>
                  </a:lnTo>
                  <a:lnTo>
                    <a:pt x="6206337" y="84886"/>
                  </a:lnTo>
                  <a:lnTo>
                    <a:pt x="6206248" y="85267"/>
                  </a:lnTo>
                  <a:lnTo>
                    <a:pt x="6187465" y="125247"/>
                  </a:lnTo>
                  <a:lnTo>
                    <a:pt x="6153836" y="157200"/>
                  </a:lnTo>
                  <a:lnTo>
                    <a:pt x="6116904" y="176974"/>
                  </a:lnTo>
                  <a:lnTo>
                    <a:pt x="6116523" y="177355"/>
                  </a:lnTo>
                  <a:lnTo>
                    <a:pt x="6115761" y="177736"/>
                  </a:lnTo>
                  <a:lnTo>
                    <a:pt x="6113869" y="178866"/>
                  </a:lnTo>
                  <a:lnTo>
                    <a:pt x="6114631" y="180759"/>
                  </a:lnTo>
                  <a:lnTo>
                    <a:pt x="6122962" y="188722"/>
                  </a:lnTo>
                  <a:lnTo>
                    <a:pt x="6126746" y="192138"/>
                  </a:lnTo>
                  <a:lnTo>
                    <a:pt x="6132055" y="191757"/>
                  </a:lnTo>
                  <a:lnTo>
                    <a:pt x="6170231" y="169278"/>
                  </a:lnTo>
                  <a:lnTo>
                    <a:pt x="6199454" y="143586"/>
                  </a:lnTo>
                  <a:lnTo>
                    <a:pt x="6199568" y="143446"/>
                  </a:lnTo>
                  <a:lnTo>
                    <a:pt x="6205105" y="136994"/>
                  </a:lnTo>
                  <a:lnTo>
                    <a:pt x="6212395" y="127330"/>
                  </a:lnTo>
                  <a:lnTo>
                    <a:pt x="6224765" y="133667"/>
                  </a:lnTo>
                  <a:lnTo>
                    <a:pt x="6233172" y="138290"/>
                  </a:lnTo>
                  <a:lnTo>
                    <a:pt x="6265519" y="159435"/>
                  </a:lnTo>
                  <a:lnTo>
                    <a:pt x="6293497" y="183794"/>
                  </a:lnTo>
                  <a:lnTo>
                    <a:pt x="6295771" y="181140"/>
                  </a:lnTo>
                  <a:lnTo>
                    <a:pt x="6298806" y="176974"/>
                  </a:lnTo>
                  <a:lnTo>
                    <a:pt x="6302781" y="171665"/>
                  </a:lnTo>
                  <a:lnTo>
                    <a:pt x="6304546" y="169278"/>
                  </a:lnTo>
                  <a:lnTo>
                    <a:pt x="6304648" y="169062"/>
                  </a:lnTo>
                  <a:lnTo>
                    <a:pt x="6306388" y="165227"/>
                  </a:lnTo>
                  <a:lnTo>
                    <a:pt x="6307518" y="162572"/>
                  </a:lnTo>
                  <a:close/>
                </a:path>
                <a:path w="8114030" h="2199640">
                  <a:moveTo>
                    <a:pt x="6332918" y="228130"/>
                  </a:moveTo>
                  <a:lnTo>
                    <a:pt x="6332156" y="224726"/>
                  </a:lnTo>
                  <a:lnTo>
                    <a:pt x="6332067" y="224218"/>
                  </a:lnTo>
                  <a:lnTo>
                    <a:pt x="6330264" y="214109"/>
                  </a:lnTo>
                  <a:lnTo>
                    <a:pt x="6329502" y="211086"/>
                  </a:lnTo>
                  <a:lnTo>
                    <a:pt x="6326848" y="212217"/>
                  </a:lnTo>
                  <a:lnTo>
                    <a:pt x="6315037" y="215569"/>
                  </a:lnTo>
                  <a:lnTo>
                    <a:pt x="6263970" y="224218"/>
                  </a:lnTo>
                  <a:lnTo>
                    <a:pt x="6226797" y="228130"/>
                  </a:lnTo>
                  <a:lnTo>
                    <a:pt x="6226873" y="226758"/>
                  </a:lnTo>
                  <a:lnTo>
                    <a:pt x="6226988" y="224218"/>
                  </a:lnTo>
                  <a:lnTo>
                    <a:pt x="6227102" y="221881"/>
                  </a:lnTo>
                  <a:lnTo>
                    <a:pt x="6227229" y="219494"/>
                  </a:lnTo>
                  <a:lnTo>
                    <a:pt x="6227305" y="217690"/>
                  </a:lnTo>
                  <a:lnTo>
                    <a:pt x="6227419" y="215569"/>
                  </a:lnTo>
                  <a:lnTo>
                    <a:pt x="6227483" y="214109"/>
                  </a:lnTo>
                  <a:lnTo>
                    <a:pt x="6227559" y="212598"/>
                  </a:lnTo>
                  <a:lnTo>
                    <a:pt x="6227673" y="211086"/>
                  </a:lnTo>
                  <a:lnTo>
                    <a:pt x="6228321" y="202742"/>
                  </a:lnTo>
                  <a:lnTo>
                    <a:pt x="6228321" y="187579"/>
                  </a:lnTo>
                  <a:lnTo>
                    <a:pt x="6228981" y="178866"/>
                  </a:lnTo>
                  <a:lnTo>
                    <a:pt x="6229070" y="173939"/>
                  </a:lnTo>
                  <a:lnTo>
                    <a:pt x="6199898" y="173939"/>
                  </a:lnTo>
                  <a:lnTo>
                    <a:pt x="6202921" y="181521"/>
                  </a:lnTo>
                  <a:lnTo>
                    <a:pt x="6202959" y="181825"/>
                  </a:lnTo>
                  <a:lnTo>
                    <a:pt x="6205194" y="200469"/>
                  </a:lnTo>
                  <a:lnTo>
                    <a:pt x="6205194" y="229654"/>
                  </a:lnTo>
                  <a:lnTo>
                    <a:pt x="6173749" y="231165"/>
                  </a:lnTo>
                  <a:lnTo>
                    <a:pt x="6153645" y="231736"/>
                  </a:lnTo>
                  <a:lnTo>
                    <a:pt x="6109436" y="231736"/>
                  </a:lnTo>
                  <a:lnTo>
                    <a:pt x="6103747" y="231165"/>
                  </a:lnTo>
                  <a:lnTo>
                    <a:pt x="6104293" y="231165"/>
                  </a:lnTo>
                  <a:lnTo>
                    <a:pt x="6100229" y="230403"/>
                  </a:lnTo>
                  <a:lnTo>
                    <a:pt x="6098324" y="230035"/>
                  </a:lnTo>
                  <a:lnTo>
                    <a:pt x="6096813" y="232308"/>
                  </a:lnTo>
                  <a:lnTo>
                    <a:pt x="6097194" y="233057"/>
                  </a:lnTo>
                  <a:lnTo>
                    <a:pt x="6098705" y="239509"/>
                  </a:lnTo>
                  <a:lnTo>
                    <a:pt x="6100610" y="246710"/>
                  </a:lnTo>
                  <a:lnTo>
                    <a:pt x="6100711" y="247015"/>
                  </a:lnTo>
                  <a:lnTo>
                    <a:pt x="6102121" y="250875"/>
                  </a:lnTo>
                  <a:lnTo>
                    <a:pt x="6103251" y="254279"/>
                  </a:lnTo>
                  <a:lnTo>
                    <a:pt x="6105525" y="255803"/>
                  </a:lnTo>
                  <a:lnTo>
                    <a:pt x="6122962" y="254279"/>
                  </a:lnTo>
                  <a:lnTo>
                    <a:pt x="6192837" y="250024"/>
                  </a:lnTo>
                  <a:lnTo>
                    <a:pt x="6261519" y="242862"/>
                  </a:lnTo>
                  <a:lnTo>
                    <a:pt x="6300648" y="236982"/>
                  </a:lnTo>
                  <a:lnTo>
                    <a:pt x="6330264" y="230403"/>
                  </a:lnTo>
                  <a:lnTo>
                    <a:pt x="6332918" y="228130"/>
                  </a:lnTo>
                  <a:close/>
                </a:path>
                <a:path w="8114030" h="2199640">
                  <a:moveTo>
                    <a:pt x="6337909" y="769073"/>
                  </a:moveTo>
                  <a:lnTo>
                    <a:pt x="6337592" y="729348"/>
                  </a:lnTo>
                  <a:lnTo>
                    <a:pt x="6329197" y="688619"/>
                  </a:lnTo>
                  <a:lnTo>
                    <a:pt x="6313284" y="662927"/>
                  </a:lnTo>
                  <a:lnTo>
                    <a:pt x="6313284" y="769073"/>
                  </a:lnTo>
                  <a:lnTo>
                    <a:pt x="6313284" y="778548"/>
                  </a:lnTo>
                  <a:lnTo>
                    <a:pt x="6311506" y="831380"/>
                  </a:lnTo>
                  <a:lnTo>
                    <a:pt x="6290373" y="878370"/>
                  </a:lnTo>
                  <a:lnTo>
                    <a:pt x="6254534" y="889965"/>
                  </a:lnTo>
                  <a:lnTo>
                    <a:pt x="6236792" y="889533"/>
                  </a:lnTo>
                  <a:lnTo>
                    <a:pt x="6201791" y="845718"/>
                  </a:lnTo>
                  <a:lnTo>
                    <a:pt x="6195796" y="778548"/>
                  </a:lnTo>
                  <a:lnTo>
                    <a:pt x="6195796" y="769073"/>
                  </a:lnTo>
                  <a:lnTo>
                    <a:pt x="6197574" y="714667"/>
                  </a:lnTo>
                  <a:lnTo>
                    <a:pt x="6218694" y="668540"/>
                  </a:lnTo>
                  <a:lnTo>
                    <a:pt x="6254534" y="657275"/>
                  </a:lnTo>
                  <a:lnTo>
                    <a:pt x="6272288" y="657694"/>
                  </a:lnTo>
                  <a:lnTo>
                    <a:pt x="6307290" y="700341"/>
                  </a:lnTo>
                  <a:lnTo>
                    <a:pt x="6313284" y="769073"/>
                  </a:lnTo>
                  <a:lnTo>
                    <a:pt x="6313284" y="662927"/>
                  </a:lnTo>
                  <a:lnTo>
                    <a:pt x="6279185" y="636930"/>
                  </a:lnTo>
                  <a:lnTo>
                    <a:pt x="6254534" y="636435"/>
                  </a:lnTo>
                  <a:lnTo>
                    <a:pt x="6229896" y="636930"/>
                  </a:lnTo>
                  <a:lnTo>
                    <a:pt x="6191821" y="668832"/>
                  </a:lnTo>
                  <a:lnTo>
                    <a:pt x="6173749" y="705662"/>
                  </a:lnTo>
                  <a:lnTo>
                    <a:pt x="6171171" y="769073"/>
                  </a:lnTo>
                  <a:lnTo>
                    <a:pt x="6171171" y="778548"/>
                  </a:lnTo>
                  <a:lnTo>
                    <a:pt x="6171489" y="818045"/>
                  </a:lnTo>
                  <a:lnTo>
                    <a:pt x="6179883" y="858697"/>
                  </a:lnTo>
                  <a:lnTo>
                    <a:pt x="6204420" y="897432"/>
                  </a:lnTo>
                  <a:lnTo>
                    <a:pt x="6254534" y="911186"/>
                  </a:lnTo>
                  <a:lnTo>
                    <a:pt x="6279185" y="910678"/>
                  </a:lnTo>
                  <a:lnTo>
                    <a:pt x="6293929" y="907110"/>
                  </a:lnTo>
                  <a:lnTo>
                    <a:pt x="6304661" y="897432"/>
                  </a:lnTo>
                  <a:lnTo>
                    <a:pt x="6309652" y="889965"/>
                  </a:lnTo>
                  <a:lnTo>
                    <a:pt x="6317259" y="878586"/>
                  </a:lnTo>
                  <a:lnTo>
                    <a:pt x="6329197" y="858697"/>
                  </a:lnTo>
                  <a:lnTo>
                    <a:pt x="6335331" y="841641"/>
                  </a:lnTo>
                  <a:lnTo>
                    <a:pt x="6337592" y="818045"/>
                  </a:lnTo>
                  <a:lnTo>
                    <a:pt x="6337643" y="811618"/>
                  </a:lnTo>
                  <a:lnTo>
                    <a:pt x="6337909" y="778548"/>
                  </a:lnTo>
                  <a:lnTo>
                    <a:pt x="6337909" y="769073"/>
                  </a:lnTo>
                  <a:close/>
                </a:path>
                <a:path w="8114030" h="2199640">
                  <a:moveTo>
                    <a:pt x="6370053" y="749"/>
                  </a:moveTo>
                  <a:lnTo>
                    <a:pt x="6367399" y="749"/>
                  </a:lnTo>
                  <a:lnTo>
                    <a:pt x="6345796" y="0"/>
                  </a:lnTo>
                  <a:lnTo>
                    <a:pt x="6342012" y="0"/>
                  </a:lnTo>
                  <a:lnTo>
                    <a:pt x="6340119" y="1892"/>
                  </a:lnTo>
                  <a:lnTo>
                    <a:pt x="6340869" y="3784"/>
                  </a:lnTo>
                  <a:lnTo>
                    <a:pt x="6342761" y="7569"/>
                  </a:lnTo>
                  <a:lnTo>
                    <a:pt x="6344259" y="27241"/>
                  </a:lnTo>
                  <a:lnTo>
                    <a:pt x="6344539" y="32461"/>
                  </a:lnTo>
                  <a:lnTo>
                    <a:pt x="6344666" y="322122"/>
                  </a:lnTo>
                  <a:lnTo>
                    <a:pt x="6346177" y="322122"/>
                  </a:lnTo>
                  <a:lnTo>
                    <a:pt x="6365507" y="320979"/>
                  </a:lnTo>
                  <a:lnTo>
                    <a:pt x="6367399" y="320598"/>
                  </a:lnTo>
                  <a:lnTo>
                    <a:pt x="6368542" y="318325"/>
                  </a:lnTo>
                  <a:lnTo>
                    <a:pt x="6368643" y="32461"/>
                  </a:lnTo>
                  <a:lnTo>
                    <a:pt x="6368745" y="27241"/>
                  </a:lnTo>
                  <a:lnTo>
                    <a:pt x="6368910" y="17805"/>
                  </a:lnTo>
                  <a:lnTo>
                    <a:pt x="6370053" y="3784"/>
                  </a:lnTo>
                  <a:lnTo>
                    <a:pt x="6370053" y="749"/>
                  </a:lnTo>
                  <a:close/>
                </a:path>
                <a:path w="8114030" h="2199640">
                  <a:moveTo>
                    <a:pt x="6500762" y="1259611"/>
                  </a:moveTo>
                  <a:lnTo>
                    <a:pt x="6476124" y="1259611"/>
                  </a:lnTo>
                  <a:lnTo>
                    <a:pt x="6471958" y="1264539"/>
                  </a:lnTo>
                  <a:lnTo>
                    <a:pt x="6451867" y="1276667"/>
                  </a:lnTo>
                  <a:lnTo>
                    <a:pt x="6428753" y="1286891"/>
                  </a:lnTo>
                  <a:lnTo>
                    <a:pt x="6418897" y="1289545"/>
                  </a:lnTo>
                  <a:lnTo>
                    <a:pt x="6417005" y="1289926"/>
                  </a:lnTo>
                  <a:lnTo>
                    <a:pt x="6417386" y="1292199"/>
                  </a:lnTo>
                  <a:lnTo>
                    <a:pt x="6422644" y="1307617"/>
                  </a:lnTo>
                  <a:lnTo>
                    <a:pt x="6423444" y="1310017"/>
                  </a:lnTo>
                  <a:lnTo>
                    <a:pt x="6425336" y="1309255"/>
                  </a:lnTo>
                  <a:lnTo>
                    <a:pt x="6464401" y="1293672"/>
                  </a:lnTo>
                  <a:lnTo>
                    <a:pt x="6476124" y="1286891"/>
                  </a:lnTo>
                  <a:lnTo>
                    <a:pt x="6476124" y="1522996"/>
                  </a:lnTo>
                  <a:lnTo>
                    <a:pt x="6500762" y="1522996"/>
                  </a:lnTo>
                  <a:lnTo>
                    <a:pt x="6500762" y="1286891"/>
                  </a:lnTo>
                  <a:lnTo>
                    <a:pt x="6500762" y="1259611"/>
                  </a:lnTo>
                  <a:close/>
                </a:path>
                <a:path w="8114030" h="2199640">
                  <a:moveTo>
                    <a:pt x="6542367" y="769073"/>
                  </a:moveTo>
                  <a:lnTo>
                    <a:pt x="6542049" y="729348"/>
                  </a:lnTo>
                  <a:lnTo>
                    <a:pt x="6533655" y="688619"/>
                  </a:lnTo>
                  <a:lnTo>
                    <a:pt x="6517729" y="662914"/>
                  </a:lnTo>
                  <a:lnTo>
                    <a:pt x="6517729" y="769073"/>
                  </a:lnTo>
                  <a:lnTo>
                    <a:pt x="6517729" y="778548"/>
                  </a:lnTo>
                  <a:lnTo>
                    <a:pt x="6515963" y="831380"/>
                  </a:lnTo>
                  <a:lnTo>
                    <a:pt x="6494831" y="878370"/>
                  </a:lnTo>
                  <a:lnTo>
                    <a:pt x="6458991" y="889965"/>
                  </a:lnTo>
                  <a:lnTo>
                    <a:pt x="6441249" y="889533"/>
                  </a:lnTo>
                  <a:lnTo>
                    <a:pt x="6406248" y="845718"/>
                  </a:lnTo>
                  <a:lnTo>
                    <a:pt x="6400254" y="778548"/>
                  </a:lnTo>
                  <a:lnTo>
                    <a:pt x="6400254" y="769073"/>
                  </a:lnTo>
                  <a:lnTo>
                    <a:pt x="6402032" y="714667"/>
                  </a:lnTo>
                  <a:lnTo>
                    <a:pt x="6423152" y="668540"/>
                  </a:lnTo>
                  <a:lnTo>
                    <a:pt x="6458991" y="657275"/>
                  </a:lnTo>
                  <a:lnTo>
                    <a:pt x="6476746" y="657694"/>
                  </a:lnTo>
                  <a:lnTo>
                    <a:pt x="6511734" y="700341"/>
                  </a:lnTo>
                  <a:lnTo>
                    <a:pt x="6517729" y="769073"/>
                  </a:lnTo>
                  <a:lnTo>
                    <a:pt x="6517729" y="662914"/>
                  </a:lnTo>
                  <a:lnTo>
                    <a:pt x="6483642" y="636930"/>
                  </a:lnTo>
                  <a:lnTo>
                    <a:pt x="6458991" y="636435"/>
                  </a:lnTo>
                  <a:lnTo>
                    <a:pt x="6434353" y="636930"/>
                  </a:lnTo>
                  <a:lnTo>
                    <a:pt x="6396279" y="668832"/>
                  </a:lnTo>
                  <a:lnTo>
                    <a:pt x="6378207" y="705662"/>
                  </a:lnTo>
                  <a:lnTo>
                    <a:pt x="6375616" y="769073"/>
                  </a:lnTo>
                  <a:lnTo>
                    <a:pt x="6375616" y="778548"/>
                  </a:lnTo>
                  <a:lnTo>
                    <a:pt x="6375946" y="818045"/>
                  </a:lnTo>
                  <a:lnTo>
                    <a:pt x="6384328" y="858697"/>
                  </a:lnTo>
                  <a:lnTo>
                    <a:pt x="6408877" y="897432"/>
                  </a:lnTo>
                  <a:lnTo>
                    <a:pt x="6458991" y="911186"/>
                  </a:lnTo>
                  <a:lnTo>
                    <a:pt x="6483642" y="910678"/>
                  </a:lnTo>
                  <a:lnTo>
                    <a:pt x="6498387" y="907110"/>
                  </a:lnTo>
                  <a:lnTo>
                    <a:pt x="6509118" y="897432"/>
                  </a:lnTo>
                  <a:lnTo>
                    <a:pt x="6514109" y="889965"/>
                  </a:lnTo>
                  <a:lnTo>
                    <a:pt x="6521717" y="878586"/>
                  </a:lnTo>
                  <a:lnTo>
                    <a:pt x="6533655" y="858697"/>
                  </a:lnTo>
                  <a:lnTo>
                    <a:pt x="6539789" y="841641"/>
                  </a:lnTo>
                  <a:lnTo>
                    <a:pt x="6542049" y="818045"/>
                  </a:lnTo>
                  <a:lnTo>
                    <a:pt x="6542100" y="811618"/>
                  </a:lnTo>
                  <a:lnTo>
                    <a:pt x="6542367" y="778548"/>
                  </a:lnTo>
                  <a:lnTo>
                    <a:pt x="6542367" y="769073"/>
                  </a:lnTo>
                  <a:close/>
                </a:path>
                <a:path w="8114030" h="2199640">
                  <a:moveTo>
                    <a:pt x="6695656" y="709193"/>
                  </a:moveTo>
                  <a:lnTo>
                    <a:pt x="6689826" y="665124"/>
                  </a:lnTo>
                  <a:lnTo>
                    <a:pt x="6675577" y="646620"/>
                  </a:lnTo>
                  <a:lnTo>
                    <a:pt x="6675577" y="709193"/>
                  </a:lnTo>
                  <a:lnTo>
                    <a:pt x="6675577" y="715251"/>
                  </a:lnTo>
                  <a:lnTo>
                    <a:pt x="6666674" y="757694"/>
                  </a:lnTo>
                  <a:lnTo>
                    <a:pt x="6638811" y="771347"/>
                  </a:lnTo>
                  <a:lnTo>
                    <a:pt x="6627939" y="771131"/>
                  </a:lnTo>
                  <a:lnTo>
                    <a:pt x="6603187" y="742162"/>
                  </a:lnTo>
                  <a:lnTo>
                    <a:pt x="6602057" y="715251"/>
                  </a:lnTo>
                  <a:lnTo>
                    <a:pt x="6602057" y="709193"/>
                  </a:lnTo>
                  <a:lnTo>
                    <a:pt x="6611150" y="666750"/>
                  </a:lnTo>
                  <a:lnTo>
                    <a:pt x="6638811" y="653097"/>
                  </a:lnTo>
                  <a:lnTo>
                    <a:pt x="6649910" y="653313"/>
                  </a:lnTo>
                  <a:lnTo>
                    <a:pt x="6675437" y="692327"/>
                  </a:lnTo>
                  <a:lnTo>
                    <a:pt x="6675577" y="709193"/>
                  </a:lnTo>
                  <a:lnTo>
                    <a:pt x="6675577" y="646620"/>
                  </a:lnTo>
                  <a:lnTo>
                    <a:pt x="6673380" y="643940"/>
                  </a:lnTo>
                  <a:lnTo>
                    <a:pt x="6666077" y="638657"/>
                  </a:lnTo>
                  <a:lnTo>
                    <a:pt x="6655905" y="636701"/>
                  </a:lnTo>
                  <a:lnTo>
                    <a:pt x="6638811" y="636435"/>
                  </a:lnTo>
                  <a:lnTo>
                    <a:pt x="6621945" y="636701"/>
                  </a:lnTo>
                  <a:lnTo>
                    <a:pt x="6587884" y="665124"/>
                  </a:lnTo>
                  <a:lnTo>
                    <a:pt x="6583654" y="675081"/>
                  </a:lnTo>
                  <a:lnTo>
                    <a:pt x="6582194" y="687438"/>
                  </a:lnTo>
                  <a:lnTo>
                    <a:pt x="6582143" y="692327"/>
                  </a:lnTo>
                  <a:lnTo>
                    <a:pt x="6581965" y="709193"/>
                  </a:lnTo>
                  <a:lnTo>
                    <a:pt x="6581965" y="715251"/>
                  </a:lnTo>
                  <a:lnTo>
                    <a:pt x="6587884" y="759333"/>
                  </a:lnTo>
                  <a:lnTo>
                    <a:pt x="6621945" y="787742"/>
                  </a:lnTo>
                  <a:lnTo>
                    <a:pt x="6638811" y="788022"/>
                  </a:lnTo>
                  <a:lnTo>
                    <a:pt x="6655905" y="787742"/>
                  </a:lnTo>
                  <a:lnTo>
                    <a:pt x="6689826" y="759333"/>
                  </a:lnTo>
                  <a:lnTo>
                    <a:pt x="6695656" y="715251"/>
                  </a:lnTo>
                  <a:lnTo>
                    <a:pt x="6695656" y="709193"/>
                  </a:lnTo>
                  <a:close/>
                </a:path>
                <a:path w="8114030" h="2199640">
                  <a:moveTo>
                    <a:pt x="6718897" y="149313"/>
                  </a:moveTo>
                  <a:lnTo>
                    <a:pt x="6669024" y="115722"/>
                  </a:lnTo>
                  <a:lnTo>
                    <a:pt x="6622402" y="91325"/>
                  </a:lnTo>
                  <a:lnTo>
                    <a:pt x="6592316" y="76542"/>
                  </a:lnTo>
                  <a:lnTo>
                    <a:pt x="6599885" y="63436"/>
                  </a:lnTo>
                  <a:lnTo>
                    <a:pt x="6602311" y="59042"/>
                  </a:lnTo>
                  <a:lnTo>
                    <a:pt x="6604965" y="53975"/>
                  </a:lnTo>
                  <a:lnTo>
                    <a:pt x="6615811" y="32588"/>
                  </a:lnTo>
                  <a:lnTo>
                    <a:pt x="6619608" y="25006"/>
                  </a:lnTo>
                  <a:lnTo>
                    <a:pt x="6621881" y="21971"/>
                  </a:lnTo>
                  <a:lnTo>
                    <a:pt x="6618084" y="20459"/>
                  </a:lnTo>
                  <a:lnTo>
                    <a:pt x="6592316" y="11366"/>
                  </a:lnTo>
                  <a:lnTo>
                    <a:pt x="6587388" y="10223"/>
                  </a:lnTo>
                  <a:lnTo>
                    <a:pt x="6587388" y="14389"/>
                  </a:lnTo>
                  <a:lnTo>
                    <a:pt x="6587007" y="20459"/>
                  </a:lnTo>
                  <a:lnTo>
                    <a:pt x="6581711" y="38265"/>
                  </a:lnTo>
                  <a:lnTo>
                    <a:pt x="6575260" y="55321"/>
                  </a:lnTo>
                  <a:lnTo>
                    <a:pt x="6572237" y="60248"/>
                  </a:lnTo>
                  <a:lnTo>
                    <a:pt x="6567144" y="70637"/>
                  </a:lnTo>
                  <a:lnTo>
                    <a:pt x="6536626" y="109359"/>
                  </a:lnTo>
                  <a:lnTo>
                    <a:pt x="6506667" y="135280"/>
                  </a:lnTo>
                  <a:lnTo>
                    <a:pt x="6472402" y="158089"/>
                  </a:lnTo>
                  <a:lnTo>
                    <a:pt x="6456273" y="165608"/>
                  </a:lnTo>
                  <a:lnTo>
                    <a:pt x="6455511" y="166357"/>
                  </a:lnTo>
                  <a:lnTo>
                    <a:pt x="6452857" y="167881"/>
                  </a:lnTo>
                  <a:lnTo>
                    <a:pt x="6466878" y="181902"/>
                  </a:lnTo>
                  <a:lnTo>
                    <a:pt x="6473317" y="182664"/>
                  </a:lnTo>
                  <a:lnTo>
                    <a:pt x="6475590" y="181521"/>
                  </a:lnTo>
                  <a:lnTo>
                    <a:pt x="6514579" y="159677"/>
                  </a:lnTo>
                  <a:lnTo>
                    <a:pt x="6556832" y="122504"/>
                  </a:lnTo>
                  <a:lnTo>
                    <a:pt x="6582461" y="91325"/>
                  </a:lnTo>
                  <a:lnTo>
                    <a:pt x="6590385" y="94983"/>
                  </a:lnTo>
                  <a:lnTo>
                    <a:pt x="6628346" y="116878"/>
                  </a:lnTo>
                  <a:lnTo>
                    <a:pt x="6660985" y="138696"/>
                  </a:lnTo>
                  <a:lnTo>
                    <a:pt x="6692798" y="164338"/>
                  </a:lnTo>
                  <a:lnTo>
                    <a:pt x="6700329" y="172427"/>
                  </a:lnTo>
                  <a:lnTo>
                    <a:pt x="6706768" y="165989"/>
                  </a:lnTo>
                  <a:lnTo>
                    <a:pt x="6714731" y="156514"/>
                  </a:lnTo>
                  <a:lnTo>
                    <a:pt x="6717004" y="152336"/>
                  </a:lnTo>
                  <a:lnTo>
                    <a:pt x="6718897" y="149313"/>
                  </a:lnTo>
                  <a:close/>
                </a:path>
                <a:path w="8114030" h="2199640">
                  <a:moveTo>
                    <a:pt x="6743154" y="272097"/>
                  </a:moveTo>
                  <a:lnTo>
                    <a:pt x="6741655" y="260108"/>
                  </a:lnTo>
                  <a:lnTo>
                    <a:pt x="6741592" y="259588"/>
                  </a:lnTo>
                  <a:lnTo>
                    <a:pt x="6741515" y="259041"/>
                  </a:lnTo>
                  <a:lnTo>
                    <a:pt x="6741427" y="258279"/>
                  </a:lnTo>
                  <a:lnTo>
                    <a:pt x="6741300" y="257314"/>
                  </a:lnTo>
                  <a:lnTo>
                    <a:pt x="6741249" y="256933"/>
                  </a:lnTo>
                  <a:lnTo>
                    <a:pt x="6741147" y="256108"/>
                  </a:lnTo>
                  <a:lnTo>
                    <a:pt x="6741058" y="255397"/>
                  </a:lnTo>
                  <a:lnTo>
                    <a:pt x="6740880" y="253898"/>
                  </a:lnTo>
                  <a:lnTo>
                    <a:pt x="6740499" y="252006"/>
                  </a:lnTo>
                  <a:lnTo>
                    <a:pt x="6738226" y="249732"/>
                  </a:lnTo>
                  <a:lnTo>
                    <a:pt x="6734429" y="250494"/>
                  </a:lnTo>
                  <a:lnTo>
                    <a:pt x="6727317" y="251612"/>
                  </a:lnTo>
                  <a:lnTo>
                    <a:pt x="6689077" y="255397"/>
                  </a:lnTo>
                  <a:lnTo>
                    <a:pt x="6626873" y="258762"/>
                  </a:lnTo>
                  <a:lnTo>
                    <a:pt x="6617983" y="259041"/>
                  </a:lnTo>
                  <a:lnTo>
                    <a:pt x="6618529" y="259041"/>
                  </a:lnTo>
                  <a:lnTo>
                    <a:pt x="6598005" y="259588"/>
                  </a:lnTo>
                  <a:lnTo>
                    <a:pt x="6598031" y="258762"/>
                  </a:lnTo>
                  <a:lnTo>
                    <a:pt x="6598145" y="254279"/>
                  </a:lnTo>
                  <a:lnTo>
                    <a:pt x="6598272" y="249732"/>
                  </a:lnTo>
                  <a:lnTo>
                    <a:pt x="6599136" y="217525"/>
                  </a:lnTo>
                  <a:lnTo>
                    <a:pt x="6599517" y="207670"/>
                  </a:lnTo>
                  <a:lnTo>
                    <a:pt x="6599555" y="205867"/>
                  </a:lnTo>
                  <a:lnTo>
                    <a:pt x="6599656" y="200990"/>
                  </a:lnTo>
                  <a:lnTo>
                    <a:pt x="6599898" y="189484"/>
                  </a:lnTo>
                  <a:lnTo>
                    <a:pt x="6600660" y="179628"/>
                  </a:lnTo>
                  <a:lnTo>
                    <a:pt x="6600660" y="175831"/>
                  </a:lnTo>
                  <a:lnTo>
                    <a:pt x="6571475" y="175831"/>
                  </a:lnTo>
                  <a:lnTo>
                    <a:pt x="6574510" y="183413"/>
                  </a:lnTo>
                  <a:lnTo>
                    <a:pt x="6575641" y="194411"/>
                  </a:lnTo>
                  <a:lnTo>
                    <a:pt x="6576301" y="200990"/>
                  </a:lnTo>
                  <a:lnTo>
                    <a:pt x="6576644" y="205867"/>
                  </a:lnTo>
                  <a:lnTo>
                    <a:pt x="6576771" y="217525"/>
                  </a:lnTo>
                  <a:lnTo>
                    <a:pt x="6576784" y="259969"/>
                  </a:lnTo>
                  <a:lnTo>
                    <a:pt x="6571780" y="260108"/>
                  </a:lnTo>
                  <a:lnTo>
                    <a:pt x="6485979" y="260108"/>
                  </a:lnTo>
                  <a:lnTo>
                    <a:pt x="6456362" y="259422"/>
                  </a:lnTo>
                  <a:lnTo>
                    <a:pt x="6447358" y="259041"/>
                  </a:lnTo>
                  <a:lnTo>
                    <a:pt x="6440348" y="258419"/>
                  </a:lnTo>
                  <a:lnTo>
                    <a:pt x="6431635" y="257314"/>
                  </a:lnTo>
                  <a:lnTo>
                    <a:pt x="6429743" y="256933"/>
                  </a:lnTo>
                  <a:lnTo>
                    <a:pt x="6428321" y="259422"/>
                  </a:lnTo>
                  <a:lnTo>
                    <a:pt x="6428410" y="259969"/>
                  </a:lnTo>
                  <a:lnTo>
                    <a:pt x="6428486" y="260108"/>
                  </a:lnTo>
                  <a:lnTo>
                    <a:pt x="6428600" y="260350"/>
                  </a:lnTo>
                  <a:lnTo>
                    <a:pt x="6430124" y="266788"/>
                  </a:lnTo>
                  <a:lnTo>
                    <a:pt x="6432397" y="275501"/>
                  </a:lnTo>
                  <a:lnTo>
                    <a:pt x="6434036" y="280047"/>
                  </a:lnTo>
                  <a:lnTo>
                    <a:pt x="6434671" y="281952"/>
                  </a:lnTo>
                  <a:lnTo>
                    <a:pt x="6437693" y="284226"/>
                  </a:lnTo>
                  <a:lnTo>
                    <a:pt x="6441872" y="283845"/>
                  </a:lnTo>
                  <a:lnTo>
                    <a:pt x="6454686" y="282498"/>
                  </a:lnTo>
                  <a:lnTo>
                    <a:pt x="6464846" y="281660"/>
                  </a:lnTo>
                  <a:lnTo>
                    <a:pt x="6477622" y="280962"/>
                  </a:lnTo>
                  <a:lnTo>
                    <a:pt x="6534721" y="278612"/>
                  </a:lnTo>
                  <a:lnTo>
                    <a:pt x="6605638" y="277025"/>
                  </a:lnTo>
                  <a:lnTo>
                    <a:pt x="6622631" y="276758"/>
                  </a:lnTo>
                  <a:lnTo>
                    <a:pt x="6726771" y="276758"/>
                  </a:lnTo>
                  <a:lnTo>
                    <a:pt x="6735953" y="277025"/>
                  </a:lnTo>
                  <a:lnTo>
                    <a:pt x="6740880" y="277025"/>
                  </a:lnTo>
                  <a:lnTo>
                    <a:pt x="6741071" y="276758"/>
                  </a:lnTo>
                  <a:lnTo>
                    <a:pt x="6743154" y="273989"/>
                  </a:lnTo>
                  <a:lnTo>
                    <a:pt x="6743154" y="272097"/>
                  </a:lnTo>
                  <a:close/>
                </a:path>
                <a:path w="8114030" h="2199640">
                  <a:moveTo>
                    <a:pt x="6746900" y="1386560"/>
                  </a:moveTo>
                  <a:lnTo>
                    <a:pt x="6746570" y="1346835"/>
                  </a:lnTo>
                  <a:lnTo>
                    <a:pt x="6738188" y="1306118"/>
                  </a:lnTo>
                  <a:lnTo>
                    <a:pt x="6722262" y="1280426"/>
                  </a:lnTo>
                  <a:lnTo>
                    <a:pt x="6722262" y="1386560"/>
                  </a:lnTo>
                  <a:lnTo>
                    <a:pt x="6722262" y="1396034"/>
                  </a:lnTo>
                  <a:lnTo>
                    <a:pt x="6720484" y="1448879"/>
                  </a:lnTo>
                  <a:lnTo>
                    <a:pt x="6699364" y="1495869"/>
                  </a:lnTo>
                  <a:lnTo>
                    <a:pt x="6663525" y="1507451"/>
                  </a:lnTo>
                  <a:lnTo>
                    <a:pt x="6645770" y="1507032"/>
                  </a:lnTo>
                  <a:lnTo>
                    <a:pt x="6610782" y="1463217"/>
                  </a:lnTo>
                  <a:lnTo>
                    <a:pt x="6604787" y="1396034"/>
                  </a:lnTo>
                  <a:lnTo>
                    <a:pt x="6604787" y="1386560"/>
                  </a:lnTo>
                  <a:lnTo>
                    <a:pt x="6606565" y="1332153"/>
                  </a:lnTo>
                  <a:lnTo>
                    <a:pt x="6627685" y="1286040"/>
                  </a:lnTo>
                  <a:lnTo>
                    <a:pt x="6663525" y="1274762"/>
                  </a:lnTo>
                  <a:lnTo>
                    <a:pt x="6681279" y="1275181"/>
                  </a:lnTo>
                  <a:lnTo>
                    <a:pt x="6716268" y="1317840"/>
                  </a:lnTo>
                  <a:lnTo>
                    <a:pt x="6722262" y="1386560"/>
                  </a:lnTo>
                  <a:lnTo>
                    <a:pt x="6722262" y="1280426"/>
                  </a:lnTo>
                  <a:lnTo>
                    <a:pt x="6688163" y="1254429"/>
                  </a:lnTo>
                  <a:lnTo>
                    <a:pt x="6663525" y="1253921"/>
                  </a:lnTo>
                  <a:lnTo>
                    <a:pt x="6638887" y="1254429"/>
                  </a:lnTo>
                  <a:lnTo>
                    <a:pt x="6600799" y="1286332"/>
                  </a:lnTo>
                  <a:lnTo>
                    <a:pt x="6582727" y="1323162"/>
                  </a:lnTo>
                  <a:lnTo>
                    <a:pt x="6580429" y="1352410"/>
                  </a:lnTo>
                  <a:lnTo>
                    <a:pt x="6580149" y="1386560"/>
                  </a:lnTo>
                  <a:lnTo>
                    <a:pt x="6580149" y="1396034"/>
                  </a:lnTo>
                  <a:lnTo>
                    <a:pt x="6580467" y="1435544"/>
                  </a:lnTo>
                  <a:lnTo>
                    <a:pt x="6588861" y="1476197"/>
                  </a:lnTo>
                  <a:lnTo>
                    <a:pt x="6613398" y="1514932"/>
                  </a:lnTo>
                  <a:lnTo>
                    <a:pt x="6663525" y="1528673"/>
                  </a:lnTo>
                  <a:lnTo>
                    <a:pt x="6688163" y="1528165"/>
                  </a:lnTo>
                  <a:lnTo>
                    <a:pt x="6702907" y="1524609"/>
                  </a:lnTo>
                  <a:lnTo>
                    <a:pt x="6713652" y="1514932"/>
                  </a:lnTo>
                  <a:lnTo>
                    <a:pt x="6718643" y="1507451"/>
                  </a:lnTo>
                  <a:lnTo>
                    <a:pt x="6726237" y="1496085"/>
                  </a:lnTo>
                  <a:lnTo>
                    <a:pt x="6738188" y="1476197"/>
                  </a:lnTo>
                  <a:lnTo>
                    <a:pt x="6744309" y="1459141"/>
                  </a:lnTo>
                  <a:lnTo>
                    <a:pt x="6746570" y="1435544"/>
                  </a:lnTo>
                  <a:lnTo>
                    <a:pt x="6746621" y="1429118"/>
                  </a:lnTo>
                  <a:lnTo>
                    <a:pt x="6746900" y="1396034"/>
                  </a:lnTo>
                  <a:lnTo>
                    <a:pt x="6746900" y="1386560"/>
                  </a:lnTo>
                  <a:close/>
                </a:path>
                <a:path w="8114030" h="2199640">
                  <a:moveTo>
                    <a:pt x="6809359" y="636435"/>
                  </a:moveTo>
                  <a:lnTo>
                    <a:pt x="6790029" y="636435"/>
                  </a:lnTo>
                  <a:lnTo>
                    <a:pt x="6631241" y="909281"/>
                  </a:lnTo>
                  <a:lnTo>
                    <a:pt x="6650190" y="909281"/>
                  </a:lnTo>
                  <a:lnTo>
                    <a:pt x="6809359" y="636435"/>
                  </a:lnTo>
                  <a:close/>
                </a:path>
                <a:path w="8114030" h="2199640">
                  <a:moveTo>
                    <a:pt x="6858622" y="830465"/>
                  </a:moveTo>
                  <a:lnTo>
                    <a:pt x="6852780" y="786384"/>
                  </a:lnTo>
                  <a:lnTo>
                    <a:pt x="6843852" y="774369"/>
                  </a:lnTo>
                  <a:lnTo>
                    <a:pt x="6838531" y="767892"/>
                  </a:lnTo>
                  <a:lnTo>
                    <a:pt x="6838531" y="830465"/>
                  </a:lnTo>
                  <a:lnTo>
                    <a:pt x="6838531" y="836523"/>
                  </a:lnTo>
                  <a:lnTo>
                    <a:pt x="6838391" y="853389"/>
                  </a:lnTo>
                  <a:lnTo>
                    <a:pt x="6819468" y="890905"/>
                  </a:lnTo>
                  <a:lnTo>
                    <a:pt x="6801777" y="892619"/>
                  </a:lnTo>
                  <a:lnTo>
                    <a:pt x="6790893" y="892403"/>
                  </a:lnTo>
                  <a:lnTo>
                    <a:pt x="6765150" y="853389"/>
                  </a:lnTo>
                  <a:lnTo>
                    <a:pt x="6765010" y="836523"/>
                  </a:lnTo>
                  <a:lnTo>
                    <a:pt x="6765010" y="830465"/>
                  </a:lnTo>
                  <a:lnTo>
                    <a:pt x="6774104" y="788022"/>
                  </a:lnTo>
                  <a:lnTo>
                    <a:pt x="6801777" y="774369"/>
                  </a:lnTo>
                  <a:lnTo>
                    <a:pt x="6812864" y="774585"/>
                  </a:lnTo>
                  <a:lnTo>
                    <a:pt x="6838391" y="813600"/>
                  </a:lnTo>
                  <a:lnTo>
                    <a:pt x="6838531" y="830465"/>
                  </a:lnTo>
                  <a:lnTo>
                    <a:pt x="6838531" y="767892"/>
                  </a:lnTo>
                  <a:lnTo>
                    <a:pt x="6836334" y="765213"/>
                  </a:lnTo>
                  <a:lnTo>
                    <a:pt x="6829031" y="759929"/>
                  </a:lnTo>
                  <a:lnTo>
                    <a:pt x="6818858" y="757974"/>
                  </a:lnTo>
                  <a:lnTo>
                    <a:pt x="6801777" y="757694"/>
                  </a:lnTo>
                  <a:lnTo>
                    <a:pt x="6784899" y="757974"/>
                  </a:lnTo>
                  <a:lnTo>
                    <a:pt x="6750837" y="786384"/>
                  </a:lnTo>
                  <a:lnTo>
                    <a:pt x="6744932" y="830465"/>
                  </a:lnTo>
                  <a:lnTo>
                    <a:pt x="6744932" y="836523"/>
                  </a:lnTo>
                  <a:lnTo>
                    <a:pt x="6750837" y="880592"/>
                  </a:lnTo>
                  <a:lnTo>
                    <a:pt x="6784899" y="909015"/>
                  </a:lnTo>
                  <a:lnTo>
                    <a:pt x="6801777" y="909281"/>
                  </a:lnTo>
                  <a:lnTo>
                    <a:pt x="6818858" y="909015"/>
                  </a:lnTo>
                  <a:lnTo>
                    <a:pt x="6829031" y="907059"/>
                  </a:lnTo>
                  <a:lnTo>
                    <a:pt x="6836334" y="901776"/>
                  </a:lnTo>
                  <a:lnTo>
                    <a:pt x="6843852" y="892619"/>
                  </a:lnTo>
                  <a:lnTo>
                    <a:pt x="6844792" y="891476"/>
                  </a:lnTo>
                  <a:lnTo>
                    <a:pt x="6852780" y="880592"/>
                  </a:lnTo>
                  <a:lnTo>
                    <a:pt x="6856895" y="871245"/>
                  </a:lnTo>
                  <a:lnTo>
                    <a:pt x="6856958" y="870635"/>
                  </a:lnTo>
                  <a:lnTo>
                    <a:pt x="6858406" y="858278"/>
                  </a:lnTo>
                  <a:lnTo>
                    <a:pt x="6858457" y="853389"/>
                  </a:lnTo>
                  <a:lnTo>
                    <a:pt x="6858622" y="836523"/>
                  </a:lnTo>
                  <a:lnTo>
                    <a:pt x="6858622" y="830465"/>
                  </a:lnTo>
                  <a:close/>
                </a:path>
                <a:path w="8114030" h="2199640">
                  <a:moveTo>
                    <a:pt x="6951358" y="1386560"/>
                  </a:moveTo>
                  <a:lnTo>
                    <a:pt x="6951027" y="1346835"/>
                  </a:lnTo>
                  <a:lnTo>
                    <a:pt x="6942633" y="1306118"/>
                  </a:lnTo>
                  <a:lnTo>
                    <a:pt x="6926720" y="1280426"/>
                  </a:lnTo>
                  <a:lnTo>
                    <a:pt x="6926720" y="1386560"/>
                  </a:lnTo>
                  <a:lnTo>
                    <a:pt x="6926720" y="1396034"/>
                  </a:lnTo>
                  <a:lnTo>
                    <a:pt x="6924942" y="1448879"/>
                  </a:lnTo>
                  <a:lnTo>
                    <a:pt x="6903821" y="1495869"/>
                  </a:lnTo>
                  <a:lnTo>
                    <a:pt x="6867982" y="1507451"/>
                  </a:lnTo>
                  <a:lnTo>
                    <a:pt x="6850227" y="1507032"/>
                  </a:lnTo>
                  <a:lnTo>
                    <a:pt x="6815239" y="1463217"/>
                  </a:lnTo>
                  <a:lnTo>
                    <a:pt x="6809232" y="1396034"/>
                  </a:lnTo>
                  <a:lnTo>
                    <a:pt x="6809232" y="1386560"/>
                  </a:lnTo>
                  <a:lnTo>
                    <a:pt x="6811010" y="1332153"/>
                  </a:lnTo>
                  <a:lnTo>
                    <a:pt x="6832143" y="1286040"/>
                  </a:lnTo>
                  <a:lnTo>
                    <a:pt x="6867982" y="1274762"/>
                  </a:lnTo>
                  <a:lnTo>
                    <a:pt x="6885724" y="1275181"/>
                  </a:lnTo>
                  <a:lnTo>
                    <a:pt x="6920725" y="1317840"/>
                  </a:lnTo>
                  <a:lnTo>
                    <a:pt x="6926720" y="1386560"/>
                  </a:lnTo>
                  <a:lnTo>
                    <a:pt x="6926720" y="1280426"/>
                  </a:lnTo>
                  <a:lnTo>
                    <a:pt x="6892620" y="1254429"/>
                  </a:lnTo>
                  <a:lnTo>
                    <a:pt x="6867982" y="1253921"/>
                  </a:lnTo>
                  <a:lnTo>
                    <a:pt x="6843331" y="1254429"/>
                  </a:lnTo>
                  <a:lnTo>
                    <a:pt x="6805257" y="1286332"/>
                  </a:lnTo>
                  <a:lnTo>
                    <a:pt x="6787185" y="1323162"/>
                  </a:lnTo>
                  <a:lnTo>
                    <a:pt x="6784886" y="1352410"/>
                  </a:lnTo>
                  <a:lnTo>
                    <a:pt x="6784607" y="1386560"/>
                  </a:lnTo>
                  <a:lnTo>
                    <a:pt x="6784607" y="1396034"/>
                  </a:lnTo>
                  <a:lnTo>
                    <a:pt x="6784924" y="1435544"/>
                  </a:lnTo>
                  <a:lnTo>
                    <a:pt x="6793319" y="1476197"/>
                  </a:lnTo>
                  <a:lnTo>
                    <a:pt x="6817855" y="1514932"/>
                  </a:lnTo>
                  <a:lnTo>
                    <a:pt x="6867982" y="1528673"/>
                  </a:lnTo>
                  <a:lnTo>
                    <a:pt x="6892620" y="1528165"/>
                  </a:lnTo>
                  <a:lnTo>
                    <a:pt x="6930695" y="1496085"/>
                  </a:lnTo>
                  <a:lnTo>
                    <a:pt x="6948767" y="1459141"/>
                  </a:lnTo>
                  <a:lnTo>
                    <a:pt x="6951078" y="1429118"/>
                  </a:lnTo>
                  <a:lnTo>
                    <a:pt x="6951358" y="1396034"/>
                  </a:lnTo>
                  <a:lnTo>
                    <a:pt x="6951358" y="1386560"/>
                  </a:lnTo>
                  <a:close/>
                </a:path>
                <a:path w="8114030" h="2199640">
                  <a:moveTo>
                    <a:pt x="7029336" y="54508"/>
                  </a:moveTo>
                  <a:lnTo>
                    <a:pt x="7008063" y="19342"/>
                  </a:lnTo>
                  <a:lnTo>
                    <a:pt x="7005510" y="17005"/>
                  </a:lnTo>
                  <a:lnTo>
                    <a:pt x="7005510" y="57048"/>
                  </a:lnTo>
                  <a:lnTo>
                    <a:pt x="7005396" y="61010"/>
                  </a:lnTo>
                  <a:lnTo>
                    <a:pt x="7005193" y="67449"/>
                  </a:lnTo>
                  <a:lnTo>
                    <a:pt x="7005079" y="69723"/>
                  </a:lnTo>
                  <a:lnTo>
                    <a:pt x="7005040" y="70485"/>
                  </a:lnTo>
                  <a:lnTo>
                    <a:pt x="6987591" y="104394"/>
                  </a:lnTo>
                  <a:lnTo>
                    <a:pt x="6944766" y="118135"/>
                  </a:lnTo>
                  <a:lnTo>
                    <a:pt x="6948906" y="118135"/>
                  </a:lnTo>
                  <a:lnTo>
                    <a:pt x="6906438" y="113703"/>
                  </a:lnTo>
                  <a:lnTo>
                    <a:pt x="6878155" y="83947"/>
                  </a:lnTo>
                  <a:lnTo>
                    <a:pt x="6877888" y="70485"/>
                  </a:lnTo>
                  <a:lnTo>
                    <a:pt x="6878002" y="61010"/>
                  </a:lnTo>
                  <a:lnTo>
                    <a:pt x="6900951" y="30416"/>
                  </a:lnTo>
                  <a:lnTo>
                    <a:pt x="6943484" y="19646"/>
                  </a:lnTo>
                  <a:lnTo>
                    <a:pt x="6952666" y="19342"/>
                  </a:lnTo>
                  <a:lnTo>
                    <a:pt x="6992582" y="33197"/>
                  </a:lnTo>
                  <a:lnTo>
                    <a:pt x="7005510" y="57048"/>
                  </a:lnTo>
                  <a:lnTo>
                    <a:pt x="7005510" y="17005"/>
                  </a:lnTo>
                  <a:lnTo>
                    <a:pt x="6966013" y="2146"/>
                  </a:lnTo>
                  <a:lnTo>
                    <a:pt x="6956628" y="1562"/>
                  </a:lnTo>
                  <a:lnTo>
                    <a:pt x="6931876" y="2146"/>
                  </a:lnTo>
                  <a:lnTo>
                    <a:pt x="6928815" y="2146"/>
                  </a:lnTo>
                  <a:lnTo>
                    <a:pt x="6886461" y="16560"/>
                  </a:lnTo>
                  <a:lnTo>
                    <a:pt x="6859714" y="44602"/>
                  </a:lnTo>
                  <a:lnTo>
                    <a:pt x="6854939" y="58851"/>
                  </a:lnTo>
                  <a:lnTo>
                    <a:pt x="6854939" y="82994"/>
                  </a:lnTo>
                  <a:lnTo>
                    <a:pt x="6879247" y="121094"/>
                  </a:lnTo>
                  <a:lnTo>
                    <a:pt x="6918236" y="136537"/>
                  </a:lnTo>
                  <a:lnTo>
                    <a:pt x="6926351" y="137185"/>
                  </a:lnTo>
                  <a:lnTo>
                    <a:pt x="6941921" y="137185"/>
                  </a:lnTo>
                  <a:lnTo>
                    <a:pt x="6958355" y="136537"/>
                  </a:lnTo>
                  <a:lnTo>
                    <a:pt x="6957212" y="136537"/>
                  </a:lnTo>
                  <a:lnTo>
                    <a:pt x="6966242" y="135432"/>
                  </a:lnTo>
                  <a:lnTo>
                    <a:pt x="7004393" y="118478"/>
                  </a:lnTo>
                  <a:lnTo>
                    <a:pt x="7027329" y="87299"/>
                  </a:lnTo>
                  <a:lnTo>
                    <a:pt x="7029247" y="58851"/>
                  </a:lnTo>
                  <a:lnTo>
                    <a:pt x="7029336" y="54508"/>
                  </a:lnTo>
                  <a:close/>
                </a:path>
                <a:path w="8114030" h="2199640">
                  <a:moveTo>
                    <a:pt x="7050684" y="335381"/>
                  </a:moveTo>
                  <a:lnTo>
                    <a:pt x="7050303" y="331216"/>
                  </a:lnTo>
                  <a:lnTo>
                    <a:pt x="7047941" y="317931"/>
                  </a:lnTo>
                  <a:lnTo>
                    <a:pt x="7047903" y="317715"/>
                  </a:lnTo>
                  <a:lnTo>
                    <a:pt x="7047814" y="317195"/>
                  </a:lnTo>
                  <a:lnTo>
                    <a:pt x="7047484" y="315353"/>
                  </a:lnTo>
                  <a:lnTo>
                    <a:pt x="7046900" y="312267"/>
                  </a:lnTo>
                  <a:lnTo>
                    <a:pt x="7044626" y="309994"/>
                  </a:lnTo>
                  <a:lnTo>
                    <a:pt x="7035101" y="311873"/>
                  </a:lnTo>
                  <a:lnTo>
                    <a:pt x="7030479" y="312623"/>
                  </a:lnTo>
                  <a:lnTo>
                    <a:pt x="6991934" y="316344"/>
                  </a:lnTo>
                  <a:lnTo>
                    <a:pt x="6949897" y="317931"/>
                  </a:lnTo>
                  <a:lnTo>
                    <a:pt x="6898335" y="317931"/>
                  </a:lnTo>
                  <a:lnTo>
                    <a:pt x="6890601" y="317715"/>
                  </a:lnTo>
                  <a:lnTo>
                    <a:pt x="6891236" y="317715"/>
                  </a:lnTo>
                  <a:lnTo>
                    <a:pt x="6885610" y="317525"/>
                  </a:lnTo>
                  <a:lnTo>
                    <a:pt x="6886067" y="317525"/>
                  </a:lnTo>
                  <a:lnTo>
                    <a:pt x="6879768" y="317195"/>
                  </a:lnTo>
                  <a:lnTo>
                    <a:pt x="6874840" y="313778"/>
                  </a:lnTo>
                  <a:lnTo>
                    <a:pt x="6874904" y="268681"/>
                  </a:lnTo>
                  <a:lnTo>
                    <a:pt x="6875221" y="258076"/>
                  </a:lnTo>
                  <a:lnTo>
                    <a:pt x="6875488" y="252006"/>
                  </a:lnTo>
                  <a:lnTo>
                    <a:pt x="6875602" y="245948"/>
                  </a:lnTo>
                  <a:lnTo>
                    <a:pt x="6873710" y="245567"/>
                  </a:lnTo>
                  <a:lnTo>
                    <a:pt x="6872948" y="245567"/>
                  </a:lnTo>
                  <a:lnTo>
                    <a:pt x="6862712" y="244805"/>
                  </a:lnTo>
                  <a:lnTo>
                    <a:pt x="6851726" y="244424"/>
                  </a:lnTo>
                  <a:lnTo>
                    <a:pt x="6846036" y="244424"/>
                  </a:lnTo>
                  <a:lnTo>
                    <a:pt x="6846151" y="244805"/>
                  </a:lnTo>
                  <a:lnTo>
                    <a:pt x="6848310" y="252006"/>
                  </a:lnTo>
                  <a:lnTo>
                    <a:pt x="6850964" y="268681"/>
                  </a:lnTo>
                  <a:lnTo>
                    <a:pt x="6851078" y="309994"/>
                  </a:lnTo>
                  <a:lnTo>
                    <a:pt x="6851193" y="315353"/>
                  </a:lnTo>
                  <a:lnTo>
                    <a:pt x="6851256" y="317931"/>
                  </a:lnTo>
                  <a:lnTo>
                    <a:pt x="6851383" y="323684"/>
                  </a:lnTo>
                  <a:lnTo>
                    <a:pt x="6854330" y="333248"/>
                  </a:lnTo>
                  <a:lnTo>
                    <a:pt x="6862318" y="336778"/>
                  </a:lnTo>
                  <a:lnTo>
                    <a:pt x="6874218" y="337159"/>
                  </a:lnTo>
                  <a:lnTo>
                    <a:pt x="6921982" y="337159"/>
                  </a:lnTo>
                  <a:lnTo>
                    <a:pt x="6945858" y="336778"/>
                  </a:lnTo>
                  <a:lnTo>
                    <a:pt x="6944195" y="336778"/>
                  </a:lnTo>
                  <a:lnTo>
                    <a:pt x="7013524" y="335381"/>
                  </a:lnTo>
                  <a:lnTo>
                    <a:pt x="7050684" y="335381"/>
                  </a:lnTo>
                  <a:close/>
                </a:path>
                <a:path w="8114030" h="2199640">
                  <a:moveTo>
                    <a:pt x="7101472" y="192887"/>
                  </a:moveTo>
                  <a:lnTo>
                    <a:pt x="7101395" y="191846"/>
                  </a:lnTo>
                  <a:lnTo>
                    <a:pt x="7101091" y="187579"/>
                  </a:lnTo>
                  <a:lnTo>
                    <a:pt x="7099770" y="177939"/>
                  </a:lnTo>
                  <a:lnTo>
                    <a:pt x="7099732" y="177660"/>
                  </a:lnTo>
                  <a:lnTo>
                    <a:pt x="7099617" y="176822"/>
                  </a:lnTo>
                  <a:lnTo>
                    <a:pt x="7099516" y="176098"/>
                  </a:lnTo>
                  <a:lnTo>
                    <a:pt x="7099427" y="175425"/>
                  </a:lnTo>
                  <a:lnTo>
                    <a:pt x="7099325" y="174675"/>
                  </a:lnTo>
                  <a:lnTo>
                    <a:pt x="7099224" y="173939"/>
                  </a:lnTo>
                  <a:lnTo>
                    <a:pt x="7098817" y="170903"/>
                  </a:lnTo>
                  <a:lnTo>
                    <a:pt x="7098436" y="169011"/>
                  </a:lnTo>
                  <a:lnTo>
                    <a:pt x="7096163" y="166738"/>
                  </a:lnTo>
                  <a:lnTo>
                    <a:pt x="7092366" y="167500"/>
                  </a:lnTo>
                  <a:lnTo>
                    <a:pt x="7086397" y="168617"/>
                  </a:lnTo>
                  <a:lnTo>
                    <a:pt x="7045858" y="172377"/>
                  </a:lnTo>
                  <a:lnTo>
                    <a:pt x="6999567" y="174675"/>
                  </a:lnTo>
                  <a:lnTo>
                    <a:pt x="6961454" y="176098"/>
                  </a:lnTo>
                  <a:lnTo>
                    <a:pt x="6961810" y="176098"/>
                  </a:lnTo>
                  <a:lnTo>
                    <a:pt x="6896062" y="177660"/>
                  </a:lnTo>
                  <a:lnTo>
                    <a:pt x="6878726" y="177660"/>
                  </a:lnTo>
                  <a:lnTo>
                    <a:pt x="6854863" y="177939"/>
                  </a:lnTo>
                  <a:lnTo>
                    <a:pt x="6842849" y="177939"/>
                  </a:lnTo>
                  <a:lnTo>
                    <a:pt x="6830568" y="177660"/>
                  </a:lnTo>
                  <a:lnTo>
                    <a:pt x="6831317" y="177660"/>
                  </a:lnTo>
                  <a:lnTo>
                    <a:pt x="6801955" y="176542"/>
                  </a:lnTo>
                  <a:lnTo>
                    <a:pt x="6802221" y="176542"/>
                  </a:lnTo>
                  <a:lnTo>
                    <a:pt x="6793928" y="176098"/>
                  </a:lnTo>
                  <a:lnTo>
                    <a:pt x="6786918" y="175425"/>
                  </a:lnTo>
                  <a:lnTo>
                    <a:pt x="6777533" y="174231"/>
                  </a:lnTo>
                  <a:lnTo>
                    <a:pt x="6777774" y="174231"/>
                  </a:lnTo>
                  <a:lnTo>
                    <a:pt x="6776313" y="173939"/>
                  </a:lnTo>
                  <a:lnTo>
                    <a:pt x="6774815" y="176542"/>
                  </a:lnTo>
                  <a:lnTo>
                    <a:pt x="6774904" y="176822"/>
                  </a:lnTo>
                  <a:lnTo>
                    <a:pt x="6775170" y="177355"/>
                  </a:lnTo>
                  <a:lnTo>
                    <a:pt x="6775247" y="177660"/>
                  </a:lnTo>
                  <a:lnTo>
                    <a:pt x="6775310" y="177939"/>
                  </a:lnTo>
                  <a:lnTo>
                    <a:pt x="6776694" y="183794"/>
                  </a:lnTo>
                  <a:lnTo>
                    <a:pt x="6778942" y="192074"/>
                  </a:lnTo>
                  <a:lnTo>
                    <a:pt x="6780530" y="196469"/>
                  </a:lnTo>
                  <a:lnTo>
                    <a:pt x="6781241" y="198577"/>
                  </a:lnTo>
                  <a:lnTo>
                    <a:pt x="6784264" y="200850"/>
                  </a:lnTo>
                  <a:lnTo>
                    <a:pt x="6788442" y="200469"/>
                  </a:lnTo>
                  <a:lnTo>
                    <a:pt x="6797865" y="199351"/>
                  </a:lnTo>
                  <a:lnTo>
                    <a:pt x="6806362" y="198577"/>
                  </a:lnTo>
                  <a:lnTo>
                    <a:pt x="6806781" y="198577"/>
                  </a:lnTo>
                  <a:lnTo>
                    <a:pt x="6815722" y="198043"/>
                  </a:lnTo>
                  <a:lnTo>
                    <a:pt x="6849389" y="196469"/>
                  </a:lnTo>
                  <a:lnTo>
                    <a:pt x="6896443" y="194779"/>
                  </a:lnTo>
                  <a:lnTo>
                    <a:pt x="6896544" y="196469"/>
                  </a:lnTo>
                  <a:lnTo>
                    <a:pt x="6896659" y="198577"/>
                  </a:lnTo>
                  <a:lnTo>
                    <a:pt x="6896773" y="200469"/>
                  </a:lnTo>
                  <a:lnTo>
                    <a:pt x="6896875" y="202234"/>
                  </a:lnTo>
                  <a:lnTo>
                    <a:pt x="6897078" y="207505"/>
                  </a:lnTo>
                  <a:lnTo>
                    <a:pt x="6897014" y="221500"/>
                  </a:lnTo>
                  <a:lnTo>
                    <a:pt x="6896887" y="229920"/>
                  </a:lnTo>
                  <a:lnTo>
                    <a:pt x="6896748" y="235521"/>
                  </a:lnTo>
                  <a:lnTo>
                    <a:pt x="6896659" y="237477"/>
                  </a:lnTo>
                  <a:lnTo>
                    <a:pt x="6896506" y="240842"/>
                  </a:lnTo>
                  <a:lnTo>
                    <a:pt x="6895312" y="261099"/>
                  </a:lnTo>
                  <a:lnTo>
                    <a:pt x="6894258" y="269443"/>
                  </a:lnTo>
                  <a:lnTo>
                    <a:pt x="6894169" y="272097"/>
                  </a:lnTo>
                  <a:lnTo>
                    <a:pt x="6895681" y="272097"/>
                  </a:lnTo>
                  <a:lnTo>
                    <a:pt x="6917664" y="270573"/>
                  </a:lnTo>
                  <a:lnTo>
                    <a:pt x="6917741" y="269824"/>
                  </a:lnTo>
                  <a:lnTo>
                    <a:pt x="6917868" y="268681"/>
                  </a:lnTo>
                  <a:lnTo>
                    <a:pt x="6918807" y="259969"/>
                  </a:lnTo>
                  <a:lnTo>
                    <a:pt x="6919684" y="250723"/>
                  </a:lnTo>
                  <a:lnTo>
                    <a:pt x="6919785" y="249351"/>
                  </a:lnTo>
                  <a:lnTo>
                    <a:pt x="6920179" y="244246"/>
                  </a:lnTo>
                  <a:lnTo>
                    <a:pt x="6920458" y="237477"/>
                  </a:lnTo>
                  <a:lnTo>
                    <a:pt x="6920497" y="235521"/>
                  </a:lnTo>
                  <a:lnTo>
                    <a:pt x="6920916" y="217258"/>
                  </a:lnTo>
                  <a:lnTo>
                    <a:pt x="6921030" y="210413"/>
                  </a:lnTo>
                  <a:lnTo>
                    <a:pt x="6921068" y="194779"/>
                  </a:lnTo>
                  <a:lnTo>
                    <a:pt x="6921081" y="194030"/>
                  </a:lnTo>
                  <a:lnTo>
                    <a:pt x="6985508" y="192506"/>
                  </a:lnTo>
                  <a:lnTo>
                    <a:pt x="6985508" y="270954"/>
                  </a:lnTo>
                  <a:lnTo>
                    <a:pt x="6987019" y="270954"/>
                  </a:lnTo>
                  <a:lnTo>
                    <a:pt x="7005587" y="269824"/>
                  </a:lnTo>
                  <a:lnTo>
                    <a:pt x="7009371" y="269443"/>
                  </a:lnTo>
                  <a:lnTo>
                    <a:pt x="7009371" y="192506"/>
                  </a:lnTo>
                  <a:lnTo>
                    <a:pt x="7009371" y="192074"/>
                  </a:lnTo>
                  <a:lnTo>
                    <a:pt x="7022922" y="192074"/>
                  </a:lnTo>
                  <a:lnTo>
                    <a:pt x="7036968" y="191846"/>
                  </a:lnTo>
                  <a:lnTo>
                    <a:pt x="7081126" y="191846"/>
                  </a:lnTo>
                  <a:lnTo>
                    <a:pt x="7086790" y="192074"/>
                  </a:lnTo>
                  <a:lnTo>
                    <a:pt x="7093890" y="192506"/>
                  </a:lnTo>
                  <a:lnTo>
                    <a:pt x="7101472" y="192887"/>
                  </a:lnTo>
                  <a:close/>
                </a:path>
                <a:path w="8114030" h="2199640">
                  <a:moveTo>
                    <a:pt x="7104647" y="1326692"/>
                  </a:moveTo>
                  <a:lnTo>
                    <a:pt x="7098805" y="1282611"/>
                  </a:lnTo>
                  <a:lnTo>
                    <a:pt x="7089876" y="1270596"/>
                  </a:lnTo>
                  <a:lnTo>
                    <a:pt x="7084555" y="1264119"/>
                  </a:lnTo>
                  <a:lnTo>
                    <a:pt x="7084555" y="1326692"/>
                  </a:lnTo>
                  <a:lnTo>
                    <a:pt x="7084555" y="1332750"/>
                  </a:lnTo>
                  <a:lnTo>
                    <a:pt x="7084415" y="1349616"/>
                  </a:lnTo>
                  <a:lnTo>
                    <a:pt x="7065492" y="1387132"/>
                  </a:lnTo>
                  <a:lnTo>
                    <a:pt x="7047801" y="1388833"/>
                  </a:lnTo>
                  <a:lnTo>
                    <a:pt x="7036917" y="1388630"/>
                  </a:lnTo>
                  <a:lnTo>
                    <a:pt x="7011187" y="1349616"/>
                  </a:lnTo>
                  <a:lnTo>
                    <a:pt x="7011035" y="1332750"/>
                  </a:lnTo>
                  <a:lnTo>
                    <a:pt x="7011035" y="1326692"/>
                  </a:lnTo>
                  <a:lnTo>
                    <a:pt x="7020141" y="1284236"/>
                  </a:lnTo>
                  <a:lnTo>
                    <a:pt x="7047801" y="1270596"/>
                  </a:lnTo>
                  <a:lnTo>
                    <a:pt x="7058888" y="1270812"/>
                  </a:lnTo>
                  <a:lnTo>
                    <a:pt x="7084415" y="1309827"/>
                  </a:lnTo>
                  <a:lnTo>
                    <a:pt x="7084555" y="1326692"/>
                  </a:lnTo>
                  <a:lnTo>
                    <a:pt x="7084555" y="1264119"/>
                  </a:lnTo>
                  <a:lnTo>
                    <a:pt x="7082358" y="1261440"/>
                  </a:lnTo>
                  <a:lnTo>
                    <a:pt x="7075068" y="1256157"/>
                  </a:lnTo>
                  <a:lnTo>
                    <a:pt x="7064883" y="1254201"/>
                  </a:lnTo>
                  <a:lnTo>
                    <a:pt x="7047801" y="1253921"/>
                  </a:lnTo>
                  <a:lnTo>
                    <a:pt x="7030936" y="1254201"/>
                  </a:lnTo>
                  <a:lnTo>
                    <a:pt x="6996874" y="1282611"/>
                  </a:lnTo>
                  <a:lnTo>
                    <a:pt x="6990956" y="1326692"/>
                  </a:lnTo>
                  <a:lnTo>
                    <a:pt x="6990956" y="1332750"/>
                  </a:lnTo>
                  <a:lnTo>
                    <a:pt x="6996874" y="1376819"/>
                  </a:lnTo>
                  <a:lnTo>
                    <a:pt x="7030936" y="1405229"/>
                  </a:lnTo>
                  <a:lnTo>
                    <a:pt x="7047801" y="1405509"/>
                  </a:lnTo>
                  <a:lnTo>
                    <a:pt x="7064883" y="1405229"/>
                  </a:lnTo>
                  <a:lnTo>
                    <a:pt x="7075068" y="1403286"/>
                  </a:lnTo>
                  <a:lnTo>
                    <a:pt x="7082358" y="1398003"/>
                  </a:lnTo>
                  <a:lnTo>
                    <a:pt x="7089876" y="1388833"/>
                  </a:lnTo>
                  <a:lnTo>
                    <a:pt x="7090816" y="1387703"/>
                  </a:lnTo>
                  <a:lnTo>
                    <a:pt x="7098805" y="1376819"/>
                  </a:lnTo>
                  <a:lnTo>
                    <a:pt x="7102919" y="1367472"/>
                  </a:lnTo>
                  <a:lnTo>
                    <a:pt x="7102983" y="1366862"/>
                  </a:lnTo>
                  <a:lnTo>
                    <a:pt x="7104431" y="1354505"/>
                  </a:lnTo>
                  <a:lnTo>
                    <a:pt x="7104481" y="1349616"/>
                  </a:lnTo>
                  <a:lnTo>
                    <a:pt x="7104647" y="1332750"/>
                  </a:lnTo>
                  <a:lnTo>
                    <a:pt x="7104647" y="1326692"/>
                  </a:lnTo>
                  <a:close/>
                </a:path>
                <a:path w="8114030" h="2199640">
                  <a:moveTo>
                    <a:pt x="7218337" y="1253921"/>
                  </a:moveTo>
                  <a:lnTo>
                    <a:pt x="7199008" y="1253921"/>
                  </a:lnTo>
                  <a:lnTo>
                    <a:pt x="7040219" y="1526781"/>
                  </a:lnTo>
                  <a:lnTo>
                    <a:pt x="7059168" y="1526781"/>
                  </a:lnTo>
                  <a:lnTo>
                    <a:pt x="7218337" y="1253921"/>
                  </a:lnTo>
                  <a:close/>
                </a:path>
                <a:path w="8114030" h="2199640">
                  <a:moveTo>
                    <a:pt x="7267600" y="1447952"/>
                  </a:moveTo>
                  <a:lnTo>
                    <a:pt x="7261771" y="1403883"/>
                  </a:lnTo>
                  <a:lnTo>
                    <a:pt x="7247522" y="1385392"/>
                  </a:lnTo>
                  <a:lnTo>
                    <a:pt x="7247522" y="1447952"/>
                  </a:lnTo>
                  <a:lnTo>
                    <a:pt x="7247522" y="1454023"/>
                  </a:lnTo>
                  <a:lnTo>
                    <a:pt x="7238606" y="1496466"/>
                  </a:lnTo>
                  <a:lnTo>
                    <a:pt x="7210755" y="1510106"/>
                  </a:lnTo>
                  <a:lnTo>
                    <a:pt x="7199884" y="1509890"/>
                  </a:lnTo>
                  <a:lnTo>
                    <a:pt x="7174141" y="1470888"/>
                  </a:lnTo>
                  <a:lnTo>
                    <a:pt x="7174001" y="1454023"/>
                  </a:lnTo>
                  <a:lnTo>
                    <a:pt x="7174001" y="1447952"/>
                  </a:lnTo>
                  <a:lnTo>
                    <a:pt x="7183094" y="1405509"/>
                  </a:lnTo>
                  <a:lnTo>
                    <a:pt x="7210755" y="1391869"/>
                  </a:lnTo>
                  <a:lnTo>
                    <a:pt x="7221855" y="1392085"/>
                  </a:lnTo>
                  <a:lnTo>
                    <a:pt x="7247382" y="1431099"/>
                  </a:lnTo>
                  <a:lnTo>
                    <a:pt x="7247522" y="1447952"/>
                  </a:lnTo>
                  <a:lnTo>
                    <a:pt x="7247522" y="1385392"/>
                  </a:lnTo>
                  <a:lnTo>
                    <a:pt x="7245324" y="1382712"/>
                  </a:lnTo>
                  <a:lnTo>
                    <a:pt x="7238022" y="1377416"/>
                  </a:lnTo>
                  <a:lnTo>
                    <a:pt x="7227849" y="1375473"/>
                  </a:lnTo>
                  <a:lnTo>
                    <a:pt x="7210755" y="1375194"/>
                  </a:lnTo>
                  <a:lnTo>
                    <a:pt x="7193889" y="1375473"/>
                  </a:lnTo>
                  <a:lnTo>
                    <a:pt x="7159828" y="1403883"/>
                  </a:lnTo>
                  <a:lnTo>
                    <a:pt x="7154088" y="1431099"/>
                  </a:lnTo>
                  <a:lnTo>
                    <a:pt x="7153910" y="1447952"/>
                  </a:lnTo>
                  <a:lnTo>
                    <a:pt x="7153910" y="1454023"/>
                  </a:lnTo>
                  <a:lnTo>
                    <a:pt x="7154126" y="1475765"/>
                  </a:lnTo>
                  <a:lnTo>
                    <a:pt x="7176490" y="1519275"/>
                  </a:lnTo>
                  <a:lnTo>
                    <a:pt x="7210755" y="1526781"/>
                  </a:lnTo>
                  <a:lnTo>
                    <a:pt x="7227849" y="1526501"/>
                  </a:lnTo>
                  <a:lnTo>
                    <a:pt x="7238022" y="1524558"/>
                  </a:lnTo>
                  <a:lnTo>
                    <a:pt x="7245324" y="1519275"/>
                  </a:lnTo>
                  <a:lnTo>
                    <a:pt x="7252843" y="1510106"/>
                  </a:lnTo>
                  <a:lnTo>
                    <a:pt x="7253770" y="1508975"/>
                  </a:lnTo>
                  <a:lnTo>
                    <a:pt x="7267435" y="1470888"/>
                  </a:lnTo>
                  <a:lnTo>
                    <a:pt x="7267600" y="1454023"/>
                  </a:lnTo>
                  <a:lnTo>
                    <a:pt x="7267600" y="1447952"/>
                  </a:lnTo>
                  <a:close/>
                </a:path>
                <a:path w="8114030" h="2199640">
                  <a:moveTo>
                    <a:pt x="7346848" y="24625"/>
                  </a:moveTo>
                  <a:lnTo>
                    <a:pt x="7322210" y="24625"/>
                  </a:lnTo>
                  <a:lnTo>
                    <a:pt x="7318045" y="29552"/>
                  </a:lnTo>
                  <a:lnTo>
                    <a:pt x="7297953" y="41681"/>
                  </a:lnTo>
                  <a:lnTo>
                    <a:pt x="7274839" y="51917"/>
                  </a:lnTo>
                  <a:lnTo>
                    <a:pt x="7264984" y="54559"/>
                  </a:lnTo>
                  <a:lnTo>
                    <a:pt x="7263092" y="54940"/>
                  </a:lnTo>
                  <a:lnTo>
                    <a:pt x="7263473" y="57213"/>
                  </a:lnTo>
                  <a:lnTo>
                    <a:pt x="7268731" y="72644"/>
                  </a:lnTo>
                  <a:lnTo>
                    <a:pt x="7269531" y="75031"/>
                  </a:lnTo>
                  <a:lnTo>
                    <a:pt x="7271423" y="74269"/>
                  </a:lnTo>
                  <a:lnTo>
                    <a:pt x="7310488" y="58686"/>
                  </a:lnTo>
                  <a:lnTo>
                    <a:pt x="7322210" y="51917"/>
                  </a:lnTo>
                  <a:lnTo>
                    <a:pt x="7322210" y="288010"/>
                  </a:lnTo>
                  <a:lnTo>
                    <a:pt x="7346848" y="288010"/>
                  </a:lnTo>
                  <a:lnTo>
                    <a:pt x="7346848" y="51917"/>
                  </a:lnTo>
                  <a:lnTo>
                    <a:pt x="7346848" y="24625"/>
                  </a:lnTo>
                  <a:close/>
                </a:path>
                <a:path w="8114030" h="2199640">
                  <a:moveTo>
                    <a:pt x="7592987" y="151587"/>
                  </a:moveTo>
                  <a:lnTo>
                    <a:pt x="7592657" y="111861"/>
                  </a:lnTo>
                  <a:lnTo>
                    <a:pt x="7584275" y="71132"/>
                  </a:lnTo>
                  <a:lnTo>
                    <a:pt x="7568349" y="45440"/>
                  </a:lnTo>
                  <a:lnTo>
                    <a:pt x="7568349" y="151587"/>
                  </a:lnTo>
                  <a:lnTo>
                    <a:pt x="7568349" y="161061"/>
                  </a:lnTo>
                  <a:lnTo>
                    <a:pt x="7566571" y="213893"/>
                  </a:lnTo>
                  <a:lnTo>
                    <a:pt x="7545451" y="260883"/>
                  </a:lnTo>
                  <a:lnTo>
                    <a:pt x="7509611" y="272478"/>
                  </a:lnTo>
                  <a:lnTo>
                    <a:pt x="7491857" y="272046"/>
                  </a:lnTo>
                  <a:lnTo>
                    <a:pt x="7456868" y="228231"/>
                  </a:lnTo>
                  <a:lnTo>
                    <a:pt x="7450874" y="161061"/>
                  </a:lnTo>
                  <a:lnTo>
                    <a:pt x="7450874" y="151587"/>
                  </a:lnTo>
                  <a:lnTo>
                    <a:pt x="7452652" y="97180"/>
                  </a:lnTo>
                  <a:lnTo>
                    <a:pt x="7473772" y="51054"/>
                  </a:lnTo>
                  <a:lnTo>
                    <a:pt x="7509611" y="39789"/>
                  </a:lnTo>
                  <a:lnTo>
                    <a:pt x="7527366" y="40208"/>
                  </a:lnTo>
                  <a:lnTo>
                    <a:pt x="7562355" y="82854"/>
                  </a:lnTo>
                  <a:lnTo>
                    <a:pt x="7568349" y="151587"/>
                  </a:lnTo>
                  <a:lnTo>
                    <a:pt x="7568349" y="45440"/>
                  </a:lnTo>
                  <a:lnTo>
                    <a:pt x="7564552" y="39789"/>
                  </a:lnTo>
                  <a:lnTo>
                    <a:pt x="7559738" y="32613"/>
                  </a:lnTo>
                  <a:lnTo>
                    <a:pt x="7548994" y="22987"/>
                  </a:lnTo>
                  <a:lnTo>
                    <a:pt x="7534249" y="19443"/>
                  </a:lnTo>
                  <a:lnTo>
                    <a:pt x="7509611" y="18948"/>
                  </a:lnTo>
                  <a:lnTo>
                    <a:pt x="7484973" y="19443"/>
                  </a:lnTo>
                  <a:lnTo>
                    <a:pt x="7446886" y="51346"/>
                  </a:lnTo>
                  <a:lnTo>
                    <a:pt x="7428814" y="88176"/>
                  </a:lnTo>
                  <a:lnTo>
                    <a:pt x="7426515" y="117424"/>
                  </a:lnTo>
                  <a:lnTo>
                    <a:pt x="7426236" y="151587"/>
                  </a:lnTo>
                  <a:lnTo>
                    <a:pt x="7426236" y="161061"/>
                  </a:lnTo>
                  <a:lnTo>
                    <a:pt x="7426553" y="200558"/>
                  </a:lnTo>
                  <a:lnTo>
                    <a:pt x="7434948" y="241211"/>
                  </a:lnTo>
                  <a:lnTo>
                    <a:pt x="7459485" y="279946"/>
                  </a:lnTo>
                  <a:lnTo>
                    <a:pt x="7509611" y="293700"/>
                  </a:lnTo>
                  <a:lnTo>
                    <a:pt x="7534249" y="293192"/>
                  </a:lnTo>
                  <a:lnTo>
                    <a:pt x="7572324" y="261099"/>
                  </a:lnTo>
                  <a:lnTo>
                    <a:pt x="7590396" y="224155"/>
                  </a:lnTo>
                  <a:lnTo>
                    <a:pt x="7592708" y="194132"/>
                  </a:lnTo>
                  <a:lnTo>
                    <a:pt x="7592987" y="161061"/>
                  </a:lnTo>
                  <a:lnTo>
                    <a:pt x="7592987" y="151587"/>
                  </a:lnTo>
                  <a:close/>
                </a:path>
                <a:path w="8114030" h="2199640">
                  <a:moveTo>
                    <a:pt x="7797444" y="151587"/>
                  </a:moveTo>
                  <a:lnTo>
                    <a:pt x="7797114" y="111861"/>
                  </a:lnTo>
                  <a:lnTo>
                    <a:pt x="7788719" y="71132"/>
                  </a:lnTo>
                  <a:lnTo>
                    <a:pt x="7772806" y="45440"/>
                  </a:lnTo>
                  <a:lnTo>
                    <a:pt x="7772806" y="151587"/>
                  </a:lnTo>
                  <a:lnTo>
                    <a:pt x="7772806" y="161061"/>
                  </a:lnTo>
                  <a:lnTo>
                    <a:pt x="7771028" y="213893"/>
                  </a:lnTo>
                  <a:lnTo>
                    <a:pt x="7749908" y="260883"/>
                  </a:lnTo>
                  <a:lnTo>
                    <a:pt x="7714069" y="272478"/>
                  </a:lnTo>
                  <a:lnTo>
                    <a:pt x="7696314" y="272046"/>
                  </a:lnTo>
                  <a:lnTo>
                    <a:pt x="7661326" y="228231"/>
                  </a:lnTo>
                  <a:lnTo>
                    <a:pt x="7655319" y="161061"/>
                  </a:lnTo>
                  <a:lnTo>
                    <a:pt x="7655319" y="151587"/>
                  </a:lnTo>
                  <a:lnTo>
                    <a:pt x="7657097" y="97180"/>
                  </a:lnTo>
                  <a:lnTo>
                    <a:pt x="7678229" y="51054"/>
                  </a:lnTo>
                  <a:lnTo>
                    <a:pt x="7714069" y="39789"/>
                  </a:lnTo>
                  <a:lnTo>
                    <a:pt x="7731811" y="40208"/>
                  </a:lnTo>
                  <a:lnTo>
                    <a:pt x="7766812" y="82854"/>
                  </a:lnTo>
                  <a:lnTo>
                    <a:pt x="7772806" y="151587"/>
                  </a:lnTo>
                  <a:lnTo>
                    <a:pt x="7772806" y="45440"/>
                  </a:lnTo>
                  <a:lnTo>
                    <a:pt x="7738707" y="19443"/>
                  </a:lnTo>
                  <a:lnTo>
                    <a:pt x="7714069" y="18948"/>
                  </a:lnTo>
                  <a:lnTo>
                    <a:pt x="7689418" y="19443"/>
                  </a:lnTo>
                  <a:lnTo>
                    <a:pt x="7651343" y="51346"/>
                  </a:lnTo>
                  <a:lnTo>
                    <a:pt x="7633271" y="88176"/>
                  </a:lnTo>
                  <a:lnTo>
                    <a:pt x="7630973" y="117424"/>
                  </a:lnTo>
                  <a:lnTo>
                    <a:pt x="7630693" y="151587"/>
                  </a:lnTo>
                  <a:lnTo>
                    <a:pt x="7630693" y="161061"/>
                  </a:lnTo>
                  <a:lnTo>
                    <a:pt x="7631011" y="200558"/>
                  </a:lnTo>
                  <a:lnTo>
                    <a:pt x="7639405" y="241211"/>
                  </a:lnTo>
                  <a:lnTo>
                    <a:pt x="7663942" y="279946"/>
                  </a:lnTo>
                  <a:lnTo>
                    <a:pt x="7714069" y="293700"/>
                  </a:lnTo>
                  <a:lnTo>
                    <a:pt x="7738707" y="293192"/>
                  </a:lnTo>
                  <a:lnTo>
                    <a:pt x="7776781" y="261099"/>
                  </a:lnTo>
                  <a:lnTo>
                    <a:pt x="7794853" y="224155"/>
                  </a:lnTo>
                  <a:lnTo>
                    <a:pt x="7797165" y="194132"/>
                  </a:lnTo>
                  <a:lnTo>
                    <a:pt x="7797444" y="161061"/>
                  </a:lnTo>
                  <a:lnTo>
                    <a:pt x="7797444" y="151587"/>
                  </a:lnTo>
                  <a:close/>
                </a:path>
                <a:path w="8114030" h="2199640">
                  <a:moveTo>
                    <a:pt x="7950733" y="91706"/>
                  </a:moveTo>
                  <a:lnTo>
                    <a:pt x="7944891" y="47637"/>
                  </a:lnTo>
                  <a:lnTo>
                    <a:pt x="7935963" y="35610"/>
                  </a:lnTo>
                  <a:lnTo>
                    <a:pt x="7930642" y="29133"/>
                  </a:lnTo>
                  <a:lnTo>
                    <a:pt x="7930642" y="91706"/>
                  </a:lnTo>
                  <a:lnTo>
                    <a:pt x="7930642" y="97764"/>
                  </a:lnTo>
                  <a:lnTo>
                    <a:pt x="7930502" y="114630"/>
                  </a:lnTo>
                  <a:lnTo>
                    <a:pt x="7911579" y="152146"/>
                  </a:lnTo>
                  <a:lnTo>
                    <a:pt x="7893888" y="153860"/>
                  </a:lnTo>
                  <a:lnTo>
                    <a:pt x="7883004" y="153644"/>
                  </a:lnTo>
                  <a:lnTo>
                    <a:pt x="7857274" y="114630"/>
                  </a:lnTo>
                  <a:lnTo>
                    <a:pt x="7857122" y="97764"/>
                  </a:lnTo>
                  <a:lnTo>
                    <a:pt x="7857122" y="91706"/>
                  </a:lnTo>
                  <a:lnTo>
                    <a:pt x="7866227" y="49263"/>
                  </a:lnTo>
                  <a:lnTo>
                    <a:pt x="7893888" y="35610"/>
                  </a:lnTo>
                  <a:lnTo>
                    <a:pt x="7904975" y="35826"/>
                  </a:lnTo>
                  <a:lnTo>
                    <a:pt x="7930502" y="74841"/>
                  </a:lnTo>
                  <a:lnTo>
                    <a:pt x="7930642" y="91706"/>
                  </a:lnTo>
                  <a:lnTo>
                    <a:pt x="7930642" y="29133"/>
                  </a:lnTo>
                  <a:lnTo>
                    <a:pt x="7928445" y="26454"/>
                  </a:lnTo>
                  <a:lnTo>
                    <a:pt x="7921155" y="21170"/>
                  </a:lnTo>
                  <a:lnTo>
                    <a:pt x="7910970" y="19215"/>
                  </a:lnTo>
                  <a:lnTo>
                    <a:pt x="7893888" y="18948"/>
                  </a:lnTo>
                  <a:lnTo>
                    <a:pt x="7877022" y="19215"/>
                  </a:lnTo>
                  <a:lnTo>
                    <a:pt x="7842961" y="47637"/>
                  </a:lnTo>
                  <a:lnTo>
                    <a:pt x="7837043" y="91706"/>
                  </a:lnTo>
                  <a:lnTo>
                    <a:pt x="7837043" y="97764"/>
                  </a:lnTo>
                  <a:lnTo>
                    <a:pt x="7842961" y="141846"/>
                  </a:lnTo>
                  <a:lnTo>
                    <a:pt x="7877022" y="170256"/>
                  </a:lnTo>
                  <a:lnTo>
                    <a:pt x="7893888" y="170535"/>
                  </a:lnTo>
                  <a:lnTo>
                    <a:pt x="7910970" y="170256"/>
                  </a:lnTo>
                  <a:lnTo>
                    <a:pt x="7921155" y="168300"/>
                  </a:lnTo>
                  <a:lnTo>
                    <a:pt x="7928445" y="163017"/>
                  </a:lnTo>
                  <a:lnTo>
                    <a:pt x="7935963" y="153860"/>
                  </a:lnTo>
                  <a:lnTo>
                    <a:pt x="7936903" y="152717"/>
                  </a:lnTo>
                  <a:lnTo>
                    <a:pt x="7944891" y="141846"/>
                  </a:lnTo>
                  <a:lnTo>
                    <a:pt x="7949006" y="132486"/>
                  </a:lnTo>
                  <a:lnTo>
                    <a:pt x="7949070" y="131876"/>
                  </a:lnTo>
                  <a:lnTo>
                    <a:pt x="7950517" y="119519"/>
                  </a:lnTo>
                  <a:lnTo>
                    <a:pt x="7950568" y="114630"/>
                  </a:lnTo>
                  <a:lnTo>
                    <a:pt x="7950733" y="97764"/>
                  </a:lnTo>
                  <a:lnTo>
                    <a:pt x="7950733" y="91706"/>
                  </a:lnTo>
                  <a:close/>
                </a:path>
                <a:path w="8114030" h="2199640">
                  <a:moveTo>
                    <a:pt x="8064424" y="18948"/>
                  </a:moveTo>
                  <a:lnTo>
                    <a:pt x="8045094" y="18948"/>
                  </a:lnTo>
                  <a:lnTo>
                    <a:pt x="7886306" y="291795"/>
                  </a:lnTo>
                  <a:lnTo>
                    <a:pt x="7905255" y="291795"/>
                  </a:lnTo>
                  <a:lnTo>
                    <a:pt x="8064424" y="18948"/>
                  </a:lnTo>
                  <a:close/>
                </a:path>
                <a:path w="8114030" h="2199640">
                  <a:moveTo>
                    <a:pt x="8113687" y="212979"/>
                  </a:moveTo>
                  <a:lnTo>
                    <a:pt x="8107858" y="168897"/>
                  </a:lnTo>
                  <a:lnTo>
                    <a:pt x="8093608" y="150406"/>
                  </a:lnTo>
                  <a:lnTo>
                    <a:pt x="8093608" y="212979"/>
                  </a:lnTo>
                  <a:lnTo>
                    <a:pt x="8093608" y="219036"/>
                  </a:lnTo>
                  <a:lnTo>
                    <a:pt x="8084693" y="261480"/>
                  </a:lnTo>
                  <a:lnTo>
                    <a:pt x="8056842" y="275132"/>
                  </a:lnTo>
                  <a:lnTo>
                    <a:pt x="8045971" y="274916"/>
                  </a:lnTo>
                  <a:lnTo>
                    <a:pt x="8021218" y="245948"/>
                  </a:lnTo>
                  <a:lnTo>
                    <a:pt x="8020088" y="219036"/>
                  </a:lnTo>
                  <a:lnTo>
                    <a:pt x="8020088" y="212979"/>
                  </a:lnTo>
                  <a:lnTo>
                    <a:pt x="8029181" y="170535"/>
                  </a:lnTo>
                  <a:lnTo>
                    <a:pt x="8056842" y="156883"/>
                  </a:lnTo>
                  <a:lnTo>
                    <a:pt x="8067942" y="157099"/>
                  </a:lnTo>
                  <a:lnTo>
                    <a:pt x="8093469" y="196113"/>
                  </a:lnTo>
                  <a:lnTo>
                    <a:pt x="8093608" y="212979"/>
                  </a:lnTo>
                  <a:lnTo>
                    <a:pt x="8093608" y="150406"/>
                  </a:lnTo>
                  <a:lnTo>
                    <a:pt x="8091411" y="147726"/>
                  </a:lnTo>
                  <a:lnTo>
                    <a:pt x="8084109" y="142443"/>
                  </a:lnTo>
                  <a:lnTo>
                    <a:pt x="8073936" y="140487"/>
                  </a:lnTo>
                  <a:lnTo>
                    <a:pt x="8056842" y="140208"/>
                  </a:lnTo>
                  <a:lnTo>
                    <a:pt x="8039976" y="140487"/>
                  </a:lnTo>
                  <a:lnTo>
                    <a:pt x="8005915" y="168897"/>
                  </a:lnTo>
                  <a:lnTo>
                    <a:pt x="8000174" y="196113"/>
                  </a:lnTo>
                  <a:lnTo>
                    <a:pt x="7999997" y="212979"/>
                  </a:lnTo>
                  <a:lnTo>
                    <a:pt x="7999997" y="219036"/>
                  </a:lnTo>
                  <a:lnTo>
                    <a:pt x="8000212" y="240792"/>
                  </a:lnTo>
                  <a:lnTo>
                    <a:pt x="8022577" y="284289"/>
                  </a:lnTo>
                  <a:lnTo>
                    <a:pt x="8056842" y="291795"/>
                  </a:lnTo>
                  <a:lnTo>
                    <a:pt x="8073936" y="291528"/>
                  </a:lnTo>
                  <a:lnTo>
                    <a:pt x="8107858" y="263105"/>
                  </a:lnTo>
                  <a:lnTo>
                    <a:pt x="8113687" y="219036"/>
                  </a:lnTo>
                  <a:lnTo>
                    <a:pt x="8113687" y="21297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45009" y="5090324"/>
              <a:ext cx="6494780" cy="354965"/>
            </a:xfrm>
            <a:custGeom>
              <a:avLst/>
              <a:gdLst/>
              <a:ahLst/>
              <a:cxnLst/>
              <a:rect l="l" t="t" r="r" b="b"/>
              <a:pathLst>
                <a:path w="6494780" h="354964">
                  <a:moveTo>
                    <a:pt x="131495" y="25336"/>
                  </a:moveTo>
                  <a:lnTo>
                    <a:pt x="129222" y="25336"/>
                  </a:lnTo>
                  <a:lnTo>
                    <a:pt x="127330" y="24955"/>
                  </a:lnTo>
                  <a:lnTo>
                    <a:pt x="104597" y="24955"/>
                  </a:lnTo>
                  <a:lnTo>
                    <a:pt x="102704" y="26847"/>
                  </a:lnTo>
                  <a:lnTo>
                    <a:pt x="103454" y="28740"/>
                  </a:lnTo>
                  <a:lnTo>
                    <a:pt x="105359" y="32524"/>
                  </a:lnTo>
                  <a:lnTo>
                    <a:pt x="108000" y="49961"/>
                  </a:lnTo>
                  <a:lnTo>
                    <a:pt x="107772" y="59055"/>
                  </a:lnTo>
                  <a:lnTo>
                    <a:pt x="107251" y="81800"/>
                  </a:lnTo>
                  <a:lnTo>
                    <a:pt x="107251" y="101498"/>
                  </a:lnTo>
                  <a:lnTo>
                    <a:pt x="107238" y="103022"/>
                  </a:lnTo>
                  <a:lnTo>
                    <a:pt x="106870" y="162140"/>
                  </a:lnTo>
                  <a:lnTo>
                    <a:pt x="47650" y="164833"/>
                  </a:lnTo>
                  <a:lnTo>
                    <a:pt x="38938" y="164985"/>
                  </a:lnTo>
                  <a:lnTo>
                    <a:pt x="33489" y="164833"/>
                  </a:lnTo>
                  <a:lnTo>
                    <a:pt x="28041" y="164414"/>
                  </a:lnTo>
                  <a:lnTo>
                    <a:pt x="28028" y="162140"/>
                  </a:lnTo>
                  <a:lnTo>
                    <a:pt x="27901" y="141592"/>
                  </a:lnTo>
                  <a:lnTo>
                    <a:pt x="27660" y="103022"/>
                  </a:lnTo>
                  <a:lnTo>
                    <a:pt x="35623" y="102260"/>
                  </a:lnTo>
                  <a:lnTo>
                    <a:pt x="95770" y="101498"/>
                  </a:lnTo>
                  <a:lnTo>
                    <a:pt x="107251" y="101498"/>
                  </a:lnTo>
                  <a:lnTo>
                    <a:pt x="107251" y="81800"/>
                  </a:lnTo>
                  <a:lnTo>
                    <a:pt x="95072" y="82537"/>
                  </a:lnTo>
                  <a:lnTo>
                    <a:pt x="65303" y="83642"/>
                  </a:lnTo>
                  <a:lnTo>
                    <a:pt x="67881" y="83642"/>
                  </a:lnTo>
                  <a:lnTo>
                    <a:pt x="37452" y="84074"/>
                  </a:lnTo>
                  <a:lnTo>
                    <a:pt x="27660" y="84074"/>
                  </a:lnTo>
                  <a:lnTo>
                    <a:pt x="27660" y="44653"/>
                  </a:lnTo>
                  <a:lnTo>
                    <a:pt x="27927" y="37833"/>
                  </a:lnTo>
                  <a:lnTo>
                    <a:pt x="28041" y="30632"/>
                  </a:lnTo>
                  <a:lnTo>
                    <a:pt x="25006" y="30632"/>
                  </a:lnTo>
                  <a:lnTo>
                    <a:pt x="3784" y="30251"/>
                  </a:lnTo>
                  <a:lnTo>
                    <a:pt x="0" y="30251"/>
                  </a:lnTo>
                  <a:lnTo>
                    <a:pt x="114" y="30632"/>
                  </a:lnTo>
                  <a:lnTo>
                    <a:pt x="2273" y="37833"/>
                  </a:lnTo>
                  <a:lnTo>
                    <a:pt x="5308" y="59055"/>
                  </a:lnTo>
                  <a:lnTo>
                    <a:pt x="5308" y="70053"/>
                  </a:lnTo>
                  <a:lnTo>
                    <a:pt x="5435" y="82245"/>
                  </a:lnTo>
                  <a:lnTo>
                    <a:pt x="5524" y="91109"/>
                  </a:lnTo>
                  <a:lnTo>
                    <a:pt x="5638" y="103022"/>
                  </a:lnTo>
                  <a:lnTo>
                    <a:pt x="5981" y="141592"/>
                  </a:lnTo>
                  <a:lnTo>
                    <a:pt x="6057" y="172745"/>
                  </a:lnTo>
                  <a:lnTo>
                    <a:pt x="5689" y="180708"/>
                  </a:lnTo>
                  <a:lnTo>
                    <a:pt x="5689" y="185254"/>
                  </a:lnTo>
                  <a:lnTo>
                    <a:pt x="7962" y="186016"/>
                  </a:lnTo>
                  <a:lnTo>
                    <a:pt x="9474" y="186016"/>
                  </a:lnTo>
                  <a:lnTo>
                    <a:pt x="18186" y="184873"/>
                  </a:lnTo>
                  <a:lnTo>
                    <a:pt x="27660" y="184124"/>
                  </a:lnTo>
                  <a:lnTo>
                    <a:pt x="29933" y="184124"/>
                  </a:lnTo>
                  <a:lnTo>
                    <a:pt x="51015" y="183413"/>
                  </a:lnTo>
                  <a:lnTo>
                    <a:pt x="123545" y="182219"/>
                  </a:lnTo>
                  <a:lnTo>
                    <a:pt x="129603" y="182219"/>
                  </a:lnTo>
                  <a:lnTo>
                    <a:pt x="129692" y="164985"/>
                  </a:lnTo>
                  <a:lnTo>
                    <a:pt x="129717" y="162140"/>
                  </a:lnTo>
                  <a:lnTo>
                    <a:pt x="130136" y="101498"/>
                  </a:lnTo>
                  <a:lnTo>
                    <a:pt x="130263" y="84074"/>
                  </a:lnTo>
                  <a:lnTo>
                    <a:pt x="130365" y="56781"/>
                  </a:lnTo>
                  <a:lnTo>
                    <a:pt x="131445" y="30632"/>
                  </a:lnTo>
                  <a:lnTo>
                    <a:pt x="131495" y="25336"/>
                  </a:lnTo>
                  <a:close/>
                </a:path>
                <a:path w="6494780" h="354964">
                  <a:moveTo>
                    <a:pt x="264147" y="2590"/>
                  </a:moveTo>
                  <a:lnTo>
                    <a:pt x="262623" y="2590"/>
                  </a:lnTo>
                  <a:lnTo>
                    <a:pt x="239890" y="2209"/>
                  </a:lnTo>
                  <a:lnTo>
                    <a:pt x="238366" y="2209"/>
                  </a:lnTo>
                  <a:lnTo>
                    <a:pt x="236474" y="4102"/>
                  </a:lnTo>
                  <a:lnTo>
                    <a:pt x="238988" y="10388"/>
                  </a:lnTo>
                  <a:lnTo>
                    <a:pt x="239890" y="15481"/>
                  </a:lnTo>
                  <a:lnTo>
                    <a:pt x="239953" y="17195"/>
                  </a:lnTo>
                  <a:lnTo>
                    <a:pt x="240169" y="23050"/>
                  </a:lnTo>
                  <a:lnTo>
                    <a:pt x="240271" y="95440"/>
                  </a:lnTo>
                  <a:lnTo>
                    <a:pt x="231165" y="96202"/>
                  </a:lnTo>
                  <a:lnTo>
                    <a:pt x="195922" y="96202"/>
                  </a:lnTo>
                  <a:lnTo>
                    <a:pt x="195973" y="23050"/>
                  </a:lnTo>
                  <a:lnTo>
                    <a:pt x="196684" y="11684"/>
                  </a:lnTo>
                  <a:lnTo>
                    <a:pt x="196684" y="8280"/>
                  </a:lnTo>
                  <a:lnTo>
                    <a:pt x="194792" y="8280"/>
                  </a:lnTo>
                  <a:lnTo>
                    <a:pt x="172427" y="7899"/>
                  </a:lnTo>
                  <a:lnTo>
                    <a:pt x="170916" y="7899"/>
                  </a:lnTo>
                  <a:lnTo>
                    <a:pt x="169024" y="9791"/>
                  </a:lnTo>
                  <a:lnTo>
                    <a:pt x="169773" y="11684"/>
                  </a:lnTo>
                  <a:lnTo>
                    <a:pt x="171754" y="17195"/>
                  </a:lnTo>
                  <a:lnTo>
                    <a:pt x="172758" y="23050"/>
                  </a:lnTo>
                  <a:lnTo>
                    <a:pt x="172821" y="24549"/>
                  </a:lnTo>
                  <a:lnTo>
                    <a:pt x="173062" y="31013"/>
                  </a:lnTo>
                  <a:lnTo>
                    <a:pt x="173189" y="195491"/>
                  </a:lnTo>
                  <a:lnTo>
                    <a:pt x="174701" y="195491"/>
                  </a:lnTo>
                  <a:lnTo>
                    <a:pt x="192900" y="194729"/>
                  </a:lnTo>
                  <a:lnTo>
                    <a:pt x="194792" y="194348"/>
                  </a:lnTo>
                  <a:lnTo>
                    <a:pt x="195922" y="192074"/>
                  </a:lnTo>
                  <a:lnTo>
                    <a:pt x="195922" y="115900"/>
                  </a:lnTo>
                  <a:lnTo>
                    <a:pt x="205778" y="115519"/>
                  </a:lnTo>
                  <a:lnTo>
                    <a:pt x="229273" y="115150"/>
                  </a:lnTo>
                  <a:lnTo>
                    <a:pt x="240271" y="115150"/>
                  </a:lnTo>
                  <a:lnTo>
                    <a:pt x="240271" y="199275"/>
                  </a:lnTo>
                  <a:lnTo>
                    <a:pt x="241782" y="199275"/>
                  </a:lnTo>
                  <a:lnTo>
                    <a:pt x="259969" y="198526"/>
                  </a:lnTo>
                  <a:lnTo>
                    <a:pt x="261874" y="198145"/>
                  </a:lnTo>
                  <a:lnTo>
                    <a:pt x="263004" y="195872"/>
                  </a:lnTo>
                  <a:lnTo>
                    <a:pt x="263004" y="115150"/>
                  </a:lnTo>
                  <a:lnTo>
                    <a:pt x="263004" y="96202"/>
                  </a:lnTo>
                  <a:lnTo>
                    <a:pt x="263004" y="31013"/>
                  </a:lnTo>
                  <a:lnTo>
                    <a:pt x="263728" y="17195"/>
                  </a:lnTo>
                  <a:lnTo>
                    <a:pt x="263804" y="15481"/>
                  </a:lnTo>
                  <a:lnTo>
                    <a:pt x="264020" y="9791"/>
                  </a:lnTo>
                  <a:lnTo>
                    <a:pt x="264147" y="2590"/>
                  </a:lnTo>
                  <a:close/>
                </a:path>
                <a:path w="6494780" h="354964">
                  <a:moveTo>
                    <a:pt x="264172" y="225945"/>
                  </a:moveTo>
                  <a:lnTo>
                    <a:pt x="264071" y="224663"/>
                  </a:lnTo>
                  <a:lnTo>
                    <a:pt x="263994" y="224294"/>
                  </a:lnTo>
                  <a:lnTo>
                    <a:pt x="263893" y="223837"/>
                  </a:lnTo>
                  <a:lnTo>
                    <a:pt x="263829" y="223481"/>
                  </a:lnTo>
                  <a:lnTo>
                    <a:pt x="263740" y="223062"/>
                  </a:lnTo>
                  <a:lnTo>
                    <a:pt x="263321" y="223062"/>
                  </a:lnTo>
                  <a:lnTo>
                    <a:pt x="261874" y="222770"/>
                  </a:lnTo>
                  <a:lnTo>
                    <a:pt x="239509" y="219367"/>
                  </a:lnTo>
                  <a:lnTo>
                    <a:pt x="237617" y="218986"/>
                  </a:lnTo>
                  <a:lnTo>
                    <a:pt x="236093" y="219367"/>
                  </a:lnTo>
                  <a:lnTo>
                    <a:pt x="235343" y="219367"/>
                  </a:lnTo>
                  <a:lnTo>
                    <a:pt x="234581" y="219748"/>
                  </a:lnTo>
                  <a:lnTo>
                    <a:pt x="234200" y="219748"/>
                  </a:lnTo>
                  <a:lnTo>
                    <a:pt x="227761" y="221259"/>
                  </a:lnTo>
                  <a:lnTo>
                    <a:pt x="206260" y="223062"/>
                  </a:lnTo>
                  <a:lnTo>
                    <a:pt x="200380" y="223481"/>
                  </a:lnTo>
                  <a:lnTo>
                    <a:pt x="175044" y="224663"/>
                  </a:lnTo>
                  <a:lnTo>
                    <a:pt x="136804" y="225945"/>
                  </a:lnTo>
                  <a:lnTo>
                    <a:pt x="87820" y="225945"/>
                  </a:lnTo>
                  <a:lnTo>
                    <a:pt x="70485" y="225425"/>
                  </a:lnTo>
                  <a:lnTo>
                    <a:pt x="65176" y="224663"/>
                  </a:lnTo>
                  <a:lnTo>
                    <a:pt x="63284" y="224294"/>
                  </a:lnTo>
                  <a:lnTo>
                    <a:pt x="61772" y="226568"/>
                  </a:lnTo>
                  <a:lnTo>
                    <a:pt x="62153" y="227317"/>
                  </a:lnTo>
                  <a:lnTo>
                    <a:pt x="65938" y="243611"/>
                  </a:lnTo>
                  <a:lnTo>
                    <a:pt x="65938" y="243992"/>
                  </a:lnTo>
                  <a:lnTo>
                    <a:pt x="66319" y="244373"/>
                  </a:lnTo>
                  <a:lnTo>
                    <a:pt x="67081" y="246265"/>
                  </a:lnTo>
                  <a:lnTo>
                    <a:pt x="69354" y="248920"/>
                  </a:lnTo>
                  <a:lnTo>
                    <a:pt x="73139" y="248539"/>
                  </a:lnTo>
                  <a:lnTo>
                    <a:pt x="82613" y="247789"/>
                  </a:lnTo>
                  <a:lnTo>
                    <a:pt x="106489" y="246265"/>
                  </a:lnTo>
                  <a:lnTo>
                    <a:pt x="115963" y="245516"/>
                  </a:lnTo>
                  <a:lnTo>
                    <a:pt x="123926" y="245135"/>
                  </a:lnTo>
                  <a:lnTo>
                    <a:pt x="223977" y="242100"/>
                  </a:lnTo>
                  <a:lnTo>
                    <a:pt x="236093" y="242100"/>
                  </a:lnTo>
                  <a:lnTo>
                    <a:pt x="237236" y="243611"/>
                  </a:lnTo>
                  <a:lnTo>
                    <a:pt x="237236" y="348970"/>
                  </a:lnTo>
                  <a:lnTo>
                    <a:pt x="238747" y="348970"/>
                  </a:lnTo>
                  <a:lnTo>
                    <a:pt x="256184" y="348208"/>
                  </a:lnTo>
                  <a:lnTo>
                    <a:pt x="258076" y="347840"/>
                  </a:lnTo>
                  <a:lnTo>
                    <a:pt x="261493" y="346316"/>
                  </a:lnTo>
                  <a:lnTo>
                    <a:pt x="261493" y="341769"/>
                  </a:lnTo>
                  <a:lnTo>
                    <a:pt x="261874" y="268249"/>
                  </a:lnTo>
                  <a:lnTo>
                    <a:pt x="261874" y="259156"/>
                  </a:lnTo>
                  <a:lnTo>
                    <a:pt x="262737" y="242100"/>
                  </a:lnTo>
                  <a:lnTo>
                    <a:pt x="263004" y="236791"/>
                  </a:lnTo>
                  <a:lnTo>
                    <a:pt x="264172" y="225945"/>
                  </a:lnTo>
                  <a:close/>
                </a:path>
                <a:path w="6494780" h="354964">
                  <a:moveTo>
                    <a:pt x="547039" y="8280"/>
                  </a:moveTo>
                  <a:lnTo>
                    <a:pt x="545147" y="8280"/>
                  </a:lnTo>
                  <a:lnTo>
                    <a:pt x="522795" y="7899"/>
                  </a:lnTo>
                  <a:lnTo>
                    <a:pt x="521271" y="7899"/>
                  </a:lnTo>
                  <a:lnTo>
                    <a:pt x="519379" y="9791"/>
                  </a:lnTo>
                  <a:lnTo>
                    <a:pt x="520141" y="11684"/>
                  </a:lnTo>
                  <a:lnTo>
                    <a:pt x="522109" y="17195"/>
                  </a:lnTo>
                  <a:lnTo>
                    <a:pt x="523125" y="23050"/>
                  </a:lnTo>
                  <a:lnTo>
                    <a:pt x="523176" y="24549"/>
                  </a:lnTo>
                  <a:lnTo>
                    <a:pt x="523417" y="31013"/>
                  </a:lnTo>
                  <a:lnTo>
                    <a:pt x="523544" y="103022"/>
                  </a:lnTo>
                  <a:lnTo>
                    <a:pt x="513689" y="103403"/>
                  </a:lnTo>
                  <a:lnTo>
                    <a:pt x="492086" y="104533"/>
                  </a:lnTo>
                  <a:lnTo>
                    <a:pt x="482244" y="104152"/>
                  </a:lnTo>
                  <a:lnTo>
                    <a:pt x="482168" y="103022"/>
                  </a:lnTo>
                  <a:lnTo>
                    <a:pt x="481418" y="91655"/>
                  </a:lnTo>
                  <a:lnTo>
                    <a:pt x="479971" y="83769"/>
                  </a:lnTo>
                  <a:lnTo>
                    <a:pt x="476808" y="77114"/>
                  </a:lnTo>
                  <a:lnTo>
                    <a:pt x="470865" y="68338"/>
                  </a:lnTo>
                  <a:lnTo>
                    <a:pt x="464705" y="59791"/>
                  </a:lnTo>
                  <a:lnTo>
                    <a:pt x="463105" y="58089"/>
                  </a:lnTo>
                  <a:lnTo>
                    <a:pt x="459879" y="54648"/>
                  </a:lnTo>
                  <a:lnTo>
                    <a:pt x="458152" y="53555"/>
                  </a:lnTo>
                  <a:lnTo>
                    <a:pt x="458152" y="95707"/>
                  </a:lnTo>
                  <a:lnTo>
                    <a:pt x="458139" y="123761"/>
                  </a:lnTo>
                  <a:lnTo>
                    <a:pt x="435597" y="156527"/>
                  </a:lnTo>
                  <a:lnTo>
                    <a:pt x="407962" y="162902"/>
                  </a:lnTo>
                  <a:lnTo>
                    <a:pt x="395452" y="162699"/>
                  </a:lnTo>
                  <a:lnTo>
                    <a:pt x="363118" y="142163"/>
                  </a:lnTo>
                  <a:lnTo>
                    <a:pt x="356946" y="120827"/>
                  </a:lnTo>
                  <a:lnTo>
                    <a:pt x="356806" y="112115"/>
                  </a:lnTo>
                  <a:lnTo>
                    <a:pt x="371576" y="73647"/>
                  </a:lnTo>
                  <a:lnTo>
                    <a:pt x="407962" y="58305"/>
                  </a:lnTo>
                  <a:lnTo>
                    <a:pt x="421322" y="58089"/>
                  </a:lnTo>
                  <a:lnTo>
                    <a:pt x="429590" y="59436"/>
                  </a:lnTo>
                  <a:lnTo>
                    <a:pt x="456641" y="87388"/>
                  </a:lnTo>
                  <a:lnTo>
                    <a:pt x="458152" y="95707"/>
                  </a:lnTo>
                  <a:lnTo>
                    <a:pt x="458152" y="53555"/>
                  </a:lnTo>
                  <a:lnTo>
                    <a:pt x="419989" y="39408"/>
                  </a:lnTo>
                  <a:lnTo>
                    <a:pt x="399910" y="39992"/>
                  </a:lnTo>
                  <a:lnTo>
                    <a:pt x="397192" y="39992"/>
                  </a:lnTo>
                  <a:lnTo>
                    <a:pt x="361188" y="55308"/>
                  </a:lnTo>
                  <a:lnTo>
                    <a:pt x="335318" y="91859"/>
                  </a:lnTo>
                  <a:lnTo>
                    <a:pt x="334213" y="99809"/>
                  </a:lnTo>
                  <a:lnTo>
                    <a:pt x="334225" y="124637"/>
                  </a:lnTo>
                  <a:lnTo>
                    <a:pt x="355358" y="164604"/>
                  </a:lnTo>
                  <a:lnTo>
                    <a:pt x="395503" y="182219"/>
                  </a:lnTo>
                  <a:lnTo>
                    <a:pt x="407962" y="182219"/>
                  </a:lnTo>
                  <a:lnTo>
                    <a:pt x="425551" y="181495"/>
                  </a:lnTo>
                  <a:lnTo>
                    <a:pt x="424726" y="181495"/>
                  </a:lnTo>
                  <a:lnTo>
                    <a:pt x="435038" y="179552"/>
                  </a:lnTo>
                  <a:lnTo>
                    <a:pt x="468071" y="155638"/>
                  </a:lnTo>
                  <a:lnTo>
                    <a:pt x="481101" y="122720"/>
                  </a:lnTo>
                  <a:lnTo>
                    <a:pt x="490575" y="121970"/>
                  </a:lnTo>
                  <a:lnTo>
                    <a:pt x="523544" y="120827"/>
                  </a:lnTo>
                  <a:lnTo>
                    <a:pt x="523544" y="239064"/>
                  </a:lnTo>
                  <a:lnTo>
                    <a:pt x="525068" y="239064"/>
                  </a:lnTo>
                  <a:lnTo>
                    <a:pt x="543255" y="238315"/>
                  </a:lnTo>
                  <a:lnTo>
                    <a:pt x="545147" y="237934"/>
                  </a:lnTo>
                  <a:lnTo>
                    <a:pt x="546290" y="235661"/>
                  </a:lnTo>
                  <a:lnTo>
                    <a:pt x="546290" y="120827"/>
                  </a:lnTo>
                  <a:lnTo>
                    <a:pt x="546290" y="104533"/>
                  </a:lnTo>
                  <a:lnTo>
                    <a:pt x="546328" y="23050"/>
                  </a:lnTo>
                  <a:lnTo>
                    <a:pt x="547039" y="11684"/>
                  </a:lnTo>
                  <a:lnTo>
                    <a:pt x="547039" y="8280"/>
                  </a:lnTo>
                  <a:close/>
                </a:path>
                <a:path w="6494780" h="354964">
                  <a:moveTo>
                    <a:pt x="605028" y="2590"/>
                  </a:moveTo>
                  <a:lnTo>
                    <a:pt x="603516" y="2590"/>
                  </a:lnTo>
                  <a:lnTo>
                    <a:pt x="580771" y="2209"/>
                  </a:lnTo>
                  <a:lnTo>
                    <a:pt x="579259" y="2209"/>
                  </a:lnTo>
                  <a:lnTo>
                    <a:pt x="577367" y="4102"/>
                  </a:lnTo>
                  <a:lnTo>
                    <a:pt x="579869" y="10388"/>
                  </a:lnTo>
                  <a:lnTo>
                    <a:pt x="580771" y="15481"/>
                  </a:lnTo>
                  <a:lnTo>
                    <a:pt x="580834" y="17195"/>
                  </a:lnTo>
                  <a:lnTo>
                    <a:pt x="581050" y="23050"/>
                  </a:lnTo>
                  <a:lnTo>
                    <a:pt x="581152" y="250444"/>
                  </a:lnTo>
                  <a:lnTo>
                    <a:pt x="582663" y="250444"/>
                  </a:lnTo>
                  <a:lnTo>
                    <a:pt x="600862" y="249682"/>
                  </a:lnTo>
                  <a:lnTo>
                    <a:pt x="602754" y="249301"/>
                  </a:lnTo>
                  <a:lnTo>
                    <a:pt x="603885" y="247027"/>
                  </a:lnTo>
                  <a:lnTo>
                    <a:pt x="603885" y="31013"/>
                  </a:lnTo>
                  <a:lnTo>
                    <a:pt x="604621" y="17195"/>
                  </a:lnTo>
                  <a:lnTo>
                    <a:pt x="604685" y="15481"/>
                  </a:lnTo>
                  <a:lnTo>
                    <a:pt x="604901" y="9791"/>
                  </a:lnTo>
                  <a:lnTo>
                    <a:pt x="605028" y="2590"/>
                  </a:lnTo>
                  <a:close/>
                </a:path>
                <a:path w="6494780" h="354964">
                  <a:moveTo>
                    <a:pt x="623976" y="333057"/>
                  </a:moveTo>
                  <a:lnTo>
                    <a:pt x="621842" y="320522"/>
                  </a:lnTo>
                  <a:lnTo>
                    <a:pt x="621779" y="320167"/>
                  </a:lnTo>
                  <a:lnTo>
                    <a:pt x="621665" y="319481"/>
                  </a:lnTo>
                  <a:lnTo>
                    <a:pt x="620890" y="314947"/>
                  </a:lnTo>
                  <a:lnTo>
                    <a:pt x="620560" y="313347"/>
                  </a:lnTo>
                  <a:lnTo>
                    <a:pt x="618286" y="311073"/>
                  </a:lnTo>
                  <a:lnTo>
                    <a:pt x="614502" y="311835"/>
                  </a:lnTo>
                  <a:lnTo>
                    <a:pt x="608977" y="313182"/>
                  </a:lnTo>
                  <a:lnTo>
                    <a:pt x="604405" y="314083"/>
                  </a:lnTo>
                  <a:lnTo>
                    <a:pt x="564845" y="318566"/>
                  </a:lnTo>
                  <a:lnTo>
                    <a:pt x="516420" y="320522"/>
                  </a:lnTo>
                  <a:lnTo>
                    <a:pt x="470890" y="320522"/>
                  </a:lnTo>
                  <a:lnTo>
                    <a:pt x="459498" y="320167"/>
                  </a:lnTo>
                  <a:lnTo>
                    <a:pt x="453466" y="319773"/>
                  </a:lnTo>
                  <a:lnTo>
                    <a:pt x="453796" y="319773"/>
                  </a:lnTo>
                  <a:lnTo>
                    <a:pt x="448894" y="312585"/>
                  </a:lnTo>
                  <a:lnTo>
                    <a:pt x="448945" y="258394"/>
                  </a:lnTo>
                  <a:lnTo>
                    <a:pt x="449275" y="247027"/>
                  </a:lnTo>
                  <a:lnTo>
                    <a:pt x="449961" y="239064"/>
                  </a:lnTo>
                  <a:lnTo>
                    <a:pt x="450024" y="234518"/>
                  </a:lnTo>
                  <a:lnTo>
                    <a:pt x="447751" y="234518"/>
                  </a:lnTo>
                  <a:lnTo>
                    <a:pt x="437527" y="233768"/>
                  </a:lnTo>
                  <a:lnTo>
                    <a:pt x="426529" y="233387"/>
                  </a:lnTo>
                  <a:lnTo>
                    <a:pt x="420471" y="233387"/>
                  </a:lnTo>
                  <a:lnTo>
                    <a:pt x="420585" y="233768"/>
                  </a:lnTo>
                  <a:lnTo>
                    <a:pt x="422744" y="240969"/>
                  </a:lnTo>
                  <a:lnTo>
                    <a:pt x="425018" y="258394"/>
                  </a:lnTo>
                  <a:lnTo>
                    <a:pt x="425107" y="314947"/>
                  </a:lnTo>
                  <a:lnTo>
                    <a:pt x="425145" y="315239"/>
                  </a:lnTo>
                  <a:lnTo>
                    <a:pt x="425259" y="316191"/>
                  </a:lnTo>
                  <a:lnTo>
                    <a:pt x="425767" y="320522"/>
                  </a:lnTo>
                  <a:lnTo>
                    <a:pt x="427647" y="325183"/>
                  </a:lnTo>
                  <a:lnTo>
                    <a:pt x="431266" y="330593"/>
                  </a:lnTo>
                  <a:lnTo>
                    <a:pt x="437426" y="339356"/>
                  </a:lnTo>
                  <a:lnTo>
                    <a:pt x="493776" y="339356"/>
                  </a:lnTo>
                  <a:lnTo>
                    <a:pt x="585673" y="337223"/>
                  </a:lnTo>
                  <a:lnTo>
                    <a:pt x="622084" y="337223"/>
                  </a:lnTo>
                  <a:lnTo>
                    <a:pt x="623976" y="334949"/>
                  </a:lnTo>
                  <a:lnTo>
                    <a:pt x="623976" y="333057"/>
                  </a:lnTo>
                  <a:close/>
                </a:path>
                <a:path w="6494780" h="354964">
                  <a:moveTo>
                    <a:pt x="925068" y="168198"/>
                  </a:moveTo>
                  <a:lnTo>
                    <a:pt x="925004" y="165176"/>
                  </a:lnTo>
                  <a:lnTo>
                    <a:pt x="924687" y="160997"/>
                  </a:lnTo>
                  <a:lnTo>
                    <a:pt x="924661" y="160502"/>
                  </a:lnTo>
                  <a:lnTo>
                    <a:pt x="920902" y="145084"/>
                  </a:lnTo>
                  <a:lnTo>
                    <a:pt x="907630" y="147739"/>
                  </a:lnTo>
                  <a:lnTo>
                    <a:pt x="884186" y="150037"/>
                  </a:lnTo>
                  <a:lnTo>
                    <a:pt x="884453" y="150037"/>
                  </a:lnTo>
                  <a:lnTo>
                    <a:pt x="876300" y="150672"/>
                  </a:lnTo>
                  <a:lnTo>
                    <a:pt x="868540" y="151066"/>
                  </a:lnTo>
                  <a:lnTo>
                    <a:pt x="856475" y="151523"/>
                  </a:lnTo>
                  <a:lnTo>
                    <a:pt x="849274" y="151904"/>
                  </a:lnTo>
                  <a:lnTo>
                    <a:pt x="822109" y="153022"/>
                  </a:lnTo>
                  <a:lnTo>
                    <a:pt x="797623" y="153644"/>
                  </a:lnTo>
                  <a:lnTo>
                    <a:pt x="758494" y="153644"/>
                  </a:lnTo>
                  <a:lnTo>
                    <a:pt x="753021" y="153428"/>
                  </a:lnTo>
                  <a:lnTo>
                    <a:pt x="746569" y="153022"/>
                  </a:lnTo>
                  <a:lnTo>
                    <a:pt x="746937" y="153022"/>
                  </a:lnTo>
                  <a:lnTo>
                    <a:pt x="746823" y="152806"/>
                  </a:lnTo>
                  <a:lnTo>
                    <a:pt x="743165" y="146227"/>
                  </a:lnTo>
                  <a:lnTo>
                    <a:pt x="743165" y="55270"/>
                  </a:lnTo>
                  <a:lnTo>
                    <a:pt x="886790" y="51473"/>
                  </a:lnTo>
                  <a:lnTo>
                    <a:pt x="906500" y="51104"/>
                  </a:lnTo>
                  <a:lnTo>
                    <a:pt x="922413" y="51104"/>
                  </a:lnTo>
                  <a:lnTo>
                    <a:pt x="921651" y="46926"/>
                  </a:lnTo>
                  <a:lnTo>
                    <a:pt x="921651" y="42760"/>
                  </a:lnTo>
                  <a:lnTo>
                    <a:pt x="921283" y="41249"/>
                  </a:lnTo>
                  <a:lnTo>
                    <a:pt x="920635" y="35496"/>
                  </a:lnTo>
                  <a:lnTo>
                    <a:pt x="920521" y="34429"/>
                  </a:lnTo>
                  <a:lnTo>
                    <a:pt x="920445" y="33743"/>
                  </a:lnTo>
                  <a:lnTo>
                    <a:pt x="920343" y="32829"/>
                  </a:lnTo>
                  <a:lnTo>
                    <a:pt x="920242" y="31902"/>
                  </a:lnTo>
                  <a:lnTo>
                    <a:pt x="920140" y="31013"/>
                  </a:lnTo>
                  <a:lnTo>
                    <a:pt x="919746" y="29044"/>
                  </a:lnTo>
                  <a:lnTo>
                    <a:pt x="919454" y="29044"/>
                  </a:lnTo>
                  <a:lnTo>
                    <a:pt x="916724" y="28359"/>
                  </a:lnTo>
                  <a:lnTo>
                    <a:pt x="915593" y="28359"/>
                  </a:lnTo>
                  <a:lnTo>
                    <a:pt x="904938" y="29540"/>
                  </a:lnTo>
                  <a:lnTo>
                    <a:pt x="879678" y="31902"/>
                  </a:lnTo>
                  <a:lnTo>
                    <a:pt x="872388" y="32435"/>
                  </a:lnTo>
                  <a:lnTo>
                    <a:pt x="863968" y="32829"/>
                  </a:lnTo>
                  <a:lnTo>
                    <a:pt x="799884" y="35179"/>
                  </a:lnTo>
                  <a:lnTo>
                    <a:pt x="800265" y="35179"/>
                  </a:lnTo>
                  <a:lnTo>
                    <a:pt x="790079" y="35496"/>
                  </a:lnTo>
                  <a:lnTo>
                    <a:pt x="739089" y="35496"/>
                  </a:lnTo>
                  <a:lnTo>
                    <a:pt x="719289" y="34429"/>
                  </a:lnTo>
                  <a:lnTo>
                    <a:pt x="714743" y="34429"/>
                  </a:lnTo>
                  <a:lnTo>
                    <a:pt x="712470" y="37833"/>
                  </a:lnTo>
                  <a:lnTo>
                    <a:pt x="715492" y="43903"/>
                  </a:lnTo>
                  <a:lnTo>
                    <a:pt x="719289" y="63233"/>
                  </a:lnTo>
                  <a:lnTo>
                    <a:pt x="719391" y="153022"/>
                  </a:lnTo>
                  <a:lnTo>
                    <a:pt x="719442" y="153644"/>
                  </a:lnTo>
                  <a:lnTo>
                    <a:pt x="719645" y="156260"/>
                  </a:lnTo>
                  <a:lnTo>
                    <a:pt x="721233" y="160502"/>
                  </a:lnTo>
                  <a:lnTo>
                    <a:pt x="724408" y="165176"/>
                  </a:lnTo>
                  <a:lnTo>
                    <a:pt x="729894" y="172745"/>
                  </a:lnTo>
                  <a:lnTo>
                    <a:pt x="883500" y="169722"/>
                  </a:lnTo>
                  <a:lnTo>
                    <a:pt x="922413" y="169722"/>
                  </a:lnTo>
                  <a:lnTo>
                    <a:pt x="925068" y="168198"/>
                  </a:lnTo>
                  <a:close/>
                </a:path>
                <a:path w="6494780" h="354964">
                  <a:moveTo>
                    <a:pt x="978128" y="266738"/>
                  </a:moveTo>
                  <a:lnTo>
                    <a:pt x="976642" y="254889"/>
                  </a:lnTo>
                  <a:lnTo>
                    <a:pt x="976617" y="254673"/>
                  </a:lnTo>
                  <a:lnTo>
                    <a:pt x="976490" y="253682"/>
                  </a:lnTo>
                  <a:lnTo>
                    <a:pt x="976401" y="253009"/>
                  </a:lnTo>
                  <a:lnTo>
                    <a:pt x="975855" y="248539"/>
                  </a:lnTo>
                  <a:lnTo>
                    <a:pt x="975779" y="248170"/>
                  </a:lnTo>
                  <a:lnTo>
                    <a:pt x="975474" y="246646"/>
                  </a:lnTo>
                  <a:lnTo>
                    <a:pt x="973201" y="244373"/>
                  </a:lnTo>
                  <a:lnTo>
                    <a:pt x="969403" y="245135"/>
                  </a:lnTo>
                  <a:lnTo>
                    <a:pt x="961821" y="246481"/>
                  </a:lnTo>
                  <a:lnTo>
                    <a:pt x="920267" y="250418"/>
                  </a:lnTo>
                  <a:lnTo>
                    <a:pt x="900544" y="251574"/>
                  </a:lnTo>
                  <a:lnTo>
                    <a:pt x="900899" y="251574"/>
                  </a:lnTo>
                  <a:lnTo>
                    <a:pt x="852398" y="253428"/>
                  </a:lnTo>
                  <a:lnTo>
                    <a:pt x="843051" y="253682"/>
                  </a:lnTo>
                  <a:lnTo>
                    <a:pt x="843572" y="253682"/>
                  </a:lnTo>
                  <a:lnTo>
                    <a:pt x="790054" y="254889"/>
                  </a:lnTo>
                  <a:lnTo>
                    <a:pt x="729805" y="254889"/>
                  </a:lnTo>
                  <a:lnTo>
                    <a:pt x="715606" y="254673"/>
                  </a:lnTo>
                  <a:lnTo>
                    <a:pt x="717042" y="254673"/>
                  </a:lnTo>
                  <a:lnTo>
                    <a:pt x="691261" y="254063"/>
                  </a:lnTo>
                  <a:lnTo>
                    <a:pt x="682307" y="253682"/>
                  </a:lnTo>
                  <a:lnTo>
                    <a:pt x="674687" y="253009"/>
                  </a:lnTo>
                  <a:lnTo>
                    <a:pt x="674878" y="253009"/>
                  </a:lnTo>
                  <a:lnTo>
                    <a:pt x="666610" y="251955"/>
                  </a:lnTo>
                  <a:lnTo>
                    <a:pt x="664718" y="251574"/>
                  </a:lnTo>
                  <a:lnTo>
                    <a:pt x="663295" y="254063"/>
                  </a:lnTo>
                  <a:lnTo>
                    <a:pt x="663422" y="254673"/>
                  </a:lnTo>
                  <a:lnTo>
                    <a:pt x="663524" y="254889"/>
                  </a:lnTo>
                  <a:lnTo>
                    <a:pt x="665099" y="261429"/>
                  </a:lnTo>
                  <a:lnTo>
                    <a:pt x="667372" y="270141"/>
                  </a:lnTo>
                  <a:lnTo>
                    <a:pt x="669010" y="274688"/>
                  </a:lnTo>
                  <a:lnTo>
                    <a:pt x="669645" y="276593"/>
                  </a:lnTo>
                  <a:lnTo>
                    <a:pt x="672668" y="278866"/>
                  </a:lnTo>
                  <a:lnTo>
                    <a:pt x="676846" y="278485"/>
                  </a:lnTo>
                  <a:lnTo>
                    <a:pt x="689660" y="277139"/>
                  </a:lnTo>
                  <a:lnTo>
                    <a:pt x="699820" y="276301"/>
                  </a:lnTo>
                  <a:lnTo>
                    <a:pt x="712597" y="275602"/>
                  </a:lnTo>
                  <a:lnTo>
                    <a:pt x="769683" y="273253"/>
                  </a:lnTo>
                  <a:lnTo>
                    <a:pt x="840613" y="271665"/>
                  </a:lnTo>
                  <a:lnTo>
                    <a:pt x="857605" y="271399"/>
                  </a:lnTo>
                  <a:lnTo>
                    <a:pt x="961745" y="271399"/>
                  </a:lnTo>
                  <a:lnTo>
                    <a:pt x="970927" y="271665"/>
                  </a:lnTo>
                  <a:lnTo>
                    <a:pt x="975855" y="271665"/>
                  </a:lnTo>
                  <a:lnTo>
                    <a:pt x="976045" y="271399"/>
                  </a:lnTo>
                  <a:lnTo>
                    <a:pt x="978128" y="268630"/>
                  </a:lnTo>
                  <a:lnTo>
                    <a:pt x="978128" y="266738"/>
                  </a:lnTo>
                  <a:close/>
                </a:path>
                <a:path w="6494780" h="354964">
                  <a:moveTo>
                    <a:pt x="1298587" y="37452"/>
                  </a:moveTo>
                  <a:lnTo>
                    <a:pt x="1294803" y="35941"/>
                  </a:lnTo>
                  <a:lnTo>
                    <a:pt x="1294041" y="35560"/>
                  </a:lnTo>
                  <a:lnTo>
                    <a:pt x="1290828" y="34099"/>
                  </a:lnTo>
                  <a:lnTo>
                    <a:pt x="1285697" y="31775"/>
                  </a:lnTo>
                  <a:lnTo>
                    <a:pt x="1275842" y="27609"/>
                  </a:lnTo>
                  <a:lnTo>
                    <a:pt x="1272819" y="26847"/>
                  </a:lnTo>
                  <a:lnTo>
                    <a:pt x="1270546" y="26085"/>
                  </a:lnTo>
                  <a:lnTo>
                    <a:pt x="1268653" y="26847"/>
                  </a:lnTo>
                  <a:lnTo>
                    <a:pt x="1268272" y="26847"/>
                  </a:lnTo>
                  <a:lnTo>
                    <a:pt x="1253490" y="29502"/>
                  </a:lnTo>
                  <a:lnTo>
                    <a:pt x="1243545" y="30619"/>
                  </a:lnTo>
                  <a:lnTo>
                    <a:pt x="1236484" y="31318"/>
                  </a:lnTo>
                  <a:lnTo>
                    <a:pt x="1206004" y="33489"/>
                  </a:lnTo>
                  <a:lnTo>
                    <a:pt x="1200454" y="33782"/>
                  </a:lnTo>
                  <a:lnTo>
                    <a:pt x="1202893" y="33782"/>
                  </a:lnTo>
                  <a:lnTo>
                    <a:pt x="1190307" y="34099"/>
                  </a:lnTo>
                  <a:lnTo>
                    <a:pt x="1158087" y="34099"/>
                  </a:lnTo>
                  <a:lnTo>
                    <a:pt x="1152766" y="33782"/>
                  </a:lnTo>
                  <a:lnTo>
                    <a:pt x="1142834" y="32905"/>
                  </a:lnTo>
                  <a:lnTo>
                    <a:pt x="1140929" y="32524"/>
                  </a:lnTo>
                  <a:lnTo>
                    <a:pt x="1140802" y="32715"/>
                  </a:lnTo>
                  <a:lnTo>
                    <a:pt x="1140675" y="32905"/>
                  </a:lnTo>
                  <a:lnTo>
                    <a:pt x="1139418" y="34810"/>
                  </a:lnTo>
                  <a:lnTo>
                    <a:pt x="1139799" y="35560"/>
                  </a:lnTo>
                  <a:lnTo>
                    <a:pt x="1139888" y="35941"/>
                  </a:lnTo>
                  <a:lnTo>
                    <a:pt x="1141310" y="41998"/>
                  </a:lnTo>
                  <a:lnTo>
                    <a:pt x="1142834" y="47688"/>
                  </a:lnTo>
                  <a:lnTo>
                    <a:pt x="1144346" y="51854"/>
                  </a:lnTo>
                  <a:lnTo>
                    <a:pt x="1144346" y="52235"/>
                  </a:lnTo>
                  <a:lnTo>
                    <a:pt x="1144727" y="52616"/>
                  </a:lnTo>
                  <a:lnTo>
                    <a:pt x="1145476" y="54508"/>
                  </a:lnTo>
                  <a:lnTo>
                    <a:pt x="1147749" y="57162"/>
                  </a:lnTo>
                  <a:lnTo>
                    <a:pt x="1186789" y="53378"/>
                  </a:lnTo>
                  <a:lnTo>
                    <a:pt x="1239532" y="49682"/>
                  </a:lnTo>
                  <a:lnTo>
                    <a:pt x="1262202" y="48831"/>
                  </a:lnTo>
                  <a:lnTo>
                    <a:pt x="1265618" y="48831"/>
                  </a:lnTo>
                  <a:lnTo>
                    <a:pt x="1265542" y="49682"/>
                  </a:lnTo>
                  <a:lnTo>
                    <a:pt x="1265237" y="52997"/>
                  </a:lnTo>
                  <a:lnTo>
                    <a:pt x="1265174" y="53378"/>
                  </a:lnTo>
                  <a:lnTo>
                    <a:pt x="1263281" y="64947"/>
                  </a:lnTo>
                  <a:lnTo>
                    <a:pt x="1241564" y="107492"/>
                  </a:lnTo>
                  <a:lnTo>
                    <a:pt x="1205572" y="148539"/>
                  </a:lnTo>
                  <a:lnTo>
                    <a:pt x="1175042" y="173697"/>
                  </a:lnTo>
                  <a:lnTo>
                    <a:pt x="1142911" y="194932"/>
                  </a:lnTo>
                  <a:lnTo>
                    <a:pt x="1129182" y="201549"/>
                  </a:lnTo>
                  <a:lnTo>
                    <a:pt x="1126528" y="203822"/>
                  </a:lnTo>
                  <a:lnTo>
                    <a:pt x="1128052" y="205346"/>
                  </a:lnTo>
                  <a:lnTo>
                    <a:pt x="1136383" y="214058"/>
                  </a:lnTo>
                  <a:lnTo>
                    <a:pt x="1139418" y="216712"/>
                  </a:lnTo>
                  <a:lnTo>
                    <a:pt x="1145476" y="215950"/>
                  </a:lnTo>
                  <a:lnTo>
                    <a:pt x="1148511" y="214058"/>
                  </a:lnTo>
                  <a:lnTo>
                    <a:pt x="1172387" y="200507"/>
                  </a:lnTo>
                  <a:lnTo>
                    <a:pt x="1216723" y="165354"/>
                  </a:lnTo>
                  <a:lnTo>
                    <a:pt x="1251153" y="129336"/>
                  </a:lnTo>
                  <a:lnTo>
                    <a:pt x="1277366" y="90398"/>
                  </a:lnTo>
                  <a:lnTo>
                    <a:pt x="1286459" y="70053"/>
                  </a:lnTo>
                  <a:lnTo>
                    <a:pt x="1290243" y="61328"/>
                  </a:lnTo>
                  <a:lnTo>
                    <a:pt x="1294803" y="48831"/>
                  </a:lnTo>
                  <a:lnTo>
                    <a:pt x="1298587" y="37452"/>
                  </a:lnTo>
                  <a:close/>
                </a:path>
                <a:path w="6494780" h="354964">
                  <a:moveTo>
                    <a:pt x="1386890" y="2590"/>
                  </a:moveTo>
                  <a:lnTo>
                    <a:pt x="1384985" y="2590"/>
                  </a:lnTo>
                  <a:lnTo>
                    <a:pt x="1378927" y="2209"/>
                  </a:lnTo>
                  <a:lnTo>
                    <a:pt x="1358849" y="2209"/>
                  </a:lnTo>
                  <a:lnTo>
                    <a:pt x="1356944" y="4102"/>
                  </a:lnTo>
                  <a:lnTo>
                    <a:pt x="1357706" y="6007"/>
                  </a:lnTo>
                  <a:lnTo>
                    <a:pt x="1359598" y="9791"/>
                  </a:lnTo>
                  <a:lnTo>
                    <a:pt x="1361097" y="29159"/>
                  </a:lnTo>
                  <a:lnTo>
                    <a:pt x="1361376" y="34328"/>
                  </a:lnTo>
                  <a:lnTo>
                    <a:pt x="1361490" y="198894"/>
                  </a:lnTo>
                  <a:lnTo>
                    <a:pt x="1363014" y="198894"/>
                  </a:lnTo>
                  <a:lnTo>
                    <a:pt x="1382344" y="197764"/>
                  </a:lnTo>
                  <a:lnTo>
                    <a:pt x="1384236" y="197383"/>
                  </a:lnTo>
                  <a:lnTo>
                    <a:pt x="1385366" y="195110"/>
                  </a:lnTo>
                  <a:lnTo>
                    <a:pt x="1385481" y="34328"/>
                  </a:lnTo>
                  <a:lnTo>
                    <a:pt x="1385582" y="29159"/>
                  </a:lnTo>
                  <a:lnTo>
                    <a:pt x="1385747" y="19646"/>
                  </a:lnTo>
                  <a:lnTo>
                    <a:pt x="1386852" y="6007"/>
                  </a:lnTo>
                  <a:lnTo>
                    <a:pt x="1386890" y="2590"/>
                  </a:lnTo>
                  <a:close/>
                </a:path>
                <a:path w="6494780" h="354964">
                  <a:moveTo>
                    <a:pt x="1389545" y="223126"/>
                  </a:moveTo>
                  <a:lnTo>
                    <a:pt x="1389354" y="223126"/>
                  </a:lnTo>
                  <a:lnTo>
                    <a:pt x="1366418" y="220116"/>
                  </a:lnTo>
                  <a:lnTo>
                    <a:pt x="1364526" y="219748"/>
                  </a:lnTo>
                  <a:lnTo>
                    <a:pt x="1363014" y="219964"/>
                  </a:lnTo>
                  <a:lnTo>
                    <a:pt x="1363014" y="242100"/>
                  </a:lnTo>
                  <a:lnTo>
                    <a:pt x="1362938" y="252336"/>
                  </a:lnTo>
                  <a:lnTo>
                    <a:pt x="1362824" y="262572"/>
                  </a:lnTo>
                  <a:lnTo>
                    <a:pt x="1362786" y="266357"/>
                  </a:lnTo>
                  <a:lnTo>
                    <a:pt x="1362684" y="276656"/>
                  </a:lnTo>
                  <a:lnTo>
                    <a:pt x="1362252" y="317512"/>
                  </a:lnTo>
                  <a:lnTo>
                    <a:pt x="1356563" y="318274"/>
                  </a:lnTo>
                  <a:lnTo>
                    <a:pt x="1298206" y="319773"/>
                  </a:lnTo>
                  <a:lnTo>
                    <a:pt x="1239888" y="319773"/>
                  </a:lnTo>
                  <a:lnTo>
                    <a:pt x="1234922" y="319417"/>
                  </a:lnTo>
                  <a:lnTo>
                    <a:pt x="1234922" y="242481"/>
                  </a:lnTo>
                  <a:lnTo>
                    <a:pt x="1359598" y="240969"/>
                  </a:lnTo>
                  <a:lnTo>
                    <a:pt x="1361490" y="240969"/>
                  </a:lnTo>
                  <a:lnTo>
                    <a:pt x="1363014" y="242100"/>
                  </a:lnTo>
                  <a:lnTo>
                    <a:pt x="1363014" y="219964"/>
                  </a:lnTo>
                  <a:lnTo>
                    <a:pt x="1361871" y="220116"/>
                  </a:lnTo>
                  <a:lnTo>
                    <a:pt x="1361122" y="220497"/>
                  </a:lnTo>
                  <a:lnTo>
                    <a:pt x="1360360" y="220497"/>
                  </a:lnTo>
                  <a:lnTo>
                    <a:pt x="1353159" y="221640"/>
                  </a:lnTo>
                  <a:lnTo>
                    <a:pt x="1329080" y="222770"/>
                  </a:lnTo>
                  <a:lnTo>
                    <a:pt x="1289558" y="224053"/>
                  </a:lnTo>
                  <a:lnTo>
                    <a:pt x="1237742" y="224053"/>
                  </a:lnTo>
                  <a:lnTo>
                    <a:pt x="1208011" y="223126"/>
                  </a:lnTo>
                  <a:lnTo>
                    <a:pt x="1206131" y="223126"/>
                  </a:lnTo>
                  <a:lnTo>
                    <a:pt x="1204226" y="226187"/>
                  </a:lnTo>
                  <a:lnTo>
                    <a:pt x="1205738" y="228460"/>
                  </a:lnTo>
                  <a:lnTo>
                    <a:pt x="1207630" y="231114"/>
                  </a:lnTo>
                  <a:lnTo>
                    <a:pt x="1211795" y="252336"/>
                  </a:lnTo>
                  <a:lnTo>
                    <a:pt x="1211872" y="266357"/>
                  </a:lnTo>
                  <a:lnTo>
                    <a:pt x="1212024" y="276656"/>
                  </a:lnTo>
                  <a:lnTo>
                    <a:pt x="1212557" y="316382"/>
                  </a:lnTo>
                  <a:lnTo>
                    <a:pt x="1212469" y="319773"/>
                  </a:lnTo>
                  <a:lnTo>
                    <a:pt x="1212176" y="331533"/>
                  </a:lnTo>
                  <a:lnTo>
                    <a:pt x="1212176" y="340639"/>
                  </a:lnTo>
                  <a:lnTo>
                    <a:pt x="1214450" y="341388"/>
                  </a:lnTo>
                  <a:lnTo>
                    <a:pt x="1215212" y="341388"/>
                  </a:lnTo>
                  <a:lnTo>
                    <a:pt x="1238707" y="339877"/>
                  </a:lnTo>
                  <a:lnTo>
                    <a:pt x="1254048" y="339661"/>
                  </a:lnTo>
                  <a:lnTo>
                    <a:pt x="1373301" y="339661"/>
                  </a:lnTo>
                  <a:lnTo>
                    <a:pt x="1379689" y="339877"/>
                  </a:lnTo>
                  <a:lnTo>
                    <a:pt x="1385366" y="339877"/>
                  </a:lnTo>
                  <a:lnTo>
                    <a:pt x="1385366" y="339661"/>
                  </a:lnTo>
                  <a:lnTo>
                    <a:pt x="1385417" y="331533"/>
                  </a:lnTo>
                  <a:lnTo>
                    <a:pt x="1385620" y="319773"/>
                  </a:lnTo>
                  <a:lnTo>
                    <a:pt x="1385671" y="316382"/>
                  </a:lnTo>
                  <a:lnTo>
                    <a:pt x="1386509" y="266357"/>
                  </a:lnTo>
                  <a:lnTo>
                    <a:pt x="1386522" y="262191"/>
                  </a:lnTo>
                  <a:lnTo>
                    <a:pt x="1387271" y="247789"/>
                  </a:lnTo>
                  <a:lnTo>
                    <a:pt x="1387767" y="240969"/>
                  </a:lnTo>
                  <a:lnTo>
                    <a:pt x="1388783" y="227317"/>
                  </a:lnTo>
                  <a:lnTo>
                    <a:pt x="1389380" y="224053"/>
                  </a:lnTo>
                  <a:lnTo>
                    <a:pt x="1389494" y="223380"/>
                  </a:lnTo>
                  <a:lnTo>
                    <a:pt x="1389545" y="223126"/>
                  </a:lnTo>
                  <a:close/>
                </a:path>
                <a:path w="6494780" h="354964">
                  <a:moveTo>
                    <a:pt x="1623174" y="17373"/>
                  </a:moveTo>
                  <a:lnTo>
                    <a:pt x="1622971" y="16357"/>
                  </a:lnTo>
                  <a:lnTo>
                    <a:pt x="1622945" y="16205"/>
                  </a:lnTo>
                  <a:lnTo>
                    <a:pt x="1622831" y="15671"/>
                  </a:lnTo>
                  <a:lnTo>
                    <a:pt x="1622767" y="15455"/>
                  </a:lnTo>
                  <a:lnTo>
                    <a:pt x="1621282" y="14338"/>
                  </a:lnTo>
                  <a:lnTo>
                    <a:pt x="1618246" y="14719"/>
                  </a:lnTo>
                  <a:lnTo>
                    <a:pt x="1613192" y="15074"/>
                  </a:lnTo>
                  <a:lnTo>
                    <a:pt x="1613522" y="15074"/>
                  </a:lnTo>
                  <a:lnTo>
                    <a:pt x="1606715" y="15455"/>
                  </a:lnTo>
                  <a:lnTo>
                    <a:pt x="1601406" y="15671"/>
                  </a:lnTo>
                  <a:lnTo>
                    <a:pt x="1578914" y="16357"/>
                  </a:lnTo>
                  <a:lnTo>
                    <a:pt x="1569059" y="16357"/>
                  </a:lnTo>
                  <a:lnTo>
                    <a:pt x="1563522" y="16205"/>
                  </a:lnTo>
                  <a:lnTo>
                    <a:pt x="1539976" y="15074"/>
                  </a:lnTo>
                  <a:lnTo>
                    <a:pt x="1530756" y="14338"/>
                  </a:lnTo>
                  <a:lnTo>
                    <a:pt x="1531404" y="14338"/>
                  </a:lnTo>
                  <a:lnTo>
                    <a:pt x="1525117" y="13449"/>
                  </a:lnTo>
                  <a:lnTo>
                    <a:pt x="1515173" y="11684"/>
                  </a:lnTo>
                  <a:lnTo>
                    <a:pt x="1513268" y="10934"/>
                  </a:lnTo>
                  <a:lnTo>
                    <a:pt x="1509483" y="17373"/>
                  </a:lnTo>
                  <a:lnTo>
                    <a:pt x="1507972" y="24574"/>
                  </a:lnTo>
                  <a:lnTo>
                    <a:pt x="1509483" y="25704"/>
                  </a:lnTo>
                  <a:lnTo>
                    <a:pt x="1514792" y="29502"/>
                  </a:lnTo>
                  <a:lnTo>
                    <a:pt x="1532216" y="34429"/>
                  </a:lnTo>
                  <a:lnTo>
                    <a:pt x="1550416" y="36703"/>
                  </a:lnTo>
                  <a:lnTo>
                    <a:pt x="1555724" y="37452"/>
                  </a:lnTo>
                  <a:lnTo>
                    <a:pt x="1563382" y="37884"/>
                  </a:lnTo>
                  <a:lnTo>
                    <a:pt x="1567878" y="38049"/>
                  </a:lnTo>
                  <a:lnTo>
                    <a:pt x="1574317" y="38049"/>
                  </a:lnTo>
                  <a:lnTo>
                    <a:pt x="1596644" y="37452"/>
                  </a:lnTo>
                  <a:lnTo>
                    <a:pt x="1617865" y="34810"/>
                  </a:lnTo>
                  <a:lnTo>
                    <a:pt x="1622412" y="33286"/>
                  </a:lnTo>
                  <a:lnTo>
                    <a:pt x="1623174" y="21920"/>
                  </a:lnTo>
                  <a:lnTo>
                    <a:pt x="1623174" y="17373"/>
                  </a:lnTo>
                  <a:close/>
                </a:path>
                <a:path w="6494780" h="354964">
                  <a:moveTo>
                    <a:pt x="1635061" y="139001"/>
                  </a:moveTo>
                  <a:lnTo>
                    <a:pt x="1633220" y="130276"/>
                  </a:lnTo>
                  <a:lnTo>
                    <a:pt x="1627670" y="123228"/>
                  </a:lnTo>
                  <a:lnTo>
                    <a:pt x="1618386" y="115570"/>
                  </a:lnTo>
                  <a:lnTo>
                    <a:pt x="1616735" y="114198"/>
                  </a:lnTo>
                  <a:lnTo>
                    <a:pt x="1610664" y="109626"/>
                  </a:lnTo>
                  <a:lnTo>
                    <a:pt x="1610664" y="145846"/>
                  </a:lnTo>
                  <a:lnTo>
                    <a:pt x="1610563" y="154559"/>
                  </a:lnTo>
                  <a:lnTo>
                    <a:pt x="1610042" y="162407"/>
                  </a:lnTo>
                  <a:lnTo>
                    <a:pt x="1609991" y="162585"/>
                  </a:lnTo>
                  <a:lnTo>
                    <a:pt x="1609877" y="163055"/>
                  </a:lnTo>
                  <a:lnTo>
                    <a:pt x="1577797" y="189115"/>
                  </a:lnTo>
                  <a:lnTo>
                    <a:pt x="1579194" y="189115"/>
                  </a:lnTo>
                  <a:lnTo>
                    <a:pt x="1564817" y="189801"/>
                  </a:lnTo>
                  <a:lnTo>
                    <a:pt x="1552130" y="190068"/>
                  </a:lnTo>
                  <a:lnTo>
                    <a:pt x="1544320" y="189115"/>
                  </a:lnTo>
                  <a:lnTo>
                    <a:pt x="1519339" y="168224"/>
                  </a:lnTo>
                  <a:lnTo>
                    <a:pt x="1519224" y="167779"/>
                  </a:lnTo>
                  <a:lnTo>
                    <a:pt x="1518018" y="163055"/>
                  </a:lnTo>
                  <a:lnTo>
                    <a:pt x="1517967" y="160909"/>
                  </a:lnTo>
                  <a:lnTo>
                    <a:pt x="1517815" y="154559"/>
                  </a:lnTo>
                  <a:lnTo>
                    <a:pt x="1517853" y="153047"/>
                  </a:lnTo>
                  <a:lnTo>
                    <a:pt x="1517967" y="147294"/>
                  </a:lnTo>
                  <a:lnTo>
                    <a:pt x="1518043" y="145846"/>
                  </a:lnTo>
                  <a:lnTo>
                    <a:pt x="1550073" y="116522"/>
                  </a:lnTo>
                  <a:lnTo>
                    <a:pt x="1574736" y="115570"/>
                  </a:lnTo>
                  <a:lnTo>
                    <a:pt x="1581251" y="116052"/>
                  </a:lnTo>
                  <a:lnTo>
                    <a:pt x="1586280" y="117881"/>
                  </a:lnTo>
                  <a:lnTo>
                    <a:pt x="1592478" y="121589"/>
                  </a:lnTo>
                  <a:lnTo>
                    <a:pt x="1602714" y="128028"/>
                  </a:lnTo>
                  <a:lnTo>
                    <a:pt x="1610664" y="145846"/>
                  </a:lnTo>
                  <a:lnTo>
                    <a:pt x="1610664" y="109626"/>
                  </a:lnTo>
                  <a:lnTo>
                    <a:pt x="1605254" y="105549"/>
                  </a:lnTo>
                  <a:lnTo>
                    <a:pt x="1595983" y="101142"/>
                  </a:lnTo>
                  <a:lnTo>
                    <a:pt x="1583893" y="99606"/>
                  </a:lnTo>
                  <a:lnTo>
                    <a:pt x="1564436" y="99606"/>
                  </a:lnTo>
                  <a:lnTo>
                    <a:pt x="1524076" y="108889"/>
                  </a:lnTo>
                  <a:lnTo>
                    <a:pt x="1497660" y="137058"/>
                  </a:lnTo>
                  <a:lnTo>
                    <a:pt x="1494815" y="147294"/>
                  </a:lnTo>
                  <a:lnTo>
                    <a:pt x="1494917" y="163055"/>
                  </a:lnTo>
                  <a:lnTo>
                    <a:pt x="1517421" y="195922"/>
                  </a:lnTo>
                  <a:lnTo>
                    <a:pt x="1550301" y="208000"/>
                  </a:lnTo>
                  <a:lnTo>
                    <a:pt x="1564817" y="208000"/>
                  </a:lnTo>
                  <a:lnTo>
                    <a:pt x="1580032" y="207352"/>
                  </a:lnTo>
                  <a:lnTo>
                    <a:pt x="1578787" y="207352"/>
                  </a:lnTo>
                  <a:lnTo>
                    <a:pt x="1586623" y="206336"/>
                  </a:lnTo>
                  <a:lnTo>
                    <a:pt x="1617954" y="190068"/>
                  </a:lnTo>
                  <a:lnTo>
                    <a:pt x="1621447" y="186169"/>
                  </a:lnTo>
                  <a:lnTo>
                    <a:pt x="1621561" y="185991"/>
                  </a:lnTo>
                  <a:lnTo>
                    <a:pt x="1626400" y="178816"/>
                  </a:lnTo>
                  <a:lnTo>
                    <a:pt x="1631111" y="171373"/>
                  </a:lnTo>
                  <a:lnTo>
                    <a:pt x="1633575" y="166217"/>
                  </a:lnTo>
                  <a:lnTo>
                    <a:pt x="1634578" y="160909"/>
                  </a:lnTo>
                  <a:lnTo>
                    <a:pt x="1634858" y="154559"/>
                  </a:lnTo>
                  <a:lnTo>
                    <a:pt x="1634985" y="147294"/>
                  </a:lnTo>
                  <a:lnTo>
                    <a:pt x="1635061" y="139001"/>
                  </a:lnTo>
                  <a:close/>
                </a:path>
                <a:path w="6494780" h="354964">
                  <a:moveTo>
                    <a:pt x="1664868" y="80276"/>
                  </a:moveTo>
                  <a:lnTo>
                    <a:pt x="1664792" y="79908"/>
                  </a:lnTo>
                  <a:lnTo>
                    <a:pt x="1664728" y="79527"/>
                  </a:lnTo>
                  <a:lnTo>
                    <a:pt x="1664169" y="76492"/>
                  </a:lnTo>
                  <a:lnTo>
                    <a:pt x="1664106" y="71945"/>
                  </a:lnTo>
                  <a:lnTo>
                    <a:pt x="1663103" y="64566"/>
                  </a:lnTo>
                  <a:lnTo>
                    <a:pt x="1663052" y="64274"/>
                  </a:lnTo>
                  <a:lnTo>
                    <a:pt x="1662963" y="63601"/>
                  </a:lnTo>
                  <a:lnTo>
                    <a:pt x="1662849" y="62852"/>
                  </a:lnTo>
                  <a:lnTo>
                    <a:pt x="1662734" y="62064"/>
                  </a:lnTo>
                  <a:lnTo>
                    <a:pt x="1662671" y="61709"/>
                  </a:lnTo>
                  <a:lnTo>
                    <a:pt x="1662557" y="60947"/>
                  </a:lnTo>
                  <a:lnTo>
                    <a:pt x="1662214" y="58674"/>
                  </a:lnTo>
                  <a:lnTo>
                    <a:pt x="1661833" y="56781"/>
                  </a:lnTo>
                  <a:lnTo>
                    <a:pt x="1658797" y="55651"/>
                  </a:lnTo>
                  <a:lnTo>
                    <a:pt x="1657667" y="56032"/>
                  </a:lnTo>
                  <a:lnTo>
                    <a:pt x="1647012" y="57810"/>
                  </a:lnTo>
                  <a:lnTo>
                    <a:pt x="1604200" y="62064"/>
                  </a:lnTo>
                  <a:lnTo>
                    <a:pt x="1547876" y="64274"/>
                  </a:lnTo>
                  <a:lnTo>
                    <a:pt x="1530007" y="64274"/>
                  </a:lnTo>
                  <a:lnTo>
                    <a:pt x="1514271" y="64566"/>
                  </a:lnTo>
                  <a:lnTo>
                    <a:pt x="1507045" y="64566"/>
                  </a:lnTo>
                  <a:lnTo>
                    <a:pt x="1499158" y="64274"/>
                  </a:lnTo>
                  <a:lnTo>
                    <a:pt x="1499870" y="64274"/>
                  </a:lnTo>
                  <a:lnTo>
                    <a:pt x="1477645" y="62852"/>
                  </a:lnTo>
                  <a:lnTo>
                    <a:pt x="1467040" y="61709"/>
                  </a:lnTo>
                  <a:lnTo>
                    <a:pt x="1465148" y="61328"/>
                  </a:lnTo>
                  <a:lnTo>
                    <a:pt x="1463624" y="63601"/>
                  </a:lnTo>
                  <a:lnTo>
                    <a:pt x="1467040" y="76492"/>
                  </a:lnTo>
                  <a:lnTo>
                    <a:pt x="1468475" y="80429"/>
                  </a:lnTo>
                  <a:lnTo>
                    <a:pt x="1468551" y="81038"/>
                  </a:lnTo>
                  <a:lnTo>
                    <a:pt x="1468932" y="81419"/>
                  </a:lnTo>
                  <a:lnTo>
                    <a:pt x="1469694" y="83312"/>
                  </a:lnTo>
                  <a:lnTo>
                    <a:pt x="1471968" y="85966"/>
                  </a:lnTo>
                  <a:lnTo>
                    <a:pt x="1475752" y="85585"/>
                  </a:lnTo>
                  <a:lnTo>
                    <a:pt x="1485226" y="84823"/>
                  </a:lnTo>
                  <a:lnTo>
                    <a:pt x="1509102" y="83312"/>
                  </a:lnTo>
                  <a:lnTo>
                    <a:pt x="1518577" y="82550"/>
                  </a:lnTo>
                  <a:lnTo>
                    <a:pt x="1555661" y="81038"/>
                  </a:lnTo>
                  <a:lnTo>
                    <a:pt x="1614843" y="79527"/>
                  </a:lnTo>
                  <a:lnTo>
                    <a:pt x="1630756" y="79527"/>
                  </a:lnTo>
                  <a:lnTo>
                    <a:pt x="1652358" y="79908"/>
                  </a:lnTo>
                  <a:lnTo>
                    <a:pt x="1659559" y="80276"/>
                  </a:lnTo>
                  <a:lnTo>
                    <a:pt x="1664868" y="80276"/>
                  </a:lnTo>
                  <a:close/>
                </a:path>
                <a:path w="6494780" h="354964">
                  <a:moveTo>
                    <a:pt x="1685086" y="242366"/>
                  </a:moveTo>
                  <a:lnTo>
                    <a:pt x="1684921" y="242366"/>
                  </a:lnTo>
                  <a:lnTo>
                    <a:pt x="1684147" y="238836"/>
                  </a:lnTo>
                  <a:lnTo>
                    <a:pt x="1682292" y="228460"/>
                  </a:lnTo>
                  <a:lnTo>
                    <a:pt x="1681530" y="225425"/>
                  </a:lnTo>
                  <a:lnTo>
                    <a:pt x="1631607" y="236524"/>
                  </a:lnTo>
                  <a:lnTo>
                    <a:pt x="1589455" y="241541"/>
                  </a:lnTo>
                  <a:lnTo>
                    <a:pt x="1541526" y="245021"/>
                  </a:lnTo>
                  <a:lnTo>
                    <a:pt x="1505673" y="246075"/>
                  </a:lnTo>
                  <a:lnTo>
                    <a:pt x="1461477" y="246075"/>
                  </a:lnTo>
                  <a:lnTo>
                    <a:pt x="1455775" y="245516"/>
                  </a:lnTo>
                  <a:lnTo>
                    <a:pt x="1456334" y="245516"/>
                  </a:lnTo>
                  <a:lnTo>
                    <a:pt x="1452257" y="244754"/>
                  </a:lnTo>
                  <a:lnTo>
                    <a:pt x="1450365" y="244373"/>
                  </a:lnTo>
                  <a:lnTo>
                    <a:pt x="1448854" y="246646"/>
                  </a:lnTo>
                  <a:lnTo>
                    <a:pt x="1449222" y="247408"/>
                  </a:lnTo>
                  <a:lnTo>
                    <a:pt x="1450746" y="253847"/>
                  </a:lnTo>
                  <a:lnTo>
                    <a:pt x="1452638" y="261048"/>
                  </a:lnTo>
                  <a:lnTo>
                    <a:pt x="1452753" y="261353"/>
                  </a:lnTo>
                  <a:lnTo>
                    <a:pt x="1454150" y="265214"/>
                  </a:lnTo>
                  <a:lnTo>
                    <a:pt x="1455293" y="268630"/>
                  </a:lnTo>
                  <a:lnTo>
                    <a:pt x="1457566" y="270141"/>
                  </a:lnTo>
                  <a:lnTo>
                    <a:pt x="1475003" y="268630"/>
                  </a:lnTo>
                  <a:lnTo>
                    <a:pt x="1544866" y="264363"/>
                  </a:lnTo>
                  <a:lnTo>
                    <a:pt x="1613560" y="257213"/>
                  </a:lnTo>
                  <a:lnTo>
                    <a:pt x="1652676" y="251333"/>
                  </a:lnTo>
                  <a:lnTo>
                    <a:pt x="1678089" y="246075"/>
                  </a:lnTo>
                  <a:lnTo>
                    <a:pt x="1680019" y="245516"/>
                  </a:lnTo>
                  <a:lnTo>
                    <a:pt x="1682292" y="244754"/>
                  </a:lnTo>
                  <a:lnTo>
                    <a:pt x="1685086" y="242366"/>
                  </a:lnTo>
                  <a:close/>
                </a:path>
                <a:path w="6494780" h="354964">
                  <a:moveTo>
                    <a:pt x="1722081" y="2971"/>
                  </a:moveTo>
                  <a:lnTo>
                    <a:pt x="1719440" y="2971"/>
                  </a:lnTo>
                  <a:lnTo>
                    <a:pt x="1697837" y="2209"/>
                  </a:lnTo>
                  <a:lnTo>
                    <a:pt x="1694040" y="2209"/>
                  </a:lnTo>
                  <a:lnTo>
                    <a:pt x="1692148" y="4102"/>
                  </a:lnTo>
                  <a:lnTo>
                    <a:pt x="1692910" y="6007"/>
                  </a:lnTo>
                  <a:lnTo>
                    <a:pt x="1694802" y="9791"/>
                  </a:lnTo>
                  <a:lnTo>
                    <a:pt x="1696300" y="29451"/>
                  </a:lnTo>
                  <a:lnTo>
                    <a:pt x="1696580" y="34683"/>
                  </a:lnTo>
                  <a:lnTo>
                    <a:pt x="1696694" y="324332"/>
                  </a:lnTo>
                  <a:lnTo>
                    <a:pt x="1698205" y="324332"/>
                  </a:lnTo>
                  <a:lnTo>
                    <a:pt x="1717535" y="323202"/>
                  </a:lnTo>
                  <a:lnTo>
                    <a:pt x="1719440" y="322821"/>
                  </a:lnTo>
                  <a:lnTo>
                    <a:pt x="1720570" y="320548"/>
                  </a:lnTo>
                  <a:lnTo>
                    <a:pt x="1720684" y="34683"/>
                  </a:lnTo>
                  <a:lnTo>
                    <a:pt x="1720773" y="29451"/>
                  </a:lnTo>
                  <a:lnTo>
                    <a:pt x="1720951" y="20027"/>
                  </a:lnTo>
                  <a:lnTo>
                    <a:pt x="1722081" y="6007"/>
                  </a:lnTo>
                  <a:lnTo>
                    <a:pt x="1722081" y="2971"/>
                  </a:lnTo>
                  <a:close/>
                </a:path>
                <a:path w="6494780" h="354964">
                  <a:moveTo>
                    <a:pt x="1971865" y="57213"/>
                  </a:moveTo>
                  <a:lnTo>
                    <a:pt x="1950872" y="24536"/>
                  </a:lnTo>
                  <a:lnTo>
                    <a:pt x="1949284" y="23698"/>
                  </a:lnTo>
                  <a:lnTo>
                    <a:pt x="1949284" y="54889"/>
                  </a:lnTo>
                  <a:lnTo>
                    <a:pt x="1949284" y="81038"/>
                  </a:lnTo>
                  <a:lnTo>
                    <a:pt x="1915058" y="109118"/>
                  </a:lnTo>
                  <a:lnTo>
                    <a:pt x="1904517" y="111277"/>
                  </a:lnTo>
                  <a:lnTo>
                    <a:pt x="1901190" y="111277"/>
                  </a:lnTo>
                  <a:lnTo>
                    <a:pt x="1887715" y="111493"/>
                  </a:lnTo>
                  <a:lnTo>
                    <a:pt x="1842795" y="82931"/>
                  </a:lnTo>
                  <a:lnTo>
                    <a:pt x="1842795" y="57924"/>
                  </a:lnTo>
                  <a:lnTo>
                    <a:pt x="1877301" y="30670"/>
                  </a:lnTo>
                  <a:lnTo>
                    <a:pt x="1897722" y="27914"/>
                  </a:lnTo>
                  <a:lnTo>
                    <a:pt x="1897418" y="27914"/>
                  </a:lnTo>
                  <a:lnTo>
                    <a:pt x="1903920" y="27622"/>
                  </a:lnTo>
                  <a:lnTo>
                    <a:pt x="1909318" y="27914"/>
                  </a:lnTo>
                  <a:lnTo>
                    <a:pt x="1914131" y="29146"/>
                  </a:lnTo>
                  <a:lnTo>
                    <a:pt x="1921802" y="31965"/>
                  </a:lnTo>
                  <a:lnTo>
                    <a:pt x="1934121" y="36703"/>
                  </a:lnTo>
                  <a:lnTo>
                    <a:pt x="1949284" y="54889"/>
                  </a:lnTo>
                  <a:lnTo>
                    <a:pt x="1949284" y="23698"/>
                  </a:lnTo>
                  <a:lnTo>
                    <a:pt x="1908759" y="11353"/>
                  </a:lnTo>
                  <a:lnTo>
                    <a:pt x="1883689" y="12026"/>
                  </a:lnTo>
                  <a:lnTo>
                    <a:pt x="1847634" y="24536"/>
                  </a:lnTo>
                  <a:lnTo>
                    <a:pt x="1821688" y="54610"/>
                  </a:lnTo>
                  <a:lnTo>
                    <a:pt x="1820583" y="61125"/>
                  </a:lnTo>
                  <a:lnTo>
                    <a:pt x="1820595" y="81915"/>
                  </a:lnTo>
                  <a:lnTo>
                    <a:pt x="1842096" y="115074"/>
                  </a:lnTo>
                  <a:lnTo>
                    <a:pt x="1883752" y="128739"/>
                  </a:lnTo>
                  <a:lnTo>
                    <a:pt x="1895843" y="128409"/>
                  </a:lnTo>
                  <a:lnTo>
                    <a:pt x="1933930" y="120078"/>
                  </a:lnTo>
                  <a:lnTo>
                    <a:pt x="1950618" y="111493"/>
                  </a:lnTo>
                  <a:lnTo>
                    <a:pt x="1955304" y="107010"/>
                  </a:lnTo>
                  <a:lnTo>
                    <a:pt x="1961591" y="99225"/>
                  </a:lnTo>
                  <a:lnTo>
                    <a:pt x="1967623" y="91287"/>
                  </a:lnTo>
                  <a:lnTo>
                    <a:pt x="1970709" y="85394"/>
                  </a:lnTo>
                  <a:lnTo>
                    <a:pt x="1971852" y="78663"/>
                  </a:lnTo>
                  <a:lnTo>
                    <a:pt x="1971865" y="57213"/>
                  </a:lnTo>
                  <a:close/>
                </a:path>
                <a:path w="6494780" h="354964">
                  <a:moveTo>
                    <a:pt x="2004961" y="157111"/>
                  </a:moveTo>
                  <a:lnTo>
                    <a:pt x="2004187" y="153606"/>
                  </a:lnTo>
                  <a:lnTo>
                    <a:pt x="2002332" y="144322"/>
                  </a:lnTo>
                  <a:lnTo>
                    <a:pt x="2001951" y="141668"/>
                  </a:lnTo>
                  <a:lnTo>
                    <a:pt x="1998929" y="142430"/>
                  </a:lnTo>
                  <a:lnTo>
                    <a:pt x="1942655" y="152311"/>
                  </a:lnTo>
                  <a:lnTo>
                    <a:pt x="1881682" y="157848"/>
                  </a:lnTo>
                  <a:lnTo>
                    <a:pt x="1859521" y="159016"/>
                  </a:lnTo>
                  <a:lnTo>
                    <a:pt x="1860765" y="159016"/>
                  </a:lnTo>
                  <a:lnTo>
                    <a:pt x="1844802" y="159486"/>
                  </a:lnTo>
                  <a:lnTo>
                    <a:pt x="1845792" y="159486"/>
                  </a:lnTo>
                  <a:lnTo>
                    <a:pt x="1834959" y="159689"/>
                  </a:lnTo>
                  <a:lnTo>
                    <a:pt x="1824532" y="159689"/>
                  </a:lnTo>
                  <a:lnTo>
                    <a:pt x="1799920" y="159245"/>
                  </a:lnTo>
                  <a:lnTo>
                    <a:pt x="1792909" y="159016"/>
                  </a:lnTo>
                  <a:lnTo>
                    <a:pt x="1788375" y="158635"/>
                  </a:lnTo>
                  <a:lnTo>
                    <a:pt x="1782826" y="157848"/>
                  </a:lnTo>
                  <a:lnTo>
                    <a:pt x="1783080" y="157848"/>
                  </a:lnTo>
                  <a:lnTo>
                    <a:pt x="1781771" y="157594"/>
                  </a:lnTo>
                  <a:lnTo>
                    <a:pt x="1780260" y="159867"/>
                  </a:lnTo>
                  <a:lnTo>
                    <a:pt x="1780641" y="160616"/>
                  </a:lnTo>
                  <a:lnTo>
                    <a:pt x="1782152" y="166687"/>
                  </a:lnTo>
                  <a:lnTo>
                    <a:pt x="1784045" y="173888"/>
                  </a:lnTo>
                  <a:lnTo>
                    <a:pt x="1785569" y="178054"/>
                  </a:lnTo>
                  <a:lnTo>
                    <a:pt x="1786699" y="181470"/>
                  </a:lnTo>
                  <a:lnTo>
                    <a:pt x="1788972" y="182981"/>
                  </a:lnTo>
                  <a:lnTo>
                    <a:pt x="1800669" y="181927"/>
                  </a:lnTo>
                  <a:lnTo>
                    <a:pt x="1806435" y="181470"/>
                  </a:lnTo>
                  <a:lnTo>
                    <a:pt x="1863636" y="177673"/>
                  </a:lnTo>
                  <a:lnTo>
                    <a:pt x="1865528" y="177673"/>
                  </a:lnTo>
                  <a:lnTo>
                    <a:pt x="1868932" y="177292"/>
                  </a:lnTo>
                  <a:lnTo>
                    <a:pt x="1870837" y="176923"/>
                  </a:lnTo>
                  <a:lnTo>
                    <a:pt x="1870710" y="177673"/>
                  </a:lnTo>
                  <a:lnTo>
                    <a:pt x="1870659" y="178054"/>
                  </a:lnTo>
                  <a:lnTo>
                    <a:pt x="1870583" y="178574"/>
                  </a:lnTo>
                  <a:lnTo>
                    <a:pt x="1870494" y="179146"/>
                  </a:lnTo>
                  <a:lnTo>
                    <a:pt x="1870417" y="179654"/>
                  </a:lnTo>
                  <a:lnTo>
                    <a:pt x="1858784" y="218986"/>
                  </a:lnTo>
                  <a:lnTo>
                    <a:pt x="1839760" y="250063"/>
                  </a:lnTo>
                  <a:lnTo>
                    <a:pt x="1839379" y="252717"/>
                  </a:lnTo>
                  <a:lnTo>
                    <a:pt x="1841271" y="253466"/>
                  </a:lnTo>
                  <a:lnTo>
                    <a:pt x="1854542" y="256501"/>
                  </a:lnTo>
                  <a:lnTo>
                    <a:pt x="1862112" y="257644"/>
                  </a:lnTo>
                  <a:lnTo>
                    <a:pt x="1865147" y="253466"/>
                  </a:lnTo>
                  <a:lnTo>
                    <a:pt x="1872056" y="244360"/>
                  </a:lnTo>
                  <a:lnTo>
                    <a:pt x="1889201" y="203606"/>
                  </a:lnTo>
                  <a:lnTo>
                    <a:pt x="1895106" y="176923"/>
                  </a:lnTo>
                  <a:lnTo>
                    <a:pt x="1895462" y="174650"/>
                  </a:lnTo>
                  <a:lnTo>
                    <a:pt x="1946465" y="169418"/>
                  </a:lnTo>
                  <a:lnTo>
                    <a:pt x="1988286" y="163271"/>
                  </a:lnTo>
                  <a:lnTo>
                    <a:pt x="2002510" y="159689"/>
                  </a:lnTo>
                  <a:lnTo>
                    <a:pt x="2004606" y="157594"/>
                  </a:lnTo>
                  <a:lnTo>
                    <a:pt x="2004961" y="157111"/>
                  </a:lnTo>
                  <a:close/>
                </a:path>
                <a:path w="6494780" h="354964">
                  <a:moveTo>
                    <a:pt x="2055393" y="2590"/>
                  </a:moveTo>
                  <a:lnTo>
                    <a:pt x="2053501" y="2590"/>
                  </a:lnTo>
                  <a:lnTo>
                    <a:pt x="2048954" y="2209"/>
                  </a:lnTo>
                  <a:lnTo>
                    <a:pt x="2027351" y="2209"/>
                  </a:lnTo>
                  <a:lnTo>
                    <a:pt x="2025459" y="4102"/>
                  </a:lnTo>
                  <a:lnTo>
                    <a:pt x="2026208" y="6007"/>
                  </a:lnTo>
                  <a:lnTo>
                    <a:pt x="2028101" y="9791"/>
                  </a:lnTo>
                  <a:lnTo>
                    <a:pt x="2028228" y="11353"/>
                  </a:lnTo>
                  <a:lnTo>
                    <a:pt x="2028355" y="12992"/>
                  </a:lnTo>
                  <a:lnTo>
                    <a:pt x="2028405" y="13665"/>
                  </a:lnTo>
                  <a:lnTo>
                    <a:pt x="2029599" y="29146"/>
                  </a:lnTo>
                  <a:lnTo>
                    <a:pt x="2029688" y="30670"/>
                  </a:lnTo>
                  <a:lnTo>
                    <a:pt x="2029752" y="31965"/>
                  </a:lnTo>
                  <a:lnTo>
                    <a:pt x="2029853" y="33858"/>
                  </a:lnTo>
                  <a:lnTo>
                    <a:pt x="2029980" y="171894"/>
                  </a:lnTo>
                  <a:lnTo>
                    <a:pt x="2030006" y="195491"/>
                  </a:lnTo>
                  <a:lnTo>
                    <a:pt x="2020531" y="196240"/>
                  </a:lnTo>
                  <a:lnTo>
                    <a:pt x="1995893" y="197764"/>
                  </a:lnTo>
                  <a:lnTo>
                    <a:pt x="1971636" y="198894"/>
                  </a:lnTo>
                  <a:lnTo>
                    <a:pt x="1951926" y="198894"/>
                  </a:lnTo>
                  <a:lnTo>
                    <a:pt x="1947011" y="198145"/>
                  </a:lnTo>
                  <a:lnTo>
                    <a:pt x="1945106" y="197764"/>
                  </a:lnTo>
                  <a:lnTo>
                    <a:pt x="1944979" y="198145"/>
                  </a:lnTo>
                  <a:lnTo>
                    <a:pt x="1944357" y="200037"/>
                  </a:lnTo>
                  <a:lnTo>
                    <a:pt x="1944357" y="200799"/>
                  </a:lnTo>
                  <a:lnTo>
                    <a:pt x="1947379" y="215950"/>
                  </a:lnTo>
                  <a:lnTo>
                    <a:pt x="1947379" y="216331"/>
                  </a:lnTo>
                  <a:lnTo>
                    <a:pt x="1947760" y="216712"/>
                  </a:lnTo>
                  <a:lnTo>
                    <a:pt x="1948522" y="218605"/>
                  </a:lnTo>
                  <a:lnTo>
                    <a:pt x="1950415" y="220116"/>
                  </a:lnTo>
                  <a:lnTo>
                    <a:pt x="1999310" y="215188"/>
                  </a:lnTo>
                  <a:lnTo>
                    <a:pt x="2030006" y="212915"/>
                  </a:lnTo>
                  <a:lnTo>
                    <a:pt x="2030006" y="265595"/>
                  </a:lnTo>
                  <a:lnTo>
                    <a:pt x="2031517" y="265595"/>
                  </a:lnTo>
                  <a:lnTo>
                    <a:pt x="2050846" y="264464"/>
                  </a:lnTo>
                  <a:lnTo>
                    <a:pt x="2052739" y="264083"/>
                  </a:lnTo>
                  <a:lnTo>
                    <a:pt x="2053882" y="261810"/>
                  </a:lnTo>
                  <a:lnTo>
                    <a:pt x="2053882" y="212915"/>
                  </a:lnTo>
                  <a:lnTo>
                    <a:pt x="2053882" y="198894"/>
                  </a:lnTo>
                  <a:lnTo>
                    <a:pt x="2053945" y="36703"/>
                  </a:lnTo>
                  <a:lnTo>
                    <a:pt x="2054059" y="30670"/>
                  </a:lnTo>
                  <a:lnTo>
                    <a:pt x="2054161" y="24536"/>
                  </a:lnTo>
                  <a:lnTo>
                    <a:pt x="2054250" y="19646"/>
                  </a:lnTo>
                  <a:lnTo>
                    <a:pt x="2055355" y="6007"/>
                  </a:lnTo>
                  <a:lnTo>
                    <a:pt x="2055393" y="2590"/>
                  </a:lnTo>
                  <a:close/>
                </a:path>
                <a:path w="6494780" h="354964">
                  <a:moveTo>
                    <a:pt x="2074341" y="333438"/>
                  </a:moveTo>
                  <a:lnTo>
                    <a:pt x="2072182" y="320738"/>
                  </a:lnTo>
                  <a:lnTo>
                    <a:pt x="2072144" y="320548"/>
                  </a:lnTo>
                  <a:lnTo>
                    <a:pt x="2072030" y="319862"/>
                  </a:lnTo>
                  <a:lnTo>
                    <a:pt x="2071674" y="317792"/>
                  </a:lnTo>
                  <a:lnTo>
                    <a:pt x="2070925" y="313728"/>
                  </a:lnTo>
                  <a:lnTo>
                    <a:pt x="2068652" y="311454"/>
                  </a:lnTo>
                  <a:lnTo>
                    <a:pt x="2064867" y="312216"/>
                  </a:lnTo>
                  <a:lnTo>
                    <a:pt x="2059343" y="313563"/>
                  </a:lnTo>
                  <a:lnTo>
                    <a:pt x="2054771" y="314464"/>
                  </a:lnTo>
                  <a:lnTo>
                    <a:pt x="2015210" y="318935"/>
                  </a:lnTo>
                  <a:lnTo>
                    <a:pt x="1992134" y="320052"/>
                  </a:lnTo>
                  <a:lnTo>
                    <a:pt x="1992807" y="320052"/>
                  </a:lnTo>
                  <a:lnTo>
                    <a:pt x="1966074" y="320738"/>
                  </a:lnTo>
                  <a:lnTo>
                    <a:pt x="1943595" y="320738"/>
                  </a:lnTo>
                  <a:lnTo>
                    <a:pt x="1928812" y="320548"/>
                  </a:lnTo>
                  <a:lnTo>
                    <a:pt x="1914893" y="320052"/>
                  </a:lnTo>
                  <a:lnTo>
                    <a:pt x="1912404" y="320052"/>
                  </a:lnTo>
                  <a:lnTo>
                    <a:pt x="1907209" y="314858"/>
                  </a:lnTo>
                  <a:lnTo>
                    <a:pt x="1907273" y="273177"/>
                  </a:lnTo>
                  <a:lnTo>
                    <a:pt x="1907603" y="261810"/>
                  </a:lnTo>
                  <a:lnTo>
                    <a:pt x="1907857" y="256120"/>
                  </a:lnTo>
                  <a:lnTo>
                    <a:pt x="1907971" y="250063"/>
                  </a:lnTo>
                  <a:lnTo>
                    <a:pt x="1906079" y="249682"/>
                  </a:lnTo>
                  <a:lnTo>
                    <a:pt x="1905317" y="249682"/>
                  </a:lnTo>
                  <a:lnTo>
                    <a:pt x="1895081" y="248920"/>
                  </a:lnTo>
                  <a:lnTo>
                    <a:pt x="1884095" y="248539"/>
                  </a:lnTo>
                  <a:lnTo>
                    <a:pt x="1878406" y="248539"/>
                  </a:lnTo>
                  <a:lnTo>
                    <a:pt x="1878520" y="248920"/>
                  </a:lnTo>
                  <a:lnTo>
                    <a:pt x="1878634" y="249301"/>
                  </a:lnTo>
                  <a:lnTo>
                    <a:pt x="1878749" y="249682"/>
                  </a:lnTo>
                  <a:lnTo>
                    <a:pt x="1878863" y="250063"/>
                  </a:lnTo>
                  <a:lnTo>
                    <a:pt x="1880692" y="256120"/>
                  </a:lnTo>
                  <a:lnTo>
                    <a:pt x="1880743" y="256501"/>
                  </a:lnTo>
                  <a:lnTo>
                    <a:pt x="1883333" y="273177"/>
                  </a:lnTo>
                  <a:lnTo>
                    <a:pt x="1883435" y="314198"/>
                  </a:lnTo>
                  <a:lnTo>
                    <a:pt x="1883524" y="314858"/>
                  </a:lnTo>
                  <a:lnTo>
                    <a:pt x="1883613" y="315620"/>
                  </a:lnTo>
                  <a:lnTo>
                    <a:pt x="1883727" y="316572"/>
                  </a:lnTo>
                  <a:lnTo>
                    <a:pt x="1884146" y="320052"/>
                  </a:lnTo>
                  <a:lnTo>
                    <a:pt x="1884260" y="320319"/>
                  </a:lnTo>
                  <a:lnTo>
                    <a:pt x="1884349" y="320548"/>
                  </a:lnTo>
                  <a:lnTo>
                    <a:pt x="1884438" y="320738"/>
                  </a:lnTo>
                  <a:lnTo>
                    <a:pt x="1886051" y="324586"/>
                  </a:lnTo>
                  <a:lnTo>
                    <a:pt x="1889785" y="330212"/>
                  </a:lnTo>
                  <a:lnTo>
                    <a:pt x="1896148" y="339382"/>
                  </a:lnTo>
                  <a:lnTo>
                    <a:pt x="1953018" y="339382"/>
                  </a:lnTo>
                  <a:lnTo>
                    <a:pt x="2036038" y="337604"/>
                  </a:lnTo>
                  <a:lnTo>
                    <a:pt x="2072449" y="337604"/>
                  </a:lnTo>
                  <a:lnTo>
                    <a:pt x="2074341" y="335330"/>
                  </a:lnTo>
                  <a:lnTo>
                    <a:pt x="2074341" y="333438"/>
                  </a:lnTo>
                  <a:close/>
                </a:path>
                <a:path w="6494780" h="354964">
                  <a:moveTo>
                    <a:pt x="2405354" y="222123"/>
                  </a:moveTo>
                  <a:lnTo>
                    <a:pt x="2401544" y="176263"/>
                  </a:lnTo>
                  <a:lnTo>
                    <a:pt x="2380729" y="142455"/>
                  </a:lnTo>
                  <a:lnTo>
                    <a:pt x="2380729" y="217297"/>
                  </a:lnTo>
                  <a:lnTo>
                    <a:pt x="2380094" y="224218"/>
                  </a:lnTo>
                  <a:lnTo>
                    <a:pt x="2361247" y="259791"/>
                  </a:lnTo>
                  <a:lnTo>
                    <a:pt x="2322309" y="274688"/>
                  </a:lnTo>
                  <a:lnTo>
                    <a:pt x="2307602" y="274383"/>
                  </a:lnTo>
                  <a:lnTo>
                    <a:pt x="2272119" y="243281"/>
                  </a:lnTo>
                  <a:lnTo>
                    <a:pt x="2262047" y="196621"/>
                  </a:lnTo>
                  <a:lnTo>
                    <a:pt x="2267788" y="182181"/>
                  </a:lnTo>
                  <a:lnTo>
                    <a:pt x="2272449" y="173482"/>
                  </a:lnTo>
                  <a:lnTo>
                    <a:pt x="2278494" y="167017"/>
                  </a:lnTo>
                  <a:lnTo>
                    <a:pt x="2283777" y="162902"/>
                  </a:lnTo>
                  <a:lnTo>
                    <a:pt x="2288387" y="159296"/>
                  </a:lnTo>
                  <a:lnTo>
                    <a:pt x="2298471" y="151955"/>
                  </a:lnTo>
                  <a:lnTo>
                    <a:pt x="2305850" y="148183"/>
                  </a:lnTo>
                  <a:lnTo>
                    <a:pt x="2314105" y="146799"/>
                  </a:lnTo>
                  <a:lnTo>
                    <a:pt x="2326856" y="146596"/>
                  </a:lnTo>
                  <a:lnTo>
                    <a:pt x="2338387" y="146799"/>
                  </a:lnTo>
                  <a:lnTo>
                    <a:pt x="2340267" y="146799"/>
                  </a:lnTo>
                  <a:lnTo>
                    <a:pt x="2373896" y="170675"/>
                  </a:lnTo>
                  <a:lnTo>
                    <a:pt x="2380335" y="193040"/>
                  </a:lnTo>
                  <a:lnTo>
                    <a:pt x="2380437" y="196621"/>
                  </a:lnTo>
                  <a:lnTo>
                    <a:pt x="2380678" y="206476"/>
                  </a:lnTo>
                  <a:lnTo>
                    <a:pt x="2380729" y="217297"/>
                  </a:lnTo>
                  <a:lnTo>
                    <a:pt x="2380729" y="142455"/>
                  </a:lnTo>
                  <a:lnTo>
                    <a:pt x="2380513" y="142252"/>
                  </a:lnTo>
                  <a:lnTo>
                    <a:pt x="2370620" y="135610"/>
                  </a:lnTo>
                  <a:lnTo>
                    <a:pt x="2360498" y="129260"/>
                  </a:lnTo>
                  <a:lnTo>
                    <a:pt x="2352611" y="125895"/>
                  </a:lnTo>
                  <a:lnTo>
                    <a:pt x="2352129" y="125895"/>
                  </a:lnTo>
                  <a:lnTo>
                    <a:pt x="2343708" y="124777"/>
                  </a:lnTo>
                  <a:lnTo>
                    <a:pt x="2342807" y="124777"/>
                  </a:lnTo>
                  <a:lnTo>
                    <a:pt x="2329510" y="124625"/>
                  </a:lnTo>
                  <a:lnTo>
                    <a:pt x="2316315" y="124777"/>
                  </a:lnTo>
                  <a:lnTo>
                    <a:pt x="2280348" y="141046"/>
                  </a:lnTo>
                  <a:lnTo>
                    <a:pt x="2261666" y="162902"/>
                  </a:lnTo>
                  <a:lnTo>
                    <a:pt x="2261768" y="161569"/>
                  </a:lnTo>
                  <a:lnTo>
                    <a:pt x="2268626" y="116687"/>
                  </a:lnTo>
                  <a:lnTo>
                    <a:pt x="2287320" y="74549"/>
                  </a:lnTo>
                  <a:lnTo>
                    <a:pt x="2317204" y="48564"/>
                  </a:lnTo>
                  <a:lnTo>
                    <a:pt x="2350351" y="41998"/>
                  </a:lnTo>
                  <a:lnTo>
                    <a:pt x="2357932" y="41998"/>
                  </a:lnTo>
                  <a:lnTo>
                    <a:pt x="2373084" y="45034"/>
                  </a:lnTo>
                  <a:lnTo>
                    <a:pt x="2380284" y="49199"/>
                  </a:lnTo>
                  <a:lnTo>
                    <a:pt x="2382939" y="50342"/>
                  </a:lnTo>
                  <a:lnTo>
                    <a:pt x="2383701" y="48069"/>
                  </a:lnTo>
                  <a:lnTo>
                    <a:pt x="2386292" y="41998"/>
                  </a:lnTo>
                  <a:lnTo>
                    <a:pt x="2390521" y="32156"/>
                  </a:lnTo>
                  <a:lnTo>
                    <a:pt x="2391283" y="30251"/>
                  </a:lnTo>
                  <a:lnTo>
                    <a:pt x="2389378" y="29121"/>
                  </a:lnTo>
                  <a:lnTo>
                    <a:pt x="2380284" y="24574"/>
                  </a:lnTo>
                  <a:lnTo>
                    <a:pt x="2361336" y="21158"/>
                  </a:lnTo>
                  <a:lnTo>
                    <a:pt x="2351862" y="21158"/>
                  </a:lnTo>
                  <a:lnTo>
                    <a:pt x="2312835" y="26911"/>
                  </a:lnTo>
                  <a:lnTo>
                    <a:pt x="2278938" y="49606"/>
                  </a:lnTo>
                  <a:lnTo>
                    <a:pt x="2255736" y="85077"/>
                  </a:lnTo>
                  <a:lnTo>
                    <a:pt x="2243290" y="122542"/>
                  </a:lnTo>
                  <a:lnTo>
                    <a:pt x="2237270" y="154266"/>
                  </a:lnTo>
                  <a:lnTo>
                    <a:pt x="2236813" y="161569"/>
                  </a:lnTo>
                  <a:lnTo>
                    <a:pt x="2236889" y="193040"/>
                  </a:lnTo>
                  <a:lnTo>
                    <a:pt x="2236952" y="196621"/>
                  </a:lnTo>
                  <a:lnTo>
                    <a:pt x="2237054" y="202768"/>
                  </a:lnTo>
                  <a:lnTo>
                    <a:pt x="2248598" y="244944"/>
                  </a:lnTo>
                  <a:lnTo>
                    <a:pt x="2279675" y="283603"/>
                  </a:lnTo>
                  <a:lnTo>
                    <a:pt x="2308809" y="295910"/>
                  </a:lnTo>
                  <a:lnTo>
                    <a:pt x="2323058" y="295910"/>
                  </a:lnTo>
                  <a:lnTo>
                    <a:pt x="2365324" y="284162"/>
                  </a:lnTo>
                  <a:lnTo>
                    <a:pt x="2394877" y="252907"/>
                  </a:lnTo>
                  <a:lnTo>
                    <a:pt x="2404402" y="231000"/>
                  </a:lnTo>
                  <a:lnTo>
                    <a:pt x="2405354" y="222123"/>
                  </a:lnTo>
                  <a:close/>
                </a:path>
                <a:path w="6494780" h="354964">
                  <a:moveTo>
                    <a:pt x="2607856" y="153797"/>
                  </a:moveTo>
                  <a:lnTo>
                    <a:pt x="2607538" y="114071"/>
                  </a:lnTo>
                  <a:lnTo>
                    <a:pt x="2599144" y="73355"/>
                  </a:lnTo>
                  <a:lnTo>
                    <a:pt x="2583230" y="47663"/>
                  </a:lnTo>
                  <a:lnTo>
                    <a:pt x="2583230" y="153797"/>
                  </a:lnTo>
                  <a:lnTo>
                    <a:pt x="2583230" y="163271"/>
                  </a:lnTo>
                  <a:lnTo>
                    <a:pt x="2581452" y="216115"/>
                  </a:lnTo>
                  <a:lnTo>
                    <a:pt x="2560332" y="263105"/>
                  </a:lnTo>
                  <a:lnTo>
                    <a:pt x="2524493" y="274688"/>
                  </a:lnTo>
                  <a:lnTo>
                    <a:pt x="2506738" y="274269"/>
                  </a:lnTo>
                  <a:lnTo>
                    <a:pt x="2471737" y="230454"/>
                  </a:lnTo>
                  <a:lnTo>
                    <a:pt x="2465743" y="163271"/>
                  </a:lnTo>
                  <a:lnTo>
                    <a:pt x="2465743" y="153797"/>
                  </a:lnTo>
                  <a:lnTo>
                    <a:pt x="2467521" y="99390"/>
                  </a:lnTo>
                  <a:lnTo>
                    <a:pt x="2488654" y="53276"/>
                  </a:lnTo>
                  <a:lnTo>
                    <a:pt x="2524493" y="41998"/>
                  </a:lnTo>
                  <a:lnTo>
                    <a:pt x="2542235" y="42418"/>
                  </a:lnTo>
                  <a:lnTo>
                    <a:pt x="2577236" y="85077"/>
                  </a:lnTo>
                  <a:lnTo>
                    <a:pt x="2583230" y="153797"/>
                  </a:lnTo>
                  <a:lnTo>
                    <a:pt x="2583230" y="47663"/>
                  </a:lnTo>
                  <a:lnTo>
                    <a:pt x="2549131" y="21666"/>
                  </a:lnTo>
                  <a:lnTo>
                    <a:pt x="2524493" y="21158"/>
                  </a:lnTo>
                  <a:lnTo>
                    <a:pt x="2499842" y="21666"/>
                  </a:lnTo>
                  <a:lnTo>
                    <a:pt x="2461768" y="53568"/>
                  </a:lnTo>
                  <a:lnTo>
                    <a:pt x="2443696" y="90398"/>
                  </a:lnTo>
                  <a:lnTo>
                    <a:pt x="2441397" y="119646"/>
                  </a:lnTo>
                  <a:lnTo>
                    <a:pt x="2441117" y="153797"/>
                  </a:lnTo>
                  <a:lnTo>
                    <a:pt x="2441117" y="163271"/>
                  </a:lnTo>
                  <a:lnTo>
                    <a:pt x="2441435" y="202780"/>
                  </a:lnTo>
                  <a:lnTo>
                    <a:pt x="2449830" y="243433"/>
                  </a:lnTo>
                  <a:lnTo>
                    <a:pt x="2474366" y="282168"/>
                  </a:lnTo>
                  <a:lnTo>
                    <a:pt x="2524493" y="295910"/>
                  </a:lnTo>
                  <a:lnTo>
                    <a:pt x="2549131" y="295402"/>
                  </a:lnTo>
                  <a:lnTo>
                    <a:pt x="2587206" y="263321"/>
                  </a:lnTo>
                  <a:lnTo>
                    <a:pt x="2605278" y="226377"/>
                  </a:lnTo>
                  <a:lnTo>
                    <a:pt x="2607589" y="196354"/>
                  </a:lnTo>
                  <a:lnTo>
                    <a:pt x="2607856" y="163271"/>
                  </a:lnTo>
                  <a:lnTo>
                    <a:pt x="2607856" y="153797"/>
                  </a:lnTo>
                  <a:close/>
                </a:path>
                <a:path w="6494780" h="354964">
                  <a:moveTo>
                    <a:pt x="2761157" y="93929"/>
                  </a:moveTo>
                  <a:lnTo>
                    <a:pt x="2755315" y="49847"/>
                  </a:lnTo>
                  <a:lnTo>
                    <a:pt x="2746387" y="37833"/>
                  </a:lnTo>
                  <a:lnTo>
                    <a:pt x="2741066" y="31356"/>
                  </a:lnTo>
                  <a:lnTo>
                    <a:pt x="2741066" y="93929"/>
                  </a:lnTo>
                  <a:lnTo>
                    <a:pt x="2741066" y="99987"/>
                  </a:lnTo>
                  <a:lnTo>
                    <a:pt x="2740926" y="116852"/>
                  </a:lnTo>
                  <a:lnTo>
                    <a:pt x="2722003" y="154368"/>
                  </a:lnTo>
                  <a:lnTo>
                    <a:pt x="2704312" y="156070"/>
                  </a:lnTo>
                  <a:lnTo>
                    <a:pt x="2693428" y="155867"/>
                  </a:lnTo>
                  <a:lnTo>
                    <a:pt x="2667685" y="116852"/>
                  </a:lnTo>
                  <a:lnTo>
                    <a:pt x="2667546" y="99987"/>
                  </a:lnTo>
                  <a:lnTo>
                    <a:pt x="2667546" y="93929"/>
                  </a:lnTo>
                  <a:lnTo>
                    <a:pt x="2676639" y="51473"/>
                  </a:lnTo>
                  <a:lnTo>
                    <a:pt x="2704312" y="37833"/>
                  </a:lnTo>
                  <a:lnTo>
                    <a:pt x="2715399" y="38049"/>
                  </a:lnTo>
                  <a:lnTo>
                    <a:pt x="2740926" y="77063"/>
                  </a:lnTo>
                  <a:lnTo>
                    <a:pt x="2741066" y="93929"/>
                  </a:lnTo>
                  <a:lnTo>
                    <a:pt x="2741066" y="31356"/>
                  </a:lnTo>
                  <a:lnTo>
                    <a:pt x="2738869" y="28676"/>
                  </a:lnTo>
                  <a:lnTo>
                    <a:pt x="2731566" y="23393"/>
                  </a:lnTo>
                  <a:lnTo>
                    <a:pt x="2721394" y="21437"/>
                  </a:lnTo>
                  <a:lnTo>
                    <a:pt x="2704312" y="21158"/>
                  </a:lnTo>
                  <a:lnTo>
                    <a:pt x="2687434" y="21437"/>
                  </a:lnTo>
                  <a:lnTo>
                    <a:pt x="2653373" y="49847"/>
                  </a:lnTo>
                  <a:lnTo>
                    <a:pt x="2647467" y="93929"/>
                  </a:lnTo>
                  <a:lnTo>
                    <a:pt x="2647467" y="99987"/>
                  </a:lnTo>
                  <a:lnTo>
                    <a:pt x="2653373" y="144056"/>
                  </a:lnTo>
                  <a:lnTo>
                    <a:pt x="2687434" y="172466"/>
                  </a:lnTo>
                  <a:lnTo>
                    <a:pt x="2704312" y="172745"/>
                  </a:lnTo>
                  <a:lnTo>
                    <a:pt x="2721394" y="172466"/>
                  </a:lnTo>
                  <a:lnTo>
                    <a:pt x="2731566" y="170522"/>
                  </a:lnTo>
                  <a:lnTo>
                    <a:pt x="2738869" y="165239"/>
                  </a:lnTo>
                  <a:lnTo>
                    <a:pt x="2746387" y="156070"/>
                  </a:lnTo>
                  <a:lnTo>
                    <a:pt x="2747327" y="154940"/>
                  </a:lnTo>
                  <a:lnTo>
                    <a:pt x="2755315" y="144056"/>
                  </a:lnTo>
                  <a:lnTo>
                    <a:pt x="2759430" y="134708"/>
                  </a:lnTo>
                  <a:lnTo>
                    <a:pt x="2759494" y="134099"/>
                  </a:lnTo>
                  <a:lnTo>
                    <a:pt x="2760942" y="121742"/>
                  </a:lnTo>
                  <a:lnTo>
                    <a:pt x="2760992" y="116852"/>
                  </a:lnTo>
                  <a:lnTo>
                    <a:pt x="2761157" y="99987"/>
                  </a:lnTo>
                  <a:lnTo>
                    <a:pt x="2761157" y="93929"/>
                  </a:lnTo>
                  <a:close/>
                </a:path>
                <a:path w="6494780" h="354964">
                  <a:moveTo>
                    <a:pt x="2874848" y="21158"/>
                  </a:moveTo>
                  <a:lnTo>
                    <a:pt x="2855518" y="21158"/>
                  </a:lnTo>
                  <a:lnTo>
                    <a:pt x="2696730" y="294017"/>
                  </a:lnTo>
                  <a:lnTo>
                    <a:pt x="2715679" y="294017"/>
                  </a:lnTo>
                  <a:lnTo>
                    <a:pt x="2874848" y="21158"/>
                  </a:lnTo>
                  <a:close/>
                </a:path>
                <a:path w="6494780" h="354964">
                  <a:moveTo>
                    <a:pt x="2924111" y="215188"/>
                  </a:moveTo>
                  <a:lnTo>
                    <a:pt x="2918282" y="171119"/>
                  </a:lnTo>
                  <a:lnTo>
                    <a:pt x="2909341" y="159105"/>
                  </a:lnTo>
                  <a:lnTo>
                    <a:pt x="2904032" y="152641"/>
                  </a:lnTo>
                  <a:lnTo>
                    <a:pt x="2904032" y="215188"/>
                  </a:lnTo>
                  <a:lnTo>
                    <a:pt x="2904032" y="221259"/>
                  </a:lnTo>
                  <a:lnTo>
                    <a:pt x="2903893" y="238125"/>
                  </a:lnTo>
                  <a:lnTo>
                    <a:pt x="2884957" y="275640"/>
                  </a:lnTo>
                  <a:lnTo>
                    <a:pt x="2867266" y="277342"/>
                  </a:lnTo>
                  <a:lnTo>
                    <a:pt x="2856395" y="277126"/>
                  </a:lnTo>
                  <a:lnTo>
                    <a:pt x="2830652" y="238125"/>
                  </a:lnTo>
                  <a:lnTo>
                    <a:pt x="2830512" y="221259"/>
                  </a:lnTo>
                  <a:lnTo>
                    <a:pt x="2830512" y="215188"/>
                  </a:lnTo>
                  <a:lnTo>
                    <a:pt x="2839605" y="172745"/>
                  </a:lnTo>
                  <a:lnTo>
                    <a:pt x="2867266" y="159105"/>
                  </a:lnTo>
                  <a:lnTo>
                    <a:pt x="2878366" y="159321"/>
                  </a:lnTo>
                  <a:lnTo>
                    <a:pt x="2903893" y="198335"/>
                  </a:lnTo>
                  <a:lnTo>
                    <a:pt x="2904032" y="215188"/>
                  </a:lnTo>
                  <a:lnTo>
                    <a:pt x="2904032" y="152641"/>
                  </a:lnTo>
                  <a:lnTo>
                    <a:pt x="2901823" y="149948"/>
                  </a:lnTo>
                  <a:lnTo>
                    <a:pt x="2894533" y="144653"/>
                  </a:lnTo>
                  <a:lnTo>
                    <a:pt x="2884347" y="142709"/>
                  </a:lnTo>
                  <a:lnTo>
                    <a:pt x="2867266" y="142430"/>
                  </a:lnTo>
                  <a:lnTo>
                    <a:pt x="2850400" y="142709"/>
                  </a:lnTo>
                  <a:lnTo>
                    <a:pt x="2816339" y="171119"/>
                  </a:lnTo>
                  <a:lnTo>
                    <a:pt x="2810421" y="215188"/>
                  </a:lnTo>
                  <a:lnTo>
                    <a:pt x="2810421" y="221259"/>
                  </a:lnTo>
                  <a:lnTo>
                    <a:pt x="2816339" y="265328"/>
                  </a:lnTo>
                  <a:lnTo>
                    <a:pt x="2850400" y="293738"/>
                  </a:lnTo>
                  <a:lnTo>
                    <a:pt x="2867266" y="294017"/>
                  </a:lnTo>
                  <a:lnTo>
                    <a:pt x="2884347" y="293738"/>
                  </a:lnTo>
                  <a:lnTo>
                    <a:pt x="2894533" y="291795"/>
                  </a:lnTo>
                  <a:lnTo>
                    <a:pt x="2901823" y="286512"/>
                  </a:lnTo>
                  <a:lnTo>
                    <a:pt x="2909341" y="277342"/>
                  </a:lnTo>
                  <a:lnTo>
                    <a:pt x="2910281" y="276212"/>
                  </a:lnTo>
                  <a:lnTo>
                    <a:pt x="2923946" y="238125"/>
                  </a:lnTo>
                  <a:lnTo>
                    <a:pt x="2924111" y="221259"/>
                  </a:lnTo>
                  <a:lnTo>
                    <a:pt x="2924111" y="215188"/>
                  </a:lnTo>
                  <a:close/>
                </a:path>
                <a:path w="6494780" h="354964">
                  <a:moveTo>
                    <a:pt x="3228759" y="6007"/>
                  </a:moveTo>
                  <a:lnTo>
                    <a:pt x="3208667" y="6007"/>
                  </a:lnTo>
                  <a:lnTo>
                    <a:pt x="3084741" y="328129"/>
                  </a:lnTo>
                  <a:lnTo>
                    <a:pt x="3104451" y="328129"/>
                  </a:lnTo>
                  <a:lnTo>
                    <a:pt x="3228759" y="6007"/>
                  </a:lnTo>
                  <a:close/>
                </a:path>
                <a:path w="6494780" h="354964">
                  <a:moveTo>
                    <a:pt x="3564572" y="108089"/>
                  </a:moveTo>
                  <a:lnTo>
                    <a:pt x="3546513" y="69088"/>
                  </a:lnTo>
                  <a:lnTo>
                    <a:pt x="3540366" y="62357"/>
                  </a:lnTo>
                  <a:lnTo>
                    <a:pt x="3540366" y="112471"/>
                  </a:lnTo>
                  <a:lnTo>
                    <a:pt x="3540366" y="134162"/>
                  </a:lnTo>
                  <a:lnTo>
                    <a:pt x="3518573" y="172021"/>
                  </a:lnTo>
                  <a:lnTo>
                    <a:pt x="3480244" y="185254"/>
                  </a:lnTo>
                  <a:lnTo>
                    <a:pt x="3469475" y="185254"/>
                  </a:lnTo>
                  <a:lnTo>
                    <a:pt x="3463836" y="184696"/>
                  </a:lnTo>
                  <a:lnTo>
                    <a:pt x="3464115" y="184696"/>
                  </a:lnTo>
                  <a:lnTo>
                    <a:pt x="3458286" y="182753"/>
                  </a:lnTo>
                  <a:lnTo>
                    <a:pt x="3427374" y="158724"/>
                  </a:lnTo>
                  <a:lnTo>
                    <a:pt x="3418979" y="137680"/>
                  </a:lnTo>
                  <a:lnTo>
                    <a:pt x="3418979" y="115785"/>
                  </a:lnTo>
                  <a:lnTo>
                    <a:pt x="3436239" y="81368"/>
                  </a:lnTo>
                  <a:lnTo>
                    <a:pt x="3470376" y="64325"/>
                  </a:lnTo>
                  <a:lnTo>
                    <a:pt x="3490099" y="63652"/>
                  </a:lnTo>
                  <a:lnTo>
                    <a:pt x="3496538" y="64198"/>
                  </a:lnTo>
                  <a:lnTo>
                    <a:pt x="3532352" y="90893"/>
                  </a:lnTo>
                  <a:lnTo>
                    <a:pt x="3540366" y="112471"/>
                  </a:lnTo>
                  <a:lnTo>
                    <a:pt x="3540366" y="62357"/>
                  </a:lnTo>
                  <a:lnTo>
                    <a:pt x="3534118" y="58153"/>
                  </a:lnTo>
                  <a:lnTo>
                    <a:pt x="3522878" y="52616"/>
                  </a:lnTo>
                  <a:lnTo>
                    <a:pt x="3511448" y="47371"/>
                  </a:lnTo>
                  <a:lnTo>
                    <a:pt x="3502939" y="44678"/>
                  </a:lnTo>
                  <a:lnTo>
                    <a:pt x="3502253" y="44678"/>
                  </a:lnTo>
                  <a:lnTo>
                    <a:pt x="3494125" y="43980"/>
                  </a:lnTo>
                  <a:lnTo>
                    <a:pt x="3448875" y="49364"/>
                  </a:lnTo>
                  <a:lnTo>
                    <a:pt x="3413290" y="74510"/>
                  </a:lnTo>
                  <a:lnTo>
                    <a:pt x="3395256" y="112471"/>
                  </a:lnTo>
                  <a:lnTo>
                    <a:pt x="3395154" y="140982"/>
                  </a:lnTo>
                  <a:lnTo>
                    <a:pt x="3396411" y="150088"/>
                  </a:lnTo>
                  <a:lnTo>
                    <a:pt x="3419056" y="186461"/>
                  </a:lnTo>
                  <a:lnTo>
                    <a:pt x="3457219" y="205955"/>
                  </a:lnTo>
                  <a:lnTo>
                    <a:pt x="3465588" y="206857"/>
                  </a:lnTo>
                  <a:lnTo>
                    <a:pt x="3479863" y="206857"/>
                  </a:lnTo>
                  <a:lnTo>
                    <a:pt x="3522688" y="195110"/>
                  </a:lnTo>
                  <a:lnTo>
                    <a:pt x="3538270" y="185254"/>
                  </a:lnTo>
                  <a:lnTo>
                    <a:pt x="3541014" y="183172"/>
                  </a:lnTo>
                  <a:lnTo>
                    <a:pt x="3563328" y="146367"/>
                  </a:lnTo>
                  <a:lnTo>
                    <a:pt x="3564534" y="137680"/>
                  </a:lnTo>
                  <a:lnTo>
                    <a:pt x="3564572" y="108089"/>
                  </a:lnTo>
                  <a:close/>
                </a:path>
                <a:path w="6494780" h="354964">
                  <a:moveTo>
                    <a:pt x="3652672" y="2971"/>
                  </a:moveTo>
                  <a:lnTo>
                    <a:pt x="3650018" y="2971"/>
                  </a:lnTo>
                  <a:lnTo>
                    <a:pt x="3628415" y="2209"/>
                  </a:lnTo>
                  <a:lnTo>
                    <a:pt x="3624630" y="2209"/>
                  </a:lnTo>
                  <a:lnTo>
                    <a:pt x="3622738" y="4102"/>
                  </a:lnTo>
                  <a:lnTo>
                    <a:pt x="3623487" y="6007"/>
                  </a:lnTo>
                  <a:lnTo>
                    <a:pt x="3625392" y="9791"/>
                  </a:lnTo>
                  <a:lnTo>
                    <a:pt x="3626878" y="29451"/>
                  </a:lnTo>
                  <a:lnTo>
                    <a:pt x="3627158" y="34683"/>
                  </a:lnTo>
                  <a:lnTo>
                    <a:pt x="3627285" y="324332"/>
                  </a:lnTo>
                  <a:lnTo>
                    <a:pt x="3628796" y="324332"/>
                  </a:lnTo>
                  <a:lnTo>
                    <a:pt x="3648125" y="323202"/>
                  </a:lnTo>
                  <a:lnTo>
                    <a:pt x="3650018" y="322821"/>
                  </a:lnTo>
                  <a:lnTo>
                    <a:pt x="3651161" y="320548"/>
                  </a:lnTo>
                  <a:lnTo>
                    <a:pt x="3651275" y="34683"/>
                  </a:lnTo>
                  <a:lnTo>
                    <a:pt x="3651364" y="29451"/>
                  </a:lnTo>
                  <a:lnTo>
                    <a:pt x="3651542" y="20027"/>
                  </a:lnTo>
                  <a:lnTo>
                    <a:pt x="3652672" y="6007"/>
                  </a:lnTo>
                  <a:lnTo>
                    <a:pt x="3652672" y="2971"/>
                  </a:lnTo>
                  <a:close/>
                </a:path>
                <a:path w="6494780" h="354964">
                  <a:moveTo>
                    <a:pt x="3888206" y="205714"/>
                  </a:moveTo>
                  <a:lnTo>
                    <a:pt x="3886314" y="200418"/>
                  </a:lnTo>
                  <a:lnTo>
                    <a:pt x="3884790" y="199275"/>
                  </a:lnTo>
                  <a:lnTo>
                    <a:pt x="3881005" y="194729"/>
                  </a:lnTo>
                  <a:lnTo>
                    <a:pt x="3842232" y="158280"/>
                  </a:lnTo>
                  <a:lnTo>
                    <a:pt x="3807866" y="128028"/>
                  </a:lnTo>
                  <a:lnTo>
                    <a:pt x="3812298" y="117271"/>
                  </a:lnTo>
                  <a:lnTo>
                    <a:pt x="3822281" y="78790"/>
                  </a:lnTo>
                  <a:lnTo>
                    <a:pt x="3823322" y="67017"/>
                  </a:lnTo>
                  <a:lnTo>
                    <a:pt x="3823398" y="65874"/>
                  </a:lnTo>
                  <a:lnTo>
                    <a:pt x="3830218" y="65506"/>
                  </a:lnTo>
                  <a:lnTo>
                    <a:pt x="3842728" y="65125"/>
                  </a:lnTo>
                  <a:lnTo>
                    <a:pt x="3868115" y="65125"/>
                  </a:lnTo>
                  <a:lnTo>
                    <a:pt x="3875316" y="65506"/>
                  </a:lnTo>
                  <a:lnTo>
                    <a:pt x="3880624" y="65506"/>
                  </a:lnTo>
                  <a:lnTo>
                    <a:pt x="3880561" y="65125"/>
                  </a:lnTo>
                  <a:lnTo>
                    <a:pt x="3879862" y="61328"/>
                  </a:lnTo>
                  <a:lnTo>
                    <a:pt x="3879113" y="54889"/>
                  </a:lnTo>
                  <a:lnTo>
                    <a:pt x="3878732" y="52235"/>
                  </a:lnTo>
                  <a:lnTo>
                    <a:pt x="3878199" y="49580"/>
                  </a:lnTo>
                  <a:lnTo>
                    <a:pt x="3878110" y="49110"/>
                  </a:lnTo>
                  <a:lnTo>
                    <a:pt x="3878008" y="48641"/>
                  </a:lnTo>
                  <a:lnTo>
                    <a:pt x="3877970" y="48450"/>
                  </a:lnTo>
                  <a:lnTo>
                    <a:pt x="3877856" y="47879"/>
                  </a:lnTo>
                  <a:lnTo>
                    <a:pt x="3877589" y="46558"/>
                  </a:lnTo>
                  <a:lnTo>
                    <a:pt x="3877208" y="44234"/>
                  </a:lnTo>
                  <a:lnTo>
                    <a:pt x="3876840" y="42379"/>
                  </a:lnTo>
                  <a:lnTo>
                    <a:pt x="3873804" y="41249"/>
                  </a:lnTo>
                  <a:lnTo>
                    <a:pt x="3872661" y="41630"/>
                  </a:lnTo>
                  <a:lnTo>
                    <a:pt x="3862628" y="43192"/>
                  </a:lnTo>
                  <a:lnTo>
                    <a:pt x="3815118" y="47879"/>
                  </a:lnTo>
                  <a:lnTo>
                    <a:pt x="3772611" y="49580"/>
                  </a:lnTo>
                  <a:lnTo>
                    <a:pt x="3761244" y="49580"/>
                  </a:lnTo>
                  <a:lnTo>
                    <a:pt x="3743718" y="49110"/>
                  </a:lnTo>
                  <a:lnTo>
                    <a:pt x="3746093" y="49110"/>
                  </a:lnTo>
                  <a:lnTo>
                    <a:pt x="3738130" y="48450"/>
                  </a:lnTo>
                  <a:lnTo>
                    <a:pt x="3730929" y="48450"/>
                  </a:lnTo>
                  <a:lnTo>
                    <a:pt x="3730802" y="48641"/>
                  </a:lnTo>
                  <a:lnTo>
                    <a:pt x="3729418" y="50723"/>
                  </a:lnTo>
                  <a:lnTo>
                    <a:pt x="3729799" y="51473"/>
                  </a:lnTo>
                  <a:lnTo>
                    <a:pt x="3731310" y="57924"/>
                  </a:lnTo>
                  <a:lnTo>
                    <a:pt x="3732822" y="62852"/>
                  </a:lnTo>
                  <a:lnTo>
                    <a:pt x="3734346" y="67017"/>
                  </a:lnTo>
                  <a:lnTo>
                    <a:pt x="3734346" y="67398"/>
                  </a:lnTo>
                  <a:lnTo>
                    <a:pt x="3734714" y="67779"/>
                  </a:lnTo>
                  <a:lnTo>
                    <a:pt x="3735476" y="69672"/>
                  </a:lnTo>
                  <a:lnTo>
                    <a:pt x="3737749" y="72326"/>
                  </a:lnTo>
                  <a:lnTo>
                    <a:pt x="3771862" y="68910"/>
                  </a:lnTo>
                  <a:lnTo>
                    <a:pt x="3796868" y="67017"/>
                  </a:lnTo>
                  <a:lnTo>
                    <a:pt x="3796969" y="73355"/>
                  </a:lnTo>
                  <a:lnTo>
                    <a:pt x="3797008" y="75869"/>
                  </a:lnTo>
                  <a:lnTo>
                    <a:pt x="3796563" y="82410"/>
                  </a:lnTo>
                  <a:lnTo>
                    <a:pt x="3786352" y="121450"/>
                  </a:lnTo>
                  <a:lnTo>
                    <a:pt x="3765461" y="164274"/>
                  </a:lnTo>
                  <a:lnTo>
                    <a:pt x="3740416" y="196951"/>
                  </a:lnTo>
                  <a:lnTo>
                    <a:pt x="3712362" y="221259"/>
                  </a:lnTo>
                  <a:lnTo>
                    <a:pt x="3710470" y="222770"/>
                  </a:lnTo>
                  <a:lnTo>
                    <a:pt x="3711981" y="225425"/>
                  </a:lnTo>
                  <a:lnTo>
                    <a:pt x="3713873" y="227317"/>
                  </a:lnTo>
                  <a:lnTo>
                    <a:pt x="3719944" y="231495"/>
                  </a:lnTo>
                  <a:lnTo>
                    <a:pt x="3721836" y="233006"/>
                  </a:lnTo>
                  <a:lnTo>
                    <a:pt x="3725240" y="234899"/>
                  </a:lnTo>
                  <a:lnTo>
                    <a:pt x="3730929" y="233387"/>
                  </a:lnTo>
                  <a:lnTo>
                    <a:pt x="3733584" y="231495"/>
                  </a:lnTo>
                  <a:lnTo>
                    <a:pt x="3763086" y="202869"/>
                  </a:lnTo>
                  <a:lnTo>
                    <a:pt x="3789311" y="166687"/>
                  </a:lnTo>
                  <a:lnTo>
                    <a:pt x="3801033" y="143954"/>
                  </a:lnTo>
                  <a:lnTo>
                    <a:pt x="3807815" y="150304"/>
                  </a:lnTo>
                  <a:lnTo>
                    <a:pt x="3838346" y="182600"/>
                  </a:lnTo>
                  <a:lnTo>
                    <a:pt x="3863683" y="214744"/>
                  </a:lnTo>
                  <a:lnTo>
                    <a:pt x="3867366" y="220878"/>
                  </a:lnTo>
                  <a:lnTo>
                    <a:pt x="3869258" y="223532"/>
                  </a:lnTo>
                  <a:lnTo>
                    <a:pt x="3871150" y="221640"/>
                  </a:lnTo>
                  <a:lnTo>
                    <a:pt x="3875316" y="218986"/>
                  </a:lnTo>
                  <a:lnTo>
                    <a:pt x="3882186" y="211734"/>
                  </a:lnTo>
                  <a:lnTo>
                    <a:pt x="3885552" y="208000"/>
                  </a:lnTo>
                  <a:lnTo>
                    <a:pt x="3888206" y="205714"/>
                  </a:lnTo>
                  <a:close/>
                </a:path>
                <a:path w="6494780" h="354964">
                  <a:moveTo>
                    <a:pt x="3997350" y="3352"/>
                  </a:moveTo>
                  <a:lnTo>
                    <a:pt x="3995458" y="2590"/>
                  </a:lnTo>
                  <a:lnTo>
                    <a:pt x="3973093" y="2209"/>
                  </a:lnTo>
                  <a:lnTo>
                    <a:pt x="3971582" y="2209"/>
                  </a:lnTo>
                  <a:lnTo>
                    <a:pt x="3969677" y="4102"/>
                  </a:lnTo>
                  <a:lnTo>
                    <a:pt x="3970439" y="6007"/>
                  </a:lnTo>
                  <a:lnTo>
                    <a:pt x="3972331" y="9791"/>
                  </a:lnTo>
                  <a:lnTo>
                    <a:pt x="3972458" y="12446"/>
                  </a:lnTo>
                  <a:lnTo>
                    <a:pt x="3972522" y="13957"/>
                  </a:lnTo>
                  <a:lnTo>
                    <a:pt x="3972610" y="15862"/>
                  </a:lnTo>
                  <a:lnTo>
                    <a:pt x="3972674" y="16992"/>
                  </a:lnTo>
                  <a:lnTo>
                    <a:pt x="3972788" y="19646"/>
                  </a:lnTo>
                  <a:lnTo>
                    <a:pt x="3973233" y="29159"/>
                  </a:lnTo>
                  <a:lnTo>
                    <a:pt x="3973398" y="34328"/>
                  </a:lnTo>
                  <a:lnTo>
                    <a:pt x="3973474" y="134848"/>
                  </a:lnTo>
                  <a:lnTo>
                    <a:pt x="3964000" y="135610"/>
                  </a:lnTo>
                  <a:lnTo>
                    <a:pt x="3927614" y="135610"/>
                  </a:lnTo>
                  <a:lnTo>
                    <a:pt x="3927614" y="26466"/>
                  </a:lnTo>
                  <a:lnTo>
                    <a:pt x="3928275" y="16992"/>
                  </a:lnTo>
                  <a:lnTo>
                    <a:pt x="3928376" y="13208"/>
                  </a:lnTo>
                  <a:lnTo>
                    <a:pt x="3926484" y="12446"/>
                  </a:lnTo>
                  <a:lnTo>
                    <a:pt x="3904119" y="12065"/>
                  </a:lnTo>
                  <a:lnTo>
                    <a:pt x="3902608" y="12065"/>
                  </a:lnTo>
                  <a:lnTo>
                    <a:pt x="3900703" y="13957"/>
                  </a:lnTo>
                  <a:lnTo>
                    <a:pt x="3901465" y="15862"/>
                  </a:lnTo>
                  <a:lnTo>
                    <a:pt x="3903357" y="19646"/>
                  </a:lnTo>
                  <a:lnTo>
                    <a:pt x="3904564" y="39014"/>
                  </a:lnTo>
                  <a:lnTo>
                    <a:pt x="3904780" y="44183"/>
                  </a:lnTo>
                  <a:lnTo>
                    <a:pt x="3904881" y="314490"/>
                  </a:lnTo>
                  <a:lnTo>
                    <a:pt x="3908285" y="314490"/>
                  </a:lnTo>
                  <a:lnTo>
                    <a:pt x="3922306" y="313728"/>
                  </a:lnTo>
                  <a:lnTo>
                    <a:pt x="3924579" y="313347"/>
                  </a:lnTo>
                  <a:lnTo>
                    <a:pt x="3926484" y="312966"/>
                  </a:lnTo>
                  <a:lnTo>
                    <a:pt x="3927614" y="310311"/>
                  </a:lnTo>
                  <a:lnTo>
                    <a:pt x="3927614" y="157213"/>
                  </a:lnTo>
                  <a:lnTo>
                    <a:pt x="3936708" y="156451"/>
                  </a:lnTo>
                  <a:lnTo>
                    <a:pt x="3961727" y="156070"/>
                  </a:lnTo>
                  <a:lnTo>
                    <a:pt x="3973474" y="156070"/>
                  </a:lnTo>
                  <a:lnTo>
                    <a:pt x="3973474" y="324332"/>
                  </a:lnTo>
                  <a:lnTo>
                    <a:pt x="3976509" y="324332"/>
                  </a:lnTo>
                  <a:lnTo>
                    <a:pt x="3984079" y="323583"/>
                  </a:lnTo>
                  <a:lnTo>
                    <a:pt x="3992041" y="323202"/>
                  </a:lnTo>
                  <a:lnTo>
                    <a:pt x="3993184" y="323202"/>
                  </a:lnTo>
                  <a:lnTo>
                    <a:pt x="3995077" y="322821"/>
                  </a:lnTo>
                  <a:lnTo>
                    <a:pt x="3996207" y="320548"/>
                  </a:lnTo>
                  <a:lnTo>
                    <a:pt x="3996207" y="156070"/>
                  </a:lnTo>
                  <a:lnTo>
                    <a:pt x="3996207" y="135610"/>
                  </a:lnTo>
                  <a:lnTo>
                    <a:pt x="3996334" y="29159"/>
                  </a:lnTo>
                  <a:lnTo>
                    <a:pt x="3996398" y="26466"/>
                  </a:lnTo>
                  <a:lnTo>
                    <a:pt x="3996588" y="16992"/>
                  </a:lnTo>
                  <a:lnTo>
                    <a:pt x="3996664" y="15862"/>
                  </a:lnTo>
                  <a:lnTo>
                    <a:pt x="3996791" y="13957"/>
                  </a:lnTo>
                  <a:lnTo>
                    <a:pt x="3996918" y="12065"/>
                  </a:lnTo>
                  <a:lnTo>
                    <a:pt x="3997325" y="6007"/>
                  </a:lnTo>
                  <a:lnTo>
                    <a:pt x="3997350" y="3352"/>
                  </a:lnTo>
                  <a:close/>
                </a:path>
                <a:path w="6494780" h="354964">
                  <a:moveTo>
                    <a:pt x="4310824" y="52616"/>
                  </a:moveTo>
                  <a:lnTo>
                    <a:pt x="4289945" y="17500"/>
                  </a:lnTo>
                  <a:lnTo>
                    <a:pt x="4286478" y="14681"/>
                  </a:lnTo>
                  <a:lnTo>
                    <a:pt x="4286478" y="50965"/>
                  </a:lnTo>
                  <a:lnTo>
                    <a:pt x="4286377" y="59118"/>
                  </a:lnTo>
                  <a:lnTo>
                    <a:pt x="4268876" y="101130"/>
                  </a:lnTo>
                  <a:lnTo>
                    <a:pt x="4226928" y="115049"/>
                  </a:lnTo>
                  <a:lnTo>
                    <a:pt x="4230979" y="115049"/>
                  </a:lnTo>
                  <a:lnTo>
                    <a:pt x="4189577" y="110617"/>
                  </a:lnTo>
                  <a:lnTo>
                    <a:pt x="4161904" y="81178"/>
                  </a:lnTo>
                  <a:lnTo>
                    <a:pt x="4161650" y="68148"/>
                  </a:lnTo>
                  <a:lnTo>
                    <a:pt x="4161764" y="59118"/>
                  </a:lnTo>
                  <a:lnTo>
                    <a:pt x="4192143" y="24765"/>
                  </a:lnTo>
                  <a:lnTo>
                    <a:pt x="4240212" y="17500"/>
                  </a:lnTo>
                  <a:lnTo>
                    <a:pt x="4250258" y="18605"/>
                  </a:lnTo>
                  <a:lnTo>
                    <a:pt x="4284751" y="42672"/>
                  </a:lnTo>
                  <a:lnTo>
                    <a:pt x="4284777" y="42811"/>
                  </a:lnTo>
                  <a:lnTo>
                    <a:pt x="4286478" y="50965"/>
                  </a:lnTo>
                  <a:lnTo>
                    <a:pt x="4286478" y="14681"/>
                  </a:lnTo>
                  <a:lnTo>
                    <a:pt x="4280535" y="11455"/>
                  </a:lnTo>
                  <a:lnTo>
                    <a:pt x="4269067" y="6946"/>
                  </a:lnTo>
                  <a:lnTo>
                    <a:pt x="4257395" y="2692"/>
                  </a:lnTo>
                  <a:lnTo>
                    <a:pt x="4248861" y="584"/>
                  </a:lnTo>
                  <a:lnTo>
                    <a:pt x="4239311" y="0"/>
                  </a:lnTo>
                  <a:lnTo>
                    <a:pt x="4224540" y="317"/>
                  </a:lnTo>
                  <a:lnTo>
                    <a:pt x="4180954" y="9982"/>
                  </a:lnTo>
                  <a:lnTo>
                    <a:pt x="4149699" y="33858"/>
                  </a:lnTo>
                  <a:lnTo>
                    <a:pt x="4138320" y="56743"/>
                  </a:lnTo>
                  <a:lnTo>
                    <a:pt x="4138320" y="80213"/>
                  </a:lnTo>
                  <a:lnTo>
                    <a:pt x="4162247" y="117652"/>
                  </a:lnTo>
                  <a:lnTo>
                    <a:pt x="4200829" y="133070"/>
                  </a:lnTo>
                  <a:lnTo>
                    <a:pt x="4208830" y="133718"/>
                  </a:lnTo>
                  <a:lnTo>
                    <a:pt x="4224159" y="133718"/>
                  </a:lnTo>
                  <a:lnTo>
                    <a:pt x="4240682" y="133070"/>
                  </a:lnTo>
                  <a:lnTo>
                    <a:pt x="4239476" y="133070"/>
                  </a:lnTo>
                  <a:lnTo>
                    <a:pt x="4248442" y="131991"/>
                  </a:lnTo>
                  <a:lnTo>
                    <a:pt x="4285920" y="115392"/>
                  </a:lnTo>
                  <a:lnTo>
                    <a:pt x="4308818" y="84620"/>
                  </a:lnTo>
                  <a:lnTo>
                    <a:pt x="4310735" y="56743"/>
                  </a:lnTo>
                  <a:lnTo>
                    <a:pt x="4310824" y="52616"/>
                  </a:lnTo>
                  <a:close/>
                </a:path>
                <a:path w="6494780" h="354964">
                  <a:moveTo>
                    <a:pt x="4311535" y="274180"/>
                  </a:moveTo>
                  <a:lnTo>
                    <a:pt x="4292511" y="242874"/>
                  </a:lnTo>
                  <a:lnTo>
                    <a:pt x="4288777" y="239547"/>
                  </a:lnTo>
                  <a:lnTo>
                    <a:pt x="4288053" y="239179"/>
                  </a:lnTo>
                  <a:lnTo>
                    <a:pt x="4288053" y="277545"/>
                  </a:lnTo>
                  <a:lnTo>
                    <a:pt x="4287939" y="300647"/>
                  </a:lnTo>
                  <a:lnTo>
                    <a:pt x="4260901" y="329247"/>
                  </a:lnTo>
                  <a:lnTo>
                    <a:pt x="4228706" y="334949"/>
                  </a:lnTo>
                  <a:lnTo>
                    <a:pt x="4213974" y="334772"/>
                  </a:lnTo>
                  <a:lnTo>
                    <a:pt x="4176191" y="316369"/>
                  </a:lnTo>
                  <a:lnTo>
                    <a:pt x="4168838" y="290614"/>
                  </a:lnTo>
                  <a:lnTo>
                    <a:pt x="4168914" y="286435"/>
                  </a:lnTo>
                  <a:lnTo>
                    <a:pt x="4196740" y="249186"/>
                  </a:lnTo>
                  <a:lnTo>
                    <a:pt x="4238714" y="242874"/>
                  </a:lnTo>
                  <a:lnTo>
                    <a:pt x="4245026" y="243192"/>
                  </a:lnTo>
                  <a:lnTo>
                    <a:pt x="4280243" y="262001"/>
                  </a:lnTo>
                  <a:lnTo>
                    <a:pt x="4288053" y="277545"/>
                  </a:lnTo>
                  <a:lnTo>
                    <a:pt x="4288053" y="239179"/>
                  </a:lnTo>
                  <a:lnTo>
                    <a:pt x="4252011" y="226301"/>
                  </a:lnTo>
                  <a:lnTo>
                    <a:pt x="4243121" y="225691"/>
                  </a:lnTo>
                  <a:lnTo>
                    <a:pt x="4233913" y="225691"/>
                  </a:lnTo>
                  <a:lnTo>
                    <a:pt x="4187406" y="234518"/>
                  </a:lnTo>
                  <a:lnTo>
                    <a:pt x="4156519" y="257263"/>
                  </a:lnTo>
                  <a:lnTo>
                    <a:pt x="4145115" y="302006"/>
                  </a:lnTo>
                  <a:lnTo>
                    <a:pt x="4146258" y="309321"/>
                  </a:lnTo>
                  <a:lnTo>
                    <a:pt x="4173474" y="341871"/>
                  </a:lnTo>
                  <a:lnTo>
                    <a:pt x="4203408" y="353593"/>
                  </a:lnTo>
                  <a:lnTo>
                    <a:pt x="4202900" y="353593"/>
                  </a:lnTo>
                  <a:lnTo>
                    <a:pt x="4212793" y="354520"/>
                  </a:lnTo>
                  <a:lnTo>
                    <a:pt x="4241508" y="354520"/>
                  </a:lnTo>
                  <a:lnTo>
                    <a:pt x="4281817" y="340956"/>
                  </a:lnTo>
                  <a:lnTo>
                    <a:pt x="4290415" y="334949"/>
                  </a:lnTo>
                  <a:lnTo>
                    <a:pt x="4294060" y="331177"/>
                  </a:lnTo>
                  <a:lnTo>
                    <a:pt x="4300715" y="322059"/>
                  </a:lnTo>
                  <a:lnTo>
                    <a:pt x="4307065" y="312762"/>
                  </a:lnTo>
                  <a:lnTo>
                    <a:pt x="4310329" y="305955"/>
                  </a:lnTo>
                  <a:lnTo>
                    <a:pt x="4311535" y="298297"/>
                  </a:lnTo>
                  <a:lnTo>
                    <a:pt x="4311535" y="274180"/>
                  </a:lnTo>
                  <a:close/>
                </a:path>
                <a:path w="6494780" h="354964">
                  <a:moveTo>
                    <a:pt x="4387875" y="197002"/>
                  </a:moveTo>
                  <a:lnTo>
                    <a:pt x="4387799" y="195961"/>
                  </a:lnTo>
                  <a:lnTo>
                    <a:pt x="4387494" y="191693"/>
                  </a:lnTo>
                  <a:lnTo>
                    <a:pt x="4386186" y="182054"/>
                  </a:lnTo>
                  <a:lnTo>
                    <a:pt x="4386097" y="181470"/>
                  </a:lnTo>
                  <a:lnTo>
                    <a:pt x="4386046" y="181063"/>
                  </a:lnTo>
                  <a:lnTo>
                    <a:pt x="4385932" y="180213"/>
                  </a:lnTo>
                  <a:lnTo>
                    <a:pt x="4385843" y="179539"/>
                  </a:lnTo>
                  <a:lnTo>
                    <a:pt x="4385691" y="178435"/>
                  </a:lnTo>
                  <a:lnTo>
                    <a:pt x="4385640" y="178054"/>
                  </a:lnTo>
                  <a:lnTo>
                    <a:pt x="4385526" y="177228"/>
                  </a:lnTo>
                  <a:lnTo>
                    <a:pt x="4385437" y="176593"/>
                  </a:lnTo>
                  <a:lnTo>
                    <a:pt x="4385221" y="175018"/>
                  </a:lnTo>
                  <a:lnTo>
                    <a:pt x="4385132" y="174574"/>
                  </a:lnTo>
                  <a:lnTo>
                    <a:pt x="4384840" y="173126"/>
                  </a:lnTo>
                  <a:lnTo>
                    <a:pt x="4382567" y="170853"/>
                  </a:lnTo>
                  <a:lnTo>
                    <a:pt x="4378782" y="171615"/>
                  </a:lnTo>
                  <a:lnTo>
                    <a:pt x="4371632" y="172948"/>
                  </a:lnTo>
                  <a:lnTo>
                    <a:pt x="4330408" y="176593"/>
                  </a:lnTo>
                  <a:lnTo>
                    <a:pt x="4292752" y="178435"/>
                  </a:lnTo>
                  <a:lnTo>
                    <a:pt x="4292841" y="177228"/>
                  </a:lnTo>
                  <a:lnTo>
                    <a:pt x="4292968" y="175590"/>
                  </a:lnTo>
                  <a:lnTo>
                    <a:pt x="4293044" y="174574"/>
                  </a:lnTo>
                  <a:lnTo>
                    <a:pt x="4293159" y="173126"/>
                  </a:lnTo>
                  <a:lnTo>
                    <a:pt x="4293273" y="171615"/>
                  </a:lnTo>
                  <a:lnTo>
                    <a:pt x="4293324" y="170853"/>
                  </a:lnTo>
                  <a:lnTo>
                    <a:pt x="4293895" y="163271"/>
                  </a:lnTo>
                  <a:lnTo>
                    <a:pt x="4294644" y="157975"/>
                  </a:lnTo>
                  <a:lnTo>
                    <a:pt x="4295787" y="143954"/>
                  </a:lnTo>
                  <a:lnTo>
                    <a:pt x="4295889" y="143192"/>
                  </a:lnTo>
                  <a:lnTo>
                    <a:pt x="4296549" y="138264"/>
                  </a:lnTo>
                  <a:lnTo>
                    <a:pt x="4297299" y="134480"/>
                  </a:lnTo>
                  <a:lnTo>
                    <a:pt x="4295025" y="134099"/>
                  </a:lnTo>
                  <a:lnTo>
                    <a:pt x="4273054" y="133337"/>
                  </a:lnTo>
                  <a:lnTo>
                    <a:pt x="4271530" y="133718"/>
                  </a:lnTo>
                  <a:lnTo>
                    <a:pt x="4269257" y="134848"/>
                  </a:lnTo>
                  <a:lnTo>
                    <a:pt x="4269638" y="137502"/>
                  </a:lnTo>
                  <a:lnTo>
                    <a:pt x="4270768" y="139395"/>
                  </a:lnTo>
                  <a:lnTo>
                    <a:pt x="4272292" y="154940"/>
                  </a:lnTo>
                  <a:lnTo>
                    <a:pt x="4272204" y="167449"/>
                  </a:lnTo>
                  <a:lnTo>
                    <a:pt x="4272102" y="171615"/>
                  </a:lnTo>
                  <a:lnTo>
                    <a:pt x="4271988" y="176593"/>
                  </a:lnTo>
                  <a:lnTo>
                    <a:pt x="4271911" y="179539"/>
                  </a:lnTo>
                  <a:lnTo>
                    <a:pt x="4273321" y="179539"/>
                  </a:lnTo>
                  <a:lnTo>
                    <a:pt x="4184751" y="181470"/>
                  </a:lnTo>
                  <a:lnTo>
                    <a:pt x="4184688" y="180213"/>
                  </a:lnTo>
                  <a:lnTo>
                    <a:pt x="4184573" y="178054"/>
                  </a:lnTo>
                  <a:lnTo>
                    <a:pt x="4184459" y="175590"/>
                  </a:lnTo>
                  <a:lnTo>
                    <a:pt x="4184332" y="173126"/>
                  </a:lnTo>
                  <a:lnTo>
                    <a:pt x="4184218" y="170853"/>
                  </a:lnTo>
                  <a:lnTo>
                    <a:pt x="4183989" y="166306"/>
                  </a:lnTo>
                  <a:lnTo>
                    <a:pt x="4183608" y="160997"/>
                  </a:lnTo>
                  <a:lnTo>
                    <a:pt x="4183608" y="137121"/>
                  </a:lnTo>
                  <a:lnTo>
                    <a:pt x="4157840" y="137121"/>
                  </a:lnTo>
                  <a:lnTo>
                    <a:pt x="4155948" y="139026"/>
                  </a:lnTo>
                  <a:lnTo>
                    <a:pt x="4156075" y="139395"/>
                  </a:lnTo>
                  <a:lnTo>
                    <a:pt x="4156710" y="141300"/>
                  </a:lnTo>
                  <a:lnTo>
                    <a:pt x="4157840" y="143192"/>
                  </a:lnTo>
                  <a:lnTo>
                    <a:pt x="4161625" y="158724"/>
                  </a:lnTo>
                  <a:lnTo>
                    <a:pt x="4162387" y="167449"/>
                  </a:lnTo>
                  <a:lnTo>
                    <a:pt x="4163898" y="181813"/>
                  </a:lnTo>
                  <a:lnTo>
                    <a:pt x="4161282" y="181813"/>
                  </a:lnTo>
                  <a:lnTo>
                    <a:pt x="4141279" y="182054"/>
                  </a:lnTo>
                  <a:lnTo>
                    <a:pt x="4129265" y="182054"/>
                  </a:lnTo>
                  <a:lnTo>
                    <a:pt x="4089336" y="180695"/>
                  </a:lnTo>
                  <a:lnTo>
                    <a:pt x="4062717" y="178054"/>
                  </a:lnTo>
                  <a:lnTo>
                    <a:pt x="4061206" y="180695"/>
                  </a:lnTo>
                  <a:lnTo>
                    <a:pt x="4061587" y="181470"/>
                  </a:lnTo>
                  <a:lnTo>
                    <a:pt x="4061663" y="181813"/>
                  </a:lnTo>
                  <a:lnTo>
                    <a:pt x="4061714" y="182054"/>
                  </a:lnTo>
                  <a:lnTo>
                    <a:pt x="4063098" y="187909"/>
                  </a:lnTo>
                  <a:lnTo>
                    <a:pt x="4065359" y="196189"/>
                  </a:lnTo>
                  <a:lnTo>
                    <a:pt x="4065460" y="196481"/>
                  </a:lnTo>
                  <a:lnTo>
                    <a:pt x="4065511" y="196621"/>
                  </a:lnTo>
                  <a:lnTo>
                    <a:pt x="4066883" y="200418"/>
                  </a:lnTo>
                  <a:lnTo>
                    <a:pt x="4067645" y="202692"/>
                  </a:lnTo>
                  <a:lnTo>
                    <a:pt x="4070680" y="204965"/>
                  </a:lnTo>
                  <a:lnTo>
                    <a:pt x="4074845" y="204584"/>
                  </a:lnTo>
                  <a:lnTo>
                    <a:pt x="4084967" y="203466"/>
                  </a:lnTo>
                  <a:lnTo>
                    <a:pt x="4093819" y="202692"/>
                  </a:lnTo>
                  <a:lnTo>
                    <a:pt x="4094061" y="202692"/>
                  </a:lnTo>
                  <a:lnTo>
                    <a:pt x="4104208" y="202082"/>
                  </a:lnTo>
                  <a:lnTo>
                    <a:pt x="4153865" y="199707"/>
                  </a:lnTo>
                  <a:lnTo>
                    <a:pt x="4291698" y="196189"/>
                  </a:lnTo>
                  <a:lnTo>
                    <a:pt x="4309338" y="196189"/>
                  </a:lnTo>
                  <a:lnTo>
                    <a:pt x="4323385" y="195961"/>
                  </a:lnTo>
                  <a:lnTo>
                    <a:pt x="4367530" y="195961"/>
                  </a:lnTo>
                  <a:lnTo>
                    <a:pt x="4373194" y="196189"/>
                  </a:lnTo>
                  <a:lnTo>
                    <a:pt x="4380293" y="196621"/>
                  </a:lnTo>
                  <a:lnTo>
                    <a:pt x="4387875" y="197002"/>
                  </a:lnTo>
                  <a:close/>
                </a:path>
                <a:path w="6494780" h="354964">
                  <a:moveTo>
                    <a:pt x="4480153" y="284162"/>
                  </a:moveTo>
                  <a:lnTo>
                    <a:pt x="4476369" y="270141"/>
                  </a:lnTo>
                  <a:lnTo>
                    <a:pt x="4472203" y="264464"/>
                  </a:lnTo>
                  <a:lnTo>
                    <a:pt x="4471060" y="262940"/>
                  </a:lnTo>
                  <a:lnTo>
                    <a:pt x="4468025" y="263702"/>
                  </a:lnTo>
                  <a:lnTo>
                    <a:pt x="4467276" y="264083"/>
                  </a:lnTo>
                  <a:lnTo>
                    <a:pt x="4466895" y="264083"/>
                  </a:lnTo>
                  <a:lnTo>
                    <a:pt x="4444530" y="269760"/>
                  </a:lnTo>
                  <a:lnTo>
                    <a:pt x="4442257" y="270141"/>
                  </a:lnTo>
                  <a:lnTo>
                    <a:pt x="4442257" y="273558"/>
                  </a:lnTo>
                  <a:lnTo>
                    <a:pt x="4443400" y="274688"/>
                  </a:lnTo>
                  <a:lnTo>
                    <a:pt x="4448327" y="280377"/>
                  </a:lnTo>
                  <a:lnTo>
                    <a:pt x="4453255" y="297053"/>
                  </a:lnTo>
                  <a:lnTo>
                    <a:pt x="4453128" y="316255"/>
                  </a:lnTo>
                  <a:lnTo>
                    <a:pt x="4443400" y="336461"/>
                  </a:lnTo>
                  <a:lnTo>
                    <a:pt x="4433925" y="341769"/>
                  </a:lnTo>
                  <a:lnTo>
                    <a:pt x="4431652" y="342912"/>
                  </a:lnTo>
                  <a:lnTo>
                    <a:pt x="4433163" y="344424"/>
                  </a:lnTo>
                  <a:lnTo>
                    <a:pt x="4441126" y="352005"/>
                  </a:lnTo>
                  <a:lnTo>
                    <a:pt x="4442257" y="353136"/>
                  </a:lnTo>
                  <a:lnTo>
                    <a:pt x="4443781" y="352755"/>
                  </a:lnTo>
                  <a:lnTo>
                    <a:pt x="4476077" y="316255"/>
                  </a:lnTo>
                  <a:lnTo>
                    <a:pt x="4480077" y="297053"/>
                  </a:lnTo>
                  <a:lnTo>
                    <a:pt x="4480153" y="284162"/>
                  </a:lnTo>
                  <a:close/>
                </a:path>
                <a:path w="6494780" h="354964">
                  <a:moveTo>
                    <a:pt x="4824806" y="21158"/>
                  </a:moveTo>
                  <a:lnTo>
                    <a:pt x="4824603" y="20154"/>
                  </a:lnTo>
                  <a:lnTo>
                    <a:pt x="4824565" y="19989"/>
                  </a:lnTo>
                  <a:lnTo>
                    <a:pt x="4824463" y="19456"/>
                  </a:lnTo>
                  <a:lnTo>
                    <a:pt x="4824387" y="19240"/>
                  </a:lnTo>
                  <a:lnTo>
                    <a:pt x="4822901" y="18135"/>
                  </a:lnTo>
                  <a:lnTo>
                    <a:pt x="4819878" y="18503"/>
                  </a:lnTo>
                  <a:lnTo>
                    <a:pt x="4814824" y="18859"/>
                  </a:lnTo>
                  <a:lnTo>
                    <a:pt x="4815129" y="18859"/>
                  </a:lnTo>
                  <a:lnTo>
                    <a:pt x="4808410" y="19240"/>
                  </a:lnTo>
                  <a:lnTo>
                    <a:pt x="4803229" y="19456"/>
                  </a:lnTo>
                  <a:lnTo>
                    <a:pt x="4781448" y="20154"/>
                  </a:lnTo>
                  <a:lnTo>
                    <a:pt x="4771885" y="20154"/>
                  </a:lnTo>
                  <a:lnTo>
                    <a:pt x="4766513" y="19989"/>
                  </a:lnTo>
                  <a:lnTo>
                    <a:pt x="4743640" y="18859"/>
                  </a:lnTo>
                  <a:lnTo>
                    <a:pt x="4734661" y="18135"/>
                  </a:lnTo>
                  <a:lnTo>
                    <a:pt x="4735296" y="18135"/>
                  </a:lnTo>
                  <a:lnTo>
                    <a:pt x="4729175" y="17246"/>
                  </a:lnTo>
                  <a:lnTo>
                    <a:pt x="4719447" y="15481"/>
                  </a:lnTo>
                  <a:lnTo>
                    <a:pt x="4717554" y="14719"/>
                  </a:lnTo>
                  <a:lnTo>
                    <a:pt x="4713757" y="21158"/>
                  </a:lnTo>
                  <a:lnTo>
                    <a:pt x="4712246" y="28359"/>
                  </a:lnTo>
                  <a:lnTo>
                    <a:pt x="4713757" y="29502"/>
                  </a:lnTo>
                  <a:lnTo>
                    <a:pt x="4719066" y="33667"/>
                  </a:lnTo>
                  <a:lnTo>
                    <a:pt x="4736503" y="38214"/>
                  </a:lnTo>
                  <a:lnTo>
                    <a:pt x="4754689" y="40487"/>
                  </a:lnTo>
                  <a:lnTo>
                    <a:pt x="4759998" y="41249"/>
                  </a:lnTo>
                  <a:lnTo>
                    <a:pt x="4767656" y="41681"/>
                  </a:lnTo>
                  <a:lnTo>
                    <a:pt x="4772076" y="41833"/>
                  </a:lnTo>
                  <a:lnTo>
                    <a:pt x="4778273" y="41833"/>
                  </a:lnTo>
                  <a:lnTo>
                    <a:pt x="4819116" y="38976"/>
                  </a:lnTo>
                  <a:lnTo>
                    <a:pt x="4824806" y="25704"/>
                  </a:lnTo>
                  <a:lnTo>
                    <a:pt x="4824806" y="21158"/>
                  </a:lnTo>
                  <a:close/>
                </a:path>
                <a:path w="6494780" h="354964">
                  <a:moveTo>
                    <a:pt x="4858524" y="164795"/>
                  </a:moveTo>
                  <a:lnTo>
                    <a:pt x="4805781" y="132562"/>
                  </a:lnTo>
                  <a:lnTo>
                    <a:pt x="4799889" y="129552"/>
                  </a:lnTo>
                  <a:lnTo>
                    <a:pt x="4796688" y="127914"/>
                  </a:lnTo>
                  <a:lnTo>
                    <a:pt x="4772126" y="115900"/>
                  </a:lnTo>
                  <a:lnTo>
                    <a:pt x="4776292" y="108331"/>
                  </a:lnTo>
                  <a:lnTo>
                    <a:pt x="4776368" y="108153"/>
                  </a:lnTo>
                  <a:lnTo>
                    <a:pt x="4782350" y="93548"/>
                  </a:lnTo>
                  <a:lnTo>
                    <a:pt x="4784052" y="87096"/>
                  </a:lnTo>
                  <a:lnTo>
                    <a:pt x="4784255" y="86347"/>
                  </a:lnTo>
                  <a:lnTo>
                    <a:pt x="4792967" y="85966"/>
                  </a:lnTo>
                  <a:lnTo>
                    <a:pt x="4809642" y="85585"/>
                  </a:lnTo>
                  <a:lnTo>
                    <a:pt x="4843373" y="85585"/>
                  </a:lnTo>
                  <a:lnTo>
                    <a:pt x="4850574" y="85966"/>
                  </a:lnTo>
                  <a:lnTo>
                    <a:pt x="4855870" y="85966"/>
                  </a:lnTo>
                  <a:lnTo>
                    <a:pt x="4855807" y="85585"/>
                  </a:lnTo>
                  <a:lnTo>
                    <a:pt x="4855121" y="81800"/>
                  </a:lnTo>
                  <a:lnTo>
                    <a:pt x="4855121" y="77254"/>
                  </a:lnTo>
                  <a:lnTo>
                    <a:pt x="4854740" y="75730"/>
                  </a:lnTo>
                  <a:lnTo>
                    <a:pt x="4853952" y="70269"/>
                  </a:lnTo>
                  <a:lnTo>
                    <a:pt x="4853876" y="69672"/>
                  </a:lnTo>
                  <a:lnTo>
                    <a:pt x="4853762" y="68910"/>
                  </a:lnTo>
                  <a:lnTo>
                    <a:pt x="4853635" y="68033"/>
                  </a:lnTo>
                  <a:lnTo>
                    <a:pt x="4853559" y="67449"/>
                  </a:lnTo>
                  <a:lnTo>
                    <a:pt x="4853229" y="65125"/>
                  </a:lnTo>
                  <a:lnTo>
                    <a:pt x="4853127" y="64668"/>
                  </a:lnTo>
                  <a:lnTo>
                    <a:pt x="4852848" y="63233"/>
                  </a:lnTo>
                  <a:lnTo>
                    <a:pt x="4849812" y="62090"/>
                  </a:lnTo>
                  <a:lnTo>
                    <a:pt x="4801032" y="67449"/>
                  </a:lnTo>
                  <a:lnTo>
                    <a:pt x="4732693" y="70269"/>
                  </a:lnTo>
                  <a:lnTo>
                    <a:pt x="4706556" y="70269"/>
                  </a:lnTo>
                  <a:lnTo>
                    <a:pt x="4691024" y="69672"/>
                  </a:lnTo>
                  <a:lnTo>
                    <a:pt x="4680407" y="68910"/>
                  </a:lnTo>
                  <a:lnTo>
                    <a:pt x="4678515" y="68910"/>
                  </a:lnTo>
                  <a:lnTo>
                    <a:pt x="4677384" y="71183"/>
                  </a:lnTo>
                  <a:lnTo>
                    <a:pt x="4677765" y="71945"/>
                  </a:lnTo>
                  <a:lnTo>
                    <a:pt x="4679658" y="78003"/>
                  </a:lnTo>
                  <a:lnTo>
                    <a:pt x="4680407" y="82931"/>
                  </a:lnTo>
                  <a:lnTo>
                    <a:pt x="4681931" y="87096"/>
                  </a:lnTo>
                  <a:lnTo>
                    <a:pt x="4681931" y="87477"/>
                  </a:lnTo>
                  <a:lnTo>
                    <a:pt x="4682312" y="87858"/>
                  </a:lnTo>
                  <a:lnTo>
                    <a:pt x="4683061" y="89750"/>
                  </a:lnTo>
                  <a:lnTo>
                    <a:pt x="4685335" y="92405"/>
                  </a:lnTo>
                  <a:lnTo>
                    <a:pt x="4689132" y="92024"/>
                  </a:lnTo>
                  <a:lnTo>
                    <a:pt x="4730432" y="88620"/>
                  </a:lnTo>
                  <a:lnTo>
                    <a:pt x="4735741" y="87858"/>
                  </a:lnTo>
                  <a:lnTo>
                    <a:pt x="4749762" y="87477"/>
                  </a:lnTo>
                  <a:lnTo>
                    <a:pt x="4757344" y="87096"/>
                  </a:lnTo>
                  <a:lnTo>
                    <a:pt x="4757255" y="87477"/>
                  </a:lnTo>
                  <a:lnTo>
                    <a:pt x="4738471" y="127469"/>
                  </a:lnTo>
                  <a:lnTo>
                    <a:pt x="4704842" y="159423"/>
                  </a:lnTo>
                  <a:lnTo>
                    <a:pt x="4667910" y="179197"/>
                  </a:lnTo>
                  <a:lnTo>
                    <a:pt x="4667529" y="179565"/>
                  </a:lnTo>
                  <a:lnTo>
                    <a:pt x="4666767" y="179946"/>
                  </a:lnTo>
                  <a:lnTo>
                    <a:pt x="4664875" y="181089"/>
                  </a:lnTo>
                  <a:lnTo>
                    <a:pt x="4665637" y="182981"/>
                  </a:lnTo>
                  <a:lnTo>
                    <a:pt x="4673968" y="190944"/>
                  </a:lnTo>
                  <a:lnTo>
                    <a:pt x="4677765" y="194348"/>
                  </a:lnTo>
                  <a:lnTo>
                    <a:pt x="4683061" y="193967"/>
                  </a:lnTo>
                  <a:lnTo>
                    <a:pt x="4721237" y="171488"/>
                  </a:lnTo>
                  <a:lnTo>
                    <a:pt x="4750460" y="145808"/>
                  </a:lnTo>
                  <a:lnTo>
                    <a:pt x="4750574" y="145669"/>
                  </a:lnTo>
                  <a:lnTo>
                    <a:pt x="4756112" y="139217"/>
                  </a:lnTo>
                  <a:lnTo>
                    <a:pt x="4763401" y="129552"/>
                  </a:lnTo>
                  <a:lnTo>
                    <a:pt x="4775771" y="135890"/>
                  </a:lnTo>
                  <a:lnTo>
                    <a:pt x="4784179" y="140512"/>
                  </a:lnTo>
                  <a:lnTo>
                    <a:pt x="4816526" y="161645"/>
                  </a:lnTo>
                  <a:lnTo>
                    <a:pt x="4844504" y="186016"/>
                  </a:lnTo>
                  <a:lnTo>
                    <a:pt x="4846777" y="183362"/>
                  </a:lnTo>
                  <a:lnTo>
                    <a:pt x="4849812" y="179197"/>
                  </a:lnTo>
                  <a:lnTo>
                    <a:pt x="4853787" y="173888"/>
                  </a:lnTo>
                  <a:lnTo>
                    <a:pt x="4855553" y="171488"/>
                  </a:lnTo>
                  <a:lnTo>
                    <a:pt x="4855654" y="171272"/>
                  </a:lnTo>
                  <a:lnTo>
                    <a:pt x="4857394" y="167449"/>
                  </a:lnTo>
                  <a:lnTo>
                    <a:pt x="4858524" y="164795"/>
                  </a:lnTo>
                  <a:close/>
                </a:path>
                <a:path w="6494780" h="354964">
                  <a:moveTo>
                    <a:pt x="4883924" y="230352"/>
                  </a:moveTo>
                  <a:lnTo>
                    <a:pt x="4883162" y="226949"/>
                  </a:lnTo>
                  <a:lnTo>
                    <a:pt x="4883074" y="226441"/>
                  </a:lnTo>
                  <a:lnTo>
                    <a:pt x="4881270" y="216331"/>
                  </a:lnTo>
                  <a:lnTo>
                    <a:pt x="4880508" y="213296"/>
                  </a:lnTo>
                  <a:lnTo>
                    <a:pt x="4877854" y="214439"/>
                  </a:lnTo>
                  <a:lnTo>
                    <a:pt x="4866043" y="217779"/>
                  </a:lnTo>
                  <a:lnTo>
                    <a:pt x="4814976" y="226441"/>
                  </a:lnTo>
                  <a:lnTo>
                    <a:pt x="4777803" y="230352"/>
                  </a:lnTo>
                  <a:lnTo>
                    <a:pt x="4777879" y="228981"/>
                  </a:lnTo>
                  <a:lnTo>
                    <a:pt x="4777994" y="226441"/>
                  </a:lnTo>
                  <a:lnTo>
                    <a:pt x="4778108" y="224104"/>
                  </a:lnTo>
                  <a:lnTo>
                    <a:pt x="4778235" y="221716"/>
                  </a:lnTo>
                  <a:lnTo>
                    <a:pt x="4778311" y="219913"/>
                  </a:lnTo>
                  <a:lnTo>
                    <a:pt x="4778426" y="217779"/>
                  </a:lnTo>
                  <a:lnTo>
                    <a:pt x="4778489" y="216331"/>
                  </a:lnTo>
                  <a:lnTo>
                    <a:pt x="4778565" y="214820"/>
                  </a:lnTo>
                  <a:lnTo>
                    <a:pt x="4778680" y="213296"/>
                  </a:lnTo>
                  <a:lnTo>
                    <a:pt x="4779327" y="204965"/>
                  </a:lnTo>
                  <a:lnTo>
                    <a:pt x="4779327" y="189801"/>
                  </a:lnTo>
                  <a:lnTo>
                    <a:pt x="4779988" y="181089"/>
                  </a:lnTo>
                  <a:lnTo>
                    <a:pt x="4780077" y="176161"/>
                  </a:lnTo>
                  <a:lnTo>
                    <a:pt x="4750905" y="176161"/>
                  </a:lnTo>
                  <a:lnTo>
                    <a:pt x="4753927" y="183743"/>
                  </a:lnTo>
                  <a:lnTo>
                    <a:pt x="4753965" y="184035"/>
                  </a:lnTo>
                  <a:lnTo>
                    <a:pt x="4756201" y="202692"/>
                  </a:lnTo>
                  <a:lnTo>
                    <a:pt x="4756201" y="231863"/>
                  </a:lnTo>
                  <a:lnTo>
                    <a:pt x="4724755" y="233387"/>
                  </a:lnTo>
                  <a:lnTo>
                    <a:pt x="4704651" y="233959"/>
                  </a:lnTo>
                  <a:lnTo>
                    <a:pt x="4660443" y="233959"/>
                  </a:lnTo>
                  <a:lnTo>
                    <a:pt x="4654753" y="233387"/>
                  </a:lnTo>
                  <a:lnTo>
                    <a:pt x="4655299" y="233387"/>
                  </a:lnTo>
                  <a:lnTo>
                    <a:pt x="4651235" y="232625"/>
                  </a:lnTo>
                  <a:lnTo>
                    <a:pt x="4649330" y="232244"/>
                  </a:lnTo>
                  <a:lnTo>
                    <a:pt x="4647819" y="234518"/>
                  </a:lnTo>
                  <a:lnTo>
                    <a:pt x="4648200" y="235280"/>
                  </a:lnTo>
                  <a:lnTo>
                    <a:pt x="4649711" y="241719"/>
                  </a:lnTo>
                  <a:lnTo>
                    <a:pt x="4651616" y="248920"/>
                  </a:lnTo>
                  <a:lnTo>
                    <a:pt x="4651718" y="249237"/>
                  </a:lnTo>
                  <a:lnTo>
                    <a:pt x="4653127" y="253098"/>
                  </a:lnTo>
                  <a:lnTo>
                    <a:pt x="4654258" y="256501"/>
                  </a:lnTo>
                  <a:lnTo>
                    <a:pt x="4656531" y="258013"/>
                  </a:lnTo>
                  <a:lnTo>
                    <a:pt x="4673968" y="256501"/>
                  </a:lnTo>
                  <a:lnTo>
                    <a:pt x="4743843" y="252234"/>
                  </a:lnTo>
                  <a:lnTo>
                    <a:pt x="4812525" y="245084"/>
                  </a:lnTo>
                  <a:lnTo>
                    <a:pt x="4851654" y="239204"/>
                  </a:lnTo>
                  <a:lnTo>
                    <a:pt x="4881270" y="232625"/>
                  </a:lnTo>
                  <a:lnTo>
                    <a:pt x="4883924" y="230352"/>
                  </a:lnTo>
                  <a:close/>
                </a:path>
                <a:path w="6494780" h="354964">
                  <a:moveTo>
                    <a:pt x="4921059" y="2971"/>
                  </a:moveTo>
                  <a:lnTo>
                    <a:pt x="4918405" y="2971"/>
                  </a:lnTo>
                  <a:lnTo>
                    <a:pt x="4896802" y="2209"/>
                  </a:lnTo>
                  <a:lnTo>
                    <a:pt x="4893018" y="2209"/>
                  </a:lnTo>
                  <a:lnTo>
                    <a:pt x="4891125" y="4102"/>
                  </a:lnTo>
                  <a:lnTo>
                    <a:pt x="4891875" y="6007"/>
                  </a:lnTo>
                  <a:lnTo>
                    <a:pt x="4893767" y="9791"/>
                  </a:lnTo>
                  <a:lnTo>
                    <a:pt x="4895266" y="29451"/>
                  </a:lnTo>
                  <a:lnTo>
                    <a:pt x="4895545" y="34683"/>
                  </a:lnTo>
                  <a:lnTo>
                    <a:pt x="4895672" y="324332"/>
                  </a:lnTo>
                  <a:lnTo>
                    <a:pt x="4897183" y="324332"/>
                  </a:lnTo>
                  <a:lnTo>
                    <a:pt x="4916513" y="323202"/>
                  </a:lnTo>
                  <a:lnTo>
                    <a:pt x="4918405" y="322821"/>
                  </a:lnTo>
                  <a:lnTo>
                    <a:pt x="4919548" y="320548"/>
                  </a:lnTo>
                  <a:lnTo>
                    <a:pt x="4919650" y="34683"/>
                  </a:lnTo>
                  <a:lnTo>
                    <a:pt x="4919751" y="29451"/>
                  </a:lnTo>
                  <a:lnTo>
                    <a:pt x="4919916" y="20027"/>
                  </a:lnTo>
                  <a:lnTo>
                    <a:pt x="4921059" y="6007"/>
                  </a:lnTo>
                  <a:lnTo>
                    <a:pt x="4921059" y="2971"/>
                  </a:lnTo>
                  <a:close/>
                </a:path>
                <a:path w="6494780" h="354964">
                  <a:moveTo>
                    <a:pt x="5269903" y="151523"/>
                  </a:moveTo>
                  <a:lnTo>
                    <a:pt x="5220030" y="117944"/>
                  </a:lnTo>
                  <a:lnTo>
                    <a:pt x="5173408" y="93548"/>
                  </a:lnTo>
                  <a:lnTo>
                    <a:pt x="5143322" y="78765"/>
                  </a:lnTo>
                  <a:lnTo>
                    <a:pt x="5150891" y="65659"/>
                  </a:lnTo>
                  <a:lnTo>
                    <a:pt x="5153317" y="61264"/>
                  </a:lnTo>
                  <a:lnTo>
                    <a:pt x="5155971" y="56184"/>
                  </a:lnTo>
                  <a:lnTo>
                    <a:pt x="5166817" y="34810"/>
                  </a:lnTo>
                  <a:lnTo>
                    <a:pt x="5170614" y="27228"/>
                  </a:lnTo>
                  <a:lnTo>
                    <a:pt x="5172888" y="24193"/>
                  </a:lnTo>
                  <a:lnTo>
                    <a:pt x="5169090" y="22682"/>
                  </a:lnTo>
                  <a:lnTo>
                    <a:pt x="5143322" y="13576"/>
                  </a:lnTo>
                  <a:lnTo>
                    <a:pt x="5138394" y="12446"/>
                  </a:lnTo>
                  <a:lnTo>
                    <a:pt x="5138394" y="16611"/>
                  </a:lnTo>
                  <a:lnTo>
                    <a:pt x="5138013" y="22682"/>
                  </a:lnTo>
                  <a:lnTo>
                    <a:pt x="5132717" y="40487"/>
                  </a:lnTo>
                  <a:lnTo>
                    <a:pt x="5126266" y="57543"/>
                  </a:lnTo>
                  <a:lnTo>
                    <a:pt x="5123243" y="62471"/>
                  </a:lnTo>
                  <a:lnTo>
                    <a:pt x="5118151" y="72859"/>
                  </a:lnTo>
                  <a:lnTo>
                    <a:pt x="5087632" y="111582"/>
                  </a:lnTo>
                  <a:lnTo>
                    <a:pt x="5057673" y="137502"/>
                  </a:lnTo>
                  <a:lnTo>
                    <a:pt x="5023409" y="160312"/>
                  </a:lnTo>
                  <a:lnTo>
                    <a:pt x="5007280" y="167817"/>
                  </a:lnTo>
                  <a:lnTo>
                    <a:pt x="5006518" y="168579"/>
                  </a:lnTo>
                  <a:lnTo>
                    <a:pt x="5003863" y="170091"/>
                  </a:lnTo>
                  <a:lnTo>
                    <a:pt x="5017884" y="184124"/>
                  </a:lnTo>
                  <a:lnTo>
                    <a:pt x="5024323" y="184873"/>
                  </a:lnTo>
                  <a:lnTo>
                    <a:pt x="5026596" y="183743"/>
                  </a:lnTo>
                  <a:lnTo>
                    <a:pt x="5065585" y="161899"/>
                  </a:lnTo>
                  <a:lnTo>
                    <a:pt x="5107838" y="124726"/>
                  </a:lnTo>
                  <a:lnTo>
                    <a:pt x="5133467" y="93548"/>
                  </a:lnTo>
                  <a:lnTo>
                    <a:pt x="5141392" y="97205"/>
                  </a:lnTo>
                  <a:lnTo>
                    <a:pt x="5179352" y="119100"/>
                  </a:lnTo>
                  <a:lnTo>
                    <a:pt x="5211991" y="140919"/>
                  </a:lnTo>
                  <a:lnTo>
                    <a:pt x="5243804" y="166560"/>
                  </a:lnTo>
                  <a:lnTo>
                    <a:pt x="5251335" y="174650"/>
                  </a:lnTo>
                  <a:lnTo>
                    <a:pt x="5257774" y="168198"/>
                  </a:lnTo>
                  <a:lnTo>
                    <a:pt x="5265737" y="158724"/>
                  </a:lnTo>
                  <a:lnTo>
                    <a:pt x="5268011" y="154559"/>
                  </a:lnTo>
                  <a:lnTo>
                    <a:pt x="5269903" y="151523"/>
                  </a:lnTo>
                  <a:close/>
                </a:path>
                <a:path w="6494780" h="354964">
                  <a:moveTo>
                    <a:pt x="5294160" y="274320"/>
                  </a:moveTo>
                  <a:lnTo>
                    <a:pt x="5292661" y="262331"/>
                  </a:lnTo>
                  <a:lnTo>
                    <a:pt x="5292598" y="261810"/>
                  </a:lnTo>
                  <a:lnTo>
                    <a:pt x="5292522" y="261264"/>
                  </a:lnTo>
                  <a:lnTo>
                    <a:pt x="5292433" y="260502"/>
                  </a:lnTo>
                  <a:lnTo>
                    <a:pt x="5292306" y="259537"/>
                  </a:lnTo>
                  <a:lnTo>
                    <a:pt x="5292255" y="259156"/>
                  </a:lnTo>
                  <a:lnTo>
                    <a:pt x="5292153" y="258330"/>
                  </a:lnTo>
                  <a:lnTo>
                    <a:pt x="5292064" y="257619"/>
                  </a:lnTo>
                  <a:lnTo>
                    <a:pt x="5291887" y="256120"/>
                  </a:lnTo>
                  <a:lnTo>
                    <a:pt x="5291506" y="254228"/>
                  </a:lnTo>
                  <a:lnTo>
                    <a:pt x="5289232" y="251955"/>
                  </a:lnTo>
                  <a:lnTo>
                    <a:pt x="5285435" y="252717"/>
                  </a:lnTo>
                  <a:lnTo>
                    <a:pt x="5278323" y="253834"/>
                  </a:lnTo>
                  <a:lnTo>
                    <a:pt x="5240083" y="257619"/>
                  </a:lnTo>
                  <a:lnTo>
                    <a:pt x="5177879" y="260985"/>
                  </a:lnTo>
                  <a:lnTo>
                    <a:pt x="5168989" y="261264"/>
                  </a:lnTo>
                  <a:lnTo>
                    <a:pt x="5169535" y="261264"/>
                  </a:lnTo>
                  <a:lnTo>
                    <a:pt x="5149012" y="261810"/>
                  </a:lnTo>
                  <a:lnTo>
                    <a:pt x="5149037" y="260985"/>
                  </a:lnTo>
                  <a:lnTo>
                    <a:pt x="5149151" y="256501"/>
                  </a:lnTo>
                  <a:lnTo>
                    <a:pt x="5149278" y="251955"/>
                  </a:lnTo>
                  <a:lnTo>
                    <a:pt x="5150142" y="219748"/>
                  </a:lnTo>
                  <a:lnTo>
                    <a:pt x="5150523" y="209892"/>
                  </a:lnTo>
                  <a:lnTo>
                    <a:pt x="5150561" y="208089"/>
                  </a:lnTo>
                  <a:lnTo>
                    <a:pt x="5150663" y="203212"/>
                  </a:lnTo>
                  <a:lnTo>
                    <a:pt x="5150904" y="191693"/>
                  </a:lnTo>
                  <a:lnTo>
                    <a:pt x="5151666" y="181851"/>
                  </a:lnTo>
                  <a:lnTo>
                    <a:pt x="5151666" y="178054"/>
                  </a:lnTo>
                  <a:lnTo>
                    <a:pt x="5122481" y="178054"/>
                  </a:lnTo>
                  <a:lnTo>
                    <a:pt x="5125517" y="185635"/>
                  </a:lnTo>
                  <a:lnTo>
                    <a:pt x="5126647" y="196621"/>
                  </a:lnTo>
                  <a:lnTo>
                    <a:pt x="5127307" y="203212"/>
                  </a:lnTo>
                  <a:lnTo>
                    <a:pt x="5127650" y="208089"/>
                  </a:lnTo>
                  <a:lnTo>
                    <a:pt x="5127777" y="219748"/>
                  </a:lnTo>
                  <a:lnTo>
                    <a:pt x="5127790" y="262191"/>
                  </a:lnTo>
                  <a:lnTo>
                    <a:pt x="5122786" y="262331"/>
                  </a:lnTo>
                  <a:lnTo>
                    <a:pt x="5036985" y="262331"/>
                  </a:lnTo>
                  <a:lnTo>
                    <a:pt x="5007368" y="261645"/>
                  </a:lnTo>
                  <a:lnTo>
                    <a:pt x="4998364" y="261264"/>
                  </a:lnTo>
                  <a:lnTo>
                    <a:pt x="4991354" y="260642"/>
                  </a:lnTo>
                  <a:lnTo>
                    <a:pt x="4982642" y="259537"/>
                  </a:lnTo>
                  <a:lnTo>
                    <a:pt x="4980749" y="259156"/>
                  </a:lnTo>
                  <a:lnTo>
                    <a:pt x="4979327" y="261645"/>
                  </a:lnTo>
                  <a:lnTo>
                    <a:pt x="4979416" y="262191"/>
                  </a:lnTo>
                  <a:lnTo>
                    <a:pt x="4979492" y="262331"/>
                  </a:lnTo>
                  <a:lnTo>
                    <a:pt x="4979606" y="262572"/>
                  </a:lnTo>
                  <a:lnTo>
                    <a:pt x="4981130" y="269011"/>
                  </a:lnTo>
                  <a:lnTo>
                    <a:pt x="4983404" y="277723"/>
                  </a:lnTo>
                  <a:lnTo>
                    <a:pt x="4985042" y="282270"/>
                  </a:lnTo>
                  <a:lnTo>
                    <a:pt x="4985677" y="284162"/>
                  </a:lnTo>
                  <a:lnTo>
                    <a:pt x="4988699" y="286435"/>
                  </a:lnTo>
                  <a:lnTo>
                    <a:pt x="4992878" y="286067"/>
                  </a:lnTo>
                  <a:lnTo>
                    <a:pt x="5005692" y="284721"/>
                  </a:lnTo>
                  <a:lnTo>
                    <a:pt x="5015852" y="283883"/>
                  </a:lnTo>
                  <a:lnTo>
                    <a:pt x="5028628" y="283184"/>
                  </a:lnTo>
                  <a:lnTo>
                    <a:pt x="5085727" y="280822"/>
                  </a:lnTo>
                  <a:lnTo>
                    <a:pt x="5156644" y="279234"/>
                  </a:lnTo>
                  <a:lnTo>
                    <a:pt x="5173637" y="278980"/>
                  </a:lnTo>
                  <a:lnTo>
                    <a:pt x="5277777" y="278980"/>
                  </a:lnTo>
                  <a:lnTo>
                    <a:pt x="5286959" y="279234"/>
                  </a:lnTo>
                  <a:lnTo>
                    <a:pt x="5291887" y="279234"/>
                  </a:lnTo>
                  <a:lnTo>
                    <a:pt x="5292077" y="278980"/>
                  </a:lnTo>
                  <a:lnTo>
                    <a:pt x="5294160" y="276212"/>
                  </a:lnTo>
                  <a:lnTo>
                    <a:pt x="5294160" y="274320"/>
                  </a:lnTo>
                  <a:close/>
                </a:path>
                <a:path w="6494780" h="354964">
                  <a:moveTo>
                    <a:pt x="5580342" y="56730"/>
                  </a:moveTo>
                  <a:lnTo>
                    <a:pt x="5559069" y="21564"/>
                  </a:lnTo>
                  <a:lnTo>
                    <a:pt x="5556516" y="19215"/>
                  </a:lnTo>
                  <a:lnTo>
                    <a:pt x="5556516" y="59270"/>
                  </a:lnTo>
                  <a:lnTo>
                    <a:pt x="5556402" y="63233"/>
                  </a:lnTo>
                  <a:lnTo>
                    <a:pt x="5556199" y="69672"/>
                  </a:lnTo>
                  <a:lnTo>
                    <a:pt x="5556085" y="71945"/>
                  </a:lnTo>
                  <a:lnTo>
                    <a:pt x="5556047" y="72707"/>
                  </a:lnTo>
                  <a:lnTo>
                    <a:pt x="5538597" y="106616"/>
                  </a:lnTo>
                  <a:lnTo>
                    <a:pt x="5495772" y="120357"/>
                  </a:lnTo>
                  <a:lnTo>
                    <a:pt x="5499913" y="120357"/>
                  </a:lnTo>
                  <a:lnTo>
                    <a:pt x="5457444" y="115925"/>
                  </a:lnTo>
                  <a:lnTo>
                    <a:pt x="5429161" y="86156"/>
                  </a:lnTo>
                  <a:lnTo>
                    <a:pt x="5428894" y="72707"/>
                  </a:lnTo>
                  <a:lnTo>
                    <a:pt x="5429008" y="63233"/>
                  </a:lnTo>
                  <a:lnTo>
                    <a:pt x="5451957" y="32639"/>
                  </a:lnTo>
                  <a:lnTo>
                    <a:pt x="5494490" y="21869"/>
                  </a:lnTo>
                  <a:lnTo>
                    <a:pt x="5503672" y="21564"/>
                  </a:lnTo>
                  <a:lnTo>
                    <a:pt x="5543588" y="35420"/>
                  </a:lnTo>
                  <a:lnTo>
                    <a:pt x="5556516" y="59270"/>
                  </a:lnTo>
                  <a:lnTo>
                    <a:pt x="5556516" y="19215"/>
                  </a:lnTo>
                  <a:lnTo>
                    <a:pt x="5517019" y="4368"/>
                  </a:lnTo>
                  <a:lnTo>
                    <a:pt x="5507634" y="3784"/>
                  </a:lnTo>
                  <a:lnTo>
                    <a:pt x="5482882" y="4368"/>
                  </a:lnTo>
                  <a:lnTo>
                    <a:pt x="5479821" y="4368"/>
                  </a:lnTo>
                  <a:lnTo>
                    <a:pt x="5437467" y="18783"/>
                  </a:lnTo>
                  <a:lnTo>
                    <a:pt x="5410720" y="46824"/>
                  </a:lnTo>
                  <a:lnTo>
                    <a:pt x="5405945" y="61074"/>
                  </a:lnTo>
                  <a:lnTo>
                    <a:pt x="5405945" y="85204"/>
                  </a:lnTo>
                  <a:lnTo>
                    <a:pt x="5430253" y="123317"/>
                  </a:lnTo>
                  <a:lnTo>
                    <a:pt x="5469242" y="138760"/>
                  </a:lnTo>
                  <a:lnTo>
                    <a:pt x="5477357" y="139395"/>
                  </a:lnTo>
                  <a:lnTo>
                    <a:pt x="5492928" y="139395"/>
                  </a:lnTo>
                  <a:lnTo>
                    <a:pt x="5509361" y="138760"/>
                  </a:lnTo>
                  <a:lnTo>
                    <a:pt x="5508218" y="138760"/>
                  </a:lnTo>
                  <a:lnTo>
                    <a:pt x="5517248" y="137642"/>
                  </a:lnTo>
                  <a:lnTo>
                    <a:pt x="5555399" y="120700"/>
                  </a:lnTo>
                  <a:lnTo>
                    <a:pt x="5578335" y="89522"/>
                  </a:lnTo>
                  <a:lnTo>
                    <a:pt x="5580253" y="61074"/>
                  </a:lnTo>
                  <a:lnTo>
                    <a:pt x="5580342" y="56730"/>
                  </a:lnTo>
                  <a:close/>
                </a:path>
                <a:path w="6494780" h="354964">
                  <a:moveTo>
                    <a:pt x="5601690" y="337604"/>
                  </a:moveTo>
                  <a:lnTo>
                    <a:pt x="5601309" y="333438"/>
                  </a:lnTo>
                  <a:lnTo>
                    <a:pt x="5598947" y="320141"/>
                  </a:lnTo>
                  <a:lnTo>
                    <a:pt x="5598909" y="319938"/>
                  </a:lnTo>
                  <a:lnTo>
                    <a:pt x="5598820" y="319417"/>
                  </a:lnTo>
                  <a:lnTo>
                    <a:pt x="5598490" y="317563"/>
                  </a:lnTo>
                  <a:lnTo>
                    <a:pt x="5597906" y="314490"/>
                  </a:lnTo>
                  <a:lnTo>
                    <a:pt x="5595632" y="312216"/>
                  </a:lnTo>
                  <a:lnTo>
                    <a:pt x="5586107" y="314096"/>
                  </a:lnTo>
                  <a:lnTo>
                    <a:pt x="5581485" y="314845"/>
                  </a:lnTo>
                  <a:lnTo>
                    <a:pt x="5542940" y="318566"/>
                  </a:lnTo>
                  <a:lnTo>
                    <a:pt x="5500903" y="320141"/>
                  </a:lnTo>
                  <a:lnTo>
                    <a:pt x="5449341" y="320141"/>
                  </a:lnTo>
                  <a:lnTo>
                    <a:pt x="5441607" y="319938"/>
                  </a:lnTo>
                  <a:lnTo>
                    <a:pt x="5442242" y="319938"/>
                  </a:lnTo>
                  <a:lnTo>
                    <a:pt x="5436616" y="319747"/>
                  </a:lnTo>
                  <a:lnTo>
                    <a:pt x="5437073" y="319747"/>
                  </a:lnTo>
                  <a:lnTo>
                    <a:pt x="5430774" y="319417"/>
                  </a:lnTo>
                  <a:lnTo>
                    <a:pt x="5425846" y="316001"/>
                  </a:lnTo>
                  <a:lnTo>
                    <a:pt x="5425910" y="270903"/>
                  </a:lnTo>
                  <a:lnTo>
                    <a:pt x="5426227" y="260286"/>
                  </a:lnTo>
                  <a:lnTo>
                    <a:pt x="5426494" y="254228"/>
                  </a:lnTo>
                  <a:lnTo>
                    <a:pt x="5426608" y="248170"/>
                  </a:lnTo>
                  <a:lnTo>
                    <a:pt x="5424716" y="247789"/>
                  </a:lnTo>
                  <a:lnTo>
                    <a:pt x="5423954" y="247789"/>
                  </a:lnTo>
                  <a:lnTo>
                    <a:pt x="5413718" y="247027"/>
                  </a:lnTo>
                  <a:lnTo>
                    <a:pt x="5402732" y="246646"/>
                  </a:lnTo>
                  <a:lnTo>
                    <a:pt x="5397043" y="246646"/>
                  </a:lnTo>
                  <a:lnTo>
                    <a:pt x="5397157" y="247027"/>
                  </a:lnTo>
                  <a:lnTo>
                    <a:pt x="5399316" y="254228"/>
                  </a:lnTo>
                  <a:lnTo>
                    <a:pt x="5401970" y="270903"/>
                  </a:lnTo>
                  <a:lnTo>
                    <a:pt x="5402084" y="312216"/>
                  </a:lnTo>
                  <a:lnTo>
                    <a:pt x="5402211" y="317563"/>
                  </a:lnTo>
                  <a:lnTo>
                    <a:pt x="5425224" y="339382"/>
                  </a:lnTo>
                  <a:lnTo>
                    <a:pt x="5472989" y="339382"/>
                  </a:lnTo>
                  <a:lnTo>
                    <a:pt x="5496865" y="338988"/>
                  </a:lnTo>
                  <a:lnTo>
                    <a:pt x="5495201" y="338988"/>
                  </a:lnTo>
                  <a:lnTo>
                    <a:pt x="5564530" y="337604"/>
                  </a:lnTo>
                  <a:lnTo>
                    <a:pt x="5601690" y="337604"/>
                  </a:lnTo>
                  <a:close/>
                </a:path>
                <a:path w="6494780" h="354964">
                  <a:moveTo>
                    <a:pt x="5652478" y="195110"/>
                  </a:moveTo>
                  <a:lnTo>
                    <a:pt x="5652401" y="194068"/>
                  </a:lnTo>
                  <a:lnTo>
                    <a:pt x="5652097" y="189801"/>
                  </a:lnTo>
                  <a:lnTo>
                    <a:pt x="5650776" y="180149"/>
                  </a:lnTo>
                  <a:lnTo>
                    <a:pt x="5650738" y="179882"/>
                  </a:lnTo>
                  <a:lnTo>
                    <a:pt x="5650623" y="179044"/>
                  </a:lnTo>
                  <a:lnTo>
                    <a:pt x="5650522" y="178320"/>
                  </a:lnTo>
                  <a:lnTo>
                    <a:pt x="5650433" y="177647"/>
                  </a:lnTo>
                  <a:lnTo>
                    <a:pt x="5650331" y="176898"/>
                  </a:lnTo>
                  <a:lnTo>
                    <a:pt x="5650230" y="176161"/>
                  </a:lnTo>
                  <a:lnTo>
                    <a:pt x="5649823" y="173126"/>
                  </a:lnTo>
                  <a:lnTo>
                    <a:pt x="5649442" y="171234"/>
                  </a:lnTo>
                  <a:lnTo>
                    <a:pt x="5647169" y="168960"/>
                  </a:lnTo>
                  <a:lnTo>
                    <a:pt x="5643372" y="169722"/>
                  </a:lnTo>
                  <a:lnTo>
                    <a:pt x="5637403" y="170840"/>
                  </a:lnTo>
                  <a:lnTo>
                    <a:pt x="5596864" y="174599"/>
                  </a:lnTo>
                  <a:lnTo>
                    <a:pt x="5550573" y="176898"/>
                  </a:lnTo>
                  <a:lnTo>
                    <a:pt x="5512460" y="178320"/>
                  </a:lnTo>
                  <a:lnTo>
                    <a:pt x="5512816" y="178320"/>
                  </a:lnTo>
                  <a:lnTo>
                    <a:pt x="5447068" y="179882"/>
                  </a:lnTo>
                  <a:lnTo>
                    <a:pt x="5429732" y="179882"/>
                  </a:lnTo>
                  <a:lnTo>
                    <a:pt x="5405869" y="180149"/>
                  </a:lnTo>
                  <a:lnTo>
                    <a:pt x="5393855" y="180149"/>
                  </a:lnTo>
                  <a:lnTo>
                    <a:pt x="5381574" y="179882"/>
                  </a:lnTo>
                  <a:lnTo>
                    <a:pt x="5382323" y="179882"/>
                  </a:lnTo>
                  <a:lnTo>
                    <a:pt x="5352961" y="178765"/>
                  </a:lnTo>
                  <a:lnTo>
                    <a:pt x="5353228" y="178765"/>
                  </a:lnTo>
                  <a:lnTo>
                    <a:pt x="5344934" y="178320"/>
                  </a:lnTo>
                  <a:lnTo>
                    <a:pt x="5337924" y="177647"/>
                  </a:lnTo>
                  <a:lnTo>
                    <a:pt x="5328539" y="176453"/>
                  </a:lnTo>
                  <a:lnTo>
                    <a:pt x="5328780" y="176453"/>
                  </a:lnTo>
                  <a:lnTo>
                    <a:pt x="5327320" y="176161"/>
                  </a:lnTo>
                  <a:lnTo>
                    <a:pt x="5325821" y="178765"/>
                  </a:lnTo>
                  <a:lnTo>
                    <a:pt x="5325910" y="179044"/>
                  </a:lnTo>
                  <a:lnTo>
                    <a:pt x="5326177" y="179565"/>
                  </a:lnTo>
                  <a:lnTo>
                    <a:pt x="5326253" y="179882"/>
                  </a:lnTo>
                  <a:lnTo>
                    <a:pt x="5326316" y="180149"/>
                  </a:lnTo>
                  <a:lnTo>
                    <a:pt x="5327701" y="186016"/>
                  </a:lnTo>
                  <a:lnTo>
                    <a:pt x="5329948" y="194297"/>
                  </a:lnTo>
                  <a:lnTo>
                    <a:pt x="5331536" y="198678"/>
                  </a:lnTo>
                  <a:lnTo>
                    <a:pt x="5332247" y="200799"/>
                  </a:lnTo>
                  <a:lnTo>
                    <a:pt x="5335270" y="203073"/>
                  </a:lnTo>
                  <a:lnTo>
                    <a:pt x="5339448" y="202692"/>
                  </a:lnTo>
                  <a:lnTo>
                    <a:pt x="5348871" y="201574"/>
                  </a:lnTo>
                  <a:lnTo>
                    <a:pt x="5357368" y="200799"/>
                  </a:lnTo>
                  <a:lnTo>
                    <a:pt x="5357787" y="200799"/>
                  </a:lnTo>
                  <a:lnTo>
                    <a:pt x="5366728" y="200266"/>
                  </a:lnTo>
                  <a:lnTo>
                    <a:pt x="5400395" y="198678"/>
                  </a:lnTo>
                  <a:lnTo>
                    <a:pt x="5447449" y="197002"/>
                  </a:lnTo>
                  <a:lnTo>
                    <a:pt x="5447550" y="198678"/>
                  </a:lnTo>
                  <a:lnTo>
                    <a:pt x="5447665" y="200799"/>
                  </a:lnTo>
                  <a:lnTo>
                    <a:pt x="5447779" y="202692"/>
                  </a:lnTo>
                  <a:lnTo>
                    <a:pt x="5447881" y="204457"/>
                  </a:lnTo>
                  <a:lnTo>
                    <a:pt x="5448084" y="209727"/>
                  </a:lnTo>
                  <a:lnTo>
                    <a:pt x="5448020" y="223723"/>
                  </a:lnTo>
                  <a:lnTo>
                    <a:pt x="5447893" y="232130"/>
                  </a:lnTo>
                  <a:lnTo>
                    <a:pt x="5447754" y="237744"/>
                  </a:lnTo>
                  <a:lnTo>
                    <a:pt x="5447665" y="239699"/>
                  </a:lnTo>
                  <a:lnTo>
                    <a:pt x="5447512" y="243065"/>
                  </a:lnTo>
                  <a:lnTo>
                    <a:pt x="5446319" y="263321"/>
                  </a:lnTo>
                  <a:lnTo>
                    <a:pt x="5445264" y="271665"/>
                  </a:lnTo>
                  <a:lnTo>
                    <a:pt x="5445176" y="274320"/>
                  </a:lnTo>
                  <a:lnTo>
                    <a:pt x="5446687" y="274320"/>
                  </a:lnTo>
                  <a:lnTo>
                    <a:pt x="5468671" y="272796"/>
                  </a:lnTo>
                  <a:lnTo>
                    <a:pt x="5468759" y="272046"/>
                  </a:lnTo>
                  <a:lnTo>
                    <a:pt x="5468874" y="270903"/>
                  </a:lnTo>
                  <a:lnTo>
                    <a:pt x="5469814" y="262191"/>
                  </a:lnTo>
                  <a:lnTo>
                    <a:pt x="5470690" y="252933"/>
                  </a:lnTo>
                  <a:lnTo>
                    <a:pt x="5470791" y="251574"/>
                  </a:lnTo>
                  <a:lnTo>
                    <a:pt x="5471185" y="246456"/>
                  </a:lnTo>
                  <a:lnTo>
                    <a:pt x="5471465" y="239699"/>
                  </a:lnTo>
                  <a:lnTo>
                    <a:pt x="5471503" y="237744"/>
                  </a:lnTo>
                  <a:lnTo>
                    <a:pt x="5471922" y="219481"/>
                  </a:lnTo>
                  <a:lnTo>
                    <a:pt x="5472036" y="212636"/>
                  </a:lnTo>
                  <a:lnTo>
                    <a:pt x="5472074" y="197002"/>
                  </a:lnTo>
                  <a:lnTo>
                    <a:pt x="5472087" y="196240"/>
                  </a:lnTo>
                  <a:lnTo>
                    <a:pt x="5536514" y="194729"/>
                  </a:lnTo>
                  <a:lnTo>
                    <a:pt x="5536514" y="273177"/>
                  </a:lnTo>
                  <a:lnTo>
                    <a:pt x="5538025" y="273177"/>
                  </a:lnTo>
                  <a:lnTo>
                    <a:pt x="5556593" y="272046"/>
                  </a:lnTo>
                  <a:lnTo>
                    <a:pt x="5560377" y="271665"/>
                  </a:lnTo>
                  <a:lnTo>
                    <a:pt x="5560377" y="194729"/>
                  </a:lnTo>
                  <a:lnTo>
                    <a:pt x="5560377" y="194297"/>
                  </a:lnTo>
                  <a:lnTo>
                    <a:pt x="5573928" y="194297"/>
                  </a:lnTo>
                  <a:lnTo>
                    <a:pt x="5587974" y="194068"/>
                  </a:lnTo>
                  <a:lnTo>
                    <a:pt x="5632132" y="194068"/>
                  </a:lnTo>
                  <a:lnTo>
                    <a:pt x="5637796" y="194297"/>
                  </a:lnTo>
                  <a:lnTo>
                    <a:pt x="5644896" y="194729"/>
                  </a:lnTo>
                  <a:lnTo>
                    <a:pt x="5652478" y="195110"/>
                  </a:lnTo>
                  <a:close/>
                </a:path>
                <a:path w="6494780" h="354964">
                  <a:moveTo>
                    <a:pt x="5969851" y="269011"/>
                  </a:moveTo>
                  <a:lnTo>
                    <a:pt x="5842520" y="269011"/>
                  </a:lnTo>
                  <a:lnTo>
                    <a:pt x="5852592" y="258051"/>
                  </a:lnTo>
                  <a:lnTo>
                    <a:pt x="5859196" y="250939"/>
                  </a:lnTo>
                  <a:lnTo>
                    <a:pt x="5865215" y="244576"/>
                  </a:lnTo>
                  <a:lnTo>
                    <a:pt x="5881890" y="227215"/>
                  </a:lnTo>
                  <a:lnTo>
                    <a:pt x="5887326" y="221475"/>
                  </a:lnTo>
                  <a:lnTo>
                    <a:pt x="5919101" y="186715"/>
                  </a:lnTo>
                  <a:lnTo>
                    <a:pt x="5948629" y="145275"/>
                  </a:lnTo>
                  <a:lnTo>
                    <a:pt x="5963920" y="108470"/>
                  </a:lnTo>
                  <a:lnTo>
                    <a:pt x="5964136" y="95059"/>
                  </a:lnTo>
                  <a:lnTo>
                    <a:pt x="5964098" y="88620"/>
                  </a:lnTo>
                  <a:lnTo>
                    <a:pt x="5946089" y="41998"/>
                  </a:lnTo>
                  <a:lnTo>
                    <a:pt x="5911583" y="21424"/>
                  </a:lnTo>
                  <a:lnTo>
                    <a:pt x="5908738" y="21424"/>
                  </a:lnTo>
                  <a:lnTo>
                    <a:pt x="5891403" y="21158"/>
                  </a:lnTo>
                  <a:lnTo>
                    <a:pt x="5852363" y="28270"/>
                  </a:lnTo>
                  <a:lnTo>
                    <a:pt x="5819140" y="56565"/>
                  </a:lnTo>
                  <a:lnTo>
                    <a:pt x="5808027" y="87858"/>
                  </a:lnTo>
                  <a:lnTo>
                    <a:pt x="5810682" y="87858"/>
                  </a:lnTo>
                  <a:lnTo>
                    <a:pt x="5830011" y="91274"/>
                  </a:lnTo>
                  <a:lnTo>
                    <a:pt x="5832284" y="91274"/>
                  </a:lnTo>
                  <a:lnTo>
                    <a:pt x="5832665" y="88620"/>
                  </a:lnTo>
                  <a:lnTo>
                    <a:pt x="5836386" y="75717"/>
                  </a:lnTo>
                  <a:lnTo>
                    <a:pt x="5866968" y="43853"/>
                  </a:lnTo>
                  <a:lnTo>
                    <a:pt x="5887237" y="41998"/>
                  </a:lnTo>
                  <a:lnTo>
                    <a:pt x="5902414" y="41998"/>
                  </a:lnTo>
                  <a:lnTo>
                    <a:pt x="5933732" y="66497"/>
                  </a:lnTo>
                  <a:lnTo>
                    <a:pt x="5939218" y="85204"/>
                  </a:lnTo>
                  <a:lnTo>
                    <a:pt x="5939333" y="88620"/>
                  </a:lnTo>
                  <a:lnTo>
                    <a:pt x="5939409" y="91274"/>
                  </a:lnTo>
                  <a:lnTo>
                    <a:pt x="5939523" y="109423"/>
                  </a:lnTo>
                  <a:lnTo>
                    <a:pt x="5938050" y="119011"/>
                  </a:lnTo>
                  <a:lnTo>
                    <a:pt x="5916485" y="154457"/>
                  </a:lnTo>
                  <a:lnTo>
                    <a:pt x="5884964" y="192455"/>
                  </a:lnTo>
                  <a:lnTo>
                    <a:pt x="5876175" y="202552"/>
                  </a:lnTo>
                  <a:lnTo>
                    <a:pt x="5870118" y="209296"/>
                  </a:lnTo>
                  <a:lnTo>
                    <a:pt x="5863945" y="215722"/>
                  </a:lnTo>
                  <a:lnTo>
                    <a:pt x="5839942" y="239737"/>
                  </a:lnTo>
                  <a:lnTo>
                    <a:pt x="5815990" y="263321"/>
                  </a:lnTo>
                  <a:lnTo>
                    <a:pt x="5810682" y="269011"/>
                  </a:lnTo>
                  <a:lnTo>
                    <a:pt x="5810682" y="290233"/>
                  </a:lnTo>
                  <a:lnTo>
                    <a:pt x="5812955" y="290233"/>
                  </a:lnTo>
                  <a:lnTo>
                    <a:pt x="5969851" y="289852"/>
                  </a:lnTo>
                  <a:lnTo>
                    <a:pt x="5969851" y="269011"/>
                  </a:lnTo>
                  <a:close/>
                </a:path>
                <a:path w="6494780" h="354964">
                  <a:moveTo>
                    <a:pt x="6178093" y="153797"/>
                  </a:moveTo>
                  <a:lnTo>
                    <a:pt x="6177775" y="114071"/>
                  </a:lnTo>
                  <a:lnTo>
                    <a:pt x="6169380" y="73355"/>
                  </a:lnTo>
                  <a:lnTo>
                    <a:pt x="6153467" y="47663"/>
                  </a:lnTo>
                  <a:lnTo>
                    <a:pt x="6153467" y="153797"/>
                  </a:lnTo>
                  <a:lnTo>
                    <a:pt x="6153467" y="163271"/>
                  </a:lnTo>
                  <a:lnTo>
                    <a:pt x="6151689" y="216115"/>
                  </a:lnTo>
                  <a:lnTo>
                    <a:pt x="6130569" y="263105"/>
                  </a:lnTo>
                  <a:lnTo>
                    <a:pt x="6094730" y="274688"/>
                  </a:lnTo>
                  <a:lnTo>
                    <a:pt x="6076975" y="274269"/>
                  </a:lnTo>
                  <a:lnTo>
                    <a:pt x="6041974" y="230454"/>
                  </a:lnTo>
                  <a:lnTo>
                    <a:pt x="6035980" y="163271"/>
                  </a:lnTo>
                  <a:lnTo>
                    <a:pt x="6035980" y="153797"/>
                  </a:lnTo>
                  <a:lnTo>
                    <a:pt x="6037758" y="99390"/>
                  </a:lnTo>
                  <a:lnTo>
                    <a:pt x="6058890" y="53276"/>
                  </a:lnTo>
                  <a:lnTo>
                    <a:pt x="6094730" y="41998"/>
                  </a:lnTo>
                  <a:lnTo>
                    <a:pt x="6112472" y="42418"/>
                  </a:lnTo>
                  <a:lnTo>
                    <a:pt x="6147473" y="85077"/>
                  </a:lnTo>
                  <a:lnTo>
                    <a:pt x="6153467" y="153797"/>
                  </a:lnTo>
                  <a:lnTo>
                    <a:pt x="6153467" y="47663"/>
                  </a:lnTo>
                  <a:lnTo>
                    <a:pt x="6119368" y="21666"/>
                  </a:lnTo>
                  <a:lnTo>
                    <a:pt x="6094730" y="21158"/>
                  </a:lnTo>
                  <a:lnTo>
                    <a:pt x="6070079" y="21666"/>
                  </a:lnTo>
                  <a:lnTo>
                    <a:pt x="6032004" y="53568"/>
                  </a:lnTo>
                  <a:lnTo>
                    <a:pt x="6013932" y="90398"/>
                  </a:lnTo>
                  <a:lnTo>
                    <a:pt x="6011634" y="119646"/>
                  </a:lnTo>
                  <a:lnTo>
                    <a:pt x="6011354" y="153797"/>
                  </a:lnTo>
                  <a:lnTo>
                    <a:pt x="6011354" y="163271"/>
                  </a:lnTo>
                  <a:lnTo>
                    <a:pt x="6011672" y="202780"/>
                  </a:lnTo>
                  <a:lnTo>
                    <a:pt x="6020066" y="243433"/>
                  </a:lnTo>
                  <a:lnTo>
                    <a:pt x="6044603" y="282168"/>
                  </a:lnTo>
                  <a:lnTo>
                    <a:pt x="6094730" y="295910"/>
                  </a:lnTo>
                  <a:lnTo>
                    <a:pt x="6119368" y="295402"/>
                  </a:lnTo>
                  <a:lnTo>
                    <a:pt x="6157442" y="263321"/>
                  </a:lnTo>
                  <a:lnTo>
                    <a:pt x="6175514" y="226377"/>
                  </a:lnTo>
                  <a:lnTo>
                    <a:pt x="6177826" y="196354"/>
                  </a:lnTo>
                  <a:lnTo>
                    <a:pt x="6178093" y="163271"/>
                  </a:lnTo>
                  <a:lnTo>
                    <a:pt x="6178093" y="153797"/>
                  </a:lnTo>
                  <a:close/>
                </a:path>
                <a:path w="6494780" h="354964">
                  <a:moveTo>
                    <a:pt x="6331394" y="93929"/>
                  </a:moveTo>
                  <a:lnTo>
                    <a:pt x="6325552" y="49847"/>
                  </a:lnTo>
                  <a:lnTo>
                    <a:pt x="6316624" y="37833"/>
                  </a:lnTo>
                  <a:lnTo>
                    <a:pt x="6311303" y="31356"/>
                  </a:lnTo>
                  <a:lnTo>
                    <a:pt x="6311303" y="93929"/>
                  </a:lnTo>
                  <a:lnTo>
                    <a:pt x="6311303" y="99987"/>
                  </a:lnTo>
                  <a:lnTo>
                    <a:pt x="6311163" y="116852"/>
                  </a:lnTo>
                  <a:lnTo>
                    <a:pt x="6292240" y="154368"/>
                  </a:lnTo>
                  <a:lnTo>
                    <a:pt x="6274549" y="156070"/>
                  </a:lnTo>
                  <a:lnTo>
                    <a:pt x="6263665" y="155867"/>
                  </a:lnTo>
                  <a:lnTo>
                    <a:pt x="6237922" y="116852"/>
                  </a:lnTo>
                  <a:lnTo>
                    <a:pt x="6237783" y="99987"/>
                  </a:lnTo>
                  <a:lnTo>
                    <a:pt x="6237783" y="93929"/>
                  </a:lnTo>
                  <a:lnTo>
                    <a:pt x="6246876" y="51473"/>
                  </a:lnTo>
                  <a:lnTo>
                    <a:pt x="6274549" y="37833"/>
                  </a:lnTo>
                  <a:lnTo>
                    <a:pt x="6285636" y="38049"/>
                  </a:lnTo>
                  <a:lnTo>
                    <a:pt x="6311163" y="77063"/>
                  </a:lnTo>
                  <a:lnTo>
                    <a:pt x="6311303" y="93929"/>
                  </a:lnTo>
                  <a:lnTo>
                    <a:pt x="6311303" y="31356"/>
                  </a:lnTo>
                  <a:lnTo>
                    <a:pt x="6309106" y="28676"/>
                  </a:lnTo>
                  <a:lnTo>
                    <a:pt x="6301803" y="23393"/>
                  </a:lnTo>
                  <a:lnTo>
                    <a:pt x="6291631" y="21437"/>
                  </a:lnTo>
                  <a:lnTo>
                    <a:pt x="6274549" y="21158"/>
                  </a:lnTo>
                  <a:lnTo>
                    <a:pt x="6257671" y="21437"/>
                  </a:lnTo>
                  <a:lnTo>
                    <a:pt x="6223609" y="49847"/>
                  </a:lnTo>
                  <a:lnTo>
                    <a:pt x="6217704" y="93929"/>
                  </a:lnTo>
                  <a:lnTo>
                    <a:pt x="6217704" y="99987"/>
                  </a:lnTo>
                  <a:lnTo>
                    <a:pt x="6223609" y="144056"/>
                  </a:lnTo>
                  <a:lnTo>
                    <a:pt x="6257671" y="172466"/>
                  </a:lnTo>
                  <a:lnTo>
                    <a:pt x="6274549" y="172745"/>
                  </a:lnTo>
                  <a:lnTo>
                    <a:pt x="6291631" y="172466"/>
                  </a:lnTo>
                  <a:lnTo>
                    <a:pt x="6301803" y="170522"/>
                  </a:lnTo>
                  <a:lnTo>
                    <a:pt x="6309106" y="165239"/>
                  </a:lnTo>
                  <a:lnTo>
                    <a:pt x="6316624" y="156070"/>
                  </a:lnTo>
                  <a:lnTo>
                    <a:pt x="6317564" y="154940"/>
                  </a:lnTo>
                  <a:lnTo>
                    <a:pt x="6325552" y="144056"/>
                  </a:lnTo>
                  <a:lnTo>
                    <a:pt x="6329667" y="134708"/>
                  </a:lnTo>
                  <a:lnTo>
                    <a:pt x="6329731" y="134099"/>
                  </a:lnTo>
                  <a:lnTo>
                    <a:pt x="6331178" y="121742"/>
                  </a:lnTo>
                  <a:lnTo>
                    <a:pt x="6331229" y="116852"/>
                  </a:lnTo>
                  <a:lnTo>
                    <a:pt x="6331394" y="99987"/>
                  </a:lnTo>
                  <a:lnTo>
                    <a:pt x="6331394" y="93929"/>
                  </a:lnTo>
                  <a:close/>
                </a:path>
                <a:path w="6494780" h="354964">
                  <a:moveTo>
                    <a:pt x="6445085" y="21158"/>
                  </a:moveTo>
                  <a:lnTo>
                    <a:pt x="6425755" y="21158"/>
                  </a:lnTo>
                  <a:lnTo>
                    <a:pt x="6266967" y="294017"/>
                  </a:lnTo>
                  <a:lnTo>
                    <a:pt x="6285916" y="294017"/>
                  </a:lnTo>
                  <a:lnTo>
                    <a:pt x="6445085" y="21158"/>
                  </a:lnTo>
                  <a:close/>
                </a:path>
                <a:path w="6494780" h="354964">
                  <a:moveTo>
                    <a:pt x="6494348" y="215188"/>
                  </a:moveTo>
                  <a:lnTo>
                    <a:pt x="6488519" y="171119"/>
                  </a:lnTo>
                  <a:lnTo>
                    <a:pt x="6479578" y="159105"/>
                  </a:lnTo>
                  <a:lnTo>
                    <a:pt x="6474269" y="152641"/>
                  </a:lnTo>
                  <a:lnTo>
                    <a:pt x="6474269" y="215188"/>
                  </a:lnTo>
                  <a:lnTo>
                    <a:pt x="6474269" y="221259"/>
                  </a:lnTo>
                  <a:lnTo>
                    <a:pt x="6474130" y="238125"/>
                  </a:lnTo>
                  <a:lnTo>
                    <a:pt x="6455194" y="275640"/>
                  </a:lnTo>
                  <a:lnTo>
                    <a:pt x="6437503" y="277342"/>
                  </a:lnTo>
                  <a:lnTo>
                    <a:pt x="6426632" y="277126"/>
                  </a:lnTo>
                  <a:lnTo>
                    <a:pt x="6400889" y="238125"/>
                  </a:lnTo>
                  <a:lnTo>
                    <a:pt x="6400749" y="221259"/>
                  </a:lnTo>
                  <a:lnTo>
                    <a:pt x="6400749" y="215188"/>
                  </a:lnTo>
                  <a:lnTo>
                    <a:pt x="6409842" y="172745"/>
                  </a:lnTo>
                  <a:lnTo>
                    <a:pt x="6437503" y="159105"/>
                  </a:lnTo>
                  <a:lnTo>
                    <a:pt x="6448603" y="159321"/>
                  </a:lnTo>
                  <a:lnTo>
                    <a:pt x="6474130" y="198335"/>
                  </a:lnTo>
                  <a:lnTo>
                    <a:pt x="6474269" y="215188"/>
                  </a:lnTo>
                  <a:lnTo>
                    <a:pt x="6474269" y="152641"/>
                  </a:lnTo>
                  <a:lnTo>
                    <a:pt x="6472060" y="149948"/>
                  </a:lnTo>
                  <a:lnTo>
                    <a:pt x="6464770" y="144653"/>
                  </a:lnTo>
                  <a:lnTo>
                    <a:pt x="6454584" y="142709"/>
                  </a:lnTo>
                  <a:lnTo>
                    <a:pt x="6437503" y="142430"/>
                  </a:lnTo>
                  <a:lnTo>
                    <a:pt x="6420637" y="142709"/>
                  </a:lnTo>
                  <a:lnTo>
                    <a:pt x="6386576" y="171119"/>
                  </a:lnTo>
                  <a:lnTo>
                    <a:pt x="6380658" y="215188"/>
                  </a:lnTo>
                  <a:lnTo>
                    <a:pt x="6380658" y="221259"/>
                  </a:lnTo>
                  <a:lnTo>
                    <a:pt x="6386576" y="265328"/>
                  </a:lnTo>
                  <a:lnTo>
                    <a:pt x="6420637" y="293738"/>
                  </a:lnTo>
                  <a:lnTo>
                    <a:pt x="6437503" y="294017"/>
                  </a:lnTo>
                  <a:lnTo>
                    <a:pt x="6454584" y="293738"/>
                  </a:lnTo>
                  <a:lnTo>
                    <a:pt x="6464770" y="291795"/>
                  </a:lnTo>
                  <a:lnTo>
                    <a:pt x="6472060" y="286512"/>
                  </a:lnTo>
                  <a:lnTo>
                    <a:pt x="6479578" y="277342"/>
                  </a:lnTo>
                  <a:lnTo>
                    <a:pt x="6480518" y="276212"/>
                  </a:lnTo>
                  <a:lnTo>
                    <a:pt x="6494183" y="238125"/>
                  </a:lnTo>
                  <a:lnTo>
                    <a:pt x="6494348" y="221259"/>
                  </a:lnTo>
                  <a:lnTo>
                    <a:pt x="6494348" y="21518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71285" y="5734651"/>
              <a:ext cx="189865" cy="274955"/>
            </a:xfrm>
            <a:custGeom>
              <a:avLst/>
              <a:gdLst/>
              <a:ahLst/>
              <a:cxnLst/>
              <a:rect l="l" t="t" r="r" b="b"/>
              <a:pathLst>
                <a:path w="189864" h="274954">
                  <a:moveTo>
                    <a:pt x="189485" y="192138"/>
                  </a:moveTo>
                  <a:lnTo>
                    <a:pt x="0" y="192138"/>
                  </a:lnTo>
                  <a:lnTo>
                    <a:pt x="0" y="170537"/>
                  </a:lnTo>
                  <a:lnTo>
                    <a:pt x="123923" y="1515"/>
                  </a:lnTo>
                  <a:lnTo>
                    <a:pt x="125439" y="0"/>
                  </a:lnTo>
                  <a:lnTo>
                    <a:pt x="149693" y="0"/>
                  </a:lnTo>
                  <a:lnTo>
                    <a:pt x="149693" y="32212"/>
                  </a:lnTo>
                  <a:lnTo>
                    <a:pt x="126576" y="32212"/>
                  </a:lnTo>
                  <a:lnTo>
                    <a:pt x="26906" y="170537"/>
                  </a:lnTo>
                  <a:lnTo>
                    <a:pt x="189485" y="170537"/>
                  </a:lnTo>
                  <a:lnTo>
                    <a:pt x="189485" y="192138"/>
                  </a:lnTo>
                  <a:close/>
                </a:path>
                <a:path w="189864" h="274954">
                  <a:moveTo>
                    <a:pt x="149693" y="170537"/>
                  </a:moveTo>
                  <a:lnTo>
                    <a:pt x="125060" y="170537"/>
                  </a:lnTo>
                  <a:lnTo>
                    <a:pt x="125060" y="62530"/>
                  </a:lnTo>
                  <a:lnTo>
                    <a:pt x="126576" y="32212"/>
                  </a:lnTo>
                  <a:lnTo>
                    <a:pt x="149693" y="32212"/>
                  </a:lnTo>
                  <a:lnTo>
                    <a:pt x="149693" y="170537"/>
                  </a:lnTo>
                  <a:close/>
                </a:path>
                <a:path w="189864" h="274954">
                  <a:moveTo>
                    <a:pt x="125060" y="274754"/>
                  </a:moveTo>
                  <a:lnTo>
                    <a:pt x="125060" y="192138"/>
                  </a:lnTo>
                  <a:lnTo>
                    <a:pt x="149693" y="192138"/>
                  </a:lnTo>
                  <a:lnTo>
                    <a:pt x="149693" y="268690"/>
                  </a:lnTo>
                  <a:lnTo>
                    <a:pt x="147798" y="269448"/>
                  </a:lnTo>
                  <a:lnTo>
                    <a:pt x="127713" y="273996"/>
                  </a:lnTo>
                  <a:lnTo>
                    <a:pt x="125060" y="27475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71285" y="5734651"/>
              <a:ext cx="189865" cy="274955"/>
            </a:xfrm>
            <a:custGeom>
              <a:avLst/>
              <a:gdLst/>
              <a:ahLst/>
              <a:cxnLst/>
              <a:rect l="l" t="t" r="r" b="b"/>
              <a:pathLst>
                <a:path w="189864" h="274954">
                  <a:moveTo>
                    <a:pt x="2273" y="192138"/>
                  </a:moveTo>
                  <a:lnTo>
                    <a:pt x="0" y="192138"/>
                  </a:lnTo>
                  <a:lnTo>
                    <a:pt x="0" y="189864"/>
                  </a:lnTo>
                  <a:lnTo>
                    <a:pt x="0" y="170537"/>
                  </a:lnTo>
                  <a:lnTo>
                    <a:pt x="123923" y="1515"/>
                  </a:lnTo>
                  <a:lnTo>
                    <a:pt x="125439" y="0"/>
                  </a:lnTo>
                  <a:lnTo>
                    <a:pt x="126955" y="0"/>
                  </a:lnTo>
                  <a:lnTo>
                    <a:pt x="147419" y="0"/>
                  </a:lnTo>
                  <a:lnTo>
                    <a:pt x="149693" y="0"/>
                  </a:lnTo>
                  <a:lnTo>
                    <a:pt x="149693" y="2273"/>
                  </a:lnTo>
                  <a:lnTo>
                    <a:pt x="149693" y="170537"/>
                  </a:lnTo>
                  <a:lnTo>
                    <a:pt x="187211" y="170537"/>
                  </a:lnTo>
                  <a:lnTo>
                    <a:pt x="189485" y="170537"/>
                  </a:lnTo>
                  <a:lnTo>
                    <a:pt x="189485" y="172810"/>
                  </a:lnTo>
                  <a:lnTo>
                    <a:pt x="189485" y="189864"/>
                  </a:lnTo>
                  <a:lnTo>
                    <a:pt x="189485" y="192138"/>
                  </a:lnTo>
                  <a:lnTo>
                    <a:pt x="187211" y="192138"/>
                  </a:lnTo>
                  <a:lnTo>
                    <a:pt x="149693" y="192138"/>
                  </a:lnTo>
                  <a:lnTo>
                    <a:pt x="149693" y="267174"/>
                  </a:lnTo>
                  <a:lnTo>
                    <a:pt x="149693" y="268690"/>
                  </a:lnTo>
                  <a:lnTo>
                    <a:pt x="147798" y="269448"/>
                  </a:lnTo>
                  <a:lnTo>
                    <a:pt x="127713" y="273996"/>
                  </a:lnTo>
                  <a:lnTo>
                    <a:pt x="125060" y="274754"/>
                  </a:lnTo>
                  <a:lnTo>
                    <a:pt x="125060" y="272101"/>
                  </a:lnTo>
                  <a:lnTo>
                    <a:pt x="125060" y="192138"/>
                  </a:lnTo>
                  <a:lnTo>
                    <a:pt x="2273" y="192138"/>
                  </a:lnTo>
                  <a:close/>
                </a:path>
                <a:path w="189864" h="274954">
                  <a:moveTo>
                    <a:pt x="125060" y="170537"/>
                  </a:moveTo>
                  <a:lnTo>
                    <a:pt x="125060" y="62530"/>
                  </a:lnTo>
                  <a:lnTo>
                    <a:pt x="126576" y="32212"/>
                  </a:lnTo>
                  <a:lnTo>
                    <a:pt x="26906" y="170537"/>
                  </a:lnTo>
                  <a:lnTo>
                    <a:pt x="125060" y="170537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02268" y="5971508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9938" y="41686"/>
                  </a:moveTo>
                  <a:lnTo>
                    <a:pt x="12127" y="41686"/>
                  </a:lnTo>
                  <a:lnTo>
                    <a:pt x="0" y="29559"/>
                  </a:lnTo>
                  <a:lnTo>
                    <a:pt x="0" y="11748"/>
                  </a:lnTo>
                  <a:lnTo>
                    <a:pt x="12127" y="0"/>
                  </a:lnTo>
                  <a:lnTo>
                    <a:pt x="29938" y="0"/>
                  </a:lnTo>
                  <a:lnTo>
                    <a:pt x="41686" y="11748"/>
                  </a:lnTo>
                  <a:lnTo>
                    <a:pt x="41686" y="29559"/>
                  </a:lnTo>
                  <a:lnTo>
                    <a:pt x="29938" y="416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02268" y="5971508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1222" y="41686"/>
                  </a:moveTo>
                  <a:lnTo>
                    <a:pt x="12127" y="41686"/>
                  </a:lnTo>
                  <a:lnTo>
                    <a:pt x="6063" y="35623"/>
                  </a:lnTo>
                  <a:lnTo>
                    <a:pt x="0" y="29559"/>
                  </a:lnTo>
                  <a:lnTo>
                    <a:pt x="0" y="20464"/>
                  </a:lnTo>
                  <a:lnTo>
                    <a:pt x="0" y="11748"/>
                  </a:lnTo>
                  <a:lnTo>
                    <a:pt x="6063" y="5874"/>
                  </a:lnTo>
                  <a:lnTo>
                    <a:pt x="12127" y="0"/>
                  </a:lnTo>
                  <a:lnTo>
                    <a:pt x="21222" y="0"/>
                  </a:lnTo>
                  <a:lnTo>
                    <a:pt x="29938" y="0"/>
                  </a:lnTo>
                  <a:lnTo>
                    <a:pt x="35812" y="5874"/>
                  </a:lnTo>
                  <a:lnTo>
                    <a:pt x="41686" y="11748"/>
                  </a:lnTo>
                  <a:lnTo>
                    <a:pt x="41686" y="20464"/>
                  </a:lnTo>
                  <a:lnTo>
                    <a:pt x="41686" y="29559"/>
                  </a:lnTo>
                  <a:lnTo>
                    <a:pt x="35812" y="35623"/>
                  </a:lnTo>
                  <a:lnTo>
                    <a:pt x="29938" y="41686"/>
                  </a:lnTo>
                  <a:lnTo>
                    <a:pt x="21222" y="41686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608033" y="5710021"/>
              <a:ext cx="6884034" cy="969010"/>
            </a:xfrm>
            <a:custGeom>
              <a:avLst/>
              <a:gdLst/>
              <a:ahLst/>
              <a:cxnLst/>
              <a:rect l="l" t="t" r="r" b="b"/>
              <a:pathLst>
                <a:path w="6884034" h="969009">
                  <a:moveTo>
                    <a:pt x="265658" y="33731"/>
                  </a:moveTo>
                  <a:lnTo>
                    <a:pt x="262255" y="32600"/>
                  </a:lnTo>
                  <a:lnTo>
                    <a:pt x="241033" y="28041"/>
                  </a:lnTo>
                  <a:lnTo>
                    <a:pt x="237998" y="27292"/>
                  </a:lnTo>
                  <a:lnTo>
                    <a:pt x="198399" y="32346"/>
                  </a:lnTo>
                  <a:lnTo>
                    <a:pt x="147739" y="35179"/>
                  </a:lnTo>
                  <a:lnTo>
                    <a:pt x="114909" y="36068"/>
                  </a:lnTo>
                  <a:lnTo>
                    <a:pt x="73609" y="36068"/>
                  </a:lnTo>
                  <a:lnTo>
                    <a:pt x="66941" y="35928"/>
                  </a:lnTo>
                  <a:lnTo>
                    <a:pt x="61760" y="35687"/>
                  </a:lnTo>
                  <a:lnTo>
                    <a:pt x="54305" y="35179"/>
                  </a:lnTo>
                  <a:lnTo>
                    <a:pt x="54978" y="35179"/>
                  </a:lnTo>
                  <a:lnTo>
                    <a:pt x="53441" y="34874"/>
                  </a:lnTo>
                  <a:lnTo>
                    <a:pt x="51930" y="37147"/>
                  </a:lnTo>
                  <a:lnTo>
                    <a:pt x="52298" y="37896"/>
                  </a:lnTo>
                  <a:lnTo>
                    <a:pt x="53822" y="44348"/>
                  </a:lnTo>
                  <a:lnTo>
                    <a:pt x="55714" y="50025"/>
                  </a:lnTo>
                  <a:lnTo>
                    <a:pt x="57226" y="54190"/>
                  </a:lnTo>
                  <a:lnTo>
                    <a:pt x="57327" y="54952"/>
                  </a:lnTo>
                  <a:lnTo>
                    <a:pt x="57416" y="55333"/>
                  </a:lnTo>
                  <a:lnTo>
                    <a:pt x="57518" y="55714"/>
                  </a:lnTo>
                  <a:lnTo>
                    <a:pt x="57988" y="57607"/>
                  </a:lnTo>
                  <a:lnTo>
                    <a:pt x="60261" y="59880"/>
                  </a:lnTo>
                  <a:lnTo>
                    <a:pt x="64427" y="59118"/>
                  </a:lnTo>
                  <a:lnTo>
                    <a:pt x="73901" y="58369"/>
                  </a:lnTo>
                  <a:lnTo>
                    <a:pt x="101574" y="56464"/>
                  </a:lnTo>
                  <a:lnTo>
                    <a:pt x="111048" y="55714"/>
                  </a:lnTo>
                  <a:lnTo>
                    <a:pt x="141719" y="53822"/>
                  </a:lnTo>
                  <a:lnTo>
                    <a:pt x="170916" y="52324"/>
                  </a:lnTo>
                  <a:lnTo>
                    <a:pt x="225120" y="50406"/>
                  </a:lnTo>
                  <a:lnTo>
                    <a:pt x="234594" y="50406"/>
                  </a:lnTo>
                  <a:lnTo>
                    <a:pt x="235343" y="51549"/>
                  </a:lnTo>
                  <a:lnTo>
                    <a:pt x="235267" y="56464"/>
                  </a:lnTo>
                  <a:lnTo>
                    <a:pt x="235153" y="59118"/>
                  </a:lnTo>
                  <a:lnTo>
                    <a:pt x="235115" y="59880"/>
                  </a:lnTo>
                  <a:lnTo>
                    <a:pt x="234962" y="63296"/>
                  </a:lnTo>
                  <a:lnTo>
                    <a:pt x="228269" y="118262"/>
                  </a:lnTo>
                  <a:lnTo>
                    <a:pt x="222084" y="157276"/>
                  </a:lnTo>
                  <a:lnTo>
                    <a:pt x="213741" y="195554"/>
                  </a:lnTo>
                  <a:lnTo>
                    <a:pt x="215646" y="196684"/>
                  </a:lnTo>
                  <a:lnTo>
                    <a:pt x="220192" y="196684"/>
                  </a:lnTo>
                  <a:lnTo>
                    <a:pt x="228142" y="196316"/>
                  </a:lnTo>
                  <a:lnTo>
                    <a:pt x="245262" y="155041"/>
                  </a:lnTo>
                  <a:lnTo>
                    <a:pt x="253022" y="111937"/>
                  </a:lnTo>
                  <a:lnTo>
                    <a:pt x="258838" y="74282"/>
                  </a:lnTo>
                  <a:lnTo>
                    <a:pt x="259600" y="69735"/>
                  </a:lnTo>
                  <a:lnTo>
                    <a:pt x="261467" y="57607"/>
                  </a:lnTo>
                  <a:lnTo>
                    <a:pt x="262013" y="54190"/>
                  </a:lnTo>
                  <a:lnTo>
                    <a:pt x="262140" y="53505"/>
                  </a:lnTo>
                  <a:lnTo>
                    <a:pt x="262712" y="50406"/>
                  </a:lnTo>
                  <a:lnTo>
                    <a:pt x="262775" y="50025"/>
                  </a:lnTo>
                  <a:lnTo>
                    <a:pt x="264528" y="40551"/>
                  </a:lnTo>
                  <a:lnTo>
                    <a:pt x="264909" y="36766"/>
                  </a:lnTo>
                  <a:lnTo>
                    <a:pt x="265074" y="36068"/>
                  </a:lnTo>
                  <a:lnTo>
                    <a:pt x="265112" y="35928"/>
                  </a:lnTo>
                  <a:lnTo>
                    <a:pt x="265226" y="35471"/>
                  </a:lnTo>
                  <a:lnTo>
                    <a:pt x="265303" y="35179"/>
                  </a:lnTo>
                  <a:lnTo>
                    <a:pt x="265404" y="34772"/>
                  </a:lnTo>
                  <a:lnTo>
                    <a:pt x="265658" y="33731"/>
                  </a:lnTo>
                  <a:close/>
                </a:path>
                <a:path w="6884034" h="969009">
                  <a:moveTo>
                    <a:pt x="314934" y="268312"/>
                  </a:moveTo>
                  <a:lnTo>
                    <a:pt x="313423" y="256260"/>
                  </a:lnTo>
                  <a:lnTo>
                    <a:pt x="313372" y="255803"/>
                  </a:lnTo>
                  <a:lnTo>
                    <a:pt x="313270" y="255028"/>
                  </a:lnTo>
                  <a:lnTo>
                    <a:pt x="313220" y="254673"/>
                  </a:lnTo>
                  <a:lnTo>
                    <a:pt x="312623" y="249936"/>
                  </a:lnTo>
                  <a:lnTo>
                    <a:pt x="312280" y="248234"/>
                  </a:lnTo>
                  <a:lnTo>
                    <a:pt x="310007" y="245960"/>
                  </a:lnTo>
                  <a:lnTo>
                    <a:pt x="306209" y="246710"/>
                  </a:lnTo>
                  <a:lnTo>
                    <a:pt x="300024" y="247827"/>
                  </a:lnTo>
                  <a:lnTo>
                    <a:pt x="259740" y="251218"/>
                  </a:lnTo>
                  <a:lnTo>
                    <a:pt x="138709" y="255803"/>
                  </a:lnTo>
                  <a:lnTo>
                    <a:pt x="138747" y="253530"/>
                  </a:lnTo>
                  <a:lnTo>
                    <a:pt x="138861" y="245960"/>
                  </a:lnTo>
                  <a:lnTo>
                    <a:pt x="139839" y="180390"/>
                  </a:lnTo>
                  <a:lnTo>
                    <a:pt x="139915" y="168744"/>
                  </a:lnTo>
                  <a:lnTo>
                    <a:pt x="140601" y="152349"/>
                  </a:lnTo>
                  <a:lnTo>
                    <a:pt x="140716" y="150914"/>
                  </a:lnTo>
                  <a:lnTo>
                    <a:pt x="140830" y="149390"/>
                  </a:lnTo>
                  <a:lnTo>
                    <a:pt x="141300" y="143268"/>
                  </a:lnTo>
                  <a:lnTo>
                    <a:pt x="141363" y="138709"/>
                  </a:lnTo>
                  <a:lnTo>
                    <a:pt x="112179" y="138709"/>
                  </a:lnTo>
                  <a:lnTo>
                    <a:pt x="115214" y="146291"/>
                  </a:lnTo>
                  <a:lnTo>
                    <a:pt x="116344" y="157276"/>
                  </a:lnTo>
                  <a:lnTo>
                    <a:pt x="117005" y="163855"/>
                  </a:lnTo>
                  <a:lnTo>
                    <a:pt x="117348" y="168744"/>
                  </a:lnTo>
                  <a:lnTo>
                    <a:pt x="117475" y="184937"/>
                  </a:lnTo>
                  <a:lnTo>
                    <a:pt x="117487" y="256260"/>
                  </a:lnTo>
                  <a:lnTo>
                    <a:pt x="47726" y="256260"/>
                  </a:lnTo>
                  <a:lnTo>
                    <a:pt x="39776" y="256120"/>
                  </a:lnTo>
                  <a:lnTo>
                    <a:pt x="31902" y="255803"/>
                  </a:lnTo>
                  <a:lnTo>
                    <a:pt x="32397" y="255803"/>
                  </a:lnTo>
                  <a:lnTo>
                    <a:pt x="12509" y="254673"/>
                  </a:lnTo>
                  <a:lnTo>
                    <a:pt x="3416" y="253530"/>
                  </a:lnTo>
                  <a:lnTo>
                    <a:pt x="1524" y="253161"/>
                  </a:lnTo>
                  <a:lnTo>
                    <a:pt x="0" y="255803"/>
                  </a:lnTo>
                  <a:lnTo>
                    <a:pt x="228" y="256260"/>
                  </a:lnTo>
                  <a:lnTo>
                    <a:pt x="1905" y="263004"/>
                  </a:lnTo>
                  <a:lnTo>
                    <a:pt x="4178" y="271729"/>
                  </a:lnTo>
                  <a:lnTo>
                    <a:pt x="5816" y="276275"/>
                  </a:lnTo>
                  <a:lnTo>
                    <a:pt x="6451" y="278168"/>
                  </a:lnTo>
                  <a:lnTo>
                    <a:pt x="9474" y="280441"/>
                  </a:lnTo>
                  <a:lnTo>
                    <a:pt x="13652" y="280060"/>
                  </a:lnTo>
                  <a:lnTo>
                    <a:pt x="26466" y="278726"/>
                  </a:lnTo>
                  <a:lnTo>
                    <a:pt x="36626" y="277888"/>
                  </a:lnTo>
                  <a:lnTo>
                    <a:pt x="49403" y="277190"/>
                  </a:lnTo>
                  <a:lnTo>
                    <a:pt x="106502" y="274828"/>
                  </a:lnTo>
                  <a:lnTo>
                    <a:pt x="177419" y="273240"/>
                  </a:lnTo>
                  <a:lnTo>
                    <a:pt x="194411" y="272986"/>
                  </a:lnTo>
                  <a:lnTo>
                    <a:pt x="298551" y="272986"/>
                  </a:lnTo>
                  <a:lnTo>
                    <a:pt x="307733" y="273240"/>
                  </a:lnTo>
                  <a:lnTo>
                    <a:pt x="312661" y="273240"/>
                  </a:lnTo>
                  <a:lnTo>
                    <a:pt x="312851" y="272986"/>
                  </a:lnTo>
                  <a:lnTo>
                    <a:pt x="314934" y="270205"/>
                  </a:lnTo>
                  <a:lnTo>
                    <a:pt x="314934" y="268312"/>
                  </a:lnTo>
                  <a:close/>
                </a:path>
                <a:path w="6884034" h="969009">
                  <a:moveTo>
                    <a:pt x="501192" y="41313"/>
                  </a:moveTo>
                  <a:lnTo>
                    <a:pt x="497408" y="39789"/>
                  </a:lnTo>
                  <a:lnTo>
                    <a:pt x="492480" y="38036"/>
                  </a:lnTo>
                  <a:lnTo>
                    <a:pt x="476186" y="32219"/>
                  </a:lnTo>
                  <a:lnTo>
                    <a:pt x="474662" y="31838"/>
                  </a:lnTo>
                  <a:lnTo>
                    <a:pt x="472008" y="32219"/>
                  </a:lnTo>
                  <a:lnTo>
                    <a:pt x="462165" y="34493"/>
                  </a:lnTo>
                  <a:lnTo>
                    <a:pt x="440093" y="36588"/>
                  </a:lnTo>
                  <a:lnTo>
                    <a:pt x="434352" y="37045"/>
                  </a:lnTo>
                  <a:lnTo>
                    <a:pt x="428396" y="37363"/>
                  </a:lnTo>
                  <a:lnTo>
                    <a:pt x="410654" y="38036"/>
                  </a:lnTo>
                  <a:lnTo>
                    <a:pt x="386588" y="38036"/>
                  </a:lnTo>
                  <a:lnTo>
                    <a:pt x="376516" y="37896"/>
                  </a:lnTo>
                  <a:lnTo>
                    <a:pt x="366280" y="36766"/>
                  </a:lnTo>
                  <a:lnTo>
                    <a:pt x="364388" y="36385"/>
                  </a:lnTo>
                  <a:lnTo>
                    <a:pt x="362864" y="38658"/>
                  </a:lnTo>
                  <a:lnTo>
                    <a:pt x="363245" y="39420"/>
                  </a:lnTo>
                  <a:lnTo>
                    <a:pt x="363347" y="39789"/>
                  </a:lnTo>
                  <a:lnTo>
                    <a:pt x="364388" y="43967"/>
                  </a:lnTo>
                  <a:lnTo>
                    <a:pt x="366280" y="50787"/>
                  </a:lnTo>
                  <a:lnTo>
                    <a:pt x="367792" y="54952"/>
                  </a:lnTo>
                  <a:lnTo>
                    <a:pt x="367792" y="55333"/>
                  </a:lnTo>
                  <a:lnTo>
                    <a:pt x="368173" y="55714"/>
                  </a:lnTo>
                  <a:lnTo>
                    <a:pt x="368935" y="57607"/>
                  </a:lnTo>
                  <a:lnTo>
                    <a:pt x="371208" y="60261"/>
                  </a:lnTo>
                  <a:lnTo>
                    <a:pt x="374992" y="59880"/>
                  </a:lnTo>
                  <a:lnTo>
                    <a:pt x="402285" y="56464"/>
                  </a:lnTo>
                  <a:lnTo>
                    <a:pt x="415683" y="55333"/>
                  </a:lnTo>
                  <a:lnTo>
                    <a:pt x="441363" y="53835"/>
                  </a:lnTo>
                  <a:lnTo>
                    <a:pt x="450989" y="53441"/>
                  </a:lnTo>
                  <a:lnTo>
                    <a:pt x="468604" y="53441"/>
                  </a:lnTo>
                  <a:lnTo>
                    <a:pt x="468528" y="53835"/>
                  </a:lnTo>
                  <a:lnTo>
                    <a:pt x="467842" y="57607"/>
                  </a:lnTo>
                  <a:lnTo>
                    <a:pt x="454393" y="97015"/>
                  </a:lnTo>
                  <a:lnTo>
                    <a:pt x="428053" y="137185"/>
                  </a:lnTo>
                  <a:lnTo>
                    <a:pt x="392430" y="173761"/>
                  </a:lnTo>
                  <a:lnTo>
                    <a:pt x="350748" y="202755"/>
                  </a:lnTo>
                  <a:lnTo>
                    <a:pt x="348094" y="205028"/>
                  </a:lnTo>
                  <a:lnTo>
                    <a:pt x="357949" y="214884"/>
                  </a:lnTo>
                  <a:lnTo>
                    <a:pt x="360972" y="217538"/>
                  </a:lnTo>
                  <a:lnTo>
                    <a:pt x="367042" y="216776"/>
                  </a:lnTo>
                  <a:lnTo>
                    <a:pt x="402564" y="193141"/>
                  </a:lnTo>
                  <a:lnTo>
                    <a:pt x="441718" y="153200"/>
                  </a:lnTo>
                  <a:lnTo>
                    <a:pt x="466712" y="117868"/>
                  </a:lnTo>
                  <a:lnTo>
                    <a:pt x="489445" y="73139"/>
                  </a:lnTo>
                  <a:lnTo>
                    <a:pt x="490956" y="68592"/>
                  </a:lnTo>
                  <a:lnTo>
                    <a:pt x="495884" y="56464"/>
                  </a:lnTo>
                  <a:lnTo>
                    <a:pt x="496976" y="53441"/>
                  </a:lnTo>
                  <a:lnTo>
                    <a:pt x="499681" y="45859"/>
                  </a:lnTo>
                  <a:lnTo>
                    <a:pt x="501192" y="41313"/>
                  </a:lnTo>
                  <a:close/>
                </a:path>
                <a:path w="6884034" h="969009">
                  <a:moveTo>
                    <a:pt x="619810" y="381"/>
                  </a:moveTo>
                  <a:lnTo>
                    <a:pt x="618299" y="381"/>
                  </a:lnTo>
                  <a:lnTo>
                    <a:pt x="595553" y="0"/>
                  </a:lnTo>
                  <a:lnTo>
                    <a:pt x="594042" y="0"/>
                  </a:lnTo>
                  <a:lnTo>
                    <a:pt x="592150" y="1892"/>
                  </a:lnTo>
                  <a:lnTo>
                    <a:pt x="594652" y="8178"/>
                  </a:lnTo>
                  <a:lnTo>
                    <a:pt x="595553" y="13271"/>
                  </a:lnTo>
                  <a:lnTo>
                    <a:pt x="595617" y="14986"/>
                  </a:lnTo>
                  <a:lnTo>
                    <a:pt x="595833" y="20840"/>
                  </a:lnTo>
                  <a:lnTo>
                    <a:pt x="595934" y="93230"/>
                  </a:lnTo>
                  <a:lnTo>
                    <a:pt x="586841" y="93992"/>
                  </a:lnTo>
                  <a:lnTo>
                    <a:pt x="551599" y="93992"/>
                  </a:lnTo>
                  <a:lnTo>
                    <a:pt x="551649" y="20840"/>
                  </a:lnTo>
                  <a:lnTo>
                    <a:pt x="552361" y="9474"/>
                  </a:lnTo>
                  <a:lnTo>
                    <a:pt x="552361" y="6070"/>
                  </a:lnTo>
                  <a:lnTo>
                    <a:pt x="550456" y="6070"/>
                  </a:lnTo>
                  <a:lnTo>
                    <a:pt x="528104" y="5689"/>
                  </a:lnTo>
                  <a:lnTo>
                    <a:pt x="526580" y="5689"/>
                  </a:lnTo>
                  <a:lnTo>
                    <a:pt x="524687" y="7581"/>
                  </a:lnTo>
                  <a:lnTo>
                    <a:pt x="525449" y="9474"/>
                  </a:lnTo>
                  <a:lnTo>
                    <a:pt x="527418" y="14986"/>
                  </a:lnTo>
                  <a:lnTo>
                    <a:pt x="528434" y="20840"/>
                  </a:lnTo>
                  <a:lnTo>
                    <a:pt x="528485" y="22339"/>
                  </a:lnTo>
                  <a:lnTo>
                    <a:pt x="528739" y="28803"/>
                  </a:lnTo>
                  <a:lnTo>
                    <a:pt x="528853" y="193281"/>
                  </a:lnTo>
                  <a:lnTo>
                    <a:pt x="530377" y="193281"/>
                  </a:lnTo>
                  <a:lnTo>
                    <a:pt x="548563" y="192519"/>
                  </a:lnTo>
                  <a:lnTo>
                    <a:pt x="550456" y="192138"/>
                  </a:lnTo>
                  <a:lnTo>
                    <a:pt x="551599" y="189865"/>
                  </a:lnTo>
                  <a:lnTo>
                    <a:pt x="551599" y="113690"/>
                  </a:lnTo>
                  <a:lnTo>
                    <a:pt x="561454" y="113309"/>
                  </a:lnTo>
                  <a:lnTo>
                    <a:pt x="584949" y="112941"/>
                  </a:lnTo>
                  <a:lnTo>
                    <a:pt x="595934" y="112941"/>
                  </a:lnTo>
                  <a:lnTo>
                    <a:pt x="595934" y="197065"/>
                  </a:lnTo>
                  <a:lnTo>
                    <a:pt x="597458" y="197065"/>
                  </a:lnTo>
                  <a:lnTo>
                    <a:pt x="615645" y="196316"/>
                  </a:lnTo>
                  <a:lnTo>
                    <a:pt x="617537" y="195935"/>
                  </a:lnTo>
                  <a:lnTo>
                    <a:pt x="618680" y="193662"/>
                  </a:lnTo>
                  <a:lnTo>
                    <a:pt x="618680" y="112941"/>
                  </a:lnTo>
                  <a:lnTo>
                    <a:pt x="618680" y="93992"/>
                  </a:lnTo>
                  <a:lnTo>
                    <a:pt x="618680" y="28803"/>
                  </a:lnTo>
                  <a:lnTo>
                    <a:pt x="619404" y="14986"/>
                  </a:lnTo>
                  <a:lnTo>
                    <a:pt x="619480" y="13271"/>
                  </a:lnTo>
                  <a:lnTo>
                    <a:pt x="619683" y="7581"/>
                  </a:lnTo>
                  <a:lnTo>
                    <a:pt x="619810" y="381"/>
                  </a:lnTo>
                  <a:close/>
                </a:path>
                <a:path w="6884034" h="969009">
                  <a:moveTo>
                    <a:pt x="619836" y="223735"/>
                  </a:moveTo>
                  <a:lnTo>
                    <a:pt x="619734" y="222453"/>
                  </a:lnTo>
                  <a:lnTo>
                    <a:pt x="619658" y="222084"/>
                  </a:lnTo>
                  <a:lnTo>
                    <a:pt x="619569" y="221627"/>
                  </a:lnTo>
                  <a:lnTo>
                    <a:pt x="619506" y="221272"/>
                  </a:lnTo>
                  <a:lnTo>
                    <a:pt x="619417" y="220853"/>
                  </a:lnTo>
                  <a:lnTo>
                    <a:pt x="618985" y="220853"/>
                  </a:lnTo>
                  <a:lnTo>
                    <a:pt x="617537" y="220560"/>
                  </a:lnTo>
                  <a:lnTo>
                    <a:pt x="595185" y="217157"/>
                  </a:lnTo>
                  <a:lnTo>
                    <a:pt x="593280" y="216776"/>
                  </a:lnTo>
                  <a:lnTo>
                    <a:pt x="591769" y="217157"/>
                  </a:lnTo>
                  <a:lnTo>
                    <a:pt x="591007" y="217157"/>
                  </a:lnTo>
                  <a:lnTo>
                    <a:pt x="590257" y="217538"/>
                  </a:lnTo>
                  <a:lnTo>
                    <a:pt x="589876" y="217538"/>
                  </a:lnTo>
                  <a:lnTo>
                    <a:pt x="583425" y="219049"/>
                  </a:lnTo>
                  <a:lnTo>
                    <a:pt x="561936" y="220853"/>
                  </a:lnTo>
                  <a:lnTo>
                    <a:pt x="556056" y="221272"/>
                  </a:lnTo>
                  <a:lnTo>
                    <a:pt x="530720" y="222453"/>
                  </a:lnTo>
                  <a:lnTo>
                    <a:pt x="492467" y="223735"/>
                  </a:lnTo>
                  <a:lnTo>
                    <a:pt x="443484" y="223735"/>
                  </a:lnTo>
                  <a:lnTo>
                    <a:pt x="426161" y="223215"/>
                  </a:lnTo>
                  <a:lnTo>
                    <a:pt x="420852" y="222453"/>
                  </a:lnTo>
                  <a:lnTo>
                    <a:pt x="418960" y="222084"/>
                  </a:lnTo>
                  <a:lnTo>
                    <a:pt x="417436" y="224358"/>
                  </a:lnTo>
                  <a:lnTo>
                    <a:pt x="417817" y="225107"/>
                  </a:lnTo>
                  <a:lnTo>
                    <a:pt x="421614" y="241401"/>
                  </a:lnTo>
                  <a:lnTo>
                    <a:pt x="421614" y="241782"/>
                  </a:lnTo>
                  <a:lnTo>
                    <a:pt x="421995" y="242163"/>
                  </a:lnTo>
                  <a:lnTo>
                    <a:pt x="422744" y="244055"/>
                  </a:lnTo>
                  <a:lnTo>
                    <a:pt x="425018" y="246710"/>
                  </a:lnTo>
                  <a:lnTo>
                    <a:pt x="428815" y="246329"/>
                  </a:lnTo>
                  <a:lnTo>
                    <a:pt x="438289" y="245579"/>
                  </a:lnTo>
                  <a:lnTo>
                    <a:pt x="462165" y="244055"/>
                  </a:lnTo>
                  <a:lnTo>
                    <a:pt x="471639" y="243306"/>
                  </a:lnTo>
                  <a:lnTo>
                    <a:pt x="479590" y="242925"/>
                  </a:lnTo>
                  <a:lnTo>
                    <a:pt x="579640" y="239890"/>
                  </a:lnTo>
                  <a:lnTo>
                    <a:pt x="591769" y="239890"/>
                  </a:lnTo>
                  <a:lnTo>
                    <a:pt x="592899" y="241401"/>
                  </a:lnTo>
                  <a:lnTo>
                    <a:pt x="592899" y="346760"/>
                  </a:lnTo>
                  <a:lnTo>
                    <a:pt x="594423" y="346760"/>
                  </a:lnTo>
                  <a:lnTo>
                    <a:pt x="611847" y="345998"/>
                  </a:lnTo>
                  <a:lnTo>
                    <a:pt x="613752" y="345630"/>
                  </a:lnTo>
                  <a:lnTo>
                    <a:pt x="617156" y="344106"/>
                  </a:lnTo>
                  <a:lnTo>
                    <a:pt x="617156" y="339559"/>
                  </a:lnTo>
                  <a:lnTo>
                    <a:pt x="617537" y="266039"/>
                  </a:lnTo>
                  <a:lnTo>
                    <a:pt x="617537" y="256946"/>
                  </a:lnTo>
                  <a:lnTo>
                    <a:pt x="618401" y="239890"/>
                  </a:lnTo>
                  <a:lnTo>
                    <a:pt x="618680" y="234581"/>
                  </a:lnTo>
                  <a:lnTo>
                    <a:pt x="619836" y="223735"/>
                  </a:lnTo>
                  <a:close/>
                </a:path>
                <a:path w="6884034" h="969009">
                  <a:moveTo>
                    <a:pt x="847737" y="182232"/>
                  </a:moveTo>
                  <a:lnTo>
                    <a:pt x="820661" y="152996"/>
                  </a:lnTo>
                  <a:lnTo>
                    <a:pt x="791324" y="126961"/>
                  </a:lnTo>
                  <a:lnTo>
                    <a:pt x="774242" y="112941"/>
                  </a:lnTo>
                  <a:lnTo>
                    <a:pt x="778789" y="104216"/>
                  </a:lnTo>
                  <a:lnTo>
                    <a:pt x="793953" y="65189"/>
                  </a:lnTo>
                  <a:lnTo>
                    <a:pt x="803046" y="36766"/>
                  </a:lnTo>
                  <a:lnTo>
                    <a:pt x="804176" y="33350"/>
                  </a:lnTo>
                  <a:lnTo>
                    <a:pt x="777659" y="26530"/>
                  </a:lnTo>
                  <a:lnTo>
                    <a:pt x="774242" y="25768"/>
                  </a:lnTo>
                  <a:lnTo>
                    <a:pt x="774242" y="37515"/>
                  </a:lnTo>
                  <a:lnTo>
                    <a:pt x="770077" y="60261"/>
                  </a:lnTo>
                  <a:lnTo>
                    <a:pt x="753592" y="103466"/>
                  </a:lnTo>
                  <a:lnTo>
                    <a:pt x="733501" y="137566"/>
                  </a:lnTo>
                  <a:lnTo>
                    <a:pt x="708494" y="169595"/>
                  </a:lnTo>
                  <a:lnTo>
                    <a:pt x="680631" y="194792"/>
                  </a:lnTo>
                  <a:lnTo>
                    <a:pt x="680262" y="195173"/>
                  </a:lnTo>
                  <a:lnTo>
                    <a:pt x="677608" y="197065"/>
                  </a:lnTo>
                  <a:lnTo>
                    <a:pt x="679119" y="198589"/>
                  </a:lnTo>
                  <a:lnTo>
                    <a:pt x="687832" y="206540"/>
                  </a:lnTo>
                  <a:lnTo>
                    <a:pt x="691629" y="209575"/>
                  </a:lnTo>
                  <a:lnTo>
                    <a:pt x="697306" y="207683"/>
                  </a:lnTo>
                  <a:lnTo>
                    <a:pt x="726020" y="181356"/>
                  </a:lnTo>
                  <a:lnTo>
                    <a:pt x="752259" y="149339"/>
                  </a:lnTo>
                  <a:lnTo>
                    <a:pt x="766279" y="126961"/>
                  </a:lnTo>
                  <a:lnTo>
                    <a:pt x="772604" y="132410"/>
                  </a:lnTo>
                  <a:lnTo>
                    <a:pt x="800227" y="161493"/>
                  </a:lnTo>
                  <a:lnTo>
                    <a:pt x="823468" y="191706"/>
                  </a:lnTo>
                  <a:lnTo>
                    <a:pt x="828052" y="200101"/>
                  </a:lnTo>
                  <a:lnTo>
                    <a:pt x="830707" y="198589"/>
                  </a:lnTo>
                  <a:lnTo>
                    <a:pt x="834872" y="195554"/>
                  </a:lnTo>
                  <a:lnTo>
                    <a:pt x="842162" y="188645"/>
                  </a:lnTo>
                  <a:lnTo>
                    <a:pt x="845489" y="184937"/>
                  </a:lnTo>
                  <a:lnTo>
                    <a:pt x="846328" y="183972"/>
                  </a:lnTo>
                  <a:lnTo>
                    <a:pt x="847737" y="182232"/>
                  </a:lnTo>
                  <a:close/>
                </a:path>
                <a:path w="6884034" h="969009">
                  <a:moveTo>
                    <a:pt x="902716" y="6070"/>
                  </a:moveTo>
                  <a:lnTo>
                    <a:pt x="900823" y="6070"/>
                  </a:lnTo>
                  <a:lnTo>
                    <a:pt x="878459" y="5689"/>
                  </a:lnTo>
                  <a:lnTo>
                    <a:pt x="876947" y="5689"/>
                  </a:lnTo>
                  <a:lnTo>
                    <a:pt x="875055" y="7581"/>
                  </a:lnTo>
                  <a:lnTo>
                    <a:pt x="875804" y="9474"/>
                  </a:lnTo>
                  <a:lnTo>
                    <a:pt x="877773" y="14986"/>
                  </a:lnTo>
                  <a:lnTo>
                    <a:pt x="878789" y="20840"/>
                  </a:lnTo>
                  <a:lnTo>
                    <a:pt x="878852" y="22339"/>
                  </a:lnTo>
                  <a:lnTo>
                    <a:pt x="879094" y="28803"/>
                  </a:lnTo>
                  <a:lnTo>
                    <a:pt x="879221" y="93992"/>
                  </a:lnTo>
                  <a:lnTo>
                    <a:pt x="868222" y="94361"/>
                  </a:lnTo>
                  <a:lnTo>
                    <a:pt x="844346" y="94742"/>
                  </a:lnTo>
                  <a:lnTo>
                    <a:pt x="824649" y="94361"/>
                  </a:lnTo>
                  <a:lnTo>
                    <a:pt x="819340" y="93611"/>
                  </a:lnTo>
                  <a:lnTo>
                    <a:pt x="815924" y="93230"/>
                  </a:lnTo>
                  <a:lnTo>
                    <a:pt x="816025" y="93611"/>
                  </a:lnTo>
                  <a:lnTo>
                    <a:pt x="816114" y="93992"/>
                  </a:lnTo>
                  <a:lnTo>
                    <a:pt x="816216" y="94361"/>
                  </a:lnTo>
                  <a:lnTo>
                    <a:pt x="816305" y="94742"/>
                  </a:lnTo>
                  <a:lnTo>
                    <a:pt x="816686" y="96266"/>
                  </a:lnTo>
                  <a:lnTo>
                    <a:pt x="819721" y="111417"/>
                  </a:lnTo>
                  <a:lnTo>
                    <a:pt x="819823" y="111798"/>
                  </a:lnTo>
                  <a:lnTo>
                    <a:pt x="820483" y="114071"/>
                  </a:lnTo>
                  <a:lnTo>
                    <a:pt x="823125" y="115595"/>
                  </a:lnTo>
                  <a:lnTo>
                    <a:pt x="826541" y="115214"/>
                  </a:lnTo>
                  <a:lnTo>
                    <a:pt x="860653" y="112560"/>
                  </a:lnTo>
                  <a:lnTo>
                    <a:pt x="879221" y="111798"/>
                  </a:lnTo>
                  <a:lnTo>
                    <a:pt x="879221" y="236855"/>
                  </a:lnTo>
                  <a:lnTo>
                    <a:pt x="880732" y="236855"/>
                  </a:lnTo>
                  <a:lnTo>
                    <a:pt x="898918" y="236105"/>
                  </a:lnTo>
                  <a:lnTo>
                    <a:pt x="900823" y="235724"/>
                  </a:lnTo>
                  <a:lnTo>
                    <a:pt x="901954" y="233451"/>
                  </a:lnTo>
                  <a:lnTo>
                    <a:pt x="901954" y="111798"/>
                  </a:lnTo>
                  <a:lnTo>
                    <a:pt x="901954" y="94742"/>
                  </a:lnTo>
                  <a:lnTo>
                    <a:pt x="902004" y="20840"/>
                  </a:lnTo>
                  <a:lnTo>
                    <a:pt x="902716" y="9474"/>
                  </a:lnTo>
                  <a:lnTo>
                    <a:pt x="902716" y="6070"/>
                  </a:lnTo>
                  <a:close/>
                </a:path>
                <a:path w="6884034" h="969009">
                  <a:moveTo>
                    <a:pt x="960691" y="381"/>
                  </a:moveTo>
                  <a:lnTo>
                    <a:pt x="959180" y="381"/>
                  </a:lnTo>
                  <a:lnTo>
                    <a:pt x="936447" y="0"/>
                  </a:lnTo>
                  <a:lnTo>
                    <a:pt x="934923" y="0"/>
                  </a:lnTo>
                  <a:lnTo>
                    <a:pt x="933030" y="1892"/>
                  </a:lnTo>
                  <a:lnTo>
                    <a:pt x="935545" y="8178"/>
                  </a:lnTo>
                  <a:lnTo>
                    <a:pt x="936447" y="13271"/>
                  </a:lnTo>
                  <a:lnTo>
                    <a:pt x="936510" y="14986"/>
                  </a:lnTo>
                  <a:lnTo>
                    <a:pt x="936713" y="20840"/>
                  </a:lnTo>
                  <a:lnTo>
                    <a:pt x="936828" y="248234"/>
                  </a:lnTo>
                  <a:lnTo>
                    <a:pt x="938339" y="248234"/>
                  </a:lnTo>
                  <a:lnTo>
                    <a:pt x="956525" y="247472"/>
                  </a:lnTo>
                  <a:lnTo>
                    <a:pt x="958418" y="247091"/>
                  </a:lnTo>
                  <a:lnTo>
                    <a:pt x="959561" y="244817"/>
                  </a:lnTo>
                  <a:lnTo>
                    <a:pt x="959675" y="26530"/>
                  </a:lnTo>
                  <a:lnTo>
                    <a:pt x="959713" y="25768"/>
                  </a:lnTo>
                  <a:lnTo>
                    <a:pt x="960285" y="14986"/>
                  </a:lnTo>
                  <a:lnTo>
                    <a:pt x="960361" y="13271"/>
                  </a:lnTo>
                  <a:lnTo>
                    <a:pt x="960564" y="7581"/>
                  </a:lnTo>
                  <a:lnTo>
                    <a:pt x="960691" y="381"/>
                  </a:lnTo>
                  <a:close/>
                </a:path>
                <a:path w="6884034" h="969009">
                  <a:moveTo>
                    <a:pt x="979639" y="330847"/>
                  </a:moveTo>
                  <a:lnTo>
                    <a:pt x="977519" y="318312"/>
                  </a:lnTo>
                  <a:lnTo>
                    <a:pt x="977455" y="317957"/>
                  </a:lnTo>
                  <a:lnTo>
                    <a:pt x="977341" y="317271"/>
                  </a:lnTo>
                  <a:lnTo>
                    <a:pt x="976553" y="312737"/>
                  </a:lnTo>
                  <a:lnTo>
                    <a:pt x="976236" y="311137"/>
                  </a:lnTo>
                  <a:lnTo>
                    <a:pt x="973963" y="308864"/>
                  </a:lnTo>
                  <a:lnTo>
                    <a:pt x="970165" y="309626"/>
                  </a:lnTo>
                  <a:lnTo>
                    <a:pt x="964641" y="310972"/>
                  </a:lnTo>
                  <a:lnTo>
                    <a:pt x="960081" y="311873"/>
                  </a:lnTo>
                  <a:lnTo>
                    <a:pt x="920521" y="316357"/>
                  </a:lnTo>
                  <a:lnTo>
                    <a:pt x="872096" y="318312"/>
                  </a:lnTo>
                  <a:lnTo>
                    <a:pt x="826566" y="318312"/>
                  </a:lnTo>
                  <a:lnTo>
                    <a:pt x="815174" y="317957"/>
                  </a:lnTo>
                  <a:lnTo>
                    <a:pt x="809129" y="317563"/>
                  </a:lnTo>
                  <a:lnTo>
                    <a:pt x="809472" y="317563"/>
                  </a:lnTo>
                  <a:lnTo>
                    <a:pt x="804557" y="310375"/>
                  </a:lnTo>
                  <a:lnTo>
                    <a:pt x="804621" y="256184"/>
                  </a:lnTo>
                  <a:lnTo>
                    <a:pt x="804938" y="244817"/>
                  </a:lnTo>
                  <a:lnTo>
                    <a:pt x="805637" y="236855"/>
                  </a:lnTo>
                  <a:lnTo>
                    <a:pt x="805700" y="232308"/>
                  </a:lnTo>
                  <a:lnTo>
                    <a:pt x="803427" y="232308"/>
                  </a:lnTo>
                  <a:lnTo>
                    <a:pt x="793191" y="231559"/>
                  </a:lnTo>
                  <a:lnTo>
                    <a:pt x="782205" y="231178"/>
                  </a:lnTo>
                  <a:lnTo>
                    <a:pt x="776135" y="231178"/>
                  </a:lnTo>
                  <a:lnTo>
                    <a:pt x="776249" y="231559"/>
                  </a:lnTo>
                  <a:lnTo>
                    <a:pt x="778408" y="238760"/>
                  </a:lnTo>
                  <a:lnTo>
                    <a:pt x="780681" y="256184"/>
                  </a:lnTo>
                  <a:lnTo>
                    <a:pt x="780783" y="312737"/>
                  </a:lnTo>
                  <a:lnTo>
                    <a:pt x="780821" y="313029"/>
                  </a:lnTo>
                  <a:lnTo>
                    <a:pt x="780935" y="313982"/>
                  </a:lnTo>
                  <a:lnTo>
                    <a:pt x="781443" y="318312"/>
                  </a:lnTo>
                  <a:lnTo>
                    <a:pt x="783323" y="322973"/>
                  </a:lnTo>
                  <a:lnTo>
                    <a:pt x="786942" y="328383"/>
                  </a:lnTo>
                  <a:lnTo>
                    <a:pt x="793089" y="337146"/>
                  </a:lnTo>
                  <a:lnTo>
                    <a:pt x="849439" y="337146"/>
                  </a:lnTo>
                  <a:lnTo>
                    <a:pt x="941349" y="335013"/>
                  </a:lnTo>
                  <a:lnTo>
                    <a:pt x="977747" y="335013"/>
                  </a:lnTo>
                  <a:lnTo>
                    <a:pt x="979639" y="332740"/>
                  </a:lnTo>
                  <a:lnTo>
                    <a:pt x="979639" y="330847"/>
                  </a:lnTo>
                  <a:close/>
                </a:path>
                <a:path w="6884034" h="969009">
                  <a:moveTo>
                    <a:pt x="1220101" y="210705"/>
                  </a:moveTo>
                  <a:lnTo>
                    <a:pt x="1220012" y="210121"/>
                  </a:lnTo>
                  <a:lnTo>
                    <a:pt x="1219301" y="205486"/>
                  </a:lnTo>
                  <a:lnTo>
                    <a:pt x="1217447" y="192519"/>
                  </a:lnTo>
                  <a:lnTo>
                    <a:pt x="1216698" y="189484"/>
                  </a:lnTo>
                  <a:lnTo>
                    <a:pt x="1205280" y="193763"/>
                  </a:lnTo>
                  <a:lnTo>
                    <a:pt x="1199235" y="195783"/>
                  </a:lnTo>
                  <a:lnTo>
                    <a:pt x="1157744" y="205486"/>
                  </a:lnTo>
                  <a:lnTo>
                    <a:pt x="1102563" y="212420"/>
                  </a:lnTo>
                  <a:lnTo>
                    <a:pt x="1096340" y="212775"/>
                  </a:lnTo>
                  <a:lnTo>
                    <a:pt x="1089748" y="212775"/>
                  </a:lnTo>
                  <a:lnTo>
                    <a:pt x="1083678" y="212610"/>
                  </a:lnTo>
                  <a:lnTo>
                    <a:pt x="1076845" y="212229"/>
                  </a:lnTo>
                  <a:lnTo>
                    <a:pt x="1076744" y="211658"/>
                  </a:lnTo>
                  <a:lnTo>
                    <a:pt x="1074953" y="201612"/>
                  </a:lnTo>
                  <a:lnTo>
                    <a:pt x="1074953" y="136817"/>
                  </a:lnTo>
                  <a:lnTo>
                    <a:pt x="1084046" y="136817"/>
                  </a:lnTo>
                  <a:lnTo>
                    <a:pt x="1099972" y="136436"/>
                  </a:lnTo>
                  <a:lnTo>
                    <a:pt x="1107173" y="136055"/>
                  </a:lnTo>
                  <a:lnTo>
                    <a:pt x="1161745" y="134912"/>
                  </a:lnTo>
                  <a:lnTo>
                    <a:pt x="1168565" y="135293"/>
                  </a:lnTo>
                  <a:lnTo>
                    <a:pt x="1173111" y="135674"/>
                  </a:lnTo>
                  <a:lnTo>
                    <a:pt x="1173175" y="135521"/>
                  </a:lnTo>
                  <a:lnTo>
                    <a:pt x="1173276" y="135293"/>
                  </a:lnTo>
                  <a:lnTo>
                    <a:pt x="1173441" y="134912"/>
                  </a:lnTo>
                  <a:lnTo>
                    <a:pt x="1174623" y="132270"/>
                  </a:lnTo>
                  <a:lnTo>
                    <a:pt x="1174623" y="126580"/>
                  </a:lnTo>
                  <a:lnTo>
                    <a:pt x="1174242" y="120510"/>
                  </a:lnTo>
                  <a:lnTo>
                    <a:pt x="1171600" y="112560"/>
                  </a:lnTo>
                  <a:lnTo>
                    <a:pt x="1167422" y="113309"/>
                  </a:lnTo>
                  <a:lnTo>
                    <a:pt x="1167041" y="113309"/>
                  </a:lnTo>
                  <a:lnTo>
                    <a:pt x="1164767" y="113690"/>
                  </a:lnTo>
                  <a:lnTo>
                    <a:pt x="1160449" y="114160"/>
                  </a:lnTo>
                  <a:lnTo>
                    <a:pt x="1155750" y="114566"/>
                  </a:lnTo>
                  <a:lnTo>
                    <a:pt x="1119251" y="117106"/>
                  </a:lnTo>
                  <a:lnTo>
                    <a:pt x="1119530" y="117106"/>
                  </a:lnTo>
                  <a:lnTo>
                    <a:pt x="1109700" y="117487"/>
                  </a:lnTo>
                  <a:lnTo>
                    <a:pt x="1093470" y="117487"/>
                  </a:lnTo>
                  <a:lnTo>
                    <a:pt x="1074953" y="117106"/>
                  </a:lnTo>
                  <a:lnTo>
                    <a:pt x="1074953" y="59118"/>
                  </a:lnTo>
                  <a:lnTo>
                    <a:pt x="1130795" y="56845"/>
                  </a:lnTo>
                  <a:lnTo>
                    <a:pt x="1189786" y="56845"/>
                  </a:lnTo>
                  <a:lnTo>
                    <a:pt x="1189024" y="52679"/>
                  </a:lnTo>
                  <a:lnTo>
                    <a:pt x="1189024" y="48514"/>
                  </a:lnTo>
                  <a:lnTo>
                    <a:pt x="1188643" y="46990"/>
                  </a:lnTo>
                  <a:lnTo>
                    <a:pt x="1187564" y="39649"/>
                  </a:lnTo>
                  <a:lnTo>
                    <a:pt x="1187513" y="39319"/>
                  </a:lnTo>
                  <a:lnTo>
                    <a:pt x="1187411" y="38658"/>
                  </a:lnTo>
                  <a:lnTo>
                    <a:pt x="1187297" y="37896"/>
                  </a:lnTo>
                  <a:lnTo>
                    <a:pt x="1187208" y="37236"/>
                  </a:lnTo>
                  <a:lnTo>
                    <a:pt x="1187132" y="36766"/>
                  </a:lnTo>
                  <a:lnTo>
                    <a:pt x="1186751" y="34874"/>
                  </a:lnTo>
                  <a:lnTo>
                    <a:pt x="1183716" y="34112"/>
                  </a:lnTo>
                  <a:lnTo>
                    <a:pt x="1182585" y="34112"/>
                  </a:lnTo>
                  <a:lnTo>
                    <a:pt x="1166139" y="36106"/>
                  </a:lnTo>
                  <a:lnTo>
                    <a:pt x="1154760" y="37236"/>
                  </a:lnTo>
                  <a:lnTo>
                    <a:pt x="1143901" y="37896"/>
                  </a:lnTo>
                  <a:lnTo>
                    <a:pt x="1144270" y="37896"/>
                  </a:lnTo>
                  <a:lnTo>
                    <a:pt x="1097813" y="39649"/>
                  </a:lnTo>
                  <a:lnTo>
                    <a:pt x="1073683" y="39649"/>
                  </a:lnTo>
                  <a:lnTo>
                    <a:pt x="1068133" y="39039"/>
                  </a:lnTo>
                  <a:lnTo>
                    <a:pt x="1051839" y="37896"/>
                  </a:lnTo>
                  <a:lnTo>
                    <a:pt x="1047292" y="37896"/>
                  </a:lnTo>
                  <a:lnTo>
                    <a:pt x="1045019" y="40932"/>
                  </a:lnTo>
                  <a:lnTo>
                    <a:pt x="1048054" y="46990"/>
                  </a:lnTo>
                  <a:lnTo>
                    <a:pt x="1051458" y="67462"/>
                  </a:lnTo>
                  <a:lnTo>
                    <a:pt x="1051458" y="215265"/>
                  </a:lnTo>
                  <a:lnTo>
                    <a:pt x="1059014" y="235661"/>
                  </a:lnTo>
                  <a:lnTo>
                    <a:pt x="1083652" y="235661"/>
                  </a:lnTo>
                  <a:lnTo>
                    <a:pt x="1093546" y="235267"/>
                  </a:lnTo>
                  <a:lnTo>
                    <a:pt x="1135710" y="229958"/>
                  </a:lnTo>
                  <a:lnTo>
                    <a:pt x="1186649" y="219773"/>
                  </a:lnTo>
                  <a:lnTo>
                    <a:pt x="1215555" y="212229"/>
                  </a:lnTo>
                  <a:lnTo>
                    <a:pt x="1220101" y="210705"/>
                  </a:lnTo>
                  <a:close/>
                </a:path>
                <a:path w="6884034" h="969009">
                  <a:moveTo>
                    <a:pt x="1290218" y="762"/>
                  </a:moveTo>
                  <a:lnTo>
                    <a:pt x="1287564" y="762"/>
                  </a:lnTo>
                  <a:lnTo>
                    <a:pt x="1265961" y="0"/>
                  </a:lnTo>
                  <a:lnTo>
                    <a:pt x="1262164" y="0"/>
                  </a:lnTo>
                  <a:lnTo>
                    <a:pt x="1260271" y="1892"/>
                  </a:lnTo>
                  <a:lnTo>
                    <a:pt x="1261033" y="3797"/>
                  </a:lnTo>
                  <a:lnTo>
                    <a:pt x="1262926" y="7581"/>
                  </a:lnTo>
                  <a:lnTo>
                    <a:pt x="1264424" y="27241"/>
                  </a:lnTo>
                  <a:lnTo>
                    <a:pt x="1264704" y="32473"/>
                  </a:lnTo>
                  <a:lnTo>
                    <a:pt x="1264818" y="116344"/>
                  </a:lnTo>
                  <a:lnTo>
                    <a:pt x="1253451" y="117106"/>
                  </a:lnTo>
                  <a:lnTo>
                    <a:pt x="1231734" y="117995"/>
                  </a:lnTo>
                  <a:lnTo>
                    <a:pt x="1218971" y="117995"/>
                  </a:lnTo>
                  <a:lnTo>
                    <a:pt x="1202664" y="117487"/>
                  </a:lnTo>
                  <a:lnTo>
                    <a:pt x="1196987" y="116725"/>
                  </a:lnTo>
                  <a:lnTo>
                    <a:pt x="1193952" y="115963"/>
                  </a:lnTo>
                  <a:lnTo>
                    <a:pt x="1193952" y="118999"/>
                  </a:lnTo>
                  <a:lnTo>
                    <a:pt x="1194714" y="122415"/>
                  </a:lnTo>
                  <a:lnTo>
                    <a:pt x="1196225" y="131889"/>
                  </a:lnTo>
                  <a:lnTo>
                    <a:pt x="1196340" y="132270"/>
                  </a:lnTo>
                  <a:lnTo>
                    <a:pt x="1197749" y="136817"/>
                  </a:lnTo>
                  <a:lnTo>
                    <a:pt x="1198499" y="139090"/>
                  </a:lnTo>
                  <a:lnTo>
                    <a:pt x="1201534" y="141363"/>
                  </a:lnTo>
                  <a:lnTo>
                    <a:pt x="1205699" y="140601"/>
                  </a:lnTo>
                  <a:lnTo>
                    <a:pt x="1214793" y="139458"/>
                  </a:lnTo>
                  <a:lnTo>
                    <a:pt x="1244358" y="136817"/>
                  </a:lnTo>
                  <a:lnTo>
                    <a:pt x="1264818" y="135674"/>
                  </a:lnTo>
                  <a:lnTo>
                    <a:pt x="1264818" y="322122"/>
                  </a:lnTo>
                  <a:lnTo>
                    <a:pt x="1266342" y="322122"/>
                  </a:lnTo>
                  <a:lnTo>
                    <a:pt x="1285659" y="320992"/>
                  </a:lnTo>
                  <a:lnTo>
                    <a:pt x="1287564" y="320611"/>
                  </a:lnTo>
                  <a:lnTo>
                    <a:pt x="1288694" y="318338"/>
                  </a:lnTo>
                  <a:lnTo>
                    <a:pt x="1288694" y="135674"/>
                  </a:lnTo>
                  <a:lnTo>
                    <a:pt x="1288694" y="117995"/>
                  </a:lnTo>
                  <a:lnTo>
                    <a:pt x="1288783" y="34112"/>
                  </a:lnTo>
                  <a:lnTo>
                    <a:pt x="1288910" y="27241"/>
                  </a:lnTo>
                  <a:lnTo>
                    <a:pt x="1289075" y="17818"/>
                  </a:lnTo>
                  <a:lnTo>
                    <a:pt x="1290218" y="3797"/>
                  </a:lnTo>
                  <a:lnTo>
                    <a:pt x="1290218" y="762"/>
                  </a:lnTo>
                  <a:close/>
                </a:path>
                <a:path w="6884034" h="969009">
                  <a:moveTo>
                    <a:pt x="1574050" y="788022"/>
                  </a:moveTo>
                  <a:lnTo>
                    <a:pt x="1456575" y="788022"/>
                  </a:lnTo>
                  <a:lnTo>
                    <a:pt x="1456575" y="810768"/>
                  </a:lnTo>
                  <a:lnTo>
                    <a:pt x="1574050" y="810768"/>
                  </a:lnTo>
                  <a:lnTo>
                    <a:pt x="1574050" y="788022"/>
                  </a:lnTo>
                  <a:close/>
                </a:path>
                <a:path w="6884034" h="969009">
                  <a:moveTo>
                    <a:pt x="1594599" y="170535"/>
                  </a:moveTo>
                  <a:lnTo>
                    <a:pt x="1477111" y="170535"/>
                  </a:lnTo>
                  <a:lnTo>
                    <a:pt x="1477111" y="193281"/>
                  </a:lnTo>
                  <a:lnTo>
                    <a:pt x="1594599" y="193281"/>
                  </a:lnTo>
                  <a:lnTo>
                    <a:pt x="1594599" y="170535"/>
                  </a:lnTo>
                  <a:close/>
                </a:path>
                <a:path w="6884034" h="969009">
                  <a:moveTo>
                    <a:pt x="1874926" y="640613"/>
                  </a:moveTo>
                  <a:lnTo>
                    <a:pt x="1872653" y="640613"/>
                  </a:lnTo>
                  <a:lnTo>
                    <a:pt x="1870760" y="640232"/>
                  </a:lnTo>
                  <a:lnTo>
                    <a:pt x="1848015" y="640232"/>
                  </a:lnTo>
                  <a:lnTo>
                    <a:pt x="1846122" y="642124"/>
                  </a:lnTo>
                  <a:lnTo>
                    <a:pt x="1846884" y="644017"/>
                  </a:lnTo>
                  <a:lnTo>
                    <a:pt x="1848777" y="647801"/>
                  </a:lnTo>
                  <a:lnTo>
                    <a:pt x="1851431" y="665238"/>
                  </a:lnTo>
                  <a:lnTo>
                    <a:pt x="1851190" y="674331"/>
                  </a:lnTo>
                  <a:lnTo>
                    <a:pt x="1850669" y="697077"/>
                  </a:lnTo>
                  <a:lnTo>
                    <a:pt x="1850669" y="716775"/>
                  </a:lnTo>
                  <a:lnTo>
                    <a:pt x="1850656" y="718299"/>
                  </a:lnTo>
                  <a:lnTo>
                    <a:pt x="1850288" y="777417"/>
                  </a:lnTo>
                  <a:lnTo>
                    <a:pt x="1791081" y="780110"/>
                  </a:lnTo>
                  <a:lnTo>
                    <a:pt x="1782356" y="780262"/>
                  </a:lnTo>
                  <a:lnTo>
                    <a:pt x="1776907" y="780110"/>
                  </a:lnTo>
                  <a:lnTo>
                    <a:pt x="1771459" y="779691"/>
                  </a:lnTo>
                  <a:lnTo>
                    <a:pt x="1771446" y="777417"/>
                  </a:lnTo>
                  <a:lnTo>
                    <a:pt x="1771319" y="756869"/>
                  </a:lnTo>
                  <a:lnTo>
                    <a:pt x="1771091" y="718299"/>
                  </a:lnTo>
                  <a:lnTo>
                    <a:pt x="1779041" y="717537"/>
                  </a:lnTo>
                  <a:lnTo>
                    <a:pt x="1839188" y="716775"/>
                  </a:lnTo>
                  <a:lnTo>
                    <a:pt x="1850669" y="716775"/>
                  </a:lnTo>
                  <a:lnTo>
                    <a:pt x="1850669" y="697077"/>
                  </a:lnTo>
                  <a:lnTo>
                    <a:pt x="1838490" y="697814"/>
                  </a:lnTo>
                  <a:lnTo>
                    <a:pt x="1808721" y="698919"/>
                  </a:lnTo>
                  <a:lnTo>
                    <a:pt x="1811299" y="698919"/>
                  </a:lnTo>
                  <a:lnTo>
                    <a:pt x="1780870" y="699350"/>
                  </a:lnTo>
                  <a:lnTo>
                    <a:pt x="1771091" y="699350"/>
                  </a:lnTo>
                  <a:lnTo>
                    <a:pt x="1771091" y="659930"/>
                  </a:lnTo>
                  <a:lnTo>
                    <a:pt x="1771345" y="653110"/>
                  </a:lnTo>
                  <a:lnTo>
                    <a:pt x="1771459" y="645909"/>
                  </a:lnTo>
                  <a:lnTo>
                    <a:pt x="1768436" y="645909"/>
                  </a:lnTo>
                  <a:lnTo>
                    <a:pt x="1747215" y="645528"/>
                  </a:lnTo>
                  <a:lnTo>
                    <a:pt x="1743417" y="645528"/>
                  </a:lnTo>
                  <a:lnTo>
                    <a:pt x="1743532" y="645909"/>
                  </a:lnTo>
                  <a:lnTo>
                    <a:pt x="1745691" y="653110"/>
                  </a:lnTo>
                  <a:lnTo>
                    <a:pt x="1748726" y="674331"/>
                  </a:lnTo>
                  <a:lnTo>
                    <a:pt x="1748739" y="685330"/>
                  </a:lnTo>
                  <a:lnTo>
                    <a:pt x="1748853" y="697522"/>
                  </a:lnTo>
                  <a:lnTo>
                    <a:pt x="1748942" y="706386"/>
                  </a:lnTo>
                  <a:lnTo>
                    <a:pt x="1749056" y="718299"/>
                  </a:lnTo>
                  <a:lnTo>
                    <a:pt x="1749399" y="756869"/>
                  </a:lnTo>
                  <a:lnTo>
                    <a:pt x="1749488" y="788022"/>
                  </a:lnTo>
                  <a:lnTo>
                    <a:pt x="1749107" y="795985"/>
                  </a:lnTo>
                  <a:lnTo>
                    <a:pt x="1749107" y="800531"/>
                  </a:lnTo>
                  <a:lnTo>
                    <a:pt x="1751380" y="801293"/>
                  </a:lnTo>
                  <a:lnTo>
                    <a:pt x="1752892" y="801293"/>
                  </a:lnTo>
                  <a:lnTo>
                    <a:pt x="1761617" y="800150"/>
                  </a:lnTo>
                  <a:lnTo>
                    <a:pt x="1771091" y="799401"/>
                  </a:lnTo>
                  <a:lnTo>
                    <a:pt x="1773364" y="799401"/>
                  </a:lnTo>
                  <a:lnTo>
                    <a:pt x="1794433" y="798690"/>
                  </a:lnTo>
                  <a:lnTo>
                    <a:pt x="1866963" y="797496"/>
                  </a:lnTo>
                  <a:lnTo>
                    <a:pt x="1873034" y="797496"/>
                  </a:lnTo>
                  <a:lnTo>
                    <a:pt x="1873110" y="780262"/>
                  </a:lnTo>
                  <a:lnTo>
                    <a:pt x="1873135" y="777417"/>
                  </a:lnTo>
                  <a:lnTo>
                    <a:pt x="1873567" y="716775"/>
                  </a:lnTo>
                  <a:lnTo>
                    <a:pt x="1873681" y="699350"/>
                  </a:lnTo>
                  <a:lnTo>
                    <a:pt x="1873783" y="672058"/>
                  </a:lnTo>
                  <a:lnTo>
                    <a:pt x="1874862" y="645909"/>
                  </a:lnTo>
                  <a:lnTo>
                    <a:pt x="1874926" y="640613"/>
                  </a:lnTo>
                  <a:close/>
                </a:path>
                <a:path w="6884034" h="969009">
                  <a:moveTo>
                    <a:pt x="2007565" y="617867"/>
                  </a:moveTo>
                  <a:lnTo>
                    <a:pt x="2006041" y="617867"/>
                  </a:lnTo>
                  <a:lnTo>
                    <a:pt x="1983308" y="617486"/>
                  </a:lnTo>
                  <a:lnTo>
                    <a:pt x="1981796" y="617486"/>
                  </a:lnTo>
                  <a:lnTo>
                    <a:pt x="1979891" y="619379"/>
                  </a:lnTo>
                  <a:lnTo>
                    <a:pt x="1982406" y="625665"/>
                  </a:lnTo>
                  <a:lnTo>
                    <a:pt x="1983308" y="630758"/>
                  </a:lnTo>
                  <a:lnTo>
                    <a:pt x="1983371" y="632472"/>
                  </a:lnTo>
                  <a:lnTo>
                    <a:pt x="1983587" y="638327"/>
                  </a:lnTo>
                  <a:lnTo>
                    <a:pt x="1983689" y="710717"/>
                  </a:lnTo>
                  <a:lnTo>
                    <a:pt x="1974596" y="711479"/>
                  </a:lnTo>
                  <a:lnTo>
                    <a:pt x="1939353" y="711479"/>
                  </a:lnTo>
                  <a:lnTo>
                    <a:pt x="1939391" y="638327"/>
                  </a:lnTo>
                  <a:lnTo>
                    <a:pt x="1940102" y="626960"/>
                  </a:lnTo>
                  <a:lnTo>
                    <a:pt x="1940102" y="623557"/>
                  </a:lnTo>
                  <a:lnTo>
                    <a:pt x="1938210" y="623557"/>
                  </a:lnTo>
                  <a:lnTo>
                    <a:pt x="1915845" y="623176"/>
                  </a:lnTo>
                  <a:lnTo>
                    <a:pt x="1914334" y="623176"/>
                  </a:lnTo>
                  <a:lnTo>
                    <a:pt x="1912442" y="625068"/>
                  </a:lnTo>
                  <a:lnTo>
                    <a:pt x="1913204" y="626960"/>
                  </a:lnTo>
                  <a:lnTo>
                    <a:pt x="1915172" y="632472"/>
                  </a:lnTo>
                  <a:lnTo>
                    <a:pt x="1916188" y="638327"/>
                  </a:lnTo>
                  <a:lnTo>
                    <a:pt x="1916239" y="639826"/>
                  </a:lnTo>
                  <a:lnTo>
                    <a:pt x="1916480" y="646290"/>
                  </a:lnTo>
                  <a:lnTo>
                    <a:pt x="1916607" y="810768"/>
                  </a:lnTo>
                  <a:lnTo>
                    <a:pt x="1918131" y="810768"/>
                  </a:lnTo>
                  <a:lnTo>
                    <a:pt x="1936318" y="810006"/>
                  </a:lnTo>
                  <a:lnTo>
                    <a:pt x="1938210" y="809625"/>
                  </a:lnTo>
                  <a:lnTo>
                    <a:pt x="1939353" y="807351"/>
                  </a:lnTo>
                  <a:lnTo>
                    <a:pt x="1939353" y="731177"/>
                  </a:lnTo>
                  <a:lnTo>
                    <a:pt x="1949196" y="730796"/>
                  </a:lnTo>
                  <a:lnTo>
                    <a:pt x="1972703" y="730427"/>
                  </a:lnTo>
                  <a:lnTo>
                    <a:pt x="1983689" y="730427"/>
                  </a:lnTo>
                  <a:lnTo>
                    <a:pt x="1983689" y="814552"/>
                  </a:lnTo>
                  <a:lnTo>
                    <a:pt x="1985200" y="814552"/>
                  </a:lnTo>
                  <a:lnTo>
                    <a:pt x="2003399" y="813803"/>
                  </a:lnTo>
                  <a:lnTo>
                    <a:pt x="2005291" y="813422"/>
                  </a:lnTo>
                  <a:lnTo>
                    <a:pt x="2006422" y="811149"/>
                  </a:lnTo>
                  <a:lnTo>
                    <a:pt x="2006422" y="730427"/>
                  </a:lnTo>
                  <a:lnTo>
                    <a:pt x="2006422" y="711479"/>
                  </a:lnTo>
                  <a:lnTo>
                    <a:pt x="2006422" y="646290"/>
                  </a:lnTo>
                  <a:lnTo>
                    <a:pt x="2007158" y="632472"/>
                  </a:lnTo>
                  <a:lnTo>
                    <a:pt x="2007222" y="630758"/>
                  </a:lnTo>
                  <a:lnTo>
                    <a:pt x="2007438" y="625068"/>
                  </a:lnTo>
                  <a:lnTo>
                    <a:pt x="2007565" y="617867"/>
                  </a:lnTo>
                  <a:close/>
                </a:path>
                <a:path w="6884034" h="969009">
                  <a:moveTo>
                    <a:pt x="2007590" y="841222"/>
                  </a:moveTo>
                  <a:lnTo>
                    <a:pt x="2007489" y="839939"/>
                  </a:lnTo>
                  <a:lnTo>
                    <a:pt x="2007412" y="839571"/>
                  </a:lnTo>
                  <a:lnTo>
                    <a:pt x="2007323" y="839114"/>
                  </a:lnTo>
                  <a:lnTo>
                    <a:pt x="2007247" y="838758"/>
                  </a:lnTo>
                  <a:lnTo>
                    <a:pt x="2007171" y="838339"/>
                  </a:lnTo>
                  <a:lnTo>
                    <a:pt x="2006739" y="838339"/>
                  </a:lnTo>
                  <a:lnTo>
                    <a:pt x="2005291" y="838047"/>
                  </a:lnTo>
                  <a:lnTo>
                    <a:pt x="1982927" y="834644"/>
                  </a:lnTo>
                  <a:lnTo>
                    <a:pt x="1981034" y="834263"/>
                  </a:lnTo>
                  <a:lnTo>
                    <a:pt x="1979523" y="834644"/>
                  </a:lnTo>
                  <a:lnTo>
                    <a:pt x="1978761" y="834644"/>
                  </a:lnTo>
                  <a:lnTo>
                    <a:pt x="1977999" y="835025"/>
                  </a:lnTo>
                  <a:lnTo>
                    <a:pt x="1977618" y="835025"/>
                  </a:lnTo>
                  <a:lnTo>
                    <a:pt x="1971179" y="836536"/>
                  </a:lnTo>
                  <a:lnTo>
                    <a:pt x="1949678" y="838339"/>
                  </a:lnTo>
                  <a:lnTo>
                    <a:pt x="1943798" y="838758"/>
                  </a:lnTo>
                  <a:lnTo>
                    <a:pt x="1918462" y="839939"/>
                  </a:lnTo>
                  <a:lnTo>
                    <a:pt x="1880222" y="841222"/>
                  </a:lnTo>
                  <a:lnTo>
                    <a:pt x="1831238" y="841222"/>
                  </a:lnTo>
                  <a:lnTo>
                    <a:pt x="1813902" y="840701"/>
                  </a:lnTo>
                  <a:lnTo>
                    <a:pt x="1808607" y="839939"/>
                  </a:lnTo>
                  <a:lnTo>
                    <a:pt x="1806702" y="839571"/>
                  </a:lnTo>
                  <a:lnTo>
                    <a:pt x="1805190" y="841844"/>
                  </a:lnTo>
                  <a:lnTo>
                    <a:pt x="1805571" y="842594"/>
                  </a:lnTo>
                  <a:lnTo>
                    <a:pt x="1809356" y="858888"/>
                  </a:lnTo>
                  <a:lnTo>
                    <a:pt x="1809356" y="859269"/>
                  </a:lnTo>
                  <a:lnTo>
                    <a:pt x="1809737" y="859650"/>
                  </a:lnTo>
                  <a:lnTo>
                    <a:pt x="1810499" y="861542"/>
                  </a:lnTo>
                  <a:lnTo>
                    <a:pt x="1812772" y="864196"/>
                  </a:lnTo>
                  <a:lnTo>
                    <a:pt x="1816557" y="863815"/>
                  </a:lnTo>
                  <a:lnTo>
                    <a:pt x="1826031" y="863066"/>
                  </a:lnTo>
                  <a:lnTo>
                    <a:pt x="1849907" y="861542"/>
                  </a:lnTo>
                  <a:lnTo>
                    <a:pt x="1859381" y="860793"/>
                  </a:lnTo>
                  <a:lnTo>
                    <a:pt x="1867344" y="860412"/>
                  </a:lnTo>
                  <a:lnTo>
                    <a:pt x="1967395" y="857377"/>
                  </a:lnTo>
                  <a:lnTo>
                    <a:pt x="1979523" y="857377"/>
                  </a:lnTo>
                  <a:lnTo>
                    <a:pt x="1980653" y="858888"/>
                  </a:lnTo>
                  <a:lnTo>
                    <a:pt x="1980653" y="964247"/>
                  </a:lnTo>
                  <a:lnTo>
                    <a:pt x="1982177" y="964247"/>
                  </a:lnTo>
                  <a:lnTo>
                    <a:pt x="1999602" y="963485"/>
                  </a:lnTo>
                  <a:lnTo>
                    <a:pt x="2001494" y="963117"/>
                  </a:lnTo>
                  <a:lnTo>
                    <a:pt x="2004910" y="961593"/>
                  </a:lnTo>
                  <a:lnTo>
                    <a:pt x="2004910" y="957046"/>
                  </a:lnTo>
                  <a:lnTo>
                    <a:pt x="2005291" y="883526"/>
                  </a:lnTo>
                  <a:lnTo>
                    <a:pt x="2005291" y="874433"/>
                  </a:lnTo>
                  <a:lnTo>
                    <a:pt x="2006155" y="857377"/>
                  </a:lnTo>
                  <a:lnTo>
                    <a:pt x="2006422" y="852068"/>
                  </a:lnTo>
                  <a:lnTo>
                    <a:pt x="2007590" y="841222"/>
                  </a:lnTo>
                  <a:close/>
                </a:path>
                <a:path w="6884034" h="969009">
                  <a:moveTo>
                    <a:pt x="2015985" y="41694"/>
                  </a:moveTo>
                  <a:lnTo>
                    <a:pt x="2015604" y="36004"/>
                  </a:lnTo>
                  <a:lnTo>
                    <a:pt x="2015007" y="30010"/>
                  </a:lnTo>
                  <a:lnTo>
                    <a:pt x="2014956" y="29565"/>
                  </a:lnTo>
                  <a:lnTo>
                    <a:pt x="2014842" y="28397"/>
                  </a:lnTo>
                  <a:lnTo>
                    <a:pt x="2014054" y="24104"/>
                  </a:lnTo>
                  <a:lnTo>
                    <a:pt x="2013712" y="22364"/>
                  </a:lnTo>
                  <a:lnTo>
                    <a:pt x="2010676" y="21221"/>
                  </a:lnTo>
                  <a:lnTo>
                    <a:pt x="2009533" y="21602"/>
                  </a:lnTo>
                  <a:lnTo>
                    <a:pt x="2001570" y="22720"/>
                  </a:lnTo>
                  <a:lnTo>
                    <a:pt x="1957641" y="26454"/>
                  </a:lnTo>
                  <a:lnTo>
                    <a:pt x="1880006" y="29565"/>
                  </a:lnTo>
                  <a:lnTo>
                    <a:pt x="1880387" y="29565"/>
                  </a:lnTo>
                  <a:lnTo>
                    <a:pt x="1869274" y="29870"/>
                  </a:lnTo>
                  <a:lnTo>
                    <a:pt x="1860905" y="30010"/>
                  </a:lnTo>
                  <a:lnTo>
                    <a:pt x="1817344" y="30010"/>
                  </a:lnTo>
                  <a:lnTo>
                    <a:pt x="1799590" y="29565"/>
                  </a:lnTo>
                  <a:lnTo>
                    <a:pt x="1792097" y="28727"/>
                  </a:lnTo>
                  <a:lnTo>
                    <a:pt x="1792401" y="28727"/>
                  </a:lnTo>
                  <a:lnTo>
                    <a:pt x="1790865" y="28422"/>
                  </a:lnTo>
                  <a:lnTo>
                    <a:pt x="1789353" y="30695"/>
                  </a:lnTo>
                  <a:lnTo>
                    <a:pt x="1789734" y="31457"/>
                  </a:lnTo>
                  <a:lnTo>
                    <a:pt x="1791246" y="37896"/>
                  </a:lnTo>
                  <a:lnTo>
                    <a:pt x="1792770" y="43967"/>
                  </a:lnTo>
                  <a:lnTo>
                    <a:pt x="1794281" y="48133"/>
                  </a:lnTo>
                  <a:lnTo>
                    <a:pt x="1794281" y="48514"/>
                  </a:lnTo>
                  <a:lnTo>
                    <a:pt x="1795424" y="50787"/>
                  </a:lnTo>
                  <a:lnTo>
                    <a:pt x="1797697" y="53822"/>
                  </a:lnTo>
                  <a:lnTo>
                    <a:pt x="1801863" y="53060"/>
                  </a:lnTo>
                  <a:lnTo>
                    <a:pt x="1806409" y="52679"/>
                  </a:lnTo>
                  <a:lnTo>
                    <a:pt x="1857946" y="49263"/>
                  </a:lnTo>
                  <a:lnTo>
                    <a:pt x="1862493" y="48895"/>
                  </a:lnTo>
                  <a:lnTo>
                    <a:pt x="1865528" y="48514"/>
                  </a:lnTo>
                  <a:lnTo>
                    <a:pt x="1883346" y="47752"/>
                  </a:lnTo>
                  <a:lnTo>
                    <a:pt x="1933740" y="46240"/>
                  </a:lnTo>
                  <a:lnTo>
                    <a:pt x="1956104" y="45859"/>
                  </a:lnTo>
                  <a:lnTo>
                    <a:pt x="2014461" y="45859"/>
                  </a:lnTo>
                  <a:lnTo>
                    <a:pt x="2015985" y="43967"/>
                  </a:lnTo>
                  <a:lnTo>
                    <a:pt x="2015985" y="41694"/>
                  </a:lnTo>
                  <a:close/>
                </a:path>
                <a:path w="6884034" h="969009">
                  <a:moveTo>
                    <a:pt x="2024697" y="178498"/>
                  </a:moveTo>
                  <a:lnTo>
                    <a:pt x="2023935" y="174332"/>
                  </a:lnTo>
                  <a:lnTo>
                    <a:pt x="2023935" y="172059"/>
                  </a:lnTo>
                  <a:lnTo>
                    <a:pt x="2022957" y="162890"/>
                  </a:lnTo>
                  <a:lnTo>
                    <a:pt x="2022868" y="162052"/>
                  </a:lnTo>
                  <a:lnTo>
                    <a:pt x="2022792" y="161353"/>
                  </a:lnTo>
                  <a:lnTo>
                    <a:pt x="2022665" y="160693"/>
                  </a:lnTo>
                  <a:lnTo>
                    <a:pt x="2022602" y="160312"/>
                  </a:lnTo>
                  <a:lnTo>
                    <a:pt x="2022462" y="159550"/>
                  </a:lnTo>
                  <a:lnTo>
                    <a:pt x="2022043" y="157276"/>
                  </a:lnTo>
                  <a:lnTo>
                    <a:pt x="2021662" y="155384"/>
                  </a:lnTo>
                  <a:lnTo>
                    <a:pt x="2018639" y="154241"/>
                  </a:lnTo>
                  <a:lnTo>
                    <a:pt x="2017496" y="154622"/>
                  </a:lnTo>
                  <a:lnTo>
                    <a:pt x="2008784" y="156133"/>
                  </a:lnTo>
                  <a:lnTo>
                    <a:pt x="1965579" y="159550"/>
                  </a:lnTo>
                  <a:lnTo>
                    <a:pt x="1965667" y="158407"/>
                  </a:lnTo>
                  <a:lnTo>
                    <a:pt x="1965756" y="157276"/>
                  </a:lnTo>
                  <a:lnTo>
                    <a:pt x="1965845" y="156133"/>
                  </a:lnTo>
                  <a:lnTo>
                    <a:pt x="1965909" y="155384"/>
                  </a:lnTo>
                  <a:lnTo>
                    <a:pt x="1965985" y="154241"/>
                  </a:lnTo>
                  <a:lnTo>
                    <a:pt x="1970125" y="101193"/>
                  </a:lnTo>
                  <a:lnTo>
                    <a:pt x="1970887" y="91719"/>
                  </a:lnTo>
                  <a:lnTo>
                    <a:pt x="1972779" y="72771"/>
                  </a:lnTo>
                  <a:lnTo>
                    <a:pt x="1973821" y="64046"/>
                  </a:lnTo>
                  <a:lnTo>
                    <a:pt x="1973910" y="62915"/>
                  </a:lnTo>
                  <a:lnTo>
                    <a:pt x="1974672" y="60261"/>
                  </a:lnTo>
                  <a:lnTo>
                    <a:pt x="1972779" y="59118"/>
                  </a:lnTo>
                  <a:lnTo>
                    <a:pt x="1972017" y="59118"/>
                  </a:lnTo>
                  <a:lnTo>
                    <a:pt x="1961032" y="58737"/>
                  </a:lnTo>
                  <a:lnTo>
                    <a:pt x="1949665" y="57988"/>
                  </a:lnTo>
                  <a:lnTo>
                    <a:pt x="1946249" y="57988"/>
                  </a:lnTo>
                  <a:lnTo>
                    <a:pt x="1943976" y="59118"/>
                  </a:lnTo>
                  <a:lnTo>
                    <a:pt x="1944738" y="61772"/>
                  </a:lnTo>
                  <a:lnTo>
                    <a:pt x="1945868" y="64046"/>
                  </a:lnTo>
                  <a:lnTo>
                    <a:pt x="1945982" y="68224"/>
                  </a:lnTo>
                  <a:lnTo>
                    <a:pt x="1946097" y="72771"/>
                  </a:lnTo>
                  <a:lnTo>
                    <a:pt x="1946249" y="78447"/>
                  </a:lnTo>
                  <a:lnTo>
                    <a:pt x="1946249" y="95504"/>
                  </a:lnTo>
                  <a:lnTo>
                    <a:pt x="1945855" y="102704"/>
                  </a:lnTo>
                  <a:lnTo>
                    <a:pt x="1945754" y="106121"/>
                  </a:lnTo>
                  <a:lnTo>
                    <a:pt x="1945627" y="109905"/>
                  </a:lnTo>
                  <a:lnTo>
                    <a:pt x="1943976" y="160693"/>
                  </a:lnTo>
                  <a:lnTo>
                    <a:pt x="1926437" y="161353"/>
                  </a:lnTo>
                  <a:lnTo>
                    <a:pt x="1871827" y="162890"/>
                  </a:lnTo>
                  <a:lnTo>
                    <a:pt x="1868932" y="162890"/>
                  </a:lnTo>
                  <a:lnTo>
                    <a:pt x="1868830" y="160312"/>
                  </a:lnTo>
                  <a:lnTo>
                    <a:pt x="1868716" y="157276"/>
                  </a:lnTo>
                  <a:lnTo>
                    <a:pt x="1868589" y="154241"/>
                  </a:lnTo>
                  <a:lnTo>
                    <a:pt x="1866671" y="106121"/>
                  </a:lnTo>
                  <a:lnTo>
                    <a:pt x="1865274" y="70497"/>
                  </a:lnTo>
                  <a:lnTo>
                    <a:pt x="1865147" y="63665"/>
                  </a:lnTo>
                  <a:lnTo>
                    <a:pt x="1863636" y="63296"/>
                  </a:lnTo>
                  <a:lnTo>
                    <a:pt x="1838248" y="64046"/>
                  </a:lnTo>
                  <a:lnTo>
                    <a:pt x="1836724" y="64427"/>
                  </a:lnTo>
                  <a:lnTo>
                    <a:pt x="1834832" y="65938"/>
                  </a:lnTo>
                  <a:lnTo>
                    <a:pt x="1835594" y="68224"/>
                  </a:lnTo>
                  <a:lnTo>
                    <a:pt x="1837105" y="70497"/>
                  </a:lnTo>
                  <a:lnTo>
                    <a:pt x="1840141" y="85267"/>
                  </a:lnTo>
                  <a:lnTo>
                    <a:pt x="1842795" y="102704"/>
                  </a:lnTo>
                  <a:lnTo>
                    <a:pt x="1843176" y="109905"/>
                  </a:lnTo>
                  <a:lnTo>
                    <a:pt x="1846961" y="162890"/>
                  </a:lnTo>
                  <a:lnTo>
                    <a:pt x="1828965" y="162890"/>
                  </a:lnTo>
                  <a:lnTo>
                    <a:pt x="1802295" y="162052"/>
                  </a:lnTo>
                  <a:lnTo>
                    <a:pt x="1794510" y="161671"/>
                  </a:lnTo>
                  <a:lnTo>
                    <a:pt x="1795183" y="161671"/>
                  </a:lnTo>
                  <a:lnTo>
                    <a:pt x="1791208" y="161353"/>
                  </a:lnTo>
                  <a:lnTo>
                    <a:pt x="1784807" y="160693"/>
                  </a:lnTo>
                  <a:lnTo>
                    <a:pt x="1782914" y="160312"/>
                  </a:lnTo>
                  <a:lnTo>
                    <a:pt x="1781416" y="162560"/>
                  </a:lnTo>
                  <a:lnTo>
                    <a:pt x="1781467" y="162725"/>
                  </a:lnTo>
                  <a:lnTo>
                    <a:pt x="1781556" y="162890"/>
                  </a:lnTo>
                  <a:lnTo>
                    <a:pt x="1781771" y="163334"/>
                  </a:lnTo>
                  <a:lnTo>
                    <a:pt x="1783295" y="169786"/>
                  </a:lnTo>
                  <a:lnTo>
                    <a:pt x="1784807" y="175844"/>
                  </a:lnTo>
                  <a:lnTo>
                    <a:pt x="1786331" y="180009"/>
                  </a:lnTo>
                  <a:lnTo>
                    <a:pt x="1787080" y="182283"/>
                  </a:lnTo>
                  <a:lnTo>
                    <a:pt x="1790115" y="185699"/>
                  </a:lnTo>
                  <a:lnTo>
                    <a:pt x="1794281" y="184937"/>
                  </a:lnTo>
                  <a:lnTo>
                    <a:pt x="1803755" y="183807"/>
                  </a:lnTo>
                  <a:lnTo>
                    <a:pt x="1831047" y="182664"/>
                  </a:lnTo>
                  <a:lnTo>
                    <a:pt x="1840522" y="181914"/>
                  </a:lnTo>
                  <a:lnTo>
                    <a:pt x="1843176" y="181914"/>
                  </a:lnTo>
                  <a:lnTo>
                    <a:pt x="1861743" y="181533"/>
                  </a:lnTo>
                  <a:lnTo>
                    <a:pt x="1918017" y="179654"/>
                  </a:lnTo>
                  <a:lnTo>
                    <a:pt x="1963686" y="178498"/>
                  </a:lnTo>
                  <a:lnTo>
                    <a:pt x="2024697" y="178498"/>
                  </a:lnTo>
                  <a:close/>
                </a:path>
                <a:path w="6884034" h="969009">
                  <a:moveTo>
                    <a:pt x="2064105" y="268312"/>
                  </a:moveTo>
                  <a:lnTo>
                    <a:pt x="2062632" y="256476"/>
                  </a:lnTo>
                  <a:lnTo>
                    <a:pt x="2062607" y="256247"/>
                  </a:lnTo>
                  <a:lnTo>
                    <a:pt x="2062480" y="255270"/>
                  </a:lnTo>
                  <a:lnTo>
                    <a:pt x="2062391" y="254584"/>
                  </a:lnTo>
                  <a:lnTo>
                    <a:pt x="2061832" y="250126"/>
                  </a:lnTo>
                  <a:lnTo>
                    <a:pt x="2061756" y="249745"/>
                  </a:lnTo>
                  <a:lnTo>
                    <a:pt x="2061464" y="248234"/>
                  </a:lnTo>
                  <a:lnTo>
                    <a:pt x="2059178" y="245960"/>
                  </a:lnTo>
                  <a:lnTo>
                    <a:pt x="2055393" y="246710"/>
                  </a:lnTo>
                  <a:lnTo>
                    <a:pt x="2047811" y="248056"/>
                  </a:lnTo>
                  <a:lnTo>
                    <a:pt x="2006244" y="251993"/>
                  </a:lnTo>
                  <a:lnTo>
                    <a:pt x="1986534" y="253161"/>
                  </a:lnTo>
                  <a:lnTo>
                    <a:pt x="1986889" y="253161"/>
                  </a:lnTo>
                  <a:lnTo>
                    <a:pt x="1938388" y="255003"/>
                  </a:lnTo>
                  <a:lnTo>
                    <a:pt x="1929041" y="255270"/>
                  </a:lnTo>
                  <a:lnTo>
                    <a:pt x="1929561" y="255270"/>
                  </a:lnTo>
                  <a:lnTo>
                    <a:pt x="1876044" y="256476"/>
                  </a:lnTo>
                  <a:lnTo>
                    <a:pt x="1815782" y="256476"/>
                  </a:lnTo>
                  <a:lnTo>
                    <a:pt x="1801596" y="256247"/>
                  </a:lnTo>
                  <a:lnTo>
                    <a:pt x="1803031" y="256247"/>
                  </a:lnTo>
                  <a:lnTo>
                    <a:pt x="1777250" y="255638"/>
                  </a:lnTo>
                  <a:lnTo>
                    <a:pt x="1768297" y="255270"/>
                  </a:lnTo>
                  <a:lnTo>
                    <a:pt x="1760677" y="254584"/>
                  </a:lnTo>
                  <a:lnTo>
                    <a:pt x="1760867" y="254584"/>
                  </a:lnTo>
                  <a:lnTo>
                    <a:pt x="1752600" y="253530"/>
                  </a:lnTo>
                  <a:lnTo>
                    <a:pt x="1750707" y="253161"/>
                  </a:lnTo>
                  <a:lnTo>
                    <a:pt x="1749285" y="255638"/>
                  </a:lnTo>
                  <a:lnTo>
                    <a:pt x="1749399" y="256247"/>
                  </a:lnTo>
                  <a:lnTo>
                    <a:pt x="1749513" y="256476"/>
                  </a:lnTo>
                  <a:lnTo>
                    <a:pt x="1751076" y="263004"/>
                  </a:lnTo>
                  <a:lnTo>
                    <a:pt x="1753349" y="271729"/>
                  </a:lnTo>
                  <a:lnTo>
                    <a:pt x="1755000" y="276275"/>
                  </a:lnTo>
                  <a:lnTo>
                    <a:pt x="1755622" y="278168"/>
                  </a:lnTo>
                  <a:lnTo>
                    <a:pt x="1758657" y="280441"/>
                  </a:lnTo>
                  <a:lnTo>
                    <a:pt x="1762823" y="280060"/>
                  </a:lnTo>
                  <a:lnTo>
                    <a:pt x="1775650" y="278726"/>
                  </a:lnTo>
                  <a:lnTo>
                    <a:pt x="1785797" y="277888"/>
                  </a:lnTo>
                  <a:lnTo>
                    <a:pt x="1798586" y="277190"/>
                  </a:lnTo>
                  <a:lnTo>
                    <a:pt x="1855673" y="274828"/>
                  </a:lnTo>
                  <a:lnTo>
                    <a:pt x="1926602" y="273240"/>
                  </a:lnTo>
                  <a:lnTo>
                    <a:pt x="1943595" y="272986"/>
                  </a:lnTo>
                  <a:lnTo>
                    <a:pt x="2047735" y="272986"/>
                  </a:lnTo>
                  <a:lnTo>
                    <a:pt x="2056904" y="273240"/>
                  </a:lnTo>
                  <a:lnTo>
                    <a:pt x="2061832" y="273240"/>
                  </a:lnTo>
                  <a:lnTo>
                    <a:pt x="2062035" y="272986"/>
                  </a:lnTo>
                  <a:lnTo>
                    <a:pt x="2064105" y="270205"/>
                  </a:lnTo>
                  <a:lnTo>
                    <a:pt x="2064105" y="268312"/>
                  </a:lnTo>
                  <a:close/>
                </a:path>
                <a:path w="6884034" h="969009">
                  <a:moveTo>
                    <a:pt x="2283345" y="183045"/>
                  </a:moveTo>
                  <a:lnTo>
                    <a:pt x="2282583" y="178879"/>
                  </a:lnTo>
                  <a:lnTo>
                    <a:pt x="2280691" y="165989"/>
                  </a:lnTo>
                  <a:lnTo>
                    <a:pt x="2279929" y="164096"/>
                  </a:lnTo>
                  <a:lnTo>
                    <a:pt x="2233041" y="176479"/>
                  </a:lnTo>
                  <a:lnTo>
                    <a:pt x="2188553" y="183235"/>
                  </a:lnTo>
                  <a:lnTo>
                    <a:pt x="2159050" y="185356"/>
                  </a:lnTo>
                  <a:lnTo>
                    <a:pt x="2151786" y="185356"/>
                  </a:lnTo>
                  <a:lnTo>
                    <a:pt x="2145398" y="184937"/>
                  </a:lnTo>
                  <a:lnTo>
                    <a:pt x="2143506" y="184556"/>
                  </a:lnTo>
                  <a:lnTo>
                    <a:pt x="2140851" y="181914"/>
                  </a:lnTo>
                  <a:lnTo>
                    <a:pt x="2140851" y="124688"/>
                  </a:lnTo>
                  <a:lnTo>
                    <a:pt x="2145398" y="124307"/>
                  </a:lnTo>
                  <a:lnTo>
                    <a:pt x="2190115" y="121653"/>
                  </a:lnTo>
                  <a:lnTo>
                    <a:pt x="2234082" y="120142"/>
                  </a:lnTo>
                  <a:lnTo>
                    <a:pt x="2241664" y="120142"/>
                  </a:lnTo>
                  <a:lnTo>
                    <a:pt x="2241740" y="119380"/>
                  </a:lnTo>
                  <a:lnTo>
                    <a:pt x="2241867" y="118237"/>
                  </a:lnTo>
                  <a:lnTo>
                    <a:pt x="2241956" y="117487"/>
                  </a:lnTo>
                  <a:lnTo>
                    <a:pt x="2242032" y="116725"/>
                  </a:lnTo>
                  <a:lnTo>
                    <a:pt x="2242121" y="115963"/>
                  </a:lnTo>
                  <a:lnTo>
                    <a:pt x="2242223" y="115214"/>
                  </a:lnTo>
                  <a:lnTo>
                    <a:pt x="2242261" y="114833"/>
                  </a:lnTo>
                  <a:lnTo>
                    <a:pt x="2243455" y="104813"/>
                  </a:lnTo>
                  <a:lnTo>
                    <a:pt x="2243556" y="103987"/>
                  </a:lnTo>
                  <a:lnTo>
                    <a:pt x="2243658" y="103085"/>
                  </a:lnTo>
                  <a:lnTo>
                    <a:pt x="2249233" y="56095"/>
                  </a:lnTo>
                  <a:lnTo>
                    <a:pt x="2251176" y="46990"/>
                  </a:lnTo>
                  <a:lnTo>
                    <a:pt x="2253030" y="38277"/>
                  </a:lnTo>
                  <a:lnTo>
                    <a:pt x="2253780" y="33731"/>
                  </a:lnTo>
                  <a:lnTo>
                    <a:pt x="2254427" y="32118"/>
                  </a:lnTo>
                  <a:lnTo>
                    <a:pt x="2254542" y="31838"/>
                  </a:lnTo>
                  <a:lnTo>
                    <a:pt x="2251506" y="31076"/>
                  </a:lnTo>
                  <a:lnTo>
                    <a:pt x="2234831" y="26530"/>
                  </a:lnTo>
                  <a:lnTo>
                    <a:pt x="2234463" y="26530"/>
                  </a:lnTo>
                  <a:lnTo>
                    <a:pt x="2233701" y="26149"/>
                  </a:lnTo>
                  <a:lnTo>
                    <a:pt x="2232939" y="26149"/>
                  </a:lnTo>
                  <a:lnTo>
                    <a:pt x="2230666" y="25768"/>
                  </a:lnTo>
                  <a:lnTo>
                    <a:pt x="2228773" y="26530"/>
                  </a:lnTo>
                  <a:lnTo>
                    <a:pt x="2174849" y="31076"/>
                  </a:lnTo>
                  <a:lnTo>
                    <a:pt x="2142807" y="32118"/>
                  </a:lnTo>
                  <a:lnTo>
                    <a:pt x="2118588" y="32118"/>
                  </a:lnTo>
                  <a:lnTo>
                    <a:pt x="2116594" y="31838"/>
                  </a:lnTo>
                  <a:lnTo>
                    <a:pt x="2115451" y="31457"/>
                  </a:lnTo>
                  <a:lnTo>
                    <a:pt x="2113940" y="33350"/>
                  </a:lnTo>
                  <a:lnTo>
                    <a:pt x="2114321" y="34112"/>
                  </a:lnTo>
                  <a:lnTo>
                    <a:pt x="2118068" y="47396"/>
                  </a:lnTo>
                  <a:lnTo>
                    <a:pt x="2118588" y="49199"/>
                  </a:lnTo>
                  <a:lnTo>
                    <a:pt x="2119249" y="51168"/>
                  </a:lnTo>
                  <a:lnTo>
                    <a:pt x="2121141" y="53060"/>
                  </a:lnTo>
                  <a:lnTo>
                    <a:pt x="2134412" y="51917"/>
                  </a:lnTo>
                  <a:lnTo>
                    <a:pt x="2155634" y="50406"/>
                  </a:lnTo>
                  <a:lnTo>
                    <a:pt x="2164727" y="49644"/>
                  </a:lnTo>
                  <a:lnTo>
                    <a:pt x="2180336" y="48869"/>
                  </a:lnTo>
                  <a:lnTo>
                    <a:pt x="2202129" y="47396"/>
                  </a:lnTo>
                  <a:lnTo>
                    <a:pt x="2210333" y="46990"/>
                  </a:lnTo>
                  <a:lnTo>
                    <a:pt x="2225738" y="46990"/>
                  </a:lnTo>
                  <a:lnTo>
                    <a:pt x="2223757" y="88138"/>
                  </a:lnTo>
                  <a:lnTo>
                    <a:pt x="2173351" y="104190"/>
                  </a:lnTo>
                  <a:lnTo>
                    <a:pt x="2150237" y="104813"/>
                  </a:lnTo>
                  <a:lnTo>
                    <a:pt x="2119604" y="104813"/>
                  </a:lnTo>
                  <a:lnTo>
                    <a:pt x="2116975" y="104597"/>
                  </a:lnTo>
                  <a:lnTo>
                    <a:pt x="2111667" y="103835"/>
                  </a:lnTo>
                  <a:lnTo>
                    <a:pt x="2111730" y="103987"/>
                  </a:lnTo>
                  <a:lnTo>
                    <a:pt x="2111819" y="104190"/>
                  </a:lnTo>
                  <a:lnTo>
                    <a:pt x="2111895" y="104368"/>
                  </a:lnTo>
                  <a:lnTo>
                    <a:pt x="2111984" y="104597"/>
                  </a:lnTo>
                  <a:lnTo>
                    <a:pt x="2112073" y="104813"/>
                  </a:lnTo>
                  <a:lnTo>
                    <a:pt x="2113572" y="108394"/>
                  </a:lnTo>
                  <a:lnTo>
                    <a:pt x="2116213" y="115963"/>
                  </a:lnTo>
                  <a:lnTo>
                    <a:pt x="2116315" y="118237"/>
                  </a:lnTo>
                  <a:lnTo>
                    <a:pt x="2116442" y="120891"/>
                  </a:lnTo>
                  <a:lnTo>
                    <a:pt x="2116544" y="123164"/>
                  </a:lnTo>
                  <a:lnTo>
                    <a:pt x="2116607" y="124688"/>
                  </a:lnTo>
                  <a:lnTo>
                    <a:pt x="2116975" y="133019"/>
                  </a:lnTo>
                  <a:lnTo>
                    <a:pt x="2117090" y="192328"/>
                  </a:lnTo>
                  <a:lnTo>
                    <a:pt x="2126069" y="207683"/>
                  </a:lnTo>
                  <a:lnTo>
                    <a:pt x="2134412" y="208064"/>
                  </a:lnTo>
                  <a:lnTo>
                    <a:pt x="2150872" y="207683"/>
                  </a:lnTo>
                  <a:lnTo>
                    <a:pt x="2148141" y="207683"/>
                  </a:lnTo>
                  <a:lnTo>
                    <a:pt x="2153234" y="207441"/>
                  </a:lnTo>
                  <a:lnTo>
                    <a:pt x="2194217" y="202984"/>
                  </a:lnTo>
                  <a:lnTo>
                    <a:pt x="2234057" y="196240"/>
                  </a:lnTo>
                  <a:lnTo>
                    <a:pt x="2272398" y="186817"/>
                  </a:lnTo>
                  <a:lnTo>
                    <a:pt x="2276525" y="185356"/>
                  </a:lnTo>
                  <a:lnTo>
                    <a:pt x="2278799" y="184556"/>
                  </a:lnTo>
                  <a:lnTo>
                    <a:pt x="2283345" y="183045"/>
                  </a:lnTo>
                  <a:close/>
                </a:path>
                <a:path w="6884034" h="969009">
                  <a:moveTo>
                    <a:pt x="2290470" y="623557"/>
                  </a:moveTo>
                  <a:lnTo>
                    <a:pt x="2288565" y="623557"/>
                  </a:lnTo>
                  <a:lnTo>
                    <a:pt x="2266213" y="623176"/>
                  </a:lnTo>
                  <a:lnTo>
                    <a:pt x="2264689" y="623176"/>
                  </a:lnTo>
                  <a:lnTo>
                    <a:pt x="2262797" y="625068"/>
                  </a:lnTo>
                  <a:lnTo>
                    <a:pt x="2263559" y="626960"/>
                  </a:lnTo>
                  <a:lnTo>
                    <a:pt x="2265527" y="632472"/>
                  </a:lnTo>
                  <a:lnTo>
                    <a:pt x="2266543" y="638327"/>
                  </a:lnTo>
                  <a:lnTo>
                    <a:pt x="2266594" y="639826"/>
                  </a:lnTo>
                  <a:lnTo>
                    <a:pt x="2266848" y="646290"/>
                  </a:lnTo>
                  <a:lnTo>
                    <a:pt x="2266962" y="718299"/>
                  </a:lnTo>
                  <a:lnTo>
                    <a:pt x="2257120" y="718680"/>
                  </a:lnTo>
                  <a:lnTo>
                    <a:pt x="2235517" y="719810"/>
                  </a:lnTo>
                  <a:lnTo>
                    <a:pt x="2225662" y="719429"/>
                  </a:lnTo>
                  <a:lnTo>
                    <a:pt x="2225586" y="718299"/>
                  </a:lnTo>
                  <a:lnTo>
                    <a:pt x="2224849" y="706932"/>
                  </a:lnTo>
                  <a:lnTo>
                    <a:pt x="2223389" y="699046"/>
                  </a:lnTo>
                  <a:lnTo>
                    <a:pt x="2220226" y="692391"/>
                  </a:lnTo>
                  <a:lnTo>
                    <a:pt x="2214295" y="683615"/>
                  </a:lnTo>
                  <a:lnTo>
                    <a:pt x="2208123" y="675068"/>
                  </a:lnTo>
                  <a:lnTo>
                    <a:pt x="2206523" y="673366"/>
                  </a:lnTo>
                  <a:lnTo>
                    <a:pt x="2203297" y="669925"/>
                  </a:lnTo>
                  <a:lnTo>
                    <a:pt x="2201570" y="668832"/>
                  </a:lnTo>
                  <a:lnTo>
                    <a:pt x="2201570" y="710984"/>
                  </a:lnTo>
                  <a:lnTo>
                    <a:pt x="2201557" y="739038"/>
                  </a:lnTo>
                  <a:lnTo>
                    <a:pt x="2179015" y="771804"/>
                  </a:lnTo>
                  <a:lnTo>
                    <a:pt x="2151380" y="778179"/>
                  </a:lnTo>
                  <a:lnTo>
                    <a:pt x="2138883" y="777976"/>
                  </a:lnTo>
                  <a:lnTo>
                    <a:pt x="2106536" y="757440"/>
                  </a:lnTo>
                  <a:lnTo>
                    <a:pt x="2100364" y="736104"/>
                  </a:lnTo>
                  <a:lnTo>
                    <a:pt x="2100224" y="727392"/>
                  </a:lnTo>
                  <a:lnTo>
                    <a:pt x="2115007" y="688924"/>
                  </a:lnTo>
                  <a:lnTo>
                    <a:pt x="2151380" y="673582"/>
                  </a:lnTo>
                  <a:lnTo>
                    <a:pt x="2164740" y="673366"/>
                  </a:lnTo>
                  <a:lnTo>
                    <a:pt x="2173008" y="674712"/>
                  </a:lnTo>
                  <a:lnTo>
                    <a:pt x="2200059" y="702665"/>
                  </a:lnTo>
                  <a:lnTo>
                    <a:pt x="2201570" y="710984"/>
                  </a:lnTo>
                  <a:lnTo>
                    <a:pt x="2201570" y="668832"/>
                  </a:lnTo>
                  <a:lnTo>
                    <a:pt x="2163407" y="654685"/>
                  </a:lnTo>
                  <a:lnTo>
                    <a:pt x="2143328" y="655269"/>
                  </a:lnTo>
                  <a:lnTo>
                    <a:pt x="2140610" y="655269"/>
                  </a:lnTo>
                  <a:lnTo>
                    <a:pt x="2104605" y="670585"/>
                  </a:lnTo>
                  <a:lnTo>
                    <a:pt x="2078736" y="707136"/>
                  </a:lnTo>
                  <a:lnTo>
                    <a:pt x="2077643" y="715086"/>
                  </a:lnTo>
                  <a:lnTo>
                    <a:pt x="2077643" y="739914"/>
                  </a:lnTo>
                  <a:lnTo>
                    <a:pt x="2098776" y="779881"/>
                  </a:lnTo>
                  <a:lnTo>
                    <a:pt x="2138921" y="797496"/>
                  </a:lnTo>
                  <a:lnTo>
                    <a:pt x="2151380" y="797496"/>
                  </a:lnTo>
                  <a:lnTo>
                    <a:pt x="2168982" y="796772"/>
                  </a:lnTo>
                  <a:lnTo>
                    <a:pt x="2168144" y="796772"/>
                  </a:lnTo>
                  <a:lnTo>
                    <a:pt x="2178456" y="794829"/>
                  </a:lnTo>
                  <a:lnTo>
                    <a:pt x="2211489" y="770915"/>
                  </a:lnTo>
                  <a:lnTo>
                    <a:pt x="2224519" y="737997"/>
                  </a:lnTo>
                  <a:lnTo>
                    <a:pt x="2233993" y="737247"/>
                  </a:lnTo>
                  <a:lnTo>
                    <a:pt x="2266962" y="736104"/>
                  </a:lnTo>
                  <a:lnTo>
                    <a:pt x="2266962" y="854341"/>
                  </a:lnTo>
                  <a:lnTo>
                    <a:pt x="2268486" y="854341"/>
                  </a:lnTo>
                  <a:lnTo>
                    <a:pt x="2286673" y="853592"/>
                  </a:lnTo>
                  <a:lnTo>
                    <a:pt x="2288565" y="853211"/>
                  </a:lnTo>
                  <a:lnTo>
                    <a:pt x="2289708" y="850938"/>
                  </a:lnTo>
                  <a:lnTo>
                    <a:pt x="2289708" y="736104"/>
                  </a:lnTo>
                  <a:lnTo>
                    <a:pt x="2289708" y="719810"/>
                  </a:lnTo>
                  <a:lnTo>
                    <a:pt x="2289759" y="638327"/>
                  </a:lnTo>
                  <a:lnTo>
                    <a:pt x="2290470" y="626960"/>
                  </a:lnTo>
                  <a:lnTo>
                    <a:pt x="2290470" y="623557"/>
                  </a:lnTo>
                  <a:close/>
                </a:path>
                <a:path w="6884034" h="969009">
                  <a:moveTo>
                    <a:pt x="2348446" y="617867"/>
                  </a:moveTo>
                  <a:lnTo>
                    <a:pt x="2346934" y="617867"/>
                  </a:lnTo>
                  <a:lnTo>
                    <a:pt x="2324189" y="617486"/>
                  </a:lnTo>
                  <a:lnTo>
                    <a:pt x="2322677" y="617486"/>
                  </a:lnTo>
                  <a:lnTo>
                    <a:pt x="2320785" y="619379"/>
                  </a:lnTo>
                  <a:lnTo>
                    <a:pt x="2323287" y="625665"/>
                  </a:lnTo>
                  <a:lnTo>
                    <a:pt x="2324189" y="630758"/>
                  </a:lnTo>
                  <a:lnTo>
                    <a:pt x="2324252" y="632472"/>
                  </a:lnTo>
                  <a:lnTo>
                    <a:pt x="2324468" y="638327"/>
                  </a:lnTo>
                  <a:lnTo>
                    <a:pt x="2324570" y="865720"/>
                  </a:lnTo>
                  <a:lnTo>
                    <a:pt x="2326094" y="865720"/>
                  </a:lnTo>
                  <a:lnTo>
                    <a:pt x="2344280" y="864958"/>
                  </a:lnTo>
                  <a:lnTo>
                    <a:pt x="2346172" y="864577"/>
                  </a:lnTo>
                  <a:lnTo>
                    <a:pt x="2347315" y="862304"/>
                  </a:lnTo>
                  <a:lnTo>
                    <a:pt x="2347315" y="646290"/>
                  </a:lnTo>
                  <a:lnTo>
                    <a:pt x="2348039" y="632472"/>
                  </a:lnTo>
                  <a:lnTo>
                    <a:pt x="2348115" y="630758"/>
                  </a:lnTo>
                  <a:lnTo>
                    <a:pt x="2348319" y="625068"/>
                  </a:lnTo>
                  <a:lnTo>
                    <a:pt x="2348446" y="617867"/>
                  </a:lnTo>
                  <a:close/>
                </a:path>
                <a:path w="6884034" h="969009">
                  <a:moveTo>
                    <a:pt x="2359520" y="381"/>
                  </a:moveTo>
                  <a:lnTo>
                    <a:pt x="2357628" y="381"/>
                  </a:lnTo>
                  <a:lnTo>
                    <a:pt x="2352700" y="0"/>
                  </a:lnTo>
                  <a:lnTo>
                    <a:pt x="2331478" y="0"/>
                  </a:lnTo>
                  <a:lnTo>
                    <a:pt x="2329586" y="1892"/>
                  </a:lnTo>
                  <a:lnTo>
                    <a:pt x="2330335" y="3797"/>
                  </a:lnTo>
                  <a:lnTo>
                    <a:pt x="2332228" y="7581"/>
                  </a:lnTo>
                  <a:lnTo>
                    <a:pt x="2333726" y="26949"/>
                  </a:lnTo>
                  <a:lnTo>
                    <a:pt x="2333790" y="28041"/>
                  </a:lnTo>
                  <a:lnTo>
                    <a:pt x="2333904" y="30251"/>
                  </a:lnTo>
                  <a:lnTo>
                    <a:pt x="2334018" y="38277"/>
                  </a:lnTo>
                  <a:lnTo>
                    <a:pt x="2334133" y="95504"/>
                  </a:lnTo>
                  <a:lnTo>
                    <a:pt x="2328126" y="95885"/>
                  </a:lnTo>
                  <a:lnTo>
                    <a:pt x="2321687" y="96240"/>
                  </a:lnTo>
                  <a:lnTo>
                    <a:pt x="2298776" y="97155"/>
                  </a:lnTo>
                  <a:lnTo>
                    <a:pt x="2285161" y="97155"/>
                  </a:lnTo>
                  <a:lnTo>
                    <a:pt x="2267813" y="96647"/>
                  </a:lnTo>
                  <a:lnTo>
                    <a:pt x="2261743" y="95885"/>
                  </a:lnTo>
                  <a:lnTo>
                    <a:pt x="2257958" y="95123"/>
                  </a:lnTo>
                  <a:lnTo>
                    <a:pt x="2258047" y="95504"/>
                  </a:lnTo>
                  <a:lnTo>
                    <a:pt x="2258149" y="95885"/>
                  </a:lnTo>
                  <a:lnTo>
                    <a:pt x="2258237" y="96240"/>
                  </a:lnTo>
                  <a:lnTo>
                    <a:pt x="2258339" y="96647"/>
                  </a:lnTo>
                  <a:lnTo>
                    <a:pt x="2258707" y="98158"/>
                  </a:lnTo>
                  <a:lnTo>
                    <a:pt x="2261362" y="109905"/>
                  </a:lnTo>
                  <a:lnTo>
                    <a:pt x="2262886" y="115214"/>
                  </a:lnTo>
                  <a:lnTo>
                    <a:pt x="2263635" y="117487"/>
                  </a:lnTo>
                  <a:lnTo>
                    <a:pt x="2266670" y="119380"/>
                  </a:lnTo>
                  <a:lnTo>
                    <a:pt x="2270836" y="118999"/>
                  </a:lnTo>
                  <a:lnTo>
                    <a:pt x="2277287" y="118237"/>
                  </a:lnTo>
                  <a:lnTo>
                    <a:pt x="2326170" y="115214"/>
                  </a:lnTo>
                  <a:lnTo>
                    <a:pt x="2334133" y="114833"/>
                  </a:lnTo>
                  <a:lnTo>
                    <a:pt x="2334133" y="252018"/>
                  </a:lnTo>
                  <a:lnTo>
                    <a:pt x="2335644" y="252018"/>
                  </a:lnTo>
                  <a:lnTo>
                    <a:pt x="2354973" y="250888"/>
                  </a:lnTo>
                  <a:lnTo>
                    <a:pt x="2356866" y="250507"/>
                  </a:lnTo>
                  <a:lnTo>
                    <a:pt x="2358009" y="248234"/>
                  </a:lnTo>
                  <a:lnTo>
                    <a:pt x="2358009" y="114833"/>
                  </a:lnTo>
                  <a:lnTo>
                    <a:pt x="2358009" y="97155"/>
                  </a:lnTo>
                  <a:lnTo>
                    <a:pt x="2358110" y="32118"/>
                  </a:lnTo>
                  <a:lnTo>
                    <a:pt x="2358225" y="25768"/>
                  </a:lnTo>
                  <a:lnTo>
                    <a:pt x="2358377" y="17437"/>
                  </a:lnTo>
                  <a:lnTo>
                    <a:pt x="2359482" y="3797"/>
                  </a:lnTo>
                  <a:lnTo>
                    <a:pt x="2359520" y="381"/>
                  </a:lnTo>
                  <a:close/>
                </a:path>
                <a:path w="6884034" h="969009">
                  <a:moveTo>
                    <a:pt x="2367394" y="948334"/>
                  </a:moveTo>
                  <a:lnTo>
                    <a:pt x="2365260" y="935799"/>
                  </a:lnTo>
                  <a:lnTo>
                    <a:pt x="2365197" y="935443"/>
                  </a:lnTo>
                  <a:lnTo>
                    <a:pt x="2365083" y="934758"/>
                  </a:lnTo>
                  <a:lnTo>
                    <a:pt x="2364308" y="930224"/>
                  </a:lnTo>
                  <a:lnTo>
                    <a:pt x="2363990" y="928624"/>
                  </a:lnTo>
                  <a:lnTo>
                    <a:pt x="2361717" y="926350"/>
                  </a:lnTo>
                  <a:lnTo>
                    <a:pt x="2357920" y="927112"/>
                  </a:lnTo>
                  <a:lnTo>
                    <a:pt x="2352395" y="928458"/>
                  </a:lnTo>
                  <a:lnTo>
                    <a:pt x="2347836" y="929360"/>
                  </a:lnTo>
                  <a:lnTo>
                    <a:pt x="2308275" y="933843"/>
                  </a:lnTo>
                  <a:lnTo>
                    <a:pt x="2259838" y="935799"/>
                  </a:lnTo>
                  <a:lnTo>
                    <a:pt x="2214321" y="935799"/>
                  </a:lnTo>
                  <a:lnTo>
                    <a:pt x="2202916" y="935443"/>
                  </a:lnTo>
                  <a:lnTo>
                    <a:pt x="2196884" y="935050"/>
                  </a:lnTo>
                  <a:lnTo>
                    <a:pt x="2197227" y="935050"/>
                  </a:lnTo>
                  <a:lnTo>
                    <a:pt x="2192312" y="927862"/>
                  </a:lnTo>
                  <a:lnTo>
                    <a:pt x="2192363" y="873671"/>
                  </a:lnTo>
                  <a:lnTo>
                    <a:pt x="2192693" y="862304"/>
                  </a:lnTo>
                  <a:lnTo>
                    <a:pt x="2193379" y="854341"/>
                  </a:lnTo>
                  <a:lnTo>
                    <a:pt x="2193442" y="849795"/>
                  </a:lnTo>
                  <a:lnTo>
                    <a:pt x="2191169" y="849795"/>
                  </a:lnTo>
                  <a:lnTo>
                    <a:pt x="2180945" y="849045"/>
                  </a:lnTo>
                  <a:lnTo>
                    <a:pt x="2169947" y="848664"/>
                  </a:lnTo>
                  <a:lnTo>
                    <a:pt x="2163889" y="848664"/>
                  </a:lnTo>
                  <a:lnTo>
                    <a:pt x="2164003" y="849045"/>
                  </a:lnTo>
                  <a:lnTo>
                    <a:pt x="2166162" y="856246"/>
                  </a:lnTo>
                  <a:lnTo>
                    <a:pt x="2168436" y="873671"/>
                  </a:lnTo>
                  <a:lnTo>
                    <a:pt x="2168537" y="930224"/>
                  </a:lnTo>
                  <a:lnTo>
                    <a:pt x="2168563" y="930516"/>
                  </a:lnTo>
                  <a:lnTo>
                    <a:pt x="2168677" y="931468"/>
                  </a:lnTo>
                  <a:lnTo>
                    <a:pt x="2169185" y="935799"/>
                  </a:lnTo>
                  <a:lnTo>
                    <a:pt x="2171077" y="940460"/>
                  </a:lnTo>
                  <a:lnTo>
                    <a:pt x="2174684" y="945870"/>
                  </a:lnTo>
                  <a:lnTo>
                    <a:pt x="2180844" y="954633"/>
                  </a:lnTo>
                  <a:lnTo>
                    <a:pt x="2237194" y="954633"/>
                  </a:lnTo>
                  <a:lnTo>
                    <a:pt x="2329091" y="952500"/>
                  </a:lnTo>
                  <a:lnTo>
                    <a:pt x="2365502" y="952500"/>
                  </a:lnTo>
                  <a:lnTo>
                    <a:pt x="2367394" y="950226"/>
                  </a:lnTo>
                  <a:lnTo>
                    <a:pt x="2367394" y="948334"/>
                  </a:lnTo>
                  <a:close/>
                </a:path>
                <a:path w="6884034" h="969009">
                  <a:moveTo>
                    <a:pt x="2380361" y="330847"/>
                  </a:moveTo>
                  <a:lnTo>
                    <a:pt x="2378227" y="318312"/>
                  </a:lnTo>
                  <a:lnTo>
                    <a:pt x="2378164" y="317957"/>
                  </a:lnTo>
                  <a:lnTo>
                    <a:pt x="2378049" y="317271"/>
                  </a:lnTo>
                  <a:lnTo>
                    <a:pt x="2377275" y="312737"/>
                  </a:lnTo>
                  <a:lnTo>
                    <a:pt x="2376957" y="311137"/>
                  </a:lnTo>
                  <a:lnTo>
                    <a:pt x="2374671" y="308864"/>
                  </a:lnTo>
                  <a:lnTo>
                    <a:pt x="2370886" y="309626"/>
                  </a:lnTo>
                  <a:lnTo>
                    <a:pt x="2365362" y="310972"/>
                  </a:lnTo>
                  <a:lnTo>
                    <a:pt x="2360803" y="311873"/>
                  </a:lnTo>
                  <a:lnTo>
                    <a:pt x="2321242" y="316357"/>
                  </a:lnTo>
                  <a:lnTo>
                    <a:pt x="2274544" y="318312"/>
                  </a:lnTo>
                  <a:lnTo>
                    <a:pt x="2232774" y="318312"/>
                  </a:lnTo>
                  <a:lnTo>
                    <a:pt x="2221573" y="317957"/>
                  </a:lnTo>
                  <a:lnTo>
                    <a:pt x="2215527" y="317563"/>
                  </a:lnTo>
                  <a:lnTo>
                    <a:pt x="2215870" y="317563"/>
                  </a:lnTo>
                  <a:lnTo>
                    <a:pt x="2210968" y="310375"/>
                  </a:lnTo>
                  <a:lnTo>
                    <a:pt x="2211019" y="263766"/>
                  </a:lnTo>
                  <a:lnTo>
                    <a:pt x="2211336" y="252399"/>
                  </a:lnTo>
                  <a:lnTo>
                    <a:pt x="2211374" y="252018"/>
                  </a:lnTo>
                  <a:lnTo>
                    <a:pt x="2211476" y="250888"/>
                  </a:lnTo>
                  <a:lnTo>
                    <a:pt x="2211501" y="250507"/>
                  </a:lnTo>
                  <a:lnTo>
                    <a:pt x="2212098" y="243687"/>
                  </a:lnTo>
                  <a:lnTo>
                    <a:pt x="2212098" y="239890"/>
                  </a:lnTo>
                  <a:lnTo>
                    <a:pt x="2209825" y="239890"/>
                  </a:lnTo>
                  <a:lnTo>
                    <a:pt x="2199589" y="239128"/>
                  </a:lnTo>
                  <a:lnTo>
                    <a:pt x="2188603" y="238760"/>
                  </a:lnTo>
                  <a:lnTo>
                    <a:pt x="2182533" y="238760"/>
                  </a:lnTo>
                  <a:lnTo>
                    <a:pt x="2182647" y="239128"/>
                  </a:lnTo>
                  <a:lnTo>
                    <a:pt x="2184819" y="246329"/>
                  </a:lnTo>
                  <a:lnTo>
                    <a:pt x="2187092" y="263766"/>
                  </a:lnTo>
                  <a:lnTo>
                    <a:pt x="2187181" y="312737"/>
                  </a:lnTo>
                  <a:lnTo>
                    <a:pt x="2187219" y="313029"/>
                  </a:lnTo>
                  <a:lnTo>
                    <a:pt x="2187333" y="313982"/>
                  </a:lnTo>
                  <a:lnTo>
                    <a:pt x="2187841" y="318312"/>
                  </a:lnTo>
                  <a:lnTo>
                    <a:pt x="2189721" y="322973"/>
                  </a:lnTo>
                  <a:lnTo>
                    <a:pt x="2193340" y="328383"/>
                  </a:lnTo>
                  <a:lnTo>
                    <a:pt x="2199487" y="337146"/>
                  </a:lnTo>
                  <a:lnTo>
                    <a:pt x="2255494" y="337146"/>
                  </a:lnTo>
                  <a:lnTo>
                    <a:pt x="2342057" y="335013"/>
                  </a:lnTo>
                  <a:lnTo>
                    <a:pt x="2378468" y="335013"/>
                  </a:lnTo>
                  <a:lnTo>
                    <a:pt x="2380361" y="332740"/>
                  </a:lnTo>
                  <a:lnTo>
                    <a:pt x="2380361" y="330847"/>
                  </a:lnTo>
                  <a:close/>
                </a:path>
                <a:path w="6884034" h="969009">
                  <a:moveTo>
                    <a:pt x="2668486" y="783475"/>
                  </a:moveTo>
                  <a:lnTo>
                    <a:pt x="2668435" y="780453"/>
                  </a:lnTo>
                  <a:lnTo>
                    <a:pt x="2668105" y="776274"/>
                  </a:lnTo>
                  <a:lnTo>
                    <a:pt x="2668092" y="775779"/>
                  </a:lnTo>
                  <a:lnTo>
                    <a:pt x="2664320" y="760361"/>
                  </a:lnTo>
                  <a:lnTo>
                    <a:pt x="2651061" y="763016"/>
                  </a:lnTo>
                  <a:lnTo>
                    <a:pt x="2627604" y="765314"/>
                  </a:lnTo>
                  <a:lnTo>
                    <a:pt x="2627871" y="765314"/>
                  </a:lnTo>
                  <a:lnTo>
                    <a:pt x="2619718" y="765949"/>
                  </a:lnTo>
                  <a:lnTo>
                    <a:pt x="2611971" y="766343"/>
                  </a:lnTo>
                  <a:lnTo>
                    <a:pt x="2599893" y="766800"/>
                  </a:lnTo>
                  <a:lnTo>
                    <a:pt x="2592692" y="767181"/>
                  </a:lnTo>
                  <a:lnTo>
                    <a:pt x="2565527" y="768299"/>
                  </a:lnTo>
                  <a:lnTo>
                    <a:pt x="2541041" y="768921"/>
                  </a:lnTo>
                  <a:lnTo>
                    <a:pt x="2501912" y="768921"/>
                  </a:lnTo>
                  <a:lnTo>
                    <a:pt x="2496439" y="768705"/>
                  </a:lnTo>
                  <a:lnTo>
                    <a:pt x="2489987" y="768299"/>
                  </a:lnTo>
                  <a:lnTo>
                    <a:pt x="2490355" y="768299"/>
                  </a:lnTo>
                  <a:lnTo>
                    <a:pt x="2490241" y="768083"/>
                  </a:lnTo>
                  <a:lnTo>
                    <a:pt x="2486583" y="761504"/>
                  </a:lnTo>
                  <a:lnTo>
                    <a:pt x="2486583" y="670547"/>
                  </a:lnTo>
                  <a:lnTo>
                    <a:pt x="2630208" y="666750"/>
                  </a:lnTo>
                  <a:lnTo>
                    <a:pt x="2649918" y="666381"/>
                  </a:lnTo>
                  <a:lnTo>
                    <a:pt x="2665831" y="666381"/>
                  </a:lnTo>
                  <a:lnTo>
                    <a:pt x="2665082" y="662203"/>
                  </a:lnTo>
                  <a:lnTo>
                    <a:pt x="2665082" y="658037"/>
                  </a:lnTo>
                  <a:lnTo>
                    <a:pt x="2664701" y="656526"/>
                  </a:lnTo>
                  <a:lnTo>
                    <a:pt x="2664053" y="650773"/>
                  </a:lnTo>
                  <a:lnTo>
                    <a:pt x="2663939" y="649706"/>
                  </a:lnTo>
                  <a:lnTo>
                    <a:pt x="2663863" y="649020"/>
                  </a:lnTo>
                  <a:lnTo>
                    <a:pt x="2663761" y="648106"/>
                  </a:lnTo>
                  <a:lnTo>
                    <a:pt x="2663660" y="647179"/>
                  </a:lnTo>
                  <a:lnTo>
                    <a:pt x="2663558" y="646290"/>
                  </a:lnTo>
                  <a:lnTo>
                    <a:pt x="2663164" y="644321"/>
                  </a:lnTo>
                  <a:lnTo>
                    <a:pt x="2662872" y="644321"/>
                  </a:lnTo>
                  <a:lnTo>
                    <a:pt x="2660154" y="643636"/>
                  </a:lnTo>
                  <a:lnTo>
                    <a:pt x="2659011" y="643636"/>
                  </a:lnTo>
                  <a:lnTo>
                    <a:pt x="2648356" y="644817"/>
                  </a:lnTo>
                  <a:lnTo>
                    <a:pt x="2623096" y="647179"/>
                  </a:lnTo>
                  <a:lnTo>
                    <a:pt x="2615806" y="647712"/>
                  </a:lnTo>
                  <a:lnTo>
                    <a:pt x="2607386" y="648106"/>
                  </a:lnTo>
                  <a:lnTo>
                    <a:pt x="2543314" y="650455"/>
                  </a:lnTo>
                  <a:lnTo>
                    <a:pt x="2543683" y="650455"/>
                  </a:lnTo>
                  <a:lnTo>
                    <a:pt x="2533510" y="650773"/>
                  </a:lnTo>
                  <a:lnTo>
                    <a:pt x="2482507" y="650773"/>
                  </a:lnTo>
                  <a:lnTo>
                    <a:pt x="2462707" y="649706"/>
                  </a:lnTo>
                  <a:lnTo>
                    <a:pt x="2458161" y="649706"/>
                  </a:lnTo>
                  <a:lnTo>
                    <a:pt x="2455888" y="653110"/>
                  </a:lnTo>
                  <a:lnTo>
                    <a:pt x="2458923" y="659180"/>
                  </a:lnTo>
                  <a:lnTo>
                    <a:pt x="2462707" y="678510"/>
                  </a:lnTo>
                  <a:lnTo>
                    <a:pt x="2462809" y="768299"/>
                  </a:lnTo>
                  <a:lnTo>
                    <a:pt x="2462860" y="768921"/>
                  </a:lnTo>
                  <a:lnTo>
                    <a:pt x="2463063" y="771537"/>
                  </a:lnTo>
                  <a:lnTo>
                    <a:pt x="2464651" y="775779"/>
                  </a:lnTo>
                  <a:lnTo>
                    <a:pt x="2467826" y="780453"/>
                  </a:lnTo>
                  <a:lnTo>
                    <a:pt x="2473325" y="788022"/>
                  </a:lnTo>
                  <a:lnTo>
                    <a:pt x="2626918" y="784999"/>
                  </a:lnTo>
                  <a:lnTo>
                    <a:pt x="2665831" y="784999"/>
                  </a:lnTo>
                  <a:lnTo>
                    <a:pt x="2668486" y="783475"/>
                  </a:lnTo>
                  <a:close/>
                </a:path>
                <a:path w="6884034" h="969009">
                  <a:moveTo>
                    <a:pt x="2681071" y="181152"/>
                  </a:moveTo>
                  <a:lnTo>
                    <a:pt x="2680690" y="178879"/>
                  </a:lnTo>
                  <a:lnTo>
                    <a:pt x="2680665" y="178498"/>
                  </a:lnTo>
                  <a:lnTo>
                    <a:pt x="2679598" y="167347"/>
                  </a:lnTo>
                  <a:lnTo>
                    <a:pt x="2679522" y="166522"/>
                  </a:lnTo>
                  <a:lnTo>
                    <a:pt x="2679395" y="165239"/>
                  </a:lnTo>
                  <a:lnTo>
                    <a:pt x="2679268" y="163931"/>
                  </a:lnTo>
                  <a:lnTo>
                    <a:pt x="2679179" y="162966"/>
                  </a:lnTo>
                  <a:lnTo>
                    <a:pt x="2678798" y="161061"/>
                  </a:lnTo>
                  <a:lnTo>
                    <a:pt x="2676525" y="159169"/>
                  </a:lnTo>
                  <a:lnTo>
                    <a:pt x="2663266" y="161823"/>
                  </a:lnTo>
                  <a:lnTo>
                    <a:pt x="2638717" y="163931"/>
                  </a:lnTo>
                  <a:lnTo>
                    <a:pt x="2631922" y="164401"/>
                  </a:lnTo>
                  <a:lnTo>
                    <a:pt x="2612098" y="165239"/>
                  </a:lnTo>
                  <a:lnTo>
                    <a:pt x="2604897" y="165608"/>
                  </a:lnTo>
                  <a:lnTo>
                    <a:pt x="2577731" y="166725"/>
                  </a:lnTo>
                  <a:lnTo>
                    <a:pt x="2553246" y="167347"/>
                  </a:lnTo>
                  <a:lnTo>
                    <a:pt x="2514117" y="167347"/>
                  </a:lnTo>
                  <a:lnTo>
                    <a:pt x="2508643" y="167132"/>
                  </a:lnTo>
                  <a:lnTo>
                    <a:pt x="2502204" y="166725"/>
                  </a:lnTo>
                  <a:lnTo>
                    <a:pt x="2502573" y="166725"/>
                  </a:lnTo>
                  <a:lnTo>
                    <a:pt x="2502446" y="166522"/>
                  </a:lnTo>
                  <a:lnTo>
                    <a:pt x="2498788" y="159931"/>
                  </a:lnTo>
                  <a:lnTo>
                    <a:pt x="2498788" y="115963"/>
                  </a:lnTo>
                  <a:lnTo>
                    <a:pt x="2540330" y="114681"/>
                  </a:lnTo>
                  <a:lnTo>
                    <a:pt x="2646972" y="112750"/>
                  </a:lnTo>
                  <a:lnTo>
                    <a:pt x="2648674" y="112750"/>
                  </a:lnTo>
                  <a:lnTo>
                    <a:pt x="2663647" y="112560"/>
                  </a:lnTo>
                  <a:lnTo>
                    <a:pt x="2672740" y="112560"/>
                  </a:lnTo>
                  <a:lnTo>
                    <a:pt x="2674632" y="110667"/>
                  </a:lnTo>
                  <a:lnTo>
                    <a:pt x="2674251" y="108762"/>
                  </a:lnTo>
                  <a:lnTo>
                    <a:pt x="2673350" y="97612"/>
                  </a:lnTo>
                  <a:lnTo>
                    <a:pt x="2673299" y="96951"/>
                  </a:lnTo>
                  <a:lnTo>
                    <a:pt x="2673185" y="95504"/>
                  </a:lnTo>
                  <a:lnTo>
                    <a:pt x="2673121" y="94361"/>
                  </a:lnTo>
                  <a:lnTo>
                    <a:pt x="2672740" y="92468"/>
                  </a:lnTo>
                  <a:lnTo>
                    <a:pt x="2671216" y="90576"/>
                  </a:lnTo>
                  <a:lnTo>
                    <a:pt x="2667050" y="91338"/>
                  </a:lnTo>
                  <a:lnTo>
                    <a:pt x="2662161" y="92011"/>
                  </a:lnTo>
                  <a:lnTo>
                    <a:pt x="2620505" y="95072"/>
                  </a:lnTo>
                  <a:lnTo>
                    <a:pt x="2572143" y="96951"/>
                  </a:lnTo>
                  <a:lnTo>
                    <a:pt x="2531300" y="97612"/>
                  </a:lnTo>
                  <a:lnTo>
                    <a:pt x="2511895" y="97612"/>
                  </a:lnTo>
                  <a:lnTo>
                    <a:pt x="2498788" y="97396"/>
                  </a:lnTo>
                  <a:lnTo>
                    <a:pt x="2498788" y="51549"/>
                  </a:lnTo>
                  <a:lnTo>
                    <a:pt x="2629535" y="48514"/>
                  </a:lnTo>
                  <a:lnTo>
                    <a:pt x="2640520" y="48133"/>
                  </a:lnTo>
                  <a:lnTo>
                    <a:pt x="2674251" y="48133"/>
                  </a:lnTo>
                  <a:lnTo>
                    <a:pt x="2675394" y="46621"/>
                  </a:lnTo>
                  <a:lnTo>
                    <a:pt x="2676525" y="45478"/>
                  </a:lnTo>
                  <a:lnTo>
                    <a:pt x="2676144" y="43586"/>
                  </a:lnTo>
                  <a:lnTo>
                    <a:pt x="2676144" y="39789"/>
                  </a:lnTo>
                  <a:lnTo>
                    <a:pt x="2675775" y="38277"/>
                  </a:lnTo>
                  <a:lnTo>
                    <a:pt x="2674886" y="32524"/>
                  </a:lnTo>
                  <a:lnTo>
                    <a:pt x="2674836" y="32219"/>
                  </a:lnTo>
                  <a:lnTo>
                    <a:pt x="2674721" y="31457"/>
                  </a:lnTo>
                  <a:lnTo>
                    <a:pt x="2674251" y="28422"/>
                  </a:lnTo>
                  <a:lnTo>
                    <a:pt x="2673858" y="26454"/>
                  </a:lnTo>
                  <a:lnTo>
                    <a:pt x="2673553" y="26454"/>
                  </a:lnTo>
                  <a:lnTo>
                    <a:pt x="2670848" y="25768"/>
                  </a:lnTo>
                  <a:lnTo>
                    <a:pt x="2669705" y="25768"/>
                  </a:lnTo>
                  <a:lnTo>
                    <a:pt x="2663748" y="26454"/>
                  </a:lnTo>
                  <a:lnTo>
                    <a:pt x="2659024" y="26936"/>
                  </a:lnTo>
                  <a:lnTo>
                    <a:pt x="2633484" y="29019"/>
                  </a:lnTo>
                  <a:lnTo>
                    <a:pt x="2626144" y="29489"/>
                  </a:lnTo>
                  <a:lnTo>
                    <a:pt x="2554198" y="32219"/>
                  </a:lnTo>
                  <a:lnTo>
                    <a:pt x="2554554" y="32219"/>
                  </a:lnTo>
                  <a:lnTo>
                    <a:pt x="2544572" y="32524"/>
                  </a:lnTo>
                  <a:lnTo>
                    <a:pt x="2494648" y="32524"/>
                  </a:lnTo>
                  <a:lnTo>
                    <a:pt x="2474163" y="31457"/>
                  </a:lnTo>
                  <a:lnTo>
                    <a:pt x="2469985" y="31457"/>
                  </a:lnTo>
                  <a:lnTo>
                    <a:pt x="2468092" y="34874"/>
                  </a:lnTo>
                  <a:lnTo>
                    <a:pt x="2471128" y="40932"/>
                  </a:lnTo>
                  <a:lnTo>
                    <a:pt x="2474912" y="60261"/>
                  </a:lnTo>
                  <a:lnTo>
                    <a:pt x="2475001" y="163360"/>
                  </a:lnTo>
                  <a:lnTo>
                    <a:pt x="2475090" y="164401"/>
                  </a:lnTo>
                  <a:lnTo>
                    <a:pt x="2475204" y="165608"/>
                  </a:lnTo>
                  <a:lnTo>
                    <a:pt x="2475331" y="166903"/>
                  </a:lnTo>
                  <a:lnTo>
                    <a:pt x="2475369" y="167347"/>
                  </a:lnTo>
                  <a:lnTo>
                    <a:pt x="2475573" y="169595"/>
                  </a:lnTo>
                  <a:lnTo>
                    <a:pt x="2477147" y="173837"/>
                  </a:lnTo>
                  <a:lnTo>
                    <a:pt x="2480221" y="178498"/>
                  </a:lnTo>
                  <a:lnTo>
                    <a:pt x="2485529" y="186080"/>
                  </a:lnTo>
                  <a:lnTo>
                    <a:pt x="2639123" y="182664"/>
                  </a:lnTo>
                  <a:lnTo>
                    <a:pt x="2678049" y="182664"/>
                  </a:lnTo>
                  <a:lnTo>
                    <a:pt x="2681071" y="181152"/>
                  </a:lnTo>
                  <a:close/>
                </a:path>
                <a:path w="6884034" h="969009">
                  <a:moveTo>
                    <a:pt x="2721546" y="882015"/>
                  </a:moveTo>
                  <a:lnTo>
                    <a:pt x="2720060" y="870165"/>
                  </a:lnTo>
                  <a:lnTo>
                    <a:pt x="2720035" y="869950"/>
                  </a:lnTo>
                  <a:lnTo>
                    <a:pt x="2719908" y="868959"/>
                  </a:lnTo>
                  <a:lnTo>
                    <a:pt x="2719832" y="868286"/>
                  </a:lnTo>
                  <a:lnTo>
                    <a:pt x="2719273" y="863815"/>
                  </a:lnTo>
                  <a:lnTo>
                    <a:pt x="2719197" y="863447"/>
                  </a:lnTo>
                  <a:lnTo>
                    <a:pt x="2718892" y="861923"/>
                  </a:lnTo>
                  <a:lnTo>
                    <a:pt x="2716619" y="859650"/>
                  </a:lnTo>
                  <a:lnTo>
                    <a:pt x="2712834" y="860412"/>
                  </a:lnTo>
                  <a:lnTo>
                    <a:pt x="2705239" y="861758"/>
                  </a:lnTo>
                  <a:lnTo>
                    <a:pt x="2663685" y="865695"/>
                  </a:lnTo>
                  <a:lnTo>
                    <a:pt x="2643975" y="866851"/>
                  </a:lnTo>
                  <a:lnTo>
                    <a:pt x="2644330" y="866851"/>
                  </a:lnTo>
                  <a:lnTo>
                    <a:pt x="2595816" y="868705"/>
                  </a:lnTo>
                  <a:lnTo>
                    <a:pt x="2586482" y="868959"/>
                  </a:lnTo>
                  <a:lnTo>
                    <a:pt x="2586990" y="868959"/>
                  </a:lnTo>
                  <a:lnTo>
                    <a:pt x="2533485" y="870165"/>
                  </a:lnTo>
                  <a:lnTo>
                    <a:pt x="2473223" y="870165"/>
                  </a:lnTo>
                  <a:lnTo>
                    <a:pt x="2459024" y="869950"/>
                  </a:lnTo>
                  <a:lnTo>
                    <a:pt x="2460472" y="869950"/>
                  </a:lnTo>
                  <a:lnTo>
                    <a:pt x="2434679" y="869340"/>
                  </a:lnTo>
                  <a:lnTo>
                    <a:pt x="2425738" y="868959"/>
                  </a:lnTo>
                  <a:lnTo>
                    <a:pt x="2418118" y="868286"/>
                  </a:lnTo>
                  <a:lnTo>
                    <a:pt x="2418296" y="868286"/>
                  </a:lnTo>
                  <a:lnTo>
                    <a:pt x="2410028" y="867232"/>
                  </a:lnTo>
                  <a:lnTo>
                    <a:pt x="2408136" y="866851"/>
                  </a:lnTo>
                  <a:lnTo>
                    <a:pt x="2406713" y="869340"/>
                  </a:lnTo>
                  <a:lnTo>
                    <a:pt x="2406840" y="869950"/>
                  </a:lnTo>
                  <a:lnTo>
                    <a:pt x="2406954" y="870165"/>
                  </a:lnTo>
                  <a:lnTo>
                    <a:pt x="2408517" y="876706"/>
                  </a:lnTo>
                  <a:lnTo>
                    <a:pt x="2410790" y="885418"/>
                  </a:lnTo>
                  <a:lnTo>
                    <a:pt x="2412428" y="889965"/>
                  </a:lnTo>
                  <a:lnTo>
                    <a:pt x="2413063" y="891870"/>
                  </a:lnTo>
                  <a:lnTo>
                    <a:pt x="2416098" y="894143"/>
                  </a:lnTo>
                  <a:lnTo>
                    <a:pt x="2420264" y="893762"/>
                  </a:lnTo>
                  <a:lnTo>
                    <a:pt x="2433078" y="892416"/>
                  </a:lnTo>
                  <a:lnTo>
                    <a:pt x="2443238" y="891578"/>
                  </a:lnTo>
                  <a:lnTo>
                    <a:pt x="2456027" y="890879"/>
                  </a:lnTo>
                  <a:lnTo>
                    <a:pt x="2513114" y="888530"/>
                  </a:lnTo>
                  <a:lnTo>
                    <a:pt x="2584043" y="886942"/>
                  </a:lnTo>
                  <a:lnTo>
                    <a:pt x="2601036" y="886675"/>
                  </a:lnTo>
                  <a:lnTo>
                    <a:pt x="2705163" y="886675"/>
                  </a:lnTo>
                  <a:lnTo>
                    <a:pt x="2714345" y="886942"/>
                  </a:lnTo>
                  <a:lnTo>
                    <a:pt x="2719273" y="886942"/>
                  </a:lnTo>
                  <a:lnTo>
                    <a:pt x="2719463" y="886675"/>
                  </a:lnTo>
                  <a:lnTo>
                    <a:pt x="2721546" y="883907"/>
                  </a:lnTo>
                  <a:lnTo>
                    <a:pt x="2721546" y="882015"/>
                  </a:lnTo>
                  <a:close/>
                </a:path>
                <a:path w="6884034" h="969009">
                  <a:moveTo>
                    <a:pt x="2734513" y="268312"/>
                  </a:moveTo>
                  <a:lnTo>
                    <a:pt x="2733027" y="256476"/>
                  </a:lnTo>
                  <a:lnTo>
                    <a:pt x="2733002" y="256247"/>
                  </a:lnTo>
                  <a:lnTo>
                    <a:pt x="2732875" y="255270"/>
                  </a:lnTo>
                  <a:lnTo>
                    <a:pt x="2729585" y="245960"/>
                  </a:lnTo>
                  <a:lnTo>
                    <a:pt x="2725788" y="246710"/>
                  </a:lnTo>
                  <a:lnTo>
                    <a:pt x="2718206" y="248056"/>
                  </a:lnTo>
                  <a:lnTo>
                    <a:pt x="2676652" y="251993"/>
                  </a:lnTo>
                  <a:lnTo>
                    <a:pt x="2656941" y="253161"/>
                  </a:lnTo>
                  <a:lnTo>
                    <a:pt x="2657297" y="253161"/>
                  </a:lnTo>
                  <a:lnTo>
                    <a:pt x="2608783" y="255003"/>
                  </a:lnTo>
                  <a:lnTo>
                    <a:pt x="2599448" y="255270"/>
                  </a:lnTo>
                  <a:lnTo>
                    <a:pt x="2599956" y="255270"/>
                  </a:lnTo>
                  <a:lnTo>
                    <a:pt x="2546451" y="256476"/>
                  </a:lnTo>
                  <a:lnTo>
                    <a:pt x="2486190" y="256476"/>
                  </a:lnTo>
                  <a:lnTo>
                    <a:pt x="2471991" y="256247"/>
                  </a:lnTo>
                  <a:lnTo>
                    <a:pt x="2473439" y="256247"/>
                  </a:lnTo>
                  <a:lnTo>
                    <a:pt x="2447645" y="255638"/>
                  </a:lnTo>
                  <a:lnTo>
                    <a:pt x="2438704" y="255270"/>
                  </a:lnTo>
                  <a:lnTo>
                    <a:pt x="2431084" y="254584"/>
                  </a:lnTo>
                  <a:lnTo>
                    <a:pt x="2431262" y="254584"/>
                  </a:lnTo>
                  <a:lnTo>
                    <a:pt x="2422995" y="253530"/>
                  </a:lnTo>
                  <a:lnTo>
                    <a:pt x="2421102" y="253161"/>
                  </a:lnTo>
                  <a:lnTo>
                    <a:pt x="2419680" y="255638"/>
                  </a:lnTo>
                  <a:lnTo>
                    <a:pt x="2419807" y="256247"/>
                  </a:lnTo>
                  <a:lnTo>
                    <a:pt x="2419921" y="256476"/>
                  </a:lnTo>
                  <a:lnTo>
                    <a:pt x="2421483" y="263004"/>
                  </a:lnTo>
                  <a:lnTo>
                    <a:pt x="2423757" y="271729"/>
                  </a:lnTo>
                  <a:lnTo>
                    <a:pt x="2425395" y="276275"/>
                  </a:lnTo>
                  <a:lnTo>
                    <a:pt x="2426030" y="278168"/>
                  </a:lnTo>
                  <a:lnTo>
                    <a:pt x="2429065" y="280441"/>
                  </a:lnTo>
                  <a:lnTo>
                    <a:pt x="2433231" y="280060"/>
                  </a:lnTo>
                  <a:lnTo>
                    <a:pt x="2446045" y="278726"/>
                  </a:lnTo>
                  <a:lnTo>
                    <a:pt x="2456205" y="277888"/>
                  </a:lnTo>
                  <a:lnTo>
                    <a:pt x="2468994" y="277190"/>
                  </a:lnTo>
                  <a:lnTo>
                    <a:pt x="2526080" y="274828"/>
                  </a:lnTo>
                  <a:lnTo>
                    <a:pt x="2597010" y="273240"/>
                  </a:lnTo>
                  <a:lnTo>
                    <a:pt x="2614003" y="272986"/>
                  </a:lnTo>
                  <a:lnTo>
                    <a:pt x="2718130" y="272986"/>
                  </a:lnTo>
                  <a:lnTo>
                    <a:pt x="2727312" y="273240"/>
                  </a:lnTo>
                  <a:lnTo>
                    <a:pt x="2732240" y="273240"/>
                  </a:lnTo>
                  <a:lnTo>
                    <a:pt x="2732430" y="272986"/>
                  </a:lnTo>
                  <a:lnTo>
                    <a:pt x="2734513" y="270205"/>
                  </a:lnTo>
                  <a:lnTo>
                    <a:pt x="2734513" y="268312"/>
                  </a:lnTo>
                  <a:close/>
                </a:path>
                <a:path w="6884034" h="969009">
                  <a:moveTo>
                    <a:pt x="3041853" y="652729"/>
                  </a:moveTo>
                  <a:lnTo>
                    <a:pt x="3038068" y="651217"/>
                  </a:lnTo>
                  <a:lnTo>
                    <a:pt x="3037306" y="650836"/>
                  </a:lnTo>
                  <a:lnTo>
                    <a:pt x="3034106" y="649389"/>
                  </a:lnTo>
                  <a:lnTo>
                    <a:pt x="3028975" y="647052"/>
                  </a:lnTo>
                  <a:lnTo>
                    <a:pt x="3019120" y="642886"/>
                  </a:lnTo>
                  <a:lnTo>
                    <a:pt x="3016085" y="642124"/>
                  </a:lnTo>
                  <a:lnTo>
                    <a:pt x="3013811" y="641362"/>
                  </a:lnTo>
                  <a:lnTo>
                    <a:pt x="3011919" y="642124"/>
                  </a:lnTo>
                  <a:lnTo>
                    <a:pt x="3011538" y="642124"/>
                  </a:lnTo>
                  <a:lnTo>
                    <a:pt x="2996755" y="644779"/>
                  </a:lnTo>
                  <a:lnTo>
                    <a:pt x="2986811" y="645896"/>
                  </a:lnTo>
                  <a:lnTo>
                    <a:pt x="2979750" y="646595"/>
                  </a:lnTo>
                  <a:lnTo>
                    <a:pt x="2949283" y="648766"/>
                  </a:lnTo>
                  <a:lnTo>
                    <a:pt x="2943733" y="649058"/>
                  </a:lnTo>
                  <a:lnTo>
                    <a:pt x="2946158" y="649058"/>
                  </a:lnTo>
                  <a:lnTo>
                    <a:pt x="2933573" y="649389"/>
                  </a:lnTo>
                  <a:lnTo>
                    <a:pt x="2901353" y="649389"/>
                  </a:lnTo>
                  <a:lnTo>
                    <a:pt x="2896044" y="649058"/>
                  </a:lnTo>
                  <a:lnTo>
                    <a:pt x="2886100" y="648182"/>
                  </a:lnTo>
                  <a:lnTo>
                    <a:pt x="2884208" y="647801"/>
                  </a:lnTo>
                  <a:lnTo>
                    <a:pt x="2884081" y="647992"/>
                  </a:lnTo>
                  <a:lnTo>
                    <a:pt x="2883954" y="648182"/>
                  </a:lnTo>
                  <a:lnTo>
                    <a:pt x="2882684" y="650087"/>
                  </a:lnTo>
                  <a:lnTo>
                    <a:pt x="2883065" y="650836"/>
                  </a:lnTo>
                  <a:lnTo>
                    <a:pt x="2883154" y="651217"/>
                  </a:lnTo>
                  <a:lnTo>
                    <a:pt x="2884576" y="657275"/>
                  </a:lnTo>
                  <a:lnTo>
                    <a:pt x="2886100" y="662965"/>
                  </a:lnTo>
                  <a:lnTo>
                    <a:pt x="2887611" y="667131"/>
                  </a:lnTo>
                  <a:lnTo>
                    <a:pt x="2887611" y="667512"/>
                  </a:lnTo>
                  <a:lnTo>
                    <a:pt x="2887992" y="667893"/>
                  </a:lnTo>
                  <a:lnTo>
                    <a:pt x="2888754" y="669785"/>
                  </a:lnTo>
                  <a:lnTo>
                    <a:pt x="2891028" y="672439"/>
                  </a:lnTo>
                  <a:lnTo>
                    <a:pt x="2930055" y="668655"/>
                  </a:lnTo>
                  <a:lnTo>
                    <a:pt x="2982798" y="664959"/>
                  </a:lnTo>
                  <a:lnTo>
                    <a:pt x="3005467" y="664108"/>
                  </a:lnTo>
                  <a:lnTo>
                    <a:pt x="3008884" y="664108"/>
                  </a:lnTo>
                  <a:lnTo>
                    <a:pt x="3008807" y="664959"/>
                  </a:lnTo>
                  <a:lnTo>
                    <a:pt x="3008503" y="668274"/>
                  </a:lnTo>
                  <a:lnTo>
                    <a:pt x="3008439" y="668655"/>
                  </a:lnTo>
                  <a:lnTo>
                    <a:pt x="3006547" y="680224"/>
                  </a:lnTo>
                  <a:lnTo>
                    <a:pt x="2984843" y="722769"/>
                  </a:lnTo>
                  <a:lnTo>
                    <a:pt x="2948851" y="763816"/>
                  </a:lnTo>
                  <a:lnTo>
                    <a:pt x="2918307" y="788974"/>
                  </a:lnTo>
                  <a:lnTo>
                    <a:pt x="2886176" y="810209"/>
                  </a:lnTo>
                  <a:lnTo>
                    <a:pt x="2872460" y="816825"/>
                  </a:lnTo>
                  <a:lnTo>
                    <a:pt x="2869806" y="819099"/>
                  </a:lnTo>
                  <a:lnTo>
                    <a:pt x="2871317" y="820623"/>
                  </a:lnTo>
                  <a:lnTo>
                    <a:pt x="2879661" y="829335"/>
                  </a:lnTo>
                  <a:lnTo>
                    <a:pt x="2882684" y="831989"/>
                  </a:lnTo>
                  <a:lnTo>
                    <a:pt x="2888754" y="831227"/>
                  </a:lnTo>
                  <a:lnTo>
                    <a:pt x="2891777" y="829335"/>
                  </a:lnTo>
                  <a:lnTo>
                    <a:pt x="2915653" y="815784"/>
                  </a:lnTo>
                  <a:lnTo>
                    <a:pt x="2960001" y="780630"/>
                  </a:lnTo>
                  <a:lnTo>
                    <a:pt x="2994418" y="744613"/>
                  </a:lnTo>
                  <a:lnTo>
                    <a:pt x="3020631" y="705675"/>
                  </a:lnTo>
                  <a:lnTo>
                    <a:pt x="3029724" y="685330"/>
                  </a:lnTo>
                  <a:lnTo>
                    <a:pt x="3033522" y="676605"/>
                  </a:lnTo>
                  <a:lnTo>
                    <a:pt x="3038068" y="664108"/>
                  </a:lnTo>
                  <a:lnTo>
                    <a:pt x="3041853" y="652729"/>
                  </a:lnTo>
                  <a:close/>
                </a:path>
                <a:path w="6884034" h="969009">
                  <a:moveTo>
                    <a:pt x="3054807" y="35242"/>
                  </a:moveTo>
                  <a:lnTo>
                    <a:pt x="3051022" y="33731"/>
                  </a:lnTo>
                  <a:lnTo>
                    <a:pt x="3050260" y="33350"/>
                  </a:lnTo>
                  <a:lnTo>
                    <a:pt x="3047060" y="31889"/>
                  </a:lnTo>
                  <a:lnTo>
                    <a:pt x="3041929" y="29565"/>
                  </a:lnTo>
                  <a:lnTo>
                    <a:pt x="3032074" y="25400"/>
                  </a:lnTo>
                  <a:lnTo>
                    <a:pt x="3029039" y="24638"/>
                  </a:lnTo>
                  <a:lnTo>
                    <a:pt x="3026765" y="23876"/>
                  </a:lnTo>
                  <a:lnTo>
                    <a:pt x="3024873" y="24638"/>
                  </a:lnTo>
                  <a:lnTo>
                    <a:pt x="3024492" y="24638"/>
                  </a:lnTo>
                  <a:lnTo>
                    <a:pt x="3009709" y="27292"/>
                  </a:lnTo>
                  <a:lnTo>
                    <a:pt x="2999765" y="28409"/>
                  </a:lnTo>
                  <a:lnTo>
                    <a:pt x="2992704" y="29108"/>
                  </a:lnTo>
                  <a:lnTo>
                    <a:pt x="2962237" y="31280"/>
                  </a:lnTo>
                  <a:lnTo>
                    <a:pt x="2956687" y="31572"/>
                  </a:lnTo>
                  <a:lnTo>
                    <a:pt x="2959112" y="31572"/>
                  </a:lnTo>
                  <a:lnTo>
                    <a:pt x="2946527" y="31889"/>
                  </a:lnTo>
                  <a:lnTo>
                    <a:pt x="2914307" y="31889"/>
                  </a:lnTo>
                  <a:lnTo>
                    <a:pt x="2908998" y="31572"/>
                  </a:lnTo>
                  <a:lnTo>
                    <a:pt x="2899054" y="30695"/>
                  </a:lnTo>
                  <a:lnTo>
                    <a:pt x="2897162" y="30314"/>
                  </a:lnTo>
                  <a:lnTo>
                    <a:pt x="2897035" y="30505"/>
                  </a:lnTo>
                  <a:lnTo>
                    <a:pt x="2896908" y="30695"/>
                  </a:lnTo>
                  <a:lnTo>
                    <a:pt x="2895638" y="32600"/>
                  </a:lnTo>
                  <a:lnTo>
                    <a:pt x="2896019" y="33350"/>
                  </a:lnTo>
                  <a:lnTo>
                    <a:pt x="2896108" y="33731"/>
                  </a:lnTo>
                  <a:lnTo>
                    <a:pt x="2897530" y="39789"/>
                  </a:lnTo>
                  <a:lnTo>
                    <a:pt x="2899054" y="45478"/>
                  </a:lnTo>
                  <a:lnTo>
                    <a:pt x="2900565" y="49644"/>
                  </a:lnTo>
                  <a:lnTo>
                    <a:pt x="2900565" y="50025"/>
                  </a:lnTo>
                  <a:lnTo>
                    <a:pt x="2900946" y="50406"/>
                  </a:lnTo>
                  <a:lnTo>
                    <a:pt x="2901708" y="52298"/>
                  </a:lnTo>
                  <a:lnTo>
                    <a:pt x="2903982" y="54952"/>
                  </a:lnTo>
                  <a:lnTo>
                    <a:pt x="2943009" y="51168"/>
                  </a:lnTo>
                  <a:lnTo>
                    <a:pt x="2995752" y="47472"/>
                  </a:lnTo>
                  <a:lnTo>
                    <a:pt x="3018421" y="46621"/>
                  </a:lnTo>
                  <a:lnTo>
                    <a:pt x="3021838" y="46621"/>
                  </a:lnTo>
                  <a:lnTo>
                    <a:pt x="3021761" y="47472"/>
                  </a:lnTo>
                  <a:lnTo>
                    <a:pt x="3021457" y="50787"/>
                  </a:lnTo>
                  <a:lnTo>
                    <a:pt x="3021393" y="51168"/>
                  </a:lnTo>
                  <a:lnTo>
                    <a:pt x="3019501" y="62738"/>
                  </a:lnTo>
                  <a:lnTo>
                    <a:pt x="2997797" y="105283"/>
                  </a:lnTo>
                  <a:lnTo>
                    <a:pt x="2961805" y="146329"/>
                  </a:lnTo>
                  <a:lnTo>
                    <a:pt x="2931261" y="171488"/>
                  </a:lnTo>
                  <a:lnTo>
                    <a:pt x="2899130" y="192722"/>
                  </a:lnTo>
                  <a:lnTo>
                    <a:pt x="2885414" y="199339"/>
                  </a:lnTo>
                  <a:lnTo>
                    <a:pt x="2882760" y="201612"/>
                  </a:lnTo>
                  <a:lnTo>
                    <a:pt x="2884271" y="203136"/>
                  </a:lnTo>
                  <a:lnTo>
                    <a:pt x="2892615" y="211848"/>
                  </a:lnTo>
                  <a:lnTo>
                    <a:pt x="2895638" y="214503"/>
                  </a:lnTo>
                  <a:lnTo>
                    <a:pt x="2901708" y="213741"/>
                  </a:lnTo>
                  <a:lnTo>
                    <a:pt x="2904731" y="211848"/>
                  </a:lnTo>
                  <a:lnTo>
                    <a:pt x="2928607" y="198297"/>
                  </a:lnTo>
                  <a:lnTo>
                    <a:pt x="2972955" y="163144"/>
                  </a:lnTo>
                  <a:lnTo>
                    <a:pt x="3007372" y="127127"/>
                  </a:lnTo>
                  <a:lnTo>
                    <a:pt x="3033585" y="88188"/>
                  </a:lnTo>
                  <a:lnTo>
                    <a:pt x="3042678" y="67843"/>
                  </a:lnTo>
                  <a:lnTo>
                    <a:pt x="3046476" y="59118"/>
                  </a:lnTo>
                  <a:lnTo>
                    <a:pt x="3051022" y="46621"/>
                  </a:lnTo>
                  <a:lnTo>
                    <a:pt x="3054807" y="35242"/>
                  </a:lnTo>
                  <a:close/>
                </a:path>
                <a:path w="6884034" h="969009">
                  <a:moveTo>
                    <a:pt x="3130156" y="617867"/>
                  </a:moveTo>
                  <a:lnTo>
                    <a:pt x="3128264" y="617867"/>
                  </a:lnTo>
                  <a:lnTo>
                    <a:pt x="3122193" y="617486"/>
                  </a:lnTo>
                  <a:lnTo>
                    <a:pt x="3102114" y="617486"/>
                  </a:lnTo>
                  <a:lnTo>
                    <a:pt x="3100222" y="619379"/>
                  </a:lnTo>
                  <a:lnTo>
                    <a:pt x="3100971" y="621284"/>
                  </a:lnTo>
                  <a:lnTo>
                    <a:pt x="3102864" y="625068"/>
                  </a:lnTo>
                  <a:lnTo>
                    <a:pt x="3104362" y="644436"/>
                  </a:lnTo>
                  <a:lnTo>
                    <a:pt x="3104642" y="649605"/>
                  </a:lnTo>
                  <a:lnTo>
                    <a:pt x="3104769" y="814171"/>
                  </a:lnTo>
                  <a:lnTo>
                    <a:pt x="3106280" y="814171"/>
                  </a:lnTo>
                  <a:lnTo>
                    <a:pt x="3125609" y="813041"/>
                  </a:lnTo>
                  <a:lnTo>
                    <a:pt x="3127502" y="812660"/>
                  </a:lnTo>
                  <a:lnTo>
                    <a:pt x="3128645" y="810387"/>
                  </a:lnTo>
                  <a:lnTo>
                    <a:pt x="3128746" y="649605"/>
                  </a:lnTo>
                  <a:lnTo>
                    <a:pt x="3128848" y="644436"/>
                  </a:lnTo>
                  <a:lnTo>
                    <a:pt x="3129013" y="634923"/>
                  </a:lnTo>
                  <a:lnTo>
                    <a:pt x="3130131" y="621284"/>
                  </a:lnTo>
                  <a:lnTo>
                    <a:pt x="3130156" y="617867"/>
                  </a:lnTo>
                  <a:close/>
                </a:path>
                <a:path w="6884034" h="969009">
                  <a:moveTo>
                    <a:pt x="3132810" y="838403"/>
                  </a:moveTo>
                  <a:lnTo>
                    <a:pt x="3132620" y="838403"/>
                  </a:lnTo>
                  <a:lnTo>
                    <a:pt x="3109696" y="835393"/>
                  </a:lnTo>
                  <a:lnTo>
                    <a:pt x="3107791" y="835025"/>
                  </a:lnTo>
                  <a:lnTo>
                    <a:pt x="3106280" y="835240"/>
                  </a:lnTo>
                  <a:lnTo>
                    <a:pt x="3106280" y="857377"/>
                  </a:lnTo>
                  <a:lnTo>
                    <a:pt x="3106204" y="867613"/>
                  </a:lnTo>
                  <a:lnTo>
                    <a:pt x="3106089" y="877849"/>
                  </a:lnTo>
                  <a:lnTo>
                    <a:pt x="3106051" y="881634"/>
                  </a:lnTo>
                  <a:lnTo>
                    <a:pt x="3105950" y="891933"/>
                  </a:lnTo>
                  <a:lnTo>
                    <a:pt x="3105518" y="932789"/>
                  </a:lnTo>
                  <a:lnTo>
                    <a:pt x="3099841" y="933551"/>
                  </a:lnTo>
                  <a:lnTo>
                    <a:pt x="3041472" y="935050"/>
                  </a:lnTo>
                  <a:lnTo>
                    <a:pt x="2983166" y="935050"/>
                  </a:lnTo>
                  <a:lnTo>
                    <a:pt x="2978188" y="934694"/>
                  </a:lnTo>
                  <a:lnTo>
                    <a:pt x="2978188" y="857758"/>
                  </a:lnTo>
                  <a:lnTo>
                    <a:pt x="3102864" y="856246"/>
                  </a:lnTo>
                  <a:lnTo>
                    <a:pt x="3104769" y="856246"/>
                  </a:lnTo>
                  <a:lnTo>
                    <a:pt x="3106280" y="857377"/>
                  </a:lnTo>
                  <a:lnTo>
                    <a:pt x="3106280" y="835240"/>
                  </a:lnTo>
                  <a:lnTo>
                    <a:pt x="3105137" y="835393"/>
                  </a:lnTo>
                  <a:lnTo>
                    <a:pt x="3104388" y="835774"/>
                  </a:lnTo>
                  <a:lnTo>
                    <a:pt x="3103626" y="835774"/>
                  </a:lnTo>
                  <a:lnTo>
                    <a:pt x="3096425" y="836917"/>
                  </a:lnTo>
                  <a:lnTo>
                    <a:pt x="3072346" y="838047"/>
                  </a:lnTo>
                  <a:lnTo>
                    <a:pt x="3032836" y="839330"/>
                  </a:lnTo>
                  <a:lnTo>
                    <a:pt x="2981007" y="839330"/>
                  </a:lnTo>
                  <a:lnTo>
                    <a:pt x="2951276" y="838403"/>
                  </a:lnTo>
                  <a:lnTo>
                    <a:pt x="2949397" y="838403"/>
                  </a:lnTo>
                  <a:lnTo>
                    <a:pt x="2947492" y="841463"/>
                  </a:lnTo>
                  <a:lnTo>
                    <a:pt x="2949003" y="843737"/>
                  </a:lnTo>
                  <a:lnTo>
                    <a:pt x="2950895" y="846391"/>
                  </a:lnTo>
                  <a:lnTo>
                    <a:pt x="2955074" y="867613"/>
                  </a:lnTo>
                  <a:lnTo>
                    <a:pt x="2955137" y="881634"/>
                  </a:lnTo>
                  <a:lnTo>
                    <a:pt x="2955290" y="891933"/>
                  </a:lnTo>
                  <a:lnTo>
                    <a:pt x="2955823" y="931659"/>
                  </a:lnTo>
                  <a:lnTo>
                    <a:pt x="2955747" y="935050"/>
                  </a:lnTo>
                  <a:lnTo>
                    <a:pt x="2955455" y="946810"/>
                  </a:lnTo>
                  <a:lnTo>
                    <a:pt x="2955455" y="955916"/>
                  </a:lnTo>
                  <a:lnTo>
                    <a:pt x="2957728" y="956665"/>
                  </a:lnTo>
                  <a:lnTo>
                    <a:pt x="2958477" y="956665"/>
                  </a:lnTo>
                  <a:lnTo>
                    <a:pt x="2981972" y="955154"/>
                  </a:lnTo>
                  <a:lnTo>
                    <a:pt x="2997314" y="954938"/>
                  </a:lnTo>
                  <a:lnTo>
                    <a:pt x="3116567" y="954938"/>
                  </a:lnTo>
                  <a:lnTo>
                    <a:pt x="3122955" y="955154"/>
                  </a:lnTo>
                  <a:lnTo>
                    <a:pt x="3128645" y="955154"/>
                  </a:lnTo>
                  <a:lnTo>
                    <a:pt x="3128645" y="954938"/>
                  </a:lnTo>
                  <a:lnTo>
                    <a:pt x="3128695" y="946810"/>
                  </a:lnTo>
                  <a:lnTo>
                    <a:pt x="3128886" y="935050"/>
                  </a:lnTo>
                  <a:lnTo>
                    <a:pt x="3128937" y="931659"/>
                  </a:lnTo>
                  <a:lnTo>
                    <a:pt x="3129775" y="881634"/>
                  </a:lnTo>
                  <a:lnTo>
                    <a:pt x="3129800" y="877468"/>
                  </a:lnTo>
                  <a:lnTo>
                    <a:pt x="3130537" y="863066"/>
                  </a:lnTo>
                  <a:lnTo>
                    <a:pt x="3131045" y="856246"/>
                  </a:lnTo>
                  <a:lnTo>
                    <a:pt x="3132048" y="842594"/>
                  </a:lnTo>
                  <a:lnTo>
                    <a:pt x="3132645" y="839330"/>
                  </a:lnTo>
                  <a:lnTo>
                    <a:pt x="3132772" y="838657"/>
                  </a:lnTo>
                  <a:lnTo>
                    <a:pt x="3132810" y="838403"/>
                  </a:lnTo>
                  <a:close/>
                </a:path>
                <a:path w="6884034" h="969009">
                  <a:moveTo>
                    <a:pt x="3143110" y="381"/>
                  </a:moveTo>
                  <a:lnTo>
                    <a:pt x="3141218" y="381"/>
                  </a:lnTo>
                  <a:lnTo>
                    <a:pt x="3135147" y="0"/>
                  </a:lnTo>
                  <a:lnTo>
                    <a:pt x="3115068" y="0"/>
                  </a:lnTo>
                  <a:lnTo>
                    <a:pt x="3113176" y="1892"/>
                  </a:lnTo>
                  <a:lnTo>
                    <a:pt x="3113925" y="3797"/>
                  </a:lnTo>
                  <a:lnTo>
                    <a:pt x="3115818" y="7581"/>
                  </a:lnTo>
                  <a:lnTo>
                    <a:pt x="3117316" y="26949"/>
                  </a:lnTo>
                  <a:lnTo>
                    <a:pt x="3117596" y="32118"/>
                  </a:lnTo>
                  <a:lnTo>
                    <a:pt x="3117723" y="196684"/>
                  </a:lnTo>
                  <a:lnTo>
                    <a:pt x="3119234" y="196684"/>
                  </a:lnTo>
                  <a:lnTo>
                    <a:pt x="3138563" y="195554"/>
                  </a:lnTo>
                  <a:lnTo>
                    <a:pt x="3140456" y="195173"/>
                  </a:lnTo>
                  <a:lnTo>
                    <a:pt x="3141599" y="192900"/>
                  </a:lnTo>
                  <a:lnTo>
                    <a:pt x="3141700" y="32118"/>
                  </a:lnTo>
                  <a:lnTo>
                    <a:pt x="3141802" y="26949"/>
                  </a:lnTo>
                  <a:lnTo>
                    <a:pt x="3141967" y="17437"/>
                  </a:lnTo>
                  <a:lnTo>
                    <a:pt x="3143085" y="3797"/>
                  </a:lnTo>
                  <a:lnTo>
                    <a:pt x="3143110" y="381"/>
                  </a:lnTo>
                  <a:close/>
                </a:path>
                <a:path w="6884034" h="969009">
                  <a:moveTo>
                    <a:pt x="3145764" y="220916"/>
                  </a:moveTo>
                  <a:lnTo>
                    <a:pt x="3145574" y="220916"/>
                  </a:lnTo>
                  <a:lnTo>
                    <a:pt x="3122650" y="217906"/>
                  </a:lnTo>
                  <a:lnTo>
                    <a:pt x="3120745" y="217538"/>
                  </a:lnTo>
                  <a:lnTo>
                    <a:pt x="3119234" y="217754"/>
                  </a:lnTo>
                  <a:lnTo>
                    <a:pt x="3119234" y="239890"/>
                  </a:lnTo>
                  <a:lnTo>
                    <a:pt x="3119158" y="250126"/>
                  </a:lnTo>
                  <a:lnTo>
                    <a:pt x="3119043" y="260362"/>
                  </a:lnTo>
                  <a:lnTo>
                    <a:pt x="3119005" y="264147"/>
                  </a:lnTo>
                  <a:lnTo>
                    <a:pt x="3118904" y="274447"/>
                  </a:lnTo>
                  <a:lnTo>
                    <a:pt x="3118472" y="315302"/>
                  </a:lnTo>
                  <a:lnTo>
                    <a:pt x="3112795" y="316064"/>
                  </a:lnTo>
                  <a:lnTo>
                    <a:pt x="3054426" y="317563"/>
                  </a:lnTo>
                  <a:lnTo>
                    <a:pt x="2996120" y="317563"/>
                  </a:lnTo>
                  <a:lnTo>
                    <a:pt x="2991142" y="317207"/>
                  </a:lnTo>
                  <a:lnTo>
                    <a:pt x="2991142" y="240271"/>
                  </a:lnTo>
                  <a:lnTo>
                    <a:pt x="3115818" y="238760"/>
                  </a:lnTo>
                  <a:lnTo>
                    <a:pt x="3117723" y="238760"/>
                  </a:lnTo>
                  <a:lnTo>
                    <a:pt x="3119234" y="239890"/>
                  </a:lnTo>
                  <a:lnTo>
                    <a:pt x="3119234" y="217754"/>
                  </a:lnTo>
                  <a:lnTo>
                    <a:pt x="3118091" y="217906"/>
                  </a:lnTo>
                  <a:lnTo>
                    <a:pt x="3117342" y="218287"/>
                  </a:lnTo>
                  <a:lnTo>
                    <a:pt x="3116580" y="218287"/>
                  </a:lnTo>
                  <a:lnTo>
                    <a:pt x="3109379" y="219430"/>
                  </a:lnTo>
                  <a:lnTo>
                    <a:pt x="3085300" y="220560"/>
                  </a:lnTo>
                  <a:lnTo>
                    <a:pt x="3045790" y="221843"/>
                  </a:lnTo>
                  <a:lnTo>
                    <a:pt x="2993961" y="221843"/>
                  </a:lnTo>
                  <a:lnTo>
                    <a:pt x="2964230" y="220916"/>
                  </a:lnTo>
                  <a:lnTo>
                    <a:pt x="2962351" y="220916"/>
                  </a:lnTo>
                  <a:lnTo>
                    <a:pt x="2960446" y="223977"/>
                  </a:lnTo>
                  <a:lnTo>
                    <a:pt x="2961957" y="226250"/>
                  </a:lnTo>
                  <a:lnTo>
                    <a:pt x="2963849" y="228904"/>
                  </a:lnTo>
                  <a:lnTo>
                    <a:pt x="2968028" y="250126"/>
                  </a:lnTo>
                  <a:lnTo>
                    <a:pt x="2968091" y="264147"/>
                  </a:lnTo>
                  <a:lnTo>
                    <a:pt x="2968244" y="274447"/>
                  </a:lnTo>
                  <a:lnTo>
                    <a:pt x="2968777" y="314172"/>
                  </a:lnTo>
                  <a:lnTo>
                    <a:pt x="2968701" y="317563"/>
                  </a:lnTo>
                  <a:lnTo>
                    <a:pt x="2968409" y="329323"/>
                  </a:lnTo>
                  <a:lnTo>
                    <a:pt x="2968409" y="338429"/>
                  </a:lnTo>
                  <a:lnTo>
                    <a:pt x="2970682" y="339178"/>
                  </a:lnTo>
                  <a:lnTo>
                    <a:pt x="2971431" y="339178"/>
                  </a:lnTo>
                  <a:lnTo>
                    <a:pt x="2994926" y="337667"/>
                  </a:lnTo>
                  <a:lnTo>
                    <a:pt x="3010268" y="337451"/>
                  </a:lnTo>
                  <a:lnTo>
                    <a:pt x="3129521" y="337451"/>
                  </a:lnTo>
                  <a:lnTo>
                    <a:pt x="3135909" y="337667"/>
                  </a:lnTo>
                  <a:lnTo>
                    <a:pt x="3141599" y="337667"/>
                  </a:lnTo>
                  <a:lnTo>
                    <a:pt x="3141599" y="337451"/>
                  </a:lnTo>
                  <a:lnTo>
                    <a:pt x="3141649" y="329323"/>
                  </a:lnTo>
                  <a:lnTo>
                    <a:pt x="3141840" y="317563"/>
                  </a:lnTo>
                  <a:lnTo>
                    <a:pt x="3141891" y="314172"/>
                  </a:lnTo>
                  <a:lnTo>
                    <a:pt x="3142729" y="264147"/>
                  </a:lnTo>
                  <a:lnTo>
                    <a:pt x="3142754" y="259981"/>
                  </a:lnTo>
                  <a:lnTo>
                    <a:pt x="3143491" y="245579"/>
                  </a:lnTo>
                  <a:lnTo>
                    <a:pt x="3143999" y="238760"/>
                  </a:lnTo>
                  <a:lnTo>
                    <a:pt x="3145002" y="225107"/>
                  </a:lnTo>
                  <a:lnTo>
                    <a:pt x="3145599" y="221843"/>
                  </a:lnTo>
                  <a:lnTo>
                    <a:pt x="3145726" y="221170"/>
                  </a:lnTo>
                  <a:lnTo>
                    <a:pt x="3145764" y="220916"/>
                  </a:lnTo>
                  <a:close/>
                </a:path>
                <a:path w="6884034" h="969009">
                  <a:moveTo>
                    <a:pt x="3366439" y="632650"/>
                  </a:moveTo>
                  <a:lnTo>
                    <a:pt x="3366236" y="631634"/>
                  </a:lnTo>
                  <a:lnTo>
                    <a:pt x="3366211" y="631482"/>
                  </a:lnTo>
                  <a:lnTo>
                    <a:pt x="3366097" y="630948"/>
                  </a:lnTo>
                  <a:lnTo>
                    <a:pt x="3366033" y="630732"/>
                  </a:lnTo>
                  <a:lnTo>
                    <a:pt x="3364547" y="629615"/>
                  </a:lnTo>
                  <a:lnTo>
                    <a:pt x="3361512" y="629996"/>
                  </a:lnTo>
                  <a:lnTo>
                    <a:pt x="3356457" y="630351"/>
                  </a:lnTo>
                  <a:lnTo>
                    <a:pt x="3356787" y="630351"/>
                  </a:lnTo>
                  <a:lnTo>
                    <a:pt x="3349980" y="630732"/>
                  </a:lnTo>
                  <a:lnTo>
                    <a:pt x="3344672" y="630948"/>
                  </a:lnTo>
                  <a:lnTo>
                    <a:pt x="3322193" y="631634"/>
                  </a:lnTo>
                  <a:lnTo>
                    <a:pt x="3312325" y="631634"/>
                  </a:lnTo>
                  <a:lnTo>
                    <a:pt x="3306788" y="631482"/>
                  </a:lnTo>
                  <a:lnTo>
                    <a:pt x="3283242" y="630351"/>
                  </a:lnTo>
                  <a:lnTo>
                    <a:pt x="3274022" y="629615"/>
                  </a:lnTo>
                  <a:lnTo>
                    <a:pt x="3274669" y="629615"/>
                  </a:lnTo>
                  <a:lnTo>
                    <a:pt x="3268383" y="628726"/>
                  </a:lnTo>
                  <a:lnTo>
                    <a:pt x="3258439" y="626960"/>
                  </a:lnTo>
                  <a:lnTo>
                    <a:pt x="3256546" y="626211"/>
                  </a:lnTo>
                  <a:lnTo>
                    <a:pt x="3252749" y="632650"/>
                  </a:lnTo>
                  <a:lnTo>
                    <a:pt x="3251238" y="639851"/>
                  </a:lnTo>
                  <a:lnTo>
                    <a:pt x="3252749" y="640981"/>
                  </a:lnTo>
                  <a:lnTo>
                    <a:pt x="3258058" y="644779"/>
                  </a:lnTo>
                  <a:lnTo>
                    <a:pt x="3275495" y="649706"/>
                  </a:lnTo>
                  <a:lnTo>
                    <a:pt x="3293681" y="651979"/>
                  </a:lnTo>
                  <a:lnTo>
                    <a:pt x="3298990" y="652729"/>
                  </a:lnTo>
                  <a:lnTo>
                    <a:pt x="3306661" y="653161"/>
                  </a:lnTo>
                  <a:lnTo>
                    <a:pt x="3311144" y="653326"/>
                  </a:lnTo>
                  <a:lnTo>
                    <a:pt x="3317583" y="653326"/>
                  </a:lnTo>
                  <a:lnTo>
                    <a:pt x="3339922" y="652729"/>
                  </a:lnTo>
                  <a:lnTo>
                    <a:pt x="3361144" y="650087"/>
                  </a:lnTo>
                  <a:lnTo>
                    <a:pt x="3365690" y="648563"/>
                  </a:lnTo>
                  <a:lnTo>
                    <a:pt x="3366439" y="637197"/>
                  </a:lnTo>
                  <a:lnTo>
                    <a:pt x="3366439" y="632650"/>
                  </a:lnTo>
                  <a:close/>
                </a:path>
                <a:path w="6884034" h="969009">
                  <a:moveTo>
                    <a:pt x="3378339" y="754278"/>
                  </a:moveTo>
                  <a:lnTo>
                    <a:pt x="3353943" y="724916"/>
                  </a:lnTo>
                  <a:lnTo>
                    <a:pt x="3353943" y="761123"/>
                  </a:lnTo>
                  <a:lnTo>
                    <a:pt x="3353841" y="769835"/>
                  </a:lnTo>
                  <a:lnTo>
                    <a:pt x="3353308" y="777684"/>
                  </a:lnTo>
                  <a:lnTo>
                    <a:pt x="3353270" y="777862"/>
                  </a:lnTo>
                  <a:lnTo>
                    <a:pt x="3353143" y="778332"/>
                  </a:lnTo>
                  <a:lnTo>
                    <a:pt x="3351784" y="783501"/>
                  </a:lnTo>
                  <a:lnTo>
                    <a:pt x="3321062" y="804392"/>
                  </a:lnTo>
                  <a:lnTo>
                    <a:pt x="3322459" y="804392"/>
                  </a:lnTo>
                  <a:lnTo>
                    <a:pt x="3308083" y="805078"/>
                  </a:lnTo>
                  <a:lnTo>
                    <a:pt x="3295396" y="805345"/>
                  </a:lnTo>
                  <a:lnTo>
                    <a:pt x="3287598" y="804392"/>
                  </a:lnTo>
                  <a:lnTo>
                    <a:pt x="3261233" y="776185"/>
                  </a:lnTo>
                  <a:lnTo>
                    <a:pt x="3261093" y="769835"/>
                  </a:lnTo>
                  <a:lnTo>
                    <a:pt x="3261118" y="768324"/>
                  </a:lnTo>
                  <a:lnTo>
                    <a:pt x="3285032" y="733310"/>
                  </a:lnTo>
                  <a:lnTo>
                    <a:pt x="3318002" y="730846"/>
                  </a:lnTo>
                  <a:lnTo>
                    <a:pt x="3324517" y="731329"/>
                  </a:lnTo>
                  <a:lnTo>
                    <a:pt x="3329546" y="733158"/>
                  </a:lnTo>
                  <a:lnTo>
                    <a:pt x="3335744" y="736866"/>
                  </a:lnTo>
                  <a:lnTo>
                    <a:pt x="3345980" y="743305"/>
                  </a:lnTo>
                  <a:lnTo>
                    <a:pt x="3353943" y="761123"/>
                  </a:lnTo>
                  <a:lnTo>
                    <a:pt x="3353943" y="724916"/>
                  </a:lnTo>
                  <a:lnTo>
                    <a:pt x="3348520" y="720826"/>
                  </a:lnTo>
                  <a:lnTo>
                    <a:pt x="3339249" y="716419"/>
                  </a:lnTo>
                  <a:lnTo>
                    <a:pt x="3327158" y="714883"/>
                  </a:lnTo>
                  <a:lnTo>
                    <a:pt x="3307702" y="714883"/>
                  </a:lnTo>
                  <a:lnTo>
                    <a:pt x="3267341" y="724166"/>
                  </a:lnTo>
                  <a:lnTo>
                    <a:pt x="3240925" y="752335"/>
                  </a:lnTo>
                  <a:lnTo>
                    <a:pt x="3238081" y="762571"/>
                  </a:lnTo>
                  <a:lnTo>
                    <a:pt x="3238182" y="778332"/>
                  </a:lnTo>
                  <a:lnTo>
                    <a:pt x="3260699" y="811199"/>
                  </a:lnTo>
                  <a:lnTo>
                    <a:pt x="3293580" y="823277"/>
                  </a:lnTo>
                  <a:lnTo>
                    <a:pt x="3308083" y="823277"/>
                  </a:lnTo>
                  <a:lnTo>
                    <a:pt x="3323298" y="822629"/>
                  </a:lnTo>
                  <a:lnTo>
                    <a:pt x="3322066" y="822629"/>
                  </a:lnTo>
                  <a:lnTo>
                    <a:pt x="3329902" y="821613"/>
                  </a:lnTo>
                  <a:lnTo>
                    <a:pt x="3361220" y="805345"/>
                  </a:lnTo>
                  <a:lnTo>
                    <a:pt x="3364712" y="801446"/>
                  </a:lnTo>
                  <a:lnTo>
                    <a:pt x="3364827" y="801268"/>
                  </a:lnTo>
                  <a:lnTo>
                    <a:pt x="3369665" y="794092"/>
                  </a:lnTo>
                  <a:lnTo>
                    <a:pt x="3374377" y="786650"/>
                  </a:lnTo>
                  <a:lnTo>
                    <a:pt x="3376841" y="781494"/>
                  </a:lnTo>
                  <a:lnTo>
                    <a:pt x="3377844" y="776185"/>
                  </a:lnTo>
                  <a:lnTo>
                    <a:pt x="3378123" y="769835"/>
                  </a:lnTo>
                  <a:lnTo>
                    <a:pt x="3378250" y="762571"/>
                  </a:lnTo>
                  <a:lnTo>
                    <a:pt x="3378339" y="754278"/>
                  </a:lnTo>
                  <a:close/>
                </a:path>
                <a:path w="6884034" h="969009">
                  <a:moveTo>
                    <a:pt x="3379393" y="15163"/>
                  </a:moveTo>
                  <a:lnTo>
                    <a:pt x="3379190" y="14147"/>
                  </a:lnTo>
                  <a:lnTo>
                    <a:pt x="3379165" y="13995"/>
                  </a:lnTo>
                  <a:lnTo>
                    <a:pt x="3379051" y="13462"/>
                  </a:lnTo>
                  <a:lnTo>
                    <a:pt x="3378987" y="13246"/>
                  </a:lnTo>
                  <a:lnTo>
                    <a:pt x="3377501" y="12128"/>
                  </a:lnTo>
                  <a:lnTo>
                    <a:pt x="3374466" y="12509"/>
                  </a:lnTo>
                  <a:lnTo>
                    <a:pt x="3369411" y="12865"/>
                  </a:lnTo>
                  <a:lnTo>
                    <a:pt x="3369741" y="12865"/>
                  </a:lnTo>
                  <a:lnTo>
                    <a:pt x="3362934" y="13246"/>
                  </a:lnTo>
                  <a:lnTo>
                    <a:pt x="3357626" y="13462"/>
                  </a:lnTo>
                  <a:lnTo>
                    <a:pt x="3335147" y="14147"/>
                  </a:lnTo>
                  <a:lnTo>
                    <a:pt x="3325279" y="14147"/>
                  </a:lnTo>
                  <a:lnTo>
                    <a:pt x="3319742" y="13995"/>
                  </a:lnTo>
                  <a:lnTo>
                    <a:pt x="3296196" y="12865"/>
                  </a:lnTo>
                  <a:lnTo>
                    <a:pt x="3286976" y="12128"/>
                  </a:lnTo>
                  <a:lnTo>
                    <a:pt x="3287623" y="12128"/>
                  </a:lnTo>
                  <a:lnTo>
                    <a:pt x="3281337" y="11239"/>
                  </a:lnTo>
                  <a:lnTo>
                    <a:pt x="3271393" y="9474"/>
                  </a:lnTo>
                  <a:lnTo>
                    <a:pt x="3269500" y="8724"/>
                  </a:lnTo>
                  <a:lnTo>
                    <a:pt x="3265703" y="15163"/>
                  </a:lnTo>
                  <a:lnTo>
                    <a:pt x="3264192" y="22364"/>
                  </a:lnTo>
                  <a:lnTo>
                    <a:pt x="3265703" y="23495"/>
                  </a:lnTo>
                  <a:lnTo>
                    <a:pt x="3271012" y="27292"/>
                  </a:lnTo>
                  <a:lnTo>
                    <a:pt x="3288449" y="32219"/>
                  </a:lnTo>
                  <a:lnTo>
                    <a:pt x="3306635" y="34493"/>
                  </a:lnTo>
                  <a:lnTo>
                    <a:pt x="3311944" y="35242"/>
                  </a:lnTo>
                  <a:lnTo>
                    <a:pt x="3319615" y="35674"/>
                  </a:lnTo>
                  <a:lnTo>
                    <a:pt x="3324098" y="35839"/>
                  </a:lnTo>
                  <a:lnTo>
                    <a:pt x="3330537" y="35839"/>
                  </a:lnTo>
                  <a:lnTo>
                    <a:pt x="3352876" y="35242"/>
                  </a:lnTo>
                  <a:lnTo>
                    <a:pt x="3374098" y="32600"/>
                  </a:lnTo>
                  <a:lnTo>
                    <a:pt x="3378644" y="31076"/>
                  </a:lnTo>
                  <a:lnTo>
                    <a:pt x="3379393" y="19710"/>
                  </a:lnTo>
                  <a:lnTo>
                    <a:pt x="3379393" y="15163"/>
                  </a:lnTo>
                  <a:close/>
                </a:path>
                <a:path w="6884034" h="969009">
                  <a:moveTo>
                    <a:pt x="3391293" y="136791"/>
                  </a:moveTo>
                  <a:lnTo>
                    <a:pt x="3366897" y="107429"/>
                  </a:lnTo>
                  <a:lnTo>
                    <a:pt x="3366897" y="143637"/>
                  </a:lnTo>
                  <a:lnTo>
                    <a:pt x="3366795" y="152349"/>
                  </a:lnTo>
                  <a:lnTo>
                    <a:pt x="3366262" y="160197"/>
                  </a:lnTo>
                  <a:lnTo>
                    <a:pt x="3366224" y="160375"/>
                  </a:lnTo>
                  <a:lnTo>
                    <a:pt x="3366097" y="160845"/>
                  </a:lnTo>
                  <a:lnTo>
                    <a:pt x="3364738" y="166014"/>
                  </a:lnTo>
                  <a:lnTo>
                    <a:pt x="3334016" y="186905"/>
                  </a:lnTo>
                  <a:lnTo>
                    <a:pt x="3335413" y="186905"/>
                  </a:lnTo>
                  <a:lnTo>
                    <a:pt x="3321037" y="187591"/>
                  </a:lnTo>
                  <a:lnTo>
                    <a:pt x="3308350" y="187858"/>
                  </a:lnTo>
                  <a:lnTo>
                    <a:pt x="3300552" y="186905"/>
                  </a:lnTo>
                  <a:lnTo>
                    <a:pt x="3274187" y="158699"/>
                  </a:lnTo>
                  <a:lnTo>
                    <a:pt x="3274047" y="152349"/>
                  </a:lnTo>
                  <a:lnTo>
                    <a:pt x="3274072" y="150837"/>
                  </a:lnTo>
                  <a:lnTo>
                    <a:pt x="3297986" y="115824"/>
                  </a:lnTo>
                  <a:lnTo>
                    <a:pt x="3330956" y="113360"/>
                  </a:lnTo>
                  <a:lnTo>
                    <a:pt x="3337471" y="113842"/>
                  </a:lnTo>
                  <a:lnTo>
                    <a:pt x="3342500" y="115671"/>
                  </a:lnTo>
                  <a:lnTo>
                    <a:pt x="3348698" y="119380"/>
                  </a:lnTo>
                  <a:lnTo>
                    <a:pt x="3358934" y="125818"/>
                  </a:lnTo>
                  <a:lnTo>
                    <a:pt x="3366897" y="143637"/>
                  </a:lnTo>
                  <a:lnTo>
                    <a:pt x="3366897" y="107429"/>
                  </a:lnTo>
                  <a:lnTo>
                    <a:pt x="3361474" y="103339"/>
                  </a:lnTo>
                  <a:lnTo>
                    <a:pt x="3352203" y="98933"/>
                  </a:lnTo>
                  <a:lnTo>
                    <a:pt x="3340112" y="97396"/>
                  </a:lnTo>
                  <a:lnTo>
                    <a:pt x="3320656" y="97396"/>
                  </a:lnTo>
                  <a:lnTo>
                    <a:pt x="3280295" y="106680"/>
                  </a:lnTo>
                  <a:lnTo>
                    <a:pt x="3253879" y="134848"/>
                  </a:lnTo>
                  <a:lnTo>
                    <a:pt x="3251035" y="145084"/>
                  </a:lnTo>
                  <a:lnTo>
                    <a:pt x="3251136" y="160845"/>
                  </a:lnTo>
                  <a:lnTo>
                    <a:pt x="3273653" y="193713"/>
                  </a:lnTo>
                  <a:lnTo>
                    <a:pt x="3306534" y="205790"/>
                  </a:lnTo>
                  <a:lnTo>
                    <a:pt x="3321037" y="205790"/>
                  </a:lnTo>
                  <a:lnTo>
                    <a:pt x="3336252" y="205143"/>
                  </a:lnTo>
                  <a:lnTo>
                    <a:pt x="3335020" y="205143"/>
                  </a:lnTo>
                  <a:lnTo>
                    <a:pt x="3342856" y="204127"/>
                  </a:lnTo>
                  <a:lnTo>
                    <a:pt x="3374174" y="187858"/>
                  </a:lnTo>
                  <a:lnTo>
                    <a:pt x="3377666" y="183959"/>
                  </a:lnTo>
                  <a:lnTo>
                    <a:pt x="3377781" y="183781"/>
                  </a:lnTo>
                  <a:lnTo>
                    <a:pt x="3382619" y="176606"/>
                  </a:lnTo>
                  <a:lnTo>
                    <a:pt x="3387331" y="169164"/>
                  </a:lnTo>
                  <a:lnTo>
                    <a:pt x="3389795" y="164007"/>
                  </a:lnTo>
                  <a:lnTo>
                    <a:pt x="3390798" y="158699"/>
                  </a:lnTo>
                  <a:lnTo>
                    <a:pt x="3391077" y="152349"/>
                  </a:lnTo>
                  <a:lnTo>
                    <a:pt x="3391204" y="145084"/>
                  </a:lnTo>
                  <a:lnTo>
                    <a:pt x="3391293" y="136791"/>
                  </a:lnTo>
                  <a:close/>
                </a:path>
                <a:path w="6884034" h="969009">
                  <a:moveTo>
                    <a:pt x="3408134" y="695553"/>
                  </a:moveTo>
                  <a:lnTo>
                    <a:pt x="3408057" y="695185"/>
                  </a:lnTo>
                  <a:lnTo>
                    <a:pt x="3407994" y="694804"/>
                  </a:lnTo>
                  <a:lnTo>
                    <a:pt x="3407435" y="691769"/>
                  </a:lnTo>
                  <a:lnTo>
                    <a:pt x="3407372" y="687222"/>
                  </a:lnTo>
                  <a:lnTo>
                    <a:pt x="3406368" y="679843"/>
                  </a:lnTo>
                  <a:lnTo>
                    <a:pt x="3406330" y="679551"/>
                  </a:lnTo>
                  <a:lnTo>
                    <a:pt x="3406241" y="678878"/>
                  </a:lnTo>
                  <a:lnTo>
                    <a:pt x="3406114" y="678129"/>
                  </a:lnTo>
                  <a:lnTo>
                    <a:pt x="3406000" y="677341"/>
                  </a:lnTo>
                  <a:lnTo>
                    <a:pt x="3405949" y="676986"/>
                  </a:lnTo>
                  <a:lnTo>
                    <a:pt x="3405822" y="676224"/>
                  </a:lnTo>
                  <a:lnTo>
                    <a:pt x="3405479" y="673950"/>
                  </a:lnTo>
                  <a:lnTo>
                    <a:pt x="3405098" y="672058"/>
                  </a:lnTo>
                  <a:lnTo>
                    <a:pt x="3402063" y="670928"/>
                  </a:lnTo>
                  <a:lnTo>
                    <a:pt x="3400933" y="671309"/>
                  </a:lnTo>
                  <a:lnTo>
                    <a:pt x="3390277" y="673087"/>
                  </a:lnTo>
                  <a:lnTo>
                    <a:pt x="3347466" y="677341"/>
                  </a:lnTo>
                  <a:lnTo>
                    <a:pt x="3291141" y="679551"/>
                  </a:lnTo>
                  <a:lnTo>
                    <a:pt x="3273272" y="679551"/>
                  </a:lnTo>
                  <a:lnTo>
                    <a:pt x="3257550" y="679843"/>
                  </a:lnTo>
                  <a:lnTo>
                    <a:pt x="3250311" y="679843"/>
                  </a:lnTo>
                  <a:lnTo>
                    <a:pt x="3242437" y="679551"/>
                  </a:lnTo>
                  <a:lnTo>
                    <a:pt x="3243135" y="679551"/>
                  </a:lnTo>
                  <a:lnTo>
                    <a:pt x="3220923" y="678129"/>
                  </a:lnTo>
                  <a:lnTo>
                    <a:pt x="3210306" y="676986"/>
                  </a:lnTo>
                  <a:lnTo>
                    <a:pt x="3208413" y="676605"/>
                  </a:lnTo>
                  <a:lnTo>
                    <a:pt x="3206902" y="678878"/>
                  </a:lnTo>
                  <a:lnTo>
                    <a:pt x="3206991" y="679069"/>
                  </a:lnTo>
                  <a:lnTo>
                    <a:pt x="3207118" y="679323"/>
                  </a:lnTo>
                  <a:lnTo>
                    <a:pt x="3207232" y="679551"/>
                  </a:lnTo>
                  <a:lnTo>
                    <a:pt x="3207321" y="679843"/>
                  </a:lnTo>
                  <a:lnTo>
                    <a:pt x="3210306" y="691769"/>
                  </a:lnTo>
                  <a:lnTo>
                    <a:pt x="3211741" y="695706"/>
                  </a:lnTo>
                  <a:lnTo>
                    <a:pt x="3211830" y="696315"/>
                  </a:lnTo>
                  <a:lnTo>
                    <a:pt x="3212198" y="696696"/>
                  </a:lnTo>
                  <a:lnTo>
                    <a:pt x="3212960" y="698588"/>
                  </a:lnTo>
                  <a:lnTo>
                    <a:pt x="3215233" y="701243"/>
                  </a:lnTo>
                  <a:lnTo>
                    <a:pt x="3219018" y="700862"/>
                  </a:lnTo>
                  <a:lnTo>
                    <a:pt x="3228492" y="700100"/>
                  </a:lnTo>
                  <a:lnTo>
                    <a:pt x="3252368" y="698588"/>
                  </a:lnTo>
                  <a:lnTo>
                    <a:pt x="3261842" y="697826"/>
                  </a:lnTo>
                  <a:lnTo>
                    <a:pt x="3298939" y="696315"/>
                  </a:lnTo>
                  <a:lnTo>
                    <a:pt x="3358108" y="694804"/>
                  </a:lnTo>
                  <a:lnTo>
                    <a:pt x="3374021" y="694804"/>
                  </a:lnTo>
                  <a:lnTo>
                    <a:pt x="3395624" y="695185"/>
                  </a:lnTo>
                  <a:lnTo>
                    <a:pt x="3402825" y="695553"/>
                  </a:lnTo>
                  <a:lnTo>
                    <a:pt x="3408134" y="695553"/>
                  </a:lnTo>
                  <a:close/>
                </a:path>
                <a:path w="6884034" h="969009">
                  <a:moveTo>
                    <a:pt x="3421088" y="78066"/>
                  </a:moveTo>
                  <a:lnTo>
                    <a:pt x="3421011" y="77698"/>
                  </a:lnTo>
                  <a:lnTo>
                    <a:pt x="3420948" y="77317"/>
                  </a:lnTo>
                  <a:lnTo>
                    <a:pt x="3420389" y="74282"/>
                  </a:lnTo>
                  <a:lnTo>
                    <a:pt x="3420326" y="69735"/>
                  </a:lnTo>
                  <a:lnTo>
                    <a:pt x="3419322" y="62357"/>
                  </a:lnTo>
                  <a:lnTo>
                    <a:pt x="3419284" y="62064"/>
                  </a:lnTo>
                  <a:lnTo>
                    <a:pt x="3419195" y="61391"/>
                  </a:lnTo>
                  <a:lnTo>
                    <a:pt x="3419068" y="60642"/>
                  </a:lnTo>
                  <a:lnTo>
                    <a:pt x="3418954" y="59855"/>
                  </a:lnTo>
                  <a:lnTo>
                    <a:pt x="3418903" y="59499"/>
                  </a:lnTo>
                  <a:lnTo>
                    <a:pt x="3418776" y="58737"/>
                  </a:lnTo>
                  <a:lnTo>
                    <a:pt x="3418433" y="56464"/>
                  </a:lnTo>
                  <a:lnTo>
                    <a:pt x="3418052" y="54571"/>
                  </a:lnTo>
                  <a:lnTo>
                    <a:pt x="3415017" y="53441"/>
                  </a:lnTo>
                  <a:lnTo>
                    <a:pt x="3413887" y="53822"/>
                  </a:lnTo>
                  <a:lnTo>
                    <a:pt x="3403231" y="55600"/>
                  </a:lnTo>
                  <a:lnTo>
                    <a:pt x="3360420" y="59855"/>
                  </a:lnTo>
                  <a:lnTo>
                    <a:pt x="3304095" y="62064"/>
                  </a:lnTo>
                  <a:lnTo>
                    <a:pt x="3286226" y="62064"/>
                  </a:lnTo>
                  <a:lnTo>
                    <a:pt x="3270504" y="62357"/>
                  </a:lnTo>
                  <a:lnTo>
                    <a:pt x="3263265" y="62357"/>
                  </a:lnTo>
                  <a:lnTo>
                    <a:pt x="3255391" y="62064"/>
                  </a:lnTo>
                  <a:lnTo>
                    <a:pt x="3256089" y="62064"/>
                  </a:lnTo>
                  <a:lnTo>
                    <a:pt x="3233877" y="60642"/>
                  </a:lnTo>
                  <a:lnTo>
                    <a:pt x="3223260" y="59499"/>
                  </a:lnTo>
                  <a:lnTo>
                    <a:pt x="3221367" y="59118"/>
                  </a:lnTo>
                  <a:lnTo>
                    <a:pt x="3219856" y="61391"/>
                  </a:lnTo>
                  <a:lnTo>
                    <a:pt x="3219945" y="61582"/>
                  </a:lnTo>
                  <a:lnTo>
                    <a:pt x="3220072" y="61836"/>
                  </a:lnTo>
                  <a:lnTo>
                    <a:pt x="3220186" y="62064"/>
                  </a:lnTo>
                  <a:lnTo>
                    <a:pt x="3220275" y="62357"/>
                  </a:lnTo>
                  <a:lnTo>
                    <a:pt x="3223260" y="74282"/>
                  </a:lnTo>
                  <a:lnTo>
                    <a:pt x="3224695" y="78219"/>
                  </a:lnTo>
                  <a:lnTo>
                    <a:pt x="3224784" y="78828"/>
                  </a:lnTo>
                  <a:lnTo>
                    <a:pt x="3225152" y="79209"/>
                  </a:lnTo>
                  <a:lnTo>
                    <a:pt x="3225914" y="81102"/>
                  </a:lnTo>
                  <a:lnTo>
                    <a:pt x="3228187" y="83756"/>
                  </a:lnTo>
                  <a:lnTo>
                    <a:pt x="3231972" y="83375"/>
                  </a:lnTo>
                  <a:lnTo>
                    <a:pt x="3241446" y="82613"/>
                  </a:lnTo>
                  <a:lnTo>
                    <a:pt x="3265322" y="81102"/>
                  </a:lnTo>
                  <a:lnTo>
                    <a:pt x="3274796" y="80340"/>
                  </a:lnTo>
                  <a:lnTo>
                    <a:pt x="3311893" y="78828"/>
                  </a:lnTo>
                  <a:lnTo>
                    <a:pt x="3371062" y="77317"/>
                  </a:lnTo>
                  <a:lnTo>
                    <a:pt x="3386975" y="77317"/>
                  </a:lnTo>
                  <a:lnTo>
                    <a:pt x="3408578" y="77698"/>
                  </a:lnTo>
                  <a:lnTo>
                    <a:pt x="3415779" y="78066"/>
                  </a:lnTo>
                  <a:lnTo>
                    <a:pt x="3421088" y="78066"/>
                  </a:lnTo>
                  <a:close/>
                </a:path>
                <a:path w="6884034" h="969009">
                  <a:moveTo>
                    <a:pt x="3428352" y="857643"/>
                  </a:moveTo>
                  <a:lnTo>
                    <a:pt x="3428187" y="857643"/>
                  </a:lnTo>
                  <a:lnTo>
                    <a:pt x="3427412" y="854113"/>
                  </a:lnTo>
                  <a:lnTo>
                    <a:pt x="3425558" y="843737"/>
                  </a:lnTo>
                  <a:lnTo>
                    <a:pt x="3424809" y="840701"/>
                  </a:lnTo>
                  <a:lnTo>
                    <a:pt x="3374885" y="851801"/>
                  </a:lnTo>
                  <a:lnTo>
                    <a:pt x="3332721" y="856818"/>
                  </a:lnTo>
                  <a:lnTo>
                    <a:pt x="3284804" y="860298"/>
                  </a:lnTo>
                  <a:lnTo>
                    <a:pt x="3248939" y="861352"/>
                  </a:lnTo>
                  <a:lnTo>
                    <a:pt x="3204743" y="861352"/>
                  </a:lnTo>
                  <a:lnTo>
                    <a:pt x="3199041" y="860793"/>
                  </a:lnTo>
                  <a:lnTo>
                    <a:pt x="3199600" y="860793"/>
                  </a:lnTo>
                  <a:lnTo>
                    <a:pt x="3195523" y="860031"/>
                  </a:lnTo>
                  <a:lnTo>
                    <a:pt x="3193631" y="859650"/>
                  </a:lnTo>
                  <a:lnTo>
                    <a:pt x="3192119" y="861923"/>
                  </a:lnTo>
                  <a:lnTo>
                    <a:pt x="3192500" y="862685"/>
                  </a:lnTo>
                  <a:lnTo>
                    <a:pt x="3194012" y="869124"/>
                  </a:lnTo>
                  <a:lnTo>
                    <a:pt x="3195904" y="876325"/>
                  </a:lnTo>
                  <a:lnTo>
                    <a:pt x="3196018" y="876630"/>
                  </a:lnTo>
                  <a:lnTo>
                    <a:pt x="3197428" y="880491"/>
                  </a:lnTo>
                  <a:lnTo>
                    <a:pt x="3198558" y="883907"/>
                  </a:lnTo>
                  <a:lnTo>
                    <a:pt x="3200831" y="885418"/>
                  </a:lnTo>
                  <a:lnTo>
                    <a:pt x="3218269" y="883907"/>
                  </a:lnTo>
                  <a:lnTo>
                    <a:pt x="3288144" y="879640"/>
                  </a:lnTo>
                  <a:lnTo>
                    <a:pt x="3356826" y="872490"/>
                  </a:lnTo>
                  <a:lnTo>
                    <a:pt x="3395954" y="866609"/>
                  </a:lnTo>
                  <a:lnTo>
                    <a:pt x="3421354" y="861352"/>
                  </a:lnTo>
                  <a:lnTo>
                    <a:pt x="3423285" y="860793"/>
                  </a:lnTo>
                  <a:lnTo>
                    <a:pt x="3425558" y="860031"/>
                  </a:lnTo>
                  <a:lnTo>
                    <a:pt x="3428352" y="857643"/>
                  </a:lnTo>
                  <a:close/>
                </a:path>
                <a:path w="6884034" h="969009">
                  <a:moveTo>
                    <a:pt x="3441306" y="240157"/>
                  </a:moveTo>
                  <a:lnTo>
                    <a:pt x="3441141" y="240157"/>
                  </a:lnTo>
                  <a:lnTo>
                    <a:pt x="3440366" y="236626"/>
                  </a:lnTo>
                  <a:lnTo>
                    <a:pt x="3438512" y="226250"/>
                  </a:lnTo>
                  <a:lnTo>
                    <a:pt x="3437763" y="223215"/>
                  </a:lnTo>
                  <a:lnTo>
                    <a:pt x="3387839" y="234315"/>
                  </a:lnTo>
                  <a:lnTo>
                    <a:pt x="3345675" y="239331"/>
                  </a:lnTo>
                  <a:lnTo>
                    <a:pt x="3297758" y="242811"/>
                  </a:lnTo>
                  <a:lnTo>
                    <a:pt x="3261893" y="243865"/>
                  </a:lnTo>
                  <a:lnTo>
                    <a:pt x="3217697" y="243865"/>
                  </a:lnTo>
                  <a:lnTo>
                    <a:pt x="3211995" y="243306"/>
                  </a:lnTo>
                  <a:lnTo>
                    <a:pt x="3212554" y="243306"/>
                  </a:lnTo>
                  <a:lnTo>
                    <a:pt x="3208477" y="242544"/>
                  </a:lnTo>
                  <a:lnTo>
                    <a:pt x="3206585" y="242163"/>
                  </a:lnTo>
                  <a:lnTo>
                    <a:pt x="3205073" y="244436"/>
                  </a:lnTo>
                  <a:lnTo>
                    <a:pt x="3205454" y="245198"/>
                  </a:lnTo>
                  <a:lnTo>
                    <a:pt x="3206966" y="251637"/>
                  </a:lnTo>
                  <a:lnTo>
                    <a:pt x="3208858" y="258838"/>
                  </a:lnTo>
                  <a:lnTo>
                    <a:pt x="3208972" y="259143"/>
                  </a:lnTo>
                  <a:lnTo>
                    <a:pt x="3210382" y="263004"/>
                  </a:lnTo>
                  <a:lnTo>
                    <a:pt x="3211512" y="266420"/>
                  </a:lnTo>
                  <a:lnTo>
                    <a:pt x="3213785" y="267931"/>
                  </a:lnTo>
                  <a:lnTo>
                    <a:pt x="3231223" y="266420"/>
                  </a:lnTo>
                  <a:lnTo>
                    <a:pt x="3301098" y="262153"/>
                  </a:lnTo>
                  <a:lnTo>
                    <a:pt x="3369780" y="255003"/>
                  </a:lnTo>
                  <a:lnTo>
                    <a:pt x="3408908" y="249123"/>
                  </a:lnTo>
                  <a:lnTo>
                    <a:pt x="3434308" y="243865"/>
                  </a:lnTo>
                  <a:lnTo>
                    <a:pt x="3436239" y="243306"/>
                  </a:lnTo>
                  <a:lnTo>
                    <a:pt x="3438512" y="242544"/>
                  </a:lnTo>
                  <a:lnTo>
                    <a:pt x="3441306" y="240157"/>
                  </a:lnTo>
                  <a:close/>
                </a:path>
                <a:path w="6884034" h="969009">
                  <a:moveTo>
                    <a:pt x="3465360" y="618248"/>
                  </a:moveTo>
                  <a:lnTo>
                    <a:pt x="3462705" y="618248"/>
                  </a:lnTo>
                  <a:lnTo>
                    <a:pt x="3441103" y="617486"/>
                  </a:lnTo>
                  <a:lnTo>
                    <a:pt x="3437305" y="617486"/>
                  </a:lnTo>
                  <a:lnTo>
                    <a:pt x="3435413" y="619379"/>
                  </a:lnTo>
                  <a:lnTo>
                    <a:pt x="3436175" y="621284"/>
                  </a:lnTo>
                  <a:lnTo>
                    <a:pt x="3438067" y="625068"/>
                  </a:lnTo>
                  <a:lnTo>
                    <a:pt x="3439566" y="644728"/>
                  </a:lnTo>
                  <a:lnTo>
                    <a:pt x="3439845" y="649960"/>
                  </a:lnTo>
                  <a:lnTo>
                    <a:pt x="3439960" y="939609"/>
                  </a:lnTo>
                  <a:lnTo>
                    <a:pt x="3441484" y="939609"/>
                  </a:lnTo>
                  <a:lnTo>
                    <a:pt x="3460813" y="938479"/>
                  </a:lnTo>
                  <a:lnTo>
                    <a:pt x="3462705" y="938098"/>
                  </a:lnTo>
                  <a:lnTo>
                    <a:pt x="3463836" y="935824"/>
                  </a:lnTo>
                  <a:lnTo>
                    <a:pt x="3463950" y="649960"/>
                  </a:lnTo>
                  <a:lnTo>
                    <a:pt x="3464052" y="644728"/>
                  </a:lnTo>
                  <a:lnTo>
                    <a:pt x="3464217" y="635304"/>
                  </a:lnTo>
                  <a:lnTo>
                    <a:pt x="3465360" y="621284"/>
                  </a:lnTo>
                  <a:lnTo>
                    <a:pt x="3465360" y="618248"/>
                  </a:lnTo>
                  <a:close/>
                </a:path>
                <a:path w="6884034" h="969009">
                  <a:moveTo>
                    <a:pt x="3478314" y="762"/>
                  </a:moveTo>
                  <a:lnTo>
                    <a:pt x="3475659" y="762"/>
                  </a:lnTo>
                  <a:lnTo>
                    <a:pt x="3454057" y="0"/>
                  </a:lnTo>
                  <a:lnTo>
                    <a:pt x="3450259" y="0"/>
                  </a:lnTo>
                  <a:lnTo>
                    <a:pt x="3448367" y="1892"/>
                  </a:lnTo>
                  <a:lnTo>
                    <a:pt x="3449129" y="3797"/>
                  </a:lnTo>
                  <a:lnTo>
                    <a:pt x="3451021" y="7581"/>
                  </a:lnTo>
                  <a:lnTo>
                    <a:pt x="3452520" y="27241"/>
                  </a:lnTo>
                  <a:lnTo>
                    <a:pt x="3452799" y="32473"/>
                  </a:lnTo>
                  <a:lnTo>
                    <a:pt x="3452914" y="322122"/>
                  </a:lnTo>
                  <a:lnTo>
                    <a:pt x="3454438" y="322122"/>
                  </a:lnTo>
                  <a:lnTo>
                    <a:pt x="3473767" y="320992"/>
                  </a:lnTo>
                  <a:lnTo>
                    <a:pt x="3475659" y="320611"/>
                  </a:lnTo>
                  <a:lnTo>
                    <a:pt x="3476790" y="318338"/>
                  </a:lnTo>
                  <a:lnTo>
                    <a:pt x="3476904" y="32473"/>
                  </a:lnTo>
                  <a:lnTo>
                    <a:pt x="3477006" y="27241"/>
                  </a:lnTo>
                  <a:lnTo>
                    <a:pt x="3477171" y="17818"/>
                  </a:lnTo>
                  <a:lnTo>
                    <a:pt x="3478314" y="3797"/>
                  </a:lnTo>
                  <a:lnTo>
                    <a:pt x="3478314" y="762"/>
                  </a:lnTo>
                  <a:close/>
                </a:path>
                <a:path w="6884034" h="969009">
                  <a:moveTo>
                    <a:pt x="3715131" y="672490"/>
                  </a:moveTo>
                  <a:lnTo>
                    <a:pt x="3694138" y="639813"/>
                  </a:lnTo>
                  <a:lnTo>
                    <a:pt x="3692550" y="638975"/>
                  </a:lnTo>
                  <a:lnTo>
                    <a:pt x="3692550" y="670166"/>
                  </a:lnTo>
                  <a:lnTo>
                    <a:pt x="3692550" y="696315"/>
                  </a:lnTo>
                  <a:lnTo>
                    <a:pt x="3658336" y="724395"/>
                  </a:lnTo>
                  <a:lnTo>
                    <a:pt x="3647783" y="726554"/>
                  </a:lnTo>
                  <a:lnTo>
                    <a:pt x="3644455" y="726554"/>
                  </a:lnTo>
                  <a:lnTo>
                    <a:pt x="3630980" y="726770"/>
                  </a:lnTo>
                  <a:lnTo>
                    <a:pt x="3586061" y="698207"/>
                  </a:lnTo>
                  <a:lnTo>
                    <a:pt x="3586061" y="673201"/>
                  </a:lnTo>
                  <a:lnTo>
                    <a:pt x="3620566" y="645947"/>
                  </a:lnTo>
                  <a:lnTo>
                    <a:pt x="3641001" y="643191"/>
                  </a:lnTo>
                  <a:lnTo>
                    <a:pt x="3640696" y="643191"/>
                  </a:lnTo>
                  <a:lnTo>
                    <a:pt x="3647198" y="642899"/>
                  </a:lnTo>
                  <a:lnTo>
                    <a:pt x="3652596" y="643191"/>
                  </a:lnTo>
                  <a:lnTo>
                    <a:pt x="3657409" y="644423"/>
                  </a:lnTo>
                  <a:lnTo>
                    <a:pt x="3665067" y="647242"/>
                  </a:lnTo>
                  <a:lnTo>
                    <a:pt x="3677386" y="651979"/>
                  </a:lnTo>
                  <a:lnTo>
                    <a:pt x="3692550" y="670166"/>
                  </a:lnTo>
                  <a:lnTo>
                    <a:pt x="3692550" y="638975"/>
                  </a:lnTo>
                  <a:lnTo>
                    <a:pt x="3652037" y="626630"/>
                  </a:lnTo>
                  <a:lnTo>
                    <a:pt x="3626955" y="627303"/>
                  </a:lnTo>
                  <a:lnTo>
                    <a:pt x="3590899" y="639813"/>
                  </a:lnTo>
                  <a:lnTo>
                    <a:pt x="3564953" y="669886"/>
                  </a:lnTo>
                  <a:lnTo>
                    <a:pt x="3563861" y="676402"/>
                  </a:lnTo>
                  <a:lnTo>
                    <a:pt x="3563861" y="697191"/>
                  </a:lnTo>
                  <a:lnTo>
                    <a:pt x="3585375" y="730351"/>
                  </a:lnTo>
                  <a:lnTo>
                    <a:pt x="3627018" y="744016"/>
                  </a:lnTo>
                  <a:lnTo>
                    <a:pt x="3639108" y="743686"/>
                  </a:lnTo>
                  <a:lnTo>
                    <a:pt x="3677196" y="735355"/>
                  </a:lnTo>
                  <a:lnTo>
                    <a:pt x="3693884" y="726770"/>
                  </a:lnTo>
                  <a:lnTo>
                    <a:pt x="3698570" y="722287"/>
                  </a:lnTo>
                  <a:lnTo>
                    <a:pt x="3704869" y="714502"/>
                  </a:lnTo>
                  <a:lnTo>
                    <a:pt x="3710889" y="706564"/>
                  </a:lnTo>
                  <a:lnTo>
                    <a:pt x="3713988" y="700671"/>
                  </a:lnTo>
                  <a:lnTo>
                    <a:pt x="3715118" y="693940"/>
                  </a:lnTo>
                  <a:lnTo>
                    <a:pt x="3715131" y="672490"/>
                  </a:lnTo>
                  <a:close/>
                </a:path>
                <a:path w="6884034" h="969009">
                  <a:moveTo>
                    <a:pt x="3728085" y="55003"/>
                  </a:moveTo>
                  <a:lnTo>
                    <a:pt x="3707092" y="22326"/>
                  </a:lnTo>
                  <a:lnTo>
                    <a:pt x="3705504" y="21488"/>
                  </a:lnTo>
                  <a:lnTo>
                    <a:pt x="3705504" y="52679"/>
                  </a:lnTo>
                  <a:lnTo>
                    <a:pt x="3705504" y="78828"/>
                  </a:lnTo>
                  <a:lnTo>
                    <a:pt x="3671290" y="106908"/>
                  </a:lnTo>
                  <a:lnTo>
                    <a:pt x="3660737" y="109067"/>
                  </a:lnTo>
                  <a:lnTo>
                    <a:pt x="3657409" y="109067"/>
                  </a:lnTo>
                  <a:lnTo>
                    <a:pt x="3643934" y="109283"/>
                  </a:lnTo>
                  <a:lnTo>
                    <a:pt x="3599015" y="80721"/>
                  </a:lnTo>
                  <a:lnTo>
                    <a:pt x="3599015" y="55714"/>
                  </a:lnTo>
                  <a:lnTo>
                    <a:pt x="3633520" y="28460"/>
                  </a:lnTo>
                  <a:lnTo>
                    <a:pt x="3653955" y="25704"/>
                  </a:lnTo>
                  <a:lnTo>
                    <a:pt x="3653650" y="25704"/>
                  </a:lnTo>
                  <a:lnTo>
                    <a:pt x="3660152" y="25412"/>
                  </a:lnTo>
                  <a:lnTo>
                    <a:pt x="3665550" y="25704"/>
                  </a:lnTo>
                  <a:lnTo>
                    <a:pt x="3670363" y="26936"/>
                  </a:lnTo>
                  <a:lnTo>
                    <a:pt x="3678021" y="29756"/>
                  </a:lnTo>
                  <a:lnTo>
                    <a:pt x="3690340" y="34493"/>
                  </a:lnTo>
                  <a:lnTo>
                    <a:pt x="3705504" y="52679"/>
                  </a:lnTo>
                  <a:lnTo>
                    <a:pt x="3705504" y="21488"/>
                  </a:lnTo>
                  <a:lnTo>
                    <a:pt x="3664991" y="9144"/>
                  </a:lnTo>
                  <a:lnTo>
                    <a:pt x="3639909" y="9817"/>
                  </a:lnTo>
                  <a:lnTo>
                    <a:pt x="3603853" y="22326"/>
                  </a:lnTo>
                  <a:lnTo>
                    <a:pt x="3577907" y="52400"/>
                  </a:lnTo>
                  <a:lnTo>
                    <a:pt x="3576815" y="58915"/>
                  </a:lnTo>
                  <a:lnTo>
                    <a:pt x="3576815" y="79705"/>
                  </a:lnTo>
                  <a:lnTo>
                    <a:pt x="3598329" y="112864"/>
                  </a:lnTo>
                  <a:lnTo>
                    <a:pt x="3639972" y="126530"/>
                  </a:lnTo>
                  <a:lnTo>
                    <a:pt x="3652062" y="126199"/>
                  </a:lnTo>
                  <a:lnTo>
                    <a:pt x="3690150" y="117868"/>
                  </a:lnTo>
                  <a:lnTo>
                    <a:pt x="3706838" y="109283"/>
                  </a:lnTo>
                  <a:lnTo>
                    <a:pt x="3711524" y="104800"/>
                  </a:lnTo>
                  <a:lnTo>
                    <a:pt x="3717823" y="97015"/>
                  </a:lnTo>
                  <a:lnTo>
                    <a:pt x="3723843" y="89077"/>
                  </a:lnTo>
                  <a:lnTo>
                    <a:pt x="3726942" y="83185"/>
                  </a:lnTo>
                  <a:lnTo>
                    <a:pt x="3728072" y="76454"/>
                  </a:lnTo>
                  <a:lnTo>
                    <a:pt x="3728085" y="55003"/>
                  </a:lnTo>
                  <a:close/>
                </a:path>
                <a:path w="6884034" h="969009">
                  <a:moveTo>
                    <a:pt x="3748240" y="772388"/>
                  </a:moveTo>
                  <a:lnTo>
                    <a:pt x="3747465" y="768883"/>
                  </a:lnTo>
                  <a:lnTo>
                    <a:pt x="3745598" y="759599"/>
                  </a:lnTo>
                  <a:lnTo>
                    <a:pt x="3745230" y="756945"/>
                  </a:lnTo>
                  <a:lnTo>
                    <a:pt x="3742194" y="757707"/>
                  </a:lnTo>
                  <a:lnTo>
                    <a:pt x="3685921" y="767588"/>
                  </a:lnTo>
                  <a:lnTo>
                    <a:pt x="3624948" y="773125"/>
                  </a:lnTo>
                  <a:lnTo>
                    <a:pt x="3602786" y="774293"/>
                  </a:lnTo>
                  <a:lnTo>
                    <a:pt x="3604031" y="774293"/>
                  </a:lnTo>
                  <a:lnTo>
                    <a:pt x="3588067" y="774763"/>
                  </a:lnTo>
                  <a:lnTo>
                    <a:pt x="3589058" y="774763"/>
                  </a:lnTo>
                  <a:lnTo>
                    <a:pt x="3578225" y="774966"/>
                  </a:lnTo>
                  <a:lnTo>
                    <a:pt x="3567798" y="774966"/>
                  </a:lnTo>
                  <a:lnTo>
                    <a:pt x="3543198" y="774522"/>
                  </a:lnTo>
                  <a:lnTo>
                    <a:pt x="3536175" y="774293"/>
                  </a:lnTo>
                  <a:lnTo>
                    <a:pt x="3531641" y="773912"/>
                  </a:lnTo>
                  <a:lnTo>
                    <a:pt x="3526091" y="773125"/>
                  </a:lnTo>
                  <a:lnTo>
                    <a:pt x="3526345" y="773125"/>
                  </a:lnTo>
                  <a:lnTo>
                    <a:pt x="3525037" y="772871"/>
                  </a:lnTo>
                  <a:lnTo>
                    <a:pt x="3523526" y="775144"/>
                  </a:lnTo>
                  <a:lnTo>
                    <a:pt x="3523907" y="775893"/>
                  </a:lnTo>
                  <a:lnTo>
                    <a:pt x="3525418" y="781964"/>
                  </a:lnTo>
                  <a:lnTo>
                    <a:pt x="3527323" y="789165"/>
                  </a:lnTo>
                  <a:lnTo>
                    <a:pt x="3528834" y="793330"/>
                  </a:lnTo>
                  <a:lnTo>
                    <a:pt x="3529965" y="796747"/>
                  </a:lnTo>
                  <a:lnTo>
                    <a:pt x="3532238" y="798258"/>
                  </a:lnTo>
                  <a:lnTo>
                    <a:pt x="3543935" y="797204"/>
                  </a:lnTo>
                  <a:lnTo>
                    <a:pt x="3549700" y="796747"/>
                  </a:lnTo>
                  <a:lnTo>
                    <a:pt x="3606901" y="792949"/>
                  </a:lnTo>
                  <a:lnTo>
                    <a:pt x="3608794" y="792949"/>
                  </a:lnTo>
                  <a:lnTo>
                    <a:pt x="3612210" y="792568"/>
                  </a:lnTo>
                  <a:lnTo>
                    <a:pt x="3614102" y="792200"/>
                  </a:lnTo>
                  <a:lnTo>
                    <a:pt x="3613988" y="792949"/>
                  </a:lnTo>
                  <a:lnTo>
                    <a:pt x="3613924" y="793330"/>
                  </a:lnTo>
                  <a:lnTo>
                    <a:pt x="3613848" y="793851"/>
                  </a:lnTo>
                  <a:lnTo>
                    <a:pt x="3613759" y="794423"/>
                  </a:lnTo>
                  <a:lnTo>
                    <a:pt x="3613683" y="794931"/>
                  </a:lnTo>
                  <a:lnTo>
                    <a:pt x="3612591" y="802043"/>
                  </a:lnTo>
                  <a:lnTo>
                    <a:pt x="3598380" y="842035"/>
                  </a:lnTo>
                  <a:lnTo>
                    <a:pt x="3583025" y="865339"/>
                  </a:lnTo>
                  <a:lnTo>
                    <a:pt x="3582644" y="867994"/>
                  </a:lnTo>
                  <a:lnTo>
                    <a:pt x="3584537" y="868743"/>
                  </a:lnTo>
                  <a:lnTo>
                    <a:pt x="3597808" y="871778"/>
                  </a:lnTo>
                  <a:lnTo>
                    <a:pt x="3605390" y="872921"/>
                  </a:lnTo>
                  <a:lnTo>
                    <a:pt x="3608413" y="868743"/>
                  </a:lnTo>
                  <a:lnTo>
                    <a:pt x="3615334" y="859637"/>
                  </a:lnTo>
                  <a:lnTo>
                    <a:pt x="3632466" y="818883"/>
                  </a:lnTo>
                  <a:lnTo>
                    <a:pt x="3638372" y="792200"/>
                  </a:lnTo>
                  <a:lnTo>
                    <a:pt x="3638740" y="789927"/>
                  </a:lnTo>
                  <a:lnTo>
                    <a:pt x="3689731" y="784694"/>
                  </a:lnTo>
                  <a:lnTo>
                    <a:pt x="3731564" y="778548"/>
                  </a:lnTo>
                  <a:lnTo>
                    <a:pt x="3745776" y="774966"/>
                  </a:lnTo>
                  <a:lnTo>
                    <a:pt x="3747884" y="772871"/>
                  </a:lnTo>
                  <a:lnTo>
                    <a:pt x="3748240" y="772388"/>
                  </a:lnTo>
                  <a:close/>
                </a:path>
                <a:path w="6884034" h="969009">
                  <a:moveTo>
                    <a:pt x="3761194" y="154901"/>
                  </a:moveTo>
                  <a:lnTo>
                    <a:pt x="3760419" y="151396"/>
                  </a:lnTo>
                  <a:lnTo>
                    <a:pt x="3758552" y="142113"/>
                  </a:lnTo>
                  <a:lnTo>
                    <a:pt x="3758184" y="139458"/>
                  </a:lnTo>
                  <a:lnTo>
                    <a:pt x="3755148" y="140220"/>
                  </a:lnTo>
                  <a:lnTo>
                    <a:pt x="3698875" y="150101"/>
                  </a:lnTo>
                  <a:lnTo>
                    <a:pt x="3637902" y="155638"/>
                  </a:lnTo>
                  <a:lnTo>
                    <a:pt x="3615740" y="156806"/>
                  </a:lnTo>
                  <a:lnTo>
                    <a:pt x="3616985" y="156806"/>
                  </a:lnTo>
                  <a:lnTo>
                    <a:pt x="3601021" y="157276"/>
                  </a:lnTo>
                  <a:lnTo>
                    <a:pt x="3602012" y="157276"/>
                  </a:lnTo>
                  <a:lnTo>
                    <a:pt x="3591179" y="157480"/>
                  </a:lnTo>
                  <a:lnTo>
                    <a:pt x="3580752" y="157480"/>
                  </a:lnTo>
                  <a:lnTo>
                    <a:pt x="3556152" y="157035"/>
                  </a:lnTo>
                  <a:lnTo>
                    <a:pt x="3549129" y="156806"/>
                  </a:lnTo>
                  <a:lnTo>
                    <a:pt x="3544595" y="156425"/>
                  </a:lnTo>
                  <a:lnTo>
                    <a:pt x="3539045" y="155638"/>
                  </a:lnTo>
                  <a:lnTo>
                    <a:pt x="3539299" y="155638"/>
                  </a:lnTo>
                  <a:lnTo>
                    <a:pt x="3537991" y="155384"/>
                  </a:lnTo>
                  <a:lnTo>
                    <a:pt x="3536480" y="157657"/>
                  </a:lnTo>
                  <a:lnTo>
                    <a:pt x="3536861" y="158407"/>
                  </a:lnTo>
                  <a:lnTo>
                    <a:pt x="3538372" y="164477"/>
                  </a:lnTo>
                  <a:lnTo>
                    <a:pt x="3540277" y="171678"/>
                  </a:lnTo>
                  <a:lnTo>
                    <a:pt x="3541788" y="175844"/>
                  </a:lnTo>
                  <a:lnTo>
                    <a:pt x="3542919" y="179260"/>
                  </a:lnTo>
                  <a:lnTo>
                    <a:pt x="3545192" y="180771"/>
                  </a:lnTo>
                  <a:lnTo>
                    <a:pt x="3556889" y="179717"/>
                  </a:lnTo>
                  <a:lnTo>
                    <a:pt x="3562654" y="179260"/>
                  </a:lnTo>
                  <a:lnTo>
                    <a:pt x="3619855" y="175463"/>
                  </a:lnTo>
                  <a:lnTo>
                    <a:pt x="3621748" y="175463"/>
                  </a:lnTo>
                  <a:lnTo>
                    <a:pt x="3625164" y="175082"/>
                  </a:lnTo>
                  <a:lnTo>
                    <a:pt x="3627056" y="174713"/>
                  </a:lnTo>
                  <a:lnTo>
                    <a:pt x="3626942" y="175463"/>
                  </a:lnTo>
                  <a:lnTo>
                    <a:pt x="3626878" y="175844"/>
                  </a:lnTo>
                  <a:lnTo>
                    <a:pt x="3626802" y="176364"/>
                  </a:lnTo>
                  <a:lnTo>
                    <a:pt x="3626713" y="176936"/>
                  </a:lnTo>
                  <a:lnTo>
                    <a:pt x="3626637" y="177444"/>
                  </a:lnTo>
                  <a:lnTo>
                    <a:pt x="3625545" y="184556"/>
                  </a:lnTo>
                  <a:lnTo>
                    <a:pt x="3611334" y="224548"/>
                  </a:lnTo>
                  <a:lnTo>
                    <a:pt x="3595979" y="247853"/>
                  </a:lnTo>
                  <a:lnTo>
                    <a:pt x="3595598" y="250507"/>
                  </a:lnTo>
                  <a:lnTo>
                    <a:pt x="3597491" y="251256"/>
                  </a:lnTo>
                  <a:lnTo>
                    <a:pt x="3610762" y="254292"/>
                  </a:lnTo>
                  <a:lnTo>
                    <a:pt x="3618344" y="255435"/>
                  </a:lnTo>
                  <a:lnTo>
                    <a:pt x="3621367" y="251256"/>
                  </a:lnTo>
                  <a:lnTo>
                    <a:pt x="3628288" y="242150"/>
                  </a:lnTo>
                  <a:lnTo>
                    <a:pt x="3645420" y="201396"/>
                  </a:lnTo>
                  <a:lnTo>
                    <a:pt x="3651326" y="174713"/>
                  </a:lnTo>
                  <a:lnTo>
                    <a:pt x="3651694" y="172440"/>
                  </a:lnTo>
                  <a:lnTo>
                    <a:pt x="3702685" y="167208"/>
                  </a:lnTo>
                  <a:lnTo>
                    <a:pt x="3744518" y="161061"/>
                  </a:lnTo>
                  <a:lnTo>
                    <a:pt x="3758730" y="157480"/>
                  </a:lnTo>
                  <a:lnTo>
                    <a:pt x="3760838" y="155384"/>
                  </a:lnTo>
                  <a:lnTo>
                    <a:pt x="3761194" y="154901"/>
                  </a:lnTo>
                  <a:close/>
                </a:path>
                <a:path w="6884034" h="969009">
                  <a:moveTo>
                    <a:pt x="3798659" y="617867"/>
                  </a:moveTo>
                  <a:lnTo>
                    <a:pt x="3796766" y="617867"/>
                  </a:lnTo>
                  <a:lnTo>
                    <a:pt x="3792220" y="617486"/>
                  </a:lnTo>
                  <a:lnTo>
                    <a:pt x="3770617" y="617486"/>
                  </a:lnTo>
                  <a:lnTo>
                    <a:pt x="3768725" y="619379"/>
                  </a:lnTo>
                  <a:lnTo>
                    <a:pt x="3769474" y="621284"/>
                  </a:lnTo>
                  <a:lnTo>
                    <a:pt x="3771379" y="625068"/>
                  </a:lnTo>
                  <a:lnTo>
                    <a:pt x="3771493" y="626630"/>
                  </a:lnTo>
                  <a:lnTo>
                    <a:pt x="3771620" y="628269"/>
                  </a:lnTo>
                  <a:lnTo>
                    <a:pt x="3771671" y="628942"/>
                  </a:lnTo>
                  <a:lnTo>
                    <a:pt x="3772865" y="644423"/>
                  </a:lnTo>
                  <a:lnTo>
                    <a:pt x="3772954" y="645947"/>
                  </a:lnTo>
                  <a:lnTo>
                    <a:pt x="3773017" y="647242"/>
                  </a:lnTo>
                  <a:lnTo>
                    <a:pt x="3773119" y="649135"/>
                  </a:lnTo>
                  <a:lnTo>
                    <a:pt x="3773246" y="787171"/>
                  </a:lnTo>
                  <a:lnTo>
                    <a:pt x="3773271" y="810768"/>
                  </a:lnTo>
                  <a:lnTo>
                    <a:pt x="3763797" y="811517"/>
                  </a:lnTo>
                  <a:lnTo>
                    <a:pt x="3739159" y="813041"/>
                  </a:lnTo>
                  <a:lnTo>
                    <a:pt x="3714902" y="814171"/>
                  </a:lnTo>
                  <a:lnTo>
                    <a:pt x="3695204" y="814171"/>
                  </a:lnTo>
                  <a:lnTo>
                    <a:pt x="3690277" y="813422"/>
                  </a:lnTo>
                  <a:lnTo>
                    <a:pt x="3688384" y="813041"/>
                  </a:lnTo>
                  <a:lnTo>
                    <a:pt x="3688257" y="813422"/>
                  </a:lnTo>
                  <a:lnTo>
                    <a:pt x="3687622" y="815314"/>
                  </a:lnTo>
                  <a:lnTo>
                    <a:pt x="3687622" y="816076"/>
                  </a:lnTo>
                  <a:lnTo>
                    <a:pt x="3690658" y="831227"/>
                  </a:lnTo>
                  <a:lnTo>
                    <a:pt x="3690658" y="831608"/>
                  </a:lnTo>
                  <a:lnTo>
                    <a:pt x="3691026" y="831989"/>
                  </a:lnTo>
                  <a:lnTo>
                    <a:pt x="3691788" y="833882"/>
                  </a:lnTo>
                  <a:lnTo>
                    <a:pt x="3693680" y="835393"/>
                  </a:lnTo>
                  <a:lnTo>
                    <a:pt x="3742575" y="830465"/>
                  </a:lnTo>
                  <a:lnTo>
                    <a:pt x="3773271" y="828192"/>
                  </a:lnTo>
                  <a:lnTo>
                    <a:pt x="3773271" y="880872"/>
                  </a:lnTo>
                  <a:lnTo>
                    <a:pt x="3774783" y="880872"/>
                  </a:lnTo>
                  <a:lnTo>
                    <a:pt x="3794112" y="879741"/>
                  </a:lnTo>
                  <a:lnTo>
                    <a:pt x="3796004" y="879360"/>
                  </a:lnTo>
                  <a:lnTo>
                    <a:pt x="3797147" y="877087"/>
                  </a:lnTo>
                  <a:lnTo>
                    <a:pt x="3797147" y="828192"/>
                  </a:lnTo>
                  <a:lnTo>
                    <a:pt x="3797147" y="814171"/>
                  </a:lnTo>
                  <a:lnTo>
                    <a:pt x="3797211" y="651979"/>
                  </a:lnTo>
                  <a:lnTo>
                    <a:pt x="3797325" y="645947"/>
                  </a:lnTo>
                  <a:lnTo>
                    <a:pt x="3797439" y="639813"/>
                  </a:lnTo>
                  <a:lnTo>
                    <a:pt x="3797528" y="634923"/>
                  </a:lnTo>
                  <a:lnTo>
                    <a:pt x="3798633" y="621284"/>
                  </a:lnTo>
                  <a:lnTo>
                    <a:pt x="3798659" y="617867"/>
                  </a:lnTo>
                  <a:close/>
                </a:path>
                <a:path w="6884034" h="969009">
                  <a:moveTo>
                    <a:pt x="3811613" y="381"/>
                  </a:moveTo>
                  <a:lnTo>
                    <a:pt x="3809720" y="381"/>
                  </a:lnTo>
                  <a:lnTo>
                    <a:pt x="3805174" y="0"/>
                  </a:lnTo>
                  <a:lnTo>
                    <a:pt x="3783571" y="0"/>
                  </a:lnTo>
                  <a:lnTo>
                    <a:pt x="3781679" y="1892"/>
                  </a:lnTo>
                  <a:lnTo>
                    <a:pt x="3782428" y="3797"/>
                  </a:lnTo>
                  <a:lnTo>
                    <a:pt x="3784333" y="7581"/>
                  </a:lnTo>
                  <a:lnTo>
                    <a:pt x="3784447" y="9144"/>
                  </a:lnTo>
                  <a:lnTo>
                    <a:pt x="3784574" y="10782"/>
                  </a:lnTo>
                  <a:lnTo>
                    <a:pt x="3784625" y="11455"/>
                  </a:lnTo>
                  <a:lnTo>
                    <a:pt x="3785819" y="26936"/>
                  </a:lnTo>
                  <a:lnTo>
                    <a:pt x="3785908" y="28460"/>
                  </a:lnTo>
                  <a:lnTo>
                    <a:pt x="3785971" y="29756"/>
                  </a:lnTo>
                  <a:lnTo>
                    <a:pt x="3786073" y="31648"/>
                  </a:lnTo>
                  <a:lnTo>
                    <a:pt x="3786200" y="169684"/>
                  </a:lnTo>
                  <a:lnTo>
                    <a:pt x="3786225" y="193281"/>
                  </a:lnTo>
                  <a:lnTo>
                    <a:pt x="3776751" y="194030"/>
                  </a:lnTo>
                  <a:lnTo>
                    <a:pt x="3752113" y="195554"/>
                  </a:lnTo>
                  <a:lnTo>
                    <a:pt x="3727856" y="196684"/>
                  </a:lnTo>
                  <a:lnTo>
                    <a:pt x="3708158" y="196684"/>
                  </a:lnTo>
                  <a:lnTo>
                    <a:pt x="3703231" y="195935"/>
                  </a:lnTo>
                  <a:lnTo>
                    <a:pt x="3701338" y="195554"/>
                  </a:lnTo>
                  <a:lnTo>
                    <a:pt x="3701211" y="195935"/>
                  </a:lnTo>
                  <a:lnTo>
                    <a:pt x="3700576" y="197827"/>
                  </a:lnTo>
                  <a:lnTo>
                    <a:pt x="3700576" y="198589"/>
                  </a:lnTo>
                  <a:lnTo>
                    <a:pt x="3703612" y="213741"/>
                  </a:lnTo>
                  <a:lnTo>
                    <a:pt x="3703612" y="214122"/>
                  </a:lnTo>
                  <a:lnTo>
                    <a:pt x="3703980" y="214503"/>
                  </a:lnTo>
                  <a:lnTo>
                    <a:pt x="3704742" y="216395"/>
                  </a:lnTo>
                  <a:lnTo>
                    <a:pt x="3706634" y="217906"/>
                  </a:lnTo>
                  <a:lnTo>
                    <a:pt x="3755529" y="212979"/>
                  </a:lnTo>
                  <a:lnTo>
                    <a:pt x="3786225" y="210705"/>
                  </a:lnTo>
                  <a:lnTo>
                    <a:pt x="3786225" y="263385"/>
                  </a:lnTo>
                  <a:lnTo>
                    <a:pt x="3787737" y="263385"/>
                  </a:lnTo>
                  <a:lnTo>
                    <a:pt x="3807066" y="262255"/>
                  </a:lnTo>
                  <a:lnTo>
                    <a:pt x="3808958" y="261874"/>
                  </a:lnTo>
                  <a:lnTo>
                    <a:pt x="3810101" y="259600"/>
                  </a:lnTo>
                  <a:lnTo>
                    <a:pt x="3810101" y="210705"/>
                  </a:lnTo>
                  <a:lnTo>
                    <a:pt x="3810101" y="196684"/>
                  </a:lnTo>
                  <a:lnTo>
                    <a:pt x="3810165" y="34493"/>
                  </a:lnTo>
                  <a:lnTo>
                    <a:pt x="3810279" y="28460"/>
                  </a:lnTo>
                  <a:lnTo>
                    <a:pt x="3810393" y="22326"/>
                  </a:lnTo>
                  <a:lnTo>
                    <a:pt x="3810482" y="17437"/>
                  </a:lnTo>
                  <a:lnTo>
                    <a:pt x="3811587" y="3797"/>
                  </a:lnTo>
                  <a:lnTo>
                    <a:pt x="3811613" y="381"/>
                  </a:lnTo>
                  <a:close/>
                </a:path>
                <a:path w="6884034" h="969009">
                  <a:moveTo>
                    <a:pt x="3817607" y="948715"/>
                  </a:moveTo>
                  <a:lnTo>
                    <a:pt x="3815448" y="936015"/>
                  </a:lnTo>
                  <a:lnTo>
                    <a:pt x="3815410" y="935824"/>
                  </a:lnTo>
                  <a:lnTo>
                    <a:pt x="3815296" y="935139"/>
                  </a:lnTo>
                  <a:lnTo>
                    <a:pt x="3814940" y="933069"/>
                  </a:lnTo>
                  <a:lnTo>
                    <a:pt x="3814203" y="929005"/>
                  </a:lnTo>
                  <a:lnTo>
                    <a:pt x="3811930" y="926731"/>
                  </a:lnTo>
                  <a:lnTo>
                    <a:pt x="3808133" y="927493"/>
                  </a:lnTo>
                  <a:lnTo>
                    <a:pt x="3802608" y="928839"/>
                  </a:lnTo>
                  <a:lnTo>
                    <a:pt x="3798049" y="929741"/>
                  </a:lnTo>
                  <a:lnTo>
                    <a:pt x="3758488" y="934212"/>
                  </a:lnTo>
                  <a:lnTo>
                    <a:pt x="3735413" y="935329"/>
                  </a:lnTo>
                  <a:lnTo>
                    <a:pt x="3736086" y="935329"/>
                  </a:lnTo>
                  <a:lnTo>
                    <a:pt x="3709339" y="936015"/>
                  </a:lnTo>
                  <a:lnTo>
                    <a:pt x="3686860" y="936015"/>
                  </a:lnTo>
                  <a:lnTo>
                    <a:pt x="3672078" y="935824"/>
                  </a:lnTo>
                  <a:lnTo>
                    <a:pt x="3658158" y="935329"/>
                  </a:lnTo>
                  <a:lnTo>
                    <a:pt x="3655669" y="935329"/>
                  </a:lnTo>
                  <a:lnTo>
                    <a:pt x="3650488" y="930135"/>
                  </a:lnTo>
                  <a:lnTo>
                    <a:pt x="3650538" y="888453"/>
                  </a:lnTo>
                  <a:lnTo>
                    <a:pt x="3650881" y="877087"/>
                  </a:lnTo>
                  <a:lnTo>
                    <a:pt x="3651123" y="871397"/>
                  </a:lnTo>
                  <a:lnTo>
                    <a:pt x="3651237" y="865339"/>
                  </a:lnTo>
                  <a:lnTo>
                    <a:pt x="3649345" y="864958"/>
                  </a:lnTo>
                  <a:lnTo>
                    <a:pt x="3648583" y="864958"/>
                  </a:lnTo>
                  <a:lnTo>
                    <a:pt x="3638359" y="864196"/>
                  </a:lnTo>
                  <a:lnTo>
                    <a:pt x="3627361" y="863815"/>
                  </a:lnTo>
                  <a:lnTo>
                    <a:pt x="3621684" y="863815"/>
                  </a:lnTo>
                  <a:lnTo>
                    <a:pt x="3621798" y="864196"/>
                  </a:lnTo>
                  <a:lnTo>
                    <a:pt x="3621913" y="864577"/>
                  </a:lnTo>
                  <a:lnTo>
                    <a:pt x="3622027" y="864958"/>
                  </a:lnTo>
                  <a:lnTo>
                    <a:pt x="3622141" y="865339"/>
                  </a:lnTo>
                  <a:lnTo>
                    <a:pt x="3623957" y="871397"/>
                  </a:lnTo>
                  <a:lnTo>
                    <a:pt x="3624008" y="871778"/>
                  </a:lnTo>
                  <a:lnTo>
                    <a:pt x="3626612" y="888453"/>
                  </a:lnTo>
                  <a:lnTo>
                    <a:pt x="3626713" y="929474"/>
                  </a:lnTo>
                  <a:lnTo>
                    <a:pt x="3627628" y="935824"/>
                  </a:lnTo>
                  <a:lnTo>
                    <a:pt x="3627704" y="936015"/>
                  </a:lnTo>
                  <a:lnTo>
                    <a:pt x="3629329" y="939863"/>
                  </a:lnTo>
                  <a:lnTo>
                    <a:pt x="3633051" y="945489"/>
                  </a:lnTo>
                  <a:lnTo>
                    <a:pt x="3639413" y="954659"/>
                  </a:lnTo>
                  <a:lnTo>
                    <a:pt x="3696297" y="954659"/>
                  </a:lnTo>
                  <a:lnTo>
                    <a:pt x="3779304" y="952881"/>
                  </a:lnTo>
                  <a:lnTo>
                    <a:pt x="3815715" y="952881"/>
                  </a:lnTo>
                  <a:lnTo>
                    <a:pt x="3817607" y="950607"/>
                  </a:lnTo>
                  <a:lnTo>
                    <a:pt x="3817607" y="948715"/>
                  </a:lnTo>
                  <a:close/>
                </a:path>
                <a:path w="6884034" h="969009">
                  <a:moveTo>
                    <a:pt x="3830561" y="331228"/>
                  </a:moveTo>
                  <a:lnTo>
                    <a:pt x="3828402" y="318528"/>
                  </a:lnTo>
                  <a:lnTo>
                    <a:pt x="3828364" y="318338"/>
                  </a:lnTo>
                  <a:lnTo>
                    <a:pt x="3828250" y="317652"/>
                  </a:lnTo>
                  <a:lnTo>
                    <a:pt x="3827894" y="315582"/>
                  </a:lnTo>
                  <a:lnTo>
                    <a:pt x="3827157" y="311518"/>
                  </a:lnTo>
                  <a:lnTo>
                    <a:pt x="3824884" y="309245"/>
                  </a:lnTo>
                  <a:lnTo>
                    <a:pt x="3821087" y="310007"/>
                  </a:lnTo>
                  <a:lnTo>
                    <a:pt x="3815562" y="311353"/>
                  </a:lnTo>
                  <a:lnTo>
                    <a:pt x="3811003" y="312254"/>
                  </a:lnTo>
                  <a:lnTo>
                    <a:pt x="3771442" y="316725"/>
                  </a:lnTo>
                  <a:lnTo>
                    <a:pt x="3748367" y="317842"/>
                  </a:lnTo>
                  <a:lnTo>
                    <a:pt x="3749040" y="317842"/>
                  </a:lnTo>
                  <a:lnTo>
                    <a:pt x="3722293" y="318528"/>
                  </a:lnTo>
                  <a:lnTo>
                    <a:pt x="3699814" y="318528"/>
                  </a:lnTo>
                  <a:lnTo>
                    <a:pt x="3685032" y="318338"/>
                  </a:lnTo>
                  <a:lnTo>
                    <a:pt x="3671112" y="317842"/>
                  </a:lnTo>
                  <a:lnTo>
                    <a:pt x="3668623" y="317842"/>
                  </a:lnTo>
                  <a:lnTo>
                    <a:pt x="3663442" y="312648"/>
                  </a:lnTo>
                  <a:lnTo>
                    <a:pt x="3663492" y="270967"/>
                  </a:lnTo>
                  <a:lnTo>
                    <a:pt x="3663835" y="259600"/>
                  </a:lnTo>
                  <a:lnTo>
                    <a:pt x="3664077" y="253911"/>
                  </a:lnTo>
                  <a:lnTo>
                    <a:pt x="3664191" y="247853"/>
                  </a:lnTo>
                  <a:lnTo>
                    <a:pt x="3662299" y="247472"/>
                  </a:lnTo>
                  <a:lnTo>
                    <a:pt x="3661537" y="247472"/>
                  </a:lnTo>
                  <a:lnTo>
                    <a:pt x="3651313" y="246710"/>
                  </a:lnTo>
                  <a:lnTo>
                    <a:pt x="3640315" y="246329"/>
                  </a:lnTo>
                  <a:lnTo>
                    <a:pt x="3634638" y="246329"/>
                  </a:lnTo>
                  <a:lnTo>
                    <a:pt x="3634752" y="246710"/>
                  </a:lnTo>
                  <a:lnTo>
                    <a:pt x="3634867" y="247091"/>
                  </a:lnTo>
                  <a:lnTo>
                    <a:pt x="3634981" y="247472"/>
                  </a:lnTo>
                  <a:lnTo>
                    <a:pt x="3635095" y="247853"/>
                  </a:lnTo>
                  <a:lnTo>
                    <a:pt x="3636911" y="253911"/>
                  </a:lnTo>
                  <a:lnTo>
                    <a:pt x="3636962" y="254292"/>
                  </a:lnTo>
                  <a:lnTo>
                    <a:pt x="3639566" y="270967"/>
                  </a:lnTo>
                  <a:lnTo>
                    <a:pt x="3639667" y="311988"/>
                  </a:lnTo>
                  <a:lnTo>
                    <a:pt x="3640582" y="318338"/>
                  </a:lnTo>
                  <a:lnTo>
                    <a:pt x="3640658" y="318528"/>
                  </a:lnTo>
                  <a:lnTo>
                    <a:pt x="3642283" y="322376"/>
                  </a:lnTo>
                  <a:lnTo>
                    <a:pt x="3646005" y="328002"/>
                  </a:lnTo>
                  <a:lnTo>
                    <a:pt x="3652367" y="337172"/>
                  </a:lnTo>
                  <a:lnTo>
                    <a:pt x="3709251" y="337172"/>
                  </a:lnTo>
                  <a:lnTo>
                    <a:pt x="3792258" y="335394"/>
                  </a:lnTo>
                  <a:lnTo>
                    <a:pt x="3828669" y="335394"/>
                  </a:lnTo>
                  <a:lnTo>
                    <a:pt x="3830561" y="333121"/>
                  </a:lnTo>
                  <a:lnTo>
                    <a:pt x="3830561" y="331228"/>
                  </a:lnTo>
                  <a:close/>
                </a:path>
                <a:path w="6884034" h="969009">
                  <a:moveTo>
                    <a:pt x="4150372" y="819200"/>
                  </a:moveTo>
                  <a:lnTo>
                    <a:pt x="4149128" y="810983"/>
                  </a:lnTo>
                  <a:lnTo>
                    <a:pt x="4149052" y="810818"/>
                  </a:lnTo>
                  <a:lnTo>
                    <a:pt x="4145584" y="803300"/>
                  </a:lnTo>
                  <a:lnTo>
                    <a:pt x="4138676" y="792759"/>
                  </a:lnTo>
                  <a:lnTo>
                    <a:pt x="4131399" y="782396"/>
                  </a:lnTo>
                  <a:lnTo>
                    <a:pt x="4126357" y="777087"/>
                  </a:lnTo>
                  <a:lnTo>
                    <a:pt x="4126357" y="832751"/>
                  </a:lnTo>
                  <a:lnTo>
                    <a:pt x="4126344" y="833882"/>
                  </a:lnTo>
                  <a:lnTo>
                    <a:pt x="4126217" y="843889"/>
                  </a:lnTo>
                  <a:lnTo>
                    <a:pt x="4126192" y="844054"/>
                  </a:lnTo>
                  <a:lnTo>
                    <a:pt x="4125226" y="850887"/>
                  </a:lnTo>
                  <a:lnTo>
                    <a:pt x="4093959" y="882954"/>
                  </a:lnTo>
                  <a:lnTo>
                    <a:pt x="4073093" y="889114"/>
                  </a:lnTo>
                  <a:lnTo>
                    <a:pt x="4054030" y="889114"/>
                  </a:lnTo>
                  <a:lnTo>
                    <a:pt x="4015206" y="871524"/>
                  </a:lnTo>
                  <a:lnTo>
                    <a:pt x="4001058" y="844054"/>
                  </a:lnTo>
                  <a:lnTo>
                    <a:pt x="4001058" y="843889"/>
                  </a:lnTo>
                  <a:lnTo>
                    <a:pt x="4000931" y="833882"/>
                  </a:lnTo>
                  <a:lnTo>
                    <a:pt x="4013949" y="793026"/>
                  </a:lnTo>
                  <a:lnTo>
                    <a:pt x="4046778" y="769073"/>
                  </a:lnTo>
                  <a:lnTo>
                    <a:pt x="4052468" y="770597"/>
                  </a:lnTo>
                  <a:lnTo>
                    <a:pt x="4078287" y="775271"/>
                  </a:lnTo>
                  <a:lnTo>
                    <a:pt x="4119168" y="803490"/>
                  </a:lnTo>
                  <a:lnTo>
                    <a:pt x="4124261" y="810983"/>
                  </a:lnTo>
                  <a:lnTo>
                    <a:pt x="4126065" y="819200"/>
                  </a:lnTo>
                  <a:lnTo>
                    <a:pt x="4126103" y="819759"/>
                  </a:lnTo>
                  <a:lnTo>
                    <a:pt x="4126204" y="824814"/>
                  </a:lnTo>
                  <a:lnTo>
                    <a:pt x="4126357" y="832751"/>
                  </a:lnTo>
                  <a:lnTo>
                    <a:pt x="4126357" y="777087"/>
                  </a:lnTo>
                  <a:lnTo>
                    <a:pt x="4125252" y="775919"/>
                  </a:lnTo>
                  <a:lnTo>
                    <a:pt x="4116806" y="770597"/>
                  </a:lnTo>
                  <a:lnTo>
                    <a:pt x="4113707" y="769073"/>
                  </a:lnTo>
                  <a:lnTo>
                    <a:pt x="4102862" y="763778"/>
                  </a:lnTo>
                  <a:lnTo>
                    <a:pt x="4112666" y="758266"/>
                  </a:lnTo>
                  <a:lnTo>
                    <a:pt x="4117606" y="754672"/>
                  </a:lnTo>
                  <a:lnTo>
                    <a:pt x="4118787" y="753821"/>
                  </a:lnTo>
                  <a:lnTo>
                    <a:pt x="4123753" y="748106"/>
                  </a:lnTo>
                  <a:lnTo>
                    <a:pt x="4140847" y="712558"/>
                  </a:lnTo>
                  <a:lnTo>
                    <a:pt x="4141178" y="690740"/>
                  </a:lnTo>
                  <a:lnTo>
                    <a:pt x="4140035" y="682459"/>
                  </a:lnTo>
                  <a:lnTo>
                    <a:pt x="4116222" y="651738"/>
                  </a:lnTo>
                  <a:lnTo>
                    <a:pt x="4116222" y="694220"/>
                  </a:lnTo>
                  <a:lnTo>
                    <a:pt x="4116095" y="703897"/>
                  </a:lnTo>
                  <a:lnTo>
                    <a:pt x="4098455" y="743597"/>
                  </a:lnTo>
                  <a:lnTo>
                    <a:pt x="4077855" y="754672"/>
                  </a:lnTo>
                  <a:lnTo>
                    <a:pt x="4072547" y="753160"/>
                  </a:lnTo>
                  <a:lnTo>
                    <a:pt x="4066489" y="752030"/>
                  </a:lnTo>
                  <a:lnTo>
                    <a:pt x="4026128" y="733450"/>
                  </a:lnTo>
                  <a:lnTo>
                    <a:pt x="4011536" y="701624"/>
                  </a:lnTo>
                  <a:lnTo>
                    <a:pt x="4011866" y="692708"/>
                  </a:lnTo>
                  <a:lnTo>
                    <a:pt x="4050195" y="657275"/>
                  </a:lnTo>
                  <a:lnTo>
                    <a:pt x="4070185" y="657275"/>
                  </a:lnTo>
                  <a:lnTo>
                    <a:pt x="4108742" y="677748"/>
                  </a:lnTo>
                  <a:lnTo>
                    <a:pt x="4116222" y="694220"/>
                  </a:lnTo>
                  <a:lnTo>
                    <a:pt x="4116222" y="651738"/>
                  </a:lnTo>
                  <a:lnTo>
                    <a:pt x="4110913" y="648639"/>
                  </a:lnTo>
                  <a:lnTo>
                    <a:pt x="4100207" y="644017"/>
                  </a:lnTo>
                  <a:lnTo>
                    <a:pt x="4089387" y="639635"/>
                  </a:lnTo>
                  <a:lnTo>
                    <a:pt x="4081678" y="637336"/>
                  </a:lnTo>
                  <a:lnTo>
                    <a:pt x="4081386" y="637336"/>
                  </a:lnTo>
                  <a:lnTo>
                    <a:pt x="4073931" y="636549"/>
                  </a:lnTo>
                  <a:lnTo>
                    <a:pt x="4051084" y="636549"/>
                  </a:lnTo>
                  <a:lnTo>
                    <a:pt x="4043553" y="637336"/>
                  </a:lnTo>
                  <a:lnTo>
                    <a:pt x="4004132" y="656882"/>
                  </a:lnTo>
                  <a:lnTo>
                    <a:pt x="3986758" y="713232"/>
                  </a:lnTo>
                  <a:lnTo>
                    <a:pt x="3987736" y="719480"/>
                  </a:lnTo>
                  <a:lnTo>
                    <a:pt x="4012730" y="753300"/>
                  </a:lnTo>
                  <a:lnTo>
                    <a:pt x="4022521" y="759231"/>
                  </a:lnTo>
                  <a:lnTo>
                    <a:pt x="4010495" y="765670"/>
                  </a:lnTo>
                  <a:lnTo>
                    <a:pt x="3981729" y="801903"/>
                  </a:lnTo>
                  <a:lnTo>
                    <a:pt x="3977830" y="810983"/>
                  </a:lnTo>
                  <a:lnTo>
                    <a:pt x="3976573" y="819200"/>
                  </a:lnTo>
                  <a:lnTo>
                    <a:pt x="3977881" y="858253"/>
                  </a:lnTo>
                  <a:lnTo>
                    <a:pt x="4002582" y="892670"/>
                  </a:lnTo>
                  <a:lnTo>
                    <a:pt x="4042130" y="910107"/>
                  </a:lnTo>
                  <a:lnTo>
                    <a:pt x="4064216" y="911186"/>
                  </a:lnTo>
                  <a:lnTo>
                    <a:pt x="4077449" y="911059"/>
                  </a:lnTo>
                  <a:lnTo>
                    <a:pt x="4117860" y="897166"/>
                  </a:lnTo>
                  <a:lnTo>
                    <a:pt x="4145419" y="865835"/>
                  </a:lnTo>
                  <a:lnTo>
                    <a:pt x="4150322" y="848829"/>
                  </a:lnTo>
                  <a:lnTo>
                    <a:pt x="4150372" y="819200"/>
                  </a:lnTo>
                  <a:close/>
                </a:path>
                <a:path w="6884034" h="969009">
                  <a:moveTo>
                    <a:pt x="4163326" y="201714"/>
                  </a:moveTo>
                  <a:lnTo>
                    <a:pt x="4162069" y="193497"/>
                  </a:lnTo>
                  <a:lnTo>
                    <a:pt x="4161993" y="193332"/>
                  </a:lnTo>
                  <a:lnTo>
                    <a:pt x="4158526" y="185813"/>
                  </a:lnTo>
                  <a:lnTo>
                    <a:pt x="4151630" y="175272"/>
                  </a:lnTo>
                  <a:lnTo>
                    <a:pt x="4144353" y="164909"/>
                  </a:lnTo>
                  <a:lnTo>
                    <a:pt x="4139311" y="159613"/>
                  </a:lnTo>
                  <a:lnTo>
                    <a:pt x="4139311" y="215265"/>
                  </a:lnTo>
                  <a:lnTo>
                    <a:pt x="4139298" y="216395"/>
                  </a:lnTo>
                  <a:lnTo>
                    <a:pt x="4139171" y="226402"/>
                  </a:lnTo>
                  <a:lnTo>
                    <a:pt x="4139146" y="226568"/>
                  </a:lnTo>
                  <a:lnTo>
                    <a:pt x="4138168" y="233400"/>
                  </a:lnTo>
                  <a:lnTo>
                    <a:pt x="4106900" y="265468"/>
                  </a:lnTo>
                  <a:lnTo>
                    <a:pt x="4086047" y="271627"/>
                  </a:lnTo>
                  <a:lnTo>
                    <a:pt x="4066971" y="271627"/>
                  </a:lnTo>
                  <a:lnTo>
                    <a:pt x="4028148" y="254038"/>
                  </a:lnTo>
                  <a:lnTo>
                    <a:pt x="4013873" y="216395"/>
                  </a:lnTo>
                  <a:lnTo>
                    <a:pt x="4013962" y="207327"/>
                  </a:lnTo>
                  <a:lnTo>
                    <a:pt x="4030675" y="171221"/>
                  </a:lnTo>
                  <a:lnTo>
                    <a:pt x="4059720" y="151587"/>
                  </a:lnTo>
                  <a:lnTo>
                    <a:pt x="4065409" y="153111"/>
                  </a:lnTo>
                  <a:lnTo>
                    <a:pt x="4091241" y="157784"/>
                  </a:lnTo>
                  <a:lnTo>
                    <a:pt x="4132110" y="186004"/>
                  </a:lnTo>
                  <a:lnTo>
                    <a:pt x="4139146" y="207327"/>
                  </a:lnTo>
                  <a:lnTo>
                    <a:pt x="4139311" y="215265"/>
                  </a:lnTo>
                  <a:lnTo>
                    <a:pt x="4139311" y="159613"/>
                  </a:lnTo>
                  <a:lnTo>
                    <a:pt x="4138193" y="158432"/>
                  </a:lnTo>
                  <a:lnTo>
                    <a:pt x="4129748" y="153111"/>
                  </a:lnTo>
                  <a:lnTo>
                    <a:pt x="4126649" y="151587"/>
                  </a:lnTo>
                  <a:lnTo>
                    <a:pt x="4115816" y="146291"/>
                  </a:lnTo>
                  <a:lnTo>
                    <a:pt x="4125620" y="140779"/>
                  </a:lnTo>
                  <a:lnTo>
                    <a:pt x="4152430" y="104978"/>
                  </a:lnTo>
                  <a:lnTo>
                    <a:pt x="4154119" y="73253"/>
                  </a:lnTo>
                  <a:lnTo>
                    <a:pt x="4152976" y="64973"/>
                  </a:lnTo>
                  <a:lnTo>
                    <a:pt x="4129176" y="34264"/>
                  </a:lnTo>
                  <a:lnTo>
                    <a:pt x="4129176" y="76733"/>
                  </a:lnTo>
                  <a:lnTo>
                    <a:pt x="4129049" y="86410"/>
                  </a:lnTo>
                  <a:lnTo>
                    <a:pt x="4111396" y="126111"/>
                  </a:lnTo>
                  <a:lnTo>
                    <a:pt x="4090797" y="137185"/>
                  </a:lnTo>
                  <a:lnTo>
                    <a:pt x="4085488" y="135674"/>
                  </a:lnTo>
                  <a:lnTo>
                    <a:pt x="4079430" y="134543"/>
                  </a:lnTo>
                  <a:lnTo>
                    <a:pt x="4039070" y="115963"/>
                  </a:lnTo>
                  <a:lnTo>
                    <a:pt x="4024477" y="84137"/>
                  </a:lnTo>
                  <a:lnTo>
                    <a:pt x="4024807" y="75222"/>
                  </a:lnTo>
                  <a:lnTo>
                    <a:pt x="4063136" y="39789"/>
                  </a:lnTo>
                  <a:lnTo>
                    <a:pt x="4083126" y="39789"/>
                  </a:lnTo>
                  <a:lnTo>
                    <a:pt x="4121683" y="60261"/>
                  </a:lnTo>
                  <a:lnTo>
                    <a:pt x="4128516" y="71742"/>
                  </a:lnTo>
                  <a:lnTo>
                    <a:pt x="4129176" y="76733"/>
                  </a:lnTo>
                  <a:lnTo>
                    <a:pt x="4129176" y="34264"/>
                  </a:lnTo>
                  <a:lnTo>
                    <a:pt x="4123855" y="31153"/>
                  </a:lnTo>
                  <a:lnTo>
                    <a:pt x="4113161" y="26530"/>
                  </a:lnTo>
                  <a:lnTo>
                    <a:pt x="4102328" y="22148"/>
                  </a:lnTo>
                  <a:lnTo>
                    <a:pt x="4094619" y="19850"/>
                  </a:lnTo>
                  <a:lnTo>
                    <a:pt x="4094327" y="19850"/>
                  </a:lnTo>
                  <a:lnTo>
                    <a:pt x="4086885" y="19062"/>
                  </a:lnTo>
                  <a:lnTo>
                    <a:pt x="4064038" y="19062"/>
                  </a:lnTo>
                  <a:lnTo>
                    <a:pt x="4056507" y="19850"/>
                  </a:lnTo>
                  <a:lnTo>
                    <a:pt x="4017086" y="39395"/>
                  </a:lnTo>
                  <a:lnTo>
                    <a:pt x="3999700" y="95745"/>
                  </a:lnTo>
                  <a:lnTo>
                    <a:pt x="4000677" y="101993"/>
                  </a:lnTo>
                  <a:lnTo>
                    <a:pt x="4025684" y="135813"/>
                  </a:lnTo>
                  <a:lnTo>
                    <a:pt x="4035463" y="141744"/>
                  </a:lnTo>
                  <a:lnTo>
                    <a:pt x="4023436" y="148183"/>
                  </a:lnTo>
                  <a:lnTo>
                    <a:pt x="3994670" y="184416"/>
                  </a:lnTo>
                  <a:lnTo>
                    <a:pt x="3990771" y="193497"/>
                  </a:lnTo>
                  <a:lnTo>
                    <a:pt x="3989527" y="201714"/>
                  </a:lnTo>
                  <a:lnTo>
                    <a:pt x="3990822" y="240766"/>
                  </a:lnTo>
                  <a:lnTo>
                    <a:pt x="4015524" y="275183"/>
                  </a:lnTo>
                  <a:lnTo>
                    <a:pt x="4055084" y="292620"/>
                  </a:lnTo>
                  <a:lnTo>
                    <a:pt x="4077157" y="293700"/>
                  </a:lnTo>
                  <a:lnTo>
                    <a:pt x="4090390" y="293573"/>
                  </a:lnTo>
                  <a:lnTo>
                    <a:pt x="4130802" y="279679"/>
                  </a:lnTo>
                  <a:lnTo>
                    <a:pt x="4158361" y="248348"/>
                  </a:lnTo>
                  <a:lnTo>
                    <a:pt x="4163276" y="231343"/>
                  </a:lnTo>
                  <a:lnTo>
                    <a:pt x="4163326" y="201714"/>
                  </a:lnTo>
                  <a:close/>
                </a:path>
                <a:path w="6884034" h="969009">
                  <a:moveTo>
                    <a:pt x="4351286" y="769073"/>
                  </a:moveTo>
                  <a:lnTo>
                    <a:pt x="4350956" y="729348"/>
                  </a:lnTo>
                  <a:lnTo>
                    <a:pt x="4342574" y="688632"/>
                  </a:lnTo>
                  <a:lnTo>
                    <a:pt x="4326648" y="662940"/>
                  </a:lnTo>
                  <a:lnTo>
                    <a:pt x="4326648" y="769073"/>
                  </a:lnTo>
                  <a:lnTo>
                    <a:pt x="4326648" y="778548"/>
                  </a:lnTo>
                  <a:lnTo>
                    <a:pt x="4324870" y="831392"/>
                  </a:lnTo>
                  <a:lnTo>
                    <a:pt x="4303750" y="878382"/>
                  </a:lnTo>
                  <a:lnTo>
                    <a:pt x="4267911" y="889965"/>
                  </a:lnTo>
                  <a:lnTo>
                    <a:pt x="4250156" y="889546"/>
                  </a:lnTo>
                  <a:lnTo>
                    <a:pt x="4215168" y="845731"/>
                  </a:lnTo>
                  <a:lnTo>
                    <a:pt x="4209173" y="778548"/>
                  </a:lnTo>
                  <a:lnTo>
                    <a:pt x="4209173" y="769073"/>
                  </a:lnTo>
                  <a:lnTo>
                    <a:pt x="4210939" y="714667"/>
                  </a:lnTo>
                  <a:lnTo>
                    <a:pt x="4232072" y="668553"/>
                  </a:lnTo>
                  <a:lnTo>
                    <a:pt x="4267911" y="657275"/>
                  </a:lnTo>
                  <a:lnTo>
                    <a:pt x="4285653" y="657694"/>
                  </a:lnTo>
                  <a:lnTo>
                    <a:pt x="4320654" y="700354"/>
                  </a:lnTo>
                  <a:lnTo>
                    <a:pt x="4326648" y="769073"/>
                  </a:lnTo>
                  <a:lnTo>
                    <a:pt x="4326648" y="662940"/>
                  </a:lnTo>
                  <a:lnTo>
                    <a:pt x="4292549" y="636943"/>
                  </a:lnTo>
                  <a:lnTo>
                    <a:pt x="4267911" y="636435"/>
                  </a:lnTo>
                  <a:lnTo>
                    <a:pt x="4243260" y="636943"/>
                  </a:lnTo>
                  <a:lnTo>
                    <a:pt x="4205186" y="668845"/>
                  </a:lnTo>
                  <a:lnTo>
                    <a:pt x="4187113" y="705675"/>
                  </a:lnTo>
                  <a:lnTo>
                    <a:pt x="4184815" y="734923"/>
                  </a:lnTo>
                  <a:lnTo>
                    <a:pt x="4184535" y="769073"/>
                  </a:lnTo>
                  <a:lnTo>
                    <a:pt x="4184535" y="778548"/>
                  </a:lnTo>
                  <a:lnTo>
                    <a:pt x="4184853" y="818057"/>
                  </a:lnTo>
                  <a:lnTo>
                    <a:pt x="4193248" y="858710"/>
                  </a:lnTo>
                  <a:lnTo>
                    <a:pt x="4217784" y="897445"/>
                  </a:lnTo>
                  <a:lnTo>
                    <a:pt x="4267911" y="911186"/>
                  </a:lnTo>
                  <a:lnTo>
                    <a:pt x="4292549" y="910678"/>
                  </a:lnTo>
                  <a:lnTo>
                    <a:pt x="4330624" y="878598"/>
                  </a:lnTo>
                  <a:lnTo>
                    <a:pt x="4348696" y="841654"/>
                  </a:lnTo>
                  <a:lnTo>
                    <a:pt x="4351007" y="811631"/>
                  </a:lnTo>
                  <a:lnTo>
                    <a:pt x="4351286" y="778548"/>
                  </a:lnTo>
                  <a:lnTo>
                    <a:pt x="4351286" y="769073"/>
                  </a:lnTo>
                  <a:close/>
                </a:path>
                <a:path w="6884034" h="969009">
                  <a:moveTo>
                    <a:pt x="4364228" y="151587"/>
                  </a:moveTo>
                  <a:lnTo>
                    <a:pt x="4363898" y="111861"/>
                  </a:lnTo>
                  <a:lnTo>
                    <a:pt x="4355516" y="71145"/>
                  </a:lnTo>
                  <a:lnTo>
                    <a:pt x="4339590" y="45427"/>
                  </a:lnTo>
                  <a:lnTo>
                    <a:pt x="4339590" y="151587"/>
                  </a:lnTo>
                  <a:lnTo>
                    <a:pt x="4339590" y="161061"/>
                  </a:lnTo>
                  <a:lnTo>
                    <a:pt x="4337812" y="213906"/>
                  </a:lnTo>
                  <a:lnTo>
                    <a:pt x="4316692" y="260896"/>
                  </a:lnTo>
                  <a:lnTo>
                    <a:pt x="4280852" y="272478"/>
                  </a:lnTo>
                  <a:lnTo>
                    <a:pt x="4263098" y="272059"/>
                  </a:lnTo>
                  <a:lnTo>
                    <a:pt x="4228109" y="228244"/>
                  </a:lnTo>
                  <a:lnTo>
                    <a:pt x="4222115" y="161061"/>
                  </a:lnTo>
                  <a:lnTo>
                    <a:pt x="4222115" y="151587"/>
                  </a:lnTo>
                  <a:lnTo>
                    <a:pt x="4223893" y="97180"/>
                  </a:lnTo>
                  <a:lnTo>
                    <a:pt x="4245013" y="51066"/>
                  </a:lnTo>
                  <a:lnTo>
                    <a:pt x="4280852" y="39789"/>
                  </a:lnTo>
                  <a:lnTo>
                    <a:pt x="4298607" y="40208"/>
                  </a:lnTo>
                  <a:lnTo>
                    <a:pt x="4333595" y="82867"/>
                  </a:lnTo>
                  <a:lnTo>
                    <a:pt x="4339590" y="151587"/>
                  </a:lnTo>
                  <a:lnTo>
                    <a:pt x="4339590" y="45427"/>
                  </a:lnTo>
                  <a:lnTo>
                    <a:pt x="4305490" y="19456"/>
                  </a:lnTo>
                  <a:lnTo>
                    <a:pt x="4280852" y="18948"/>
                  </a:lnTo>
                  <a:lnTo>
                    <a:pt x="4256214" y="19456"/>
                  </a:lnTo>
                  <a:lnTo>
                    <a:pt x="4218127" y="51358"/>
                  </a:lnTo>
                  <a:lnTo>
                    <a:pt x="4200055" y="88188"/>
                  </a:lnTo>
                  <a:lnTo>
                    <a:pt x="4197477" y="151587"/>
                  </a:lnTo>
                  <a:lnTo>
                    <a:pt x="4197477" y="161061"/>
                  </a:lnTo>
                  <a:lnTo>
                    <a:pt x="4197807" y="200571"/>
                  </a:lnTo>
                  <a:lnTo>
                    <a:pt x="4206189" y="241223"/>
                  </a:lnTo>
                  <a:lnTo>
                    <a:pt x="4230725" y="279958"/>
                  </a:lnTo>
                  <a:lnTo>
                    <a:pt x="4280852" y="293700"/>
                  </a:lnTo>
                  <a:lnTo>
                    <a:pt x="4305490" y="293192"/>
                  </a:lnTo>
                  <a:lnTo>
                    <a:pt x="4320248" y="289636"/>
                  </a:lnTo>
                  <a:lnTo>
                    <a:pt x="4330979" y="279958"/>
                  </a:lnTo>
                  <a:lnTo>
                    <a:pt x="4335970" y="272478"/>
                  </a:lnTo>
                  <a:lnTo>
                    <a:pt x="4343578" y="261112"/>
                  </a:lnTo>
                  <a:lnTo>
                    <a:pt x="4361650" y="224167"/>
                  </a:lnTo>
                  <a:lnTo>
                    <a:pt x="4364228" y="161061"/>
                  </a:lnTo>
                  <a:lnTo>
                    <a:pt x="4364228" y="151587"/>
                  </a:lnTo>
                  <a:close/>
                </a:path>
                <a:path w="6884034" h="969009">
                  <a:moveTo>
                    <a:pt x="4504575" y="709206"/>
                  </a:moveTo>
                  <a:lnTo>
                    <a:pt x="4498746" y="665124"/>
                  </a:lnTo>
                  <a:lnTo>
                    <a:pt x="4489805" y="653110"/>
                  </a:lnTo>
                  <a:lnTo>
                    <a:pt x="4484484" y="646633"/>
                  </a:lnTo>
                  <a:lnTo>
                    <a:pt x="4484484" y="709206"/>
                  </a:lnTo>
                  <a:lnTo>
                    <a:pt x="4484484" y="715264"/>
                  </a:lnTo>
                  <a:lnTo>
                    <a:pt x="4484357" y="732129"/>
                  </a:lnTo>
                  <a:lnTo>
                    <a:pt x="4465421" y="769645"/>
                  </a:lnTo>
                  <a:lnTo>
                    <a:pt x="4447730" y="771347"/>
                  </a:lnTo>
                  <a:lnTo>
                    <a:pt x="4436846" y="771144"/>
                  </a:lnTo>
                  <a:lnTo>
                    <a:pt x="4411116" y="732129"/>
                  </a:lnTo>
                  <a:lnTo>
                    <a:pt x="4410964" y="715264"/>
                  </a:lnTo>
                  <a:lnTo>
                    <a:pt x="4410964" y="709206"/>
                  </a:lnTo>
                  <a:lnTo>
                    <a:pt x="4420070" y="666750"/>
                  </a:lnTo>
                  <a:lnTo>
                    <a:pt x="4447730" y="653110"/>
                  </a:lnTo>
                  <a:lnTo>
                    <a:pt x="4458830" y="653326"/>
                  </a:lnTo>
                  <a:lnTo>
                    <a:pt x="4484357" y="692340"/>
                  </a:lnTo>
                  <a:lnTo>
                    <a:pt x="4484484" y="709206"/>
                  </a:lnTo>
                  <a:lnTo>
                    <a:pt x="4484484" y="646633"/>
                  </a:lnTo>
                  <a:lnTo>
                    <a:pt x="4482287" y="643953"/>
                  </a:lnTo>
                  <a:lnTo>
                    <a:pt x="4474997" y="638670"/>
                  </a:lnTo>
                  <a:lnTo>
                    <a:pt x="4464812" y="636714"/>
                  </a:lnTo>
                  <a:lnTo>
                    <a:pt x="4447730" y="636435"/>
                  </a:lnTo>
                  <a:lnTo>
                    <a:pt x="4430865" y="636714"/>
                  </a:lnTo>
                  <a:lnTo>
                    <a:pt x="4396803" y="665124"/>
                  </a:lnTo>
                  <a:lnTo>
                    <a:pt x="4390885" y="709206"/>
                  </a:lnTo>
                  <a:lnTo>
                    <a:pt x="4390885" y="715264"/>
                  </a:lnTo>
                  <a:lnTo>
                    <a:pt x="4396803" y="759333"/>
                  </a:lnTo>
                  <a:lnTo>
                    <a:pt x="4430865" y="787742"/>
                  </a:lnTo>
                  <a:lnTo>
                    <a:pt x="4447730" y="788022"/>
                  </a:lnTo>
                  <a:lnTo>
                    <a:pt x="4464812" y="787742"/>
                  </a:lnTo>
                  <a:lnTo>
                    <a:pt x="4474997" y="785799"/>
                  </a:lnTo>
                  <a:lnTo>
                    <a:pt x="4482287" y="780516"/>
                  </a:lnTo>
                  <a:lnTo>
                    <a:pt x="4489805" y="771347"/>
                  </a:lnTo>
                  <a:lnTo>
                    <a:pt x="4490745" y="770216"/>
                  </a:lnTo>
                  <a:lnTo>
                    <a:pt x="4504410" y="732129"/>
                  </a:lnTo>
                  <a:lnTo>
                    <a:pt x="4504575" y="715264"/>
                  </a:lnTo>
                  <a:lnTo>
                    <a:pt x="4504575" y="709206"/>
                  </a:lnTo>
                  <a:close/>
                </a:path>
                <a:path w="6884034" h="969009">
                  <a:moveTo>
                    <a:pt x="4517517" y="91719"/>
                  </a:moveTo>
                  <a:lnTo>
                    <a:pt x="4511687" y="47637"/>
                  </a:lnTo>
                  <a:lnTo>
                    <a:pt x="4497438" y="29146"/>
                  </a:lnTo>
                  <a:lnTo>
                    <a:pt x="4497438" y="91719"/>
                  </a:lnTo>
                  <a:lnTo>
                    <a:pt x="4497438" y="97777"/>
                  </a:lnTo>
                  <a:lnTo>
                    <a:pt x="4488523" y="140220"/>
                  </a:lnTo>
                  <a:lnTo>
                    <a:pt x="4460672" y="153860"/>
                  </a:lnTo>
                  <a:lnTo>
                    <a:pt x="4449800" y="153657"/>
                  </a:lnTo>
                  <a:lnTo>
                    <a:pt x="4425048" y="124688"/>
                  </a:lnTo>
                  <a:lnTo>
                    <a:pt x="4423918" y="97777"/>
                  </a:lnTo>
                  <a:lnTo>
                    <a:pt x="4423918" y="91719"/>
                  </a:lnTo>
                  <a:lnTo>
                    <a:pt x="4433011" y="49263"/>
                  </a:lnTo>
                  <a:lnTo>
                    <a:pt x="4460672" y="35623"/>
                  </a:lnTo>
                  <a:lnTo>
                    <a:pt x="4471771" y="35839"/>
                  </a:lnTo>
                  <a:lnTo>
                    <a:pt x="4497298" y="74853"/>
                  </a:lnTo>
                  <a:lnTo>
                    <a:pt x="4497438" y="91719"/>
                  </a:lnTo>
                  <a:lnTo>
                    <a:pt x="4497438" y="29146"/>
                  </a:lnTo>
                  <a:lnTo>
                    <a:pt x="4495241" y="26466"/>
                  </a:lnTo>
                  <a:lnTo>
                    <a:pt x="4487938" y="21183"/>
                  </a:lnTo>
                  <a:lnTo>
                    <a:pt x="4477766" y="19227"/>
                  </a:lnTo>
                  <a:lnTo>
                    <a:pt x="4460672" y="18948"/>
                  </a:lnTo>
                  <a:lnTo>
                    <a:pt x="4443806" y="19227"/>
                  </a:lnTo>
                  <a:lnTo>
                    <a:pt x="4409745" y="47637"/>
                  </a:lnTo>
                  <a:lnTo>
                    <a:pt x="4404004" y="74853"/>
                  </a:lnTo>
                  <a:lnTo>
                    <a:pt x="4403826" y="91719"/>
                  </a:lnTo>
                  <a:lnTo>
                    <a:pt x="4403826" y="97777"/>
                  </a:lnTo>
                  <a:lnTo>
                    <a:pt x="4404042" y="119532"/>
                  </a:lnTo>
                  <a:lnTo>
                    <a:pt x="4426407" y="163029"/>
                  </a:lnTo>
                  <a:lnTo>
                    <a:pt x="4460672" y="170535"/>
                  </a:lnTo>
                  <a:lnTo>
                    <a:pt x="4477766" y="170256"/>
                  </a:lnTo>
                  <a:lnTo>
                    <a:pt x="4487938" y="168313"/>
                  </a:lnTo>
                  <a:lnTo>
                    <a:pt x="4495241" y="163029"/>
                  </a:lnTo>
                  <a:lnTo>
                    <a:pt x="4502759" y="153860"/>
                  </a:lnTo>
                  <a:lnTo>
                    <a:pt x="4503686" y="152730"/>
                  </a:lnTo>
                  <a:lnTo>
                    <a:pt x="4517352" y="114642"/>
                  </a:lnTo>
                  <a:lnTo>
                    <a:pt x="4517517" y="97777"/>
                  </a:lnTo>
                  <a:lnTo>
                    <a:pt x="4517517" y="91719"/>
                  </a:lnTo>
                  <a:close/>
                </a:path>
                <a:path w="6884034" h="969009">
                  <a:moveTo>
                    <a:pt x="4618266" y="636435"/>
                  </a:moveTo>
                  <a:lnTo>
                    <a:pt x="4598936" y="636435"/>
                  </a:lnTo>
                  <a:lnTo>
                    <a:pt x="4440148" y="909294"/>
                  </a:lnTo>
                  <a:lnTo>
                    <a:pt x="4459097" y="909294"/>
                  </a:lnTo>
                  <a:lnTo>
                    <a:pt x="4618266" y="636435"/>
                  </a:lnTo>
                  <a:close/>
                </a:path>
                <a:path w="6884034" h="969009">
                  <a:moveTo>
                    <a:pt x="4631207" y="18948"/>
                  </a:moveTo>
                  <a:lnTo>
                    <a:pt x="4611878" y="18948"/>
                  </a:lnTo>
                  <a:lnTo>
                    <a:pt x="4453090" y="291807"/>
                  </a:lnTo>
                  <a:lnTo>
                    <a:pt x="4472038" y="291807"/>
                  </a:lnTo>
                  <a:lnTo>
                    <a:pt x="4631207" y="18948"/>
                  </a:lnTo>
                  <a:close/>
                </a:path>
                <a:path w="6884034" h="969009">
                  <a:moveTo>
                    <a:pt x="4667529" y="830465"/>
                  </a:moveTo>
                  <a:lnTo>
                    <a:pt x="4661700" y="786396"/>
                  </a:lnTo>
                  <a:lnTo>
                    <a:pt x="4647450" y="767905"/>
                  </a:lnTo>
                  <a:lnTo>
                    <a:pt x="4647450" y="830465"/>
                  </a:lnTo>
                  <a:lnTo>
                    <a:pt x="4647450" y="836536"/>
                  </a:lnTo>
                  <a:lnTo>
                    <a:pt x="4638548" y="878979"/>
                  </a:lnTo>
                  <a:lnTo>
                    <a:pt x="4610684" y="892619"/>
                  </a:lnTo>
                  <a:lnTo>
                    <a:pt x="4599813" y="892403"/>
                  </a:lnTo>
                  <a:lnTo>
                    <a:pt x="4574070" y="853401"/>
                  </a:lnTo>
                  <a:lnTo>
                    <a:pt x="4573930" y="836536"/>
                  </a:lnTo>
                  <a:lnTo>
                    <a:pt x="4573930" y="830465"/>
                  </a:lnTo>
                  <a:lnTo>
                    <a:pt x="4583023" y="788022"/>
                  </a:lnTo>
                  <a:lnTo>
                    <a:pt x="4610684" y="774382"/>
                  </a:lnTo>
                  <a:lnTo>
                    <a:pt x="4621784" y="774598"/>
                  </a:lnTo>
                  <a:lnTo>
                    <a:pt x="4647311" y="813612"/>
                  </a:lnTo>
                  <a:lnTo>
                    <a:pt x="4647450" y="830465"/>
                  </a:lnTo>
                  <a:lnTo>
                    <a:pt x="4647450" y="767905"/>
                  </a:lnTo>
                  <a:lnTo>
                    <a:pt x="4645253" y="765225"/>
                  </a:lnTo>
                  <a:lnTo>
                    <a:pt x="4637951" y="759929"/>
                  </a:lnTo>
                  <a:lnTo>
                    <a:pt x="4627778" y="757986"/>
                  </a:lnTo>
                  <a:lnTo>
                    <a:pt x="4610684" y="757707"/>
                  </a:lnTo>
                  <a:lnTo>
                    <a:pt x="4593818" y="757986"/>
                  </a:lnTo>
                  <a:lnTo>
                    <a:pt x="4559757" y="786396"/>
                  </a:lnTo>
                  <a:lnTo>
                    <a:pt x="4555528" y="796366"/>
                  </a:lnTo>
                  <a:lnTo>
                    <a:pt x="4554055" y="808723"/>
                  </a:lnTo>
                  <a:lnTo>
                    <a:pt x="4554017" y="813612"/>
                  </a:lnTo>
                  <a:lnTo>
                    <a:pt x="4553839" y="830465"/>
                  </a:lnTo>
                  <a:lnTo>
                    <a:pt x="4553839" y="836536"/>
                  </a:lnTo>
                  <a:lnTo>
                    <a:pt x="4559757" y="880605"/>
                  </a:lnTo>
                  <a:lnTo>
                    <a:pt x="4593818" y="909015"/>
                  </a:lnTo>
                  <a:lnTo>
                    <a:pt x="4610684" y="909294"/>
                  </a:lnTo>
                  <a:lnTo>
                    <a:pt x="4627778" y="909015"/>
                  </a:lnTo>
                  <a:lnTo>
                    <a:pt x="4637951" y="907072"/>
                  </a:lnTo>
                  <a:lnTo>
                    <a:pt x="4645253" y="901788"/>
                  </a:lnTo>
                  <a:lnTo>
                    <a:pt x="4652772" y="892619"/>
                  </a:lnTo>
                  <a:lnTo>
                    <a:pt x="4653699" y="891489"/>
                  </a:lnTo>
                  <a:lnTo>
                    <a:pt x="4667364" y="853401"/>
                  </a:lnTo>
                  <a:lnTo>
                    <a:pt x="4667529" y="836536"/>
                  </a:lnTo>
                  <a:lnTo>
                    <a:pt x="4667529" y="830465"/>
                  </a:lnTo>
                  <a:close/>
                </a:path>
                <a:path w="6884034" h="969009">
                  <a:moveTo>
                    <a:pt x="4680483" y="212979"/>
                  </a:moveTo>
                  <a:lnTo>
                    <a:pt x="4674641" y="168910"/>
                  </a:lnTo>
                  <a:lnTo>
                    <a:pt x="4660392" y="150418"/>
                  </a:lnTo>
                  <a:lnTo>
                    <a:pt x="4660392" y="212979"/>
                  </a:lnTo>
                  <a:lnTo>
                    <a:pt x="4660392" y="219049"/>
                  </a:lnTo>
                  <a:lnTo>
                    <a:pt x="4651489" y="261493"/>
                  </a:lnTo>
                  <a:lnTo>
                    <a:pt x="4623638" y="275132"/>
                  </a:lnTo>
                  <a:lnTo>
                    <a:pt x="4612754" y="274916"/>
                  </a:lnTo>
                  <a:lnTo>
                    <a:pt x="4587011" y="235915"/>
                  </a:lnTo>
                  <a:lnTo>
                    <a:pt x="4586871" y="219049"/>
                  </a:lnTo>
                  <a:lnTo>
                    <a:pt x="4586871" y="212979"/>
                  </a:lnTo>
                  <a:lnTo>
                    <a:pt x="4595965" y="170535"/>
                  </a:lnTo>
                  <a:lnTo>
                    <a:pt x="4623638" y="156895"/>
                  </a:lnTo>
                  <a:lnTo>
                    <a:pt x="4634725" y="157111"/>
                  </a:lnTo>
                  <a:lnTo>
                    <a:pt x="4660252" y="196126"/>
                  </a:lnTo>
                  <a:lnTo>
                    <a:pt x="4660392" y="212979"/>
                  </a:lnTo>
                  <a:lnTo>
                    <a:pt x="4660392" y="150418"/>
                  </a:lnTo>
                  <a:lnTo>
                    <a:pt x="4658195" y="147739"/>
                  </a:lnTo>
                  <a:lnTo>
                    <a:pt x="4650892" y="142443"/>
                  </a:lnTo>
                  <a:lnTo>
                    <a:pt x="4640719" y="140500"/>
                  </a:lnTo>
                  <a:lnTo>
                    <a:pt x="4623638" y="140220"/>
                  </a:lnTo>
                  <a:lnTo>
                    <a:pt x="4606760" y="140500"/>
                  </a:lnTo>
                  <a:lnTo>
                    <a:pt x="4572698" y="168910"/>
                  </a:lnTo>
                  <a:lnTo>
                    <a:pt x="4566958" y="196126"/>
                  </a:lnTo>
                  <a:lnTo>
                    <a:pt x="4566780" y="212979"/>
                  </a:lnTo>
                  <a:lnTo>
                    <a:pt x="4566780" y="219049"/>
                  </a:lnTo>
                  <a:lnTo>
                    <a:pt x="4567009" y="240792"/>
                  </a:lnTo>
                  <a:lnTo>
                    <a:pt x="4589361" y="284302"/>
                  </a:lnTo>
                  <a:lnTo>
                    <a:pt x="4623638" y="291807"/>
                  </a:lnTo>
                  <a:lnTo>
                    <a:pt x="4640719" y="291528"/>
                  </a:lnTo>
                  <a:lnTo>
                    <a:pt x="4650892" y="289585"/>
                  </a:lnTo>
                  <a:lnTo>
                    <a:pt x="4658195" y="284302"/>
                  </a:lnTo>
                  <a:lnTo>
                    <a:pt x="4665713" y="275132"/>
                  </a:lnTo>
                  <a:lnTo>
                    <a:pt x="4666640" y="274002"/>
                  </a:lnTo>
                  <a:lnTo>
                    <a:pt x="4680305" y="235915"/>
                  </a:lnTo>
                  <a:lnTo>
                    <a:pt x="4680483" y="219049"/>
                  </a:lnTo>
                  <a:lnTo>
                    <a:pt x="4680483" y="212979"/>
                  </a:lnTo>
                  <a:close/>
                </a:path>
                <a:path w="6884034" h="969009">
                  <a:moveTo>
                    <a:pt x="4762081" y="899439"/>
                  </a:moveTo>
                  <a:lnTo>
                    <a:pt x="4758296" y="885418"/>
                  </a:lnTo>
                  <a:lnTo>
                    <a:pt x="4754130" y="879741"/>
                  </a:lnTo>
                  <a:lnTo>
                    <a:pt x="4752987" y="878217"/>
                  </a:lnTo>
                  <a:lnTo>
                    <a:pt x="4749965" y="878979"/>
                  </a:lnTo>
                  <a:lnTo>
                    <a:pt x="4749203" y="879360"/>
                  </a:lnTo>
                  <a:lnTo>
                    <a:pt x="4748822" y="879360"/>
                  </a:lnTo>
                  <a:lnTo>
                    <a:pt x="4726457" y="885037"/>
                  </a:lnTo>
                  <a:lnTo>
                    <a:pt x="4724184" y="885418"/>
                  </a:lnTo>
                  <a:lnTo>
                    <a:pt x="4724184" y="888834"/>
                  </a:lnTo>
                  <a:lnTo>
                    <a:pt x="4725327" y="889965"/>
                  </a:lnTo>
                  <a:lnTo>
                    <a:pt x="4730254" y="895654"/>
                  </a:lnTo>
                  <a:lnTo>
                    <a:pt x="4735182" y="912329"/>
                  </a:lnTo>
                  <a:lnTo>
                    <a:pt x="4735055" y="931545"/>
                  </a:lnTo>
                  <a:lnTo>
                    <a:pt x="4725327" y="951738"/>
                  </a:lnTo>
                  <a:lnTo>
                    <a:pt x="4715853" y="957046"/>
                  </a:lnTo>
                  <a:lnTo>
                    <a:pt x="4713579" y="958189"/>
                  </a:lnTo>
                  <a:lnTo>
                    <a:pt x="4715091" y="959700"/>
                  </a:lnTo>
                  <a:lnTo>
                    <a:pt x="4723054" y="967282"/>
                  </a:lnTo>
                  <a:lnTo>
                    <a:pt x="4724184" y="968413"/>
                  </a:lnTo>
                  <a:lnTo>
                    <a:pt x="4725708" y="968032"/>
                  </a:lnTo>
                  <a:lnTo>
                    <a:pt x="4758004" y="931545"/>
                  </a:lnTo>
                  <a:lnTo>
                    <a:pt x="4762004" y="912329"/>
                  </a:lnTo>
                  <a:lnTo>
                    <a:pt x="4762081" y="899439"/>
                  </a:lnTo>
                  <a:close/>
                </a:path>
                <a:path w="6884034" h="969009">
                  <a:moveTo>
                    <a:pt x="4775035" y="281952"/>
                  </a:moveTo>
                  <a:lnTo>
                    <a:pt x="4771237" y="267931"/>
                  </a:lnTo>
                  <a:lnTo>
                    <a:pt x="4767072" y="262255"/>
                  </a:lnTo>
                  <a:lnTo>
                    <a:pt x="4765941" y="260731"/>
                  </a:lnTo>
                  <a:lnTo>
                    <a:pt x="4762906" y="261493"/>
                  </a:lnTo>
                  <a:lnTo>
                    <a:pt x="4762144" y="261874"/>
                  </a:lnTo>
                  <a:lnTo>
                    <a:pt x="4761763" y="261874"/>
                  </a:lnTo>
                  <a:lnTo>
                    <a:pt x="4739411" y="267550"/>
                  </a:lnTo>
                  <a:lnTo>
                    <a:pt x="4737138" y="267931"/>
                  </a:lnTo>
                  <a:lnTo>
                    <a:pt x="4737138" y="271348"/>
                  </a:lnTo>
                  <a:lnTo>
                    <a:pt x="4738268" y="272478"/>
                  </a:lnTo>
                  <a:lnTo>
                    <a:pt x="4743196" y="278168"/>
                  </a:lnTo>
                  <a:lnTo>
                    <a:pt x="4748123" y="294843"/>
                  </a:lnTo>
                  <a:lnTo>
                    <a:pt x="4747996" y="314045"/>
                  </a:lnTo>
                  <a:lnTo>
                    <a:pt x="4738268" y="334251"/>
                  </a:lnTo>
                  <a:lnTo>
                    <a:pt x="4728794" y="339559"/>
                  </a:lnTo>
                  <a:lnTo>
                    <a:pt x="4726521" y="340702"/>
                  </a:lnTo>
                  <a:lnTo>
                    <a:pt x="4728045" y="342214"/>
                  </a:lnTo>
                  <a:lnTo>
                    <a:pt x="4735995" y="349796"/>
                  </a:lnTo>
                  <a:lnTo>
                    <a:pt x="4737138" y="350926"/>
                  </a:lnTo>
                  <a:lnTo>
                    <a:pt x="4738649" y="350545"/>
                  </a:lnTo>
                  <a:lnTo>
                    <a:pt x="4770958" y="314045"/>
                  </a:lnTo>
                  <a:lnTo>
                    <a:pt x="4771060" y="313791"/>
                  </a:lnTo>
                  <a:lnTo>
                    <a:pt x="4773828" y="306971"/>
                  </a:lnTo>
                  <a:lnTo>
                    <a:pt x="4774882" y="299885"/>
                  </a:lnTo>
                  <a:lnTo>
                    <a:pt x="4774958" y="294843"/>
                  </a:lnTo>
                  <a:lnTo>
                    <a:pt x="4775035" y="281952"/>
                  </a:lnTo>
                  <a:close/>
                </a:path>
                <a:path w="6884034" h="969009">
                  <a:moveTo>
                    <a:pt x="5106721" y="636435"/>
                  </a:moveTo>
                  <a:lnTo>
                    <a:pt x="5106517" y="635431"/>
                  </a:lnTo>
                  <a:lnTo>
                    <a:pt x="5106492" y="635266"/>
                  </a:lnTo>
                  <a:lnTo>
                    <a:pt x="5106378" y="634733"/>
                  </a:lnTo>
                  <a:lnTo>
                    <a:pt x="5106314" y="634517"/>
                  </a:lnTo>
                  <a:lnTo>
                    <a:pt x="5104828" y="633412"/>
                  </a:lnTo>
                  <a:lnTo>
                    <a:pt x="5101793" y="633780"/>
                  </a:lnTo>
                  <a:lnTo>
                    <a:pt x="5096751" y="634136"/>
                  </a:lnTo>
                  <a:lnTo>
                    <a:pt x="5097056" y="634136"/>
                  </a:lnTo>
                  <a:lnTo>
                    <a:pt x="5090338" y="634517"/>
                  </a:lnTo>
                  <a:lnTo>
                    <a:pt x="5085156" y="634733"/>
                  </a:lnTo>
                  <a:lnTo>
                    <a:pt x="5063375" y="635431"/>
                  </a:lnTo>
                  <a:lnTo>
                    <a:pt x="5053812" y="635431"/>
                  </a:lnTo>
                  <a:lnTo>
                    <a:pt x="5048440" y="635266"/>
                  </a:lnTo>
                  <a:lnTo>
                    <a:pt x="5025568" y="634136"/>
                  </a:lnTo>
                  <a:lnTo>
                    <a:pt x="5016589" y="633412"/>
                  </a:lnTo>
                  <a:lnTo>
                    <a:pt x="5017224" y="633412"/>
                  </a:lnTo>
                  <a:lnTo>
                    <a:pt x="5011090" y="632523"/>
                  </a:lnTo>
                  <a:lnTo>
                    <a:pt x="5001374" y="630758"/>
                  </a:lnTo>
                  <a:lnTo>
                    <a:pt x="4999469" y="629996"/>
                  </a:lnTo>
                  <a:lnTo>
                    <a:pt x="4995684" y="636435"/>
                  </a:lnTo>
                  <a:lnTo>
                    <a:pt x="4994173" y="643636"/>
                  </a:lnTo>
                  <a:lnTo>
                    <a:pt x="4995684" y="644779"/>
                  </a:lnTo>
                  <a:lnTo>
                    <a:pt x="5000993" y="648944"/>
                  </a:lnTo>
                  <a:lnTo>
                    <a:pt x="5018417" y="653491"/>
                  </a:lnTo>
                  <a:lnTo>
                    <a:pt x="5036617" y="655764"/>
                  </a:lnTo>
                  <a:lnTo>
                    <a:pt x="5041925" y="656526"/>
                  </a:lnTo>
                  <a:lnTo>
                    <a:pt x="5049571" y="656958"/>
                  </a:lnTo>
                  <a:lnTo>
                    <a:pt x="5054003" y="657110"/>
                  </a:lnTo>
                  <a:lnTo>
                    <a:pt x="5060200" y="657110"/>
                  </a:lnTo>
                  <a:lnTo>
                    <a:pt x="5101044" y="654253"/>
                  </a:lnTo>
                  <a:lnTo>
                    <a:pt x="5106721" y="640981"/>
                  </a:lnTo>
                  <a:lnTo>
                    <a:pt x="5106721" y="636435"/>
                  </a:lnTo>
                  <a:close/>
                </a:path>
                <a:path w="6884034" h="969009">
                  <a:moveTo>
                    <a:pt x="5119675" y="18948"/>
                  </a:moveTo>
                  <a:lnTo>
                    <a:pt x="5119471" y="17945"/>
                  </a:lnTo>
                  <a:lnTo>
                    <a:pt x="5119446" y="17780"/>
                  </a:lnTo>
                  <a:lnTo>
                    <a:pt x="5119332" y="17246"/>
                  </a:lnTo>
                  <a:lnTo>
                    <a:pt x="5119268" y="17030"/>
                  </a:lnTo>
                  <a:lnTo>
                    <a:pt x="5117782" y="15925"/>
                  </a:lnTo>
                  <a:lnTo>
                    <a:pt x="5114747" y="16294"/>
                  </a:lnTo>
                  <a:lnTo>
                    <a:pt x="5109705" y="16649"/>
                  </a:lnTo>
                  <a:lnTo>
                    <a:pt x="5110010" y="16649"/>
                  </a:lnTo>
                  <a:lnTo>
                    <a:pt x="5103292" y="17030"/>
                  </a:lnTo>
                  <a:lnTo>
                    <a:pt x="5098110" y="17246"/>
                  </a:lnTo>
                  <a:lnTo>
                    <a:pt x="5076329" y="17945"/>
                  </a:lnTo>
                  <a:lnTo>
                    <a:pt x="5066766" y="17945"/>
                  </a:lnTo>
                  <a:lnTo>
                    <a:pt x="5061394" y="17780"/>
                  </a:lnTo>
                  <a:lnTo>
                    <a:pt x="5038522" y="16649"/>
                  </a:lnTo>
                  <a:lnTo>
                    <a:pt x="5029543" y="15925"/>
                  </a:lnTo>
                  <a:lnTo>
                    <a:pt x="5030178" y="15925"/>
                  </a:lnTo>
                  <a:lnTo>
                    <a:pt x="5024044" y="15036"/>
                  </a:lnTo>
                  <a:lnTo>
                    <a:pt x="5014328" y="13271"/>
                  </a:lnTo>
                  <a:lnTo>
                    <a:pt x="5012423" y="12509"/>
                  </a:lnTo>
                  <a:lnTo>
                    <a:pt x="5008638" y="18948"/>
                  </a:lnTo>
                  <a:lnTo>
                    <a:pt x="5007127" y="26149"/>
                  </a:lnTo>
                  <a:lnTo>
                    <a:pt x="5008638" y="27292"/>
                  </a:lnTo>
                  <a:lnTo>
                    <a:pt x="5013947" y="31457"/>
                  </a:lnTo>
                  <a:lnTo>
                    <a:pt x="5031371" y="36004"/>
                  </a:lnTo>
                  <a:lnTo>
                    <a:pt x="5049571" y="38277"/>
                  </a:lnTo>
                  <a:lnTo>
                    <a:pt x="5054879" y="39039"/>
                  </a:lnTo>
                  <a:lnTo>
                    <a:pt x="5062525" y="39471"/>
                  </a:lnTo>
                  <a:lnTo>
                    <a:pt x="5066957" y="39624"/>
                  </a:lnTo>
                  <a:lnTo>
                    <a:pt x="5073154" y="39624"/>
                  </a:lnTo>
                  <a:lnTo>
                    <a:pt x="5113998" y="36766"/>
                  </a:lnTo>
                  <a:lnTo>
                    <a:pt x="5119675" y="23495"/>
                  </a:lnTo>
                  <a:lnTo>
                    <a:pt x="5119675" y="18948"/>
                  </a:lnTo>
                  <a:close/>
                </a:path>
                <a:path w="6884034" h="969009">
                  <a:moveTo>
                    <a:pt x="5140452" y="780072"/>
                  </a:moveTo>
                  <a:lnTo>
                    <a:pt x="5087696" y="747839"/>
                  </a:lnTo>
                  <a:lnTo>
                    <a:pt x="5081803" y="744829"/>
                  </a:lnTo>
                  <a:lnTo>
                    <a:pt x="5078603" y="743191"/>
                  </a:lnTo>
                  <a:lnTo>
                    <a:pt x="5054041" y="731177"/>
                  </a:lnTo>
                  <a:lnTo>
                    <a:pt x="5058219" y="723607"/>
                  </a:lnTo>
                  <a:lnTo>
                    <a:pt x="5058283" y="723430"/>
                  </a:lnTo>
                  <a:lnTo>
                    <a:pt x="5064277" y="708825"/>
                  </a:lnTo>
                  <a:lnTo>
                    <a:pt x="5065979" y="702373"/>
                  </a:lnTo>
                  <a:lnTo>
                    <a:pt x="5066169" y="701624"/>
                  </a:lnTo>
                  <a:lnTo>
                    <a:pt x="5074894" y="701243"/>
                  </a:lnTo>
                  <a:lnTo>
                    <a:pt x="5091569" y="700862"/>
                  </a:lnTo>
                  <a:lnTo>
                    <a:pt x="5125288" y="700862"/>
                  </a:lnTo>
                  <a:lnTo>
                    <a:pt x="5132489" y="701243"/>
                  </a:lnTo>
                  <a:lnTo>
                    <a:pt x="5137797" y="701243"/>
                  </a:lnTo>
                  <a:lnTo>
                    <a:pt x="5137734" y="700862"/>
                  </a:lnTo>
                  <a:lnTo>
                    <a:pt x="5137035" y="697077"/>
                  </a:lnTo>
                  <a:lnTo>
                    <a:pt x="5137035" y="692531"/>
                  </a:lnTo>
                  <a:lnTo>
                    <a:pt x="5136667" y="691007"/>
                  </a:lnTo>
                  <a:lnTo>
                    <a:pt x="5135880" y="685546"/>
                  </a:lnTo>
                  <a:lnTo>
                    <a:pt x="5135791" y="684949"/>
                  </a:lnTo>
                  <a:lnTo>
                    <a:pt x="5135689" y="684187"/>
                  </a:lnTo>
                  <a:lnTo>
                    <a:pt x="5135562" y="683310"/>
                  </a:lnTo>
                  <a:lnTo>
                    <a:pt x="5135473" y="682726"/>
                  </a:lnTo>
                  <a:lnTo>
                    <a:pt x="5135143" y="680402"/>
                  </a:lnTo>
                  <a:lnTo>
                    <a:pt x="5135054" y="679945"/>
                  </a:lnTo>
                  <a:lnTo>
                    <a:pt x="5134762" y="678510"/>
                  </a:lnTo>
                  <a:lnTo>
                    <a:pt x="5131740" y="677367"/>
                  </a:lnTo>
                  <a:lnTo>
                    <a:pt x="5130597" y="677748"/>
                  </a:lnTo>
                  <a:lnTo>
                    <a:pt x="5121948" y="679081"/>
                  </a:lnTo>
                  <a:lnTo>
                    <a:pt x="5082959" y="682726"/>
                  </a:lnTo>
                  <a:lnTo>
                    <a:pt x="5014620" y="685546"/>
                  </a:lnTo>
                  <a:lnTo>
                    <a:pt x="4988484" y="685546"/>
                  </a:lnTo>
                  <a:lnTo>
                    <a:pt x="4972951" y="684949"/>
                  </a:lnTo>
                  <a:lnTo>
                    <a:pt x="4962334" y="684187"/>
                  </a:lnTo>
                  <a:lnTo>
                    <a:pt x="4960442" y="684187"/>
                  </a:lnTo>
                  <a:lnTo>
                    <a:pt x="4959299" y="686460"/>
                  </a:lnTo>
                  <a:lnTo>
                    <a:pt x="4959680" y="687222"/>
                  </a:lnTo>
                  <a:lnTo>
                    <a:pt x="4961572" y="693280"/>
                  </a:lnTo>
                  <a:lnTo>
                    <a:pt x="4962334" y="698207"/>
                  </a:lnTo>
                  <a:lnTo>
                    <a:pt x="4963846" y="702373"/>
                  </a:lnTo>
                  <a:lnTo>
                    <a:pt x="4963846" y="702754"/>
                  </a:lnTo>
                  <a:lnTo>
                    <a:pt x="4964227" y="703135"/>
                  </a:lnTo>
                  <a:lnTo>
                    <a:pt x="4964989" y="705027"/>
                  </a:lnTo>
                  <a:lnTo>
                    <a:pt x="4967262" y="707682"/>
                  </a:lnTo>
                  <a:lnTo>
                    <a:pt x="4971046" y="707301"/>
                  </a:lnTo>
                  <a:lnTo>
                    <a:pt x="5012360" y="703897"/>
                  </a:lnTo>
                  <a:lnTo>
                    <a:pt x="5017668" y="703135"/>
                  </a:lnTo>
                  <a:lnTo>
                    <a:pt x="5031689" y="702754"/>
                  </a:lnTo>
                  <a:lnTo>
                    <a:pt x="5039271" y="702373"/>
                  </a:lnTo>
                  <a:lnTo>
                    <a:pt x="5039182" y="702754"/>
                  </a:lnTo>
                  <a:lnTo>
                    <a:pt x="5039093" y="703135"/>
                  </a:lnTo>
                  <a:lnTo>
                    <a:pt x="5037366" y="710958"/>
                  </a:lnTo>
                  <a:lnTo>
                    <a:pt x="5035385" y="717016"/>
                  </a:lnTo>
                  <a:lnTo>
                    <a:pt x="5008892" y="755789"/>
                  </a:lnTo>
                  <a:lnTo>
                    <a:pt x="4978019" y="780872"/>
                  </a:lnTo>
                  <a:lnTo>
                    <a:pt x="4949825" y="794473"/>
                  </a:lnTo>
                  <a:lnTo>
                    <a:pt x="4949456" y="794842"/>
                  </a:lnTo>
                  <a:lnTo>
                    <a:pt x="4948694" y="795223"/>
                  </a:lnTo>
                  <a:lnTo>
                    <a:pt x="4946802" y="796366"/>
                  </a:lnTo>
                  <a:lnTo>
                    <a:pt x="4947551" y="798258"/>
                  </a:lnTo>
                  <a:lnTo>
                    <a:pt x="4955895" y="806221"/>
                  </a:lnTo>
                  <a:lnTo>
                    <a:pt x="4959680" y="809625"/>
                  </a:lnTo>
                  <a:lnTo>
                    <a:pt x="4964989" y="809244"/>
                  </a:lnTo>
                  <a:lnTo>
                    <a:pt x="5003165" y="786765"/>
                  </a:lnTo>
                  <a:lnTo>
                    <a:pt x="5032387" y="761085"/>
                  </a:lnTo>
                  <a:lnTo>
                    <a:pt x="5032502" y="760945"/>
                  </a:lnTo>
                  <a:lnTo>
                    <a:pt x="5038039" y="754494"/>
                  </a:lnTo>
                  <a:lnTo>
                    <a:pt x="5045329" y="744829"/>
                  </a:lnTo>
                  <a:lnTo>
                    <a:pt x="5057699" y="751166"/>
                  </a:lnTo>
                  <a:lnTo>
                    <a:pt x="5066106" y="755789"/>
                  </a:lnTo>
                  <a:lnTo>
                    <a:pt x="5098453" y="776922"/>
                  </a:lnTo>
                  <a:lnTo>
                    <a:pt x="5126431" y="801293"/>
                  </a:lnTo>
                  <a:lnTo>
                    <a:pt x="5128704" y="798639"/>
                  </a:lnTo>
                  <a:lnTo>
                    <a:pt x="5131740" y="794473"/>
                  </a:lnTo>
                  <a:lnTo>
                    <a:pt x="5135715" y="789165"/>
                  </a:lnTo>
                  <a:lnTo>
                    <a:pt x="5137480" y="786765"/>
                  </a:lnTo>
                  <a:lnTo>
                    <a:pt x="5137569" y="786549"/>
                  </a:lnTo>
                  <a:lnTo>
                    <a:pt x="5139321" y="782726"/>
                  </a:lnTo>
                  <a:lnTo>
                    <a:pt x="5140452" y="780072"/>
                  </a:lnTo>
                  <a:close/>
                </a:path>
                <a:path w="6884034" h="969009">
                  <a:moveTo>
                    <a:pt x="5153406" y="162585"/>
                  </a:moveTo>
                  <a:lnTo>
                    <a:pt x="5100650" y="130352"/>
                  </a:lnTo>
                  <a:lnTo>
                    <a:pt x="5094757" y="127342"/>
                  </a:lnTo>
                  <a:lnTo>
                    <a:pt x="5091557" y="125704"/>
                  </a:lnTo>
                  <a:lnTo>
                    <a:pt x="5066995" y="113690"/>
                  </a:lnTo>
                  <a:lnTo>
                    <a:pt x="5071173" y="106121"/>
                  </a:lnTo>
                  <a:lnTo>
                    <a:pt x="5071237" y="105943"/>
                  </a:lnTo>
                  <a:lnTo>
                    <a:pt x="5077231" y="91338"/>
                  </a:lnTo>
                  <a:lnTo>
                    <a:pt x="5078933" y="84886"/>
                  </a:lnTo>
                  <a:lnTo>
                    <a:pt x="5079123" y="84137"/>
                  </a:lnTo>
                  <a:lnTo>
                    <a:pt x="5087848" y="83756"/>
                  </a:lnTo>
                  <a:lnTo>
                    <a:pt x="5104523" y="83375"/>
                  </a:lnTo>
                  <a:lnTo>
                    <a:pt x="5138242" y="83375"/>
                  </a:lnTo>
                  <a:lnTo>
                    <a:pt x="5145443" y="83756"/>
                  </a:lnTo>
                  <a:lnTo>
                    <a:pt x="5150751" y="83756"/>
                  </a:lnTo>
                  <a:lnTo>
                    <a:pt x="5150688" y="83375"/>
                  </a:lnTo>
                  <a:lnTo>
                    <a:pt x="5149989" y="79590"/>
                  </a:lnTo>
                  <a:lnTo>
                    <a:pt x="5149989" y="75044"/>
                  </a:lnTo>
                  <a:lnTo>
                    <a:pt x="5149621" y="73520"/>
                  </a:lnTo>
                  <a:lnTo>
                    <a:pt x="5148834" y="68059"/>
                  </a:lnTo>
                  <a:lnTo>
                    <a:pt x="5148745" y="67462"/>
                  </a:lnTo>
                  <a:lnTo>
                    <a:pt x="5148643" y="66700"/>
                  </a:lnTo>
                  <a:lnTo>
                    <a:pt x="5148516" y="65824"/>
                  </a:lnTo>
                  <a:lnTo>
                    <a:pt x="5148427" y="65239"/>
                  </a:lnTo>
                  <a:lnTo>
                    <a:pt x="5148097" y="62915"/>
                  </a:lnTo>
                  <a:lnTo>
                    <a:pt x="5148008" y="62458"/>
                  </a:lnTo>
                  <a:lnTo>
                    <a:pt x="5147716" y="61023"/>
                  </a:lnTo>
                  <a:lnTo>
                    <a:pt x="5144694" y="59880"/>
                  </a:lnTo>
                  <a:lnTo>
                    <a:pt x="5143551" y="60261"/>
                  </a:lnTo>
                  <a:lnTo>
                    <a:pt x="5134902" y="61595"/>
                  </a:lnTo>
                  <a:lnTo>
                    <a:pt x="5095913" y="65239"/>
                  </a:lnTo>
                  <a:lnTo>
                    <a:pt x="5027574" y="68059"/>
                  </a:lnTo>
                  <a:lnTo>
                    <a:pt x="5001438" y="68059"/>
                  </a:lnTo>
                  <a:lnTo>
                    <a:pt x="4985905" y="67462"/>
                  </a:lnTo>
                  <a:lnTo>
                    <a:pt x="4975288" y="66700"/>
                  </a:lnTo>
                  <a:lnTo>
                    <a:pt x="4973396" y="66700"/>
                  </a:lnTo>
                  <a:lnTo>
                    <a:pt x="4972253" y="68973"/>
                  </a:lnTo>
                  <a:lnTo>
                    <a:pt x="4972634" y="69735"/>
                  </a:lnTo>
                  <a:lnTo>
                    <a:pt x="4974526" y="75793"/>
                  </a:lnTo>
                  <a:lnTo>
                    <a:pt x="4975288" y="80721"/>
                  </a:lnTo>
                  <a:lnTo>
                    <a:pt x="4976800" y="84886"/>
                  </a:lnTo>
                  <a:lnTo>
                    <a:pt x="4976800" y="85267"/>
                  </a:lnTo>
                  <a:lnTo>
                    <a:pt x="4977181" y="85648"/>
                  </a:lnTo>
                  <a:lnTo>
                    <a:pt x="4977943" y="87541"/>
                  </a:lnTo>
                  <a:lnTo>
                    <a:pt x="4980216" y="90195"/>
                  </a:lnTo>
                  <a:lnTo>
                    <a:pt x="4984000" y="89814"/>
                  </a:lnTo>
                  <a:lnTo>
                    <a:pt x="5025314" y="86410"/>
                  </a:lnTo>
                  <a:lnTo>
                    <a:pt x="5030622" y="85648"/>
                  </a:lnTo>
                  <a:lnTo>
                    <a:pt x="5044643" y="85267"/>
                  </a:lnTo>
                  <a:lnTo>
                    <a:pt x="5052225" y="84886"/>
                  </a:lnTo>
                  <a:lnTo>
                    <a:pt x="5052136" y="85267"/>
                  </a:lnTo>
                  <a:lnTo>
                    <a:pt x="5052047" y="85648"/>
                  </a:lnTo>
                  <a:lnTo>
                    <a:pt x="5050320" y="93472"/>
                  </a:lnTo>
                  <a:lnTo>
                    <a:pt x="5048339" y="99529"/>
                  </a:lnTo>
                  <a:lnTo>
                    <a:pt x="5021846" y="138303"/>
                  </a:lnTo>
                  <a:lnTo>
                    <a:pt x="4990973" y="163385"/>
                  </a:lnTo>
                  <a:lnTo>
                    <a:pt x="4962779" y="176987"/>
                  </a:lnTo>
                  <a:lnTo>
                    <a:pt x="4962410" y="177355"/>
                  </a:lnTo>
                  <a:lnTo>
                    <a:pt x="4961648" y="177736"/>
                  </a:lnTo>
                  <a:lnTo>
                    <a:pt x="4959756" y="178879"/>
                  </a:lnTo>
                  <a:lnTo>
                    <a:pt x="4960505" y="180771"/>
                  </a:lnTo>
                  <a:lnTo>
                    <a:pt x="4968849" y="188734"/>
                  </a:lnTo>
                  <a:lnTo>
                    <a:pt x="4972634" y="192138"/>
                  </a:lnTo>
                  <a:lnTo>
                    <a:pt x="4977943" y="191757"/>
                  </a:lnTo>
                  <a:lnTo>
                    <a:pt x="5016119" y="169278"/>
                  </a:lnTo>
                  <a:lnTo>
                    <a:pt x="5045341" y="143598"/>
                  </a:lnTo>
                  <a:lnTo>
                    <a:pt x="5045456" y="143459"/>
                  </a:lnTo>
                  <a:lnTo>
                    <a:pt x="5050993" y="137007"/>
                  </a:lnTo>
                  <a:lnTo>
                    <a:pt x="5058283" y="127342"/>
                  </a:lnTo>
                  <a:lnTo>
                    <a:pt x="5070653" y="133680"/>
                  </a:lnTo>
                  <a:lnTo>
                    <a:pt x="5079060" y="138303"/>
                  </a:lnTo>
                  <a:lnTo>
                    <a:pt x="5111407" y="159435"/>
                  </a:lnTo>
                  <a:lnTo>
                    <a:pt x="5139385" y="183807"/>
                  </a:lnTo>
                  <a:lnTo>
                    <a:pt x="5141658" y="181152"/>
                  </a:lnTo>
                  <a:lnTo>
                    <a:pt x="5144694" y="176987"/>
                  </a:lnTo>
                  <a:lnTo>
                    <a:pt x="5148669" y="171678"/>
                  </a:lnTo>
                  <a:lnTo>
                    <a:pt x="5150434" y="169278"/>
                  </a:lnTo>
                  <a:lnTo>
                    <a:pt x="5150523" y="169062"/>
                  </a:lnTo>
                  <a:lnTo>
                    <a:pt x="5152275" y="165239"/>
                  </a:lnTo>
                  <a:lnTo>
                    <a:pt x="5153406" y="162585"/>
                  </a:lnTo>
                  <a:close/>
                </a:path>
                <a:path w="6884034" h="969009">
                  <a:moveTo>
                    <a:pt x="5165839" y="845629"/>
                  </a:moveTo>
                  <a:lnTo>
                    <a:pt x="5165090" y="842225"/>
                  </a:lnTo>
                  <a:lnTo>
                    <a:pt x="5165001" y="841717"/>
                  </a:lnTo>
                  <a:lnTo>
                    <a:pt x="5163185" y="831608"/>
                  </a:lnTo>
                  <a:lnTo>
                    <a:pt x="5162435" y="828573"/>
                  </a:lnTo>
                  <a:lnTo>
                    <a:pt x="5159781" y="829716"/>
                  </a:lnTo>
                  <a:lnTo>
                    <a:pt x="5147957" y="833056"/>
                  </a:lnTo>
                  <a:lnTo>
                    <a:pt x="5096903" y="841717"/>
                  </a:lnTo>
                  <a:lnTo>
                    <a:pt x="5059731" y="845629"/>
                  </a:lnTo>
                  <a:lnTo>
                    <a:pt x="5059794" y="844257"/>
                  </a:lnTo>
                  <a:lnTo>
                    <a:pt x="5059921" y="841717"/>
                  </a:lnTo>
                  <a:lnTo>
                    <a:pt x="5060035" y="839381"/>
                  </a:lnTo>
                  <a:lnTo>
                    <a:pt x="5060150" y="836993"/>
                  </a:lnTo>
                  <a:lnTo>
                    <a:pt x="5060239" y="835190"/>
                  </a:lnTo>
                  <a:lnTo>
                    <a:pt x="5060340" y="833056"/>
                  </a:lnTo>
                  <a:lnTo>
                    <a:pt x="5060416" y="831608"/>
                  </a:lnTo>
                  <a:lnTo>
                    <a:pt x="5060493" y="830097"/>
                  </a:lnTo>
                  <a:lnTo>
                    <a:pt x="5060607" y="828573"/>
                  </a:lnTo>
                  <a:lnTo>
                    <a:pt x="5061242" y="820242"/>
                  </a:lnTo>
                  <a:lnTo>
                    <a:pt x="5061242" y="805078"/>
                  </a:lnTo>
                  <a:lnTo>
                    <a:pt x="5061915" y="796366"/>
                  </a:lnTo>
                  <a:lnTo>
                    <a:pt x="5062004" y="791438"/>
                  </a:lnTo>
                  <a:lnTo>
                    <a:pt x="5032819" y="791438"/>
                  </a:lnTo>
                  <a:lnTo>
                    <a:pt x="5035855" y="799020"/>
                  </a:lnTo>
                  <a:lnTo>
                    <a:pt x="5035893" y="799312"/>
                  </a:lnTo>
                  <a:lnTo>
                    <a:pt x="5038128" y="817968"/>
                  </a:lnTo>
                  <a:lnTo>
                    <a:pt x="5038128" y="847140"/>
                  </a:lnTo>
                  <a:lnTo>
                    <a:pt x="5006670" y="848664"/>
                  </a:lnTo>
                  <a:lnTo>
                    <a:pt x="4986566" y="849236"/>
                  </a:lnTo>
                  <a:lnTo>
                    <a:pt x="4942370" y="849236"/>
                  </a:lnTo>
                  <a:lnTo>
                    <a:pt x="4936668" y="848664"/>
                  </a:lnTo>
                  <a:lnTo>
                    <a:pt x="4937226" y="848664"/>
                  </a:lnTo>
                  <a:lnTo>
                    <a:pt x="4933150" y="847902"/>
                  </a:lnTo>
                  <a:lnTo>
                    <a:pt x="4931257" y="847521"/>
                  </a:lnTo>
                  <a:lnTo>
                    <a:pt x="4929746" y="849795"/>
                  </a:lnTo>
                  <a:lnTo>
                    <a:pt x="4930127" y="850557"/>
                  </a:lnTo>
                  <a:lnTo>
                    <a:pt x="4931638" y="856996"/>
                  </a:lnTo>
                  <a:lnTo>
                    <a:pt x="4933531" y="864196"/>
                  </a:lnTo>
                  <a:lnTo>
                    <a:pt x="4933645" y="864514"/>
                  </a:lnTo>
                  <a:lnTo>
                    <a:pt x="4935055" y="868375"/>
                  </a:lnTo>
                  <a:lnTo>
                    <a:pt x="4936185" y="871778"/>
                  </a:lnTo>
                  <a:lnTo>
                    <a:pt x="4938458" y="873290"/>
                  </a:lnTo>
                  <a:lnTo>
                    <a:pt x="4955895" y="871778"/>
                  </a:lnTo>
                  <a:lnTo>
                    <a:pt x="5025771" y="867511"/>
                  </a:lnTo>
                  <a:lnTo>
                    <a:pt x="5094452" y="860361"/>
                  </a:lnTo>
                  <a:lnTo>
                    <a:pt x="5133581" y="854481"/>
                  </a:lnTo>
                  <a:lnTo>
                    <a:pt x="5163185" y="847902"/>
                  </a:lnTo>
                  <a:lnTo>
                    <a:pt x="5165839" y="845629"/>
                  </a:lnTo>
                  <a:close/>
                </a:path>
                <a:path w="6884034" h="969009">
                  <a:moveTo>
                    <a:pt x="5178793" y="228142"/>
                  </a:moveTo>
                  <a:lnTo>
                    <a:pt x="5178044" y="224739"/>
                  </a:lnTo>
                  <a:lnTo>
                    <a:pt x="5177955" y="224231"/>
                  </a:lnTo>
                  <a:lnTo>
                    <a:pt x="5176139" y="214122"/>
                  </a:lnTo>
                  <a:lnTo>
                    <a:pt x="5175389" y="211086"/>
                  </a:lnTo>
                  <a:lnTo>
                    <a:pt x="5172735" y="212229"/>
                  </a:lnTo>
                  <a:lnTo>
                    <a:pt x="5160911" y="215569"/>
                  </a:lnTo>
                  <a:lnTo>
                    <a:pt x="5109857" y="224231"/>
                  </a:lnTo>
                  <a:lnTo>
                    <a:pt x="5072685" y="228142"/>
                  </a:lnTo>
                  <a:lnTo>
                    <a:pt x="5072748" y="226771"/>
                  </a:lnTo>
                  <a:lnTo>
                    <a:pt x="5072875" y="224231"/>
                  </a:lnTo>
                  <a:lnTo>
                    <a:pt x="5072989" y="221894"/>
                  </a:lnTo>
                  <a:lnTo>
                    <a:pt x="5073104" y="219506"/>
                  </a:lnTo>
                  <a:lnTo>
                    <a:pt x="5073193" y="217703"/>
                  </a:lnTo>
                  <a:lnTo>
                    <a:pt x="5073294" y="215569"/>
                  </a:lnTo>
                  <a:lnTo>
                    <a:pt x="5073370" y="214122"/>
                  </a:lnTo>
                  <a:lnTo>
                    <a:pt x="5073447" y="212610"/>
                  </a:lnTo>
                  <a:lnTo>
                    <a:pt x="5073561" y="211086"/>
                  </a:lnTo>
                  <a:lnTo>
                    <a:pt x="5074196" y="202755"/>
                  </a:lnTo>
                  <a:lnTo>
                    <a:pt x="5074196" y="187591"/>
                  </a:lnTo>
                  <a:lnTo>
                    <a:pt x="5074869" y="178879"/>
                  </a:lnTo>
                  <a:lnTo>
                    <a:pt x="5074958" y="173951"/>
                  </a:lnTo>
                  <a:lnTo>
                    <a:pt x="5045773" y="173951"/>
                  </a:lnTo>
                  <a:lnTo>
                    <a:pt x="5048809" y="181533"/>
                  </a:lnTo>
                  <a:lnTo>
                    <a:pt x="5048847" y="181825"/>
                  </a:lnTo>
                  <a:lnTo>
                    <a:pt x="5051082" y="200482"/>
                  </a:lnTo>
                  <a:lnTo>
                    <a:pt x="5051082" y="229654"/>
                  </a:lnTo>
                  <a:lnTo>
                    <a:pt x="5019624" y="231178"/>
                  </a:lnTo>
                  <a:lnTo>
                    <a:pt x="4999520" y="231749"/>
                  </a:lnTo>
                  <a:lnTo>
                    <a:pt x="4955324" y="231749"/>
                  </a:lnTo>
                  <a:lnTo>
                    <a:pt x="4949622" y="231178"/>
                  </a:lnTo>
                  <a:lnTo>
                    <a:pt x="4950180" y="231178"/>
                  </a:lnTo>
                  <a:lnTo>
                    <a:pt x="4946104" y="230416"/>
                  </a:lnTo>
                  <a:lnTo>
                    <a:pt x="4944211" y="230035"/>
                  </a:lnTo>
                  <a:lnTo>
                    <a:pt x="4942700" y="232308"/>
                  </a:lnTo>
                  <a:lnTo>
                    <a:pt x="4943081" y="233070"/>
                  </a:lnTo>
                  <a:lnTo>
                    <a:pt x="4944592" y="239509"/>
                  </a:lnTo>
                  <a:lnTo>
                    <a:pt x="4946485" y="246710"/>
                  </a:lnTo>
                  <a:lnTo>
                    <a:pt x="4946599" y="247027"/>
                  </a:lnTo>
                  <a:lnTo>
                    <a:pt x="4948009" y="250888"/>
                  </a:lnTo>
                  <a:lnTo>
                    <a:pt x="4949139" y="254292"/>
                  </a:lnTo>
                  <a:lnTo>
                    <a:pt x="4951412" y="255803"/>
                  </a:lnTo>
                  <a:lnTo>
                    <a:pt x="4968849" y="254292"/>
                  </a:lnTo>
                  <a:lnTo>
                    <a:pt x="5038725" y="250024"/>
                  </a:lnTo>
                  <a:lnTo>
                    <a:pt x="5107406" y="242874"/>
                  </a:lnTo>
                  <a:lnTo>
                    <a:pt x="5146535" y="236994"/>
                  </a:lnTo>
                  <a:lnTo>
                    <a:pt x="5176139" y="230416"/>
                  </a:lnTo>
                  <a:lnTo>
                    <a:pt x="5178793" y="228142"/>
                  </a:lnTo>
                  <a:close/>
                </a:path>
                <a:path w="6884034" h="969009">
                  <a:moveTo>
                    <a:pt x="5202987" y="618248"/>
                  </a:moveTo>
                  <a:lnTo>
                    <a:pt x="5200332" y="618248"/>
                  </a:lnTo>
                  <a:lnTo>
                    <a:pt x="5178730" y="617486"/>
                  </a:lnTo>
                  <a:lnTo>
                    <a:pt x="5174945" y="617486"/>
                  </a:lnTo>
                  <a:lnTo>
                    <a:pt x="5173040" y="619379"/>
                  </a:lnTo>
                  <a:lnTo>
                    <a:pt x="5173802" y="621284"/>
                  </a:lnTo>
                  <a:lnTo>
                    <a:pt x="5175694" y="625068"/>
                  </a:lnTo>
                  <a:lnTo>
                    <a:pt x="5177193" y="644728"/>
                  </a:lnTo>
                  <a:lnTo>
                    <a:pt x="5177472" y="649960"/>
                  </a:lnTo>
                  <a:lnTo>
                    <a:pt x="5177587" y="939609"/>
                  </a:lnTo>
                  <a:lnTo>
                    <a:pt x="5179111" y="939609"/>
                  </a:lnTo>
                  <a:lnTo>
                    <a:pt x="5198440" y="938479"/>
                  </a:lnTo>
                  <a:lnTo>
                    <a:pt x="5200332" y="938098"/>
                  </a:lnTo>
                  <a:lnTo>
                    <a:pt x="5201463" y="935824"/>
                  </a:lnTo>
                  <a:lnTo>
                    <a:pt x="5201577" y="649960"/>
                  </a:lnTo>
                  <a:lnTo>
                    <a:pt x="5201678" y="644728"/>
                  </a:lnTo>
                  <a:lnTo>
                    <a:pt x="5201844" y="635304"/>
                  </a:lnTo>
                  <a:lnTo>
                    <a:pt x="5202987" y="621284"/>
                  </a:lnTo>
                  <a:lnTo>
                    <a:pt x="5202987" y="618248"/>
                  </a:lnTo>
                  <a:close/>
                </a:path>
                <a:path w="6884034" h="969009">
                  <a:moveTo>
                    <a:pt x="5215941" y="762"/>
                  </a:moveTo>
                  <a:lnTo>
                    <a:pt x="5213286" y="762"/>
                  </a:lnTo>
                  <a:lnTo>
                    <a:pt x="5191684" y="0"/>
                  </a:lnTo>
                  <a:lnTo>
                    <a:pt x="5187899" y="0"/>
                  </a:lnTo>
                  <a:lnTo>
                    <a:pt x="5185994" y="1892"/>
                  </a:lnTo>
                  <a:lnTo>
                    <a:pt x="5186756" y="3797"/>
                  </a:lnTo>
                  <a:lnTo>
                    <a:pt x="5188648" y="7581"/>
                  </a:lnTo>
                  <a:lnTo>
                    <a:pt x="5190147" y="27241"/>
                  </a:lnTo>
                  <a:lnTo>
                    <a:pt x="5190426" y="32473"/>
                  </a:lnTo>
                  <a:lnTo>
                    <a:pt x="5190541" y="322122"/>
                  </a:lnTo>
                  <a:lnTo>
                    <a:pt x="5192065" y="322122"/>
                  </a:lnTo>
                  <a:lnTo>
                    <a:pt x="5211394" y="320992"/>
                  </a:lnTo>
                  <a:lnTo>
                    <a:pt x="5213286" y="320611"/>
                  </a:lnTo>
                  <a:lnTo>
                    <a:pt x="5214417" y="318338"/>
                  </a:lnTo>
                  <a:lnTo>
                    <a:pt x="5214531" y="32473"/>
                  </a:lnTo>
                  <a:lnTo>
                    <a:pt x="5214632" y="27241"/>
                  </a:lnTo>
                  <a:lnTo>
                    <a:pt x="5214798" y="17818"/>
                  </a:lnTo>
                  <a:lnTo>
                    <a:pt x="5215941" y="3797"/>
                  </a:lnTo>
                  <a:lnTo>
                    <a:pt x="5215941" y="762"/>
                  </a:lnTo>
                  <a:close/>
                </a:path>
                <a:path w="6884034" h="969009">
                  <a:moveTo>
                    <a:pt x="5551830" y="766800"/>
                  </a:moveTo>
                  <a:lnTo>
                    <a:pt x="5501957" y="733221"/>
                  </a:lnTo>
                  <a:lnTo>
                    <a:pt x="5455323" y="708825"/>
                  </a:lnTo>
                  <a:lnTo>
                    <a:pt x="5425249" y="694042"/>
                  </a:lnTo>
                  <a:lnTo>
                    <a:pt x="5432806" y="680935"/>
                  </a:lnTo>
                  <a:lnTo>
                    <a:pt x="5435244" y="676541"/>
                  </a:lnTo>
                  <a:lnTo>
                    <a:pt x="5437886" y="671461"/>
                  </a:lnTo>
                  <a:lnTo>
                    <a:pt x="5448744" y="650087"/>
                  </a:lnTo>
                  <a:lnTo>
                    <a:pt x="5452529" y="642505"/>
                  </a:lnTo>
                  <a:lnTo>
                    <a:pt x="5454815" y="639470"/>
                  </a:lnTo>
                  <a:lnTo>
                    <a:pt x="5451018" y="637959"/>
                  </a:lnTo>
                  <a:lnTo>
                    <a:pt x="5425249" y="628853"/>
                  </a:lnTo>
                  <a:lnTo>
                    <a:pt x="5420322" y="627722"/>
                  </a:lnTo>
                  <a:lnTo>
                    <a:pt x="5420322" y="631888"/>
                  </a:lnTo>
                  <a:lnTo>
                    <a:pt x="5419941" y="637959"/>
                  </a:lnTo>
                  <a:lnTo>
                    <a:pt x="5414632" y="655764"/>
                  </a:lnTo>
                  <a:lnTo>
                    <a:pt x="5408193" y="672820"/>
                  </a:lnTo>
                  <a:lnTo>
                    <a:pt x="5405158" y="677748"/>
                  </a:lnTo>
                  <a:lnTo>
                    <a:pt x="5400078" y="688136"/>
                  </a:lnTo>
                  <a:lnTo>
                    <a:pt x="5369547" y="726859"/>
                  </a:lnTo>
                  <a:lnTo>
                    <a:pt x="5339600" y="752779"/>
                  </a:lnTo>
                  <a:lnTo>
                    <a:pt x="5305336" y="775589"/>
                  </a:lnTo>
                  <a:lnTo>
                    <a:pt x="5289194" y="783094"/>
                  </a:lnTo>
                  <a:lnTo>
                    <a:pt x="5288445" y="783856"/>
                  </a:lnTo>
                  <a:lnTo>
                    <a:pt x="5285791" y="785368"/>
                  </a:lnTo>
                  <a:lnTo>
                    <a:pt x="5299811" y="799401"/>
                  </a:lnTo>
                  <a:lnTo>
                    <a:pt x="5306250" y="800150"/>
                  </a:lnTo>
                  <a:lnTo>
                    <a:pt x="5308524" y="799020"/>
                  </a:lnTo>
                  <a:lnTo>
                    <a:pt x="5347513" y="777176"/>
                  </a:lnTo>
                  <a:lnTo>
                    <a:pt x="5389765" y="740003"/>
                  </a:lnTo>
                  <a:lnTo>
                    <a:pt x="5415394" y="708825"/>
                  </a:lnTo>
                  <a:lnTo>
                    <a:pt x="5423319" y="712482"/>
                  </a:lnTo>
                  <a:lnTo>
                    <a:pt x="5461279" y="734377"/>
                  </a:lnTo>
                  <a:lnTo>
                    <a:pt x="5493918" y="756196"/>
                  </a:lnTo>
                  <a:lnTo>
                    <a:pt x="5525719" y="781837"/>
                  </a:lnTo>
                  <a:lnTo>
                    <a:pt x="5533250" y="789927"/>
                  </a:lnTo>
                  <a:lnTo>
                    <a:pt x="5539702" y="783475"/>
                  </a:lnTo>
                  <a:lnTo>
                    <a:pt x="5547652" y="774001"/>
                  </a:lnTo>
                  <a:lnTo>
                    <a:pt x="5549925" y="769835"/>
                  </a:lnTo>
                  <a:lnTo>
                    <a:pt x="5551830" y="766800"/>
                  </a:lnTo>
                  <a:close/>
                </a:path>
                <a:path w="6884034" h="969009">
                  <a:moveTo>
                    <a:pt x="5564784" y="149313"/>
                  </a:moveTo>
                  <a:lnTo>
                    <a:pt x="5514911" y="115735"/>
                  </a:lnTo>
                  <a:lnTo>
                    <a:pt x="5468277" y="91338"/>
                  </a:lnTo>
                  <a:lnTo>
                    <a:pt x="5438203" y="76555"/>
                  </a:lnTo>
                  <a:lnTo>
                    <a:pt x="5445760" y="63449"/>
                  </a:lnTo>
                  <a:lnTo>
                    <a:pt x="5448198" y="59055"/>
                  </a:lnTo>
                  <a:lnTo>
                    <a:pt x="5450840" y="53975"/>
                  </a:lnTo>
                  <a:lnTo>
                    <a:pt x="5461698" y="32600"/>
                  </a:lnTo>
                  <a:lnTo>
                    <a:pt x="5465483" y="25019"/>
                  </a:lnTo>
                  <a:lnTo>
                    <a:pt x="5467769" y="21983"/>
                  </a:lnTo>
                  <a:lnTo>
                    <a:pt x="5463972" y="20472"/>
                  </a:lnTo>
                  <a:lnTo>
                    <a:pt x="5438203" y="11366"/>
                  </a:lnTo>
                  <a:lnTo>
                    <a:pt x="5433276" y="10236"/>
                  </a:lnTo>
                  <a:lnTo>
                    <a:pt x="5433276" y="14401"/>
                  </a:lnTo>
                  <a:lnTo>
                    <a:pt x="5432895" y="20472"/>
                  </a:lnTo>
                  <a:lnTo>
                    <a:pt x="5427586" y="38277"/>
                  </a:lnTo>
                  <a:lnTo>
                    <a:pt x="5421147" y="55333"/>
                  </a:lnTo>
                  <a:lnTo>
                    <a:pt x="5418112" y="60261"/>
                  </a:lnTo>
                  <a:lnTo>
                    <a:pt x="5413032" y="70650"/>
                  </a:lnTo>
                  <a:lnTo>
                    <a:pt x="5382501" y="109372"/>
                  </a:lnTo>
                  <a:lnTo>
                    <a:pt x="5352554" y="135293"/>
                  </a:lnTo>
                  <a:lnTo>
                    <a:pt x="5318290" y="158102"/>
                  </a:lnTo>
                  <a:lnTo>
                    <a:pt x="5302148" y="165608"/>
                  </a:lnTo>
                  <a:lnTo>
                    <a:pt x="5301399" y="166370"/>
                  </a:lnTo>
                  <a:lnTo>
                    <a:pt x="5298745" y="167881"/>
                  </a:lnTo>
                  <a:lnTo>
                    <a:pt x="5312765" y="181914"/>
                  </a:lnTo>
                  <a:lnTo>
                    <a:pt x="5319204" y="182664"/>
                  </a:lnTo>
                  <a:lnTo>
                    <a:pt x="5321478" y="181533"/>
                  </a:lnTo>
                  <a:lnTo>
                    <a:pt x="5360467" y="159689"/>
                  </a:lnTo>
                  <a:lnTo>
                    <a:pt x="5402719" y="122516"/>
                  </a:lnTo>
                  <a:lnTo>
                    <a:pt x="5428348" y="91338"/>
                  </a:lnTo>
                  <a:lnTo>
                    <a:pt x="5436273" y="94996"/>
                  </a:lnTo>
                  <a:lnTo>
                    <a:pt x="5474233" y="116890"/>
                  </a:lnTo>
                  <a:lnTo>
                    <a:pt x="5506872" y="138709"/>
                  </a:lnTo>
                  <a:lnTo>
                    <a:pt x="5538673" y="164350"/>
                  </a:lnTo>
                  <a:lnTo>
                    <a:pt x="5546204" y="172440"/>
                  </a:lnTo>
                  <a:lnTo>
                    <a:pt x="5552656" y="165989"/>
                  </a:lnTo>
                  <a:lnTo>
                    <a:pt x="5560606" y="156514"/>
                  </a:lnTo>
                  <a:lnTo>
                    <a:pt x="5562879" y="152349"/>
                  </a:lnTo>
                  <a:lnTo>
                    <a:pt x="5564784" y="149313"/>
                  </a:lnTo>
                  <a:close/>
                </a:path>
                <a:path w="6884034" h="969009">
                  <a:moveTo>
                    <a:pt x="5576074" y="889596"/>
                  </a:moveTo>
                  <a:lnTo>
                    <a:pt x="5574576" y="877608"/>
                  </a:lnTo>
                  <a:lnTo>
                    <a:pt x="5574512" y="877087"/>
                  </a:lnTo>
                  <a:lnTo>
                    <a:pt x="5574449" y="876541"/>
                  </a:lnTo>
                  <a:lnTo>
                    <a:pt x="5574347" y="875779"/>
                  </a:lnTo>
                  <a:lnTo>
                    <a:pt x="5574233" y="874814"/>
                  </a:lnTo>
                  <a:lnTo>
                    <a:pt x="5574182" y="874433"/>
                  </a:lnTo>
                  <a:lnTo>
                    <a:pt x="5574081" y="873607"/>
                  </a:lnTo>
                  <a:lnTo>
                    <a:pt x="5573992" y="872896"/>
                  </a:lnTo>
                  <a:lnTo>
                    <a:pt x="5573801" y="871397"/>
                  </a:lnTo>
                  <a:lnTo>
                    <a:pt x="5573433" y="869505"/>
                  </a:lnTo>
                  <a:lnTo>
                    <a:pt x="5571147" y="867232"/>
                  </a:lnTo>
                  <a:lnTo>
                    <a:pt x="5567362" y="867994"/>
                  </a:lnTo>
                  <a:lnTo>
                    <a:pt x="5560238" y="869111"/>
                  </a:lnTo>
                  <a:lnTo>
                    <a:pt x="5522011" y="872896"/>
                  </a:lnTo>
                  <a:lnTo>
                    <a:pt x="5459806" y="876261"/>
                  </a:lnTo>
                  <a:lnTo>
                    <a:pt x="5450903" y="876541"/>
                  </a:lnTo>
                  <a:lnTo>
                    <a:pt x="5451462" y="876541"/>
                  </a:lnTo>
                  <a:lnTo>
                    <a:pt x="5430939" y="877087"/>
                  </a:lnTo>
                  <a:lnTo>
                    <a:pt x="5430952" y="876261"/>
                  </a:lnTo>
                  <a:lnTo>
                    <a:pt x="5431079" y="871778"/>
                  </a:lnTo>
                  <a:lnTo>
                    <a:pt x="5431206" y="867232"/>
                  </a:lnTo>
                  <a:lnTo>
                    <a:pt x="5432069" y="835025"/>
                  </a:lnTo>
                  <a:lnTo>
                    <a:pt x="5432450" y="825169"/>
                  </a:lnTo>
                  <a:lnTo>
                    <a:pt x="5432488" y="823366"/>
                  </a:lnTo>
                  <a:lnTo>
                    <a:pt x="5432590" y="818489"/>
                  </a:lnTo>
                  <a:lnTo>
                    <a:pt x="5432831" y="806970"/>
                  </a:lnTo>
                  <a:lnTo>
                    <a:pt x="5433580" y="797128"/>
                  </a:lnTo>
                  <a:lnTo>
                    <a:pt x="5433580" y="793330"/>
                  </a:lnTo>
                  <a:lnTo>
                    <a:pt x="5404409" y="793330"/>
                  </a:lnTo>
                  <a:lnTo>
                    <a:pt x="5407444" y="800912"/>
                  </a:lnTo>
                  <a:lnTo>
                    <a:pt x="5408574" y="811898"/>
                  </a:lnTo>
                  <a:lnTo>
                    <a:pt x="5409235" y="818489"/>
                  </a:lnTo>
                  <a:lnTo>
                    <a:pt x="5409565" y="823366"/>
                  </a:lnTo>
                  <a:lnTo>
                    <a:pt x="5409692" y="835025"/>
                  </a:lnTo>
                  <a:lnTo>
                    <a:pt x="5409717" y="877468"/>
                  </a:lnTo>
                  <a:lnTo>
                    <a:pt x="5404713" y="877608"/>
                  </a:lnTo>
                  <a:lnTo>
                    <a:pt x="5318912" y="877608"/>
                  </a:lnTo>
                  <a:lnTo>
                    <a:pt x="5289296" y="876922"/>
                  </a:lnTo>
                  <a:lnTo>
                    <a:pt x="5280291" y="876541"/>
                  </a:lnTo>
                  <a:lnTo>
                    <a:pt x="5273281" y="875919"/>
                  </a:lnTo>
                  <a:lnTo>
                    <a:pt x="5264569" y="874814"/>
                  </a:lnTo>
                  <a:lnTo>
                    <a:pt x="5262677" y="874433"/>
                  </a:lnTo>
                  <a:lnTo>
                    <a:pt x="5261254" y="876922"/>
                  </a:lnTo>
                  <a:lnTo>
                    <a:pt x="5261343" y="877468"/>
                  </a:lnTo>
                  <a:lnTo>
                    <a:pt x="5261419" y="877608"/>
                  </a:lnTo>
                  <a:lnTo>
                    <a:pt x="5261534" y="877849"/>
                  </a:lnTo>
                  <a:lnTo>
                    <a:pt x="5263045" y="884288"/>
                  </a:lnTo>
                  <a:lnTo>
                    <a:pt x="5265318" y="893000"/>
                  </a:lnTo>
                  <a:lnTo>
                    <a:pt x="5266969" y="897547"/>
                  </a:lnTo>
                  <a:lnTo>
                    <a:pt x="5267591" y="899439"/>
                  </a:lnTo>
                  <a:lnTo>
                    <a:pt x="5270627" y="901712"/>
                  </a:lnTo>
                  <a:lnTo>
                    <a:pt x="5274792" y="901344"/>
                  </a:lnTo>
                  <a:lnTo>
                    <a:pt x="5287619" y="899998"/>
                  </a:lnTo>
                  <a:lnTo>
                    <a:pt x="5297767" y="899160"/>
                  </a:lnTo>
                  <a:lnTo>
                    <a:pt x="5310556" y="898461"/>
                  </a:lnTo>
                  <a:lnTo>
                    <a:pt x="5367642" y="896099"/>
                  </a:lnTo>
                  <a:lnTo>
                    <a:pt x="5438572" y="894511"/>
                  </a:lnTo>
                  <a:lnTo>
                    <a:pt x="5455564" y="894257"/>
                  </a:lnTo>
                  <a:lnTo>
                    <a:pt x="5559704" y="894257"/>
                  </a:lnTo>
                  <a:lnTo>
                    <a:pt x="5568874" y="894511"/>
                  </a:lnTo>
                  <a:lnTo>
                    <a:pt x="5573801" y="894511"/>
                  </a:lnTo>
                  <a:lnTo>
                    <a:pt x="5574004" y="894257"/>
                  </a:lnTo>
                  <a:lnTo>
                    <a:pt x="5576074" y="891489"/>
                  </a:lnTo>
                  <a:lnTo>
                    <a:pt x="5576074" y="889596"/>
                  </a:lnTo>
                  <a:close/>
                </a:path>
                <a:path w="6884034" h="969009">
                  <a:moveTo>
                    <a:pt x="5589028" y="272110"/>
                  </a:moveTo>
                  <a:lnTo>
                    <a:pt x="5587530" y="260121"/>
                  </a:lnTo>
                  <a:lnTo>
                    <a:pt x="5587466" y="259600"/>
                  </a:lnTo>
                  <a:lnTo>
                    <a:pt x="5587403" y="259054"/>
                  </a:lnTo>
                  <a:lnTo>
                    <a:pt x="5587301" y="258292"/>
                  </a:lnTo>
                  <a:lnTo>
                    <a:pt x="5587187" y="257327"/>
                  </a:lnTo>
                  <a:lnTo>
                    <a:pt x="5587136" y="256946"/>
                  </a:lnTo>
                  <a:lnTo>
                    <a:pt x="5587035" y="256120"/>
                  </a:lnTo>
                  <a:lnTo>
                    <a:pt x="5586946" y="255409"/>
                  </a:lnTo>
                  <a:lnTo>
                    <a:pt x="5586755" y="253911"/>
                  </a:lnTo>
                  <a:lnTo>
                    <a:pt x="5586387" y="252018"/>
                  </a:lnTo>
                  <a:lnTo>
                    <a:pt x="5584101" y="249745"/>
                  </a:lnTo>
                  <a:lnTo>
                    <a:pt x="5580316" y="250507"/>
                  </a:lnTo>
                  <a:lnTo>
                    <a:pt x="5573192" y="251625"/>
                  </a:lnTo>
                  <a:lnTo>
                    <a:pt x="5534965" y="255409"/>
                  </a:lnTo>
                  <a:lnTo>
                    <a:pt x="5472760" y="258775"/>
                  </a:lnTo>
                  <a:lnTo>
                    <a:pt x="5463857" y="259054"/>
                  </a:lnTo>
                  <a:lnTo>
                    <a:pt x="5464416" y="259054"/>
                  </a:lnTo>
                  <a:lnTo>
                    <a:pt x="5443893" y="259600"/>
                  </a:lnTo>
                  <a:lnTo>
                    <a:pt x="5443906" y="258775"/>
                  </a:lnTo>
                  <a:lnTo>
                    <a:pt x="5444033" y="254292"/>
                  </a:lnTo>
                  <a:lnTo>
                    <a:pt x="5444160" y="249745"/>
                  </a:lnTo>
                  <a:lnTo>
                    <a:pt x="5445023" y="217538"/>
                  </a:lnTo>
                  <a:lnTo>
                    <a:pt x="5445404" y="207683"/>
                  </a:lnTo>
                  <a:lnTo>
                    <a:pt x="5445442" y="205879"/>
                  </a:lnTo>
                  <a:lnTo>
                    <a:pt x="5445544" y="201002"/>
                  </a:lnTo>
                  <a:lnTo>
                    <a:pt x="5445785" y="189484"/>
                  </a:lnTo>
                  <a:lnTo>
                    <a:pt x="5446534" y="179641"/>
                  </a:lnTo>
                  <a:lnTo>
                    <a:pt x="5446534" y="175844"/>
                  </a:lnTo>
                  <a:lnTo>
                    <a:pt x="5417363" y="175844"/>
                  </a:lnTo>
                  <a:lnTo>
                    <a:pt x="5420398" y="183426"/>
                  </a:lnTo>
                  <a:lnTo>
                    <a:pt x="5421528" y="194411"/>
                  </a:lnTo>
                  <a:lnTo>
                    <a:pt x="5422189" y="201002"/>
                  </a:lnTo>
                  <a:lnTo>
                    <a:pt x="5422519" y="205879"/>
                  </a:lnTo>
                  <a:lnTo>
                    <a:pt x="5422646" y="217538"/>
                  </a:lnTo>
                  <a:lnTo>
                    <a:pt x="5422671" y="259981"/>
                  </a:lnTo>
                  <a:lnTo>
                    <a:pt x="5417667" y="260121"/>
                  </a:lnTo>
                  <a:lnTo>
                    <a:pt x="5331866" y="260121"/>
                  </a:lnTo>
                  <a:lnTo>
                    <a:pt x="5302250" y="259435"/>
                  </a:lnTo>
                  <a:lnTo>
                    <a:pt x="5293245" y="259054"/>
                  </a:lnTo>
                  <a:lnTo>
                    <a:pt x="5286235" y="258432"/>
                  </a:lnTo>
                  <a:lnTo>
                    <a:pt x="5277523" y="257327"/>
                  </a:lnTo>
                  <a:lnTo>
                    <a:pt x="5275631" y="256946"/>
                  </a:lnTo>
                  <a:lnTo>
                    <a:pt x="5274208" y="259435"/>
                  </a:lnTo>
                  <a:lnTo>
                    <a:pt x="5274297" y="259981"/>
                  </a:lnTo>
                  <a:lnTo>
                    <a:pt x="5274373" y="260121"/>
                  </a:lnTo>
                  <a:lnTo>
                    <a:pt x="5274488" y="260362"/>
                  </a:lnTo>
                  <a:lnTo>
                    <a:pt x="5275999" y="266801"/>
                  </a:lnTo>
                  <a:lnTo>
                    <a:pt x="5278272" y="275513"/>
                  </a:lnTo>
                  <a:lnTo>
                    <a:pt x="5279923" y="280060"/>
                  </a:lnTo>
                  <a:lnTo>
                    <a:pt x="5280545" y="281952"/>
                  </a:lnTo>
                  <a:lnTo>
                    <a:pt x="5283581" y="284226"/>
                  </a:lnTo>
                  <a:lnTo>
                    <a:pt x="5287746" y="283857"/>
                  </a:lnTo>
                  <a:lnTo>
                    <a:pt x="5300573" y="282511"/>
                  </a:lnTo>
                  <a:lnTo>
                    <a:pt x="5310721" y="281673"/>
                  </a:lnTo>
                  <a:lnTo>
                    <a:pt x="5323510" y="280974"/>
                  </a:lnTo>
                  <a:lnTo>
                    <a:pt x="5380596" y="278612"/>
                  </a:lnTo>
                  <a:lnTo>
                    <a:pt x="5451526" y="277025"/>
                  </a:lnTo>
                  <a:lnTo>
                    <a:pt x="5468518" y="276771"/>
                  </a:lnTo>
                  <a:lnTo>
                    <a:pt x="5572658" y="276771"/>
                  </a:lnTo>
                  <a:lnTo>
                    <a:pt x="5581828" y="277025"/>
                  </a:lnTo>
                  <a:lnTo>
                    <a:pt x="5586755" y="277025"/>
                  </a:lnTo>
                  <a:lnTo>
                    <a:pt x="5586958" y="276771"/>
                  </a:lnTo>
                  <a:lnTo>
                    <a:pt x="5589028" y="274002"/>
                  </a:lnTo>
                  <a:lnTo>
                    <a:pt x="5589028" y="272110"/>
                  </a:lnTo>
                  <a:close/>
                </a:path>
                <a:path w="6884034" h="969009">
                  <a:moveTo>
                    <a:pt x="5862269" y="672007"/>
                  </a:moveTo>
                  <a:lnTo>
                    <a:pt x="5840984" y="636841"/>
                  </a:lnTo>
                  <a:lnTo>
                    <a:pt x="5838444" y="634504"/>
                  </a:lnTo>
                  <a:lnTo>
                    <a:pt x="5838444" y="674547"/>
                  </a:lnTo>
                  <a:lnTo>
                    <a:pt x="5838329" y="678510"/>
                  </a:lnTo>
                  <a:lnTo>
                    <a:pt x="5838114" y="684949"/>
                  </a:lnTo>
                  <a:lnTo>
                    <a:pt x="5838012" y="687222"/>
                  </a:lnTo>
                  <a:lnTo>
                    <a:pt x="5837974" y="687984"/>
                  </a:lnTo>
                  <a:lnTo>
                    <a:pt x="5837440" y="698792"/>
                  </a:lnTo>
                  <a:lnTo>
                    <a:pt x="5810326" y="729462"/>
                  </a:lnTo>
                  <a:lnTo>
                    <a:pt x="5777687" y="735634"/>
                  </a:lnTo>
                  <a:lnTo>
                    <a:pt x="5781840" y="735634"/>
                  </a:lnTo>
                  <a:lnTo>
                    <a:pt x="5739358" y="731202"/>
                  </a:lnTo>
                  <a:lnTo>
                    <a:pt x="5711088" y="701433"/>
                  </a:lnTo>
                  <a:lnTo>
                    <a:pt x="5710821" y="687984"/>
                  </a:lnTo>
                  <a:lnTo>
                    <a:pt x="5710936" y="678510"/>
                  </a:lnTo>
                  <a:lnTo>
                    <a:pt x="5733885" y="647915"/>
                  </a:lnTo>
                  <a:lnTo>
                    <a:pt x="5776404" y="637146"/>
                  </a:lnTo>
                  <a:lnTo>
                    <a:pt x="5785599" y="636841"/>
                  </a:lnTo>
                  <a:lnTo>
                    <a:pt x="5825515" y="650697"/>
                  </a:lnTo>
                  <a:lnTo>
                    <a:pt x="5837809" y="668820"/>
                  </a:lnTo>
                  <a:lnTo>
                    <a:pt x="5838444" y="674547"/>
                  </a:lnTo>
                  <a:lnTo>
                    <a:pt x="5838444" y="634504"/>
                  </a:lnTo>
                  <a:lnTo>
                    <a:pt x="5838253" y="634326"/>
                  </a:lnTo>
                  <a:lnTo>
                    <a:pt x="5798934" y="619645"/>
                  </a:lnTo>
                  <a:lnTo>
                    <a:pt x="5789561" y="619061"/>
                  </a:lnTo>
                  <a:lnTo>
                    <a:pt x="5764809" y="619645"/>
                  </a:lnTo>
                  <a:lnTo>
                    <a:pt x="5761736" y="619645"/>
                  </a:lnTo>
                  <a:lnTo>
                    <a:pt x="5719394" y="634060"/>
                  </a:lnTo>
                  <a:lnTo>
                    <a:pt x="5692648" y="662101"/>
                  </a:lnTo>
                  <a:lnTo>
                    <a:pt x="5687873" y="676351"/>
                  </a:lnTo>
                  <a:lnTo>
                    <a:pt x="5687873" y="700481"/>
                  </a:lnTo>
                  <a:lnTo>
                    <a:pt x="5712180" y="738593"/>
                  </a:lnTo>
                  <a:lnTo>
                    <a:pt x="5751169" y="754037"/>
                  </a:lnTo>
                  <a:lnTo>
                    <a:pt x="5759285" y="754672"/>
                  </a:lnTo>
                  <a:lnTo>
                    <a:pt x="5774855" y="754672"/>
                  </a:lnTo>
                  <a:lnTo>
                    <a:pt x="5791289" y="754037"/>
                  </a:lnTo>
                  <a:lnTo>
                    <a:pt x="5790146" y="754037"/>
                  </a:lnTo>
                  <a:lnTo>
                    <a:pt x="5799175" y="752919"/>
                  </a:lnTo>
                  <a:lnTo>
                    <a:pt x="5837326" y="735977"/>
                  </a:lnTo>
                  <a:lnTo>
                    <a:pt x="5860262" y="704799"/>
                  </a:lnTo>
                  <a:lnTo>
                    <a:pt x="5862180" y="676351"/>
                  </a:lnTo>
                  <a:lnTo>
                    <a:pt x="5862269" y="672007"/>
                  </a:lnTo>
                  <a:close/>
                </a:path>
                <a:path w="6884034" h="969009">
                  <a:moveTo>
                    <a:pt x="5875223" y="54521"/>
                  </a:moveTo>
                  <a:lnTo>
                    <a:pt x="5853938" y="19354"/>
                  </a:lnTo>
                  <a:lnTo>
                    <a:pt x="5851398" y="17018"/>
                  </a:lnTo>
                  <a:lnTo>
                    <a:pt x="5851398" y="57061"/>
                  </a:lnTo>
                  <a:lnTo>
                    <a:pt x="5851283" y="61023"/>
                  </a:lnTo>
                  <a:lnTo>
                    <a:pt x="5851068" y="67462"/>
                  </a:lnTo>
                  <a:lnTo>
                    <a:pt x="5850966" y="69735"/>
                  </a:lnTo>
                  <a:lnTo>
                    <a:pt x="5850928" y="70497"/>
                  </a:lnTo>
                  <a:lnTo>
                    <a:pt x="5850394" y="81305"/>
                  </a:lnTo>
                  <a:lnTo>
                    <a:pt x="5823280" y="111975"/>
                  </a:lnTo>
                  <a:lnTo>
                    <a:pt x="5790641" y="118148"/>
                  </a:lnTo>
                  <a:lnTo>
                    <a:pt x="5794794" y="118148"/>
                  </a:lnTo>
                  <a:lnTo>
                    <a:pt x="5752312" y="113715"/>
                  </a:lnTo>
                  <a:lnTo>
                    <a:pt x="5724042" y="83947"/>
                  </a:lnTo>
                  <a:lnTo>
                    <a:pt x="5723775" y="70497"/>
                  </a:lnTo>
                  <a:lnTo>
                    <a:pt x="5723890" y="61023"/>
                  </a:lnTo>
                  <a:lnTo>
                    <a:pt x="5746839" y="30429"/>
                  </a:lnTo>
                  <a:lnTo>
                    <a:pt x="5789358" y="19659"/>
                  </a:lnTo>
                  <a:lnTo>
                    <a:pt x="5798553" y="19354"/>
                  </a:lnTo>
                  <a:lnTo>
                    <a:pt x="5838469" y="33210"/>
                  </a:lnTo>
                  <a:lnTo>
                    <a:pt x="5850763" y="51333"/>
                  </a:lnTo>
                  <a:lnTo>
                    <a:pt x="5851398" y="57061"/>
                  </a:lnTo>
                  <a:lnTo>
                    <a:pt x="5851398" y="17018"/>
                  </a:lnTo>
                  <a:lnTo>
                    <a:pt x="5851207" y="16840"/>
                  </a:lnTo>
                  <a:lnTo>
                    <a:pt x="5811888" y="2159"/>
                  </a:lnTo>
                  <a:lnTo>
                    <a:pt x="5802515" y="1574"/>
                  </a:lnTo>
                  <a:lnTo>
                    <a:pt x="5777763" y="2159"/>
                  </a:lnTo>
                  <a:lnTo>
                    <a:pt x="5774690" y="2159"/>
                  </a:lnTo>
                  <a:lnTo>
                    <a:pt x="5732348" y="16573"/>
                  </a:lnTo>
                  <a:lnTo>
                    <a:pt x="5705602" y="44615"/>
                  </a:lnTo>
                  <a:lnTo>
                    <a:pt x="5700827" y="58864"/>
                  </a:lnTo>
                  <a:lnTo>
                    <a:pt x="5700827" y="82994"/>
                  </a:lnTo>
                  <a:lnTo>
                    <a:pt x="5725134" y="121107"/>
                  </a:lnTo>
                  <a:lnTo>
                    <a:pt x="5764123" y="136550"/>
                  </a:lnTo>
                  <a:lnTo>
                    <a:pt x="5772239" y="137185"/>
                  </a:lnTo>
                  <a:lnTo>
                    <a:pt x="5787809" y="137185"/>
                  </a:lnTo>
                  <a:lnTo>
                    <a:pt x="5804243" y="136550"/>
                  </a:lnTo>
                  <a:lnTo>
                    <a:pt x="5803100" y="136550"/>
                  </a:lnTo>
                  <a:lnTo>
                    <a:pt x="5812129" y="135432"/>
                  </a:lnTo>
                  <a:lnTo>
                    <a:pt x="5850280" y="118491"/>
                  </a:lnTo>
                  <a:lnTo>
                    <a:pt x="5873216" y="87312"/>
                  </a:lnTo>
                  <a:lnTo>
                    <a:pt x="5875134" y="58864"/>
                  </a:lnTo>
                  <a:lnTo>
                    <a:pt x="5875223" y="54521"/>
                  </a:lnTo>
                  <a:close/>
                </a:path>
                <a:path w="6884034" h="969009">
                  <a:moveTo>
                    <a:pt x="5883618" y="952881"/>
                  </a:moveTo>
                  <a:lnTo>
                    <a:pt x="5883237" y="948715"/>
                  </a:lnTo>
                  <a:lnTo>
                    <a:pt x="5880874" y="935418"/>
                  </a:lnTo>
                  <a:lnTo>
                    <a:pt x="5880836" y="935215"/>
                  </a:lnTo>
                  <a:lnTo>
                    <a:pt x="5880747" y="934694"/>
                  </a:lnTo>
                  <a:lnTo>
                    <a:pt x="5880417" y="932840"/>
                  </a:lnTo>
                  <a:lnTo>
                    <a:pt x="5879820" y="929767"/>
                  </a:lnTo>
                  <a:lnTo>
                    <a:pt x="5877547" y="927493"/>
                  </a:lnTo>
                  <a:lnTo>
                    <a:pt x="5868022" y="929373"/>
                  </a:lnTo>
                  <a:lnTo>
                    <a:pt x="5863412" y="930122"/>
                  </a:lnTo>
                  <a:lnTo>
                    <a:pt x="5824855" y="933843"/>
                  </a:lnTo>
                  <a:lnTo>
                    <a:pt x="5782818" y="935418"/>
                  </a:lnTo>
                  <a:lnTo>
                    <a:pt x="5731268" y="935418"/>
                  </a:lnTo>
                  <a:lnTo>
                    <a:pt x="5723534" y="935215"/>
                  </a:lnTo>
                  <a:lnTo>
                    <a:pt x="5724156" y="935215"/>
                  </a:lnTo>
                  <a:lnTo>
                    <a:pt x="5718530" y="935024"/>
                  </a:lnTo>
                  <a:lnTo>
                    <a:pt x="5719000" y="935024"/>
                  </a:lnTo>
                  <a:lnTo>
                    <a:pt x="5712701" y="934694"/>
                  </a:lnTo>
                  <a:lnTo>
                    <a:pt x="5707773" y="931278"/>
                  </a:lnTo>
                  <a:lnTo>
                    <a:pt x="5707824" y="886180"/>
                  </a:lnTo>
                  <a:lnTo>
                    <a:pt x="5708154" y="875563"/>
                  </a:lnTo>
                  <a:lnTo>
                    <a:pt x="5708421" y="869505"/>
                  </a:lnTo>
                  <a:lnTo>
                    <a:pt x="5708535" y="863447"/>
                  </a:lnTo>
                  <a:lnTo>
                    <a:pt x="5706630" y="863066"/>
                  </a:lnTo>
                  <a:lnTo>
                    <a:pt x="5705881" y="863066"/>
                  </a:lnTo>
                  <a:lnTo>
                    <a:pt x="5695645" y="862304"/>
                  </a:lnTo>
                  <a:lnTo>
                    <a:pt x="5684659" y="861923"/>
                  </a:lnTo>
                  <a:lnTo>
                    <a:pt x="5678970" y="861923"/>
                  </a:lnTo>
                  <a:lnTo>
                    <a:pt x="5679084" y="862304"/>
                  </a:lnTo>
                  <a:lnTo>
                    <a:pt x="5681243" y="869505"/>
                  </a:lnTo>
                  <a:lnTo>
                    <a:pt x="5683897" y="886180"/>
                  </a:lnTo>
                  <a:lnTo>
                    <a:pt x="5684012" y="927493"/>
                  </a:lnTo>
                  <a:lnTo>
                    <a:pt x="5684126" y="932840"/>
                  </a:lnTo>
                  <a:lnTo>
                    <a:pt x="5684190" y="935418"/>
                  </a:lnTo>
                  <a:lnTo>
                    <a:pt x="5684317" y="941184"/>
                  </a:lnTo>
                  <a:lnTo>
                    <a:pt x="5687263" y="950747"/>
                  </a:lnTo>
                  <a:lnTo>
                    <a:pt x="5695251" y="954265"/>
                  </a:lnTo>
                  <a:lnTo>
                    <a:pt x="5707138" y="954659"/>
                  </a:lnTo>
                  <a:lnTo>
                    <a:pt x="5754903" y="954659"/>
                  </a:lnTo>
                  <a:lnTo>
                    <a:pt x="5778792" y="954265"/>
                  </a:lnTo>
                  <a:lnTo>
                    <a:pt x="5777115" y="954265"/>
                  </a:lnTo>
                  <a:lnTo>
                    <a:pt x="5846445" y="952881"/>
                  </a:lnTo>
                  <a:lnTo>
                    <a:pt x="5883618" y="952881"/>
                  </a:lnTo>
                  <a:close/>
                </a:path>
                <a:path w="6884034" h="969009">
                  <a:moveTo>
                    <a:pt x="5896572" y="335394"/>
                  </a:moveTo>
                  <a:lnTo>
                    <a:pt x="5896191" y="331228"/>
                  </a:lnTo>
                  <a:lnTo>
                    <a:pt x="5893828" y="317931"/>
                  </a:lnTo>
                  <a:lnTo>
                    <a:pt x="5893790" y="317728"/>
                  </a:lnTo>
                  <a:lnTo>
                    <a:pt x="5893701" y="317207"/>
                  </a:lnTo>
                  <a:lnTo>
                    <a:pt x="5893371" y="315353"/>
                  </a:lnTo>
                  <a:lnTo>
                    <a:pt x="5892774" y="312280"/>
                  </a:lnTo>
                  <a:lnTo>
                    <a:pt x="5890501" y="310007"/>
                  </a:lnTo>
                  <a:lnTo>
                    <a:pt x="5880976" y="311886"/>
                  </a:lnTo>
                  <a:lnTo>
                    <a:pt x="5876366" y="312635"/>
                  </a:lnTo>
                  <a:lnTo>
                    <a:pt x="5837809" y="316357"/>
                  </a:lnTo>
                  <a:lnTo>
                    <a:pt x="5795772" y="317931"/>
                  </a:lnTo>
                  <a:lnTo>
                    <a:pt x="5744222" y="317931"/>
                  </a:lnTo>
                  <a:lnTo>
                    <a:pt x="5736488" y="317728"/>
                  </a:lnTo>
                  <a:lnTo>
                    <a:pt x="5737110" y="317728"/>
                  </a:lnTo>
                  <a:lnTo>
                    <a:pt x="5731484" y="317538"/>
                  </a:lnTo>
                  <a:lnTo>
                    <a:pt x="5731954" y="317538"/>
                  </a:lnTo>
                  <a:lnTo>
                    <a:pt x="5725655" y="317207"/>
                  </a:lnTo>
                  <a:lnTo>
                    <a:pt x="5720727" y="313791"/>
                  </a:lnTo>
                  <a:lnTo>
                    <a:pt x="5720778" y="268693"/>
                  </a:lnTo>
                  <a:lnTo>
                    <a:pt x="5721108" y="258076"/>
                  </a:lnTo>
                  <a:lnTo>
                    <a:pt x="5721375" y="252018"/>
                  </a:lnTo>
                  <a:lnTo>
                    <a:pt x="5721489" y="245960"/>
                  </a:lnTo>
                  <a:lnTo>
                    <a:pt x="5719584" y="245579"/>
                  </a:lnTo>
                  <a:lnTo>
                    <a:pt x="5718835" y="245579"/>
                  </a:lnTo>
                  <a:lnTo>
                    <a:pt x="5708599" y="244817"/>
                  </a:lnTo>
                  <a:lnTo>
                    <a:pt x="5697613" y="244436"/>
                  </a:lnTo>
                  <a:lnTo>
                    <a:pt x="5691924" y="244436"/>
                  </a:lnTo>
                  <a:lnTo>
                    <a:pt x="5692038" y="244817"/>
                  </a:lnTo>
                  <a:lnTo>
                    <a:pt x="5694197" y="252018"/>
                  </a:lnTo>
                  <a:lnTo>
                    <a:pt x="5696851" y="268693"/>
                  </a:lnTo>
                  <a:lnTo>
                    <a:pt x="5696966" y="310007"/>
                  </a:lnTo>
                  <a:lnTo>
                    <a:pt x="5697080" y="315353"/>
                  </a:lnTo>
                  <a:lnTo>
                    <a:pt x="5697144" y="317931"/>
                  </a:lnTo>
                  <a:lnTo>
                    <a:pt x="5697271" y="323697"/>
                  </a:lnTo>
                  <a:lnTo>
                    <a:pt x="5700217" y="333260"/>
                  </a:lnTo>
                  <a:lnTo>
                    <a:pt x="5708205" y="336778"/>
                  </a:lnTo>
                  <a:lnTo>
                    <a:pt x="5720092" y="337172"/>
                  </a:lnTo>
                  <a:lnTo>
                    <a:pt x="5767857" y="337172"/>
                  </a:lnTo>
                  <a:lnTo>
                    <a:pt x="5791746" y="336778"/>
                  </a:lnTo>
                  <a:lnTo>
                    <a:pt x="5790069" y="336778"/>
                  </a:lnTo>
                  <a:lnTo>
                    <a:pt x="5859399" y="335394"/>
                  </a:lnTo>
                  <a:lnTo>
                    <a:pt x="5896572" y="335394"/>
                  </a:lnTo>
                  <a:close/>
                </a:path>
                <a:path w="6884034" h="969009">
                  <a:moveTo>
                    <a:pt x="5934392" y="810387"/>
                  </a:moveTo>
                  <a:lnTo>
                    <a:pt x="5934329" y="809345"/>
                  </a:lnTo>
                  <a:lnTo>
                    <a:pt x="5934024" y="805078"/>
                  </a:lnTo>
                  <a:lnTo>
                    <a:pt x="5932703" y="795426"/>
                  </a:lnTo>
                  <a:lnTo>
                    <a:pt x="5932665" y="795159"/>
                  </a:lnTo>
                  <a:lnTo>
                    <a:pt x="5932551" y="794321"/>
                  </a:lnTo>
                  <a:lnTo>
                    <a:pt x="5932449" y="793597"/>
                  </a:lnTo>
                  <a:lnTo>
                    <a:pt x="5932360" y="792924"/>
                  </a:lnTo>
                  <a:lnTo>
                    <a:pt x="5932259" y="792175"/>
                  </a:lnTo>
                  <a:lnTo>
                    <a:pt x="5932157" y="791438"/>
                  </a:lnTo>
                  <a:lnTo>
                    <a:pt x="5931738" y="788403"/>
                  </a:lnTo>
                  <a:lnTo>
                    <a:pt x="5931370" y="786511"/>
                  </a:lnTo>
                  <a:lnTo>
                    <a:pt x="5929096" y="784237"/>
                  </a:lnTo>
                  <a:lnTo>
                    <a:pt x="5925299" y="784999"/>
                  </a:lnTo>
                  <a:lnTo>
                    <a:pt x="5919330" y="786117"/>
                  </a:lnTo>
                  <a:lnTo>
                    <a:pt x="5878779" y="789876"/>
                  </a:lnTo>
                  <a:lnTo>
                    <a:pt x="5832500" y="792175"/>
                  </a:lnTo>
                  <a:lnTo>
                    <a:pt x="5794387" y="793597"/>
                  </a:lnTo>
                  <a:lnTo>
                    <a:pt x="5794730" y="793597"/>
                  </a:lnTo>
                  <a:lnTo>
                    <a:pt x="5728995" y="795159"/>
                  </a:lnTo>
                  <a:lnTo>
                    <a:pt x="5711660" y="795159"/>
                  </a:lnTo>
                  <a:lnTo>
                    <a:pt x="5687796" y="795426"/>
                  </a:lnTo>
                  <a:lnTo>
                    <a:pt x="5675782" y="795426"/>
                  </a:lnTo>
                  <a:lnTo>
                    <a:pt x="5663489" y="795159"/>
                  </a:lnTo>
                  <a:lnTo>
                    <a:pt x="5664251" y="795159"/>
                  </a:lnTo>
                  <a:lnTo>
                    <a:pt x="5634888" y="794042"/>
                  </a:lnTo>
                  <a:lnTo>
                    <a:pt x="5635155" y="794042"/>
                  </a:lnTo>
                  <a:lnTo>
                    <a:pt x="5626862" y="793597"/>
                  </a:lnTo>
                  <a:lnTo>
                    <a:pt x="5619851" y="792924"/>
                  </a:lnTo>
                  <a:lnTo>
                    <a:pt x="5610466" y="791730"/>
                  </a:lnTo>
                  <a:lnTo>
                    <a:pt x="5610707" y="791730"/>
                  </a:lnTo>
                  <a:lnTo>
                    <a:pt x="5609234" y="791438"/>
                  </a:lnTo>
                  <a:lnTo>
                    <a:pt x="5607748" y="794042"/>
                  </a:lnTo>
                  <a:lnTo>
                    <a:pt x="5607837" y="794321"/>
                  </a:lnTo>
                  <a:lnTo>
                    <a:pt x="5608104" y="794842"/>
                  </a:lnTo>
                  <a:lnTo>
                    <a:pt x="5608180" y="795159"/>
                  </a:lnTo>
                  <a:lnTo>
                    <a:pt x="5608244" y="795426"/>
                  </a:lnTo>
                  <a:lnTo>
                    <a:pt x="5609615" y="801293"/>
                  </a:lnTo>
                  <a:lnTo>
                    <a:pt x="5611876" y="809574"/>
                  </a:lnTo>
                  <a:lnTo>
                    <a:pt x="5613463" y="813955"/>
                  </a:lnTo>
                  <a:lnTo>
                    <a:pt x="5614162" y="816076"/>
                  </a:lnTo>
                  <a:lnTo>
                    <a:pt x="5617197" y="818349"/>
                  </a:lnTo>
                  <a:lnTo>
                    <a:pt x="5621363" y="817968"/>
                  </a:lnTo>
                  <a:lnTo>
                    <a:pt x="5630799" y="816851"/>
                  </a:lnTo>
                  <a:lnTo>
                    <a:pt x="5639295" y="816076"/>
                  </a:lnTo>
                  <a:lnTo>
                    <a:pt x="5639714" y="816076"/>
                  </a:lnTo>
                  <a:lnTo>
                    <a:pt x="5648655" y="815543"/>
                  </a:lnTo>
                  <a:lnTo>
                    <a:pt x="5682310" y="813955"/>
                  </a:lnTo>
                  <a:lnTo>
                    <a:pt x="5729376" y="812279"/>
                  </a:lnTo>
                  <a:lnTo>
                    <a:pt x="5729478" y="813955"/>
                  </a:lnTo>
                  <a:lnTo>
                    <a:pt x="5729592" y="816076"/>
                  </a:lnTo>
                  <a:lnTo>
                    <a:pt x="5729706" y="817968"/>
                  </a:lnTo>
                  <a:lnTo>
                    <a:pt x="5729808" y="819734"/>
                  </a:lnTo>
                  <a:lnTo>
                    <a:pt x="5730011" y="825004"/>
                  </a:lnTo>
                  <a:lnTo>
                    <a:pt x="5729948" y="839000"/>
                  </a:lnTo>
                  <a:lnTo>
                    <a:pt x="5729821" y="847407"/>
                  </a:lnTo>
                  <a:lnTo>
                    <a:pt x="5729681" y="853020"/>
                  </a:lnTo>
                  <a:lnTo>
                    <a:pt x="5729592" y="854976"/>
                  </a:lnTo>
                  <a:lnTo>
                    <a:pt x="5729440" y="858342"/>
                  </a:lnTo>
                  <a:lnTo>
                    <a:pt x="5728233" y="878598"/>
                  </a:lnTo>
                  <a:lnTo>
                    <a:pt x="5727192" y="886942"/>
                  </a:lnTo>
                  <a:lnTo>
                    <a:pt x="5727103" y="889596"/>
                  </a:lnTo>
                  <a:lnTo>
                    <a:pt x="5728614" y="889596"/>
                  </a:lnTo>
                  <a:lnTo>
                    <a:pt x="5750598" y="888072"/>
                  </a:lnTo>
                  <a:lnTo>
                    <a:pt x="5750674" y="887323"/>
                  </a:lnTo>
                  <a:lnTo>
                    <a:pt x="5750801" y="886180"/>
                  </a:lnTo>
                  <a:lnTo>
                    <a:pt x="5751728" y="877468"/>
                  </a:lnTo>
                  <a:lnTo>
                    <a:pt x="5752617" y="868210"/>
                  </a:lnTo>
                  <a:lnTo>
                    <a:pt x="5752719" y="866851"/>
                  </a:lnTo>
                  <a:lnTo>
                    <a:pt x="5753112" y="861733"/>
                  </a:lnTo>
                  <a:lnTo>
                    <a:pt x="5754001" y="812279"/>
                  </a:lnTo>
                  <a:lnTo>
                    <a:pt x="5754001" y="811517"/>
                  </a:lnTo>
                  <a:lnTo>
                    <a:pt x="5818429" y="810006"/>
                  </a:lnTo>
                  <a:lnTo>
                    <a:pt x="5818429" y="888453"/>
                  </a:lnTo>
                  <a:lnTo>
                    <a:pt x="5819953" y="888453"/>
                  </a:lnTo>
                  <a:lnTo>
                    <a:pt x="5838520" y="887323"/>
                  </a:lnTo>
                  <a:lnTo>
                    <a:pt x="5842305" y="886942"/>
                  </a:lnTo>
                  <a:lnTo>
                    <a:pt x="5842305" y="810006"/>
                  </a:lnTo>
                  <a:lnTo>
                    <a:pt x="5842305" y="809574"/>
                  </a:lnTo>
                  <a:lnTo>
                    <a:pt x="5855855" y="809574"/>
                  </a:lnTo>
                  <a:lnTo>
                    <a:pt x="5869902" y="809345"/>
                  </a:lnTo>
                  <a:lnTo>
                    <a:pt x="5914047" y="809345"/>
                  </a:lnTo>
                  <a:lnTo>
                    <a:pt x="5919711" y="809574"/>
                  </a:lnTo>
                  <a:lnTo>
                    <a:pt x="5926823" y="810006"/>
                  </a:lnTo>
                  <a:lnTo>
                    <a:pt x="5934392" y="810387"/>
                  </a:lnTo>
                  <a:close/>
                </a:path>
                <a:path w="6884034" h="969009">
                  <a:moveTo>
                    <a:pt x="5947346" y="192900"/>
                  </a:moveTo>
                  <a:lnTo>
                    <a:pt x="5947283" y="191858"/>
                  </a:lnTo>
                  <a:lnTo>
                    <a:pt x="5946978" y="187591"/>
                  </a:lnTo>
                  <a:lnTo>
                    <a:pt x="5945657" y="177939"/>
                  </a:lnTo>
                  <a:lnTo>
                    <a:pt x="5945619" y="177673"/>
                  </a:lnTo>
                  <a:lnTo>
                    <a:pt x="5945505" y="176834"/>
                  </a:lnTo>
                  <a:lnTo>
                    <a:pt x="5945403" y="176110"/>
                  </a:lnTo>
                  <a:lnTo>
                    <a:pt x="5945314" y="175437"/>
                  </a:lnTo>
                  <a:lnTo>
                    <a:pt x="5945213" y="174688"/>
                  </a:lnTo>
                  <a:lnTo>
                    <a:pt x="5945111" y="173951"/>
                  </a:lnTo>
                  <a:lnTo>
                    <a:pt x="5944692" y="170916"/>
                  </a:lnTo>
                  <a:lnTo>
                    <a:pt x="5944324" y="169024"/>
                  </a:lnTo>
                  <a:lnTo>
                    <a:pt x="5942050" y="166751"/>
                  </a:lnTo>
                  <a:lnTo>
                    <a:pt x="5938253" y="167513"/>
                  </a:lnTo>
                  <a:lnTo>
                    <a:pt x="5932284" y="168630"/>
                  </a:lnTo>
                  <a:lnTo>
                    <a:pt x="5891733" y="172389"/>
                  </a:lnTo>
                  <a:lnTo>
                    <a:pt x="5845454" y="174688"/>
                  </a:lnTo>
                  <a:lnTo>
                    <a:pt x="5807341" y="176110"/>
                  </a:lnTo>
                  <a:lnTo>
                    <a:pt x="5807684" y="176110"/>
                  </a:lnTo>
                  <a:lnTo>
                    <a:pt x="5741949" y="177673"/>
                  </a:lnTo>
                  <a:lnTo>
                    <a:pt x="5724614" y="177673"/>
                  </a:lnTo>
                  <a:lnTo>
                    <a:pt x="5700750" y="177939"/>
                  </a:lnTo>
                  <a:lnTo>
                    <a:pt x="5688736" y="177939"/>
                  </a:lnTo>
                  <a:lnTo>
                    <a:pt x="5676443" y="177673"/>
                  </a:lnTo>
                  <a:lnTo>
                    <a:pt x="5677205" y="177673"/>
                  </a:lnTo>
                  <a:lnTo>
                    <a:pt x="5647842" y="176555"/>
                  </a:lnTo>
                  <a:lnTo>
                    <a:pt x="5648109" y="176555"/>
                  </a:lnTo>
                  <a:lnTo>
                    <a:pt x="5639816" y="176110"/>
                  </a:lnTo>
                  <a:lnTo>
                    <a:pt x="5632805" y="175437"/>
                  </a:lnTo>
                  <a:lnTo>
                    <a:pt x="5623420" y="174244"/>
                  </a:lnTo>
                  <a:lnTo>
                    <a:pt x="5623661" y="174244"/>
                  </a:lnTo>
                  <a:lnTo>
                    <a:pt x="5622188" y="173951"/>
                  </a:lnTo>
                  <a:lnTo>
                    <a:pt x="5620702" y="176555"/>
                  </a:lnTo>
                  <a:lnTo>
                    <a:pt x="5620791" y="176834"/>
                  </a:lnTo>
                  <a:lnTo>
                    <a:pt x="5621058" y="177355"/>
                  </a:lnTo>
                  <a:lnTo>
                    <a:pt x="5621134" y="177673"/>
                  </a:lnTo>
                  <a:lnTo>
                    <a:pt x="5621198" y="177939"/>
                  </a:lnTo>
                  <a:lnTo>
                    <a:pt x="5622569" y="183807"/>
                  </a:lnTo>
                  <a:lnTo>
                    <a:pt x="5624830" y="192087"/>
                  </a:lnTo>
                  <a:lnTo>
                    <a:pt x="5626417" y="196469"/>
                  </a:lnTo>
                  <a:lnTo>
                    <a:pt x="5627116" y="198589"/>
                  </a:lnTo>
                  <a:lnTo>
                    <a:pt x="5630151" y="200863"/>
                  </a:lnTo>
                  <a:lnTo>
                    <a:pt x="5634317" y="200482"/>
                  </a:lnTo>
                  <a:lnTo>
                    <a:pt x="5643753" y="199364"/>
                  </a:lnTo>
                  <a:lnTo>
                    <a:pt x="5652249" y="198589"/>
                  </a:lnTo>
                  <a:lnTo>
                    <a:pt x="5652668" y="198589"/>
                  </a:lnTo>
                  <a:lnTo>
                    <a:pt x="5661609" y="198056"/>
                  </a:lnTo>
                  <a:lnTo>
                    <a:pt x="5695264" y="196469"/>
                  </a:lnTo>
                  <a:lnTo>
                    <a:pt x="5742330" y="194792"/>
                  </a:lnTo>
                  <a:lnTo>
                    <a:pt x="5742432" y="196469"/>
                  </a:lnTo>
                  <a:lnTo>
                    <a:pt x="5742546" y="198589"/>
                  </a:lnTo>
                  <a:lnTo>
                    <a:pt x="5742660" y="200482"/>
                  </a:lnTo>
                  <a:lnTo>
                    <a:pt x="5742762" y="202247"/>
                  </a:lnTo>
                  <a:lnTo>
                    <a:pt x="5742965" y="207518"/>
                  </a:lnTo>
                  <a:lnTo>
                    <a:pt x="5742902" y="221513"/>
                  </a:lnTo>
                  <a:lnTo>
                    <a:pt x="5742775" y="229920"/>
                  </a:lnTo>
                  <a:lnTo>
                    <a:pt x="5742635" y="235534"/>
                  </a:lnTo>
                  <a:lnTo>
                    <a:pt x="5742546" y="237490"/>
                  </a:lnTo>
                  <a:lnTo>
                    <a:pt x="5742394" y="240855"/>
                  </a:lnTo>
                  <a:lnTo>
                    <a:pt x="5741187" y="261112"/>
                  </a:lnTo>
                  <a:lnTo>
                    <a:pt x="5740146" y="269455"/>
                  </a:lnTo>
                  <a:lnTo>
                    <a:pt x="5740057" y="272110"/>
                  </a:lnTo>
                  <a:lnTo>
                    <a:pt x="5741568" y="272110"/>
                  </a:lnTo>
                  <a:lnTo>
                    <a:pt x="5763552" y="270586"/>
                  </a:lnTo>
                  <a:lnTo>
                    <a:pt x="5763628" y="269836"/>
                  </a:lnTo>
                  <a:lnTo>
                    <a:pt x="5763755" y="268693"/>
                  </a:lnTo>
                  <a:lnTo>
                    <a:pt x="5764682" y="259981"/>
                  </a:lnTo>
                  <a:lnTo>
                    <a:pt x="5765571" y="250723"/>
                  </a:lnTo>
                  <a:lnTo>
                    <a:pt x="5765673" y="249364"/>
                  </a:lnTo>
                  <a:lnTo>
                    <a:pt x="5766066" y="244246"/>
                  </a:lnTo>
                  <a:lnTo>
                    <a:pt x="5766955" y="194792"/>
                  </a:lnTo>
                  <a:lnTo>
                    <a:pt x="5766955" y="194030"/>
                  </a:lnTo>
                  <a:lnTo>
                    <a:pt x="5831383" y="192519"/>
                  </a:lnTo>
                  <a:lnTo>
                    <a:pt x="5831383" y="270967"/>
                  </a:lnTo>
                  <a:lnTo>
                    <a:pt x="5832907" y="270967"/>
                  </a:lnTo>
                  <a:lnTo>
                    <a:pt x="5851474" y="269836"/>
                  </a:lnTo>
                  <a:lnTo>
                    <a:pt x="5855259" y="269455"/>
                  </a:lnTo>
                  <a:lnTo>
                    <a:pt x="5855259" y="192519"/>
                  </a:lnTo>
                  <a:lnTo>
                    <a:pt x="5855259" y="192087"/>
                  </a:lnTo>
                  <a:lnTo>
                    <a:pt x="5868809" y="192087"/>
                  </a:lnTo>
                  <a:lnTo>
                    <a:pt x="5882856" y="191858"/>
                  </a:lnTo>
                  <a:lnTo>
                    <a:pt x="5927001" y="191858"/>
                  </a:lnTo>
                  <a:lnTo>
                    <a:pt x="5932665" y="192087"/>
                  </a:lnTo>
                  <a:lnTo>
                    <a:pt x="5939777" y="192519"/>
                  </a:lnTo>
                  <a:lnTo>
                    <a:pt x="5947346" y="192900"/>
                  </a:lnTo>
                  <a:close/>
                </a:path>
                <a:path w="6884034" h="969009">
                  <a:moveTo>
                    <a:pt x="6251778" y="884288"/>
                  </a:moveTo>
                  <a:lnTo>
                    <a:pt x="6124448" y="884288"/>
                  </a:lnTo>
                  <a:lnTo>
                    <a:pt x="6134519" y="873328"/>
                  </a:lnTo>
                  <a:lnTo>
                    <a:pt x="6141123" y="866216"/>
                  </a:lnTo>
                  <a:lnTo>
                    <a:pt x="6147143" y="859853"/>
                  </a:lnTo>
                  <a:lnTo>
                    <a:pt x="6163805" y="842492"/>
                  </a:lnTo>
                  <a:lnTo>
                    <a:pt x="6169253" y="836752"/>
                  </a:lnTo>
                  <a:lnTo>
                    <a:pt x="6201029" y="801992"/>
                  </a:lnTo>
                  <a:lnTo>
                    <a:pt x="6230556" y="760552"/>
                  </a:lnTo>
                  <a:lnTo>
                    <a:pt x="6245847" y="723747"/>
                  </a:lnTo>
                  <a:lnTo>
                    <a:pt x="6246063" y="710336"/>
                  </a:lnTo>
                  <a:lnTo>
                    <a:pt x="6246025" y="703897"/>
                  </a:lnTo>
                  <a:lnTo>
                    <a:pt x="6245911" y="697166"/>
                  </a:lnTo>
                  <a:lnTo>
                    <a:pt x="6245796" y="689508"/>
                  </a:lnTo>
                  <a:lnTo>
                    <a:pt x="6215646" y="644829"/>
                  </a:lnTo>
                  <a:lnTo>
                    <a:pt x="6193510" y="636701"/>
                  </a:lnTo>
                  <a:lnTo>
                    <a:pt x="6190666" y="636701"/>
                  </a:lnTo>
                  <a:lnTo>
                    <a:pt x="6173330" y="636435"/>
                  </a:lnTo>
                  <a:lnTo>
                    <a:pt x="6134290" y="643547"/>
                  </a:lnTo>
                  <a:lnTo>
                    <a:pt x="6101067" y="671842"/>
                  </a:lnTo>
                  <a:lnTo>
                    <a:pt x="6089955" y="703135"/>
                  </a:lnTo>
                  <a:lnTo>
                    <a:pt x="6092609" y="703135"/>
                  </a:lnTo>
                  <a:lnTo>
                    <a:pt x="6111938" y="706551"/>
                  </a:lnTo>
                  <a:lnTo>
                    <a:pt x="6114212" y="706551"/>
                  </a:lnTo>
                  <a:lnTo>
                    <a:pt x="6114593" y="703897"/>
                  </a:lnTo>
                  <a:lnTo>
                    <a:pt x="6118314" y="690994"/>
                  </a:lnTo>
                  <a:lnTo>
                    <a:pt x="6148883" y="659130"/>
                  </a:lnTo>
                  <a:lnTo>
                    <a:pt x="6169164" y="657275"/>
                  </a:lnTo>
                  <a:lnTo>
                    <a:pt x="6184341" y="657275"/>
                  </a:lnTo>
                  <a:lnTo>
                    <a:pt x="6215646" y="681774"/>
                  </a:lnTo>
                  <a:lnTo>
                    <a:pt x="6221146" y="700481"/>
                  </a:lnTo>
                  <a:lnTo>
                    <a:pt x="6221260" y="703897"/>
                  </a:lnTo>
                  <a:lnTo>
                    <a:pt x="6221336" y="706551"/>
                  </a:lnTo>
                  <a:lnTo>
                    <a:pt x="6221450" y="724700"/>
                  </a:lnTo>
                  <a:lnTo>
                    <a:pt x="6219964" y="734288"/>
                  </a:lnTo>
                  <a:lnTo>
                    <a:pt x="6198413" y="769734"/>
                  </a:lnTo>
                  <a:lnTo>
                    <a:pt x="6166891" y="807732"/>
                  </a:lnTo>
                  <a:lnTo>
                    <a:pt x="6158103" y="817829"/>
                  </a:lnTo>
                  <a:lnTo>
                    <a:pt x="6152032" y="824572"/>
                  </a:lnTo>
                  <a:lnTo>
                    <a:pt x="6145860" y="830999"/>
                  </a:lnTo>
                  <a:lnTo>
                    <a:pt x="6121857" y="855014"/>
                  </a:lnTo>
                  <a:lnTo>
                    <a:pt x="6097917" y="878598"/>
                  </a:lnTo>
                  <a:lnTo>
                    <a:pt x="6092609" y="884288"/>
                  </a:lnTo>
                  <a:lnTo>
                    <a:pt x="6092609" y="905510"/>
                  </a:lnTo>
                  <a:lnTo>
                    <a:pt x="6094882" y="905510"/>
                  </a:lnTo>
                  <a:lnTo>
                    <a:pt x="6251778" y="905129"/>
                  </a:lnTo>
                  <a:lnTo>
                    <a:pt x="6251778" y="884288"/>
                  </a:lnTo>
                  <a:close/>
                </a:path>
                <a:path w="6884034" h="969009">
                  <a:moveTo>
                    <a:pt x="6264732" y="266801"/>
                  </a:moveTo>
                  <a:lnTo>
                    <a:pt x="6137402" y="266801"/>
                  </a:lnTo>
                  <a:lnTo>
                    <a:pt x="6147473" y="255841"/>
                  </a:lnTo>
                  <a:lnTo>
                    <a:pt x="6154077" y="248729"/>
                  </a:lnTo>
                  <a:lnTo>
                    <a:pt x="6160097" y="242366"/>
                  </a:lnTo>
                  <a:lnTo>
                    <a:pt x="6176759" y="225005"/>
                  </a:lnTo>
                  <a:lnTo>
                    <a:pt x="6182207" y="219265"/>
                  </a:lnTo>
                  <a:lnTo>
                    <a:pt x="6213983" y="184505"/>
                  </a:lnTo>
                  <a:lnTo>
                    <a:pt x="6243510" y="143065"/>
                  </a:lnTo>
                  <a:lnTo>
                    <a:pt x="6258801" y="106260"/>
                  </a:lnTo>
                  <a:lnTo>
                    <a:pt x="6259017" y="92849"/>
                  </a:lnTo>
                  <a:lnTo>
                    <a:pt x="6258979" y="86410"/>
                  </a:lnTo>
                  <a:lnTo>
                    <a:pt x="6258865" y="79679"/>
                  </a:lnTo>
                  <a:lnTo>
                    <a:pt x="6258750" y="72021"/>
                  </a:lnTo>
                  <a:lnTo>
                    <a:pt x="6228600" y="27343"/>
                  </a:lnTo>
                  <a:lnTo>
                    <a:pt x="6206464" y="19215"/>
                  </a:lnTo>
                  <a:lnTo>
                    <a:pt x="6203620" y="19215"/>
                  </a:lnTo>
                  <a:lnTo>
                    <a:pt x="6186284" y="18948"/>
                  </a:lnTo>
                  <a:lnTo>
                    <a:pt x="6147244" y="26060"/>
                  </a:lnTo>
                  <a:lnTo>
                    <a:pt x="6114021" y="54356"/>
                  </a:lnTo>
                  <a:lnTo>
                    <a:pt x="6102909" y="85648"/>
                  </a:lnTo>
                  <a:lnTo>
                    <a:pt x="6105563" y="85648"/>
                  </a:lnTo>
                  <a:lnTo>
                    <a:pt x="6124892" y="89065"/>
                  </a:lnTo>
                  <a:lnTo>
                    <a:pt x="6127166" y="89065"/>
                  </a:lnTo>
                  <a:lnTo>
                    <a:pt x="6127547" y="86410"/>
                  </a:lnTo>
                  <a:lnTo>
                    <a:pt x="6131268" y="73507"/>
                  </a:lnTo>
                  <a:lnTo>
                    <a:pt x="6161837" y="41643"/>
                  </a:lnTo>
                  <a:lnTo>
                    <a:pt x="6182118" y="39789"/>
                  </a:lnTo>
                  <a:lnTo>
                    <a:pt x="6197295" y="39789"/>
                  </a:lnTo>
                  <a:lnTo>
                    <a:pt x="6228600" y="64287"/>
                  </a:lnTo>
                  <a:lnTo>
                    <a:pt x="6234100" y="82994"/>
                  </a:lnTo>
                  <a:lnTo>
                    <a:pt x="6234214" y="86410"/>
                  </a:lnTo>
                  <a:lnTo>
                    <a:pt x="6234290" y="89065"/>
                  </a:lnTo>
                  <a:lnTo>
                    <a:pt x="6234404" y="107213"/>
                  </a:lnTo>
                  <a:lnTo>
                    <a:pt x="6232918" y="116801"/>
                  </a:lnTo>
                  <a:lnTo>
                    <a:pt x="6211367" y="152247"/>
                  </a:lnTo>
                  <a:lnTo>
                    <a:pt x="6179845" y="190246"/>
                  </a:lnTo>
                  <a:lnTo>
                    <a:pt x="6171057" y="200342"/>
                  </a:lnTo>
                  <a:lnTo>
                    <a:pt x="6164986" y="207086"/>
                  </a:lnTo>
                  <a:lnTo>
                    <a:pt x="6158814" y="213512"/>
                  </a:lnTo>
                  <a:lnTo>
                    <a:pt x="6134811" y="237528"/>
                  </a:lnTo>
                  <a:lnTo>
                    <a:pt x="6110871" y="261112"/>
                  </a:lnTo>
                  <a:lnTo>
                    <a:pt x="6105563" y="266801"/>
                  </a:lnTo>
                  <a:lnTo>
                    <a:pt x="6105563" y="288023"/>
                  </a:lnTo>
                  <a:lnTo>
                    <a:pt x="6107836" y="288023"/>
                  </a:lnTo>
                  <a:lnTo>
                    <a:pt x="6264732" y="287642"/>
                  </a:lnTo>
                  <a:lnTo>
                    <a:pt x="6264732" y="266801"/>
                  </a:lnTo>
                  <a:close/>
                </a:path>
                <a:path w="6884034" h="969009">
                  <a:moveTo>
                    <a:pt x="6460020" y="769073"/>
                  </a:moveTo>
                  <a:lnTo>
                    <a:pt x="6459702" y="729348"/>
                  </a:lnTo>
                  <a:lnTo>
                    <a:pt x="6451308" y="688632"/>
                  </a:lnTo>
                  <a:lnTo>
                    <a:pt x="6435395" y="662940"/>
                  </a:lnTo>
                  <a:lnTo>
                    <a:pt x="6435395" y="769073"/>
                  </a:lnTo>
                  <a:lnTo>
                    <a:pt x="6435395" y="778548"/>
                  </a:lnTo>
                  <a:lnTo>
                    <a:pt x="6433617" y="831392"/>
                  </a:lnTo>
                  <a:lnTo>
                    <a:pt x="6412484" y="878382"/>
                  </a:lnTo>
                  <a:lnTo>
                    <a:pt x="6376644" y="889965"/>
                  </a:lnTo>
                  <a:lnTo>
                    <a:pt x="6358903" y="889546"/>
                  </a:lnTo>
                  <a:lnTo>
                    <a:pt x="6323901" y="845731"/>
                  </a:lnTo>
                  <a:lnTo>
                    <a:pt x="6317907" y="778548"/>
                  </a:lnTo>
                  <a:lnTo>
                    <a:pt x="6317907" y="769073"/>
                  </a:lnTo>
                  <a:lnTo>
                    <a:pt x="6319685" y="714667"/>
                  </a:lnTo>
                  <a:lnTo>
                    <a:pt x="6340805" y="668553"/>
                  </a:lnTo>
                  <a:lnTo>
                    <a:pt x="6376644" y="657275"/>
                  </a:lnTo>
                  <a:lnTo>
                    <a:pt x="6394399" y="657694"/>
                  </a:lnTo>
                  <a:lnTo>
                    <a:pt x="6429388" y="700354"/>
                  </a:lnTo>
                  <a:lnTo>
                    <a:pt x="6435395" y="769073"/>
                  </a:lnTo>
                  <a:lnTo>
                    <a:pt x="6435395" y="662940"/>
                  </a:lnTo>
                  <a:lnTo>
                    <a:pt x="6401295" y="636943"/>
                  </a:lnTo>
                  <a:lnTo>
                    <a:pt x="6376644" y="636435"/>
                  </a:lnTo>
                  <a:lnTo>
                    <a:pt x="6352006" y="636943"/>
                  </a:lnTo>
                  <a:lnTo>
                    <a:pt x="6313932" y="668845"/>
                  </a:lnTo>
                  <a:lnTo>
                    <a:pt x="6295860" y="705675"/>
                  </a:lnTo>
                  <a:lnTo>
                    <a:pt x="6293269" y="769073"/>
                  </a:lnTo>
                  <a:lnTo>
                    <a:pt x="6293269" y="778548"/>
                  </a:lnTo>
                  <a:lnTo>
                    <a:pt x="6293599" y="818057"/>
                  </a:lnTo>
                  <a:lnTo>
                    <a:pt x="6301994" y="858710"/>
                  </a:lnTo>
                  <a:lnTo>
                    <a:pt x="6326530" y="897445"/>
                  </a:lnTo>
                  <a:lnTo>
                    <a:pt x="6376644" y="911186"/>
                  </a:lnTo>
                  <a:lnTo>
                    <a:pt x="6401295" y="910678"/>
                  </a:lnTo>
                  <a:lnTo>
                    <a:pt x="6416040" y="907122"/>
                  </a:lnTo>
                  <a:lnTo>
                    <a:pt x="6426771" y="897445"/>
                  </a:lnTo>
                  <a:lnTo>
                    <a:pt x="6431762" y="889965"/>
                  </a:lnTo>
                  <a:lnTo>
                    <a:pt x="6439370" y="878598"/>
                  </a:lnTo>
                  <a:lnTo>
                    <a:pt x="6451308" y="858710"/>
                  </a:lnTo>
                  <a:lnTo>
                    <a:pt x="6457442" y="841654"/>
                  </a:lnTo>
                  <a:lnTo>
                    <a:pt x="6459702" y="818057"/>
                  </a:lnTo>
                  <a:lnTo>
                    <a:pt x="6459753" y="811631"/>
                  </a:lnTo>
                  <a:lnTo>
                    <a:pt x="6460020" y="778548"/>
                  </a:lnTo>
                  <a:lnTo>
                    <a:pt x="6460020" y="769073"/>
                  </a:lnTo>
                  <a:close/>
                </a:path>
                <a:path w="6884034" h="969009">
                  <a:moveTo>
                    <a:pt x="6472974" y="151587"/>
                  </a:moveTo>
                  <a:lnTo>
                    <a:pt x="6472656" y="111861"/>
                  </a:lnTo>
                  <a:lnTo>
                    <a:pt x="6464262" y="71145"/>
                  </a:lnTo>
                  <a:lnTo>
                    <a:pt x="6448349" y="45453"/>
                  </a:lnTo>
                  <a:lnTo>
                    <a:pt x="6448349" y="151587"/>
                  </a:lnTo>
                  <a:lnTo>
                    <a:pt x="6448349" y="161061"/>
                  </a:lnTo>
                  <a:lnTo>
                    <a:pt x="6446571" y="213906"/>
                  </a:lnTo>
                  <a:lnTo>
                    <a:pt x="6425438" y="260896"/>
                  </a:lnTo>
                  <a:lnTo>
                    <a:pt x="6389598" y="272478"/>
                  </a:lnTo>
                  <a:lnTo>
                    <a:pt x="6371857" y="272059"/>
                  </a:lnTo>
                  <a:lnTo>
                    <a:pt x="6336855" y="228244"/>
                  </a:lnTo>
                  <a:lnTo>
                    <a:pt x="6330861" y="161061"/>
                  </a:lnTo>
                  <a:lnTo>
                    <a:pt x="6330861" y="151587"/>
                  </a:lnTo>
                  <a:lnTo>
                    <a:pt x="6332639" y="97180"/>
                  </a:lnTo>
                  <a:lnTo>
                    <a:pt x="6353759" y="51066"/>
                  </a:lnTo>
                  <a:lnTo>
                    <a:pt x="6389598" y="39789"/>
                  </a:lnTo>
                  <a:lnTo>
                    <a:pt x="6407353" y="40208"/>
                  </a:lnTo>
                  <a:lnTo>
                    <a:pt x="6442342" y="82867"/>
                  </a:lnTo>
                  <a:lnTo>
                    <a:pt x="6448349" y="151587"/>
                  </a:lnTo>
                  <a:lnTo>
                    <a:pt x="6448349" y="45453"/>
                  </a:lnTo>
                  <a:lnTo>
                    <a:pt x="6414249" y="19456"/>
                  </a:lnTo>
                  <a:lnTo>
                    <a:pt x="6389598" y="18948"/>
                  </a:lnTo>
                  <a:lnTo>
                    <a:pt x="6364960" y="19456"/>
                  </a:lnTo>
                  <a:lnTo>
                    <a:pt x="6326886" y="51358"/>
                  </a:lnTo>
                  <a:lnTo>
                    <a:pt x="6308814" y="88188"/>
                  </a:lnTo>
                  <a:lnTo>
                    <a:pt x="6306223" y="151587"/>
                  </a:lnTo>
                  <a:lnTo>
                    <a:pt x="6306223" y="161061"/>
                  </a:lnTo>
                  <a:lnTo>
                    <a:pt x="6306553" y="200571"/>
                  </a:lnTo>
                  <a:lnTo>
                    <a:pt x="6314948" y="241223"/>
                  </a:lnTo>
                  <a:lnTo>
                    <a:pt x="6339484" y="279958"/>
                  </a:lnTo>
                  <a:lnTo>
                    <a:pt x="6389598" y="293700"/>
                  </a:lnTo>
                  <a:lnTo>
                    <a:pt x="6414249" y="293192"/>
                  </a:lnTo>
                  <a:lnTo>
                    <a:pt x="6428994" y="289636"/>
                  </a:lnTo>
                  <a:lnTo>
                    <a:pt x="6439725" y="279958"/>
                  </a:lnTo>
                  <a:lnTo>
                    <a:pt x="6444716" y="272478"/>
                  </a:lnTo>
                  <a:lnTo>
                    <a:pt x="6452324" y="261112"/>
                  </a:lnTo>
                  <a:lnTo>
                    <a:pt x="6464262" y="241223"/>
                  </a:lnTo>
                  <a:lnTo>
                    <a:pt x="6470396" y="224167"/>
                  </a:lnTo>
                  <a:lnTo>
                    <a:pt x="6472656" y="200571"/>
                  </a:lnTo>
                  <a:lnTo>
                    <a:pt x="6472707" y="194144"/>
                  </a:lnTo>
                  <a:lnTo>
                    <a:pt x="6472974" y="161061"/>
                  </a:lnTo>
                  <a:lnTo>
                    <a:pt x="6472974" y="151587"/>
                  </a:lnTo>
                  <a:close/>
                </a:path>
                <a:path w="6884034" h="969009">
                  <a:moveTo>
                    <a:pt x="6613322" y="709206"/>
                  </a:moveTo>
                  <a:lnTo>
                    <a:pt x="6607480" y="665124"/>
                  </a:lnTo>
                  <a:lnTo>
                    <a:pt x="6593230" y="646633"/>
                  </a:lnTo>
                  <a:lnTo>
                    <a:pt x="6593230" y="709206"/>
                  </a:lnTo>
                  <a:lnTo>
                    <a:pt x="6593230" y="715264"/>
                  </a:lnTo>
                  <a:lnTo>
                    <a:pt x="6584328" y="757707"/>
                  </a:lnTo>
                  <a:lnTo>
                    <a:pt x="6556464" y="771347"/>
                  </a:lnTo>
                  <a:lnTo>
                    <a:pt x="6545593" y="771144"/>
                  </a:lnTo>
                  <a:lnTo>
                    <a:pt x="6520840" y="742175"/>
                  </a:lnTo>
                  <a:lnTo>
                    <a:pt x="6519710" y="715264"/>
                  </a:lnTo>
                  <a:lnTo>
                    <a:pt x="6519710" y="709206"/>
                  </a:lnTo>
                  <a:lnTo>
                    <a:pt x="6528803" y="666750"/>
                  </a:lnTo>
                  <a:lnTo>
                    <a:pt x="6556464" y="653110"/>
                  </a:lnTo>
                  <a:lnTo>
                    <a:pt x="6567564" y="653326"/>
                  </a:lnTo>
                  <a:lnTo>
                    <a:pt x="6593091" y="692340"/>
                  </a:lnTo>
                  <a:lnTo>
                    <a:pt x="6593230" y="709206"/>
                  </a:lnTo>
                  <a:lnTo>
                    <a:pt x="6593230" y="646633"/>
                  </a:lnTo>
                  <a:lnTo>
                    <a:pt x="6591033" y="643953"/>
                  </a:lnTo>
                  <a:lnTo>
                    <a:pt x="6583731" y="638670"/>
                  </a:lnTo>
                  <a:lnTo>
                    <a:pt x="6573558" y="636714"/>
                  </a:lnTo>
                  <a:lnTo>
                    <a:pt x="6556464" y="636435"/>
                  </a:lnTo>
                  <a:lnTo>
                    <a:pt x="6539598" y="636714"/>
                  </a:lnTo>
                  <a:lnTo>
                    <a:pt x="6505537" y="665124"/>
                  </a:lnTo>
                  <a:lnTo>
                    <a:pt x="6501308" y="675093"/>
                  </a:lnTo>
                  <a:lnTo>
                    <a:pt x="6499847" y="687451"/>
                  </a:lnTo>
                  <a:lnTo>
                    <a:pt x="6499796" y="692340"/>
                  </a:lnTo>
                  <a:lnTo>
                    <a:pt x="6499619" y="709206"/>
                  </a:lnTo>
                  <a:lnTo>
                    <a:pt x="6499619" y="715264"/>
                  </a:lnTo>
                  <a:lnTo>
                    <a:pt x="6505537" y="759333"/>
                  </a:lnTo>
                  <a:lnTo>
                    <a:pt x="6539598" y="787742"/>
                  </a:lnTo>
                  <a:lnTo>
                    <a:pt x="6556464" y="788022"/>
                  </a:lnTo>
                  <a:lnTo>
                    <a:pt x="6573558" y="787742"/>
                  </a:lnTo>
                  <a:lnTo>
                    <a:pt x="6583731" y="785799"/>
                  </a:lnTo>
                  <a:lnTo>
                    <a:pt x="6591033" y="780516"/>
                  </a:lnTo>
                  <a:lnTo>
                    <a:pt x="6598552" y="771347"/>
                  </a:lnTo>
                  <a:lnTo>
                    <a:pt x="6599479" y="770216"/>
                  </a:lnTo>
                  <a:lnTo>
                    <a:pt x="6613144" y="732129"/>
                  </a:lnTo>
                  <a:lnTo>
                    <a:pt x="6613322" y="715264"/>
                  </a:lnTo>
                  <a:lnTo>
                    <a:pt x="6613322" y="709206"/>
                  </a:lnTo>
                  <a:close/>
                </a:path>
                <a:path w="6884034" h="969009">
                  <a:moveTo>
                    <a:pt x="6626276" y="91719"/>
                  </a:moveTo>
                  <a:lnTo>
                    <a:pt x="6620434" y="47637"/>
                  </a:lnTo>
                  <a:lnTo>
                    <a:pt x="6606184" y="29146"/>
                  </a:lnTo>
                  <a:lnTo>
                    <a:pt x="6606184" y="91719"/>
                  </a:lnTo>
                  <a:lnTo>
                    <a:pt x="6606184" y="97777"/>
                  </a:lnTo>
                  <a:lnTo>
                    <a:pt x="6597282" y="140220"/>
                  </a:lnTo>
                  <a:lnTo>
                    <a:pt x="6569418" y="153860"/>
                  </a:lnTo>
                  <a:lnTo>
                    <a:pt x="6558547" y="153657"/>
                  </a:lnTo>
                  <a:lnTo>
                    <a:pt x="6533794" y="124688"/>
                  </a:lnTo>
                  <a:lnTo>
                    <a:pt x="6532664" y="97777"/>
                  </a:lnTo>
                  <a:lnTo>
                    <a:pt x="6532664" y="91719"/>
                  </a:lnTo>
                  <a:lnTo>
                    <a:pt x="6541757" y="49263"/>
                  </a:lnTo>
                  <a:lnTo>
                    <a:pt x="6569418" y="35623"/>
                  </a:lnTo>
                  <a:lnTo>
                    <a:pt x="6580518" y="35839"/>
                  </a:lnTo>
                  <a:lnTo>
                    <a:pt x="6606045" y="74853"/>
                  </a:lnTo>
                  <a:lnTo>
                    <a:pt x="6606184" y="91719"/>
                  </a:lnTo>
                  <a:lnTo>
                    <a:pt x="6606184" y="29146"/>
                  </a:lnTo>
                  <a:lnTo>
                    <a:pt x="6603987" y="26466"/>
                  </a:lnTo>
                  <a:lnTo>
                    <a:pt x="6596685" y="21183"/>
                  </a:lnTo>
                  <a:lnTo>
                    <a:pt x="6586512" y="19227"/>
                  </a:lnTo>
                  <a:lnTo>
                    <a:pt x="6569418" y="18948"/>
                  </a:lnTo>
                  <a:lnTo>
                    <a:pt x="6552552" y="19227"/>
                  </a:lnTo>
                  <a:lnTo>
                    <a:pt x="6518491" y="47637"/>
                  </a:lnTo>
                  <a:lnTo>
                    <a:pt x="6514262" y="57607"/>
                  </a:lnTo>
                  <a:lnTo>
                    <a:pt x="6512801" y="69964"/>
                  </a:lnTo>
                  <a:lnTo>
                    <a:pt x="6512750" y="74853"/>
                  </a:lnTo>
                  <a:lnTo>
                    <a:pt x="6512573" y="91719"/>
                  </a:lnTo>
                  <a:lnTo>
                    <a:pt x="6512573" y="97777"/>
                  </a:lnTo>
                  <a:lnTo>
                    <a:pt x="6518491" y="141846"/>
                  </a:lnTo>
                  <a:lnTo>
                    <a:pt x="6552552" y="170256"/>
                  </a:lnTo>
                  <a:lnTo>
                    <a:pt x="6569418" y="170535"/>
                  </a:lnTo>
                  <a:lnTo>
                    <a:pt x="6586512" y="170256"/>
                  </a:lnTo>
                  <a:lnTo>
                    <a:pt x="6596685" y="168313"/>
                  </a:lnTo>
                  <a:lnTo>
                    <a:pt x="6603987" y="163029"/>
                  </a:lnTo>
                  <a:lnTo>
                    <a:pt x="6611506" y="153860"/>
                  </a:lnTo>
                  <a:lnTo>
                    <a:pt x="6612433" y="152730"/>
                  </a:lnTo>
                  <a:lnTo>
                    <a:pt x="6626098" y="114642"/>
                  </a:lnTo>
                  <a:lnTo>
                    <a:pt x="6626276" y="97777"/>
                  </a:lnTo>
                  <a:lnTo>
                    <a:pt x="6626276" y="91719"/>
                  </a:lnTo>
                  <a:close/>
                </a:path>
                <a:path w="6884034" h="969009">
                  <a:moveTo>
                    <a:pt x="6727012" y="636435"/>
                  </a:moveTo>
                  <a:lnTo>
                    <a:pt x="6707683" y="636435"/>
                  </a:lnTo>
                  <a:lnTo>
                    <a:pt x="6548895" y="909294"/>
                  </a:lnTo>
                  <a:lnTo>
                    <a:pt x="6567843" y="909294"/>
                  </a:lnTo>
                  <a:lnTo>
                    <a:pt x="6727012" y="636435"/>
                  </a:lnTo>
                  <a:close/>
                </a:path>
                <a:path w="6884034" h="969009">
                  <a:moveTo>
                    <a:pt x="6739966" y="18948"/>
                  </a:moveTo>
                  <a:lnTo>
                    <a:pt x="6720637" y="18948"/>
                  </a:lnTo>
                  <a:lnTo>
                    <a:pt x="6561849" y="291807"/>
                  </a:lnTo>
                  <a:lnTo>
                    <a:pt x="6580797" y="291807"/>
                  </a:lnTo>
                  <a:lnTo>
                    <a:pt x="6739966" y="18948"/>
                  </a:lnTo>
                  <a:close/>
                </a:path>
                <a:path w="6884034" h="969009">
                  <a:moveTo>
                    <a:pt x="6776275" y="830465"/>
                  </a:moveTo>
                  <a:lnTo>
                    <a:pt x="6770433" y="786396"/>
                  </a:lnTo>
                  <a:lnTo>
                    <a:pt x="6761505" y="774382"/>
                  </a:lnTo>
                  <a:lnTo>
                    <a:pt x="6756184" y="767905"/>
                  </a:lnTo>
                  <a:lnTo>
                    <a:pt x="6756184" y="830465"/>
                  </a:lnTo>
                  <a:lnTo>
                    <a:pt x="6756184" y="836536"/>
                  </a:lnTo>
                  <a:lnTo>
                    <a:pt x="6756044" y="853401"/>
                  </a:lnTo>
                  <a:lnTo>
                    <a:pt x="6737121" y="890917"/>
                  </a:lnTo>
                  <a:lnTo>
                    <a:pt x="6719430" y="892619"/>
                  </a:lnTo>
                  <a:lnTo>
                    <a:pt x="6708546" y="892403"/>
                  </a:lnTo>
                  <a:lnTo>
                    <a:pt x="6682803" y="853401"/>
                  </a:lnTo>
                  <a:lnTo>
                    <a:pt x="6682664" y="836536"/>
                  </a:lnTo>
                  <a:lnTo>
                    <a:pt x="6682664" y="830465"/>
                  </a:lnTo>
                  <a:lnTo>
                    <a:pt x="6691757" y="788022"/>
                  </a:lnTo>
                  <a:lnTo>
                    <a:pt x="6719430" y="774382"/>
                  </a:lnTo>
                  <a:lnTo>
                    <a:pt x="6730517" y="774598"/>
                  </a:lnTo>
                  <a:lnTo>
                    <a:pt x="6756044" y="813612"/>
                  </a:lnTo>
                  <a:lnTo>
                    <a:pt x="6756184" y="830465"/>
                  </a:lnTo>
                  <a:lnTo>
                    <a:pt x="6756184" y="767905"/>
                  </a:lnTo>
                  <a:lnTo>
                    <a:pt x="6753987" y="765225"/>
                  </a:lnTo>
                  <a:lnTo>
                    <a:pt x="6746684" y="759929"/>
                  </a:lnTo>
                  <a:lnTo>
                    <a:pt x="6736512" y="757986"/>
                  </a:lnTo>
                  <a:lnTo>
                    <a:pt x="6719430" y="757707"/>
                  </a:lnTo>
                  <a:lnTo>
                    <a:pt x="6702552" y="757986"/>
                  </a:lnTo>
                  <a:lnTo>
                    <a:pt x="6668503" y="786396"/>
                  </a:lnTo>
                  <a:lnTo>
                    <a:pt x="6662585" y="830465"/>
                  </a:lnTo>
                  <a:lnTo>
                    <a:pt x="6662585" y="836536"/>
                  </a:lnTo>
                  <a:lnTo>
                    <a:pt x="6668503" y="880605"/>
                  </a:lnTo>
                  <a:lnTo>
                    <a:pt x="6702552" y="909015"/>
                  </a:lnTo>
                  <a:lnTo>
                    <a:pt x="6719430" y="909294"/>
                  </a:lnTo>
                  <a:lnTo>
                    <a:pt x="6736512" y="909015"/>
                  </a:lnTo>
                  <a:lnTo>
                    <a:pt x="6746684" y="907072"/>
                  </a:lnTo>
                  <a:lnTo>
                    <a:pt x="6753987" y="901788"/>
                  </a:lnTo>
                  <a:lnTo>
                    <a:pt x="6761505" y="892619"/>
                  </a:lnTo>
                  <a:lnTo>
                    <a:pt x="6762445" y="891489"/>
                  </a:lnTo>
                  <a:lnTo>
                    <a:pt x="6770433" y="880605"/>
                  </a:lnTo>
                  <a:lnTo>
                    <a:pt x="6774548" y="871258"/>
                  </a:lnTo>
                  <a:lnTo>
                    <a:pt x="6774612" y="870648"/>
                  </a:lnTo>
                  <a:lnTo>
                    <a:pt x="6776059" y="858278"/>
                  </a:lnTo>
                  <a:lnTo>
                    <a:pt x="6776110" y="853401"/>
                  </a:lnTo>
                  <a:lnTo>
                    <a:pt x="6776275" y="836536"/>
                  </a:lnTo>
                  <a:lnTo>
                    <a:pt x="6776275" y="830465"/>
                  </a:lnTo>
                  <a:close/>
                </a:path>
                <a:path w="6884034" h="969009">
                  <a:moveTo>
                    <a:pt x="6789229" y="212979"/>
                  </a:moveTo>
                  <a:lnTo>
                    <a:pt x="6783387" y="168910"/>
                  </a:lnTo>
                  <a:lnTo>
                    <a:pt x="6774459" y="156895"/>
                  </a:lnTo>
                  <a:lnTo>
                    <a:pt x="6769138" y="150418"/>
                  </a:lnTo>
                  <a:lnTo>
                    <a:pt x="6769138" y="212979"/>
                  </a:lnTo>
                  <a:lnTo>
                    <a:pt x="6769138" y="219049"/>
                  </a:lnTo>
                  <a:lnTo>
                    <a:pt x="6768998" y="235915"/>
                  </a:lnTo>
                  <a:lnTo>
                    <a:pt x="6750075" y="273431"/>
                  </a:lnTo>
                  <a:lnTo>
                    <a:pt x="6732384" y="275132"/>
                  </a:lnTo>
                  <a:lnTo>
                    <a:pt x="6721500" y="274916"/>
                  </a:lnTo>
                  <a:lnTo>
                    <a:pt x="6695757" y="235915"/>
                  </a:lnTo>
                  <a:lnTo>
                    <a:pt x="6695618" y="219049"/>
                  </a:lnTo>
                  <a:lnTo>
                    <a:pt x="6695618" y="212979"/>
                  </a:lnTo>
                  <a:lnTo>
                    <a:pt x="6704711" y="170535"/>
                  </a:lnTo>
                  <a:lnTo>
                    <a:pt x="6732384" y="156895"/>
                  </a:lnTo>
                  <a:lnTo>
                    <a:pt x="6743471" y="157111"/>
                  </a:lnTo>
                  <a:lnTo>
                    <a:pt x="6768998" y="196126"/>
                  </a:lnTo>
                  <a:lnTo>
                    <a:pt x="6769138" y="212979"/>
                  </a:lnTo>
                  <a:lnTo>
                    <a:pt x="6769138" y="150418"/>
                  </a:lnTo>
                  <a:lnTo>
                    <a:pt x="6766941" y="147739"/>
                  </a:lnTo>
                  <a:lnTo>
                    <a:pt x="6759638" y="142443"/>
                  </a:lnTo>
                  <a:lnTo>
                    <a:pt x="6749466" y="140500"/>
                  </a:lnTo>
                  <a:lnTo>
                    <a:pt x="6732384" y="140220"/>
                  </a:lnTo>
                  <a:lnTo>
                    <a:pt x="6715506" y="140500"/>
                  </a:lnTo>
                  <a:lnTo>
                    <a:pt x="6681457" y="168910"/>
                  </a:lnTo>
                  <a:lnTo>
                    <a:pt x="6675539" y="212979"/>
                  </a:lnTo>
                  <a:lnTo>
                    <a:pt x="6675539" y="219049"/>
                  </a:lnTo>
                  <a:lnTo>
                    <a:pt x="6681457" y="263118"/>
                  </a:lnTo>
                  <a:lnTo>
                    <a:pt x="6715506" y="291528"/>
                  </a:lnTo>
                  <a:lnTo>
                    <a:pt x="6732384" y="291807"/>
                  </a:lnTo>
                  <a:lnTo>
                    <a:pt x="6749466" y="291528"/>
                  </a:lnTo>
                  <a:lnTo>
                    <a:pt x="6759638" y="289585"/>
                  </a:lnTo>
                  <a:lnTo>
                    <a:pt x="6766941" y="284302"/>
                  </a:lnTo>
                  <a:lnTo>
                    <a:pt x="6774459" y="275132"/>
                  </a:lnTo>
                  <a:lnTo>
                    <a:pt x="6775399" y="274002"/>
                  </a:lnTo>
                  <a:lnTo>
                    <a:pt x="6783387" y="263118"/>
                  </a:lnTo>
                  <a:lnTo>
                    <a:pt x="6787502" y="253771"/>
                  </a:lnTo>
                  <a:lnTo>
                    <a:pt x="6787566" y="253161"/>
                  </a:lnTo>
                  <a:lnTo>
                    <a:pt x="6789013" y="240792"/>
                  </a:lnTo>
                  <a:lnTo>
                    <a:pt x="6789064" y="235915"/>
                  </a:lnTo>
                  <a:lnTo>
                    <a:pt x="6789229" y="219049"/>
                  </a:lnTo>
                  <a:lnTo>
                    <a:pt x="6789229" y="212979"/>
                  </a:lnTo>
                  <a:close/>
                </a:path>
                <a:path w="6884034" h="969009">
                  <a:moveTo>
                    <a:pt x="6883781" y="281952"/>
                  </a:moveTo>
                  <a:lnTo>
                    <a:pt x="6879996" y="267931"/>
                  </a:lnTo>
                  <a:lnTo>
                    <a:pt x="6875818" y="262255"/>
                  </a:lnTo>
                  <a:lnTo>
                    <a:pt x="6874688" y="260731"/>
                  </a:lnTo>
                  <a:lnTo>
                    <a:pt x="6871652" y="261493"/>
                  </a:lnTo>
                  <a:lnTo>
                    <a:pt x="6870890" y="261874"/>
                  </a:lnTo>
                  <a:lnTo>
                    <a:pt x="6870522" y="261874"/>
                  </a:lnTo>
                  <a:lnTo>
                    <a:pt x="6848157" y="267550"/>
                  </a:lnTo>
                  <a:lnTo>
                    <a:pt x="6845884" y="267931"/>
                  </a:lnTo>
                  <a:lnTo>
                    <a:pt x="6845884" y="271348"/>
                  </a:lnTo>
                  <a:lnTo>
                    <a:pt x="6847014" y="272478"/>
                  </a:lnTo>
                  <a:lnTo>
                    <a:pt x="6851942" y="278168"/>
                  </a:lnTo>
                  <a:lnTo>
                    <a:pt x="6856870" y="294843"/>
                  </a:lnTo>
                  <a:lnTo>
                    <a:pt x="6856743" y="314045"/>
                  </a:lnTo>
                  <a:lnTo>
                    <a:pt x="6847014" y="334251"/>
                  </a:lnTo>
                  <a:lnTo>
                    <a:pt x="6837540" y="339559"/>
                  </a:lnTo>
                  <a:lnTo>
                    <a:pt x="6835267" y="340702"/>
                  </a:lnTo>
                  <a:lnTo>
                    <a:pt x="6836791" y="342214"/>
                  </a:lnTo>
                  <a:lnTo>
                    <a:pt x="6844741" y="349796"/>
                  </a:lnTo>
                  <a:lnTo>
                    <a:pt x="6845884" y="350926"/>
                  </a:lnTo>
                  <a:lnTo>
                    <a:pt x="6847395" y="350545"/>
                  </a:lnTo>
                  <a:lnTo>
                    <a:pt x="6879704" y="314045"/>
                  </a:lnTo>
                  <a:lnTo>
                    <a:pt x="6879806" y="313791"/>
                  </a:lnTo>
                  <a:lnTo>
                    <a:pt x="6882574" y="306971"/>
                  </a:lnTo>
                  <a:lnTo>
                    <a:pt x="6883628" y="299885"/>
                  </a:lnTo>
                  <a:lnTo>
                    <a:pt x="6883705" y="294843"/>
                  </a:lnTo>
                  <a:lnTo>
                    <a:pt x="6883781" y="28195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80002" y="6969624"/>
              <a:ext cx="165735" cy="269240"/>
            </a:xfrm>
            <a:custGeom>
              <a:avLst/>
              <a:gdLst/>
              <a:ahLst/>
              <a:cxnLst/>
              <a:rect l="l" t="t" r="r" b="b"/>
              <a:pathLst>
                <a:path w="165735" h="269240">
                  <a:moveTo>
                    <a:pt x="31075" y="124681"/>
                  </a:moveTo>
                  <a:lnTo>
                    <a:pt x="23496" y="116723"/>
                  </a:lnTo>
                  <a:lnTo>
                    <a:pt x="29559" y="2273"/>
                  </a:lnTo>
                  <a:lnTo>
                    <a:pt x="29559" y="0"/>
                  </a:lnTo>
                  <a:lnTo>
                    <a:pt x="156515" y="0"/>
                  </a:lnTo>
                  <a:lnTo>
                    <a:pt x="156515" y="2273"/>
                  </a:lnTo>
                  <a:lnTo>
                    <a:pt x="156894" y="19327"/>
                  </a:lnTo>
                  <a:lnTo>
                    <a:pt x="156894" y="21601"/>
                  </a:lnTo>
                  <a:lnTo>
                    <a:pt x="53055" y="21601"/>
                  </a:lnTo>
                  <a:lnTo>
                    <a:pt x="48617" y="98532"/>
                  </a:lnTo>
                  <a:lnTo>
                    <a:pt x="48508" y="100427"/>
                  </a:lnTo>
                  <a:lnTo>
                    <a:pt x="101514" y="100427"/>
                  </a:lnTo>
                  <a:lnTo>
                    <a:pt x="108427" y="102609"/>
                  </a:lnTo>
                  <a:lnTo>
                    <a:pt x="120891" y="108196"/>
                  </a:lnTo>
                  <a:lnTo>
                    <a:pt x="133128" y="114070"/>
                  </a:lnTo>
                  <a:lnTo>
                    <a:pt x="140621" y="118949"/>
                  </a:lnTo>
                  <a:lnTo>
                    <a:pt x="141342" y="119754"/>
                  </a:lnTo>
                  <a:lnTo>
                    <a:pt x="57982" y="119754"/>
                  </a:lnTo>
                  <a:lnTo>
                    <a:pt x="39791" y="122028"/>
                  </a:lnTo>
                  <a:lnTo>
                    <a:pt x="31075" y="124681"/>
                  </a:lnTo>
                  <a:close/>
                </a:path>
                <a:path w="165735" h="269240">
                  <a:moveTo>
                    <a:pt x="101514" y="100427"/>
                  </a:moveTo>
                  <a:lnTo>
                    <a:pt x="48508" y="100427"/>
                  </a:lnTo>
                  <a:lnTo>
                    <a:pt x="55329" y="99290"/>
                  </a:lnTo>
                  <a:lnTo>
                    <a:pt x="67835" y="98532"/>
                  </a:lnTo>
                  <a:lnTo>
                    <a:pt x="73520" y="98532"/>
                  </a:lnTo>
                  <a:lnTo>
                    <a:pt x="89182" y="98683"/>
                  </a:lnTo>
                  <a:lnTo>
                    <a:pt x="99337" y="99740"/>
                  </a:lnTo>
                  <a:lnTo>
                    <a:pt x="101514" y="100427"/>
                  </a:lnTo>
                  <a:close/>
                </a:path>
                <a:path w="165735" h="269240">
                  <a:moveTo>
                    <a:pt x="137520" y="247334"/>
                  </a:moveTo>
                  <a:lnTo>
                    <a:pt x="85466" y="247334"/>
                  </a:lnTo>
                  <a:lnTo>
                    <a:pt x="92729" y="246402"/>
                  </a:lnTo>
                  <a:lnTo>
                    <a:pt x="99246" y="243870"/>
                  </a:lnTo>
                  <a:lnTo>
                    <a:pt x="132071" y="215634"/>
                  </a:lnTo>
                  <a:lnTo>
                    <a:pt x="140977" y="181906"/>
                  </a:lnTo>
                  <a:lnTo>
                    <a:pt x="140820" y="169423"/>
                  </a:lnTo>
                  <a:lnTo>
                    <a:pt x="120039" y="134250"/>
                  </a:lnTo>
                  <a:lnTo>
                    <a:pt x="77662" y="119754"/>
                  </a:lnTo>
                  <a:lnTo>
                    <a:pt x="141342" y="119754"/>
                  </a:lnTo>
                  <a:lnTo>
                    <a:pt x="164118" y="155638"/>
                  </a:lnTo>
                  <a:lnTo>
                    <a:pt x="165610" y="181148"/>
                  </a:lnTo>
                  <a:lnTo>
                    <a:pt x="165462" y="193091"/>
                  </a:lnTo>
                  <a:lnTo>
                    <a:pt x="165429" y="195700"/>
                  </a:lnTo>
                  <a:lnTo>
                    <a:pt x="147034" y="237363"/>
                  </a:lnTo>
                  <a:lnTo>
                    <a:pt x="140675" y="244990"/>
                  </a:lnTo>
                  <a:lnTo>
                    <a:pt x="137520" y="247334"/>
                  </a:lnTo>
                  <a:close/>
                </a:path>
                <a:path w="165735" h="269240">
                  <a:moveTo>
                    <a:pt x="87533" y="268885"/>
                  </a:moveTo>
                  <a:lnTo>
                    <a:pt x="58142" y="268885"/>
                  </a:lnTo>
                  <a:lnTo>
                    <a:pt x="51563" y="268287"/>
                  </a:lnTo>
                  <a:lnTo>
                    <a:pt x="15419" y="255829"/>
                  </a:lnTo>
                  <a:lnTo>
                    <a:pt x="0" y="242920"/>
                  </a:lnTo>
                  <a:lnTo>
                    <a:pt x="1136" y="241025"/>
                  </a:lnTo>
                  <a:lnTo>
                    <a:pt x="12127" y="225487"/>
                  </a:lnTo>
                  <a:lnTo>
                    <a:pt x="13263" y="223592"/>
                  </a:lnTo>
                  <a:lnTo>
                    <a:pt x="15537" y="225108"/>
                  </a:lnTo>
                  <a:lnTo>
                    <a:pt x="22569" y="231335"/>
                  </a:lnTo>
                  <a:lnTo>
                    <a:pt x="27735" y="235127"/>
                  </a:lnTo>
                  <a:lnTo>
                    <a:pt x="64197" y="247334"/>
                  </a:lnTo>
                  <a:lnTo>
                    <a:pt x="137520" y="247334"/>
                  </a:lnTo>
                  <a:lnTo>
                    <a:pt x="133640" y="250218"/>
                  </a:lnTo>
                  <a:lnTo>
                    <a:pt x="121081" y="257321"/>
                  </a:lnTo>
                  <a:lnTo>
                    <a:pt x="108240" y="264113"/>
                  </a:lnTo>
                  <a:lnTo>
                    <a:pt x="98650" y="267601"/>
                  </a:lnTo>
                  <a:lnTo>
                    <a:pt x="87533" y="26888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80002" y="6969624"/>
              <a:ext cx="165735" cy="269240"/>
            </a:xfrm>
            <a:custGeom>
              <a:avLst/>
              <a:gdLst/>
              <a:ahLst/>
              <a:cxnLst/>
              <a:rect l="l" t="t" r="r" b="b"/>
              <a:pathLst>
                <a:path w="165735" h="269240">
                  <a:moveTo>
                    <a:pt x="23496" y="116723"/>
                  </a:moveTo>
                  <a:lnTo>
                    <a:pt x="29559" y="2273"/>
                  </a:lnTo>
                  <a:lnTo>
                    <a:pt x="29559" y="0"/>
                  </a:lnTo>
                  <a:lnTo>
                    <a:pt x="31833" y="0"/>
                  </a:lnTo>
                  <a:lnTo>
                    <a:pt x="154241" y="0"/>
                  </a:lnTo>
                  <a:lnTo>
                    <a:pt x="156515" y="0"/>
                  </a:lnTo>
                  <a:lnTo>
                    <a:pt x="156515" y="2273"/>
                  </a:lnTo>
                  <a:lnTo>
                    <a:pt x="156894" y="19327"/>
                  </a:lnTo>
                  <a:lnTo>
                    <a:pt x="156894" y="21601"/>
                  </a:lnTo>
                  <a:lnTo>
                    <a:pt x="154620" y="21601"/>
                  </a:lnTo>
                  <a:lnTo>
                    <a:pt x="53055" y="21601"/>
                  </a:lnTo>
                  <a:lnTo>
                    <a:pt x="48508" y="100427"/>
                  </a:lnTo>
                  <a:lnTo>
                    <a:pt x="55329" y="99290"/>
                  </a:lnTo>
                  <a:lnTo>
                    <a:pt x="61582" y="98911"/>
                  </a:lnTo>
                  <a:lnTo>
                    <a:pt x="67835" y="98532"/>
                  </a:lnTo>
                  <a:lnTo>
                    <a:pt x="73520" y="98532"/>
                  </a:lnTo>
                  <a:lnTo>
                    <a:pt x="89182" y="98683"/>
                  </a:lnTo>
                  <a:lnTo>
                    <a:pt x="133128" y="114070"/>
                  </a:lnTo>
                  <a:lnTo>
                    <a:pt x="160574" y="147280"/>
                  </a:lnTo>
                  <a:lnTo>
                    <a:pt x="165610" y="181148"/>
                  </a:lnTo>
                  <a:lnTo>
                    <a:pt x="165429" y="195700"/>
                  </a:lnTo>
                  <a:lnTo>
                    <a:pt x="147034" y="237363"/>
                  </a:lnTo>
                  <a:lnTo>
                    <a:pt x="108240" y="264113"/>
                  </a:lnTo>
                  <a:lnTo>
                    <a:pt x="70109" y="269069"/>
                  </a:lnTo>
                  <a:lnTo>
                    <a:pt x="59086" y="268971"/>
                  </a:lnTo>
                  <a:lnTo>
                    <a:pt x="15419" y="255829"/>
                  </a:lnTo>
                  <a:lnTo>
                    <a:pt x="0" y="242920"/>
                  </a:lnTo>
                  <a:lnTo>
                    <a:pt x="1136" y="241025"/>
                  </a:lnTo>
                  <a:lnTo>
                    <a:pt x="12127" y="225487"/>
                  </a:lnTo>
                  <a:lnTo>
                    <a:pt x="13263" y="223592"/>
                  </a:lnTo>
                  <a:lnTo>
                    <a:pt x="15537" y="225108"/>
                  </a:lnTo>
                  <a:lnTo>
                    <a:pt x="22569" y="231335"/>
                  </a:lnTo>
                  <a:lnTo>
                    <a:pt x="58101" y="246733"/>
                  </a:lnTo>
                  <a:lnTo>
                    <a:pt x="74278" y="247468"/>
                  </a:lnTo>
                  <a:lnTo>
                    <a:pt x="85466" y="247334"/>
                  </a:lnTo>
                  <a:lnTo>
                    <a:pt x="122407" y="229632"/>
                  </a:lnTo>
                  <a:lnTo>
                    <a:pt x="140838" y="193091"/>
                  </a:lnTo>
                  <a:lnTo>
                    <a:pt x="140977" y="181906"/>
                  </a:lnTo>
                  <a:lnTo>
                    <a:pt x="140820" y="169423"/>
                  </a:lnTo>
                  <a:lnTo>
                    <a:pt x="120039" y="134250"/>
                  </a:lnTo>
                  <a:lnTo>
                    <a:pt x="78793" y="119861"/>
                  </a:lnTo>
                  <a:lnTo>
                    <a:pt x="66698" y="119754"/>
                  </a:lnTo>
                  <a:lnTo>
                    <a:pt x="57982" y="119754"/>
                  </a:lnTo>
                  <a:lnTo>
                    <a:pt x="48887" y="120891"/>
                  </a:lnTo>
                  <a:lnTo>
                    <a:pt x="39791" y="122028"/>
                  </a:lnTo>
                  <a:lnTo>
                    <a:pt x="31075" y="124681"/>
                  </a:lnTo>
                  <a:lnTo>
                    <a:pt x="23496" y="116723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402268" y="7206481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9938" y="41686"/>
                  </a:moveTo>
                  <a:lnTo>
                    <a:pt x="12127" y="41686"/>
                  </a:lnTo>
                  <a:lnTo>
                    <a:pt x="0" y="29559"/>
                  </a:lnTo>
                  <a:lnTo>
                    <a:pt x="0" y="11748"/>
                  </a:lnTo>
                  <a:lnTo>
                    <a:pt x="12127" y="0"/>
                  </a:lnTo>
                  <a:lnTo>
                    <a:pt x="29938" y="0"/>
                  </a:lnTo>
                  <a:lnTo>
                    <a:pt x="41686" y="11748"/>
                  </a:lnTo>
                  <a:lnTo>
                    <a:pt x="41686" y="29559"/>
                  </a:lnTo>
                  <a:lnTo>
                    <a:pt x="29938" y="416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402268" y="7206481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1222" y="41686"/>
                  </a:moveTo>
                  <a:lnTo>
                    <a:pt x="12127" y="41686"/>
                  </a:lnTo>
                  <a:lnTo>
                    <a:pt x="6063" y="35623"/>
                  </a:lnTo>
                  <a:lnTo>
                    <a:pt x="0" y="29559"/>
                  </a:lnTo>
                  <a:lnTo>
                    <a:pt x="0" y="20464"/>
                  </a:lnTo>
                  <a:lnTo>
                    <a:pt x="0" y="11748"/>
                  </a:lnTo>
                  <a:lnTo>
                    <a:pt x="6063" y="5874"/>
                  </a:lnTo>
                  <a:lnTo>
                    <a:pt x="12127" y="0"/>
                  </a:lnTo>
                  <a:lnTo>
                    <a:pt x="21222" y="0"/>
                  </a:lnTo>
                  <a:lnTo>
                    <a:pt x="29938" y="0"/>
                  </a:lnTo>
                  <a:lnTo>
                    <a:pt x="35812" y="5874"/>
                  </a:lnTo>
                  <a:lnTo>
                    <a:pt x="41686" y="11748"/>
                  </a:lnTo>
                  <a:lnTo>
                    <a:pt x="41686" y="20464"/>
                  </a:lnTo>
                  <a:lnTo>
                    <a:pt x="41686" y="29559"/>
                  </a:lnTo>
                  <a:lnTo>
                    <a:pt x="35812" y="35623"/>
                  </a:lnTo>
                  <a:lnTo>
                    <a:pt x="29938" y="41686"/>
                  </a:lnTo>
                  <a:lnTo>
                    <a:pt x="21222" y="41686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620924" y="6944994"/>
              <a:ext cx="10471785" cy="351155"/>
            </a:xfrm>
            <a:custGeom>
              <a:avLst/>
              <a:gdLst/>
              <a:ahLst/>
              <a:cxnLst/>
              <a:rect l="l" t="t" r="r" b="b"/>
              <a:pathLst>
                <a:path w="10471785" h="351154">
                  <a:moveTo>
                    <a:pt x="167132" y="46621"/>
                  </a:moveTo>
                  <a:lnTo>
                    <a:pt x="166941" y="46164"/>
                  </a:lnTo>
                  <a:lnTo>
                    <a:pt x="166878" y="45999"/>
                  </a:lnTo>
                  <a:lnTo>
                    <a:pt x="166370" y="44716"/>
                  </a:lnTo>
                  <a:lnTo>
                    <a:pt x="164287" y="43891"/>
                  </a:lnTo>
                  <a:lnTo>
                    <a:pt x="164007" y="43891"/>
                  </a:lnTo>
                  <a:lnTo>
                    <a:pt x="142875" y="40551"/>
                  </a:lnTo>
                  <a:lnTo>
                    <a:pt x="140982" y="40170"/>
                  </a:lnTo>
                  <a:lnTo>
                    <a:pt x="138328" y="40551"/>
                  </a:lnTo>
                  <a:lnTo>
                    <a:pt x="138328" y="62915"/>
                  </a:lnTo>
                  <a:lnTo>
                    <a:pt x="137947" y="66700"/>
                  </a:lnTo>
                  <a:lnTo>
                    <a:pt x="135978" y="144907"/>
                  </a:lnTo>
                  <a:lnTo>
                    <a:pt x="134531" y="187591"/>
                  </a:lnTo>
                  <a:lnTo>
                    <a:pt x="42824" y="191008"/>
                  </a:lnTo>
                  <a:lnTo>
                    <a:pt x="33731" y="191008"/>
                  </a:lnTo>
                  <a:lnTo>
                    <a:pt x="33642" y="186524"/>
                  </a:lnTo>
                  <a:lnTo>
                    <a:pt x="31457" y="66700"/>
                  </a:lnTo>
                  <a:lnTo>
                    <a:pt x="134531" y="62915"/>
                  </a:lnTo>
                  <a:lnTo>
                    <a:pt x="138328" y="62915"/>
                  </a:lnTo>
                  <a:lnTo>
                    <a:pt x="138328" y="40551"/>
                  </a:lnTo>
                  <a:lnTo>
                    <a:pt x="137566" y="40932"/>
                  </a:lnTo>
                  <a:lnTo>
                    <a:pt x="136804" y="40932"/>
                  </a:lnTo>
                  <a:lnTo>
                    <a:pt x="132257" y="41694"/>
                  </a:lnTo>
                  <a:lnTo>
                    <a:pt x="113169" y="43192"/>
                  </a:lnTo>
                  <a:lnTo>
                    <a:pt x="107886" y="43561"/>
                  </a:lnTo>
                  <a:lnTo>
                    <a:pt x="76479" y="45072"/>
                  </a:lnTo>
                  <a:lnTo>
                    <a:pt x="43980" y="46164"/>
                  </a:lnTo>
                  <a:lnTo>
                    <a:pt x="22974" y="46164"/>
                  </a:lnTo>
                  <a:lnTo>
                    <a:pt x="4165" y="45072"/>
                  </a:lnTo>
                  <a:lnTo>
                    <a:pt x="3060" y="45072"/>
                  </a:lnTo>
                  <a:lnTo>
                    <a:pt x="0" y="48133"/>
                  </a:lnTo>
                  <a:lnTo>
                    <a:pt x="1511" y="50406"/>
                  </a:lnTo>
                  <a:lnTo>
                    <a:pt x="3784" y="53060"/>
                  </a:lnTo>
                  <a:lnTo>
                    <a:pt x="7200" y="75044"/>
                  </a:lnTo>
                  <a:lnTo>
                    <a:pt x="9715" y="118008"/>
                  </a:lnTo>
                  <a:lnTo>
                    <a:pt x="11226" y="161632"/>
                  </a:lnTo>
                  <a:lnTo>
                    <a:pt x="11747" y="212979"/>
                  </a:lnTo>
                  <a:lnTo>
                    <a:pt x="14020" y="213741"/>
                  </a:lnTo>
                  <a:lnTo>
                    <a:pt x="15913" y="213741"/>
                  </a:lnTo>
                  <a:lnTo>
                    <a:pt x="28422" y="212610"/>
                  </a:lnTo>
                  <a:lnTo>
                    <a:pt x="32207" y="211848"/>
                  </a:lnTo>
                  <a:lnTo>
                    <a:pt x="40170" y="211467"/>
                  </a:lnTo>
                  <a:lnTo>
                    <a:pt x="106108" y="209765"/>
                  </a:lnTo>
                  <a:lnTo>
                    <a:pt x="111988" y="209765"/>
                  </a:lnTo>
                  <a:lnTo>
                    <a:pt x="148183" y="209194"/>
                  </a:lnTo>
                  <a:lnTo>
                    <a:pt x="156895" y="209194"/>
                  </a:lnTo>
                  <a:lnTo>
                    <a:pt x="157276" y="204266"/>
                  </a:lnTo>
                  <a:lnTo>
                    <a:pt x="157505" y="197446"/>
                  </a:lnTo>
                  <a:lnTo>
                    <a:pt x="157759" y="191008"/>
                  </a:lnTo>
                  <a:lnTo>
                    <a:pt x="157848" y="189179"/>
                  </a:lnTo>
                  <a:lnTo>
                    <a:pt x="157962" y="186524"/>
                  </a:lnTo>
                  <a:lnTo>
                    <a:pt x="159169" y="161632"/>
                  </a:lnTo>
                  <a:lnTo>
                    <a:pt x="160680" y="127876"/>
                  </a:lnTo>
                  <a:lnTo>
                    <a:pt x="162204" y="96761"/>
                  </a:lnTo>
                  <a:lnTo>
                    <a:pt x="162509" y="91554"/>
                  </a:lnTo>
                  <a:lnTo>
                    <a:pt x="162915" y="85128"/>
                  </a:lnTo>
                  <a:lnTo>
                    <a:pt x="162953" y="79209"/>
                  </a:lnTo>
                  <a:lnTo>
                    <a:pt x="164617" y="62915"/>
                  </a:lnTo>
                  <a:lnTo>
                    <a:pt x="165227" y="56845"/>
                  </a:lnTo>
                  <a:lnTo>
                    <a:pt x="166827" y="48133"/>
                  </a:lnTo>
                  <a:lnTo>
                    <a:pt x="167132" y="46621"/>
                  </a:lnTo>
                  <a:close/>
                </a:path>
                <a:path w="10471785" h="351154">
                  <a:moveTo>
                    <a:pt x="311518" y="156895"/>
                  </a:moveTo>
                  <a:lnTo>
                    <a:pt x="310375" y="142113"/>
                  </a:lnTo>
                  <a:lnTo>
                    <a:pt x="310197" y="140982"/>
                  </a:lnTo>
                  <a:lnTo>
                    <a:pt x="309245" y="134543"/>
                  </a:lnTo>
                  <a:lnTo>
                    <a:pt x="305828" y="134912"/>
                  </a:lnTo>
                  <a:lnTo>
                    <a:pt x="300520" y="136436"/>
                  </a:lnTo>
                  <a:lnTo>
                    <a:pt x="279679" y="139090"/>
                  </a:lnTo>
                  <a:lnTo>
                    <a:pt x="255803" y="140982"/>
                  </a:lnTo>
                  <a:lnTo>
                    <a:pt x="245567" y="140982"/>
                  </a:lnTo>
                  <a:lnTo>
                    <a:pt x="245681" y="32473"/>
                  </a:lnTo>
                  <a:lnTo>
                    <a:pt x="245783" y="27241"/>
                  </a:lnTo>
                  <a:lnTo>
                    <a:pt x="245948" y="17818"/>
                  </a:lnTo>
                  <a:lnTo>
                    <a:pt x="247091" y="3797"/>
                  </a:lnTo>
                  <a:lnTo>
                    <a:pt x="247091" y="762"/>
                  </a:lnTo>
                  <a:lnTo>
                    <a:pt x="244436" y="762"/>
                  </a:lnTo>
                  <a:lnTo>
                    <a:pt x="222834" y="0"/>
                  </a:lnTo>
                  <a:lnTo>
                    <a:pt x="219049" y="0"/>
                  </a:lnTo>
                  <a:lnTo>
                    <a:pt x="217144" y="1892"/>
                  </a:lnTo>
                  <a:lnTo>
                    <a:pt x="217906" y="3797"/>
                  </a:lnTo>
                  <a:lnTo>
                    <a:pt x="219798" y="7581"/>
                  </a:lnTo>
                  <a:lnTo>
                    <a:pt x="221297" y="27241"/>
                  </a:lnTo>
                  <a:lnTo>
                    <a:pt x="221576" y="32473"/>
                  </a:lnTo>
                  <a:lnTo>
                    <a:pt x="221703" y="322122"/>
                  </a:lnTo>
                  <a:lnTo>
                    <a:pt x="223215" y="322122"/>
                  </a:lnTo>
                  <a:lnTo>
                    <a:pt x="242544" y="320992"/>
                  </a:lnTo>
                  <a:lnTo>
                    <a:pt x="244436" y="320611"/>
                  </a:lnTo>
                  <a:lnTo>
                    <a:pt x="245567" y="318338"/>
                  </a:lnTo>
                  <a:lnTo>
                    <a:pt x="245567" y="160693"/>
                  </a:lnTo>
                  <a:lnTo>
                    <a:pt x="256565" y="160312"/>
                  </a:lnTo>
                  <a:lnTo>
                    <a:pt x="302412" y="160312"/>
                  </a:lnTo>
                  <a:lnTo>
                    <a:pt x="308102" y="161061"/>
                  </a:lnTo>
                  <a:lnTo>
                    <a:pt x="311518" y="161061"/>
                  </a:lnTo>
                  <a:lnTo>
                    <a:pt x="311518" y="160312"/>
                  </a:lnTo>
                  <a:lnTo>
                    <a:pt x="311518" y="156895"/>
                  </a:lnTo>
                  <a:close/>
                </a:path>
                <a:path w="10471785" h="351154">
                  <a:moveTo>
                    <a:pt x="518820" y="105879"/>
                  </a:moveTo>
                  <a:lnTo>
                    <a:pt x="500761" y="66878"/>
                  </a:lnTo>
                  <a:lnTo>
                    <a:pt x="494614" y="60147"/>
                  </a:lnTo>
                  <a:lnTo>
                    <a:pt x="494614" y="110261"/>
                  </a:lnTo>
                  <a:lnTo>
                    <a:pt x="494614" y="131953"/>
                  </a:lnTo>
                  <a:lnTo>
                    <a:pt x="472821" y="169811"/>
                  </a:lnTo>
                  <a:lnTo>
                    <a:pt x="434492" y="183045"/>
                  </a:lnTo>
                  <a:lnTo>
                    <a:pt x="423722" y="183045"/>
                  </a:lnTo>
                  <a:lnTo>
                    <a:pt x="418096" y="182486"/>
                  </a:lnTo>
                  <a:lnTo>
                    <a:pt x="418363" y="182486"/>
                  </a:lnTo>
                  <a:lnTo>
                    <a:pt x="412534" y="180543"/>
                  </a:lnTo>
                  <a:lnTo>
                    <a:pt x="381622" y="156514"/>
                  </a:lnTo>
                  <a:lnTo>
                    <a:pt x="373227" y="135470"/>
                  </a:lnTo>
                  <a:lnTo>
                    <a:pt x="373227" y="113576"/>
                  </a:lnTo>
                  <a:lnTo>
                    <a:pt x="390486" y="79159"/>
                  </a:lnTo>
                  <a:lnTo>
                    <a:pt x="424637" y="62115"/>
                  </a:lnTo>
                  <a:lnTo>
                    <a:pt x="444347" y="61442"/>
                  </a:lnTo>
                  <a:lnTo>
                    <a:pt x="450786" y="61988"/>
                  </a:lnTo>
                  <a:lnTo>
                    <a:pt x="486600" y="88684"/>
                  </a:lnTo>
                  <a:lnTo>
                    <a:pt x="494614" y="110261"/>
                  </a:lnTo>
                  <a:lnTo>
                    <a:pt x="494614" y="60147"/>
                  </a:lnTo>
                  <a:lnTo>
                    <a:pt x="488365" y="55943"/>
                  </a:lnTo>
                  <a:lnTo>
                    <a:pt x="477126" y="50406"/>
                  </a:lnTo>
                  <a:lnTo>
                    <a:pt x="465696" y="45161"/>
                  </a:lnTo>
                  <a:lnTo>
                    <a:pt x="457187" y="42468"/>
                  </a:lnTo>
                  <a:lnTo>
                    <a:pt x="456501" y="42468"/>
                  </a:lnTo>
                  <a:lnTo>
                    <a:pt x="448373" y="41770"/>
                  </a:lnTo>
                  <a:lnTo>
                    <a:pt x="403123" y="47155"/>
                  </a:lnTo>
                  <a:lnTo>
                    <a:pt x="367538" y="72301"/>
                  </a:lnTo>
                  <a:lnTo>
                    <a:pt x="349504" y="110261"/>
                  </a:lnTo>
                  <a:lnTo>
                    <a:pt x="349402" y="138772"/>
                  </a:lnTo>
                  <a:lnTo>
                    <a:pt x="350672" y="147878"/>
                  </a:lnTo>
                  <a:lnTo>
                    <a:pt x="373303" y="184251"/>
                  </a:lnTo>
                  <a:lnTo>
                    <a:pt x="411467" y="203746"/>
                  </a:lnTo>
                  <a:lnTo>
                    <a:pt x="419836" y="204647"/>
                  </a:lnTo>
                  <a:lnTo>
                    <a:pt x="434111" y="204647"/>
                  </a:lnTo>
                  <a:lnTo>
                    <a:pt x="476935" y="192900"/>
                  </a:lnTo>
                  <a:lnTo>
                    <a:pt x="492518" y="183045"/>
                  </a:lnTo>
                  <a:lnTo>
                    <a:pt x="495261" y="180962"/>
                  </a:lnTo>
                  <a:lnTo>
                    <a:pt x="517575" y="144157"/>
                  </a:lnTo>
                  <a:lnTo>
                    <a:pt x="518782" y="135470"/>
                  </a:lnTo>
                  <a:lnTo>
                    <a:pt x="518820" y="105879"/>
                  </a:lnTo>
                  <a:close/>
                </a:path>
                <a:path w="10471785" h="351154">
                  <a:moveTo>
                    <a:pt x="606920" y="762"/>
                  </a:moveTo>
                  <a:lnTo>
                    <a:pt x="604266" y="762"/>
                  </a:lnTo>
                  <a:lnTo>
                    <a:pt x="582663" y="0"/>
                  </a:lnTo>
                  <a:lnTo>
                    <a:pt x="578878" y="0"/>
                  </a:lnTo>
                  <a:lnTo>
                    <a:pt x="576986" y="1892"/>
                  </a:lnTo>
                  <a:lnTo>
                    <a:pt x="577735" y="3797"/>
                  </a:lnTo>
                  <a:lnTo>
                    <a:pt x="579640" y="7581"/>
                  </a:lnTo>
                  <a:lnTo>
                    <a:pt x="581126" y="27241"/>
                  </a:lnTo>
                  <a:lnTo>
                    <a:pt x="581418" y="32473"/>
                  </a:lnTo>
                  <a:lnTo>
                    <a:pt x="581533" y="322122"/>
                  </a:lnTo>
                  <a:lnTo>
                    <a:pt x="583044" y="322122"/>
                  </a:lnTo>
                  <a:lnTo>
                    <a:pt x="602373" y="320992"/>
                  </a:lnTo>
                  <a:lnTo>
                    <a:pt x="604266" y="320611"/>
                  </a:lnTo>
                  <a:lnTo>
                    <a:pt x="605409" y="318338"/>
                  </a:lnTo>
                  <a:lnTo>
                    <a:pt x="605523" y="32473"/>
                  </a:lnTo>
                  <a:lnTo>
                    <a:pt x="605612" y="27241"/>
                  </a:lnTo>
                  <a:lnTo>
                    <a:pt x="605790" y="17818"/>
                  </a:lnTo>
                  <a:lnTo>
                    <a:pt x="606920" y="3797"/>
                  </a:lnTo>
                  <a:lnTo>
                    <a:pt x="606920" y="762"/>
                  </a:lnTo>
                  <a:close/>
                </a:path>
                <a:path w="10471785" h="351154">
                  <a:moveTo>
                    <a:pt x="836015" y="61391"/>
                  </a:moveTo>
                  <a:lnTo>
                    <a:pt x="835939" y="61023"/>
                  </a:lnTo>
                  <a:lnTo>
                    <a:pt x="835253" y="57226"/>
                  </a:lnTo>
                  <a:lnTo>
                    <a:pt x="834872" y="53060"/>
                  </a:lnTo>
                  <a:lnTo>
                    <a:pt x="833742" y="45402"/>
                  </a:lnTo>
                  <a:lnTo>
                    <a:pt x="833678" y="45021"/>
                  </a:lnTo>
                  <a:lnTo>
                    <a:pt x="833564" y="44259"/>
                  </a:lnTo>
                  <a:lnTo>
                    <a:pt x="833361" y="42824"/>
                  </a:lnTo>
                  <a:lnTo>
                    <a:pt x="832599" y="40170"/>
                  </a:lnTo>
                  <a:lnTo>
                    <a:pt x="832510" y="39738"/>
                  </a:lnTo>
                  <a:lnTo>
                    <a:pt x="832218" y="38277"/>
                  </a:lnTo>
                  <a:lnTo>
                    <a:pt x="829183" y="37147"/>
                  </a:lnTo>
                  <a:lnTo>
                    <a:pt x="788924" y="41744"/>
                  </a:lnTo>
                  <a:lnTo>
                    <a:pt x="774369" y="42824"/>
                  </a:lnTo>
                  <a:lnTo>
                    <a:pt x="774585" y="42824"/>
                  </a:lnTo>
                  <a:lnTo>
                    <a:pt x="739724" y="44678"/>
                  </a:lnTo>
                  <a:lnTo>
                    <a:pt x="720496" y="45402"/>
                  </a:lnTo>
                  <a:lnTo>
                    <a:pt x="702208" y="45402"/>
                  </a:lnTo>
                  <a:lnTo>
                    <a:pt x="697776" y="45237"/>
                  </a:lnTo>
                  <a:lnTo>
                    <a:pt x="682688" y="44259"/>
                  </a:lnTo>
                  <a:lnTo>
                    <a:pt x="674624" y="44259"/>
                  </a:lnTo>
                  <a:lnTo>
                    <a:pt x="673049" y="46621"/>
                  </a:lnTo>
                  <a:lnTo>
                    <a:pt x="673430" y="47371"/>
                  </a:lnTo>
                  <a:lnTo>
                    <a:pt x="674941" y="53822"/>
                  </a:lnTo>
                  <a:lnTo>
                    <a:pt x="676465" y="58737"/>
                  </a:lnTo>
                  <a:lnTo>
                    <a:pt x="677976" y="62915"/>
                  </a:lnTo>
                  <a:lnTo>
                    <a:pt x="677976" y="63296"/>
                  </a:lnTo>
                  <a:lnTo>
                    <a:pt x="678357" y="63665"/>
                  </a:lnTo>
                  <a:lnTo>
                    <a:pt x="679119" y="65570"/>
                  </a:lnTo>
                  <a:lnTo>
                    <a:pt x="681393" y="68224"/>
                  </a:lnTo>
                  <a:lnTo>
                    <a:pt x="721563" y="64427"/>
                  </a:lnTo>
                  <a:lnTo>
                    <a:pt x="769239" y="61823"/>
                  </a:lnTo>
                  <a:lnTo>
                    <a:pt x="795083" y="61023"/>
                  </a:lnTo>
                  <a:lnTo>
                    <a:pt x="823506" y="61023"/>
                  </a:lnTo>
                  <a:lnTo>
                    <a:pt x="830707" y="61391"/>
                  </a:lnTo>
                  <a:lnTo>
                    <a:pt x="836015" y="61391"/>
                  </a:lnTo>
                  <a:close/>
                </a:path>
                <a:path w="10471785" h="351154">
                  <a:moveTo>
                    <a:pt x="848512" y="203504"/>
                  </a:moveTo>
                  <a:lnTo>
                    <a:pt x="848474" y="200101"/>
                  </a:lnTo>
                  <a:lnTo>
                    <a:pt x="848156" y="197065"/>
                  </a:lnTo>
                  <a:lnTo>
                    <a:pt x="847382" y="189865"/>
                  </a:lnTo>
                  <a:lnTo>
                    <a:pt x="846620" y="186842"/>
                  </a:lnTo>
                  <a:lnTo>
                    <a:pt x="843965" y="187972"/>
                  </a:lnTo>
                  <a:lnTo>
                    <a:pt x="830453" y="191312"/>
                  </a:lnTo>
                  <a:lnTo>
                    <a:pt x="821131" y="193370"/>
                  </a:lnTo>
                  <a:lnTo>
                    <a:pt x="811669" y="195008"/>
                  </a:lnTo>
                  <a:lnTo>
                    <a:pt x="797737" y="197065"/>
                  </a:lnTo>
                  <a:lnTo>
                    <a:pt x="802665" y="124307"/>
                  </a:lnTo>
                  <a:lnTo>
                    <a:pt x="803414" y="115214"/>
                  </a:lnTo>
                  <a:lnTo>
                    <a:pt x="804176" y="103085"/>
                  </a:lnTo>
                  <a:lnTo>
                    <a:pt x="805688" y="90195"/>
                  </a:lnTo>
                  <a:lnTo>
                    <a:pt x="805789" y="88861"/>
                  </a:lnTo>
                  <a:lnTo>
                    <a:pt x="806450" y="79971"/>
                  </a:lnTo>
                  <a:lnTo>
                    <a:pt x="806538" y="79590"/>
                  </a:lnTo>
                  <a:lnTo>
                    <a:pt x="807212" y="76555"/>
                  </a:lnTo>
                  <a:lnTo>
                    <a:pt x="804557" y="76174"/>
                  </a:lnTo>
                  <a:lnTo>
                    <a:pt x="803795" y="76174"/>
                  </a:lnTo>
                  <a:lnTo>
                    <a:pt x="782193" y="75412"/>
                  </a:lnTo>
                  <a:lnTo>
                    <a:pt x="775754" y="75412"/>
                  </a:lnTo>
                  <a:lnTo>
                    <a:pt x="777265" y="78828"/>
                  </a:lnTo>
                  <a:lnTo>
                    <a:pt x="779170" y="82613"/>
                  </a:lnTo>
                  <a:lnTo>
                    <a:pt x="779221" y="83375"/>
                  </a:lnTo>
                  <a:lnTo>
                    <a:pt x="780643" y="101968"/>
                  </a:lnTo>
                  <a:lnTo>
                    <a:pt x="780719" y="112433"/>
                  </a:lnTo>
                  <a:lnTo>
                    <a:pt x="780300" y="120510"/>
                  </a:lnTo>
                  <a:lnTo>
                    <a:pt x="779500" y="141528"/>
                  </a:lnTo>
                  <a:lnTo>
                    <a:pt x="779081" y="149644"/>
                  </a:lnTo>
                  <a:lnTo>
                    <a:pt x="777709" y="173405"/>
                  </a:lnTo>
                  <a:lnTo>
                    <a:pt x="777265" y="181813"/>
                  </a:lnTo>
                  <a:lnTo>
                    <a:pt x="743902" y="203034"/>
                  </a:lnTo>
                  <a:lnTo>
                    <a:pt x="731037" y="203504"/>
                  </a:lnTo>
                  <a:lnTo>
                    <a:pt x="731062" y="197065"/>
                  </a:lnTo>
                  <a:lnTo>
                    <a:pt x="731177" y="173405"/>
                  </a:lnTo>
                  <a:lnTo>
                    <a:pt x="731291" y="149644"/>
                  </a:lnTo>
                  <a:lnTo>
                    <a:pt x="731367" y="135674"/>
                  </a:lnTo>
                  <a:lnTo>
                    <a:pt x="731494" y="88861"/>
                  </a:lnTo>
                  <a:lnTo>
                    <a:pt x="731786" y="83375"/>
                  </a:lnTo>
                  <a:lnTo>
                    <a:pt x="731786" y="79971"/>
                  </a:lnTo>
                  <a:lnTo>
                    <a:pt x="729513" y="79590"/>
                  </a:lnTo>
                  <a:lnTo>
                    <a:pt x="703364" y="79590"/>
                  </a:lnTo>
                  <a:lnTo>
                    <a:pt x="701471" y="81483"/>
                  </a:lnTo>
                  <a:lnTo>
                    <a:pt x="702233" y="83375"/>
                  </a:lnTo>
                  <a:lnTo>
                    <a:pt x="704888" y="88861"/>
                  </a:lnTo>
                  <a:lnTo>
                    <a:pt x="706450" y="94551"/>
                  </a:lnTo>
                  <a:lnTo>
                    <a:pt x="709333" y="132880"/>
                  </a:lnTo>
                  <a:lnTo>
                    <a:pt x="709688" y="141262"/>
                  </a:lnTo>
                  <a:lnTo>
                    <a:pt x="709701" y="141528"/>
                  </a:lnTo>
                  <a:lnTo>
                    <a:pt x="709879" y="149644"/>
                  </a:lnTo>
                  <a:lnTo>
                    <a:pt x="710120" y="173405"/>
                  </a:lnTo>
                  <a:lnTo>
                    <a:pt x="710247" y="180746"/>
                  </a:lnTo>
                  <a:lnTo>
                    <a:pt x="710260" y="181813"/>
                  </a:lnTo>
                  <a:lnTo>
                    <a:pt x="710946" y="203885"/>
                  </a:lnTo>
                  <a:lnTo>
                    <a:pt x="695413" y="204266"/>
                  </a:lnTo>
                  <a:lnTo>
                    <a:pt x="676465" y="202755"/>
                  </a:lnTo>
                  <a:lnTo>
                    <a:pt x="670394" y="201993"/>
                  </a:lnTo>
                  <a:lnTo>
                    <a:pt x="668502" y="201612"/>
                  </a:lnTo>
                  <a:lnTo>
                    <a:pt x="666991" y="203885"/>
                  </a:lnTo>
                  <a:lnTo>
                    <a:pt x="667372" y="204647"/>
                  </a:lnTo>
                  <a:lnTo>
                    <a:pt x="668883" y="211086"/>
                  </a:lnTo>
                  <a:lnTo>
                    <a:pt x="670775" y="218287"/>
                  </a:lnTo>
                  <a:lnTo>
                    <a:pt x="670852" y="218478"/>
                  </a:lnTo>
                  <a:lnTo>
                    <a:pt x="672299" y="222453"/>
                  </a:lnTo>
                  <a:lnTo>
                    <a:pt x="673430" y="225488"/>
                  </a:lnTo>
                  <a:lnTo>
                    <a:pt x="675703" y="226631"/>
                  </a:lnTo>
                  <a:lnTo>
                    <a:pt x="679869" y="226631"/>
                  </a:lnTo>
                  <a:lnTo>
                    <a:pt x="718527" y="223215"/>
                  </a:lnTo>
                  <a:lnTo>
                    <a:pt x="732167" y="222453"/>
                  </a:lnTo>
                  <a:lnTo>
                    <a:pt x="787234" y="217004"/>
                  </a:lnTo>
                  <a:lnTo>
                    <a:pt x="826490" y="211086"/>
                  </a:lnTo>
                  <a:lnTo>
                    <a:pt x="848131" y="204266"/>
                  </a:lnTo>
                  <a:lnTo>
                    <a:pt x="848512" y="203885"/>
                  </a:lnTo>
                  <a:lnTo>
                    <a:pt x="848512" y="203504"/>
                  </a:lnTo>
                  <a:close/>
                </a:path>
                <a:path w="10471785" h="351154">
                  <a:moveTo>
                    <a:pt x="895883" y="10998"/>
                  </a:moveTo>
                  <a:lnTo>
                    <a:pt x="893991" y="10236"/>
                  </a:lnTo>
                  <a:lnTo>
                    <a:pt x="871639" y="9855"/>
                  </a:lnTo>
                  <a:lnTo>
                    <a:pt x="870115" y="9855"/>
                  </a:lnTo>
                  <a:lnTo>
                    <a:pt x="868222" y="11747"/>
                  </a:lnTo>
                  <a:lnTo>
                    <a:pt x="868984" y="13652"/>
                  </a:lnTo>
                  <a:lnTo>
                    <a:pt x="870877" y="17437"/>
                  </a:lnTo>
                  <a:lnTo>
                    <a:pt x="872070" y="36804"/>
                  </a:lnTo>
                  <a:lnTo>
                    <a:pt x="872172" y="39065"/>
                  </a:lnTo>
                  <a:lnTo>
                    <a:pt x="872299" y="41973"/>
                  </a:lnTo>
                  <a:lnTo>
                    <a:pt x="872388" y="115963"/>
                  </a:lnTo>
                  <a:lnTo>
                    <a:pt x="857783" y="116674"/>
                  </a:lnTo>
                  <a:lnTo>
                    <a:pt x="825779" y="117487"/>
                  </a:lnTo>
                  <a:lnTo>
                    <a:pt x="816686" y="115963"/>
                  </a:lnTo>
                  <a:lnTo>
                    <a:pt x="813269" y="115595"/>
                  </a:lnTo>
                  <a:lnTo>
                    <a:pt x="813371" y="115963"/>
                  </a:lnTo>
                  <a:lnTo>
                    <a:pt x="813473" y="116408"/>
                  </a:lnTo>
                  <a:lnTo>
                    <a:pt x="813587" y="116878"/>
                  </a:lnTo>
                  <a:lnTo>
                    <a:pt x="814031" y="118618"/>
                  </a:lnTo>
                  <a:lnTo>
                    <a:pt x="817067" y="134543"/>
                  </a:lnTo>
                  <a:lnTo>
                    <a:pt x="817067" y="134912"/>
                  </a:lnTo>
                  <a:lnTo>
                    <a:pt x="817435" y="135293"/>
                  </a:lnTo>
                  <a:lnTo>
                    <a:pt x="817511" y="135674"/>
                  </a:lnTo>
                  <a:lnTo>
                    <a:pt x="817816" y="137185"/>
                  </a:lnTo>
                  <a:lnTo>
                    <a:pt x="819708" y="138709"/>
                  </a:lnTo>
                  <a:lnTo>
                    <a:pt x="832980" y="137566"/>
                  </a:lnTo>
                  <a:lnTo>
                    <a:pt x="850404" y="135674"/>
                  </a:lnTo>
                  <a:lnTo>
                    <a:pt x="859510" y="135293"/>
                  </a:lnTo>
                  <a:lnTo>
                    <a:pt x="872388" y="134912"/>
                  </a:lnTo>
                  <a:lnTo>
                    <a:pt x="872388" y="312280"/>
                  </a:lnTo>
                  <a:lnTo>
                    <a:pt x="875423" y="312280"/>
                  </a:lnTo>
                  <a:lnTo>
                    <a:pt x="883005" y="311518"/>
                  </a:lnTo>
                  <a:lnTo>
                    <a:pt x="890955" y="311137"/>
                  </a:lnTo>
                  <a:lnTo>
                    <a:pt x="892098" y="311137"/>
                  </a:lnTo>
                  <a:lnTo>
                    <a:pt x="893991" y="310756"/>
                  </a:lnTo>
                  <a:lnTo>
                    <a:pt x="895134" y="308483"/>
                  </a:lnTo>
                  <a:lnTo>
                    <a:pt x="895134" y="134912"/>
                  </a:lnTo>
                  <a:lnTo>
                    <a:pt x="895134" y="117487"/>
                  </a:lnTo>
                  <a:lnTo>
                    <a:pt x="895134" y="24257"/>
                  </a:lnTo>
                  <a:lnTo>
                    <a:pt x="895858" y="13652"/>
                  </a:lnTo>
                  <a:lnTo>
                    <a:pt x="895883" y="10998"/>
                  </a:lnTo>
                  <a:close/>
                </a:path>
                <a:path w="10471785" h="351154">
                  <a:moveTo>
                    <a:pt x="951598" y="1143"/>
                  </a:moveTo>
                  <a:lnTo>
                    <a:pt x="949706" y="381"/>
                  </a:lnTo>
                  <a:lnTo>
                    <a:pt x="927341" y="0"/>
                  </a:lnTo>
                  <a:lnTo>
                    <a:pt x="925830" y="0"/>
                  </a:lnTo>
                  <a:lnTo>
                    <a:pt x="923937" y="1892"/>
                  </a:lnTo>
                  <a:lnTo>
                    <a:pt x="924687" y="3797"/>
                  </a:lnTo>
                  <a:lnTo>
                    <a:pt x="926579" y="7581"/>
                  </a:lnTo>
                  <a:lnTo>
                    <a:pt x="927481" y="26949"/>
                  </a:lnTo>
                  <a:lnTo>
                    <a:pt x="927646" y="32118"/>
                  </a:lnTo>
                  <a:lnTo>
                    <a:pt x="927722" y="322122"/>
                  </a:lnTo>
                  <a:lnTo>
                    <a:pt x="930757" y="322122"/>
                  </a:lnTo>
                  <a:lnTo>
                    <a:pt x="938326" y="321373"/>
                  </a:lnTo>
                  <a:lnTo>
                    <a:pt x="946289" y="320992"/>
                  </a:lnTo>
                  <a:lnTo>
                    <a:pt x="947432" y="320992"/>
                  </a:lnTo>
                  <a:lnTo>
                    <a:pt x="949325" y="320611"/>
                  </a:lnTo>
                  <a:lnTo>
                    <a:pt x="950455" y="318338"/>
                  </a:lnTo>
                  <a:lnTo>
                    <a:pt x="950582" y="26949"/>
                  </a:lnTo>
                  <a:lnTo>
                    <a:pt x="950836" y="14782"/>
                  </a:lnTo>
                  <a:lnTo>
                    <a:pt x="951572" y="3797"/>
                  </a:lnTo>
                  <a:lnTo>
                    <a:pt x="951598" y="1143"/>
                  </a:lnTo>
                  <a:close/>
                </a:path>
                <a:path w="10471785" h="351154">
                  <a:moveTo>
                    <a:pt x="1189228" y="105879"/>
                  </a:moveTo>
                  <a:lnTo>
                    <a:pt x="1171155" y="66878"/>
                  </a:lnTo>
                  <a:lnTo>
                    <a:pt x="1166431" y="61442"/>
                  </a:lnTo>
                  <a:lnTo>
                    <a:pt x="1165694" y="60591"/>
                  </a:lnTo>
                  <a:lnTo>
                    <a:pt x="1165021" y="60147"/>
                  </a:lnTo>
                  <a:lnTo>
                    <a:pt x="1165021" y="110261"/>
                  </a:lnTo>
                  <a:lnTo>
                    <a:pt x="1165021" y="131953"/>
                  </a:lnTo>
                  <a:lnTo>
                    <a:pt x="1164132" y="138633"/>
                  </a:lnTo>
                  <a:lnTo>
                    <a:pt x="1164069" y="138772"/>
                  </a:lnTo>
                  <a:lnTo>
                    <a:pt x="1161707" y="144653"/>
                  </a:lnTo>
                  <a:lnTo>
                    <a:pt x="1135202" y="174523"/>
                  </a:lnTo>
                  <a:lnTo>
                    <a:pt x="1104887" y="183045"/>
                  </a:lnTo>
                  <a:lnTo>
                    <a:pt x="1094117" y="183045"/>
                  </a:lnTo>
                  <a:lnTo>
                    <a:pt x="1088491" y="182486"/>
                  </a:lnTo>
                  <a:lnTo>
                    <a:pt x="1088758" y="182486"/>
                  </a:lnTo>
                  <a:lnTo>
                    <a:pt x="1082929" y="180543"/>
                  </a:lnTo>
                  <a:lnTo>
                    <a:pt x="1052029" y="156514"/>
                  </a:lnTo>
                  <a:lnTo>
                    <a:pt x="1043622" y="113576"/>
                  </a:lnTo>
                  <a:lnTo>
                    <a:pt x="1044536" y="106654"/>
                  </a:lnTo>
                  <a:lnTo>
                    <a:pt x="1074191" y="70307"/>
                  </a:lnTo>
                  <a:lnTo>
                    <a:pt x="1114742" y="61442"/>
                  </a:lnTo>
                  <a:lnTo>
                    <a:pt x="1121181" y="61988"/>
                  </a:lnTo>
                  <a:lnTo>
                    <a:pt x="1156995" y="88684"/>
                  </a:lnTo>
                  <a:lnTo>
                    <a:pt x="1165021" y="110261"/>
                  </a:lnTo>
                  <a:lnTo>
                    <a:pt x="1165021" y="60147"/>
                  </a:lnTo>
                  <a:lnTo>
                    <a:pt x="1158760" y="55943"/>
                  </a:lnTo>
                  <a:lnTo>
                    <a:pt x="1147521" y="50406"/>
                  </a:lnTo>
                  <a:lnTo>
                    <a:pt x="1136091" y="45161"/>
                  </a:lnTo>
                  <a:lnTo>
                    <a:pt x="1127594" y="42468"/>
                  </a:lnTo>
                  <a:lnTo>
                    <a:pt x="1126896" y="42468"/>
                  </a:lnTo>
                  <a:lnTo>
                    <a:pt x="1118768" y="41770"/>
                  </a:lnTo>
                  <a:lnTo>
                    <a:pt x="1073531" y="47155"/>
                  </a:lnTo>
                  <a:lnTo>
                    <a:pt x="1037945" y="72301"/>
                  </a:lnTo>
                  <a:lnTo>
                    <a:pt x="1019911" y="110261"/>
                  </a:lnTo>
                  <a:lnTo>
                    <a:pt x="1019797" y="138772"/>
                  </a:lnTo>
                  <a:lnTo>
                    <a:pt x="1021067" y="147878"/>
                  </a:lnTo>
                  <a:lnTo>
                    <a:pt x="1043711" y="184251"/>
                  </a:lnTo>
                  <a:lnTo>
                    <a:pt x="1081862" y="203746"/>
                  </a:lnTo>
                  <a:lnTo>
                    <a:pt x="1090244" y="204647"/>
                  </a:lnTo>
                  <a:lnTo>
                    <a:pt x="1104506" y="204647"/>
                  </a:lnTo>
                  <a:lnTo>
                    <a:pt x="1147330" y="192900"/>
                  </a:lnTo>
                  <a:lnTo>
                    <a:pt x="1162913" y="183045"/>
                  </a:lnTo>
                  <a:lnTo>
                    <a:pt x="1165669" y="180962"/>
                  </a:lnTo>
                  <a:lnTo>
                    <a:pt x="1187983" y="144157"/>
                  </a:lnTo>
                  <a:lnTo>
                    <a:pt x="1189177" y="135470"/>
                  </a:lnTo>
                  <a:lnTo>
                    <a:pt x="1189228" y="105879"/>
                  </a:lnTo>
                  <a:close/>
                </a:path>
                <a:path w="10471785" h="351154">
                  <a:moveTo>
                    <a:pt x="1277327" y="762"/>
                  </a:moveTo>
                  <a:lnTo>
                    <a:pt x="1274673" y="762"/>
                  </a:lnTo>
                  <a:lnTo>
                    <a:pt x="1253070" y="0"/>
                  </a:lnTo>
                  <a:lnTo>
                    <a:pt x="1249273" y="0"/>
                  </a:lnTo>
                  <a:lnTo>
                    <a:pt x="1247381" y="1892"/>
                  </a:lnTo>
                  <a:lnTo>
                    <a:pt x="1248143" y="3797"/>
                  </a:lnTo>
                  <a:lnTo>
                    <a:pt x="1250035" y="7581"/>
                  </a:lnTo>
                  <a:lnTo>
                    <a:pt x="1251534" y="27241"/>
                  </a:lnTo>
                  <a:lnTo>
                    <a:pt x="1251813" y="32473"/>
                  </a:lnTo>
                  <a:lnTo>
                    <a:pt x="1251927" y="322122"/>
                  </a:lnTo>
                  <a:lnTo>
                    <a:pt x="1253451" y="322122"/>
                  </a:lnTo>
                  <a:lnTo>
                    <a:pt x="1272768" y="320992"/>
                  </a:lnTo>
                  <a:lnTo>
                    <a:pt x="1274673" y="320611"/>
                  </a:lnTo>
                  <a:lnTo>
                    <a:pt x="1275803" y="318338"/>
                  </a:lnTo>
                  <a:lnTo>
                    <a:pt x="1275918" y="32473"/>
                  </a:lnTo>
                  <a:lnTo>
                    <a:pt x="1276019" y="27241"/>
                  </a:lnTo>
                  <a:lnTo>
                    <a:pt x="1276184" y="17818"/>
                  </a:lnTo>
                  <a:lnTo>
                    <a:pt x="1277327" y="3797"/>
                  </a:lnTo>
                  <a:lnTo>
                    <a:pt x="1277327" y="762"/>
                  </a:lnTo>
                  <a:close/>
                </a:path>
                <a:path w="10471785" h="351154">
                  <a:moveTo>
                    <a:pt x="1543888" y="206070"/>
                  </a:moveTo>
                  <a:lnTo>
                    <a:pt x="1508950" y="169989"/>
                  </a:lnTo>
                  <a:lnTo>
                    <a:pt x="1474012" y="142227"/>
                  </a:lnTo>
                  <a:lnTo>
                    <a:pt x="1448422" y="123545"/>
                  </a:lnTo>
                  <a:lnTo>
                    <a:pt x="1457667" y="102920"/>
                  </a:lnTo>
                  <a:lnTo>
                    <a:pt x="1462633" y="89255"/>
                  </a:lnTo>
                  <a:lnTo>
                    <a:pt x="1465059" y="76441"/>
                  </a:lnTo>
                  <a:lnTo>
                    <a:pt x="1466557" y="59118"/>
                  </a:lnTo>
                  <a:lnTo>
                    <a:pt x="1466621" y="58369"/>
                  </a:lnTo>
                  <a:lnTo>
                    <a:pt x="1476844" y="57988"/>
                  </a:lnTo>
                  <a:lnTo>
                    <a:pt x="1494663" y="57607"/>
                  </a:lnTo>
                  <a:lnTo>
                    <a:pt x="1526501" y="57607"/>
                  </a:lnTo>
                  <a:lnTo>
                    <a:pt x="1533690" y="57988"/>
                  </a:lnTo>
                  <a:lnTo>
                    <a:pt x="1538998" y="57988"/>
                  </a:lnTo>
                  <a:lnTo>
                    <a:pt x="1538935" y="57607"/>
                  </a:lnTo>
                  <a:lnTo>
                    <a:pt x="1538249" y="53822"/>
                  </a:lnTo>
                  <a:lnTo>
                    <a:pt x="1537487" y="46990"/>
                  </a:lnTo>
                  <a:lnTo>
                    <a:pt x="1537106" y="43967"/>
                  </a:lnTo>
                  <a:lnTo>
                    <a:pt x="1536496" y="40741"/>
                  </a:lnTo>
                  <a:lnTo>
                    <a:pt x="1536471" y="40551"/>
                  </a:lnTo>
                  <a:lnTo>
                    <a:pt x="1535849" y="37147"/>
                  </a:lnTo>
                  <a:lnTo>
                    <a:pt x="1535595" y="35623"/>
                  </a:lnTo>
                  <a:lnTo>
                    <a:pt x="1535214" y="33731"/>
                  </a:lnTo>
                  <a:lnTo>
                    <a:pt x="1532178" y="32969"/>
                  </a:lnTo>
                  <a:lnTo>
                    <a:pt x="1531048" y="32969"/>
                  </a:lnTo>
                  <a:lnTo>
                    <a:pt x="1523085" y="33731"/>
                  </a:lnTo>
                  <a:lnTo>
                    <a:pt x="1509064" y="35623"/>
                  </a:lnTo>
                  <a:lnTo>
                    <a:pt x="1461389" y="39370"/>
                  </a:lnTo>
                  <a:lnTo>
                    <a:pt x="1436649" y="40551"/>
                  </a:lnTo>
                  <a:lnTo>
                    <a:pt x="1437233" y="40551"/>
                  </a:lnTo>
                  <a:lnTo>
                    <a:pt x="1431226" y="40741"/>
                  </a:lnTo>
                  <a:lnTo>
                    <a:pt x="1380782" y="40741"/>
                  </a:lnTo>
                  <a:lnTo>
                    <a:pt x="1371498" y="40551"/>
                  </a:lnTo>
                  <a:lnTo>
                    <a:pt x="1359801" y="39712"/>
                  </a:lnTo>
                  <a:lnTo>
                    <a:pt x="1357464" y="39712"/>
                  </a:lnTo>
                  <a:lnTo>
                    <a:pt x="1357579" y="40551"/>
                  </a:lnTo>
                  <a:lnTo>
                    <a:pt x="1357604" y="40741"/>
                  </a:lnTo>
                  <a:lnTo>
                    <a:pt x="1357858" y="42443"/>
                  </a:lnTo>
                  <a:lnTo>
                    <a:pt x="1359369" y="48895"/>
                  </a:lnTo>
                  <a:lnTo>
                    <a:pt x="1360500" y="55333"/>
                  </a:lnTo>
                  <a:lnTo>
                    <a:pt x="1362024" y="59499"/>
                  </a:lnTo>
                  <a:lnTo>
                    <a:pt x="1362024" y="59880"/>
                  </a:lnTo>
                  <a:lnTo>
                    <a:pt x="1362405" y="60261"/>
                  </a:lnTo>
                  <a:lnTo>
                    <a:pt x="1363154" y="62153"/>
                  </a:lnTo>
                  <a:lnTo>
                    <a:pt x="1365427" y="64808"/>
                  </a:lnTo>
                  <a:lnTo>
                    <a:pt x="1410906" y="60642"/>
                  </a:lnTo>
                  <a:lnTo>
                    <a:pt x="1413560" y="60642"/>
                  </a:lnTo>
                  <a:lnTo>
                    <a:pt x="1427962" y="59880"/>
                  </a:lnTo>
                  <a:lnTo>
                    <a:pt x="1437817" y="59118"/>
                  </a:lnTo>
                  <a:lnTo>
                    <a:pt x="1437703" y="60642"/>
                  </a:lnTo>
                  <a:lnTo>
                    <a:pt x="1437576" y="62153"/>
                  </a:lnTo>
                  <a:lnTo>
                    <a:pt x="1436789" y="72263"/>
                  </a:lnTo>
                  <a:lnTo>
                    <a:pt x="1435277" y="81838"/>
                  </a:lnTo>
                  <a:lnTo>
                    <a:pt x="1420710" y="125514"/>
                  </a:lnTo>
                  <a:lnTo>
                    <a:pt x="1395183" y="165989"/>
                  </a:lnTo>
                  <a:lnTo>
                    <a:pt x="1357744" y="206070"/>
                  </a:lnTo>
                  <a:lnTo>
                    <a:pt x="1332839" y="223596"/>
                  </a:lnTo>
                  <a:lnTo>
                    <a:pt x="1335112" y="226250"/>
                  </a:lnTo>
                  <a:lnTo>
                    <a:pt x="1337005" y="228142"/>
                  </a:lnTo>
                  <a:lnTo>
                    <a:pt x="1343456" y="233070"/>
                  </a:lnTo>
                  <a:lnTo>
                    <a:pt x="1345349" y="234581"/>
                  </a:lnTo>
                  <a:lnTo>
                    <a:pt x="1349133" y="236855"/>
                  </a:lnTo>
                  <a:lnTo>
                    <a:pt x="1353680" y="235724"/>
                  </a:lnTo>
                  <a:lnTo>
                    <a:pt x="1356334" y="233832"/>
                  </a:lnTo>
                  <a:lnTo>
                    <a:pt x="1357096" y="233451"/>
                  </a:lnTo>
                  <a:lnTo>
                    <a:pt x="1357477" y="233070"/>
                  </a:lnTo>
                  <a:lnTo>
                    <a:pt x="1374444" y="219989"/>
                  </a:lnTo>
                  <a:lnTo>
                    <a:pt x="1385239" y="210858"/>
                  </a:lnTo>
                  <a:lnTo>
                    <a:pt x="1418780" y="173037"/>
                  </a:lnTo>
                  <a:lnTo>
                    <a:pt x="1440472" y="139458"/>
                  </a:lnTo>
                  <a:lnTo>
                    <a:pt x="1446784" y="144233"/>
                  </a:lnTo>
                  <a:lnTo>
                    <a:pt x="1479651" y="173355"/>
                  </a:lnTo>
                  <a:lnTo>
                    <a:pt x="1516646" y="213741"/>
                  </a:lnTo>
                  <a:lnTo>
                    <a:pt x="1523466" y="224739"/>
                  </a:lnTo>
                  <a:lnTo>
                    <a:pt x="1525739" y="222834"/>
                  </a:lnTo>
                  <a:lnTo>
                    <a:pt x="1529905" y="219430"/>
                  </a:lnTo>
                  <a:lnTo>
                    <a:pt x="1538617" y="212979"/>
                  </a:lnTo>
                  <a:lnTo>
                    <a:pt x="1542034" y="208813"/>
                  </a:lnTo>
                  <a:lnTo>
                    <a:pt x="1543888" y="206070"/>
                  </a:lnTo>
                  <a:close/>
                </a:path>
                <a:path w="10471785" h="351154">
                  <a:moveTo>
                    <a:pt x="1603044" y="762"/>
                  </a:moveTo>
                  <a:lnTo>
                    <a:pt x="1600390" y="762"/>
                  </a:lnTo>
                  <a:lnTo>
                    <a:pt x="1578787" y="0"/>
                  </a:lnTo>
                  <a:lnTo>
                    <a:pt x="1575003" y="0"/>
                  </a:lnTo>
                  <a:lnTo>
                    <a:pt x="1573110" y="1892"/>
                  </a:lnTo>
                  <a:lnTo>
                    <a:pt x="1573872" y="3797"/>
                  </a:lnTo>
                  <a:lnTo>
                    <a:pt x="1575765" y="7581"/>
                  </a:lnTo>
                  <a:lnTo>
                    <a:pt x="1577251" y="27241"/>
                  </a:lnTo>
                  <a:lnTo>
                    <a:pt x="1577543" y="32473"/>
                  </a:lnTo>
                  <a:lnTo>
                    <a:pt x="1577657" y="322122"/>
                  </a:lnTo>
                  <a:lnTo>
                    <a:pt x="1579168" y="322122"/>
                  </a:lnTo>
                  <a:lnTo>
                    <a:pt x="1598498" y="320992"/>
                  </a:lnTo>
                  <a:lnTo>
                    <a:pt x="1600390" y="320611"/>
                  </a:lnTo>
                  <a:lnTo>
                    <a:pt x="1601533" y="318338"/>
                  </a:lnTo>
                  <a:lnTo>
                    <a:pt x="1601647" y="32473"/>
                  </a:lnTo>
                  <a:lnTo>
                    <a:pt x="1601736" y="27241"/>
                  </a:lnTo>
                  <a:lnTo>
                    <a:pt x="1601914" y="17818"/>
                  </a:lnTo>
                  <a:lnTo>
                    <a:pt x="1603044" y="3797"/>
                  </a:lnTo>
                  <a:lnTo>
                    <a:pt x="1603044" y="762"/>
                  </a:lnTo>
                  <a:close/>
                </a:path>
                <a:path w="10471785" h="351154">
                  <a:moveTo>
                    <a:pt x="1907336" y="170535"/>
                  </a:moveTo>
                  <a:lnTo>
                    <a:pt x="1789861" y="170535"/>
                  </a:lnTo>
                  <a:lnTo>
                    <a:pt x="1789861" y="193281"/>
                  </a:lnTo>
                  <a:lnTo>
                    <a:pt x="1907336" y="193281"/>
                  </a:lnTo>
                  <a:lnTo>
                    <a:pt x="1907336" y="170535"/>
                  </a:lnTo>
                  <a:close/>
                </a:path>
                <a:path w="10471785" h="351154">
                  <a:moveTo>
                    <a:pt x="2328722" y="41694"/>
                  </a:moveTo>
                  <a:lnTo>
                    <a:pt x="2328341" y="36004"/>
                  </a:lnTo>
                  <a:lnTo>
                    <a:pt x="2327745" y="30010"/>
                  </a:lnTo>
                  <a:lnTo>
                    <a:pt x="2327694" y="29565"/>
                  </a:lnTo>
                  <a:lnTo>
                    <a:pt x="2327579" y="28397"/>
                  </a:lnTo>
                  <a:lnTo>
                    <a:pt x="2326792" y="24104"/>
                  </a:lnTo>
                  <a:lnTo>
                    <a:pt x="2326449" y="22364"/>
                  </a:lnTo>
                  <a:lnTo>
                    <a:pt x="2323414" y="21221"/>
                  </a:lnTo>
                  <a:lnTo>
                    <a:pt x="2322284" y="21602"/>
                  </a:lnTo>
                  <a:lnTo>
                    <a:pt x="2314308" y="22720"/>
                  </a:lnTo>
                  <a:lnTo>
                    <a:pt x="2270379" y="26454"/>
                  </a:lnTo>
                  <a:lnTo>
                    <a:pt x="2192744" y="29565"/>
                  </a:lnTo>
                  <a:lnTo>
                    <a:pt x="2193125" y="29565"/>
                  </a:lnTo>
                  <a:lnTo>
                    <a:pt x="2182012" y="29870"/>
                  </a:lnTo>
                  <a:lnTo>
                    <a:pt x="2173643" y="30010"/>
                  </a:lnTo>
                  <a:lnTo>
                    <a:pt x="2130082" y="30010"/>
                  </a:lnTo>
                  <a:lnTo>
                    <a:pt x="2112327" y="29565"/>
                  </a:lnTo>
                  <a:lnTo>
                    <a:pt x="2104847" y="28727"/>
                  </a:lnTo>
                  <a:lnTo>
                    <a:pt x="2105139" y="28727"/>
                  </a:lnTo>
                  <a:lnTo>
                    <a:pt x="2103602" y="28422"/>
                  </a:lnTo>
                  <a:lnTo>
                    <a:pt x="2102091" y="30695"/>
                  </a:lnTo>
                  <a:lnTo>
                    <a:pt x="2102472" y="31457"/>
                  </a:lnTo>
                  <a:lnTo>
                    <a:pt x="2103996" y="37896"/>
                  </a:lnTo>
                  <a:lnTo>
                    <a:pt x="2105507" y="43967"/>
                  </a:lnTo>
                  <a:lnTo>
                    <a:pt x="2107019" y="48133"/>
                  </a:lnTo>
                  <a:lnTo>
                    <a:pt x="2107019" y="48514"/>
                  </a:lnTo>
                  <a:lnTo>
                    <a:pt x="2108162" y="50787"/>
                  </a:lnTo>
                  <a:lnTo>
                    <a:pt x="2110435" y="53822"/>
                  </a:lnTo>
                  <a:lnTo>
                    <a:pt x="2114600" y="53060"/>
                  </a:lnTo>
                  <a:lnTo>
                    <a:pt x="2119147" y="52679"/>
                  </a:lnTo>
                  <a:lnTo>
                    <a:pt x="2170696" y="49263"/>
                  </a:lnTo>
                  <a:lnTo>
                    <a:pt x="2175243" y="48895"/>
                  </a:lnTo>
                  <a:lnTo>
                    <a:pt x="2178266" y="48514"/>
                  </a:lnTo>
                  <a:lnTo>
                    <a:pt x="2196084" y="47752"/>
                  </a:lnTo>
                  <a:lnTo>
                    <a:pt x="2246490" y="46240"/>
                  </a:lnTo>
                  <a:lnTo>
                    <a:pt x="2268842" y="45859"/>
                  </a:lnTo>
                  <a:lnTo>
                    <a:pt x="2327211" y="45859"/>
                  </a:lnTo>
                  <a:lnTo>
                    <a:pt x="2328722" y="43967"/>
                  </a:lnTo>
                  <a:lnTo>
                    <a:pt x="2328722" y="41694"/>
                  </a:lnTo>
                  <a:close/>
                </a:path>
                <a:path w="10471785" h="351154">
                  <a:moveTo>
                    <a:pt x="2337435" y="178498"/>
                  </a:moveTo>
                  <a:lnTo>
                    <a:pt x="2336685" y="174332"/>
                  </a:lnTo>
                  <a:lnTo>
                    <a:pt x="2336685" y="172059"/>
                  </a:lnTo>
                  <a:lnTo>
                    <a:pt x="2335695" y="162890"/>
                  </a:lnTo>
                  <a:lnTo>
                    <a:pt x="2335606" y="162052"/>
                  </a:lnTo>
                  <a:lnTo>
                    <a:pt x="2335530" y="161353"/>
                  </a:lnTo>
                  <a:lnTo>
                    <a:pt x="2335403" y="160693"/>
                  </a:lnTo>
                  <a:lnTo>
                    <a:pt x="2335339" y="160312"/>
                  </a:lnTo>
                  <a:lnTo>
                    <a:pt x="2335199" y="159550"/>
                  </a:lnTo>
                  <a:lnTo>
                    <a:pt x="2334780" y="157276"/>
                  </a:lnTo>
                  <a:lnTo>
                    <a:pt x="2334412" y="155384"/>
                  </a:lnTo>
                  <a:lnTo>
                    <a:pt x="2331377" y="154241"/>
                  </a:lnTo>
                  <a:lnTo>
                    <a:pt x="2330234" y="154622"/>
                  </a:lnTo>
                  <a:lnTo>
                    <a:pt x="2321522" y="156133"/>
                  </a:lnTo>
                  <a:lnTo>
                    <a:pt x="2278316" y="159550"/>
                  </a:lnTo>
                  <a:lnTo>
                    <a:pt x="2278405" y="158407"/>
                  </a:lnTo>
                  <a:lnTo>
                    <a:pt x="2278494" y="157276"/>
                  </a:lnTo>
                  <a:lnTo>
                    <a:pt x="2278583" y="156133"/>
                  </a:lnTo>
                  <a:lnTo>
                    <a:pt x="2278646" y="155384"/>
                  </a:lnTo>
                  <a:lnTo>
                    <a:pt x="2278735" y="154241"/>
                  </a:lnTo>
                  <a:lnTo>
                    <a:pt x="2282863" y="101193"/>
                  </a:lnTo>
                  <a:lnTo>
                    <a:pt x="2283625" y="91719"/>
                  </a:lnTo>
                  <a:lnTo>
                    <a:pt x="2285517" y="72771"/>
                  </a:lnTo>
                  <a:lnTo>
                    <a:pt x="2286571" y="64046"/>
                  </a:lnTo>
                  <a:lnTo>
                    <a:pt x="2286660" y="62915"/>
                  </a:lnTo>
                  <a:lnTo>
                    <a:pt x="2287409" y="60261"/>
                  </a:lnTo>
                  <a:lnTo>
                    <a:pt x="2285517" y="59118"/>
                  </a:lnTo>
                  <a:lnTo>
                    <a:pt x="2284755" y="59118"/>
                  </a:lnTo>
                  <a:lnTo>
                    <a:pt x="2273770" y="58737"/>
                  </a:lnTo>
                  <a:lnTo>
                    <a:pt x="2262403" y="57988"/>
                  </a:lnTo>
                  <a:lnTo>
                    <a:pt x="2258987" y="57988"/>
                  </a:lnTo>
                  <a:lnTo>
                    <a:pt x="2256713" y="59118"/>
                  </a:lnTo>
                  <a:lnTo>
                    <a:pt x="2257475" y="61772"/>
                  </a:lnTo>
                  <a:lnTo>
                    <a:pt x="2258606" y="64046"/>
                  </a:lnTo>
                  <a:lnTo>
                    <a:pt x="2258720" y="68224"/>
                  </a:lnTo>
                  <a:lnTo>
                    <a:pt x="2258847" y="72771"/>
                  </a:lnTo>
                  <a:lnTo>
                    <a:pt x="2258987" y="78447"/>
                  </a:lnTo>
                  <a:lnTo>
                    <a:pt x="2258987" y="95504"/>
                  </a:lnTo>
                  <a:lnTo>
                    <a:pt x="2258606" y="102704"/>
                  </a:lnTo>
                  <a:lnTo>
                    <a:pt x="2258491" y="106121"/>
                  </a:lnTo>
                  <a:lnTo>
                    <a:pt x="2258364" y="109905"/>
                  </a:lnTo>
                  <a:lnTo>
                    <a:pt x="2256713" y="160693"/>
                  </a:lnTo>
                  <a:lnTo>
                    <a:pt x="2239175" y="161353"/>
                  </a:lnTo>
                  <a:lnTo>
                    <a:pt x="2184577" y="162890"/>
                  </a:lnTo>
                  <a:lnTo>
                    <a:pt x="2181682" y="162890"/>
                  </a:lnTo>
                  <a:lnTo>
                    <a:pt x="2181580" y="160312"/>
                  </a:lnTo>
                  <a:lnTo>
                    <a:pt x="2181453" y="157276"/>
                  </a:lnTo>
                  <a:lnTo>
                    <a:pt x="2181326" y="154241"/>
                  </a:lnTo>
                  <a:lnTo>
                    <a:pt x="2179409" y="106121"/>
                  </a:lnTo>
                  <a:lnTo>
                    <a:pt x="2178012" y="70497"/>
                  </a:lnTo>
                  <a:lnTo>
                    <a:pt x="2177897" y="63665"/>
                  </a:lnTo>
                  <a:lnTo>
                    <a:pt x="2176373" y="63296"/>
                  </a:lnTo>
                  <a:lnTo>
                    <a:pt x="2150986" y="64046"/>
                  </a:lnTo>
                  <a:lnTo>
                    <a:pt x="2149475" y="64427"/>
                  </a:lnTo>
                  <a:lnTo>
                    <a:pt x="2147570" y="65938"/>
                  </a:lnTo>
                  <a:lnTo>
                    <a:pt x="2148332" y="68224"/>
                  </a:lnTo>
                  <a:lnTo>
                    <a:pt x="2149843" y="70497"/>
                  </a:lnTo>
                  <a:lnTo>
                    <a:pt x="2152878" y="85267"/>
                  </a:lnTo>
                  <a:lnTo>
                    <a:pt x="2155533" y="102704"/>
                  </a:lnTo>
                  <a:lnTo>
                    <a:pt x="2155914" y="109905"/>
                  </a:lnTo>
                  <a:lnTo>
                    <a:pt x="2159698" y="162890"/>
                  </a:lnTo>
                  <a:lnTo>
                    <a:pt x="2141702" y="162890"/>
                  </a:lnTo>
                  <a:lnTo>
                    <a:pt x="2115032" y="162052"/>
                  </a:lnTo>
                  <a:lnTo>
                    <a:pt x="2107247" y="161671"/>
                  </a:lnTo>
                  <a:lnTo>
                    <a:pt x="2107920" y="161671"/>
                  </a:lnTo>
                  <a:lnTo>
                    <a:pt x="2103945" y="161353"/>
                  </a:lnTo>
                  <a:lnTo>
                    <a:pt x="2097544" y="160693"/>
                  </a:lnTo>
                  <a:lnTo>
                    <a:pt x="2095652" y="160312"/>
                  </a:lnTo>
                  <a:lnTo>
                    <a:pt x="2094153" y="162560"/>
                  </a:lnTo>
                  <a:lnTo>
                    <a:pt x="2094204" y="162725"/>
                  </a:lnTo>
                  <a:lnTo>
                    <a:pt x="2094293" y="162890"/>
                  </a:lnTo>
                  <a:lnTo>
                    <a:pt x="2094522" y="163334"/>
                  </a:lnTo>
                  <a:lnTo>
                    <a:pt x="2096033" y="169786"/>
                  </a:lnTo>
                  <a:lnTo>
                    <a:pt x="2097544" y="175844"/>
                  </a:lnTo>
                  <a:lnTo>
                    <a:pt x="2099068" y="180009"/>
                  </a:lnTo>
                  <a:lnTo>
                    <a:pt x="2099818" y="182283"/>
                  </a:lnTo>
                  <a:lnTo>
                    <a:pt x="2102853" y="185699"/>
                  </a:lnTo>
                  <a:lnTo>
                    <a:pt x="2107019" y="184937"/>
                  </a:lnTo>
                  <a:lnTo>
                    <a:pt x="2116493" y="183807"/>
                  </a:lnTo>
                  <a:lnTo>
                    <a:pt x="2143785" y="182664"/>
                  </a:lnTo>
                  <a:lnTo>
                    <a:pt x="2153259" y="181914"/>
                  </a:lnTo>
                  <a:lnTo>
                    <a:pt x="2155914" y="181914"/>
                  </a:lnTo>
                  <a:lnTo>
                    <a:pt x="2174481" y="181533"/>
                  </a:lnTo>
                  <a:lnTo>
                    <a:pt x="2230755" y="179654"/>
                  </a:lnTo>
                  <a:lnTo>
                    <a:pt x="2276424" y="178498"/>
                  </a:lnTo>
                  <a:lnTo>
                    <a:pt x="2337435" y="178498"/>
                  </a:lnTo>
                  <a:close/>
                </a:path>
                <a:path w="10471785" h="351154">
                  <a:moveTo>
                    <a:pt x="2376855" y="268312"/>
                  </a:moveTo>
                  <a:lnTo>
                    <a:pt x="2375370" y="256476"/>
                  </a:lnTo>
                  <a:lnTo>
                    <a:pt x="2375344" y="256247"/>
                  </a:lnTo>
                  <a:lnTo>
                    <a:pt x="2375217" y="255270"/>
                  </a:lnTo>
                  <a:lnTo>
                    <a:pt x="2371928" y="245960"/>
                  </a:lnTo>
                  <a:lnTo>
                    <a:pt x="2368131" y="246710"/>
                  </a:lnTo>
                  <a:lnTo>
                    <a:pt x="2360549" y="248056"/>
                  </a:lnTo>
                  <a:lnTo>
                    <a:pt x="2318994" y="251993"/>
                  </a:lnTo>
                  <a:lnTo>
                    <a:pt x="2299284" y="253161"/>
                  </a:lnTo>
                  <a:lnTo>
                    <a:pt x="2299639" y="253161"/>
                  </a:lnTo>
                  <a:lnTo>
                    <a:pt x="2251125" y="255003"/>
                  </a:lnTo>
                  <a:lnTo>
                    <a:pt x="2241778" y="255270"/>
                  </a:lnTo>
                  <a:lnTo>
                    <a:pt x="2242299" y="255270"/>
                  </a:lnTo>
                  <a:lnTo>
                    <a:pt x="2188781" y="256476"/>
                  </a:lnTo>
                  <a:lnTo>
                    <a:pt x="2128532" y="256476"/>
                  </a:lnTo>
                  <a:lnTo>
                    <a:pt x="2114334" y="256247"/>
                  </a:lnTo>
                  <a:lnTo>
                    <a:pt x="2115769" y="256247"/>
                  </a:lnTo>
                  <a:lnTo>
                    <a:pt x="2089988" y="255638"/>
                  </a:lnTo>
                  <a:lnTo>
                    <a:pt x="2081034" y="255270"/>
                  </a:lnTo>
                  <a:lnTo>
                    <a:pt x="2073427" y="254584"/>
                  </a:lnTo>
                  <a:lnTo>
                    <a:pt x="2073605" y="254584"/>
                  </a:lnTo>
                  <a:lnTo>
                    <a:pt x="2065337" y="253530"/>
                  </a:lnTo>
                  <a:lnTo>
                    <a:pt x="2063445" y="253161"/>
                  </a:lnTo>
                  <a:lnTo>
                    <a:pt x="2062022" y="255638"/>
                  </a:lnTo>
                  <a:lnTo>
                    <a:pt x="2062149" y="256247"/>
                  </a:lnTo>
                  <a:lnTo>
                    <a:pt x="2062264" y="256476"/>
                  </a:lnTo>
                  <a:lnTo>
                    <a:pt x="2063826" y="263004"/>
                  </a:lnTo>
                  <a:lnTo>
                    <a:pt x="2066099" y="271729"/>
                  </a:lnTo>
                  <a:lnTo>
                    <a:pt x="2067737" y="276275"/>
                  </a:lnTo>
                  <a:lnTo>
                    <a:pt x="2068372" y="278168"/>
                  </a:lnTo>
                  <a:lnTo>
                    <a:pt x="2071395" y="280441"/>
                  </a:lnTo>
                  <a:lnTo>
                    <a:pt x="2075573" y="280060"/>
                  </a:lnTo>
                  <a:lnTo>
                    <a:pt x="2088388" y="278726"/>
                  </a:lnTo>
                  <a:lnTo>
                    <a:pt x="2098548" y="277888"/>
                  </a:lnTo>
                  <a:lnTo>
                    <a:pt x="2111324" y="277190"/>
                  </a:lnTo>
                  <a:lnTo>
                    <a:pt x="2168423" y="274828"/>
                  </a:lnTo>
                  <a:lnTo>
                    <a:pt x="2239340" y="273240"/>
                  </a:lnTo>
                  <a:lnTo>
                    <a:pt x="2256332" y="272986"/>
                  </a:lnTo>
                  <a:lnTo>
                    <a:pt x="2360472" y="272986"/>
                  </a:lnTo>
                  <a:lnTo>
                    <a:pt x="2369655" y="273240"/>
                  </a:lnTo>
                  <a:lnTo>
                    <a:pt x="2374582" y="273240"/>
                  </a:lnTo>
                  <a:lnTo>
                    <a:pt x="2374773" y="272986"/>
                  </a:lnTo>
                  <a:lnTo>
                    <a:pt x="2376855" y="270205"/>
                  </a:lnTo>
                  <a:lnTo>
                    <a:pt x="2376855" y="268312"/>
                  </a:lnTo>
                  <a:close/>
                </a:path>
                <a:path w="10471785" h="351154">
                  <a:moveTo>
                    <a:pt x="2596083" y="183045"/>
                  </a:moveTo>
                  <a:lnTo>
                    <a:pt x="2595334" y="178879"/>
                  </a:lnTo>
                  <a:lnTo>
                    <a:pt x="2593429" y="165989"/>
                  </a:lnTo>
                  <a:lnTo>
                    <a:pt x="2592679" y="164096"/>
                  </a:lnTo>
                  <a:lnTo>
                    <a:pt x="2545778" y="176479"/>
                  </a:lnTo>
                  <a:lnTo>
                    <a:pt x="2501290" y="183235"/>
                  </a:lnTo>
                  <a:lnTo>
                    <a:pt x="2471788" y="185356"/>
                  </a:lnTo>
                  <a:lnTo>
                    <a:pt x="2464524" y="185356"/>
                  </a:lnTo>
                  <a:lnTo>
                    <a:pt x="2458135" y="184937"/>
                  </a:lnTo>
                  <a:lnTo>
                    <a:pt x="2456243" y="184556"/>
                  </a:lnTo>
                  <a:lnTo>
                    <a:pt x="2453589" y="181914"/>
                  </a:lnTo>
                  <a:lnTo>
                    <a:pt x="2453589" y="124688"/>
                  </a:lnTo>
                  <a:lnTo>
                    <a:pt x="2458135" y="124307"/>
                  </a:lnTo>
                  <a:lnTo>
                    <a:pt x="2502865" y="121653"/>
                  </a:lnTo>
                  <a:lnTo>
                    <a:pt x="2546820" y="120142"/>
                  </a:lnTo>
                  <a:lnTo>
                    <a:pt x="2554401" y="120142"/>
                  </a:lnTo>
                  <a:lnTo>
                    <a:pt x="2554478" y="119380"/>
                  </a:lnTo>
                  <a:lnTo>
                    <a:pt x="2554605" y="118237"/>
                  </a:lnTo>
                  <a:lnTo>
                    <a:pt x="2554694" y="117487"/>
                  </a:lnTo>
                  <a:lnTo>
                    <a:pt x="2554782" y="116725"/>
                  </a:lnTo>
                  <a:lnTo>
                    <a:pt x="2554871" y="115963"/>
                  </a:lnTo>
                  <a:lnTo>
                    <a:pt x="2554960" y="115214"/>
                  </a:lnTo>
                  <a:lnTo>
                    <a:pt x="2554998" y="114833"/>
                  </a:lnTo>
                  <a:lnTo>
                    <a:pt x="2556192" y="104813"/>
                  </a:lnTo>
                  <a:lnTo>
                    <a:pt x="2556294" y="103987"/>
                  </a:lnTo>
                  <a:lnTo>
                    <a:pt x="2556395" y="103085"/>
                  </a:lnTo>
                  <a:lnTo>
                    <a:pt x="2561983" y="56095"/>
                  </a:lnTo>
                  <a:lnTo>
                    <a:pt x="2563914" y="46990"/>
                  </a:lnTo>
                  <a:lnTo>
                    <a:pt x="2565768" y="38277"/>
                  </a:lnTo>
                  <a:lnTo>
                    <a:pt x="2566530" y="33731"/>
                  </a:lnTo>
                  <a:lnTo>
                    <a:pt x="2567165" y="32118"/>
                  </a:lnTo>
                  <a:lnTo>
                    <a:pt x="2567279" y="31838"/>
                  </a:lnTo>
                  <a:lnTo>
                    <a:pt x="2564257" y="31076"/>
                  </a:lnTo>
                  <a:lnTo>
                    <a:pt x="2547582" y="26530"/>
                  </a:lnTo>
                  <a:lnTo>
                    <a:pt x="2547201" y="26530"/>
                  </a:lnTo>
                  <a:lnTo>
                    <a:pt x="2546439" y="26149"/>
                  </a:lnTo>
                  <a:lnTo>
                    <a:pt x="2545677" y="26149"/>
                  </a:lnTo>
                  <a:lnTo>
                    <a:pt x="2543403" y="25768"/>
                  </a:lnTo>
                  <a:lnTo>
                    <a:pt x="2541511" y="26530"/>
                  </a:lnTo>
                  <a:lnTo>
                    <a:pt x="2487587" y="31076"/>
                  </a:lnTo>
                  <a:lnTo>
                    <a:pt x="2455545" y="32118"/>
                  </a:lnTo>
                  <a:lnTo>
                    <a:pt x="2431326" y="32118"/>
                  </a:lnTo>
                  <a:lnTo>
                    <a:pt x="2429345" y="31838"/>
                  </a:lnTo>
                  <a:lnTo>
                    <a:pt x="2428202" y="31457"/>
                  </a:lnTo>
                  <a:lnTo>
                    <a:pt x="2426690" y="33350"/>
                  </a:lnTo>
                  <a:lnTo>
                    <a:pt x="2427059" y="34112"/>
                  </a:lnTo>
                  <a:lnTo>
                    <a:pt x="2430818" y="47396"/>
                  </a:lnTo>
                  <a:lnTo>
                    <a:pt x="2431338" y="49199"/>
                  </a:lnTo>
                  <a:lnTo>
                    <a:pt x="2431986" y="51168"/>
                  </a:lnTo>
                  <a:lnTo>
                    <a:pt x="2433891" y="53060"/>
                  </a:lnTo>
                  <a:lnTo>
                    <a:pt x="2447150" y="51917"/>
                  </a:lnTo>
                  <a:lnTo>
                    <a:pt x="2468372" y="50406"/>
                  </a:lnTo>
                  <a:lnTo>
                    <a:pt x="2477465" y="49644"/>
                  </a:lnTo>
                  <a:lnTo>
                    <a:pt x="2493073" y="48869"/>
                  </a:lnTo>
                  <a:lnTo>
                    <a:pt x="2514866" y="47396"/>
                  </a:lnTo>
                  <a:lnTo>
                    <a:pt x="2523083" y="46990"/>
                  </a:lnTo>
                  <a:lnTo>
                    <a:pt x="2538488" y="46990"/>
                  </a:lnTo>
                  <a:lnTo>
                    <a:pt x="2536494" y="88138"/>
                  </a:lnTo>
                  <a:lnTo>
                    <a:pt x="2486088" y="104190"/>
                  </a:lnTo>
                  <a:lnTo>
                    <a:pt x="2462987" y="104813"/>
                  </a:lnTo>
                  <a:lnTo>
                    <a:pt x="2432342" y="104813"/>
                  </a:lnTo>
                  <a:lnTo>
                    <a:pt x="2429713" y="104597"/>
                  </a:lnTo>
                  <a:lnTo>
                    <a:pt x="2424417" y="103835"/>
                  </a:lnTo>
                  <a:lnTo>
                    <a:pt x="2424468" y="103987"/>
                  </a:lnTo>
                  <a:lnTo>
                    <a:pt x="2424557" y="104190"/>
                  </a:lnTo>
                  <a:lnTo>
                    <a:pt x="2424633" y="104368"/>
                  </a:lnTo>
                  <a:lnTo>
                    <a:pt x="2424722" y="104597"/>
                  </a:lnTo>
                  <a:lnTo>
                    <a:pt x="2424823" y="104813"/>
                  </a:lnTo>
                  <a:lnTo>
                    <a:pt x="2426309" y="108394"/>
                  </a:lnTo>
                  <a:lnTo>
                    <a:pt x="2428964" y="115963"/>
                  </a:lnTo>
                  <a:lnTo>
                    <a:pt x="2429065" y="118237"/>
                  </a:lnTo>
                  <a:lnTo>
                    <a:pt x="2429179" y="120891"/>
                  </a:lnTo>
                  <a:lnTo>
                    <a:pt x="2429281" y="123164"/>
                  </a:lnTo>
                  <a:lnTo>
                    <a:pt x="2429345" y="124688"/>
                  </a:lnTo>
                  <a:lnTo>
                    <a:pt x="2429713" y="133019"/>
                  </a:lnTo>
                  <a:lnTo>
                    <a:pt x="2429827" y="192328"/>
                  </a:lnTo>
                  <a:lnTo>
                    <a:pt x="2438819" y="207683"/>
                  </a:lnTo>
                  <a:lnTo>
                    <a:pt x="2447150" y="208064"/>
                  </a:lnTo>
                  <a:lnTo>
                    <a:pt x="2463609" y="207683"/>
                  </a:lnTo>
                  <a:lnTo>
                    <a:pt x="2460879" y="207683"/>
                  </a:lnTo>
                  <a:lnTo>
                    <a:pt x="2465984" y="207441"/>
                  </a:lnTo>
                  <a:lnTo>
                    <a:pt x="2506954" y="202984"/>
                  </a:lnTo>
                  <a:lnTo>
                    <a:pt x="2546794" y="196240"/>
                  </a:lnTo>
                  <a:lnTo>
                    <a:pt x="2585135" y="186817"/>
                  </a:lnTo>
                  <a:lnTo>
                    <a:pt x="2589263" y="185356"/>
                  </a:lnTo>
                  <a:lnTo>
                    <a:pt x="2591536" y="184556"/>
                  </a:lnTo>
                  <a:lnTo>
                    <a:pt x="2596083" y="183045"/>
                  </a:lnTo>
                  <a:close/>
                </a:path>
                <a:path w="10471785" h="351154">
                  <a:moveTo>
                    <a:pt x="2672257" y="381"/>
                  </a:moveTo>
                  <a:lnTo>
                    <a:pt x="2670365" y="381"/>
                  </a:lnTo>
                  <a:lnTo>
                    <a:pt x="2665438" y="0"/>
                  </a:lnTo>
                  <a:lnTo>
                    <a:pt x="2644216" y="0"/>
                  </a:lnTo>
                  <a:lnTo>
                    <a:pt x="2642324" y="1892"/>
                  </a:lnTo>
                  <a:lnTo>
                    <a:pt x="2643073" y="3797"/>
                  </a:lnTo>
                  <a:lnTo>
                    <a:pt x="2644978" y="7581"/>
                  </a:lnTo>
                  <a:lnTo>
                    <a:pt x="2646464" y="26949"/>
                  </a:lnTo>
                  <a:lnTo>
                    <a:pt x="2646527" y="28041"/>
                  </a:lnTo>
                  <a:lnTo>
                    <a:pt x="2646642" y="30251"/>
                  </a:lnTo>
                  <a:lnTo>
                    <a:pt x="2646756" y="38277"/>
                  </a:lnTo>
                  <a:lnTo>
                    <a:pt x="2646870" y="95504"/>
                  </a:lnTo>
                  <a:lnTo>
                    <a:pt x="2640863" y="95885"/>
                  </a:lnTo>
                  <a:lnTo>
                    <a:pt x="2634437" y="96240"/>
                  </a:lnTo>
                  <a:lnTo>
                    <a:pt x="2611526" y="97155"/>
                  </a:lnTo>
                  <a:lnTo>
                    <a:pt x="2597899" y="97155"/>
                  </a:lnTo>
                  <a:lnTo>
                    <a:pt x="2580551" y="96647"/>
                  </a:lnTo>
                  <a:lnTo>
                    <a:pt x="2574480" y="95885"/>
                  </a:lnTo>
                  <a:lnTo>
                    <a:pt x="2570696" y="95123"/>
                  </a:lnTo>
                  <a:lnTo>
                    <a:pt x="2570784" y="95504"/>
                  </a:lnTo>
                  <a:lnTo>
                    <a:pt x="2570886" y="95885"/>
                  </a:lnTo>
                  <a:lnTo>
                    <a:pt x="2570975" y="96240"/>
                  </a:lnTo>
                  <a:lnTo>
                    <a:pt x="2571077" y="96647"/>
                  </a:lnTo>
                  <a:lnTo>
                    <a:pt x="2571458" y="98158"/>
                  </a:lnTo>
                  <a:lnTo>
                    <a:pt x="2574112" y="109905"/>
                  </a:lnTo>
                  <a:lnTo>
                    <a:pt x="2575623" y="115214"/>
                  </a:lnTo>
                  <a:lnTo>
                    <a:pt x="2576385" y="117487"/>
                  </a:lnTo>
                  <a:lnTo>
                    <a:pt x="2579408" y="119380"/>
                  </a:lnTo>
                  <a:lnTo>
                    <a:pt x="2583586" y="118999"/>
                  </a:lnTo>
                  <a:lnTo>
                    <a:pt x="2590025" y="118237"/>
                  </a:lnTo>
                  <a:lnTo>
                    <a:pt x="2638907" y="115214"/>
                  </a:lnTo>
                  <a:lnTo>
                    <a:pt x="2646870" y="114833"/>
                  </a:lnTo>
                  <a:lnTo>
                    <a:pt x="2646870" y="252018"/>
                  </a:lnTo>
                  <a:lnTo>
                    <a:pt x="2648381" y="252018"/>
                  </a:lnTo>
                  <a:lnTo>
                    <a:pt x="2667711" y="250888"/>
                  </a:lnTo>
                  <a:lnTo>
                    <a:pt x="2669603" y="250507"/>
                  </a:lnTo>
                  <a:lnTo>
                    <a:pt x="2670746" y="248234"/>
                  </a:lnTo>
                  <a:lnTo>
                    <a:pt x="2670746" y="114833"/>
                  </a:lnTo>
                  <a:lnTo>
                    <a:pt x="2670746" y="97155"/>
                  </a:lnTo>
                  <a:lnTo>
                    <a:pt x="2670860" y="32118"/>
                  </a:lnTo>
                  <a:lnTo>
                    <a:pt x="2670975" y="25768"/>
                  </a:lnTo>
                  <a:lnTo>
                    <a:pt x="2671127" y="17437"/>
                  </a:lnTo>
                  <a:lnTo>
                    <a:pt x="2672232" y="3797"/>
                  </a:lnTo>
                  <a:lnTo>
                    <a:pt x="2672257" y="381"/>
                  </a:lnTo>
                  <a:close/>
                </a:path>
                <a:path w="10471785" h="351154">
                  <a:moveTo>
                    <a:pt x="2693098" y="330847"/>
                  </a:moveTo>
                  <a:lnTo>
                    <a:pt x="2690965" y="318312"/>
                  </a:lnTo>
                  <a:lnTo>
                    <a:pt x="2690914" y="317957"/>
                  </a:lnTo>
                  <a:lnTo>
                    <a:pt x="2690787" y="317271"/>
                  </a:lnTo>
                  <a:lnTo>
                    <a:pt x="2690012" y="312737"/>
                  </a:lnTo>
                  <a:lnTo>
                    <a:pt x="2689695" y="311137"/>
                  </a:lnTo>
                  <a:lnTo>
                    <a:pt x="2687421" y="308864"/>
                  </a:lnTo>
                  <a:lnTo>
                    <a:pt x="2683624" y="309626"/>
                  </a:lnTo>
                  <a:lnTo>
                    <a:pt x="2678099" y="310972"/>
                  </a:lnTo>
                  <a:lnTo>
                    <a:pt x="2673540" y="311873"/>
                  </a:lnTo>
                  <a:lnTo>
                    <a:pt x="2633980" y="316357"/>
                  </a:lnTo>
                  <a:lnTo>
                    <a:pt x="2587294" y="318312"/>
                  </a:lnTo>
                  <a:lnTo>
                    <a:pt x="2545511" y="318312"/>
                  </a:lnTo>
                  <a:lnTo>
                    <a:pt x="2534310" y="317957"/>
                  </a:lnTo>
                  <a:lnTo>
                    <a:pt x="2528278" y="317563"/>
                  </a:lnTo>
                  <a:lnTo>
                    <a:pt x="2528608" y="317563"/>
                  </a:lnTo>
                  <a:lnTo>
                    <a:pt x="2523706" y="310375"/>
                  </a:lnTo>
                  <a:lnTo>
                    <a:pt x="2523756" y="263766"/>
                  </a:lnTo>
                  <a:lnTo>
                    <a:pt x="2524252" y="250507"/>
                  </a:lnTo>
                  <a:lnTo>
                    <a:pt x="2524836" y="243687"/>
                  </a:lnTo>
                  <a:lnTo>
                    <a:pt x="2524836" y="239890"/>
                  </a:lnTo>
                  <a:lnTo>
                    <a:pt x="2522563" y="239890"/>
                  </a:lnTo>
                  <a:lnTo>
                    <a:pt x="2512339" y="239128"/>
                  </a:lnTo>
                  <a:lnTo>
                    <a:pt x="2501341" y="238760"/>
                  </a:lnTo>
                  <a:lnTo>
                    <a:pt x="2495283" y="238760"/>
                  </a:lnTo>
                  <a:lnTo>
                    <a:pt x="2495397" y="239128"/>
                  </a:lnTo>
                  <a:lnTo>
                    <a:pt x="2497556" y="246329"/>
                  </a:lnTo>
                  <a:lnTo>
                    <a:pt x="2499830" y="263766"/>
                  </a:lnTo>
                  <a:lnTo>
                    <a:pt x="2499931" y="312737"/>
                  </a:lnTo>
                  <a:lnTo>
                    <a:pt x="2499957" y="313029"/>
                  </a:lnTo>
                  <a:lnTo>
                    <a:pt x="2500071" y="313982"/>
                  </a:lnTo>
                  <a:lnTo>
                    <a:pt x="2500579" y="318312"/>
                  </a:lnTo>
                  <a:lnTo>
                    <a:pt x="2502471" y="322973"/>
                  </a:lnTo>
                  <a:lnTo>
                    <a:pt x="2506078" y="328383"/>
                  </a:lnTo>
                  <a:lnTo>
                    <a:pt x="2512237" y="337146"/>
                  </a:lnTo>
                  <a:lnTo>
                    <a:pt x="2568232" y="337146"/>
                  </a:lnTo>
                  <a:lnTo>
                    <a:pt x="2654808" y="335013"/>
                  </a:lnTo>
                  <a:lnTo>
                    <a:pt x="2691206" y="335013"/>
                  </a:lnTo>
                  <a:lnTo>
                    <a:pt x="2693098" y="332740"/>
                  </a:lnTo>
                  <a:lnTo>
                    <a:pt x="2693098" y="330847"/>
                  </a:lnTo>
                  <a:close/>
                </a:path>
                <a:path w="10471785" h="351154">
                  <a:moveTo>
                    <a:pt x="2993821" y="181152"/>
                  </a:moveTo>
                  <a:lnTo>
                    <a:pt x="2993440" y="178879"/>
                  </a:lnTo>
                  <a:lnTo>
                    <a:pt x="2993402" y="178498"/>
                  </a:lnTo>
                  <a:lnTo>
                    <a:pt x="2992336" y="167347"/>
                  </a:lnTo>
                  <a:lnTo>
                    <a:pt x="2992259" y="166522"/>
                  </a:lnTo>
                  <a:lnTo>
                    <a:pt x="2992132" y="165239"/>
                  </a:lnTo>
                  <a:lnTo>
                    <a:pt x="2992018" y="163931"/>
                  </a:lnTo>
                  <a:lnTo>
                    <a:pt x="2991916" y="162966"/>
                  </a:lnTo>
                  <a:lnTo>
                    <a:pt x="2991548" y="161061"/>
                  </a:lnTo>
                  <a:lnTo>
                    <a:pt x="2989275" y="159169"/>
                  </a:lnTo>
                  <a:lnTo>
                    <a:pt x="2976003" y="161823"/>
                  </a:lnTo>
                  <a:lnTo>
                    <a:pt x="2951467" y="163931"/>
                  </a:lnTo>
                  <a:lnTo>
                    <a:pt x="2944672" y="164401"/>
                  </a:lnTo>
                  <a:lnTo>
                    <a:pt x="2924848" y="165239"/>
                  </a:lnTo>
                  <a:lnTo>
                    <a:pt x="2917647" y="165608"/>
                  </a:lnTo>
                  <a:lnTo>
                    <a:pt x="2890482" y="166725"/>
                  </a:lnTo>
                  <a:lnTo>
                    <a:pt x="2865996" y="167347"/>
                  </a:lnTo>
                  <a:lnTo>
                    <a:pt x="2826867" y="167347"/>
                  </a:lnTo>
                  <a:lnTo>
                    <a:pt x="2821381" y="167132"/>
                  </a:lnTo>
                  <a:lnTo>
                    <a:pt x="2814942" y="166725"/>
                  </a:lnTo>
                  <a:lnTo>
                    <a:pt x="2815310" y="166725"/>
                  </a:lnTo>
                  <a:lnTo>
                    <a:pt x="2815196" y="166522"/>
                  </a:lnTo>
                  <a:lnTo>
                    <a:pt x="2811526" y="159931"/>
                  </a:lnTo>
                  <a:lnTo>
                    <a:pt x="2811526" y="115963"/>
                  </a:lnTo>
                  <a:lnTo>
                    <a:pt x="2853067" y="114681"/>
                  </a:lnTo>
                  <a:lnTo>
                    <a:pt x="2959709" y="112750"/>
                  </a:lnTo>
                  <a:lnTo>
                    <a:pt x="2961411" y="112750"/>
                  </a:lnTo>
                  <a:lnTo>
                    <a:pt x="2976384" y="112560"/>
                  </a:lnTo>
                  <a:lnTo>
                    <a:pt x="2985478" y="112560"/>
                  </a:lnTo>
                  <a:lnTo>
                    <a:pt x="2987370" y="110667"/>
                  </a:lnTo>
                  <a:lnTo>
                    <a:pt x="2986989" y="108762"/>
                  </a:lnTo>
                  <a:lnTo>
                    <a:pt x="2986087" y="97612"/>
                  </a:lnTo>
                  <a:lnTo>
                    <a:pt x="2986036" y="96951"/>
                  </a:lnTo>
                  <a:lnTo>
                    <a:pt x="2985922" y="95504"/>
                  </a:lnTo>
                  <a:lnTo>
                    <a:pt x="2985859" y="94361"/>
                  </a:lnTo>
                  <a:lnTo>
                    <a:pt x="2985478" y="92468"/>
                  </a:lnTo>
                  <a:lnTo>
                    <a:pt x="2983966" y="90576"/>
                  </a:lnTo>
                  <a:lnTo>
                    <a:pt x="2979788" y="91338"/>
                  </a:lnTo>
                  <a:lnTo>
                    <a:pt x="2974898" y="92011"/>
                  </a:lnTo>
                  <a:lnTo>
                    <a:pt x="2933255" y="95072"/>
                  </a:lnTo>
                  <a:lnTo>
                    <a:pt x="2884881" y="96951"/>
                  </a:lnTo>
                  <a:lnTo>
                    <a:pt x="2844038" y="97612"/>
                  </a:lnTo>
                  <a:lnTo>
                    <a:pt x="2824645" y="97612"/>
                  </a:lnTo>
                  <a:lnTo>
                    <a:pt x="2811526" y="97396"/>
                  </a:lnTo>
                  <a:lnTo>
                    <a:pt x="2811526" y="51549"/>
                  </a:lnTo>
                  <a:lnTo>
                    <a:pt x="2942272" y="48514"/>
                  </a:lnTo>
                  <a:lnTo>
                    <a:pt x="2953270" y="48133"/>
                  </a:lnTo>
                  <a:lnTo>
                    <a:pt x="2986989" y="48133"/>
                  </a:lnTo>
                  <a:lnTo>
                    <a:pt x="2988132" y="46621"/>
                  </a:lnTo>
                  <a:lnTo>
                    <a:pt x="2989275" y="45478"/>
                  </a:lnTo>
                  <a:lnTo>
                    <a:pt x="2988894" y="43586"/>
                  </a:lnTo>
                  <a:lnTo>
                    <a:pt x="2988894" y="39789"/>
                  </a:lnTo>
                  <a:lnTo>
                    <a:pt x="2988513" y="38277"/>
                  </a:lnTo>
                  <a:lnTo>
                    <a:pt x="2987624" y="32524"/>
                  </a:lnTo>
                  <a:lnTo>
                    <a:pt x="2987573" y="32219"/>
                  </a:lnTo>
                  <a:lnTo>
                    <a:pt x="2987459" y="31457"/>
                  </a:lnTo>
                  <a:lnTo>
                    <a:pt x="2986989" y="28422"/>
                  </a:lnTo>
                  <a:lnTo>
                    <a:pt x="2986595" y="26454"/>
                  </a:lnTo>
                  <a:lnTo>
                    <a:pt x="2986290" y="26454"/>
                  </a:lnTo>
                  <a:lnTo>
                    <a:pt x="2983585" y="25768"/>
                  </a:lnTo>
                  <a:lnTo>
                    <a:pt x="2982442" y="25768"/>
                  </a:lnTo>
                  <a:lnTo>
                    <a:pt x="2976499" y="26454"/>
                  </a:lnTo>
                  <a:lnTo>
                    <a:pt x="2971762" y="26936"/>
                  </a:lnTo>
                  <a:lnTo>
                    <a:pt x="2946235" y="29019"/>
                  </a:lnTo>
                  <a:lnTo>
                    <a:pt x="2938894" y="29489"/>
                  </a:lnTo>
                  <a:lnTo>
                    <a:pt x="2866936" y="32219"/>
                  </a:lnTo>
                  <a:lnTo>
                    <a:pt x="2867304" y="32219"/>
                  </a:lnTo>
                  <a:lnTo>
                    <a:pt x="2857322" y="32524"/>
                  </a:lnTo>
                  <a:lnTo>
                    <a:pt x="2807385" y="32524"/>
                  </a:lnTo>
                  <a:lnTo>
                    <a:pt x="2786900" y="31457"/>
                  </a:lnTo>
                  <a:lnTo>
                    <a:pt x="2782735" y="31457"/>
                  </a:lnTo>
                  <a:lnTo>
                    <a:pt x="2780830" y="34874"/>
                  </a:lnTo>
                  <a:lnTo>
                    <a:pt x="2783865" y="40932"/>
                  </a:lnTo>
                  <a:lnTo>
                    <a:pt x="2787650" y="60261"/>
                  </a:lnTo>
                  <a:lnTo>
                    <a:pt x="2787739" y="163360"/>
                  </a:lnTo>
                  <a:lnTo>
                    <a:pt x="2787840" y="164401"/>
                  </a:lnTo>
                  <a:lnTo>
                    <a:pt x="2787954" y="165608"/>
                  </a:lnTo>
                  <a:lnTo>
                    <a:pt x="2788069" y="166903"/>
                  </a:lnTo>
                  <a:lnTo>
                    <a:pt x="2788107" y="167347"/>
                  </a:lnTo>
                  <a:lnTo>
                    <a:pt x="2788323" y="169595"/>
                  </a:lnTo>
                  <a:lnTo>
                    <a:pt x="2789898" y="173837"/>
                  </a:lnTo>
                  <a:lnTo>
                    <a:pt x="2792958" y="178498"/>
                  </a:lnTo>
                  <a:lnTo>
                    <a:pt x="2798267" y="186080"/>
                  </a:lnTo>
                  <a:lnTo>
                    <a:pt x="2951861" y="182664"/>
                  </a:lnTo>
                  <a:lnTo>
                    <a:pt x="2990786" y="182664"/>
                  </a:lnTo>
                  <a:lnTo>
                    <a:pt x="2993821" y="181152"/>
                  </a:lnTo>
                  <a:close/>
                </a:path>
                <a:path w="10471785" h="351154">
                  <a:moveTo>
                    <a:pt x="3047250" y="268312"/>
                  </a:moveTo>
                  <a:lnTo>
                    <a:pt x="3045764" y="256476"/>
                  </a:lnTo>
                  <a:lnTo>
                    <a:pt x="3045739" y="256247"/>
                  </a:lnTo>
                  <a:lnTo>
                    <a:pt x="3045625" y="255270"/>
                  </a:lnTo>
                  <a:lnTo>
                    <a:pt x="3045536" y="254584"/>
                  </a:lnTo>
                  <a:lnTo>
                    <a:pt x="3044977" y="250126"/>
                  </a:lnTo>
                  <a:lnTo>
                    <a:pt x="3044901" y="249745"/>
                  </a:lnTo>
                  <a:lnTo>
                    <a:pt x="3044596" y="248234"/>
                  </a:lnTo>
                  <a:lnTo>
                    <a:pt x="3042323" y="245960"/>
                  </a:lnTo>
                  <a:lnTo>
                    <a:pt x="3038538" y="246710"/>
                  </a:lnTo>
                  <a:lnTo>
                    <a:pt x="3030944" y="248056"/>
                  </a:lnTo>
                  <a:lnTo>
                    <a:pt x="2989389" y="251993"/>
                  </a:lnTo>
                  <a:lnTo>
                    <a:pt x="2969679" y="253161"/>
                  </a:lnTo>
                  <a:lnTo>
                    <a:pt x="2970034" y="253161"/>
                  </a:lnTo>
                  <a:lnTo>
                    <a:pt x="2921533" y="255003"/>
                  </a:lnTo>
                  <a:lnTo>
                    <a:pt x="2912186" y="255270"/>
                  </a:lnTo>
                  <a:lnTo>
                    <a:pt x="2912707" y="255270"/>
                  </a:lnTo>
                  <a:lnTo>
                    <a:pt x="2859189" y="256476"/>
                  </a:lnTo>
                  <a:lnTo>
                    <a:pt x="2798927" y="256476"/>
                  </a:lnTo>
                  <a:lnTo>
                    <a:pt x="2784741" y="256247"/>
                  </a:lnTo>
                  <a:lnTo>
                    <a:pt x="2786176" y="256247"/>
                  </a:lnTo>
                  <a:lnTo>
                    <a:pt x="2760383" y="255638"/>
                  </a:lnTo>
                  <a:lnTo>
                    <a:pt x="2751442" y="255270"/>
                  </a:lnTo>
                  <a:lnTo>
                    <a:pt x="2743822" y="254584"/>
                  </a:lnTo>
                  <a:lnTo>
                    <a:pt x="2744012" y="254584"/>
                  </a:lnTo>
                  <a:lnTo>
                    <a:pt x="2735732" y="253530"/>
                  </a:lnTo>
                  <a:lnTo>
                    <a:pt x="2733840" y="253161"/>
                  </a:lnTo>
                  <a:lnTo>
                    <a:pt x="2732417" y="255638"/>
                  </a:lnTo>
                  <a:lnTo>
                    <a:pt x="2732544" y="256247"/>
                  </a:lnTo>
                  <a:lnTo>
                    <a:pt x="2732659" y="256476"/>
                  </a:lnTo>
                  <a:lnTo>
                    <a:pt x="2734221" y="263004"/>
                  </a:lnTo>
                  <a:lnTo>
                    <a:pt x="2736494" y="271729"/>
                  </a:lnTo>
                  <a:lnTo>
                    <a:pt x="2738132" y="276275"/>
                  </a:lnTo>
                  <a:lnTo>
                    <a:pt x="2738767" y="278168"/>
                  </a:lnTo>
                  <a:lnTo>
                    <a:pt x="2741803" y="280441"/>
                  </a:lnTo>
                  <a:lnTo>
                    <a:pt x="2745968" y="280060"/>
                  </a:lnTo>
                  <a:lnTo>
                    <a:pt x="2758795" y="278726"/>
                  </a:lnTo>
                  <a:lnTo>
                    <a:pt x="2768943" y="277888"/>
                  </a:lnTo>
                  <a:lnTo>
                    <a:pt x="2781731" y="277190"/>
                  </a:lnTo>
                  <a:lnTo>
                    <a:pt x="2838818" y="274828"/>
                  </a:lnTo>
                  <a:lnTo>
                    <a:pt x="2909747" y="273240"/>
                  </a:lnTo>
                  <a:lnTo>
                    <a:pt x="2926740" y="272986"/>
                  </a:lnTo>
                  <a:lnTo>
                    <a:pt x="3030880" y="272986"/>
                  </a:lnTo>
                  <a:lnTo>
                    <a:pt x="3040049" y="273240"/>
                  </a:lnTo>
                  <a:lnTo>
                    <a:pt x="3044977" y="273240"/>
                  </a:lnTo>
                  <a:lnTo>
                    <a:pt x="3045168" y="272986"/>
                  </a:lnTo>
                  <a:lnTo>
                    <a:pt x="3047250" y="270205"/>
                  </a:lnTo>
                  <a:lnTo>
                    <a:pt x="3047250" y="268312"/>
                  </a:lnTo>
                  <a:close/>
                </a:path>
                <a:path w="10471785" h="351154">
                  <a:moveTo>
                    <a:pt x="3367697" y="35242"/>
                  </a:moveTo>
                  <a:lnTo>
                    <a:pt x="3363912" y="33731"/>
                  </a:lnTo>
                  <a:lnTo>
                    <a:pt x="3363150" y="33350"/>
                  </a:lnTo>
                  <a:lnTo>
                    <a:pt x="3359950" y="31902"/>
                  </a:lnTo>
                  <a:lnTo>
                    <a:pt x="3354819" y="29565"/>
                  </a:lnTo>
                  <a:lnTo>
                    <a:pt x="3344964" y="25400"/>
                  </a:lnTo>
                  <a:lnTo>
                    <a:pt x="3341928" y="24638"/>
                  </a:lnTo>
                  <a:lnTo>
                    <a:pt x="3339655" y="23876"/>
                  </a:lnTo>
                  <a:lnTo>
                    <a:pt x="3337763" y="24638"/>
                  </a:lnTo>
                  <a:lnTo>
                    <a:pt x="3337382" y="24638"/>
                  </a:lnTo>
                  <a:lnTo>
                    <a:pt x="3322599" y="27292"/>
                  </a:lnTo>
                  <a:lnTo>
                    <a:pt x="3312668" y="28409"/>
                  </a:lnTo>
                  <a:lnTo>
                    <a:pt x="3305594" y="29108"/>
                  </a:lnTo>
                  <a:lnTo>
                    <a:pt x="3275126" y="31280"/>
                  </a:lnTo>
                  <a:lnTo>
                    <a:pt x="3269577" y="31572"/>
                  </a:lnTo>
                  <a:lnTo>
                    <a:pt x="3272015" y="31572"/>
                  </a:lnTo>
                  <a:lnTo>
                    <a:pt x="3259417" y="31902"/>
                  </a:lnTo>
                  <a:lnTo>
                    <a:pt x="3227197" y="31902"/>
                  </a:lnTo>
                  <a:lnTo>
                    <a:pt x="3221888" y="31572"/>
                  </a:lnTo>
                  <a:lnTo>
                    <a:pt x="3211944" y="30695"/>
                  </a:lnTo>
                  <a:lnTo>
                    <a:pt x="3210052" y="30314"/>
                  </a:lnTo>
                  <a:lnTo>
                    <a:pt x="3209925" y="30505"/>
                  </a:lnTo>
                  <a:lnTo>
                    <a:pt x="3209798" y="30695"/>
                  </a:lnTo>
                  <a:lnTo>
                    <a:pt x="3208528" y="32600"/>
                  </a:lnTo>
                  <a:lnTo>
                    <a:pt x="3208909" y="33350"/>
                  </a:lnTo>
                  <a:lnTo>
                    <a:pt x="3208998" y="33731"/>
                  </a:lnTo>
                  <a:lnTo>
                    <a:pt x="3210433" y="39789"/>
                  </a:lnTo>
                  <a:lnTo>
                    <a:pt x="3211944" y="45478"/>
                  </a:lnTo>
                  <a:lnTo>
                    <a:pt x="3213455" y="49644"/>
                  </a:lnTo>
                  <a:lnTo>
                    <a:pt x="3213455" y="50025"/>
                  </a:lnTo>
                  <a:lnTo>
                    <a:pt x="3213836" y="50406"/>
                  </a:lnTo>
                  <a:lnTo>
                    <a:pt x="3214598" y="52298"/>
                  </a:lnTo>
                  <a:lnTo>
                    <a:pt x="3216872" y="54952"/>
                  </a:lnTo>
                  <a:lnTo>
                    <a:pt x="3255911" y="51168"/>
                  </a:lnTo>
                  <a:lnTo>
                    <a:pt x="3308642" y="47472"/>
                  </a:lnTo>
                  <a:lnTo>
                    <a:pt x="3331324" y="46621"/>
                  </a:lnTo>
                  <a:lnTo>
                    <a:pt x="3334728" y="46621"/>
                  </a:lnTo>
                  <a:lnTo>
                    <a:pt x="3318433" y="92468"/>
                  </a:lnTo>
                  <a:lnTo>
                    <a:pt x="3286226" y="134353"/>
                  </a:lnTo>
                  <a:lnTo>
                    <a:pt x="3257600" y="161417"/>
                  </a:lnTo>
                  <a:lnTo>
                    <a:pt x="3221367" y="187617"/>
                  </a:lnTo>
                  <a:lnTo>
                    <a:pt x="3198304" y="199339"/>
                  </a:lnTo>
                  <a:lnTo>
                    <a:pt x="3195650" y="201612"/>
                  </a:lnTo>
                  <a:lnTo>
                    <a:pt x="3197161" y="203136"/>
                  </a:lnTo>
                  <a:lnTo>
                    <a:pt x="3205505" y="211848"/>
                  </a:lnTo>
                  <a:lnTo>
                    <a:pt x="3208528" y="214503"/>
                  </a:lnTo>
                  <a:lnTo>
                    <a:pt x="3214598" y="213741"/>
                  </a:lnTo>
                  <a:lnTo>
                    <a:pt x="3217634" y="211848"/>
                  </a:lnTo>
                  <a:lnTo>
                    <a:pt x="3241510" y="198297"/>
                  </a:lnTo>
                  <a:lnTo>
                    <a:pt x="3285845" y="163144"/>
                  </a:lnTo>
                  <a:lnTo>
                    <a:pt x="3320275" y="127127"/>
                  </a:lnTo>
                  <a:lnTo>
                    <a:pt x="3346475" y="88188"/>
                  </a:lnTo>
                  <a:lnTo>
                    <a:pt x="3355581" y="67843"/>
                  </a:lnTo>
                  <a:lnTo>
                    <a:pt x="3359366" y="59118"/>
                  </a:lnTo>
                  <a:lnTo>
                    <a:pt x="3363912" y="46621"/>
                  </a:lnTo>
                  <a:lnTo>
                    <a:pt x="3367697" y="35242"/>
                  </a:lnTo>
                  <a:close/>
                </a:path>
                <a:path w="10471785" h="351154">
                  <a:moveTo>
                    <a:pt x="3456000" y="381"/>
                  </a:moveTo>
                  <a:lnTo>
                    <a:pt x="3454108" y="381"/>
                  </a:lnTo>
                  <a:lnTo>
                    <a:pt x="3448050" y="0"/>
                  </a:lnTo>
                  <a:lnTo>
                    <a:pt x="3427958" y="0"/>
                  </a:lnTo>
                  <a:lnTo>
                    <a:pt x="3426066" y="1892"/>
                  </a:lnTo>
                  <a:lnTo>
                    <a:pt x="3426815" y="3797"/>
                  </a:lnTo>
                  <a:lnTo>
                    <a:pt x="3428720" y="7581"/>
                  </a:lnTo>
                  <a:lnTo>
                    <a:pt x="3430206" y="26949"/>
                  </a:lnTo>
                  <a:lnTo>
                    <a:pt x="3430498" y="32118"/>
                  </a:lnTo>
                  <a:lnTo>
                    <a:pt x="3430613" y="196684"/>
                  </a:lnTo>
                  <a:lnTo>
                    <a:pt x="3432124" y="196684"/>
                  </a:lnTo>
                  <a:lnTo>
                    <a:pt x="3451453" y="195554"/>
                  </a:lnTo>
                  <a:lnTo>
                    <a:pt x="3453346" y="195173"/>
                  </a:lnTo>
                  <a:lnTo>
                    <a:pt x="3454489" y="192900"/>
                  </a:lnTo>
                  <a:lnTo>
                    <a:pt x="3454603" y="32118"/>
                  </a:lnTo>
                  <a:lnTo>
                    <a:pt x="3454692" y="26949"/>
                  </a:lnTo>
                  <a:lnTo>
                    <a:pt x="3454870" y="17437"/>
                  </a:lnTo>
                  <a:lnTo>
                    <a:pt x="3455974" y="3797"/>
                  </a:lnTo>
                  <a:lnTo>
                    <a:pt x="3456000" y="381"/>
                  </a:lnTo>
                  <a:close/>
                </a:path>
                <a:path w="10471785" h="351154">
                  <a:moveTo>
                    <a:pt x="3458654" y="220916"/>
                  </a:moveTo>
                  <a:lnTo>
                    <a:pt x="3458464" y="220916"/>
                  </a:lnTo>
                  <a:lnTo>
                    <a:pt x="3435540" y="217906"/>
                  </a:lnTo>
                  <a:lnTo>
                    <a:pt x="3433648" y="217538"/>
                  </a:lnTo>
                  <a:lnTo>
                    <a:pt x="3432124" y="217754"/>
                  </a:lnTo>
                  <a:lnTo>
                    <a:pt x="3432124" y="239890"/>
                  </a:lnTo>
                  <a:lnTo>
                    <a:pt x="3432048" y="250126"/>
                  </a:lnTo>
                  <a:lnTo>
                    <a:pt x="3431946" y="260362"/>
                  </a:lnTo>
                  <a:lnTo>
                    <a:pt x="3431908" y="264147"/>
                  </a:lnTo>
                  <a:lnTo>
                    <a:pt x="3431794" y="274447"/>
                  </a:lnTo>
                  <a:lnTo>
                    <a:pt x="3431375" y="315302"/>
                  </a:lnTo>
                  <a:lnTo>
                    <a:pt x="3425685" y="316064"/>
                  </a:lnTo>
                  <a:lnTo>
                    <a:pt x="3367328" y="317563"/>
                  </a:lnTo>
                  <a:lnTo>
                    <a:pt x="3309010" y="317563"/>
                  </a:lnTo>
                  <a:lnTo>
                    <a:pt x="3304032" y="317207"/>
                  </a:lnTo>
                  <a:lnTo>
                    <a:pt x="3304032" y="240271"/>
                  </a:lnTo>
                  <a:lnTo>
                    <a:pt x="3428720" y="238760"/>
                  </a:lnTo>
                  <a:lnTo>
                    <a:pt x="3430613" y="238760"/>
                  </a:lnTo>
                  <a:lnTo>
                    <a:pt x="3432124" y="239890"/>
                  </a:lnTo>
                  <a:lnTo>
                    <a:pt x="3432124" y="217754"/>
                  </a:lnTo>
                  <a:lnTo>
                    <a:pt x="3430994" y="217906"/>
                  </a:lnTo>
                  <a:lnTo>
                    <a:pt x="3430232" y="218287"/>
                  </a:lnTo>
                  <a:lnTo>
                    <a:pt x="3429470" y="218287"/>
                  </a:lnTo>
                  <a:lnTo>
                    <a:pt x="3422269" y="219430"/>
                  </a:lnTo>
                  <a:lnTo>
                    <a:pt x="3398189" y="220560"/>
                  </a:lnTo>
                  <a:lnTo>
                    <a:pt x="3358680" y="221843"/>
                  </a:lnTo>
                  <a:lnTo>
                    <a:pt x="3306851" y="221843"/>
                  </a:lnTo>
                  <a:lnTo>
                    <a:pt x="3277120" y="220916"/>
                  </a:lnTo>
                  <a:lnTo>
                    <a:pt x="3275253" y="220916"/>
                  </a:lnTo>
                  <a:lnTo>
                    <a:pt x="3273336" y="223977"/>
                  </a:lnTo>
                  <a:lnTo>
                    <a:pt x="3274860" y="226250"/>
                  </a:lnTo>
                  <a:lnTo>
                    <a:pt x="3276752" y="228904"/>
                  </a:lnTo>
                  <a:lnTo>
                    <a:pt x="3280918" y="250126"/>
                  </a:lnTo>
                  <a:lnTo>
                    <a:pt x="3280981" y="264147"/>
                  </a:lnTo>
                  <a:lnTo>
                    <a:pt x="3281134" y="274447"/>
                  </a:lnTo>
                  <a:lnTo>
                    <a:pt x="3281680" y="314172"/>
                  </a:lnTo>
                  <a:lnTo>
                    <a:pt x="3281591" y="317563"/>
                  </a:lnTo>
                  <a:lnTo>
                    <a:pt x="3281299" y="329323"/>
                  </a:lnTo>
                  <a:lnTo>
                    <a:pt x="3281299" y="338429"/>
                  </a:lnTo>
                  <a:lnTo>
                    <a:pt x="3283572" y="339178"/>
                  </a:lnTo>
                  <a:lnTo>
                    <a:pt x="3284334" y="339178"/>
                  </a:lnTo>
                  <a:lnTo>
                    <a:pt x="3307829" y="337667"/>
                  </a:lnTo>
                  <a:lnTo>
                    <a:pt x="3323158" y="337451"/>
                  </a:lnTo>
                  <a:lnTo>
                    <a:pt x="3442411" y="337451"/>
                  </a:lnTo>
                  <a:lnTo>
                    <a:pt x="3448799" y="337667"/>
                  </a:lnTo>
                  <a:lnTo>
                    <a:pt x="3454489" y="337667"/>
                  </a:lnTo>
                  <a:lnTo>
                    <a:pt x="3454489" y="337451"/>
                  </a:lnTo>
                  <a:lnTo>
                    <a:pt x="3454539" y="329323"/>
                  </a:lnTo>
                  <a:lnTo>
                    <a:pt x="3454730" y="317563"/>
                  </a:lnTo>
                  <a:lnTo>
                    <a:pt x="3454793" y="314172"/>
                  </a:lnTo>
                  <a:lnTo>
                    <a:pt x="3455619" y="264147"/>
                  </a:lnTo>
                  <a:lnTo>
                    <a:pt x="3455644" y="259981"/>
                  </a:lnTo>
                  <a:lnTo>
                    <a:pt x="3456381" y="245579"/>
                  </a:lnTo>
                  <a:lnTo>
                    <a:pt x="3456889" y="238760"/>
                  </a:lnTo>
                  <a:lnTo>
                    <a:pt x="3457892" y="225107"/>
                  </a:lnTo>
                  <a:lnTo>
                    <a:pt x="3458489" y="221843"/>
                  </a:lnTo>
                  <a:lnTo>
                    <a:pt x="3458616" y="221170"/>
                  </a:lnTo>
                  <a:lnTo>
                    <a:pt x="3458654" y="220916"/>
                  </a:lnTo>
                  <a:close/>
                </a:path>
                <a:path w="10471785" h="351154">
                  <a:moveTo>
                    <a:pt x="3692296" y="15163"/>
                  </a:moveTo>
                  <a:lnTo>
                    <a:pt x="3692093" y="14147"/>
                  </a:lnTo>
                  <a:lnTo>
                    <a:pt x="3692055" y="13995"/>
                  </a:lnTo>
                  <a:lnTo>
                    <a:pt x="3691953" y="13462"/>
                  </a:lnTo>
                  <a:lnTo>
                    <a:pt x="3691877" y="13246"/>
                  </a:lnTo>
                  <a:lnTo>
                    <a:pt x="3690391" y="12128"/>
                  </a:lnTo>
                  <a:lnTo>
                    <a:pt x="3687368" y="12509"/>
                  </a:lnTo>
                  <a:lnTo>
                    <a:pt x="3682314" y="12865"/>
                  </a:lnTo>
                  <a:lnTo>
                    <a:pt x="3682631" y="12865"/>
                  </a:lnTo>
                  <a:lnTo>
                    <a:pt x="3675824" y="13246"/>
                  </a:lnTo>
                  <a:lnTo>
                    <a:pt x="3670516" y="13462"/>
                  </a:lnTo>
                  <a:lnTo>
                    <a:pt x="3648037" y="14147"/>
                  </a:lnTo>
                  <a:lnTo>
                    <a:pt x="3638169" y="14147"/>
                  </a:lnTo>
                  <a:lnTo>
                    <a:pt x="3632644" y="13995"/>
                  </a:lnTo>
                  <a:lnTo>
                    <a:pt x="3609086" y="12865"/>
                  </a:lnTo>
                  <a:lnTo>
                    <a:pt x="3599865" y="12128"/>
                  </a:lnTo>
                  <a:lnTo>
                    <a:pt x="3600526" y="12128"/>
                  </a:lnTo>
                  <a:lnTo>
                    <a:pt x="3594239" y="11239"/>
                  </a:lnTo>
                  <a:lnTo>
                    <a:pt x="3584283" y="9474"/>
                  </a:lnTo>
                  <a:lnTo>
                    <a:pt x="3582390" y="8724"/>
                  </a:lnTo>
                  <a:lnTo>
                    <a:pt x="3578593" y="15163"/>
                  </a:lnTo>
                  <a:lnTo>
                    <a:pt x="3577082" y="22364"/>
                  </a:lnTo>
                  <a:lnTo>
                    <a:pt x="3578593" y="23495"/>
                  </a:lnTo>
                  <a:lnTo>
                    <a:pt x="3583902" y="27292"/>
                  </a:lnTo>
                  <a:lnTo>
                    <a:pt x="3601339" y="32219"/>
                  </a:lnTo>
                  <a:lnTo>
                    <a:pt x="3619525" y="34493"/>
                  </a:lnTo>
                  <a:lnTo>
                    <a:pt x="3624834" y="35242"/>
                  </a:lnTo>
                  <a:lnTo>
                    <a:pt x="3632504" y="35674"/>
                  </a:lnTo>
                  <a:lnTo>
                    <a:pt x="3637000" y="35839"/>
                  </a:lnTo>
                  <a:lnTo>
                    <a:pt x="3643439" y="35839"/>
                  </a:lnTo>
                  <a:lnTo>
                    <a:pt x="3665766" y="35242"/>
                  </a:lnTo>
                  <a:lnTo>
                    <a:pt x="3686987" y="32600"/>
                  </a:lnTo>
                  <a:lnTo>
                    <a:pt x="3691534" y="31076"/>
                  </a:lnTo>
                  <a:lnTo>
                    <a:pt x="3692296" y="19710"/>
                  </a:lnTo>
                  <a:lnTo>
                    <a:pt x="3692296" y="15163"/>
                  </a:lnTo>
                  <a:close/>
                </a:path>
                <a:path w="10471785" h="351154">
                  <a:moveTo>
                    <a:pt x="3704183" y="136791"/>
                  </a:moveTo>
                  <a:lnTo>
                    <a:pt x="3679787" y="107429"/>
                  </a:lnTo>
                  <a:lnTo>
                    <a:pt x="3679787" y="143637"/>
                  </a:lnTo>
                  <a:lnTo>
                    <a:pt x="3679685" y="152349"/>
                  </a:lnTo>
                  <a:lnTo>
                    <a:pt x="3679164" y="160197"/>
                  </a:lnTo>
                  <a:lnTo>
                    <a:pt x="3679113" y="160375"/>
                  </a:lnTo>
                  <a:lnTo>
                    <a:pt x="3678986" y="160845"/>
                  </a:lnTo>
                  <a:lnTo>
                    <a:pt x="3646906" y="186905"/>
                  </a:lnTo>
                  <a:lnTo>
                    <a:pt x="3648303" y="186905"/>
                  </a:lnTo>
                  <a:lnTo>
                    <a:pt x="3633927" y="187591"/>
                  </a:lnTo>
                  <a:lnTo>
                    <a:pt x="3621240" y="187858"/>
                  </a:lnTo>
                  <a:lnTo>
                    <a:pt x="3613442" y="186905"/>
                  </a:lnTo>
                  <a:lnTo>
                    <a:pt x="3587089" y="158699"/>
                  </a:lnTo>
                  <a:lnTo>
                    <a:pt x="3586937" y="152349"/>
                  </a:lnTo>
                  <a:lnTo>
                    <a:pt x="3610889" y="115824"/>
                  </a:lnTo>
                  <a:lnTo>
                    <a:pt x="3643846" y="113360"/>
                  </a:lnTo>
                  <a:lnTo>
                    <a:pt x="3650361" y="113842"/>
                  </a:lnTo>
                  <a:lnTo>
                    <a:pt x="3655390" y="115671"/>
                  </a:lnTo>
                  <a:lnTo>
                    <a:pt x="3661600" y="119380"/>
                  </a:lnTo>
                  <a:lnTo>
                    <a:pt x="3671824" y="125818"/>
                  </a:lnTo>
                  <a:lnTo>
                    <a:pt x="3679787" y="143637"/>
                  </a:lnTo>
                  <a:lnTo>
                    <a:pt x="3679787" y="107429"/>
                  </a:lnTo>
                  <a:lnTo>
                    <a:pt x="3674376" y="103339"/>
                  </a:lnTo>
                  <a:lnTo>
                    <a:pt x="3665105" y="98933"/>
                  </a:lnTo>
                  <a:lnTo>
                    <a:pt x="3653015" y="97396"/>
                  </a:lnTo>
                  <a:lnTo>
                    <a:pt x="3633546" y="97396"/>
                  </a:lnTo>
                  <a:lnTo>
                    <a:pt x="3593185" y="106680"/>
                  </a:lnTo>
                  <a:lnTo>
                    <a:pt x="3566782" y="134848"/>
                  </a:lnTo>
                  <a:lnTo>
                    <a:pt x="3563924" y="145084"/>
                  </a:lnTo>
                  <a:lnTo>
                    <a:pt x="3564026" y="160845"/>
                  </a:lnTo>
                  <a:lnTo>
                    <a:pt x="3586543" y="193713"/>
                  </a:lnTo>
                  <a:lnTo>
                    <a:pt x="3619423" y="205790"/>
                  </a:lnTo>
                  <a:lnTo>
                    <a:pt x="3633927" y="205790"/>
                  </a:lnTo>
                  <a:lnTo>
                    <a:pt x="3649141" y="205143"/>
                  </a:lnTo>
                  <a:lnTo>
                    <a:pt x="3647910" y="205143"/>
                  </a:lnTo>
                  <a:lnTo>
                    <a:pt x="3655745" y="204127"/>
                  </a:lnTo>
                  <a:lnTo>
                    <a:pt x="3687076" y="187858"/>
                  </a:lnTo>
                  <a:lnTo>
                    <a:pt x="3690556" y="183959"/>
                  </a:lnTo>
                  <a:lnTo>
                    <a:pt x="3704094" y="145084"/>
                  </a:lnTo>
                  <a:lnTo>
                    <a:pt x="3704183" y="136791"/>
                  </a:lnTo>
                  <a:close/>
                </a:path>
                <a:path w="10471785" h="351154">
                  <a:moveTo>
                    <a:pt x="3733977" y="78066"/>
                  </a:moveTo>
                  <a:lnTo>
                    <a:pt x="3733914" y="77698"/>
                  </a:lnTo>
                  <a:lnTo>
                    <a:pt x="3733838" y="77317"/>
                  </a:lnTo>
                  <a:lnTo>
                    <a:pt x="3733292" y="74282"/>
                  </a:lnTo>
                  <a:lnTo>
                    <a:pt x="3733215" y="69735"/>
                  </a:lnTo>
                  <a:lnTo>
                    <a:pt x="3732212" y="62357"/>
                  </a:lnTo>
                  <a:lnTo>
                    <a:pt x="3732174" y="62064"/>
                  </a:lnTo>
                  <a:lnTo>
                    <a:pt x="3732085" y="61391"/>
                  </a:lnTo>
                  <a:lnTo>
                    <a:pt x="3731971" y="60642"/>
                  </a:lnTo>
                  <a:lnTo>
                    <a:pt x="3731844" y="59855"/>
                  </a:lnTo>
                  <a:lnTo>
                    <a:pt x="3731793" y="59499"/>
                  </a:lnTo>
                  <a:lnTo>
                    <a:pt x="3731679" y="58737"/>
                  </a:lnTo>
                  <a:lnTo>
                    <a:pt x="3731323" y="56464"/>
                  </a:lnTo>
                  <a:lnTo>
                    <a:pt x="3730942" y="54571"/>
                  </a:lnTo>
                  <a:lnTo>
                    <a:pt x="3727920" y="53441"/>
                  </a:lnTo>
                  <a:lnTo>
                    <a:pt x="3726777" y="53822"/>
                  </a:lnTo>
                  <a:lnTo>
                    <a:pt x="3716134" y="55600"/>
                  </a:lnTo>
                  <a:lnTo>
                    <a:pt x="3673310" y="59855"/>
                  </a:lnTo>
                  <a:lnTo>
                    <a:pt x="3616998" y="62064"/>
                  </a:lnTo>
                  <a:lnTo>
                    <a:pt x="3599116" y="62064"/>
                  </a:lnTo>
                  <a:lnTo>
                    <a:pt x="3583394" y="62357"/>
                  </a:lnTo>
                  <a:lnTo>
                    <a:pt x="3576167" y="62357"/>
                  </a:lnTo>
                  <a:lnTo>
                    <a:pt x="3568281" y="62064"/>
                  </a:lnTo>
                  <a:lnTo>
                    <a:pt x="3568979" y="62064"/>
                  </a:lnTo>
                  <a:lnTo>
                    <a:pt x="3546767" y="60642"/>
                  </a:lnTo>
                  <a:lnTo>
                    <a:pt x="3536150" y="59499"/>
                  </a:lnTo>
                  <a:lnTo>
                    <a:pt x="3534257" y="59118"/>
                  </a:lnTo>
                  <a:lnTo>
                    <a:pt x="3532746" y="61391"/>
                  </a:lnTo>
                  <a:lnTo>
                    <a:pt x="3532835" y="61582"/>
                  </a:lnTo>
                  <a:lnTo>
                    <a:pt x="3532962" y="61836"/>
                  </a:lnTo>
                  <a:lnTo>
                    <a:pt x="3533076" y="62064"/>
                  </a:lnTo>
                  <a:lnTo>
                    <a:pt x="3533178" y="62357"/>
                  </a:lnTo>
                  <a:lnTo>
                    <a:pt x="3536150" y="74282"/>
                  </a:lnTo>
                  <a:lnTo>
                    <a:pt x="3537585" y="78219"/>
                  </a:lnTo>
                  <a:lnTo>
                    <a:pt x="3537674" y="78828"/>
                  </a:lnTo>
                  <a:lnTo>
                    <a:pt x="3538055" y="79209"/>
                  </a:lnTo>
                  <a:lnTo>
                    <a:pt x="3538804" y="81102"/>
                  </a:lnTo>
                  <a:lnTo>
                    <a:pt x="3541077" y="83756"/>
                  </a:lnTo>
                  <a:lnTo>
                    <a:pt x="3544874" y="83375"/>
                  </a:lnTo>
                  <a:lnTo>
                    <a:pt x="3554349" y="82613"/>
                  </a:lnTo>
                  <a:lnTo>
                    <a:pt x="3578225" y="81102"/>
                  </a:lnTo>
                  <a:lnTo>
                    <a:pt x="3587699" y="80340"/>
                  </a:lnTo>
                  <a:lnTo>
                    <a:pt x="3624783" y="78828"/>
                  </a:lnTo>
                  <a:lnTo>
                    <a:pt x="3683952" y="77317"/>
                  </a:lnTo>
                  <a:lnTo>
                    <a:pt x="3699865" y="77317"/>
                  </a:lnTo>
                  <a:lnTo>
                    <a:pt x="3721468" y="77698"/>
                  </a:lnTo>
                  <a:lnTo>
                    <a:pt x="3728669" y="78066"/>
                  </a:lnTo>
                  <a:lnTo>
                    <a:pt x="3733977" y="78066"/>
                  </a:lnTo>
                  <a:close/>
                </a:path>
                <a:path w="10471785" h="351154">
                  <a:moveTo>
                    <a:pt x="3754196" y="240157"/>
                  </a:moveTo>
                  <a:lnTo>
                    <a:pt x="3754031" y="240157"/>
                  </a:lnTo>
                  <a:lnTo>
                    <a:pt x="3753269" y="236626"/>
                  </a:lnTo>
                  <a:lnTo>
                    <a:pt x="3751415" y="226250"/>
                  </a:lnTo>
                  <a:lnTo>
                    <a:pt x="3750653" y="223215"/>
                  </a:lnTo>
                  <a:lnTo>
                    <a:pt x="3700729" y="234315"/>
                  </a:lnTo>
                  <a:lnTo>
                    <a:pt x="3658565" y="239331"/>
                  </a:lnTo>
                  <a:lnTo>
                    <a:pt x="3610648" y="242811"/>
                  </a:lnTo>
                  <a:lnTo>
                    <a:pt x="3574796" y="243865"/>
                  </a:lnTo>
                  <a:lnTo>
                    <a:pt x="3530587" y="243865"/>
                  </a:lnTo>
                  <a:lnTo>
                    <a:pt x="3524897" y="243306"/>
                  </a:lnTo>
                  <a:lnTo>
                    <a:pt x="3525443" y="243306"/>
                  </a:lnTo>
                  <a:lnTo>
                    <a:pt x="3521379" y="242544"/>
                  </a:lnTo>
                  <a:lnTo>
                    <a:pt x="3519474" y="242163"/>
                  </a:lnTo>
                  <a:lnTo>
                    <a:pt x="3517963" y="244436"/>
                  </a:lnTo>
                  <a:lnTo>
                    <a:pt x="3518344" y="245198"/>
                  </a:lnTo>
                  <a:lnTo>
                    <a:pt x="3519855" y="251637"/>
                  </a:lnTo>
                  <a:lnTo>
                    <a:pt x="3521748" y="258838"/>
                  </a:lnTo>
                  <a:lnTo>
                    <a:pt x="3521862" y="259143"/>
                  </a:lnTo>
                  <a:lnTo>
                    <a:pt x="3523272" y="263004"/>
                  </a:lnTo>
                  <a:lnTo>
                    <a:pt x="3524402" y="266420"/>
                  </a:lnTo>
                  <a:lnTo>
                    <a:pt x="3526675" y="267931"/>
                  </a:lnTo>
                  <a:lnTo>
                    <a:pt x="3544112" y="266420"/>
                  </a:lnTo>
                  <a:lnTo>
                    <a:pt x="3613988" y="262153"/>
                  </a:lnTo>
                  <a:lnTo>
                    <a:pt x="3682669" y="255003"/>
                  </a:lnTo>
                  <a:lnTo>
                    <a:pt x="3721798" y="249123"/>
                  </a:lnTo>
                  <a:lnTo>
                    <a:pt x="3747198" y="243865"/>
                  </a:lnTo>
                  <a:lnTo>
                    <a:pt x="3749141" y="243306"/>
                  </a:lnTo>
                  <a:lnTo>
                    <a:pt x="3751415" y="242544"/>
                  </a:lnTo>
                  <a:lnTo>
                    <a:pt x="3754196" y="240157"/>
                  </a:lnTo>
                  <a:close/>
                </a:path>
                <a:path w="10471785" h="351154">
                  <a:moveTo>
                    <a:pt x="3791204" y="762"/>
                  </a:moveTo>
                  <a:lnTo>
                    <a:pt x="3788549" y="762"/>
                  </a:lnTo>
                  <a:lnTo>
                    <a:pt x="3766947" y="0"/>
                  </a:lnTo>
                  <a:lnTo>
                    <a:pt x="3763162" y="0"/>
                  </a:lnTo>
                  <a:lnTo>
                    <a:pt x="3761257" y="1892"/>
                  </a:lnTo>
                  <a:lnTo>
                    <a:pt x="3762019" y="3797"/>
                  </a:lnTo>
                  <a:lnTo>
                    <a:pt x="3763911" y="7581"/>
                  </a:lnTo>
                  <a:lnTo>
                    <a:pt x="3765410" y="27241"/>
                  </a:lnTo>
                  <a:lnTo>
                    <a:pt x="3765689" y="32473"/>
                  </a:lnTo>
                  <a:lnTo>
                    <a:pt x="3765816" y="322122"/>
                  </a:lnTo>
                  <a:lnTo>
                    <a:pt x="3767328" y="322122"/>
                  </a:lnTo>
                  <a:lnTo>
                    <a:pt x="3786657" y="320992"/>
                  </a:lnTo>
                  <a:lnTo>
                    <a:pt x="3788549" y="320611"/>
                  </a:lnTo>
                  <a:lnTo>
                    <a:pt x="3789692" y="318338"/>
                  </a:lnTo>
                  <a:lnTo>
                    <a:pt x="3789794" y="32473"/>
                  </a:lnTo>
                  <a:lnTo>
                    <a:pt x="3789896" y="27241"/>
                  </a:lnTo>
                  <a:lnTo>
                    <a:pt x="3790061" y="17818"/>
                  </a:lnTo>
                  <a:lnTo>
                    <a:pt x="3791204" y="3797"/>
                  </a:lnTo>
                  <a:lnTo>
                    <a:pt x="3791204" y="762"/>
                  </a:lnTo>
                  <a:close/>
                </a:path>
                <a:path w="10471785" h="351154">
                  <a:moveTo>
                    <a:pt x="4040975" y="55003"/>
                  </a:moveTo>
                  <a:lnTo>
                    <a:pt x="4019981" y="22326"/>
                  </a:lnTo>
                  <a:lnTo>
                    <a:pt x="4018394" y="21488"/>
                  </a:lnTo>
                  <a:lnTo>
                    <a:pt x="4018394" y="52679"/>
                  </a:lnTo>
                  <a:lnTo>
                    <a:pt x="4018394" y="78828"/>
                  </a:lnTo>
                  <a:lnTo>
                    <a:pt x="3984180" y="106908"/>
                  </a:lnTo>
                  <a:lnTo>
                    <a:pt x="3973626" y="109067"/>
                  </a:lnTo>
                  <a:lnTo>
                    <a:pt x="3970312" y="109067"/>
                  </a:lnTo>
                  <a:lnTo>
                    <a:pt x="3956824" y="109283"/>
                  </a:lnTo>
                  <a:lnTo>
                    <a:pt x="3911904" y="80721"/>
                  </a:lnTo>
                  <a:lnTo>
                    <a:pt x="3911904" y="55714"/>
                  </a:lnTo>
                  <a:lnTo>
                    <a:pt x="3946410" y="28460"/>
                  </a:lnTo>
                  <a:lnTo>
                    <a:pt x="3966845" y="25704"/>
                  </a:lnTo>
                  <a:lnTo>
                    <a:pt x="3966540" y="25704"/>
                  </a:lnTo>
                  <a:lnTo>
                    <a:pt x="3973042" y="25412"/>
                  </a:lnTo>
                  <a:lnTo>
                    <a:pt x="3978440" y="25704"/>
                  </a:lnTo>
                  <a:lnTo>
                    <a:pt x="3983253" y="26936"/>
                  </a:lnTo>
                  <a:lnTo>
                    <a:pt x="3990924" y="29756"/>
                  </a:lnTo>
                  <a:lnTo>
                    <a:pt x="4003230" y="34493"/>
                  </a:lnTo>
                  <a:lnTo>
                    <a:pt x="4018394" y="52679"/>
                  </a:lnTo>
                  <a:lnTo>
                    <a:pt x="4018394" y="21488"/>
                  </a:lnTo>
                  <a:lnTo>
                    <a:pt x="3977881" y="9144"/>
                  </a:lnTo>
                  <a:lnTo>
                    <a:pt x="3952798" y="9817"/>
                  </a:lnTo>
                  <a:lnTo>
                    <a:pt x="3916743" y="22326"/>
                  </a:lnTo>
                  <a:lnTo>
                    <a:pt x="3890797" y="52400"/>
                  </a:lnTo>
                  <a:lnTo>
                    <a:pt x="3889705" y="58915"/>
                  </a:lnTo>
                  <a:lnTo>
                    <a:pt x="3889705" y="79705"/>
                  </a:lnTo>
                  <a:lnTo>
                    <a:pt x="3911219" y="112864"/>
                  </a:lnTo>
                  <a:lnTo>
                    <a:pt x="3952862" y="126530"/>
                  </a:lnTo>
                  <a:lnTo>
                    <a:pt x="3964965" y="126199"/>
                  </a:lnTo>
                  <a:lnTo>
                    <a:pt x="4003052" y="117868"/>
                  </a:lnTo>
                  <a:lnTo>
                    <a:pt x="4036733" y="89077"/>
                  </a:lnTo>
                  <a:lnTo>
                    <a:pt x="4040975" y="76454"/>
                  </a:lnTo>
                  <a:lnTo>
                    <a:pt x="4040975" y="55003"/>
                  </a:lnTo>
                  <a:close/>
                </a:path>
                <a:path w="10471785" h="351154">
                  <a:moveTo>
                    <a:pt x="4074083" y="154901"/>
                  </a:moveTo>
                  <a:lnTo>
                    <a:pt x="4073309" y="151396"/>
                  </a:lnTo>
                  <a:lnTo>
                    <a:pt x="4071455" y="142113"/>
                  </a:lnTo>
                  <a:lnTo>
                    <a:pt x="4071074" y="139458"/>
                  </a:lnTo>
                  <a:lnTo>
                    <a:pt x="4068038" y="140220"/>
                  </a:lnTo>
                  <a:lnTo>
                    <a:pt x="4011765" y="150101"/>
                  </a:lnTo>
                  <a:lnTo>
                    <a:pt x="3950792" y="155638"/>
                  </a:lnTo>
                  <a:lnTo>
                    <a:pt x="3928630" y="156806"/>
                  </a:lnTo>
                  <a:lnTo>
                    <a:pt x="3929875" y="156806"/>
                  </a:lnTo>
                  <a:lnTo>
                    <a:pt x="3913911" y="157276"/>
                  </a:lnTo>
                  <a:lnTo>
                    <a:pt x="3914902" y="157276"/>
                  </a:lnTo>
                  <a:lnTo>
                    <a:pt x="3904069" y="157480"/>
                  </a:lnTo>
                  <a:lnTo>
                    <a:pt x="3893642" y="157480"/>
                  </a:lnTo>
                  <a:lnTo>
                    <a:pt x="3869042" y="157035"/>
                  </a:lnTo>
                  <a:lnTo>
                    <a:pt x="3862019" y="156806"/>
                  </a:lnTo>
                  <a:lnTo>
                    <a:pt x="3857498" y="156425"/>
                  </a:lnTo>
                  <a:lnTo>
                    <a:pt x="3851948" y="155638"/>
                  </a:lnTo>
                  <a:lnTo>
                    <a:pt x="3852189" y="155638"/>
                  </a:lnTo>
                  <a:lnTo>
                    <a:pt x="3850894" y="155384"/>
                  </a:lnTo>
                  <a:lnTo>
                    <a:pt x="3849370" y="157657"/>
                  </a:lnTo>
                  <a:lnTo>
                    <a:pt x="3849751" y="158407"/>
                  </a:lnTo>
                  <a:lnTo>
                    <a:pt x="3851275" y="164477"/>
                  </a:lnTo>
                  <a:lnTo>
                    <a:pt x="3853167" y="171678"/>
                  </a:lnTo>
                  <a:lnTo>
                    <a:pt x="3854678" y="175844"/>
                  </a:lnTo>
                  <a:lnTo>
                    <a:pt x="3855821" y="179260"/>
                  </a:lnTo>
                  <a:lnTo>
                    <a:pt x="3858095" y="180771"/>
                  </a:lnTo>
                  <a:lnTo>
                    <a:pt x="3869779" y="179717"/>
                  </a:lnTo>
                  <a:lnTo>
                    <a:pt x="3875544" y="179260"/>
                  </a:lnTo>
                  <a:lnTo>
                    <a:pt x="3932745" y="175463"/>
                  </a:lnTo>
                  <a:lnTo>
                    <a:pt x="3934637" y="175463"/>
                  </a:lnTo>
                  <a:lnTo>
                    <a:pt x="3938054" y="175082"/>
                  </a:lnTo>
                  <a:lnTo>
                    <a:pt x="3939946" y="174713"/>
                  </a:lnTo>
                  <a:lnTo>
                    <a:pt x="3939832" y="175463"/>
                  </a:lnTo>
                  <a:lnTo>
                    <a:pt x="3939768" y="175844"/>
                  </a:lnTo>
                  <a:lnTo>
                    <a:pt x="3939692" y="176364"/>
                  </a:lnTo>
                  <a:lnTo>
                    <a:pt x="3939603" y="176936"/>
                  </a:lnTo>
                  <a:lnTo>
                    <a:pt x="3939527" y="177444"/>
                  </a:lnTo>
                  <a:lnTo>
                    <a:pt x="3938435" y="184556"/>
                  </a:lnTo>
                  <a:lnTo>
                    <a:pt x="3924223" y="224548"/>
                  </a:lnTo>
                  <a:lnTo>
                    <a:pt x="3908869" y="247853"/>
                  </a:lnTo>
                  <a:lnTo>
                    <a:pt x="3908488" y="250507"/>
                  </a:lnTo>
                  <a:lnTo>
                    <a:pt x="3910393" y="251256"/>
                  </a:lnTo>
                  <a:lnTo>
                    <a:pt x="3923652" y="254292"/>
                  </a:lnTo>
                  <a:lnTo>
                    <a:pt x="3931234" y="255435"/>
                  </a:lnTo>
                  <a:lnTo>
                    <a:pt x="3934269" y="251256"/>
                  </a:lnTo>
                  <a:lnTo>
                    <a:pt x="3941178" y="242150"/>
                  </a:lnTo>
                  <a:lnTo>
                    <a:pt x="3958323" y="201396"/>
                  </a:lnTo>
                  <a:lnTo>
                    <a:pt x="3964584" y="172440"/>
                  </a:lnTo>
                  <a:lnTo>
                    <a:pt x="4015575" y="167208"/>
                  </a:lnTo>
                  <a:lnTo>
                    <a:pt x="4057408" y="161061"/>
                  </a:lnTo>
                  <a:lnTo>
                    <a:pt x="4071620" y="157480"/>
                  </a:lnTo>
                  <a:lnTo>
                    <a:pt x="4073728" y="155384"/>
                  </a:lnTo>
                  <a:lnTo>
                    <a:pt x="4074083" y="154901"/>
                  </a:lnTo>
                  <a:close/>
                </a:path>
                <a:path w="10471785" h="351154">
                  <a:moveTo>
                    <a:pt x="4124502" y="381"/>
                  </a:moveTo>
                  <a:lnTo>
                    <a:pt x="4122610" y="381"/>
                  </a:lnTo>
                  <a:lnTo>
                    <a:pt x="4118064" y="0"/>
                  </a:lnTo>
                  <a:lnTo>
                    <a:pt x="4096461" y="0"/>
                  </a:lnTo>
                  <a:lnTo>
                    <a:pt x="4094569" y="1892"/>
                  </a:lnTo>
                  <a:lnTo>
                    <a:pt x="4095331" y="3797"/>
                  </a:lnTo>
                  <a:lnTo>
                    <a:pt x="4097223" y="7581"/>
                  </a:lnTo>
                  <a:lnTo>
                    <a:pt x="4097337" y="9144"/>
                  </a:lnTo>
                  <a:lnTo>
                    <a:pt x="4097464" y="10782"/>
                  </a:lnTo>
                  <a:lnTo>
                    <a:pt x="4097515" y="11455"/>
                  </a:lnTo>
                  <a:lnTo>
                    <a:pt x="4098721" y="26936"/>
                  </a:lnTo>
                  <a:lnTo>
                    <a:pt x="4098798" y="28460"/>
                  </a:lnTo>
                  <a:lnTo>
                    <a:pt x="4098874" y="29756"/>
                  </a:lnTo>
                  <a:lnTo>
                    <a:pt x="4098975" y="31648"/>
                  </a:lnTo>
                  <a:lnTo>
                    <a:pt x="4099102" y="169684"/>
                  </a:lnTo>
                  <a:lnTo>
                    <a:pt x="4099115" y="193281"/>
                  </a:lnTo>
                  <a:lnTo>
                    <a:pt x="4089641" y="194030"/>
                  </a:lnTo>
                  <a:lnTo>
                    <a:pt x="4065003" y="195554"/>
                  </a:lnTo>
                  <a:lnTo>
                    <a:pt x="4040759" y="196684"/>
                  </a:lnTo>
                  <a:lnTo>
                    <a:pt x="4021048" y="196684"/>
                  </a:lnTo>
                  <a:lnTo>
                    <a:pt x="4016121" y="195935"/>
                  </a:lnTo>
                  <a:lnTo>
                    <a:pt x="4014228" y="195554"/>
                  </a:lnTo>
                  <a:lnTo>
                    <a:pt x="4014101" y="195935"/>
                  </a:lnTo>
                  <a:lnTo>
                    <a:pt x="4013466" y="197827"/>
                  </a:lnTo>
                  <a:lnTo>
                    <a:pt x="4013466" y="198589"/>
                  </a:lnTo>
                  <a:lnTo>
                    <a:pt x="4016502" y="213741"/>
                  </a:lnTo>
                  <a:lnTo>
                    <a:pt x="4016502" y="214122"/>
                  </a:lnTo>
                  <a:lnTo>
                    <a:pt x="4016883" y="214503"/>
                  </a:lnTo>
                  <a:lnTo>
                    <a:pt x="4017632" y="216395"/>
                  </a:lnTo>
                  <a:lnTo>
                    <a:pt x="4019537" y="217906"/>
                  </a:lnTo>
                  <a:lnTo>
                    <a:pt x="4068419" y="212979"/>
                  </a:lnTo>
                  <a:lnTo>
                    <a:pt x="4099115" y="210705"/>
                  </a:lnTo>
                  <a:lnTo>
                    <a:pt x="4099115" y="263385"/>
                  </a:lnTo>
                  <a:lnTo>
                    <a:pt x="4100626" y="263385"/>
                  </a:lnTo>
                  <a:lnTo>
                    <a:pt x="4119956" y="262255"/>
                  </a:lnTo>
                  <a:lnTo>
                    <a:pt x="4121848" y="261874"/>
                  </a:lnTo>
                  <a:lnTo>
                    <a:pt x="4122991" y="259600"/>
                  </a:lnTo>
                  <a:lnTo>
                    <a:pt x="4122991" y="210705"/>
                  </a:lnTo>
                  <a:lnTo>
                    <a:pt x="4122991" y="196684"/>
                  </a:lnTo>
                  <a:lnTo>
                    <a:pt x="4123055" y="34493"/>
                  </a:lnTo>
                  <a:lnTo>
                    <a:pt x="4123169" y="28460"/>
                  </a:lnTo>
                  <a:lnTo>
                    <a:pt x="4123283" y="22326"/>
                  </a:lnTo>
                  <a:lnTo>
                    <a:pt x="4123372" y="17437"/>
                  </a:lnTo>
                  <a:lnTo>
                    <a:pt x="4124477" y="3797"/>
                  </a:lnTo>
                  <a:lnTo>
                    <a:pt x="4124502" y="381"/>
                  </a:lnTo>
                  <a:close/>
                </a:path>
                <a:path w="10471785" h="351154">
                  <a:moveTo>
                    <a:pt x="4143451" y="331228"/>
                  </a:moveTo>
                  <a:lnTo>
                    <a:pt x="4141292" y="318528"/>
                  </a:lnTo>
                  <a:lnTo>
                    <a:pt x="4141266" y="318338"/>
                  </a:lnTo>
                  <a:lnTo>
                    <a:pt x="4141139" y="317652"/>
                  </a:lnTo>
                  <a:lnTo>
                    <a:pt x="4140797" y="315582"/>
                  </a:lnTo>
                  <a:lnTo>
                    <a:pt x="4140047" y="311518"/>
                  </a:lnTo>
                  <a:lnTo>
                    <a:pt x="4137774" y="309245"/>
                  </a:lnTo>
                  <a:lnTo>
                    <a:pt x="4133977" y="310007"/>
                  </a:lnTo>
                  <a:lnTo>
                    <a:pt x="4128452" y="311353"/>
                  </a:lnTo>
                  <a:lnTo>
                    <a:pt x="4123893" y="312254"/>
                  </a:lnTo>
                  <a:lnTo>
                    <a:pt x="4084332" y="316725"/>
                  </a:lnTo>
                  <a:lnTo>
                    <a:pt x="4061256" y="317842"/>
                  </a:lnTo>
                  <a:lnTo>
                    <a:pt x="4061930" y="317842"/>
                  </a:lnTo>
                  <a:lnTo>
                    <a:pt x="4035196" y="318528"/>
                  </a:lnTo>
                  <a:lnTo>
                    <a:pt x="4012717" y="318528"/>
                  </a:lnTo>
                  <a:lnTo>
                    <a:pt x="3997934" y="318338"/>
                  </a:lnTo>
                  <a:lnTo>
                    <a:pt x="3984002" y="317842"/>
                  </a:lnTo>
                  <a:lnTo>
                    <a:pt x="3981513" y="317842"/>
                  </a:lnTo>
                  <a:lnTo>
                    <a:pt x="3976332" y="312648"/>
                  </a:lnTo>
                  <a:lnTo>
                    <a:pt x="3976382" y="270967"/>
                  </a:lnTo>
                  <a:lnTo>
                    <a:pt x="3976725" y="259600"/>
                  </a:lnTo>
                  <a:lnTo>
                    <a:pt x="3976967" y="253911"/>
                  </a:lnTo>
                  <a:lnTo>
                    <a:pt x="3977094" y="247853"/>
                  </a:lnTo>
                  <a:lnTo>
                    <a:pt x="3975189" y="247472"/>
                  </a:lnTo>
                  <a:lnTo>
                    <a:pt x="3974439" y="247472"/>
                  </a:lnTo>
                  <a:lnTo>
                    <a:pt x="3964203" y="246710"/>
                  </a:lnTo>
                  <a:lnTo>
                    <a:pt x="3953218" y="246329"/>
                  </a:lnTo>
                  <a:lnTo>
                    <a:pt x="3947528" y="246329"/>
                  </a:lnTo>
                  <a:lnTo>
                    <a:pt x="3947642" y="246710"/>
                  </a:lnTo>
                  <a:lnTo>
                    <a:pt x="3947757" y="247091"/>
                  </a:lnTo>
                  <a:lnTo>
                    <a:pt x="3947871" y="247472"/>
                  </a:lnTo>
                  <a:lnTo>
                    <a:pt x="3947985" y="247853"/>
                  </a:lnTo>
                  <a:lnTo>
                    <a:pt x="3949801" y="253911"/>
                  </a:lnTo>
                  <a:lnTo>
                    <a:pt x="3949865" y="254292"/>
                  </a:lnTo>
                  <a:lnTo>
                    <a:pt x="3952456" y="270967"/>
                  </a:lnTo>
                  <a:lnTo>
                    <a:pt x="3952557" y="311988"/>
                  </a:lnTo>
                  <a:lnTo>
                    <a:pt x="3952633" y="312648"/>
                  </a:lnTo>
                  <a:lnTo>
                    <a:pt x="3953472" y="318338"/>
                  </a:lnTo>
                  <a:lnTo>
                    <a:pt x="3953548" y="318528"/>
                  </a:lnTo>
                  <a:lnTo>
                    <a:pt x="3955173" y="322376"/>
                  </a:lnTo>
                  <a:lnTo>
                    <a:pt x="3958894" y="328002"/>
                  </a:lnTo>
                  <a:lnTo>
                    <a:pt x="3965257" y="337172"/>
                  </a:lnTo>
                  <a:lnTo>
                    <a:pt x="4022140" y="337172"/>
                  </a:lnTo>
                  <a:lnTo>
                    <a:pt x="4105160" y="335394"/>
                  </a:lnTo>
                  <a:lnTo>
                    <a:pt x="4141559" y="335394"/>
                  </a:lnTo>
                  <a:lnTo>
                    <a:pt x="4143451" y="333121"/>
                  </a:lnTo>
                  <a:lnTo>
                    <a:pt x="4143451" y="331228"/>
                  </a:lnTo>
                  <a:close/>
                </a:path>
                <a:path w="10471785" h="351154">
                  <a:moveTo>
                    <a:pt x="4396727" y="24638"/>
                  </a:moveTo>
                  <a:lnTo>
                    <a:pt x="4372089" y="24638"/>
                  </a:lnTo>
                  <a:lnTo>
                    <a:pt x="4367923" y="29565"/>
                  </a:lnTo>
                  <a:lnTo>
                    <a:pt x="4347845" y="41694"/>
                  </a:lnTo>
                  <a:lnTo>
                    <a:pt x="4324718" y="51917"/>
                  </a:lnTo>
                  <a:lnTo>
                    <a:pt x="4314876" y="54571"/>
                  </a:lnTo>
                  <a:lnTo>
                    <a:pt x="4312971" y="54952"/>
                  </a:lnTo>
                  <a:lnTo>
                    <a:pt x="4313352" y="57226"/>
                  </a:lnTo>
                  <a:lnTo>
                    <a:pt x="4318622" y="72644"/>
                  </a:lnTo>
                  <a:lnTo>
                    <a:pt x="4319422" y="75044"/>
                  </a:lnTo>
                  <a:lnTo>
                    <a:pt x="4321314" y="74282"/>
                  </a:lnTo>
                  <a:lnTo>
                    <a:pt x="4360367" y="58699"/>
                  </a:lnTo>
                  <a:lnTo>
                    <a:pt x="4372089" y="51917"/>
                  </a:lnTo>
                  <a:lnTo>
                    <a:pt x="4372089" y="288023"/>
                  </a:lnTo>
                  <a:lnTo>
                    <a:pt x="4396727" y="288023"/>
                  </a:lnTo>
                  <a:lnTo>
                    <a:pt x="4396727" y="51917"/>
                  </a:lnTo>
                  <a:lnTo>
                    <a:pt x="4396727" y="24638"/>
                  </a:lnTo>
                  <a:close/>
                </a:path>
                <a:path w="10471785" h="351154">
                  <a:moveTo>
                    <a:pt x="4642866" y="151587"/>
                  </a:moveTo>
                  <a:lnTo>
                    <a:pt x="4642548" y="111861"/>
                  </a:lnTo>
                  <a:lnTo>
                    <a:pt x="4634154" y="71145"/>
                  </a:lnTo>
                  <a:lnTo>
                    <a:pt x="4618240" y="45453"/>
                  </a:lnTo>
                  <a:lnTo>
                    <a:pt x="4618240" y="151587"/>
                  </a:lnTo>
                  <a:lnTo>
                    <a:pt x="4618240" y="161061"/>
                  </a:lnTo>
                  <a:lnTo>
                    <a:pt x="4616462" y="213906"/>
                  </a:lnTo>
                  <a:lnTo>
                    <a:pt x="4595330" y="260896"/>
                  </a:lnTo>
                  <a:lnTo>
                    <a:pt x="4559490" y="272478"/>
                  </a:lnTo>
                  <a:lnTo>
                    <a:pt x="4541748" y="272059"/>
                  </a:lnTo>
                  <a:lnTo>
                    <a:pt x="4506747" y="228244"/>
                  </a:lnTo>
                  <a:lnTo>
                    <a:pt x="4500753" y="161061"/>
                  </a:lnTo>
                  <a:lnTo>
                    <a:pt x="4500753" y="151587"/>
                  </a:lnTo>
                  <a:lnTo>
                    <a:pt x="4502531" y="97180"/>
                  </a:lnTo>
                  <a:lnTo>
                    <a:pt x="4523651" y="51066"/>
                  </a:lnTo>
                  <a:lnTo>
                    <a:pt x="4559490" y="39789"/>
                  </a:lnTo>
                  <a:lnTo>
                    <a:pt x="4577245" y="40208"/>
                  </a:lnTo>
                  <a:lnTo>
                    <a:pt x="4612246" y="82867"/>
                  </a:lnTo>
                  <a:lnTo>
                    <a:pt x="4618240" y="151587"/>
                  </a:lnTo>
                  <a:lnTo>
                    <a:pt x="4618240" y="45453"/>
                  </a:lnTo>
                  <a:lnTo>
                    <a:pt x="4584141" y="19456"/>
                  </a:lnTo>
                  <a:lnTo>
                    <a:pt x="4559490" y="18948"/>
                  </a:lnTo>
                  <a:lnTo>
                    <a:pt x="4534852" y="19456"/>
                  </a:lnTo>
                  <a:lnTo>
                    <a:pt x="4496778" y="51358"/>
                  </a:lnTo>
                  <a:lnTo>
                    <a:pt x="4478706" y="88188"/>
                  </a:lnTo>
                  <a:lnTo>
                    <a:pt x="4476127" y="151587"/>
                  </a:lnTo>
                  <a:lnTo>
                    <a:pt x="4476127" y="161061"/>
                  </a:lnTo>
                  <a:lnTo>
                    <a:pt x="4476445" y="200571"/>
                  </a:lnTo>
                  <a:lnTo>
                    <a:pt x="4484840" y="241223"/>
                  </a:lnTo>
                  <a:lnTo>
                    <a:pt x="4509376" y="279958"/>
                  </a:lnTo>
                  <a:lnTo>
                    <a:pt x="4559490" y="293700"/>
                  </a:lnTo>
                  <a:lnTo>
                    <a:pt x="4584141" y="293192"/>
                  </a:lnTo>
                  <a:lnTo>
                    <a:pt x="4598886" y="289636"/>
                  </a:lnTo>
                  <a:lnTo>
                    <a:pt x="4609617" y="279958"/>
                  </a:lnTo>
                  <a:lnTo>
                    <a:pt x="4614608" y="272478"/>
                  </a:lnTo>
                  <a:lnTo>
                    <a:pt x="4622216" y="261112"/>
                  </a:lnTo>
                  <a:lnTo>
                    <a:pt x="4634154" y="241223"/>
                  </a:lnTo>
                  <a:lnTo>
                    <a:pt x="4640288" y="224167"/>
                  </a:lnTo>
                  <a:lnTo>
                    <a:pt x="4642548" y="200571"/>
                  </a:lnTo>
                  <a:lnTo>
                    <a:pt x="4642599" y="194144"/>
                  </a:lnTo>
                  <a:lnTo>
                    <a:pt x="4642866" y="161061"/>
                  </a:lnTo>
                  <a:lnTo>
                    <a:pt x="4642866" y="151587"/>
                  </a:lnTo>
                  <a:close/>
                </a:path>
                <a:path w="10471785" h="351154">
                  <a:moveTo>
                    <a:pt x="4847323" y="151587"/>
                  </a:moveTo>
                  <a:lnTo>
                    <a:pt x="4847006" y="111861"/>
                  </a:lnTo>
                  <a:lnTo>
                    <a:pt x="4838611" y="71145"/>
                  </a:lnTo>
                  <a:lnTo>
                    <a:pt x="4822685" y="45427"/>
                  </a:lnTo>
                  <a:lnTo>
                    <a:pt x="4822685" y="151587"/>
                  </a:lnTo>
                  <a:lnTo>
                    <a:pt x="4822685" y="161061"/>
                  </a:lnTo>
                  <a:lnTo>
                    <a:pt x="4820920" y="213906"/>
                  </a:lnTo>
                  <a:lnTo>
                    <a:pt x="4799787" y="260896"/>
                  </a:lnTo>
                  <a:lnTo>
                    <a:pt x="4763948" y="272478"/>
                  </a:lnTo>
                  <a:lnTo>
                    <a:pt x="4746206" y="272059"/>
                  </a:lnTo>
                  <a:lnTo>
                    <a:pt x="4711204" y="228244"/>
                  </a:lnTo>
                  <a:lnTo>
                    <a:pt x="4705210" y="161061"/>
                  </a:lnTo>
                  <a:lnTo>
                    <a:pt x="4705210" y="151587"/>
                  </a:lnTo>
                  <a:lnTo>
                    <a:pt x="4706988" y="97180"/>
                  </a:lnTo>
                  <a:lnTo>
                    <a:pt x="4728108" y="51066"/>
                  </a:lnTo>
                  <a:lnTo>
                    <a:pt x="4763948" y="39789"/>
                  </a:lnTo>
                  <a:lnTo>
                    <a:pt x="4781702" y="40208"/>
                  </a:lnTo>
                  <a:lnTo>
                    <a:pt x="4816691" y="82867"/>
                  </a:lnTo>
                  <a:lnTo>
                    <a:pt x="4822685" y="151587"/>
                  </a:lnTo>
                  <a:lnTo>
                    <a:pt x="4822685" y="45427"/>
                  </a:lnTo>
                  <a:lnTo>
                    <a:pt x="4788598" y="19456"/>
                  </a:lnTo>
                  <a:lnTo>
                    <a:pt x="4763948" y="18948"/>
                  </a:lnTo>
                  <a:lnTo>
                    <a:pt x="4739310" y="19456"/>
                  </a:lnTo>
                  <a:lnTo>
                    <a:pt x="4701235" y="51358"/>
                  </a:lnTo>
                  <a:lnTo>
                    <a:pt x="4683163" y="88188"/>
                  </a:lnTo>
                  <a:lnTo>
                    <a:pt x="4680572" y="151587"/>
                  </a:lnTo>
                  <a:lnTo>
                    <a:pt x="4680572" y="161061"/>
                  </a:lnTo>
                  <a:lnTo>
                    <a:pt x="4680902" y="200571"/>
                  </a:lnTo>
                  <a:lnTo>
                    <a:pt x="4689284" y="241223"/>
                  </a:lnTo>
                  <a:lnTo>
                    <a:pt x="4713833" y="279958"/>
                  </a:lnTo>
                  <a:lnTo>
                    <a:pt x="4763948" y="293700"/>
                  </a:lnTo>
                  <a:lnTo>
                    <a:pt x="4788598" y="293192"/>
                  </a:lnTo>
                  <a:lnTo>
                    <a:pt x="4803343" y="289636"/>
                  </a:lnTo>
                  <a:lnTo>
                    <a:pt x="4814074" y="279958"/>
                  </a:lnTo>
                  <a:lnTo>
                    <a:pt x="4819066" y="272478"/>
                  </a:lnTo>
                  <a:lnTo>
                    <a:pt x="4826673" y="261112"/>
                  </a:lnTo>
                  <a:lnTo>
                    <a:pt x="4838611" y="241223"/>
                  </a:lnTo>
                  <a:lnTo>
                    <a:pt x="4844745" y="224167"/>
                  </a:lnTo>
                  <a:lnTo>
                    <a:pt x="4847006" y="200571"/>
                  </a:lnTo>
                  <a:lnTo>
                    <a:pt x="4847056" y="194144"/>
                  </a:lnTo>
                  <a:lnTo>
                    <a:pt x="4847323" y="161061"/>
                  </a:lnTo>
                  <a:lnTo>
                    <a:pt x="4847323" y="151587"/>
                  </a:lnTo>
                  <a:close/>
                </a:path>
                <a:path w="10471785" h="351154">
                  <a:moveTo>
                    <a:pt x="5000612" y="91719"/>
                  </a:moveTo>
                  <a:lnTo>
                    <a:pt x="4994783" y="47637"/>
                  </a:lnTo>
                  <a:lnTo>
                    <a:pt x="4980533" y="29146"/>
                  </a:lnTo>
                  <a:lnTo>
                    <a:pt x="4980533" y="91719"/>
                  </a:lnTo>
                  <a:lnTo>
                    <a:pt x="4980533" y="97777"/>
                  </a:lnTo>
                  <a:lnTo>
                    <a:pt x="4971631" y="140220"/>
                  </a:lnTo>
                  <a:lnTo>
                    <a:pt x="4943767" y="153860"/>
                  </a:lnTo>
                  <a:lnTo>
                    <a:pt x="4932896" y="153657"/>
                  </a:lnTo>
                  <a:lnTo>
                    <a:pt x="4908143" y="124688"/>
                  </a:lnTo>
                  <a:lnTo>
                    <a:pt x="4907013" y="97777"/>
                  </a:lnTo>
                  <a:lnTo>
                    <a:pt x="4907013" y="91719"/>
                  </a:lnTo>
                  <a:lnTo>
                    <a:pt x="4916106" y="49263"/>
                  </a:lnTo>
                  <a:lnTo>
                    <a:pt x="4943767" y="35623"/>
                  </a:lnTo>
                  <a:lnTo>
                    <a:pt x="4954867" y="35839"/>
                  </a:lnTo>
                  <a:lnTo>
                    <a:pt x="4980394" y="74853"/>
                  </a:lnTo>
                  <a:lnTo>
                    <a:pt x="4980533" y="91719"/>
                  </a:lnTo>
                  <a:lnTo>
                    <a:pt x="4980533" y="29146"/>
                  </a:lnTo>
                  <a:lnTo>
                    <a:pt x="4978336" y="26466"/>
                  </a:lnTo>
                  <a:lnTo>
                    <a:pt x="4971034" y="21183"/>
                  </a:lnTo>
                  <a:lnTo>
                    <a:pt x="4960861" y="19227"/>
                  </a:lnTo>
                  <a:lnTo>
                    <a:pt x="4943767" y="18948"/>
                  </a:lnTo>
                  <a:lnTo>
                    <a:pt x="4926901" y="19227"/>
                  </a:lnTo>
                  <a:lnTo>
                    <a:pt x="4892840" y="47637"/>
                  </a:lnTo>
                  <a:lnTo>
                    <a:pt x="4888611" y="57607"/>
                  </a:lnTo>
                  <a:lnTo>
                    <a:pt x="4887150" y="69964"/>
                  </a:lnTo>
                  <a:lnTo>
                    <a:pt x="4887099" y="74853"/>
                  </a:lnTo>
                  <a:lnTo>
                    <a:pt x="4886922" y="91719"/>
                  </a:lnTo>
                  <a:lnTo>
                    <a:pt x="4886922" y="97777"/>
                  </a:lnTo>
                  <a:lnTo>
                    <a:pt x="4892840" y="141846"/>
                  </a:lnTo>
                  <a:lnTo>
                    <a:pt x="4926901" y="170256"/>
                  </a:lnTo>
                  <a:lnTo>
                    <a:pt x="4943767" y="170535"/>
                  </a:lnTo>
                  <a:lnTo>
                    <a:pt x="4960861" y="170256"/>
                  </a:lnTo>
                  <a:lnTo>
                    <a:pt x="4971034" y="168313"/>
                  </a:lnTo>
                  <a:lnTo>
                    <a:pt x="4978336" y="163029"/>
                  </a:lnTo>
                  <a:lnTo>
                    <a:pt x="4985855" y="153860"/>
                  </a:lnTo>
                  <a:lnTo>
                    <a:pt x="4986782" y="152730"/>
                  </a:lnTo>
                  <a:lnTo>
                    <a:pt x="5000447" y="114642"/>
                  </a:lnTo>
                  <a:lnTo>
                    <a:pt x="5000612" y="97777"/>
                  </a:lnTo>
                  <a:lnTo>
                    <a:pt x="5000612" y="91719"/>
                  </a:lnTo>
                  <a:close/>
                </a:path>
                <a:path w="10471785" h="351154">
                  <a:moveTo>
                    <a:pt x="5114315" y="18948"/>
                  </a:moveTo>
                  <a:lnTo>
                    <a:pt x="5094986" y="18948"/>
                  </a:lnTo>
                  <a:lnTo>
                    <a:pt x="4936198" y="291807"/>
                  </a:lnTo>
                  <a:lnTo>
                    <a:pt x="4955146" y="291807"/>
                  </a:lnTo>
                  <a:lnTo>
                    <a:pt x="5114315" y="18948"/>
                  </a:lnTo>
                  <a:close/>
                </a:path>
                <a:path w="10471785" h="351154">
                  <a:moveTo>
                    <a:pt x="5163578" y="212979"/>
                  </a:moveTo>
                  <a:lnTo>
                    <a:pt x="5157736" y="168910"/>
                  </a:lnTo>
                  <a:lnTo>
                    <a:pt x="5148808" y="156895"/>
                  </a:lnTo>
                  <a:lnTo>
                    <a:pt x="5143487" y="150418"/>
                  </a:lnTo>
                  <a:lnTo>
                    <a:pt x="5143487" y="212979"/>
                  </a:lnTo>
                  <a:lnTo>
                    <a:pt x="5143487" y="219049"/>
                  </a:lnTo>
                  <a:lnTo>
                    <a:pt x="5143347" y="235915"/>
                  </a:lnTo>
                  <a:lnTo>
                    <a:pt x="5124424" y="273431"/>
                  </a:lnTo>
                  <a:lnTo>
                    <a:pt x="5106733" y="275132"/>
                  </a:lnTo>
                  <a:lnTo>
                    <a:pt x="5095849" y="274916"/>
                  </a:lnTo>
                  <a:lnTo>
                    <a:pt x="5070106" y="235915"/>
                  </a:lnTo>
                  <a:lnTo>
                    <a:pt x="5069967" y="219049"/>
                  </a:lnTo>
                  <a:lnTo>
                    <a:pt x="5069967" y="212979"/>
                  </a:lnTo>
                  <a:lnTo>
                    <a:pt x="5079060" y="170535"/>
                  </a:lnTo>
                  <a:lnTo>
                    <a:pt x="5106733" y="156895"/>
                  </a:lnTo>
                  <a:lnTo>
                    <a:pt x="5117820" y="157111"/>
                  </a:lnTo>
                  <a:lnTo>
                    <a:pt x="5143347" y="196126"/>
                  </a:lnTo>
                  <a:lnTo>
                    <a:pt x="5143487" y="212979"/>
                  </a:lnTo>
                  <a:lnTo>
                    <a:pt x="5143487" y="150418"/>
                  </a:lnTo>
                  <a:lnTo>
                    <a:pt x="5141290" y="147739"/>
                  </a:lnTo>
                  <a:lnTo>
                    <a:pt x="5133987" y="142443"/>
                  </a:lnTo>
                  <a:lnTo>
                    <a:pt x="5123815" y="140500"/>
                  </a:lnTo>
                  <a:lnTo>
                    <a:pt x="5106733" y="140220"/>
                  </a:lnTo>
                  <a:lnTo>
                    <a:pt x="5089855" y="140500"/>
                  </a:lnTo>
                  <a:lnTo>
                    <a:pt x="5055794" y="168910"/>
                  </a:lnTo>
                  <a:lnTo>
                    <a:pt x="5049888" y="212979"/>
                  </a:lnTo>
                  <a:lnTo>
                    <a:pt x="5049888" y="219049"/>
                  </a:lnTo>
                  <a:lnTo>
                    <a:pt x="5055794" y="263118"/>
                  </a:lnTo>
                  <a:lnTo>
                    <a:pt x="5089855" y="291528"/>
                  </a:lnTo>
                  <a:lnTo>
                    <a:pt x="5106733" y="291807"/>
                  </a:lnTo>
                  <a:lnTo>
                    <a:pt x="5123815" y="291528"/>
                  </a:lnTo>
                  <a:lnTo>
                    <a:pt x="5133987" y="289585"/>
                  </a:lnTo>
                  <a:lnTo>
                    <a:pt x="5141290" y="284302"/>
                  </a:lnTo>
                  <a:lnTo>
                    <a:pt x="5148808" y="275132"/>
                  </a:lnTo>
                  <a:lnTo>
                    <a:pt x="5149748" y="274002"/>
                  </a:lnTo>
                  <a:lnTo>
                    <a:pt x="5157736" y="263118"/>
                  </a:lnTo>
                  <a:lnTo>
                    <a:pt x="5161851" y="253771"/>
                  </a:lnTo>
                  <a:lnTo>
                    <a:pt x="5161915" y="253161"/>
                  </a:lnTo>
                  <a:lnTo>
                    <a:pt x="5163363" y="240792"/>
                  </a:lnTo>
                  <a:lnTo>
                    <a:pt x="5163413" y="235915"/>
                  </a:lnTo>
                  <a:lnTo>
                    <a:pt x="5163578" y="219049"/>
                  </a:lnTo>
                  <a:lnTo>
                    <a:pt x="5163578" y="212979"/>
                  </a:lnTo>
                  <a:close/>
                </a:path>
                <a:path w="10471785" h="351154">
                  <a:moveTo>
                    <a:pt x="5258130" y="281952"/>
                  </a:moveTo>
                  <a:lnTo>
                    <a:pt x="5254345" y="267931"/>
                  </a:lnTo>
                  <a:lnTo>
                    <a:pt x="5250167" y="262255"/>
                  </a:lnTo>
                  <a:lnTo>
                    <a:pt x="5249037" y="260731"/>
                  </a:lnTo>
                  <a:lnTo>
                    <a:pt x="5246001" y="261493"/>
                  </a:lnTo>
                  <a:lnTo>
                    <a:pt x="5245239" y="261874"/>
                  </a:lnTo>
                  <a:lnTo>
                    <a:pt x="5244858" y="261874"/>
                  </a:lnTo>
                  <a:lnTo>
                    <a:pt x="5222506" y="267550"/>
                  </a:lnTo>
                  <a:lnTo>
                    <a:pt x="5220233" y="267931"/>
                  </a:lnTo>
                  <a:lnTo>
                    <a:pt x="5220233" y="271348"/>
                  </a:lnTo>
                  <a:lnTo>
                    <a:pt x="5221363" y="272478"/>
                  </a:lnTo>
                  <a:lnTo>
                    <a:pt x="5226291" y="278168"/>
                  </a:lnTo>
                  <a:lnTo>
                    <a:pt x="5231219" y="294843"/>
                  </a:lnTo>
                  <a:lnTo>
                    <a:pt x="5231092" y="314058"/>
                  </a:lnTo>
                  <a:lnTo>
                    <a:pt x="5221363" y="334251"/>
                  </a:lnTo>
                  <a:lnTo>
                    <a:pt x="5211889" y="339559"/>
                  </a:lnTo>
                  <a:lnTo>
                    <a:pt x="5209616" y="340702"/>
                  </a:lnTo>
                  <a:lnTo>
                    <a:pt x="5211140" y="342214"/>
                  </a:lnTo>
                  <a:lnTo>
                    <a:pt x="5219090" y="349796"/>
                  </a:lnTo>
                  <a:lnTo>
                    <a:pt x="5220233" y="350926"/>
                  </a:lnTo>
                  <a:lnTo>
                    <a:pt x="5221744" y="350545"/>
                  </a:lnTo>
                  <a:lnTo>
                    <a:pt x="5254053" y="314058"/>
                  </a:lnTo>
                  <a:lnTo>
                    <a:pt x="5254155" y="313791"/>
                  </a:lnTo>
                  <a:lnTo>
                    <a:pt x="5256923" y="306971"/>
                  </a:lnTo>
                  <a:lnTo>
                    <a:pt x="5257978" y="299885"/>
                  </a:lnTo>
                  <a:lnTo>
                    <a:pt x="5258054" y="294843"/>
                  </a:lnTo>
                  <a:lnTo>
                    <a:pt x="5258130" y="281952"/>
                  </a:lnTo>
                  <a:close/>
                </a:path>
                <a:path w="10471785" h="351154">
                  <a:moveTo>
                    <a:pt x="5570245" y="23126"/>
                  </a:moveTo>
                  <a:lnTo>
                    <a:pt x="5567959" y="23126"/>
                  </a:lnTo>
                  <a:lnTo>
                    <a:pt x="5566067" y="22745"/>
                  </a:lnTo>
                  <a:lnTo>
                    <a:pt x="5543334" y="22745"/>
                  </a:lnTo>
                  <a:lnTo>
                    <a:pt x="5541442" y="24638"/>
                  </a:lnTo>
                  <a:lnTo>
                    <a:pt x="5542191" y="26530"/>
                  </a:lnTo>
                  <a:lnTo>
                    <a:pt x="5544096" y="30314"/>
                  </a:lnTo>
                  <a:lnTo>
                    <a:pt x="5546737" y="47752"/>
                  </a:lnTo>
                  <a:lnTo>
                    <a:pt x="5546509" y="56845"/>
                  </a:lnTo>
                  <a:lnTo>
                    <a:pt x="5545988" y="79590"/>
                  </a:lnTo>
                  <a:lnTo>
                    <a:pt x="5545988" y="99288"/>
                  </a:lnTo>
                  <a:lnTo>
                    <a:pt x="5545975" y="100812"/>
                  </a:lnTo>
                  <a:lnTo>
                    <a:pt x="5545607" y="159931"/>
                  </a:lnTo>
                  <a:lnTo>
                    <a:pt x="5486387" y="162623"/>
                  </a:lnTo>
                  <a:lnTo>
                    <a:pt x="5477675" y="162775"/>
                  </a:lnTo>
                  <a:lnTo>
                    <a:pt x="5472227" y="162623"/>
                  </a:lnTo>
                  <a:lnTo>
                    <a:pt x="5466778" y="162204"/>
                  </a:lnTo>
                  <a:lnTo>
                    <a:pt x="5466766" y="159931"/>
                  </a:lnTo>
                  <a:lnTo>
                    <a:pt x="5466639" y="139382"/>
                  </a:lnTo>
                  <a:lnTo>
                    <a:pt x="5466397" y="100812"/>
                  </a:lnTo>
                  <a:lnTo>
                    <a:pt x="5474360" y="100050"/>
                  </a:lnTo>
                  <a:lnTo>
                    <a:pt x="5534507" y="99288"/>
                  </a:lnTo>
                  <a:lnTo>
                    <a:pt x="5545988" y="99288"/>
                  </a:lnTo>
                  <a:lnTo>
                    <a:pt x="5545988" y="79590"/>
                  </a:lnTo>
                  <a:lnTo>
                    <a:pt x="5533809" y="80327"/>
                  </a:lnTo>
                  <a:lnTo>
                    <a:pt x="5504040" y="81432"/>
                  </a:lnTo>
                  <a:lnTo>
                    <a:pt x="5506618" y="81432"/>
                  </a:lnTo>
                  <a:lnTo>
                    <a:pt x="5476189" y="81864"/>
                  </a:lnTo>
                  <a:lnTo>
                    <a:pt x="5466397" y="81864"/>
                  </a:lnTo>
                  <a:lnTo>
                    <a:pt x="5466397" y="42443"/>
                  </a:lnTo>
                  <a:lnTo>
                    <a:pt x="5466664" y="35623"/>
                  </a:lnTo>
                  <a:lnTo>
                    <a:pt x="5466778" y="28422"/>
                  </a:lnTo>
                  <a:lnTo>
                    <a:pt x="5463743" y="28422"/>
                  </a:lnTo>
                  <a:lnTo>
                    <a:pt x="5442521" y="28041"/>
                  </a:lnTo>
                  <a:lnTo>
                    <a:pt x="5438737" y="28041"/>
                  </a:lnTo>
                  <a:lnTo>
                    <a:pt x="5438851" y="28422"/>
                  </a:lnTo>
                  <a:lnTo>
                    <a:pt x="5441010" y="35623"/>
                  </a:lnTo>
                  <a:lnTo>
                    <a:pt x="5444045" y="56845"/>
                  </a:lnTo>
                  <a:lnTo>
                    <a:pt x="5444045" y="67843"/>
                  </a:lnTo>
                  <a:lnTo>
                    <a:pt x="5444172" y="80035"/>
                  </a:lnTo>
                  <a:lnTo>
                    <a:pt x="5444261" y="88900"/>
                  </a:lnTo>
                  <a:lnTo>
                    <a:pt x="5444375" y="100812"/>
                  </a:lnTo>
                  <a:lnTo>
                    <a:pt x="5444718" y="139382"/>
                  </a:lnTo>
                  <a:lnTo>
                    <a:pt x="5444795" y="170535"/>
                  </a:lnTo>
                  <a:lnTo>
                    <a:pt x="5444426" y="178498"/>
                  </a:lnTo>
                  <a:lnTo>
                    <a:pt x="5444426" y="183045"/>
                  </a:lnTo>
                  <a:lnTo>
                    <a:pt x="5446700" y="183807"/>
                  </a:lnTo>
                  <a:lnTo>
                    <a:pt x="5448211" y="183807"/>
                  </a:lnTo>
                  <a:lnTo>
                    <a:pt x="5456923" y="182664"/>
                  </a:lnTo>
                  <a:lnTo>
                    <a:pt x="5466397" y="181914"/>
                  </a:lnTo>
                  <a:lnTo>
                    <a:pt x="5468671" y="181914"/>
                  </a:lnTo>
                  <a:lnTo>
                    <a:pt x="5489753" y="181203"/>
                  </a:lnTo>
                  <a:lnTo>
                    <a:pt x="5562282" y="180009"/>
                  </a:lnTo>
                  <a:lnTo>
                    <a:pt x="5568340" y="180009"/>
                  </a:lnTo>
                  <a:lnTo>
                    <a:pt x="5568429" y="162775"/>
                  </a:lnTo>
                  <a:lnTo>
                    <a:pt x="5568454" y="159931"/>
                  </a:lnTo>
                  <a:lnTo>
                    <a:pt x="5568874" y="99288"/>
                  </a:lnTo>
                  <a:lnTo>
                    <a:pt x="5569001" y="81864"/>
                  </a:lnTo>
                  <a:lnTo>
                    <a:pt x="5569102" y="54571"/>
                  </a:lnTo>
                  <a:lnTo>
                    <a:pt x="5570182" y="28422"/>
                  </a:lnTo>
                  <a:lnTo>
                    <a:pt x="5570245" y="23126"/>
                  </a:lnTo>
                  <a:close/>
                </a:path>
                <a:path w="10471785" h="351154">
                  <a:moveTo>
                    <a:pt x="5702884" y="381"/>
                  </a:moveTo>
                  <a:lnTo>
                    <a:pt x="5701360" y="381"/>
                  </a:lnTo>
                  <a:lnTo>
                    <a:pt x="5678627" y="0"/>
                  </a:lnTo>
                  <a:lnTo>
                    <a:pt x="5677103" y="0"/>
                  </a:lnTo>
                  <a:lnTo>
                    <a:pt x="5675211" y="1892"/>
                  </a:lnTo>
                  <a:lnTo>
                    <a:pt x="5677725" y="8178"/>
                  </a:lnTo>
                  <a:lnTo>
                    <a:pt x="5678627" y="13271"/>
                  </a:lnTo>
                  <a:lnTo>
                    <a:pt x="5678690" y="14986"/>
                  </a:lnTo>
                  <a:lnTo>
                    <a:pt x="5678906" y="20840"/>
                  </a:lnTo>
                  <a:lnTo>
                    <a:pt x="5679008" y="93230"/>
                  </a:lnTo>
                  <a:lnTo>
                    <a:pt x="5669902" y="93992"/>
                  </a:lnTo>
                  <a:lnTo>
                    <a:pt x="5634660" y="93992"/>
                  </a:lnTo>
                  <a:lnTo>
                    <a:pt x="5634710" y="20840"/>
                  </a:lnTo>
                  <a:lnTo>
                    <a:pt x="5635422" y="9474"/>
                  </a:lnTo>
                  <a:lnTo>
                    <a:pt x="5635422" y="6070"/>
                  </a:lnTo>
                  <a:lnTo>
                    <a:pt x="5633529" y="6070"/>
                  </a:lnTo>
                  <a:lnTo>
                    <a:pt x="5611165" y="5689"/>
                  </a:lnTo>
                  <a:lnTo>
                    <a:pt x="5609653" y="5689"/>
                  </a:lnTo>
                  <a:lnTo>
                    <a:pt x="5607761" y="7581"/>
                  </a:lnTo>
                  <a:lnTo>
                    <a:pt x="5608510" y="9474"/>
                  </a:lnTo>
                  <a:lnTo>
                    <a:pt x="5610491" y="14986"/>
                  </a:lnTo>
                  <a:lnTo>
                    <a:pt x="5611495" y="20840"/>
                  </a:lnTo>
                  <a:lnTo>
                    <a:pt x="5611558" y="22339"/>
                  </a:lnTo>
                  <a:lnTo>
                    <a:pt x="5611800" y="28803"/>
                  </a:lnTo>
                  <a:lnTo>
                    <a:pt x="5611927" y="193281"/>
                  </a:lnTo>
                  <a:lnTo>
                    <a:pt x="5613438" y="193281"/>
                  </a:lnTo>
                  <a:lnTo>
                    <a:pt x="5631637" y="192519"/>
                  </a:lnTo>
                  <a:lnTo>
                    <a:pt x="5633529" y="192138"/>
                  </a:lnTo>
                  <a:lnTo>
                    <a:pt x="5634660" y="189865"/>
                  </a:lnTo>
                  <a:lnTo>
                    <a:pt x="5634660" y="113690"/>
                  </a:lnTo>
                  <a:lnTo>
                    <a:pt x="5644515" y="113309"/>
                  </a:lnTo>
                  <a:lnTo>
                    <a:pt x="5668010" y="112941"/>
                  </a:lnTo>
                  <a:lnTo>
                    <a:pt x="5679008" y="112941"/>
                  </a:lnTo>
                  <a:lnTo>
                    <a:pt x="5679008" y="197065"/>
                  </a:lnTo>
                  <a:lnTo>
                    <a:pt x="5680519" y="197065"/>
                  </a:lnTo>
                  <a:lnTo>
                    <a:pt x="5698706" y="196316"/>
                  </a:lnTo>
                  <a:lnTo>
                    <a:pt x="5700611" y="195935"/>
                  </a:lnTo>
                  <a:lnTo>
                    <a:pt x="5701741" y="193662"/>
                  </a:lnTo>
                  <a:lnTo>
                    <a:pt x="5701741" y="112941"/>
                  </a:lnTo>
                  <a:lnTo>
                    <a:pt x="5701741" y="93992"/>
                  </a:lnTo>
                  <a:lnTo>
                    <a:pt x="5701741" y="28803"/>
                  </a:lnTo>
                  <a:lnTo>
                    <a:pt x="5702465" y="14986"/>
                  </a:lnTo>
                  <a:lnTo>
                    <a:pt x="5702541" y="13271"/>
                  </a:lnTo>
                  <a:lnTo>
                    <a:pt x="5702757" y="7581"/>
                  </a:lnTo>
                  <a:lnTo>
                    <a:pt x="5702884" y="381"/>
                  </a:lnTo>
                  <a:close/>
                </a:path>
                <a:path w="10471785" h="351154">
                  <a:moveTo>
                    <a:pt x="5702909" y="223735"/>
                  </a:moveTo>
                  <a:lnTo>
                    <a:pt x="5702808" y="222453"/>
                  </a:lnTo>
                  <a:lnTo>
                    <a:pt x="5702732" y="222084"/>
                  </a:lnTo>
                  <a:lnTo>
                    <a:pt x="5702630" y="221627"/>
                  </a:lnTo>
                  <a:lnTo>
                    <a:pt x="5702566" y="221272"/>
                  </a:lnTo>
                  <a:lnTo>
                    <a:pt x="5702478" y="220853"/>
                  </a:lnTo>
                  <a:lnTo>
                    <a:pt x="5702058" y="220853"/>
                  </a:lnTo>
                  <a:lnTo>
                    <a:pt x="5700611" y="220560"/>
                  </a:lnTo>
                  <a:lnTo>
                    <a:pt x="5678246" y="217157"/>
                  </a:lnTo>
                  <a:lnTo>
                    <a:pt x="5676354" y="216776"/>
                  </a:lnTo>
                  <a:lnTo>
                    <a:pt x="5674830" y="217157"/>
                  </a:lnTo>
                  <a:lnTo>
                    <a:pt x="5674080" y="217157"/>
                  </a:lnTo>
                  <a:lnTo>
                    <a:pt x="5673318" y="217538"/>
                  </a:lnTo>
                  <a:lnTo>
                    <a:pt x="5672937" y="217538"/>
                  </a:lnTo>
                  <a:lnTo>
                    <a:pt x="5666498" y="219049"/>
                  </a:lnTo>
                  <a:lnTo>
                    <a:pt x="5644997" y="220853"/>
                  </a:lnTo>
                  <a:lnTo>
                    <a:pt x="5639117" y="221272"/>
                  </a:lnTo>
                  <a:lnTo>
                    <a:pt x="5613781" y="222453"/>
                  </a:lnTo>
                  <a:lnTo>
                    <a:pt x="5575541" y="223735"/>
                  </a:lnTo>
                  <a:lnTo>
                    <a:pt x="5526557" y="223735"/>
                  </a:lnTo>
                  <a:lnTo>
                    <a:pt x="5509222" y="223215"/>
                  </a:lnTo>
                  <a:lnTo>
                    <a:pt x="5503913" y="222453"/>
                  </a:lnTo>
                  <a:lnTo>
                    <a:pt x="5502021" y="222084"/>
                  </a:lnTo>
                  <a:lnTo>
                    <a:pt x="5500509" y="224358"/>
                  </a:lnTo>
                  <a:lnTo>
                    <a:pt x="5500890" y="225107"/>
                  </a:lnTo>
                  <a:lnTo>
                    <a:pt x="5504675" y="241401"/>
                  </a:lnTo>
                  <a:lnTo>
                    <a:pt x="5504675" y="241782"/>
                  </a:lnTo>
                  <a:lnTo>
                    <a:pt x="5505056" y="242163"/>
                  </a:lnTo>
                  <a:lnTo>
                    <a:pt x="5505818" y="244055"/>
                  </a:lnTo>
                  <a:lnTo>
                    <a:pt x="5508091" y="246710"/>
                  </a:lnTo>
                  <a:lnTo>
                    <a:pt x="5511876" y="246329"/>
                  </a:lnTo>
                  <a:lnTo>
                    <a:pt x="5521350" y="245579"/>
                  </a:lnTo>
                  <a:lnTo>
                    <a:pt x="5545226" y="244055"/>
                  </a:lnTo>
                  <a:lnTo>
                    <a:pt x="5554700" y="243306"/>
                  </a:lnTo>
                  <a:lnTo>
                    <a:pt x="5562663" y="242925"/>
                  </a:lnTo>
                  <a:lnTo>
                    <a:pt x="5662714" y="239890"/>
                  </a:lnTo>
                  <a:lnTo>
                    <a:pt x="5674830" y="239890"/>
                  </a:lnTo>
                  <a:lnTo>
                    <a:pt x="5675973" y="241401"/>
                  </a:lnTo>
                  <a:lnTo>
                    <a:pt x="5675973" y="346760"/>
                  </a:lnTo>
                  <a:lnTo>
                    <a:pt x="5677484" y="346760"/>
                  </a:lnTo>
                  <a:lnTo>
                    <a:pt x="5694921" y="345998"/>
                  </a:lnTo>
                  <a:lnTo>
                    <a:pt x="5696813" y="345630"/>
                  </a:lnTo>
                  <a:lnTo>
                    <a:pt x="5700230" y="344106"/>
                  </a:lnTo>
                  <a:lnTo>
                    <a:pt x="5700230" y="339559"/>
                  </a:lnTo>
                  <a:lnTo>
                    <a:pt x="5700611" y="266039"/>
                  </a:lnTo>
                  <a:lnTo>
                    <a:pt x="5700611" y="256946"/>
                  </a:lnTo>
                  <a:lnTo>
                    <a:pt x="5701474" y="239890"/>
                  </a:lnTo>
                  <a:lnTo>
                    <a:pt x="5701741" y="234581"/>
                  </a:lnTo>
                  <a:lnTo>
                    <a:pt x="5702909" y="223735"/>
                  </a:lnTo>
                  <a:close/>
                </a:path>
                <a:path w="10471785" h="351154">
                  <a:moveTo>
                    <a:pt x="5985776" y="6070"/>
                  </a:moveTo>
                  <a:lnTo>
                    <a:pt x="5983884" y="6070"/>
                  </a:lnTo>
                  <a:lnTo>
                    <a:pt x="5961532" y="5689"/>
                  </a:lnTo>
                  <a:lnTo>
                    <a:pt x="5960008" y="5689"/>
                  </a:lnTo>
                  <a:lnTo>
                    <a:pt x="5958116" y="7581"/>
                  </a:lnTo>
                  <a:lnTo>
                    <a:pt x="5958878" y="9474"/>
                  </a:lnTo>
                  <a:lnTo>
                    <a:pt x="5960846" y="14986"/>
                  </a:lnTo>
                  <a:lnTo>
                    <a:pt x="5961862" y="20840"/>
                  </a:lnTo>
                  <a:lnTo>
                    <a:pt x="5961913" y="22339"/>
                  </a:lnTo>
                  <a:lnTo>
                    <a:pt x="5962154" y="28803"/>
                  </a:lnTo>
                  <a:lnTo>
                    <a:pt x="5962281" y="100812"/>
                  </a:lnTo>
                  <a:lnTo>
                    <a:pt x="5952426" y="101193"/>
                  </a:lnTo>
                  <a:lnTo>
                    <a:pt x="5930836" y="102323"/>
                  </a:lnTo>
                  <a:lnTo>
                    <a:pt x="5920981" y="101942"/>
                  </a:lnTo>
                  <a:lnTo>
                    <a:pt x="5920905" y="100812"/>
                  </a:lnTo>
                  <a:lnTo>
                    <a:pt x="5920156" y="89446"/>
                  </a:lnTo>
                  <a:lnTo>
                    <a:pt x="5918708" y="81559"/>
                  </a:lnTo>
                  <a:lnTo>
                    <a:pt x="5915545" y="74904"/>
                  </a:lnTo>
                  <a:lnTo>
                    <a:pt x="5909602" y="66128"/>
                  </a:lnTo>
                  <a:lnTo>
                    <a:pt x="5903442" y="57581"/>
                  </a:lnTo>
                  <a:lnTo>
                    <a:pt x="5901842" y="55880"/>
                  </a:lnTo>
                  <a:lnTo>
                    <a:pt x="5898616" y="52438"/>
                  </a:lnTo>
                  <a:lnTo>
                    <a:pt x="5896889" y="51346"/>
                  </a:lnTo>
                  <a:lnTo>
                    <a:pt x="5896889" y="93497"/>
                  </a:lnTo>
                  <a:lnTo>
                    <a:pt x="5896876" y="121551"/>
                  </a:lnTo>
                  <a:lnTo>
                    <a:pt x="5874334" y="154317"/>
                  </a:lnTo>
                  <a:lnTo>
                    <a:pt x="5846699" y="160693"/>
                  </a:lnTo>
                  <a:lnTo>
                    <a:pt x="5834189" y="160489"/>
                  </a:lnTo>
                  <a:lnTo>
                    <a:pt x="5801855" y="139954"/>
                  </a:lnTo>
                  <a:lnTo>
                    <a:pt x="5795683" y="118618"/>
                  </a:lnTo>
                  <a:lnTo>
                    <a:pt x="5795543" y="109905"/>
                  </a:lnTo>
                  <a:lnTo>
                    <a:pt x="5810313" y="71437"/>
                  </a:lnTo>
                  <a:lnTo>
                    <a:pt x="5846699" y="56095"/>
                  </a:lnTo>
                  <a:lnTo>
                    <a:pt x="5860059" y="55880"/>
                  </a:lnTo>
                  <a:lnTo>
                    <a:pt x="5868327" y="57226"/>
                  </a:lnTo>
                  <a:lnTo>
                    <a:pt x="5895378" y="85178"/>
                  </a:lnTo>
                  <a:lnTo>
                    <a:pt x="5896889" y="93497"/>
                  </a:lnTo>
                  <a:lnTo>
                    <a:pt x="5896889" y="51346"/>
                  </a:lnTo>
                  <a:lnTo>
                    <a:pt x="5858726" y="37198"/>
                  </a:lnTo>
                  <a:lnTo>
                    <a:pt x="5838647" y="37782"/>
                  </a:lnTo>
                  <a:lnTo>
                    <a:pt x="5835929" y="37782"/>
                  </a:lnTo>
                  <a:lnTo>
                    <a:pt x="5799925" y="53098"/>
                  </a:lnTo>
                  <a:lnTo>
                    <a:pt x="5774055" y="89649"/>
                  </a:lnTo>
                  <a:lnTo>
                    <a:pt x="5772950" y="97599"/>
                  </a:lnTo>
                  <a:lnTo>
                    <a:pt x="5772963" y="122428"/>
                  </a:lnTo>
                  <a:lnTo>
                    <a:pt x="5794095" y="162394"/>
                  </a:lnTo>
                  <a:lnTo>
                    <a:pt x="5834240" y="180009"/>
                  </a:lnTo>
                  <a:lnTo>
                    <a:pt x="5846699" y="180009"/>
                  </a:lnTo>
                  <a:lnTo>
                    <a:pt x="5864288" y="179285"/>
                  </a:lnTo>
                  <a:lnTo>
                    <a:pt x="5863463" y="179285"/>
                  </a:lnTo>
                  <a:lnTo>
                    <a:pt x="5873775" y="177342"/>
                  </a:lnTo>
                  <a:lnTo>
                    <a:pt x="5906808" y="153428"/>
                  </a:lnTo>
                  <a:lnTo>
                    <a:pt x="5919838" y="120510"/>
                  </a:lnTo>
                  <a:lnTo>
                    <a:pt x="5929312" y="119761"/>
                  </a:lnTo>
                  <a:lnTo>
                    <a:pt x="5962281" y="118618"/>
                  </a:lnTo>
                  <a:lnTo>
                    <a:pt x="5962281" y="236855"/>
                  </a:lnTo>
                  <a:lnTo>
                    <a:pt x="5963805" y="236855"/>
                  </a:lnTo>
                  <a:lnTo>
                    <a:pt x="5981992" y="236105"/>
                  </a:lnTo>
                  <a:lnTo>
                    <a:pt x="5983884" y="235724"/>
                  </a:lnTo>
                  <a:lnTo>
                    <a:pt x="5985027" y="233451"/>
                  </a:lnTo>
                  <a:lnTo>
                    <a:pt x="5985027" y="118618"/>
                  </a:lnTo>
                  <a:lnTo>
                    <a:pt x="5985027" y="102323"/>
                  </a:lnTo>
                  <a:lnTo>
                    <a:pt x="5985065" y="20840"/>
                  </a:lnTo>
                  <a:lnTo>
                    <a:pt x="5985776" y="9474"/>
                  </a:lnTo>
                  <a:lnTo>
                    <a:pt x="5985776" y="6070"/>
                  </a:lnTo>
                  <a:close/>
                </a:path>
                <a:path w="10471785" h="351154">
                  <a:moveTo>
                    <a:pt x="6043765" y="381"/>
                  </a:moveTo>
                  <a:lnTo>
                    <a:pt x="6042253" y="381"/>
                  </a:lnTo>
                  <a:lnTo>
                    <a:pt x="6019508" y="0"/>
                  </a:lnTo>
                  <a:lnTo>
                    <a:pt x="6017996" y="0"/>
                  </a:lnTo>
                  <a:lnTo>
                    <a:pt x="6016104" y="1892"/>
                  </a:lnTo>
                  <a:lnTo>
                    <a:pt x="6018606" y="8178"/>
                  </a:lnTo>
                  <a:lnTo>
                    <a:pt x="6019508" y="13271"/>
                  </a:lnTo>
                  <a:lnTo>
                    <a:pt x="6019571" y="14986"/>
                  </a:lnTo>
                  <a:lnTo>
                    <a:pt x="6019787" y="20840"/>
                  </a:lnTo>
                  <a:lnTo>
                    <a:pt x="6019889" y="248234"/>
                  </a:lnTo>
                  <a:lnTo>
                    <a:pt x="6021400" y="248234"/>
                  </a:lnTo>
                  <a:lnTo>
                    <a:pt x="6039599" y="247472"/>
                  </a:lnTo>
                  <a:lnTo>
                    <a:pt x="6041491" y="247091"/>
                  </a:lnTo>
                  <a:lnTo>
                    <a:pt x="6042622" y="244817"/>
                  </a:lnTo>
                  <a:lnTo>
                    <a:pt x="6042622" y="28803"/>
                  </a:lnTo>
                  <a:lnTo>
                    <a:pt x="6043358" y="14986"/>
                  </a:lnTo>
                  <a:lnTo>
                    <a:pt x="6043422" y="13271"/>
                  </a:lnTo>
                  <a:lnTo>
                    <a:pt x="6043638" y="7581"/>
                  </a:lnTo>
                  <a:lnTo>
                    <a:pt x="6043765" y="381"/>
                  </a:lnTo>
                  <a:close/>
                </a:path>
                <a:path w="10471785" h="351154">
                  <a:moveTo>
                    <a:pt x="6062713" y="330847"/>
                  </a:moveTo>
                  <a:lnTo>
                    <a:pt x="6060579" y="318312"/>
                  </a:lnTo>
                  <a:lnTo>
                    <a:pt x="6060516" y="317957"/>
                  </a:lnTo>
                  <a:lnTo>
                    <a:pt x="6060402" y="317271"/>
                  </a:lnTo>
                  <a:lnTo>
                    <a:pt x="6059627" y="312737"/>
                  </a:lnTo>
                  <a:lnTo>
                    <a:pt x="6059297" y="311137"/>
                  </a:lnTo>
                  <a:lnTo>
                    <a:pt x="6057023" y="308864"/>
                  </a:lnTo>
                  <a:lnTo>
                    <a:pt x="6053239" y="309626"/>
                  </a:lnTo>
                  <a:lnTo>
                    <a:pt x="6047714" y="310972"/>
                  </a:lnTo>
                  <a:lnTo>
                    <a:pt x="6043142" y="311873"/>
                  </a:lnTo>
                  <a:lnTo>
                    <a:pt x="6003582" y="316357"/>
                  </a:lnTo>
                  <a:lnTo>
                    <a:pt x="5955157" y="318312"/>
                  </a:lnTo>
                  <a:lnTo>
                    <a:pt x="5909627" y="318312"/>
                  </a:lnTo>
                  <a:lnTo>
                    <a:pt x="5898235" y="317957"/>
                  </a:lnTo>
                  <a:lnTo>
                    <a:pt x="5892203" y="317563"/>
                  </a:lnTo>
                  <a:lnTo>
                    <a:pt x="5892533" y="317563"/>
                  </a:lnTo>
                  <a:lnTo>
                    <a:pt x="5887631" y="310375"/>
                  </a:lnTo>
                  <a:lnTo>
                    <a:pt x="5887682" y="256184"/>
                  </a:lnTo>
                  <a:lnTo>
                    <a:pt x="5888012" y="244817"/>
                  </a:lnTo>
                  <a:lnTo>
                    <a:pt x="5888698" y="236855"/>
                  </a:lnTo>
                  <a:lnTo>
                    <a:pt x="5888761" y="232308"/>
                  </a:lnTo>
                  <a:lnTo>
                    <a:pt x="5886488" y="232308"/>
                  </a:lnTo>
                  <a:lnTo>
                    <a:pt x="5876264" y="231559"/>
                  </a:lnTo>
                  <a:lnTo>
                    <a:pt x="5865266" y="231178"/>
                  </a:lnTo>
                  <a:lnTo>
                    <a:pt x="5859208" y="231178"/>
                  </a:lnTo>
                  <a:lnTo>
                    <a:pt x="5859323" y="231559"/>
                  </a:lnTo>
                  <a:lnTo>
                    <a:pt x="5861482" y="238760"/>
                  </a:lnTo>
                  <a:lnTo>
                    <a:pt x="5863755" y="256184"/>
                  </a:lnTo>
                  <a:lnTo>
                    <a:pt x="5863844" y="312737"/>
                  </a:lnTo>
                  <a:lnTo>
                    <a:pt x="5863882" y="313029"/>
                  </a:lnTo>
                  <a:lnTo>
                    <a:pt x="5863996" y="313982"/>
                  </a:lnTo>
                  <a:lnTo>
                    <a:pt x="5864504" y="318312"/>
                  </a:lnTo>
                  <a:lnTo>
                    <a:pt x="5866384" y="322973"/>
                  </a:lnTo>
                  <a:lnTo>
                    <a:pt x="5870003" y="328383"/>
                  </a:lnTo>
                  <a:lnTo>
                    <a:pt x="5876163" y="337146"/>
                  </a:lnTo>
                  <a:lnTo>
                    <a:pt x="5932513" y="337146"/>
                  </a:lnTo>
                  <a:lnTo>
                    <a:pt x="6024410" y="335013"/>
                  </a:lnTo>
                  <a:lnTo>
                    <a:pt x="6060821" y="335013"/>
                  </a:lnTo>
                  <a:lnTo>
                    <a:pt x="6062713" y="332740"/>
                  </a:lnTo>
                  <a:lnTo>
                    <a:pt x="6062713" y="330847"/>
                  </a:lnTo>
                  <a:close/>
                </a:path>
                <a:path w="10471785" h="351154">
                  <a:moveTo>
                    <a:pt x="6363805" y="165989"/>
                  </a:moveTo>
                  <a:lnTo>
                    <a:pt x="6363741" y="162966"/>
                  </a:lnTo>
                  <a:lnTo>
                    <a:pt x="6363424" y="158788"/>
                  </a:lnTo>
                  <a:lnTo>
                    <a:pt x="6363398" y="158292"/>
                  </a:lnTo>
                  <a:lnTo>
                    <a:pt x="6359639" y="142875"/>
                  </a:lnTo>
                  <a:lnTo>
                    <a:pt x="6346368" y="145529"/>
                  </a:lnTo>
                  <a:lnTo>
                    <a:pt x="6322923" y="147828"/>
                  </a:lnTo>
                  <a:lnTo>
                    <a:pt x="6323190" y="147828"/>
                  </a:lnTo>
                  <a:lnTo>
                    <a:pt x="6315037" y="148463"/>
                  </a:lnTo>
                  <a:lnTo>
                    <a:pt x="6307277" y="148856"/>
                  </a:lnTo>
                  <a:lnTo>
                    <a:pt x="6295212" y="149313"/>
                  </a:lnTo>
                  <a:lnTo>
                    <a:pt x="6288011" y="149694"/>
                  </a:lnTo>
                  <a:lnTo>
                    <a:pt x="6260846" y="150812"/>
                  </a:lnTo>
                  <a:lnTo>
                    <a:pt x="6236360" y="151434"/>
                  </a:lnTo>
                  <a:lnTo>
                    <a:pt x="6197231" y="151434"/>
                  </a:lnTo>
                  <a:lnTo>
                    <a:pt x="6191758" y="151218"/>
                  </a:lnTo>
                  <a:lnTo>
                    <a:pt x="6185306" y="150812"/>
                  </a:lnTo>
                  <a:lnTo>
                    <a:pt x="6185674" y="150812"/>
                  </a:lnTo>
                  <a:lnTo>
                    <a:pt x="6185560" y="150596"/>
                  </a:lnTo>
                  <a:lnTo>
                    <a:pt x="6181903" y="144018"/>
                  </a:lnTo>
                  <a:lnTo>
                    <a:pt x="6181903" y="53060"/>
                  </a:lnTo>
                  <a:lnTo>
                    <a:pt x="6325527" y="49263"/>
                  </a:lnTo>
                  <a:lnTo>
                    <a:pt x="6345237" y="48895"/>
                  </a:lnTo>
                  <a:lnTo>
                    <a:pt x="6361150" y="48895"/>
                  </a:lnTo>
                  <a:lnTo>
                    <a:pt x="6360388" y="44716"/>
                  </a:lnTo>
                  <a:lnTo>
                    <a:pt x="6360388" y="40551"/>
                  </a:lnTo>
                  <a:lnTo>
                    <a:pt x="6360020" y="39039"/>
                  </a:lnTo>
                  <a:lnTo>
                    <a:pt x="6359372" y="33286"/>
                  </a:lnTo>
                  <a:lnTo>
                    <a:pt x="6359258" y="32219"/>
                  </a:lnTo>
                  <a:lnTo>
                    <a:pt x="6359182" y="31534"/>
                  </a:lnTo>
                  <a:lnTo>
                    <a:pt x="6359080" y="30619"/>
                  </a:lnTo>
                  <a:lnTo>
                    <a:pt x="6358979" y="29692"/>
                  </a:lnTo>
                  <a:lnTo>
                    <a:pt x="6358877" y="28803"/>
                  </a:lnTo>
                  <a:lnTo>
                    <a:pt x="6358483" y="26835"/>
                  </a:lnTo>
                  <a:lnTo>
                    <a:pt x="6358191" y="26835"/>
                  </a:lnTo>
                  <a:lnTo>
                    <a:pt x="6355474" y="26149"/>
                  </a:lnTo>
                  <a:lnTo>
                    <a:pt x="6354331" y="26149"/>
                  </a:lnTo>
                  <a:lnTo>
                    <a:pt x="6343675" y="27330"/>
                  </a:lnTo>
                  <a:lnTo>
                    <a:pt x="6318415" y="29692"/>
                  </a:lnTo>
                  <a:lnTo>
                    <a:pt x="6311125" y="30226"/>
                  </a:lnTo>
                  <a:lnTo>
                    <a:pt x="6302705" y="30619"/>
                  </a:lnTo>
                  <a:lnTo>
                    <a:pt x="6238633" y="32969"/>
                  </a:lnTo>
                  <a:lnTo>
                    <a:pt x="6239002" y="32969"/>
                  </a:lnTo>
                  <a:lnTo>
                    <a:pt x="6228816" y="33286"/>
                  </a:lnTo>
                  <a:lnTo>
                    <a:pt x="6177826" y="33286"/>
                  </a:lnTo>
                  <a:lnTo>
                    <a:pt x="6158027" y="32219"/>
                  </a:lnTo>
                  <a:lnTo>
                    <a:pt x="6153480" y="32219"/>
                  </a:lnTo>
                  <a:lnTo>
                    <a:pt x="6151207" y="35623"/>
                  </a:lnTo>
                  <a:lnTo>
                    <a:pt x="6154229" y="41694"/>
                  </a:lnTo>
                  <a:lnTo>
                    <a:pt x="6158027" y="61023"/>
                  </a:lnTo>
                  <a:lnTo>
                    <a:pt x="6158128" y="150812"/>
                  </a:lnTo>
                  <a:lnTo>
                    <a:pt x="6158179" y="151434"/>
                  </a:lnTo>
                  <a:lnTo>
                    <a:pt x="6158382" y="154051"/>
                  </a:lnTo>
                  <a:lnTo>
                    <a:pt x="6159970" y="158292"/>
                  </a:lnTo>
                  <a:lnTo>
                    <a:pt x="6163145" y="162966"/>
                  </a:lnTo>
                  <a:lnTo>
                    <a:pt x="6168631" y="170535"/>
                  </a:lnTo>
                  <a:lnTo>
                    <a:pt x="6322238" y="167513"/>
                  </a:lnTo>
                  <a:lnTo>
                    <a:pt x="6361150" y="167513"/>
                  </a:lnTo>
                  <a:lnTo>
                    <a:pt x="6363805" y="165989"/>
                  </a:lnTo>
                  <a:close/>
                </a:path>
                <a:path w="10471785" h="351154">
                  <a:moveTo>
                    <a:pt x="6416865" y="264528"/>
                  </a:moveTo>
                  <a:lnTo>
                    <a:pt x="6415379" y="252679"/>
                  </a:lnTo>
                  <a:lnTo>
                    <a:pt x="6415354" y="252463"/>
                  </a:lnTo>
                  <a:lnTo>
                    <a:pt x="6415227" y="251472"/>
                  </a:lnTo>
                  <a:lnTo>
                    <a:pt x="6415138" y="250799"/>
                  </a:lnTo>
                  <a:lnTo>
                    <a:pt x="6414592" y="246329"/>
                  </a:lnTo>
                  <a:lnTo>
                    <a:pt x="6414516" y="245960"/>
                  </a:lnTo>
                  <a:lnTo>
                    <a:pt x="6414211" y="244436"/>
                  </a:lnTo>
                  <a:lnTo>
                    <a:pt x="6411938" y="242163"/>
                  </a:lnTo>
                  <a:lnTo>
                    <a:pt x="6408140" y="242925"/>
                  </a:lnTo>
                  <a:lnTo>
                    <a:pt x="6400559" y="244271"/>
                  </a:lnTo>
                  <a:lnTo>
                    <a:pt x="6359004" y="248208"/>
                  </a:lnTo>
                  <a:lnTo>
                    <a:pt x="6339281" y="249364"/>
                  </a:lnTo>
                  <a:lnTo>
                    <a:pt x="6339637" y="249364"/>
                  </a:lnTo>
                  <a:lnTo>
                    <a:pt x="6291135" y="251218"/>
                  </a:lnTo>
                  <a:lnTo>
                    <a:pt x="6281788" y="251472"/>
                  </a:lnTo>
                  <a:lnTo>
                    <a:pt x="6282309" y="251472"/>
                  </a:lnTo>
                  <a:lnTo>
                    <a:pt x="6228791" y="252679"/>
                  </a:lnTo>
                  <a:lnTo>
                    <a:pt x="6168542" y="252679"/>
                  </a:lnTo>
                  <a:lnTo>
                    <a:pt x="6154344" y="252463"/>
                  </a:lnTo>
                  <a:lnTo>
                    <a:pt x="6155779" y="252463"/>
                  </a:lnTo>
                  <a:lnTo>
                    <a:pt x="6129998" y="251853"/>
                  </a:lnTo>
                  <a:lnTo>
                    <a:pt x="6121044" y="251472"/>
                  </a:lnTo>
                  <a:lnTo>
                    <a:pt x="6113424" y="250799"/>
                  </a:lnTo>
                  <a:lnTo>
                    <a:pt x="6113615" y="250799"/>
                  </a:lnTo>
                  <a:lnTo>
                    <a:pt x="6105347" y="249745"/>
                  </a:lnTo>
                  <a:lnTo>
                    <a:pt x="6103455" y="249364"/>
                  </a:lnTo>
                  <a:lnTo>
                    <a:pt x="6102032" y="251853"/>
                  </a:lnTo>
                  <a:lnTo>
                    <a:pt x="6102159" y="252463"/>
                  </a:lnTo>
                  <a:lnTo>
                    <a:pt x="6102261" y="252679"/>
                  </a:lnTo>
                  <a:lnTo>
                    <a:pt x="6103836" y="259219"/>
                  </a:lnTo>
                  <a:lnTo>
                    <a:pt x="6106109" y="267931"/>
                  </a:lnTo>
                  <a:lnTo>
                    <a:pt x="6107747" y="272478"/>
                  </a:lnTo>
                  <a:lnTo>
                    <a:pt x="6108382" y="274383"/>
                  </a:lnTo>
                  <a:lnTo>
                    <a:pt x="6111405" y="276656"/>
                  </a:lnTo>
                  <a:lnTo>
                    <a:pt x="6115583" y="276275"/>
                  </a:lnTo>
                  <a:lnTo>
                    <a:pt x="6128397" y="274929"/>
                  </a:lnTo>
                  <a:lnTo>
                    <a:pt x="6138557" y="274091"/>
                  </a:lnTo>
                  <a:lnTo>
                    <a:pt x="6151334" y="273392"/>
                  </a:lnTo>
                  <a:lnTo>
                    <a:pt x="6208420" y="271043"/>
                  </a:lnTo>
                  <a:lnTo>
                    <a:pt x="6279350" y="269455"/>
                  </a:lnTo>
                  <a:lnTo>
                    <a:pt x="6296342" y="269189"/>
                  </a:lnTo>
                  <a:lnTo>
                    <a:pt x="6400482" y="269189"/>
                  </a:lnTo>
                  <a:lnTo>
                    <a:pt x="6409664" y="269455"/>
                  </a:lnTo>
                  <a:lnTo>
                    <a:pt x="6414592" y="269455"/>
                  </a:lnTo>
                  <a:lnTo>
                    <a:pt x="6414783" y="269189"/>
                  </a:lnTo>
                  <a:lnTo>
                    <a:pt x="6416865" y="266420"/>
                  </a:lnTo>
                  <a:lnTo>
                    <a:pt x="6416865" y="264528"/>
                  </a:lnTo>
                  <a:close/>
                </a:path>
                <a:path w="10471785" h="351154">
                  <a:moveTo>
                    <a:pt x="6737312" y="35242"/>
                  </a:moveTo>
                  <a:lnTo>
                    <a:pt x="6733527" y="33731"/>
                  </a:lnTo>
                  <a:lnTo>
                    <a:pt x="6732765" y="33350"/>
                  </a:lnTo>
                  <a:lnTo>
                    <a:pt x="6729565" y="31902"/>
                  </a:lnTo>
                  <a:lnTo>
                    <a:pt x="6724434" y="29565"/>
                  </a:lnTo>
                  <a:lnTo>
                    <a:pt x="6714579" y="25400"/>
                  </a:lnTo>
                  <a:lnTo>
                    <a:pt x="6711543" y="24638"/>
                  </a:lnTo>
                  <a:lnTo>
                    <a:pt x="6709270" y="23876"/>
                  </a:lnTo>
                  <a:lnTo>
                    <a:pt x="6707378" y="24638"/>
                  </a:lnTo>
                  <a:lnTo>
                    <a:pt x="6706997" y="24638"/>
                  </a:lnTo>
                  <a:lnTo>
                    <a:pt x="6692214" y="27292"/>
                  </a:lnTo>
                  <a:lnTo>
                    <a:pt x="6682270" y="28409"/>
                  </a:lnTo>
                  <a:lnTo>
                    <a:pt x="6675209" y="29108"/>
                  </a:lnTo>
                  <a:lnTo>
                    <a:pt x="6644741" y="31280"/>
                  </a:lnTo>
                  <a:lnTo>
                    <a:pt x="6639192" y="31572"/>
                  </a:lnTo>
                  <a:lnTo>
                    <a:pt x="6641617" y="31572"/>
                  </a:lnTo>
                  <a:lnTo>
                    <a:pt x="6629032" y="31902"/>
                  </a:lnTo>
                  <a:lnTo>
                    <a:pt x="6596812" y="31902"/>
                  </a:lnTo>
                  <a:lnTo>
                    <a:pt x="6591503" y="31572"/>
                  </a:lnTo>
                  <a:lnTo>
                    <a:pt x="6581559" y="30695"/>
                  </a:lnTo>
                  <a:lnTo>
                    <a:pt x="6579667" y="30314"/>
                  </a:lnTo>
                  <a:lnTo>
                    <a:pt x="6579540" y="30505"/>
                  </a:lnTo>
                  <a:lnTo>
                    <a:pt x="6579413" y="30695"/>
                  </a:lnTo>
                  <a:lnTo>
                    <a:pt x="6578143" y="32600"/>
                  </a:lnTo>
                  <a:lnTo>
                    <a:pt x="6578524" y="33350"/>
                  </a:lnTo>
                  <a:lnTo>
                    <a:pt x="6578613" y="33731"/>
                  </a:lnTo>
                  <a:lnTo>
                    <a:pt x="6580035" y="39789"/>
                  </a:lnTo>
                  <a:lnTo>
                    <a:pt x="6581559" y="45478"/>
                  </a:lnTo>
                  <a:lnTo>
                    <a:pt x="6583070" y="49644"/>
                  </a:lnTo>
                  <a:lnTo>
                    <a:pt x="6583070" y="50025"/>
                  </a:lnTo>
                  <a:lnTo>
                    <a:pt x="6583451" y="50406"/>
                  </a:lnTo>
                  <a:lnTo>
                    <a:pt x="6584213" y="52298"/>
                  </a:lnTo>
                  <a:lnTo>
                    <a:pt x="6586487" y="54952"/>
                  </a:lnTo>
                  <a:lnTo>
                    <a:pt x="6625514" y="51168"/>
                  </a:lnTo>
                  <a:lnTo>
                    <a:pt x="6678257" y="47472"/>
                  </a:lnTo>
                  <a:lnTo>
                    <a:pt x="6700926" y="46621"/>
                  </a:lnTo>
                  <a:lnTo>
                    <a:pt x="6704343" y="46621"/>
                  </a:lnTo>
                  <a:lnTo>
                    <a:pt x="6704266" y="47472"/>
                  </a:lnTo>
                  <a:lnTo>
                    <a:pt x="6703962" y="50787"/>
                  </a:lnTo>
                  <a:lnTo>
                    <a:pt x="6703898" y="51168"/>
                  </a:lnTo>
                  <a:lnTo>
                    <a:pt x="6702006" y="62738"/>
                  </a:lnTo>
                  <a:lnTo>
                    <a:pt x="6680301" y="105283"/>
                  </a:lnTo>
                  <a:lnTo>
                    <a:pt x="6644310" y="146329"/>
                  </a:lnTo>
                  <a:lnTo>
                    <a:pt x="6613766" y="171488"/>
                  </a:lnTo>
                  <a:lnTo>
                    <a:pt x="6581635" y="192722"/>
                  </a:lnTo>
                  <a:lnTo>
                    <a:pt x="6567919" y="199339"/>
                  </a:lnTo>
                  <a:lnTo>
                    <a:pt x="6565265" y="201612"/>
                  </a:lnTo>
                  <a:lnTo>
                    <a:pt x="6566776" y="203136"/>
                  </a:lnTo>
                  <a:lnTo>
                    <a:pt x="6575120" y="211848"/>
                  </a:lnTo>
                  <a:lnTo>
                    <a:pt x="6578143" y="214503"/>
                  </a:lnTo>
                  <a:lnTo>
                    <a:pt x="6584213" y="213741"/>
                  </a:lnTo>
                  <a:lnTo>
                    <a:pt x="6587236" y="211848"/>
                  </a:lnTo>
                  <a:lnTo>
                    <a:pt x="6611112" y="198297"/>
                  </a:lnTo>
                  <a:lnTo>
                    <a:pt x="6655460" y="163144"/>
                  </a:lnTo>
                  <a:lnTo>
                    <a:pt x="6689877" y="127127"/>
                  </a:lnTo>
                  <a:lnTo>
                    <a:pt x="6716090" y="88188"/>
                  </a:lnTo>
                  <a:lnTo>
                    <a:pt x="6725183" y="67843"/>
                  </a:lnTo>
                  <a:lnTo>
                    <a:pt x="6728981" y="59118"/>
                  </a:lnTo>
                  <a:lnTo>
                    <a:pt x="6733527" y="46621"/>
                  </a:lnTo>
                  <a:lnTo>
                    <a:pt x="6737312" y="35242"/>
                  </a:lnTo>
                  <a:close/>
                </a:path>
                <a:path w="10471785" h="351154">
                  <a:moveTo>
                    <a:pt x="6825615" y="381"/>
                  </a:moveTo>
                  <a:lnTo>
                    <a:pt x="6823723" y="381"/>
                  </a:lnTo>
                  <a:lnTo>
                    <a:pt x="6817652" y="0"/>
                  </a:lnTo>
                  <a:lnTo>
                    <a:pt x="6797573" y="0"/>
                  </a:lnTo>
                  <a:lnTo>
                    <a:pt x="6795681" y="1892"/>
                  </a:lnTo>
                  <a:lnTo>
                    <a:pt x="6796430" y="3797"/>
                  </a:lnTo>
                  <a:lnTo>
                    <a:pt x="6798323" y="7581"/>
                  </a:lnTo>
                  <a:lnTo>
                    <a:pt x="6799821" y="26949"/>
                  </a:lnTo>
                  <a:lnTo>
                    <a:pt x="6800101" y="32118"/>
                  </a:lnTo>
                  <a:lnTo>
                    <a:pt x="6800228" y="196684"/>
                  </a:lnTo>
                  <a:lnTo>
                    <a:pt x="6801739" y="196684"/>
                  </a:lnTo>
                  <a:lnTo>
                    <a:pt x="6821068" y="195554"/>
                  </a:lnTo>
                  <a:lnTo>
                    <a:pt x="6822961" y="195173"/>
                  </a:lnTo>
                  <a:lnTo>
                    <a:pt x="6824104" y="192900"/>
                  </a:lnTo>
                  <a:lnTo>
                    <a:pt x="6824205" y="32118"/>
                  </a:lnTo>
                  <a:lnTo>
                    <a:pt x="6824307" y="26949"/>
                  </a:lnTo>
                  <a:lnTo>
                    <a:pt x="6824472" y="17437"/>
                  </a:lnTo>
                  <a:lnTo>
                    <a:pt x="6825589" y="3797"/>
                  </a:lnTo>
                  <a:lnTo>
                    <a:pt x="6825615" y="381"/>
                  </a:lnTo>
                  <a:close/>
                </a:path>
                <a:path w="10471785" h="351154">
                  <a:moveTo>
                    <a:pt x="6828269" y="220916"/>
                  </a:moveTo>
                  <a:lnTo>
                    <a:pt x="6828079" y="220916"/>
                  </a:lnTo>
                  <a:lnTo>
                    <a:pt x="6805155" y="217906"/>
                  </a:lnTo>
                  <a:lnTo>
                    <a:pt x="6803250" y="217538"/>
                  </a:lnTo>
                  <a:lnTo>
                    <a:pt x="6801739" y="217754"/>
                  </a:lnTo>
                  <a:lnTo>
                    <a:pt x="6801739" y="239890"/>
                  </a:lnTo>
                  <a:lnTo>
                    <a:pt x="6801663" y="250126"/>
                  </a:lnTo>
                  <a:lnTo>
                    <a:pt x="6801548" y="260362"/>
                  </a:lnTo>
                  <a:lnTo>
                    <a:pt x="6801510" y="264147"/>
                  </a:lnTo>
                  <a:lnTo>
                    <a:pt x="6801409" y="274447"/>
                  </a:lnTo>
                  <a:lnTo>
                    <a:pt x="6800977" y="315302"/>
                  </a:lnTo>
                  <a:lnTo>
                    <a:pt x="6795300" y="316064"/>
                  </a:lnTo>
                  <a:lnTo>
                    <a:pt x="6736931" y="317563"/>
                  </a:lnTo>
                  <a:lnTo>
                    <a:pt x="6678625" y="317563"/>
                  </a:lnTo>
                  <a:lnTo>
                    <a:pt x="6673647" y="317207"/>
                  </a:lnTo>
                  <a:lnTo>
                    <a:pt x="6673647" y="240271"/>
                  </a:lnTo>
                  <a:lnTo>
                    <a:pt x="6798323" y="238760"/>
                  </a:lnTo>
                  <a:lnTo>
                    <a:pt x="6800228" y="238760"/>
                  </a:lnTo>
                  <a:lnTo>
                    <a:pt x="6801739" y="239890"/>
                  </a:lnTo>
                  <a:lnTo>
                    <a:pt x="6801739" y="217754"/>
                  </a:lnTo>
                  <a:lnTo>
                    <a:pt x="6800596" y="217906"/>
                  </a:lnTo>
                  <a:lnTo>
                    <a:pt x="6799847" y="218287"/>
                  </a:lnTo>
                  <a:lnTo>
                    <a:pt x="6799085" y="218287"/>
                  </a:lnTo>
                  <a:lnTo>
                    <a:pt x="6791884" y="219430"/>
                  </a:lnTo>
                  <a:lnTo>
                    <a:pt x="6767804" y="220560"/>
                  </a:lnTo>
                  <a:lnTo>
                    <a:pt x="6728295" y="221843"/>
                  </a:lnTo>
                  <a:lnTo>
                    <a:pt x="6676466" y="221843"/>
                  </a:lnTo>
                  <a:lnTo>
                    <a:pt x="6646735" y="220916"/>
                  </a:lnTo>
                  <a:lnTo>
                    <a:pt x="6644856" y="220916"/>
                  </a:lnTo>
                  <a:lnTo>
                    <a:pt x="6642951" y="223977"/>
                  </a:lnTo>
                  <a:lnTo>
                    <a:pt x="6644462" y="226250"/>
                  </a:lnTo>
                  <a:lnTo>
                    <a:pt x="6646354" y="228904"/>
                  </a:lnTo>
                  <a:lnTo>
                    <a:pt x="6650533" y="250126"/>
                  </a:lnTo>
                  <a:lnTo>
                    <a:pt x="6650596" y="264147"/>
                  </a:lnTo>
                  <a:lnTo>
                    <a:pt x="6650749" y="274447"/>
                  </a:lnTo>
                  <a:lnTo>
                    <a:pt x="6651282" y="314172"/>
                  </a:lnTo>
                  <a:lnTo>
                    <a:pt x="6651206" y="317563"/>
                  </a:lnTo>
                  <a:lnTo>
                    <a:pt x="6650914" y="329323"/>
                  </a:lnTo>
                  <a:lnTo>
                    <a:pt x="6650914" y="338429"/>
                  </a:lnTo>
                  <a:lnTo>
                    <a:pt x="6653187" y="339178"/>
                  </a:lnTo>
                  <a:lnTo>
                    <a:pt x="6653936" y="339178"/>
                  </a:lnTo>
                  <a:lnTo>
                    <a:pt x="6677431" y="337667"/>
                  </a:lnTo>
                  <a:lnTo>
                    <a:pt x="6692773" y="337451"/>
                  </a:lnTo>
                  <a:lnTo>
                    <a:pt x="6812026" y="337451"/>
                  </a:lnTo>
                  <a:lnTo>
                    <a:pt x="6818414" y="337667"/>
                  </a:lnTo>
                  <a:lnTo>
                    <a:pt x="6824104" y="337667"/>
                  </a:lnTo>
                  <a:lnTo>
                    <a:pt x="6824104" y="337451"/>
                  </a:lnTo>
                  <a:lnTo>
                    <a:pt x="6824154" y="329323"/>
                  </a:lnTo>
                  <a:lnTo>
                    <a:pt x="6824345" y="317563"/>
                  </a:lnTo>
                  <a:lnTo>
                    <a:pt x="6824396" y="314172"/>
                  </a:lnTo>
                  <a:lnTo>
                    <a:pt x="6825234" y="264147"/>
                  </a:lnTo>
                  <a:lnTo>
                    <a:pt x="6825259" y="259981"/>
                  </a:lnTo>
                  <a:lnTo>
                    <a:pt x="6825996" y="245579"/>
                  </a:lnTo>
                  <a:lnTo>
                    <a:pt x="6826504" y="238760"/>
                  </a:lnTo>
                  <a:lnTo>
                    <a:pt x="6827507" y="225107"/>
                  </a:lnTo>
                  <a:lnTo>
                    <a:pt x="6828104" y="221843"/>
                  </a:lnTo>
                  <a:lnTo>
                    <a:pt x="6828231" y="221170"/>
                  </a:lnTo>
                  <a:lnTo>
                    <a:pt x="6828269" y="220916"/>
                  </a:lnTo>
                  <a:close/>
                </a:path>
                <a:path w="10471785" h="351154">
                  <a:moveTo>
                    <a:pt x="7061898" y="15163"/>
                  </a:moveTo>
                  <a:lnTo>
                    <a:pt x="7061695" y="14147"/>
                  </a:lnTo>
                  <a:lnTo>
                    <a:pt x="7061670" y="13995"/>
                  </a:lnTo>
                  <a:lnTo>
                    <a:pt x="7061555" y="13462"/>
                  </a:lnTo>
                  <a:lnTo>
                    <a:pt x="7061492" y="13246"/>
                  </a:lnTo>
                  <a:lnTo>
                    <a:pt x="7060006" y="12128"/>
                  </a:lnTo>
                  <a:lnTo>
                    <a:pt x="7056971" y="12509"/>
                  </a:lnTo>
                  <a:lnTo>
                    <a:pt x="7051916" y="12865"/>
                  </a:lnTo>
                  <a:lnTo>
                    <a:pt x="7052246" y="12865"/>
                  </a:lnTo>
                  <a:lnTo>
                    <a:pt x="7045439" y="13246"/>
                  </a:lnTo>
                  <a:lnTo>
                    <a:pt x="7040131" y="13462"/>
                  </a:lnTo>
                  <a:lnTo>
                    <a:pt x="7017652" y="14147"/>
                  </a:lnTo>
                  <a:lnTo>
                    <a:pt x="7007784" y="14147"/>
                  </a:lnTo>
                  <a:lnTo>
                    <a:pt x="7002246" y="13995"/>
                  </a:lnTo>
                  <a:lnTo>
                    <a:pt x="6978701" y="12865"/>
                  </a:lnTo>
                  <a:lnTo>
                    <a:pt x="6969480" y="12128"/>
                  </a:lnTo>
                  <a:lnTo>
                    <a:pt x="6970128" y="12128"/>
                  </a:lnTo>
                  <a:lnTo>
                    <a:pt x="6963842" y="11239"/>
                  </a:lnTo>
                  <a:lnTo>
                    <a:pt x="6953898" y="9474"/>
                  </a:lnTo>
                  <a:lnTo>
                    <a:pt x="6952005" y="8724"/>
                  </a:lnTo>
                  <a:lnTo>
                    <a:pt x="6948208" y="15163"/>
                  </a:lnTo>
                  <a:lnTo>
                    <a:pt x="6946697" y="22364"/>
                  </a:lnTo>
                  <a:lnTo>
                    <a:pt x="6948208" y="23495"/>
                  </a:lnTo>
                  <a:lnTo>
                    <a:pt x="6953517" y="27292"/>
                  </a:lnTo>
                  <a:lnTo>
                    <a:pt x="6970954" y="32219"/>
                  </a:lnTo>
                  <a:lnTo>
                    <a:pt x="6989140" y="34493"/>
                  </a:lnTo>
                  <a:lnTo>
                    <a:pt x="6994449" y="35242"/>
                  </a:lnTo>
                  <a:lnTo>
                    <a:pt x="7002119" y="35674"/>
                  </a:lnTo>
                  <a:lnTo>
                    <a:pt x="7006603" y="35839"/>
                  </a:lnTo>
                  <a:lnTo>
                    <a:pt x="7013041" y="35839"/>
                  </a:lnTo>
                  <a:lnTo>
                    <a:pt x="7035381" y="35242"/>
                  </a:lnTo>
                  <a:lnTo>
                    <a:pt x="7056602" y="32600"/>
                  </a:lnTo>
                  <a:lnTo>
                    <a:pt x="7061149" y="31076"/>
                  </a:lnTo>
                  <a:lnTo>
                    <a:pt x="7061898" y="19710"/>
                  </a:lnTo>
                  <a:lnTo>
                    <a:pt x="7061898" y="15163"/>
                  </a:lnTo>
                  <a:close/>
                </a:path>
                <a:path w="10471785" h="351154">
                  <a:moveTo>
                    <a:pt x="7073798" y="136791"/>
                  </a:moveTo>
                  <a:lnTo>
                    <a:pt x="7049402" y="107429"/>
                  </a:lnTo>
                  <a:lnTo>
                    <a:pt x="7049402" y="143637"/>
                  </a:lnTo>
                  <a:lnTo>
                    <a:pt x="7049300" y="152349"/>
                  </a:lnTo>
                  <a:lnTo>
                    <a:pt x="7048767" y="160197"/>
                  </a:lnTo>
                  <a:lnTo>
                    <a:pt x="7048728" y="160375"/>
                  </a:lnTo>
                  <a:lnTo>
                    <a:pt x="7048601" y="160845"/>
                  </a:lnTo>
                  <a:lnTo>
                    <a:pt x="7047243" y="166014"/>
                  </a:lnTo>
                  <a:lnTo>
                    <a:pt x="7016521" y="186905"/>
                  </a:lnTo>
                  <a:lnTo>
                    <a:pt x="7017918" y="186905"/>
                  </a:lnTo>
                  <a:lnTo>
                    <a:pt x="7003542" y="187591"/>
                  </a:lnTo>
                  <a:lnTo>
                    <a:pt x="6990855" y="187858"/>
                  </a:lnTo>
                  <a:lnTo>
                    <a:pt x="6983057" y="186905"/>
                  </a:lnTo>
                  <a:lnTo>
                    <a:pt x="6956692" y="158699"/>
                  </a:lnTo>
                  <a:lnTo>
                    <a:pt x="6956552" y="152349"/>
                  </a:lnTo>
                  <a:lnTo>
                    <a:pt x="6956577" y="150837"/>
                  </a:lnTo>
                  <a:lnTo>
                    <a:pt x="6980491" y="115824"/>
                  </a:lnTo>
                  <a:lnTo>
                    <a:pt x="7013461" y="113360"/>
                  </a:lnTo>
                  <a:lnTo>
                    <a:pt x="7019976" y="113842"/>
                  </a:lnTo>
                  <a:lnTo>
                    <a:pt x="7025005" y="115671"/>
                  </a:lnTo>
                  <a:lnTo>
                    <a:pt x="7031202" y="119380"/>
                  </a:lnTo>
                  <a:lnTo>
                    <a:pt x="7041439" y="125818"/>
                  </a:lnTo>
                  <a:lnTo>
                    <a:pt x="7049402" y="143637"/>
                  </a:lnTo>
                  <a:lnTo>
                    <a:pt x="7049402" y="107429"/>
                  </a:lnTo>
                  <a:lnTo>
                    <a:pt x="7043979" y="103339"/>
                  </a:lnTo>
                  <a:lnTo>
                    <a:pt x="7034708" y="98933"/>
                  </a:lnTo>
                  <a:lnTo>
                    <a:pt x="7022617" y="97396"/>
                  </a:lnTo>
                  <a:lnTo>
                    <a:pt x="7003161" y="97396"/>
                  </a:lnTo>
                  <a:lnTo>
                    <a:pt x="6962800" y="106680"/>
                  </a:lnTo>
                  <a:lnTo>
                    <a:pt x="6936384" y="134848"/>
                  </a:lnTo>
                  <a:lnTo>
                    <a:pt x="6933539" y="145084"/>
                  </a:lnTo>
                  <a:lnTo>
                    <a:pt x="6933641" y="160845"/>
                  </a:lnTo>
                  <a:lnTo>
                    <a:pt x="6956158" y="193713"/>
                  </a:lnTo>
                  <a:lnTo>
                    <a:pt x="6989038" y="205790"/>
                  </a:lnTo>
                  <a:lnTo>
                    <a:pt x="7003542" y="205790"/>
                  </a:lnTo>
                  <a:lnTo>
                    <a:pt x="7018756" y="205143"/>
                  </a:lnTo>
                  <a:lnTo>
                    <a:pt x="7017525" y="205143"/>
                  </a:lnTo>
                  <a:lnTo>
                    <a:pt x="7025360" y="204127"/>
                  </a:lnTo>
                  <a:lnTo>
                    <a:pt x="7056679" y="187858"/>
                  </a:lnTo>
                  <a:lnTo>
                    <a:pt x="7060171" y="183959"/>
                  </a:lnTo>
                  <a:lnTo>
                    <a:pt x="7060285" y="183781"/>
                  </a:lnTo>
                  <a:lnTo>
                    <a:pt x="7065124" y="176606"/>
                  </a:lnTo>
                  <a:lnTo>
                    <a:pt x="7069836" y="169164"/>
                  </a:lnTo>
                  <a:lnTo>
                    <a:pt x="7072300" y="164007"/>
                  </a:lnTo>
                  <a:lnTo>
                    <a:pt x="7073303" y="158699"/>
                  </a:lnTo>
                  <a:lnTo>
                    <a:pt x="7073582" y="152349"/>
                  </a:lnTo>
                  <a:lnTo>
                    <a:pt x="7073709" y="145084"/>
                  </a:lnTo>
                  <a:lnTo>
                    <a:pt x="7073798" y="136791"/>
                  </a:lnTo>
                  <a:close/>
                </a:path>
                <a:path w="10471785" h="351154">
                  <a:moveTo>
                    <a:pt x="7103592" y="78066"/>
                  </a:moveTo>
                  <a:lnTo>
                    <a:pt x="7103516" y="77698"/>
                  </a:lnTo>
                  <a:lnTo>
                    <a:pt x="7103453" y="77317"/>
                  </a:lnTo>
                  <a:lnTo>
                    <a:pt x="7102907" y="74282"/>
                  </a:lnTo>
                  <a:lnTo>
                    <a:pt x="7102830" y="69735"/>
                  </a:lnTo>
                  <a:lnTo>
                    <a:pt x="7101827" y="62357"/>
                  </a:lnTo>
                  <a:lnTo>
                    <a:pt x="7101789" y="62064"/>
                  </a:lnTo>
                  <a:lnTo>
                    <a:pt x="7101700" y="61391"/>
                  </a:lnTo>
                  <a:lnTo>
                    <a:pt x="7101573" y="60642"/>
                  </a:lnTo>
                  <a:lnTo>
                    <a:pt x="7101459" y="59855"/>
                  </a:lnTo>
                  <a:lnTo>
                    <a:pt x="7101408" y="59499"/>
                  </a:lnTo>
                  <a:lnTo>
                    <a:pt x="7101281" y="58737"/>
                  </a:lnTo>
                  <a:lnTo>
                    <a:pt x="7100938" y="56464"/>
                  </a:lnTo>
                  <a:lnTo>
                    <a:pt x="7100557" y="54571"/>
                  </a:lnTo>
                  <a:lnTo>
                    <a:pt x="7097522" y="53441"/>
                  </a:lnTo>
                  <a:lnTo>
                    <a:pt x="7096392" y="53822"/>
                  </a:lnTo>
                  <a:lnTo>
                    <a:pt x="7085736" y="55600"/>
                  </a:lnTo>
                  <a:lnTo>
                    <a:pt x="7042925" y="59855"/>
                  </a:lnTo>
                  <a:lnTo>
                    <a:pt x="6986600" y="62064"/>
                  </a:lnTo>
                  <a:lnTo>
                    <a:pt x="6968731" y="62064"/>
                  </a:lnTo>
                  <a:lnTo>
                    <a:pt x="6953009" y="62357"/>
                  </a:lnTo>
                  <a:lnTo>
                    <a:pt x="6945770" y="62357"/>
                  </a:lnTo>
                  <a:lnTo>
                    <a:pt x="6937896" y="62064"/>
                  </a:lnTo>
                  <a:lnTo>
                    <a:pt x="6938594" y="62064"/>
                  </a:lnTo>
                  <a:lnTo>
                    <a:pt x="6916382" y="60642"/>
                  </a:lnTo>
                  <a:lnTo>
                    <a:pt x="6905765" y="59499"/>
                  </a:lnTo>
                  <a:lnTo>
                    <a:pt x="6903872" y="59118"/>
                  </a:lnTo>
                  <a:lnTo>
                    <a:pt x="6902361" y="61391"/>
                  </a:lnTo>
                  <a:lnTo>
                    <a:pt x="6902450" y="61582"/>
                  </a:lnTo>
                  <a:lnTo>
                    <a:pt x="6902577" y="61836"/>
                  </a:lnTo>
                  <a:lnTo>
                    <a:pt x="6902691" y="62064"/>
                  </a:lnTo>
                  <a:lnTo>
                    <a:pt x="6902780" y="62357"/>
                  </a:lnTo>
                  <a:lnTo>
                    <a:pt x="6905765" y="74282"/>
                  </a:lnTo>
                  <a:lnTo>
                    <a:pt x="6907200" y="78219"/>
                  </a:lnTo>
                  <a:lnTo>
                    <a:pt x="6907289" y="78828"/>
                  </a:lnTo>
                  <a:lnTo>
                    <a:pt x="6907657" y="79209"/>
                  </a:lnTo>
                  <a:lnTo>
                    <a:pt x="6908419" y="81102"/>
                  </a:lnTo>
                  <a:lnTo>
                    <a:pt x="6910692" y="83756"/>
                  </a:lnTo>
                  <a:lnTo>
                    <a:pt x="6914477" y="83375"/>
                  </a:lnTo>
                  <a:lnTo>
                    <a:pt x="6923951" y="82613"/>
                  </a:lnTo>
                  <a:lnTo>
                    <a:pt x="6947827" y="81102"/>
                  </a:lnTo>
                  <a:lnTo>
                    <a:pt x="6957301" y="80340"/>
                  </a:lnTo>
                  <a:lnTo>
                    <a:pt x="6994398" y="78828"/>
                  </a:lnTo>
                  <a:lnTo>
                    <a:pt x="7053567" y="77317"/>
                  </a:lnTo>
                  <a:lnTo>
                    <a:pt x="7069480" y="77317"/>
                  </a:lnTo>
                  <a:lnTo>
                    <a:pt x="7091083" y="77698"/>
                  </a:lnTo>
                  <a:lnTo>
                    <a:pt x="7098284" y="78066"/>
                  </a:lnTo>
                  <a:lnTo>
                    <a:pt x="7103592" y="78066"/>
                  </a:lnTo>
                  <a:close/>
                </a:path>
                <a:path w="10471785" h="351154">
                  <a:moveTo>
                    <a:pt x="7123811" y="240157"/>
                  </a:moveTo>
                  <a:lnTo>
                    <a:pt x="7123646" y="240157"/>
                  </a:lnTo>
                  <a:lnTo>
                    <a:pt x="7122871" y="236626"/>
                  </a:lnTo>
                  <a:lnTo>
                    <a:pt x="7121017" y="226250"/>
                  </a:lnTo>
                  <a:lnTo>
                    <a:pt x="7120268" y="223215"/>
                  </a:lnTo>
                  <a:lnTo>
                    <a:pt x="7070344" y="234315"/>
                  </a:lnTo>
                  <a:lnTo>
                    <a:pt x="7028180" y="239331"/>
                  </a:lnTo>
                  <a:lnTo>
                    <a:pt x="6980263" y="242811"/>
                  </a:lnTo>
                  <a:lnTo>
                    <a:pt x="6944398" y="243865"/>
                  </a:lnTo>
                  <a:lnTo>
                    <a:pt x="6900202" y="243865"/>
                  </a:lnTo>
                  <a:lnTo>
                    <a:pt x="6894500" y="243306"/>
                  </a:lnTo>
                  <a:lnTo>
                    <a:pt x="6895058" y="243306"/>
                  </a:lnTo>
                  <a:lnTo>
                    <a:pt x="6890982" y="242544"/>
                  </a:lnTo>
                  <a:lnTo>
                    <a:pt x="6889089" y="242163"/>
                  </a:lnTo>
                  <a:lnTo>
                    <a:pt x="6887578" y="244436"/>
                  </a:lnTo>
                  <a:lnTo>
                    <a:pt x="6887959" y="245198"/>
                  </a:lnTo>
                  <a:lnTo>
                    <a:pt x="6889470" y="251637"/>
                  </a:lnTo>
                  <a:lnTo>
                    <a:pt x="6891363" y="258838"/>
                  </a:lnTo>
                  <a:lnTo>
                    <a:pt x="6891477" y="259143"/>
                  </a:lnTo>
                  <a:lnTo>
                    <a:pt x="6892887" y="263004"/>
                  </a:lnTo>
                  <a:lnTo>
                    <a:pt x="6894017" y="266420"/>
                  </a:lnTo>
                  <a:lnTo>
                    <a:pt x="6896290" y="267931"/>
                  </a:lnTo>
                  <a:lnTo>
                    <a:pt x="6913727" y="266420"/>
                  </a:lnTo>
                  <a:lnTo>
                    <a:pt x="6983603" y="262153"/>
                  </a:lnTo>
                  <a:lnTo>
                    <a:pt x="7052284" y="255003"/>
                  </a:lnTo>
                  <a:lnTo>
                    <a:pt x="7091413" y="249123"/>
                  </a:lnTo>
                  <a:lnTo>
                    <a:pt x="7116813" y="243865"/>
                  </a:lnTo>
                  <a:lnTo>
                    <a:pt x="7118744" y="243306"/>
                  </a:lnTo>
                  <a:lnTo>
                    <a:pt x="7121017" y="242544"/>
                  </a:lnTo>
                  <a:lnTo>
                    <a:pt x="7123811" y="240157"/>
                  </a:lnTo>
                  <a:close/>
                </a:path>
                <a:path w="10471785" h="351154">
                  <a:moveTo>
                    <a:pt x="7160819" y="762"/>
                  </a:moveTo>
                  <a:lnTo>
                    <a:pt x="7158164" y="762"/>
                  </a:lnTo>
                  <a:lnTo>
                    <a:pt x="7136562" y="0"/>
                  </a:lnTo>
                  <a:lnTo>
                    <a:pt x="7132764" y="0"/>
                  </a:lnTo>
                  <a:lnTo>
                    <a:pt x="7130872" y="1892"/>
                  </a:lnTo>
                  <a:lnTo>
                    <a:pt x="7131634" y="3797"/>
                  </a:lnTo>
                  <a:lnTo>
                    <a:pt x="7133526" y="7581"/>
                  </a:lnTo>
                  <a:lnTo>
                    <a:pt x="7135025" y="27241"/>
                  </a:lnTo>
                  <a:lnTo>
                    <a:pt x="7135304" y="32473"/>
                  </a:lnTo>
                  <a:lnTo>
                    <a:pt x="7135419" y="322122"/>
                  </a:lnTo>
                  <a:lnTo>
                    <a:pt x="7136943" y="322122"/>
                  </a:lnTo>
                  <a:lnTo>
                    <a:pt x="7156272" y="320992"/>
                  </a:lnTo>
                  <a:lnTo>
                    <a:pt x="7158164" y="320611"/>
                  </a:lnTo>
                  <a:lnTo>
                    <a:pt x="7159295" y="318338"/>
                  </a:lnTo>
                  <a:lnTo>
                    <a:pt x="7159409" y="32473"/>
                  </a:lnTo>
                  <a:lnTo>
                    <a:pt x="7159511" y="27241"/>
                  </a:lnTo>
                  <a:lnTo>
                    <a:pt x="7159676" y="17818"/>
                  </a:lnTo>
                  <a:lnTo>
                    <a:pt x="7160819" y="3797"/>
                  </a:lnTo>
                  <a:lnTo>
                    <a:pt x="7160819" y="762"/>
                  </a:lnTo>
                  <a:close/>
                </a:path>
                <a:path w="10471785" h="351154">
                  <a:moveTo>
                    <a:pt x="7410590" y="55003"/>
                  </a:moveTo>
                  <a:lnTo>
                    <a:pt x="7389596" y="22326"/>
                  </a:lnTo>
                  <a:lnTo>
                    <a:pt x="7388009" y="21488"/>
                  </a:lnTo>
                  <a:lnTo>
                    <a:pt x="7388009" y="52679"/>
                  </a:lnTo>
                  <a:lnTo>
                    <a:pt x="7388009" y="78828"/>
                  </a:lnTo>
                  <a:lnTo>
                    <a:pt x="7353795" y="106908"/>
                  </a:lnTo>
                  <a:lnTo>
                    <a:pt x="7343241" y="109067"/>
                  </a:lnTo>
                  <a:lnTo>
                    <a:pt x="7339914" y="109067"/>
                  </a:lnTo>
                  <a:lnTo>
                    <a:pt x="7326439" y="109283"/>
                  </a:lnTo>
                  <a:lnTo>
                    <a:pt x="7281519" y="80721"/>
                  </a:lnTo>
                  <a:lnTo>
                    <a:pt x="7281519" y="55714"/>
                  </a:lnTo>
                  <a:lnTo>
                    <a:pt x="7316025" y="28460"/>
                  </a:lnTo>
                  <a:lnTo>
                    <a:pt x="7336460" y="25704"/>
                  </a:lnTo>
                  <a:lnTo>
                    <a:pt x="7336155" y="25704"/>
                  </a:lnTo>
                  <a:lnTo>
                    <a:pt x="7342657" y="25412"/>
                  </a:lnTo>
                  <a:lnTo>
                    <a:pt x="7348055" y="25704"/>
                  </a:lnTo>
                  <a:lnTo>
                    <a:pt x="7352868" y="26936"/>
                  </a:lnTo>
                  <a:lnTo>
                    <a:pt x="7360526" y="29756"/>
                  </a:lnTo>
                  <a:lnTo>
                    <a:pt x="7372845" y="34493"/>
                  </a:lnTo>
                  <a:lnTo>
                    <a:pt x="7388009" y="52679"/>
                  </a:lnTo>
                  <a:lnTo>
                    <a:pt x="7388009" y="21488"/>
                  </a:lnTo>
                  <a:lnTo>
                    <a:pt x="7347496" y="9144"/>
                  </a:lnTo>
                  <a:lnTo>
                    <a:pt x="7322413" y="9817"/>
                  </a:lnTo>
                  <a:lnTo>
                    <a:pt x="7286358" y="22326"/>
                  </a:lnTo>
                  <a:lnTo>
                    <a:pt x="7260412" y="52400"/>
                  </a:lnTo>
                  <a:lnTo>
                    <a:pt x="7259320" y="58915"/>
                  </a:lnTo>
                  <a:lnTo>
                    <a:pt x="7259320" y="79705"/>
                  </a:lnTo>
                  <a:lnTo>
                    <a:pt x="7280834" y="112864"/>
                  </a:lnTo>
                  <a:lnTo>
                    <a:pt x="7322477" y="126530"/>
                  </a:lnTo>
                  <a:lnTo>
                    <a:pt x="7334567" y="126199"/>
                  </a:lnTo>
                  <a:lnTo>
                    <a:pt x="7372655" y="117868"/>
                  </a:lnTo>
                  <a:lnTo>
                    <a:pt x="7389342" y="109283"/>
                  </a:lnTo>
                  <a:lnTo>
                    <a:pt x="7394029" y="104800"/>
                  </a:lnTo>
                  <a:lnTo>
                    <a:pt x="7400328" y="97015"/>
                  </a:lnTo>
                  <a:lnTo>
                    <a:pt x="7406348" y="89077"/>
                  </a:lnTo>
                  <a:lnTo>
                    <a:pt x="7409447" y="83185"/>
                  </a:lnTo>
                  <a:lnTo>
                    <a:pt x="7410577" y="76454"/>
                  </a:lnTo>
                  <a:lnTo>
                    <a:pt x="7410590" y="55003"/>
                  </a:lnTo>
                  <a:close/>
                </a:path>
                <a:path w="10471785" h="351154">
                  <a:moveTo>
                    <a:pt x="7443698" y="154901"/>
                  </a:moveTo>
                  <a:lnTo>
                    <a:pt x="7442924" y="151396"/>
                  </a:lnTo>
                  <a:lnTo>
                    <a:pt x="7441070" y="142113"/>
                  </a:lnTo>
                  <a:lnTo>
                    <a:pt x="7440689" y="139458"/>
                  </a:lnTo>
                  <a:lnTo>
                    <a:pt x="7437653" y="140220"/>
                  </a:lnTo>
                  <a:lnTo>
                    <a:pt x="7381380" y="150101"/>
                  </a:lnTo>
                  <a:lnTo>
                    <a:pt x="7320407" y="155638"/>
                  </a:lnTo>
                  <a:lnTo>
                    <a:pt x="7298245" y="156806"/>
                  </a:lnTo>
                  <a:lnTo>
                    <a:pt x="7299490" y="156806"/>
                  </a:lnTo>
                  <a:lnTo>
                    <a:pt x="7283526" y="157276"/>
                  </a:lnTo>
                  <a:lnTo>
                    <a:pt x="7284517" y="157276"/>
                  </a:lnTo>
                  <a:lnTo>
                    <a:pt x="7273684" y="157480"/>
                  </a:lnTo>
                  <a:lnTo>
                    <a:pt x="7263257" y="157480"/>
                  </a:lnTo>
                  <a:lnTo>
                    <a:pt x="7238657" y="157035"/>
                  </a:lnTo>
                  <a:lnTo>
                    <a:pt x="7231634" y="156806"/>
                  </a:lnTo>
                  <a:lnTo>
                    <a:pt x="7227100" y="156425"/>
                  </a:lnTo>
                  <a:lnTo>
                    <a:pt x="7221550" y="155638"/>
                  </a:lnTo>
                  <a:lnTo>
                    <a:pt x="7221804" y="155638"/>
                  </a:lnTo>
                  <a:lnTo>
                    <a:pt x="7220496" y="155384"/>
                  </a:lnTo>
                  <a:lnTo>
                    <a:pt x="7218985" y="157657"/>
                  </a:lnTo>
                  <a:lnTo>
                    <a:pt x="7219366" y="158407"/>
                  </a:lnTo>
                  <a:lnTo>
                    <a:pt x="7220877" y="164477"/>
                  </a:lnTo>
                  <a:lnTo>
                    <a:pt x="7222782" y="171678"/>
                  </a:lnTo>
                  <a:lnTo>
                    <a:pt x="7224293" y="175844"/>
                  </a:lnTo>
                  <a:lnTo>
                    <a:pt x="7225424" y="179260"/>
                  </a:lnTo>
                  <a:lnTo>
                    <a:pt x="7227697" y="180771"/>
                  </a:lnTo>
                  <a:lnTo>
                    <a:pt x="7239394" y="179717"/>
                  </a:lnTo>
                  <a:lnTo>
                    <a:pt x="7245159" y="179260"/>
                  </a:lnTo>
                  <a:lnTo>
                    <a:pt x="7302360" y="175463"/>
                  </a:lnTo>
                  <a:lnTo>
                    <a:pt x="7304252" y="175463"/>
                  </a:lnTo>
                  <a:lnTo>
                    <a:pt x="7307669" y="175082"/>
                  </a:lnTo>
                  <a:lnTo>
                    <a:pt x="7309561" y="174713"/>
                  </a:lnTo>
                  <a:lnTo>
                    <a:pt x="7309447" y="175463"/>
                  </a:lnTo>
                  <a:lnTo>
                    <a:pt x="7309383" y="175844"/>
                  </a:lnTo>
                  <a:lnTo>
                    <a:pt x="7309307" y="176364"/>
                  </a:lnTo>
                  <a:lnTo>
                    <a:pt x="7309218" y="176936"/>
                  </a:lnTo>
                  <a:lnTo>
                    <a:pt x="7309142" y="177444"/>
                  </a:lnTo>
                  <a:lnTo>
                    <a:pt x="7308050" y="184556"/>
                  </a:lnTo>
                  <a:lnTo>
                    <a:pt x="7293838" y="224548"/>
                  </a:lnTo>
                  <a:lnTo>
                    <a:pt x="7278484" y="247853"/>
                  </a:lnTo>
                  <a:lnTo>
                    <a:pt x="7278103" y="250507"/>
                  </a:lnTo>
                  <a:lnTo>
                    <a:pt x="7279995" y="251256"/>
                  </a:lnTo>
                  <a:lnTo>
                    <a:pt x="7293267" y="254292"/>
                  </a:lnTo>
                  <a:lnTo>
                    <a:pt x="7300849" y="255435"/>
                  </a:lnTo>
                  <a:lnTo>
                    <a:pt x="7303871" y="251256"/>
                  </a:lnTo>
                  <a:lnTo>
                    <a:pt x="7310793" y="242150"/>
                  </a:lnTo>
                  <a:lnTo>
                    <a:pt x="7327925" y="201396"/>
                  </a:lnTo>
                  <a:lnTo>
                    <a:pt x="7333831" y="174713"/>
                  </a:lnTo>
                  <a:lnTo>
                    <a:pt x="7334199" y="172440"/>
                  </a:lnTo>
                  <a:lnTo>
                    <a:pt x="7385190" y="167208"/>
                  </a:lnTo>
                  <a:lnTo>
                    <a:pt x="7427023" y="161061"/>
                  </a:lnTo>
                  <a:lnTo>
                    <a:pt x="7441235" y="157480"/>
                  </a:lnTo>
                  <a:lnTo>
                    <a:pt x="7443343" y="155384"/>
                  </a:lnTo>
                  <a:lnTo>
                    <a:pt x="7443698" y="154901"/>
                  </a:lnTo>
                  <a:close/>
                </a:path>
                <a:path w="10471785" h="351154">
                  <a:moveTo>
                    <a:pt x="7494117" y="381"/>
                  </a:moveTo>
                  <a:lnTo>
                    <a:pt x="7492225" y="381"/>
                  </a:lnTo>
                  <a:lnTo>
                    <a:pt x="7487679" y="0"/>
                  </a:lnTo>
                  <a:lnTo>
                    <a:pt x="7466076" y="0"/>
                  </a:lnTo>
                  <a:lnTo>
                    <a:pt x="7464184" y="1892"/>
                  </a:lnTo>
                  <a:lnTo>
                    <a:pt x="7464933" y="3797"/>
                  </a:lnTo>
                  <a:lnTo>
                    <a:pt x="7466838" y="7581"/>
                  </a:lnTo>
                  <a:lnTo>
                    <a:pt x="7466952" y="9144"/>
                  </a:lnTo>
                  <a:lnTo>
                    <a:pt x="7467079" y="10782"/>
                  </a:lnTo>
                  <a:lnTo>
                    <a:pt x="7467130" y="11455"/>
                  </a:lnTo>
                  <a:lnTo>
                    <a:pt x="7468324" y="26936"/>
                  </a:lnTo>
                  <a:lnTo>
                    <a:pt x="7468413" y="28460"/>
                  </a:lnTo>
                  <a:lnTo>
                    <a:pt x="7468476" y="29756"/>
                  </a:lnTo>
                  <a:lnTo>
                    <a:pt x="7468578" y="31648"/>
                  </a:lnTo>
                  <a:lnTo>
                    <a:pt x="7468705" y="169684"/>
                  </a:lnTo>
                  <a:lnTo>
                    <a:pt x="7468730" y="193281"/>
                  </a:lnTo>
                  <a:lnTo>
                    <a:pt x="7459256" y="194030"/>
                  </a:lnTo>
                  <a:lnTo>
                    <a:pt x="7434618" y="195554"/>
                  </a:lnTo>
                  <a:lnTo>
                    <a:pt x="7410361" y="196684"/>
                  </a:lnTo>
                  <a:lnTo>
                    <a:pt x="7390663" y="196684"/>
                  </a:lnTo>
                  <a:lnTo>
                    <a:pt x="7385736" y="195935"/>
                  </a:lnTo>
                  <a:lnTo>
                    <a:pt x="7383843" y="195554"/>
                  </a:lnTo>
                  <a:lnTo>
                    <a:pt x="7383716" y="195935"/>
                  </a:lnTo>
                  <a:lnTo>
                    <a:pt x="7383081" y="197827"/>
                  </a:lnTo>
                  <a:lnTo>
                    <a:pt x="7383081" y="198589"/>
                  </a:lnTo>
                  <a:lnTo>
                    <a:pt x="7386117" y="213741"/>
                  </a:lnTo>
                  <a:lnTo>
                    <a:pt x="7386117" y="214122"/>
                  </a:lnTo>
                  <a:lnTo>
                    <a:pt x="7386498" y="214503"/>
                  </a:lnTo>
                  <a:lnTo>
                    <a:pt x="7387247" y="216395"/>
                  </a:lnTo>
                  <a:lnTo>
                    <a:pt x="7389139" y="217906"/>
                  </a:lnTo>
                  <a:lnTo>
                    <a:pt x="7438034" y="212979"/>
                  </a:lnTo>
                  <a:lnTo>
                    <a:pt x="7468730" y="210705"/>
                  </a:lnTo>
                  <a:lnTo>
                    <a:pt x="7468730" y="263385"/>
                  </a:lnTo>
                  <a:lnTo>
                    <a:pt x="7470241" y="263385"/>
                  </a:lnTo>
                  <a:lnTo>
                    <a:pt x="7489571" y="262255"/>
                  </a:lnTo>
                  <a:lnTo>
                    <a:pt x="7491463" y="261874"/>
                  </a:lnTo>
                  <a:lnTo>
                    <a:pt x="7492606" y="259600"/>
                  </a:lnTo>
                  <a:lnTo>
                    <a:pt x="7492606" y="210705"/>
                  </a:lnTo>
                  <a:lnTo>
                    <a:pt x="7492606" y="196684"/>
                  </a:lnTo>
                  <a:lnTo>
                    <a:pt x="7492670" y="34493"/>
                  </a:lnTo>
                  <a:lnTo>
                    <a:pt x="7492784" y="28460"/>
                  </a:lnTo>
                  <a:lnTo>
                    <a:pt x="7492898" y="22326"/>
                  </a:lnTo>
                  <a:lnTo>
                    <a:pt x="7492987" y="17437"/>
                  </a:lnTo>
                  <a:lnTo>
                    <a:pt x="7494092" y="3797"/>
                  </a:lnTo>
                  <a:lnTo>
                    <a:pt x="7494117" y="381"/>
                  </a:lnTo>
                  <a:close/>
                </a:path>
                <a:path w="10471785" h="351154">
                  <a:moveTo>
                    <a:pt x="7513066" y="331228"/>
                  </a:moveTo>
                  <a:lnTo>
                    <a:pt x="7510907" y="318528"/>
                  </a:lnTo>
                  <a:lnTo>
                    <a:pt x="7510869" y="318338"/>
                  </a:lnTo>
                  <a:lnTo>
                    <a:pt x="7510754" y="317652"/>
                  </a:lnTo>
                  <a:lnTo>
                    <a:pt x="7510399" y="315582"/>
                  </a:lnTo>
                  <a:lnTo>
                    <a:pt x="7509662" y="311518"/>
                  </a:lnTo>
                  <a:lnTo>
                    <a:pt x="7507389" y="309245"/>
                  </a:lnTo>
                  <a:lnTo>
                    <a:pt x="7503592" y="310007"/>
                  </a:lnTo>
                  <a:lnTo>
                    <a:pt x="7498067" y="311353"/>
                  </a:lnTo>
                  <a:lnTo>
                    <a:pt x="7493508" y="312254"/>
                  </a:lnTo>
                  <a:lnTo>
                    <a:pt x="7453947" y="316725"/>
                  </a:lnTo>
                  <a:lnTo>
                    <a:pt x="7430871" y="317842"/>
                  </a:lnTo>
                  <a:lnTo>
                    <a:pt x="7431545" y="317842"/>
                  </a:lnTo>
                  <a:lnTo>
                    <a:pt x="7404798" y="318528"/>
                  </a:lnTo>
                  <a:lnTo>
                    <a:pt x="7382319" y="318528"/>
                  </a:lnTo>
                  <a:lnTo>
                    <a:pt x="7367537" y="318338"/>
                  </a:lnTo>
                  <a:lnTo>
                    <a:pt x="7353617" y="317842"/>
                  </a:lnTo>
                  <a:lnTo>
                    <a:pt x="7351128" y="317842"/>
                  </a:lnTo>
                  <a:lnTo>
                    <a:pt x="7345947" y="312648"/>
                  </a:lnTo>
                  <a:lnTo>
                    <a:pt x="7345997" y="270967"/>
                  </a:lnTo>
                  <a:lnTo>
                    <a:pt x="7346340" y="259600"/>
                  </a:lnTo>
                  <a:lnTo>
                    <a:pt x="7346582" y="253911"/>
                  </a:lnTo>
                  <a:lnTo>
                    <a:pt x="7346696" y="247853"/>
                  </a:lnTo>
                  <a:lnTo>
                    <a:pt x="7344804" y="247472"/>
                  </a:lnTo>
                  <a:lnTo>
                    <a:pt x="7344042" y="247472"/>
                  </a:lnTo>
                  <a:lnTo>
                    <a:pt x="7333818" y="246710"/>
                  </a:lnTo>
                  <a:lnTo>
                    <a:pt x="7322820" y="246329"/>
                  </a:lnTo>
                  <a:lnTo>
                    <a:pt x="7317143" y="246329"/>
                  </a:lnTo>
                  <a:lnTo>
                    <a:pt x="7317257" y="246710"/>
                  </a:lnTo>
                  <a:lnTo>
                    <a:pt x="7317372" y="247091"/>
                  </a:lnTo>
                  <a:lnTo>
                    <a:pt x="7317486" y="247472"/>
                  </a:lnTo>
                  <a:lnTo>
                    <a:pt x="7317600" y="247853"/>
                  </a:lnTo>
                  <a:lnTo>
                    <a:pt x="7319416" y="253911"/>
                  </a:lnTo>
                  <a:lnTo>
                    <a:pt x="7319467" y="254292"/>
                  </a:lnTo>
                  <a:lnTo>
                    <a:pt x="7322071" y="270967"/>
                  </a:lnTo>
                  <a:lnTo>
                    <a:pt x="7322172" y="311988"/>
                  </a:lnTo>
                  <a:lnTo>
                    <a:pt x="7323087" y="318338"/>
                  </a:lnTo>
                  <a:lnTo>
                    <a:pt x="7323163" y="318528"/>
                  </a:lnTo>
                  <a:lnTo>
                    <a:pt x="7324788" y="322376"/>
                  </a:lnTo>
                  <a:lnTo>
                    <a:pt x="7328509" y="328002"/>
                  </a:lnTo>
                  <a:lnTo>
                    <a:pt x="7334872" y="337172"/>
                  </a:lnTo>
                  <a:lnTo>
                    <a:pt x="7391755" y="337172"/>
                  </a:lnTo>
                  <a:lnTo>
                    <a:pt x="7474763" y="335394"/>
                  </a:lnTo>
                  <a:lnTo>
                    <a:pt x="7511174" y="335394"/>
                  </a:lnTo>
                  <a:lnTo>
                    <a:pt x="7513066" y="333121"/>
                  </a:lnTo>
                  <a:lnTo>
                    <a:pt x="7513066" y="331228"/>
                  </a:lnTo>
                  <a:close/>
                </a:path>
                <a:path w="10471785" h="351154">
                  <a:moveTo>
                    <a:pt x="7845679" y="201714"/>
                  </a:moveTo>
                  <a:lnTo>
                    <a:pt x="7844434" y="193497"/>
                  </a:lnTo>
                  <a:lnTo>
                    <a:pt x="7844358" y="193332"/>
                  </a:lnTo>
                  <a:lnTo>
                    <a:pt x="7840891" y="185813"/>
                  </a:lnTo>
                  <a:lnTo>
                    <a:pt x="7833982" y="175272"/>
                  </a:lnTo>
                  <a:lnTo>
                    <a:pt x="7826705" y="164909"/>
                  </a:lnTo>
                  <a:lnTo>
                    <a:pt x="7821663" y="159600"/>
                  </a:lnTo>
                  <a:lnTo>
                    <a:pt x="7821663" y="215265"/>
                  </a:lnTo>
                  <a:lnTo>
                    <a:pt x="7821650" y="216395"/>
                  </a:lnTo>
                  <a:lnTo>
                    <a:pt x="7821523" y="226402"/>
                  </a:lnTo>
                  <a:lnTo>
                    <a:pt x="7821498" y="226568"/>
                  </a:lnTo>
                  <a:lnTo>
                    <a:pt x="7820533" y="233400"/>
                  </a:lnTo>
                  <a:lnTo>
                    <a:pt x="7789265" y="265468"/>
                  </a:lnTo>
                  <a:lnTo>
                    <a:pt x="7768399" y="271627"/>
                  </a:lnTo>
                  <a:lnTo>
                    <a:pt x="7749337" y="271627"/>
                  </a:lnTo>
                  <a:lnTo>
                    <a:pt x="7710513" y="254038"/>
                  </a:lnTo>
                  <a:lnTo>
                    <a:pt x="7696365" y="226568"/>
                  </a:lnTo>
                  <a:lnTo>
                    <a:pt x="7696365" y="226402"/>
                  </a:lnTo>
                  <a:lnTo>
                    <a:pt x="7696238" y="216395"/>
                  </a:lnTo>
                  <a:lnTo>
                    <a:pt x="7709255" y="175539"/>
                  </a:lnTo>
                  <a:lnTo>
                    <a:pt x="7742085" y="151587"/>
                  </a:lnTo>
                  <a:lnTo>
                    <a:pt x="7747775" y="153111"/>
                  </a:lnTo>
                  <a:lnTo>
                    <a:pt x="7773594" y="157784"/>
                  </a:lnTo>
                  <a:lnTo>
                    <a:pt x="7814475" y="186004"/>
                  </a:lnTo>
                  <a:lnTo>
                    <a:pt x="7819568" y="193497"/>
                  </a:lnTo>
                  <a:lnTo>
                    <a:pt x="7821371" y="201714"/>
                  </a:lnTo>
                  <a:lnTo>
                    <a:pt x="7821409" y="202272"/>
                  </a:lnTo>
                  <a:lnTo>
                    <a:pt x="7821511" y="207327"/>
                  </a:lnTo>
                  <a:lnTo>
                    <a:pt x="7821663" y="215265"/>
                  </a:lnTo>
                  <a:lnTo>
                    <a:pt x="7821663" y="159600"/>
                  </a:lnTo>
                  <a:lnTo>
                    <a:pt x="7820558" y="158432"/>
                  </a:lnTo>
                  <a:lnTo>
                    <a:pt x="7812113" y="153111"/>
                  </a:lnTo>
                  <a:lnTo>
                    <a:pt x="7809014" y="151587"/>
                  </a:lnTo>
                  <a:lnTo>
                    <a:pt x="7798168" y="146291"/>
                  </a:lnTo>
                  <a:lnTo>
                    <a:pt x="7807973" y="140779"/>
                  </a:lnTo>
                  <a:lnTo>
                    <a:pt x="7812913" y="137185"/>
                  </a:lnTo>
                  <a:lnTo>
                    <a:pt x="7814094" y="136334"/>
                  </a:lnTo>
                  <a:lnTo>
                    <a:pt x="7819060" y="130619"/>
                  </a:lnTo>
                  <a:lnTo>
                    <a:pt x="7836154" y="95072"/>
                  </a:lnTo>
                  <a:lnTo>
                    <a:pt x="7836484" y="73253"/>
                  </a:lnTo>
                  <a:lnTo>
                    <a:pt x="7835341" y="64973"/>
                  </a:lnTo>
                  <a:lnTo>
                    <a:pt x="7811529" y="34251"/>
                  </a:lnTo>
                  <a:lnTo>
                    <a:pt x="7811529" y="76733"/>
                  </a:lnTo>
                  <a:lnTo>
                    <a:pt x="7811402" y="86410"/>
                  </a:lnTo>
                  <a:lnTo>
                    <a:pt x="7793761" y="126111"/>
                  </a:lnTo>
                  <a:lnTo>
                    <a:pt x="7773162" y="137185"/>
                  </a:lnTo>
                  <a:lnTo>
                    <a:pt x="7767853" y="135674"/>
                  </a:lnTo>
                  <a:lnTo>
                    <a:pt x="7761795" y="134543"/>
                  </a:lnTo>
                  <a:lnTo>
                    <a:pt x="7721435" y="115963"/>
                  </a:lnTo>
                  <a:lnTo>
                    <a:pt x="7706842" y="84137"/>
                  </a:lnTo>
                  <a:lnTo>
                    <a:pt x="7707173" y="75222"/>
                  </a:lnTo>
                  <a:lnTo>
                    <a:pt x="7745501" y="39789"/>
                  </a:lnTo>
                  <a:lnTo>
                    <a:pt x="7765491" y="39789"/>
                  </a:lnTo>
                  <a:lnTo>
                    <a:pt x="7804048" y="60261"/>
                  </a:lnTo>
                  <a:lnTo>
                    <a:pt x="7811529" y="76733"/>
                  </a:lnTo>
                  <a:lnTo>
                    <a:pt x="7811529" y="34251"/>
                  </a:lnTo>
                  <a:lnTo>
                    <a:pt x="7806220" y="31153"/>
                  </a:lnTo>
                  <a:lnTo>
                    <a:pt x="7795514" y="26530"/>
                  </a:lnTo>
                  <a:lnTo>
                    <a:pt x="7784693" y="22148"/>
                  </a:lnTo>
                  <a:lnTo>
                    <a:pt x="7776985" y="19850"/>
                  </a:lnTo>
                  <a:lnTo>
                    <a:pt x="7776692" y="19850"/>
                  </a:lnTo>
                  <a:lnTo>
                    <a:pt x="7769238" y="19062"/>
                  </a:lnTo>
                  <a:lnTo>
                    <a:pt x="7746390" y="19062"/>
                  </a:lnTo>
                  <a:lnTo>
                    <a:pt x="7738859" y="19850"/>
                  </a:lnTo>
                  <a:lnTo>
                    <a:pt x="7699451" y="39395"/>
                  </a:lnTo>
                  <a:lnTo>
                    <a:pt x="7682065" y="95745"/>
                  </a:lnTo>
                  <a:lnTo>
                    <a:pt x="7683043" y="101993"/>
                  </a:lnTo>
                  <a:lnTo>
                    <a:pt x="7708036" y="135813"/>
                  </a:lnTo>
                  <a:lnTo>
                    <a:pt x="7717828" y="141744"/>
                  </a:lnTo>
                  <a:lnTo>
                    <a:pt x="7705801" y="148183"/>
                  </a:lnTo>
                  <a:lnTo>
                    <a:pt x="7677036" y="184416"/>
                  </a:lnTo>
                  <a:lnTo>
                    <a:pt x="7673137" y="193497"/>
                  </a:lnTo>
                  <a:lnTo>
                    <a:pt x="7671879" y="201714"/>
                  </a:lnTo>
                  <a:lnTo>
                    <a:pt x="7673187" y="240766"/>
                  </a:lnTo>
                  <a:lnTo>
                    <a:pt x="7697889" y="275183"/>
                  </a:lnTo>
                  <a:lnTo>
                    <a:pt x="7737437" y="292620"/>
                  </a:lnTo>
                  <a:lnTo>
                    <a:pt x="7759522" y="293700"/>
                  </a:lnTo>
                  <a:lnTo>
                    <a:pt x="7772755" y="293573"/>
                  </a:lnTo>
                  <a:lnTo>
                    <a:pt x="7813167" y="279679"/>
                  </a:lnTo>
                  <a:lnTo>
                    <a:pt x="7823733" y="271627"/>
                  </a:lnTo>
                  <a:lnTo>
                    <a:pt x="7826184" y="269049"/>
                  </a:lnTo>
                  <a:lnTo>
                    <a:pt x="7833601" y="258838"/>
                  </a:lnTo>
                  <a:lnTo>
                    <a:pt x="7840726" y="248348"/>
                  </a:lnTo>
                  <a:lnTo>
                    <a:pt x="7844383" y="240322"/>
                  </a:lnTo>
                  <a:lnTo>
                    <a:pt x="7845628" y="231343"/>
                  </a:lnTo>
                  <a:lnTo>
                    <a:pt x="7845679" y="201714"/>
                  </a:lnTo>
                  <a:close/>
                </a:path>
                <a:path w="10471785" h="351154">
                  <a:moveTo>
                    <a:pt x="8046593" y="151587"/>
                  </a:moveTo>
                  <a:lnTo>
                    <a:pt x="8046263" y="111861"/>
                  </a:lnTo>
                  <a:lnTo>
                    <a:pt x="8037881" y="71145"/>
                  </a:lnTo>
                  <a:lnTo>
                    <a:pt x="8021955" y="45453"/>
                  </a:lnTo>
                  <a:lnTo>
                    <a:pt x="8021955" y="151587"/>
                  </a:lnTo>
                  <a:lnTo>
                    <a:pt x="8021955" y="161061"/>
                  </a:lnTo>
                  <a:lnTo>
                    <a:pt x="8020177" y="213906"/>
                  </a:lnTo>
                  <a:lnTo>
                    <a:pt x="7999057" y="260896"/>
                  </a:lnTo>
                  <a:lnTo>
                    <a:pt x="7963217" y="272478"/>
                  </a:lnTo>
                  <a:lnTo>
                    <a:pt x="7945463" y="272059"/>
                  </a:lnTo>
                  <a:lnTo>
                    <a:pt x="7910474" y="228244"/>
                  </a:lnTo>
                  <a:lnTo>
                    <a:pt x="7904480" y="161061"/>
                  </a:lnTo>
                  <a:lnTo>
                    <a:pt x="7904480" y="151587"/>
                  </a:lnTo>
                  <a:lnTo>
                    <a:pt x="7906245" y="97180"/>
                  </a:lnTo>
                  <a:lnTo>
                    <a:pt x="7927378" y="51066"/>
                  </a:lnTo>
                  <a:lnTo>
                    <a:pt x="7963217" y="39789"/>
                  </a:lnTo>
                  <a:lnTo>
                    <a:pt x="7980959" y="40208"/>
                  </a:lnTo>
                  <a:lnTo>
                    <a:pt x="8015960" y="82867"/>
                  </a:lnTo>
                  <a:lnTo>
                    <a:pt x="8021955" y="151587"/>
                  </a:lnTo>
                  <a:lnTo>
                    <a:pt x="8021955" y="45453"/>
                  </a:lnTo>
                  <a:lnTo>
                    <a:pt x="7987855" y="19456"/>
                  </a:lnTo>
                  <a:lnTo>
                    <a:pt x="7963217" y="18948"/>
                  </a:lnTo>
                  <a:lnTo>
                    <a:pt x="7938567" y="19456"/>
                  </a:lnTo>
                  <a:lnTo>
                    <a:pt x="7900492" y="51358"/>
                  </a:lnTo>
                  <a:lnTo>
                    <a:pt x="7882420" y="88188"/>
                  </a:lnTo>
                  <a:lnTo>
                    <a:pt x="7880121" y="117436"/>
                  </a:lnTo>
                  <a:lnTo>
                    <a:pt x="7879842" y="151587"/>
                  </a:lnTo>
                  <a:lnTo>
                    <a:pt x="7879842" y="161061"/>
                  </a:lnTo>
                  <a:lnTo>
                    <a:pt x="7880159" y="200571"/>
                  </a:lnTo>
                  <a:lnTo>
                    <a:pt x="7888554" y="241223"/>
                  </a:lnTo>
                  <a:lnTo>
                    <a:pt x="7913090" y="279958"/>
                  </a:lnTo>
                  <a:lnTo>
                    <a:pt x="7963217" y="293700"/>
                  </a:lnTo>
                  <a:lnTo>
                    <a:pt x="7987855" y="293192"/>
                  </a:lnTo>
                  <a:lnTo>
                    <a:pt x="8025930" y="261112"/>
                  </a:lnTo>
                  <a:lnTo>
                    <a:pt x="8044002" y="224167"/>
                  </a:lnTo>
                  <a:lnTo>
                    <a:pt x="8046313" y="194144"/>
                  </a:lnTo>
                  <a:lnTo>
                    <a:pt x="8046593" y="161061"/>
                  </a:lnTo>
                  <a:lnTo>
                    <a:pt x="8046593" y="151587"/>
                  </a:lnTo>
                  <a:close/>
                </a:path>
                <a:path w="10471785" h="351154">
                  <a:moveTo>
                    <a:pt x="8199882" y="91719"/>
                  </a:moveTo>
                  <a:lnTo>
                    <a:pt x="8194053" y="47637"/>
                  </a:lnTo>
                  <a:lnTo>
                    <a:pt x="8185112" y="35623"/>
                  </a:lnTo>
                  <a:lnTo>
                    <a:pt x="8179790" y="29146"/>
                  </a:lnTo>
                  <a:lnTo>
                    <a:pt x="8179790" y="91719"/>
                  </a:lnTo>
                  <a:lnTo>
                    <a:pt x="8179790" y="97777"/>
                  </a:lnTo>
                  <a:lnTo>
                    <a:pt x="8179663" y="114642"/>
                  </a:lnTo>
                  <a:lnTo>
                    <a:pt x="8160728" y="152158"/>
                  </a:lnTo>
                  <a:lnTo>
                    <a:pt x="8143037" y="153860"/>
                  </a:lnTo>
                  <a:lnTo>
                    <a:pt x="8132153" y="153657"/>
                  </a:lnTo>
                  <a:lnTo>
                    <a:pt x="8106423" y="114642"/>
                  </a:lnTo>
                  <a:lnTo>
                    <a:pt x="8106270" y="97777"/>
                  </a:lnTo>
                  <a:lnTo>
                    <a:pt x="8106270" y="91719"/>
                  </a:lnTo>
                  <a:lnTo>
                    <a:pt x="8115376" y="49263"/>
                  </a:lnTo>
                  <a:lnTo>
                    <a:pt x="8143037" y="35623"/>
                  </a:lnTo>
                  <a:lnTo>
                    <a:pt x="8154136" y="35839"/>
                  </a:lnTo>
                  <a:lnTo>
                    <a:pt x="8179663" y="74853"/>
                  </a:lnTo>
                  <a:lnTo>
                    <a:pt x="8179790" y="91719"/>
                  </a:lnTo>
                  <a:lnTo>
                    <a:pt x="8179790" y="29146"/>
                  </a:lnTo>
                  <a:lnTo>
                    <a:pt x="8177593" y="26466"/>
                  </a:lnTo>
                  <a:lnTo>
                    <a:pt x="8170304" y="21183"/>
                  </a:lnTo>
                  <a:lnTo>
                    <a:pt x="8160118" y="19227"/>
                  </a:lnTo>
                  <a:lnTo>
                    <a:pt x="8143037" y="18948"/>
                  </a:lnTo>
                  <a:lnTo>
                    <a:pt x="8126171" y="19227"/>
                  </a:lnTo>
                  <a:lnTo>
                    <a:pt x="8092110" y="47637"/>
                  </a:lnTo>
                  <a:lnTo>
                    <a:pt x="8086191" y="91719"/>
                  </a:lnTo>
                  <a:lnTo>
                    <a:pt x="8086191" y="97777"/>
                  </a:lnTo>
                  <a:lnTo>
                    <a:pt x="8092110" y="141846"/>
                  </a:lnTo>
                  <a:lnTo>
                    <a:pt x="8126171" y="170256"/>
                  </a:lnTo>
                  <a:lnTo>
                    <a:pt x="8143037" y="170535"/>
                  </a:lnTo>
                  <a:lnTo>
                    <a:pt x="8160118" y="170256"/>
                  </a:lnTo>
                  <a:lnTo>
                    <a:pt x="8170304" y="168313"/>
                  </a:lnTo>
                  <a:lnTo>
                    <a:pt x="8177593" y="163029"/>
                  </a:lnTo>
                  <a:lnTo>
                    <a:pt x="8185112" y="153860"/>
                  </a:lnTo>
                  <a:lnTo>
                    <a:pt x="8186052" y="152730"/>
                  </a:lnTo>
                  <a:lnTo>
                    <a:pt x="8199717" y="114642"/>
                  </a:lnTo>
                  <a:lnTo>
                    <a:pt x="8199882" y="97777"/>
                  </a:lnTo>
                  <a:lnTo>
                    <a:pt x="8199882" y="91719"/>
                  </a:lnTo>
                  <a:close/>
                </a:path>
                <a:path w="10471785" h="351154">
                  <a:moveTo>
                    <a:pt x="8313572" y="18948"/>
                  </a:moveTo>
                  <a:lnTo>
                    <a:pt x="8294243" y="18948"/>
                  </a:lnTo>
                  <a:lnTo>
                    <a:pt x="8135455" y="291807"/>
                  </a:lnTo>
                  <a:lnTo>
                    <a:pt x="8154403" y="291807"/>
                  </a:lnTo>
                  <a:lnTo>
                    <a:pt x="8313572" y="18948"/>
                  </a:lnTo>
                  <a:close/>
                </a:path>
                <a:path w="10471785" h="351154">
                  <a:moveTo>
                    <a:pt x="8362836" y="212979"/>
                  </a:moveTo>
                  <a:lnTo>
                    <a:pt x="8357006" y="168910"/>
                  </a:lnTo>
                  <a:lnTo>
                    <a:pt x="8342757" y="150418"/>
                  </a:lnTo>
                  <a:lnTo>
                    <a:pt x="8342757" y="212979"/>
                  </a:lnTo>
                  <a:lnTo>
                    <a:pt x="8342757" y="219049"/>
                  </a:lnTo>
                  <a:lnTo>
                    <a:pt x="8333854" y="261493"/>
                  </a:lnTo>
                  <a:lnTo>
                    <a:pt x="8305990" y="275132"/>
                  </a:lnTo>
                  <a:lnTo>
                    <a:pt x="8295119" y="274916"/>
                  </a:lnTo>
                  <a:lnTo>
                    <a:pt x="8269376" y="235915"/>
                  </a:lnTo>
                  <a:lnTo>
                    <a:pt x="8269237" y="219049"/>
                  </a:lnTo>
                  <a:lnTo>
                    <a:pt x="8269237" y="212979"/>
                  </a:lnTo>
                  <a:lnTo>
                    <a:pt x="8278330" y="170535"/>
                  </a:lnTo>
                  <a:lnTo>
                    <a:pt x="8305990" y="156895"/>
                  </a:lnTo>
                  <a:lnTo>
                    <a:pt x="8317090" y="157111"/>
                  </a:lnTo>
                  <a:lnTo>
                    <a:pt x="8342617" y="196126"/>
                  </a:lnTo>
                  <a:lnTo>
                    <a:pt x="8342757" y="212979"/>
                  </a:lnTo>
                  <a:lnTo>
                    <a:pt x="8342757" y="150418"/>
                  </a:lnTo>
                  <a:lnTo>
                    <a:pt x="8340560" y="147739"/>
                  </a:lnTo>
                  <a:lnTo>
                    <a:pt x="8333257" y="142443"/>
                  </a:lnTo>
                  <a:lnTo>
                    <a:pt x="8323085" y="140500"/>
                  </a:lnTo>
                  <a:lnTo>
                    <a:pt x="8305990" y="140220"/>
                  </a:lnTo>
                  <a:lnTo>
                    <a:pt x="8289125" y="140500"/>
                  </a:lnTo>
                  <a:lnTo>
                    <a:pt x="8255063" y="168910"/>
                  </a:lnTo>
                  <a:lnTo>
                    <a:pt x="8250834" y="178879"/>
                  </a:lnTo>
                  <a:lnTo>
                    <a:pt x="8249374" y="191236"/>
                  </a:lnTo>
                  <a:lnTo>
                    <a:pt x="8249323" y="196126"/>
                  </a:lnTo>
                  <a:lnTo>
                    <a:pt x="8249145" y="212979"/>
                  </a:lnTo>
                  <a:lnTo>
                    <a:pt x="8249145" y="219049"/>
                  </a:lnTo>
                  <a:lnTo>
                    <a:pt x="8255063" y="263118"/>
                  </a:lnTo>
                  <a:lnTo>
                    <a:pt x="8289125" y="291528"/>
                  </a:lnTo>
                  <a:lnTo>
                    <a:pt x="8305990" y="291807"/>
                  </a:lnTo>
                  <a:lnTo>
                    <a:pt x="8323085" y="291528"/>
                  </a:lnTo>
                  <a:lnTo>
                    <a:pt x="8333257" y="289585"/>
                  </a:lnTo>
                  <a:lnTo>
                    <a:pt x="8340560" y="284302"/>
                  </a:lnTo>
                  <a:lnTo>
                    <a:pt x="8348078" y="275132"/>
                  </a:lnTo>
                  <a:lnTo>
                    <a:pt x="8349005" y="274002"/>
                  </a:lnTo>
                  <a:lnTo>
                    <a:pt x="8362670" y="235915"/>
                  </a:lnTo>
                  <a:lnTo>
                    <a:pt x="8362836" y="219049"/>
                  </a:lnTo>
                  <a:lnTo>
                    <a:pt x="8362836" y="212979"/>
                  </a:lnTo>
                  <a:close/>
                </a:path>
                <a:path w="10471785" h="351154">
                  <a:moveTo>
                    <a:pt x="8457387" y="281952"/>
                  </a:moveTo>
                  <a:lnTo>
                    <a:pt x="8453603" y="267931"/>
                  </a:lnTo>
                  <a:lnTo>
                    <a:pt x="8449437" y="262255"/>
                  </a:lnTo>
                  <a:lnTo>
                    <a:pt x="8448294" y="260731"/>
                  </a:lnTo>
                  <a:lnTo>
                    <a:pt x="8445271" y="261493"/>
                  </a:lnTo>
                  <a:lnTo>
                    <a:pt x="8444509" y="261874"/>
                  </a:lnTo>
                  <a:lnTo>
                    <a:pt x="8444128" y="261874"/>
                  </a:lnTo>
                  <a:lnTo>
                    <a:pt x="8421764" y="267550"/>
                  </a:lnTo>
                  <a:lnTo>
                    <a:pt x="8419490" y="267931"/>
                  </a:lnTo>
                  <a:lnTo>
                    <a:pt x="8419490" y="271348"/>
                  </a:lnTo>
                  <a:lnTo>
                    <a:pt x="8420633" y="272478"/>
                  </a:lnTo>
                  <a:lnTo>
                    <a:pt x="8425561" y="278168"/>
                  </a:lnTo>
                  <a:lnTo>
                    <a:pt x="8430489" y="294843"/>
                  </a:lnTo>
                  <a:lnTo>
                    <a:pt x="8430362" y="314058"/>
                  </a:lnTo>
                  <a:lnTo>
                    <a:pt x="8420633" y="334251"/>
                  </a:lnTo>
                  <a:lnTo>
                    <a:pt x="8411159" y="339559"/>
                  </a:lnTo>
                  <a:lnTo>
                    <a:pt x="8408886" y="340702"/>
                  </a:lnTo>
                  <a:lnTo>
                    <a:pt x="8410397" y="342214"/>
                  </a:lnTo>
                  <a:lnTo>
                    <a:pt x="8418360" y="349796"/>
                  </a:lnTo>
                  <a:lnTo>
                    <a:pt x="8419490" y="350926"/>
                  </a:lnTo>
                  <a:lnTo>
                    <a:pt x="8421014" y="350545"/>
                  </a:lnTo>
                  <a:lnTo>
                    <a:pt x="8453310" y="314058"/>
                  </a:lnTo>
                  <a:lnTo>
                    <a:pt x="8457311" y="294843"/>
                  </a:lnTo>
                  <a:lnTo>
                    <a:pt x="8457387" y="281952"/>
                  </a:lnTo>
                  <a:close/>
                </a:path>
                <a:path w="10471785" h="351154">
                  <a:moveTo>
                    <a:pt x="8802040" y="18948"/>
                  </a:moveTo>
                  <a:lnTo>
                    <a:pt x="8801837" y="17945"/>
                  </a:lnTo>
                  <a:lnTo>
                    <a:pt x="8801811" y="17780"/>
                  </a:lnTo>
                  <a:lnTo>
                    <a:pt x="8801697" y="17246"/>
                  </a:lnTo>
                  <a:lnTo>
                    <a:pt x="8801633" y="17030"/>
                  </a:lnTo>
                  <a:lnTo>
                    <a:pt x="8800147" y="15925"/>
                  </a:lnTo>
                  <a:lnTo>
                    <a:pt x="8797112" y="16294"/>
                  </a:lnTo>
                  <a:lnTo>
                    <a:pt x="8792070" y="16649"/>
                  </a:lnTo>
                  <a:lnTo>
                    <a:pt x="8792375" y="16649"/>
                  </a:lnTo>
                  <a:lnTo>
                    <a:pt x="8785644" y="17030"/>
                  </a:lnTo>
                  <a:lnTo>
                    <a:pt x="8780475" y="17246"/>
                  </a:lnTo>
                  <a:lnTo>
                    <a:pt x="8758695" y="17945"/>
                  </a:lnTo>
                  <a:lnTo>
                    <a:pt x="8749132" y="17945"/>
                  </a:lnTo>
                  <a:lnTo>
                    <a:pt x="8743759" y="17780"/>
                  </a:lnTo>
                  <a:lnTo>
                    <a:pt x="8720887" y="16649"/>
                  </a:lnTo>
                  <a:lnTo>
                    <a:pt x="8711908" y="15925"/>
                  </a:lnTo>
                  <a:lnTo>
                    <a:pt x="8712543" y="15925"/>
                  </a:lnTo>
                  <a:lnTo>
                    <a:pt x="8706409" y="15036"/>
                  </a:lnTo>
                  <a:lnTo>
                    <a:pt x="8696681" y="13271"/>
                  </a:lnTo>
                  <a:lnTo>
                    <a:pt x="8694788" y="12509"/>
                  </a:lnTo>
                  <a:lnTo>
                    <a:pt x="8691004" y="18948"/>
                  </a:lnTo>
                  <a:lnTo>
                    <a:pt x="8689480" y="26149"/>
                  </a:lnTo>
                  <a:lnTo>
                    <a:pt x="8691004" y="27292"/>
                  </a:lnTo>
                  <a:lnTo>
                    <a:pt x="8696312" y="31457"/>
                  </a:lnTo>
                  <a:lnTo>
                    <a:pt x="8713737" y="36004"/>
                  </a:lnTo>
                  <a:lnTo>
                    <a:pt x="8731936" y="38277"/>
                  </a:lnTo>
                  <a:lnTo>
                    <a:pt x="8737232" y="39039"/>
                  </a:lnTo>
                  <a:lnTo>
                    <a:pt x="8744890" y="39471"/>
                  </a:lnTo>
                  <a:lnTo>
                    <a:pt x="8749322" y="39624"/>
                  </a:lnTo>
                  <a:lnTo>
                    <a:pt x="8755520" y="39624"/>
                  </a:lnTo>
                  <a:lnTo>
                    <a:pt x="8796350" y="36766"/>
                  </a:lnTo>
                  <a:lnTo>
                    <a:pt x="8802040" y="23495"/>
                  </a:lnTo>
                  <a:lnTo>
                    <a:pt x="8802040" y="18948"/>
                  </a:lnTo>
                  <a:close/>
                </a:path>
                <a:path w="10471785" h="351154">
                  <a:moveTo>
                    <a:pt x="8835771" y="162585"/>
                  </a:moveTo>
                  <a:lnTo>
                    <a:pt x="8783015" y="130352"/>
                  </a:lnTo>
                  <a:lnTo>
                    <a:pt x="8777122" y="127342"/>
                  </a:lnTo>
                  <a:lnTo>
                    <a:pt x="8773922" y="125704"/>
                  </a:lnTo>
                  <a:lnTo>
                    <a:pt x="8749360" y="113690"/>
                  </a:lnTo>
                  <a:lnTo>
                    <a:pt x="8753526" y="106121"/>
                  </a:lnTo>
                  <a:lnTo>
                    <a:pt x="8753602" y="105943"/>
                  </a:lnTo>
                  <a:lnTo>
                    <a:pt x="8759596" y="91338"/>
                  </a:lnTo>
                  <a:lnTo>
                    <a:pt x="8761285" y="84886"/>
                  </a:lnTo>
                  <a:lnTo>
                    <a:pt x="8761489" y="84137"/>
                  </a:lnTo>
                  <a:lnTo>
                    <a:pt x="8770201" y="83756"/>
                  </a:lnTo>
                  <a:lnTo>
                    <a:pt x="8786876" y="83375"/>
                  </a:lnTo>
                  <a:lnTo>
                    <a:pt x="8820607" y="83375"/>
                  </a:lnTo>
                  <a:lnTo>
                    <a:pt x="8827808" y="83756"/>
                  </a:lnTo>
                  <a:lnTo>
                    <a:pt x="8833117" y="83756"/>
                  </a:lnTo>
                  <a:lnTo>
                    <a:pt x="8833040" y="83375"/>
                  </a:lnTo>
                  <a:lnTo>
                    <a:pt x="8832355" y="79590"/>
                  </a:lnTo>
                  <a:lnTo>
                    <a:pt x="8832355" y="75044"/>
                  </a:lnTo>
                  <a:lnTo>
                    <a:pt x="8831974" y="73520"/>
                  </a:lnTo>
                  <a:lnTo>
                    <a:pt x="8831199" y="68059"/>
                  </a:lnTo>
                  <a:lnTo>
                    <a:pt x="8831110" y="67462"/>
                  </a:lnTo>
                  <a:lnTo>
                    <a:pt x="8831008" y="66700"/>
                  </a:lnTo>
                  <a:lnTo>
                    <a:pt x="8830881" y="65824"/>
                  </a:lnTo>
                  <a:lnTo>
                    <a:pt x="8830793" y="65239"/>
                  </a:lnTo>
                  <a:lnTo>
                    <a:pt x="8830462" y="62915"/>
                  </a:lnTo>
                  <a:lnTo>
                    <a:pt x="8830373" y="62458"/>
                  </a:lnTo>
                  <a:lnTo>
                    <a:pt x="8830081" y="61023"/>
                  </a:lnTo>
                  <a:lnTo>
                    <a:pt x="8827046" y="59880"/>
                  </a:lnTo>
                  <a:lnTo>
                    <a:pt x="8825916" y="60261"/>
                  </a:lnTo>
                  <a:lnTo>
                    <a:pt x="8817267" y="61595"/>
                  </a:lnTo>
                  <a:lnTo>
                    <a:pt x="8778265" y="65239"/>
                  </a:lnTo>
                  <a:lnTo>
                    <a:pt x="8709939" y="68059"/>
                  </a:lnTo>
                  <a:lnTo>
                    <a:pt x="8683803" y="68059"/>
                  </a:lnTo>
                  <a:lnTo>
                    <a:pt x="8668258" y="67462"/>
                  </a:lnTo>
                  <a:lnTo>
                    <a:pt x="8657653" y="66700"/>
                  </a:lnTo>
                  <a:lnTo>
                    <a:pt x="8655761" y="66700"/>
                  </a:lnTo>
                  <a:lnTo>
                    <a:pt x="8654618" y="68973"/>
                  </a:lnTo>
                  <a:lnTo>
                    <a:pt x="8654999" y="69735"/>
                  </a:lnTo>
                  <a:lnTo>
                    <a:pt x="8656891" y="75793"/>
                  </a:lnTo>
                  <a:lnTo>
                    <a:pt x="8657653" y="80721"/>
                  </a:lnTo>
                  <a:lnTo>
                    <a:pt x="8659165" y="84886"/>
                  </a:lnTo>
                  <a:lnTo>
                    <a:pt x="8659165" y="85267"/>
                  </a:lnTo>
                  <a:lnTo>
                    <a:pt x="8659546" y="85648"/>
                  </a:lnTo>
                  <a:lnTo>
                    <a:pt x="8660308" y="87541"/>
                  </a:lnTo>
                  <a:lnTo>
                    <a:pt x="8662581" y="90195"/>
                  </a:lnTo>
                  <a:lnTo>
                    <a:pt x="8666366" y="89814"/>
                  </a:lnTo>
                  <a:lnTo>
                    <a:pt x="8707679" y="86410"/>
                  </a:lnTo>
                  <a:lnTo>
                    <a:pt x="8712987" y="85648"/>
                  </a:lnTo>
                  <a:lnTo>
                    <a:pt x="8727008" y="85267"/>
                  </a:lnTo>
                  <a:lnTo>
                    <a:pt x="8734577" y="84886"/>
                  </a:lnTo>
                  <a:lnTo>
                    <a:pt x="8734501" y="85267"/>
                  </a:lnTo>
                  <a:lnTo>
                    <a:pt x="8734412" y="85648"/>
                  </a:lnTo>
                  <a:lnTo>
                    <a:pt x="8732672" y="93472"/>
                  </a:lnTo>
                  <a:lnTo>
                    <a:pt x="8730704" y="99529"/>
                  </a:lnTo>
                  <a:lnTo>
                    <a:pt x="8704212" y="138303"/>
                  </a:lnTo>
                  <a:lnTo>
                    <a:pt x="8673338" y="163385"/>
                  </a:lnTo>
                  <a:lnTo>
                    <a:pt x="8645144" y="176987"/>
                  </a:lnTo>
                  <a:lnTo>
                    <a:pt x="8644763" y="177355"/>
                  </a:lnTo>
                  <a:lnTo>
                    <a:pt x="8644014" y="177736"/>
                  </a:lnTo>
                  <a:lnTo>
                    <a:pt x="8642109" y="178879"/>
                  </a:lnTo>
                  <a:lnTo>
                    <a:pt x="8642871" y="180771"/>
                  </a:lnTo>
                  <a:lnTo>
                    <a:pt x="8651215" y="188734"/>
                  </a:lnTo>
                  <a:lnTo>
                    <a:pt x="8654999" y="192138"/>
                  </a:lnTo>
                  <a:lnTo>
                    <a:pt x="8660308" y="191757"/>
                  </a:lnTo>
                  <a:lnTo>
                    <a:pt x="8698471" y="169278"/>
                  </a:lnTo>
                  <a:lnTo>
                    <a:pt x="8727694" y="143598"/>
                  </a:lnTo>
                  <a:lnTo>
                    <a:pt x="8740648" y="127342"/>
                  </a:lnTo>
                  <a:lnTo>
                    <a:pt x="8753018" y="133680"/>
                  </a:lnTo>
                  <a:lnTo>
                    <a:pt x="8793772" y="159435"/>
                  </a:lnTo>
                  <a:lnTo>
                    <a:pt x="8821750" y="183807"/>
                  </a:lnTo>
                  <a:lnTo>
                    <a:pt x="8824023" y="181152"/>
                  </a:lnTo>
                  <a:lnTo>
                    <a:pt x="8827046" y="176987"/>
                  </a:lnTo>
                  <a:lnTo>
                    <a:pt x="8831034" y="171678"/>
                  </a:lnTo>
                  <a:lnTo>
                    <a:pt x="8832786" y="169278"/>
                  </a:lnTo>
                  <a:lnTo>
                    <a:pt x="8832888" y="169062"/>
                  </a:lnTo>
                  <a:lnTo>
                    <a:pt x="8834628" y="165239"/>
                  </a:lnTo>
                  <a:lnTo>
                    <a:pt x="8835771" y="162585"/>
                  </a:lnTo>
                  <a:close/>
                </a:path>
                <a:path w="10471785" h="351154">
                  <a:moveTo>
                    <a:pt x="8861158" y="228142"/>
                  </a:moveTo>
                  <a:lnTo>
                    <a:pt x="8860396" y="224739"/>
                  </a:lnTo>
                  <a:lnTo>
                    <a:pt x="8860307" y="224231"/>
                  </a:lnTo>
                  <a:lnTo>
                    <a:pt x="8858504" y="214122"/>
                  </a:lnTo>
                  <a:lnTo>
                    <a:pt x="8857755" y="211086"/>
                  </a:lnTo>
                  <a:lnTo>
                    <a:pt x="8855100" y="212229"/>
                  </a:lnTo>
                  <a:lnTo>
                    <a:pt x="8843277" y="215569"/>
                  </a:lnTo>
                  <a:lnTo>
                    <a:pt x="8792223" y="224231"/>
                  </a:lnTo>
                  <a:lnTo>
                    <a:pt x="8755050" y="228142"/>
                  </a:lnTo>
                  <a:lnTo>
                    <a:pt x="8755113" y="226771"/>
                  </a:lnTo>
                  <a:lnTo>
                    <a:pt x="8755240" y="224231"/>
                  </a:lnTo>
                  <a:lnTo>
                    <a:pt x="8755355" y="221894"/>
                  </a:lnTo>
                  <a:lnTo>
                    <a:pt x="8755469" y="219506"/>
                  </a:lnTo>
                  <a:lnTo>
                    <a:pt x="8755558" y="217703"/>
                  </a:lnTo>
                  <a:lnTo>
                    <a:pt x="8755659" y="215569"/>
                  </a:lnTo>
                  <a:lnTo>
                    <a:pt x="8755736" y="214122"/>
                  </a:lnTo>
                  <a:lnTo>
                    <a:pt x="8755812" y="212610"/>
                  </a:lnTo>
                  <a:lnTo>
                    <a:pt x="8755926" y="211086"/>
                  </a:lnTo>
                  <a:lnTo>
                    <a:pt x="8756561" y="202755"/>
                  </a:lnTo>
                  <a:lnTo>
                    <a:pt x="8756561" y="187591"/>
                  </a:lnTo>
                  <a:lnTo>
                    <a:pt x="8757234" y="178879"/>
                  </a:lnTo>
                  <a:lnTo>
                    <a:pt x="8757323" y="173951"/>
                  </a:lnTo>
                  <a:lnTo>
                    <a:pt x="8728138" y="173951"/>
                  </a:lnTo>
                  <a:lnTo>
                    <a:pt x="8731174" y="181533"/>
                  </a:lnTo>
                  <a:lnTo>
                    <a:pt x="8731212" y="181825"/>
                  </a:lnTo>
                  <a:lnTo>
                    <a:pt x="8733447" y="200482"/>
                  </a:lnTo>
                  <a:lnTo>
                    <a:pt x="8733447" y="229654"/>
                  </a:lnTo>
                  <a:lnTo>
                    <a:pt x="8701989" y="231178"/>
                  </a:lnTo>
                  <a:lnTo>
                    <a:pt x="8681885" y="231749"/>
                  </a:lnTo>
                  <a:lnTo>
                    <a:pt x="8637689" y="231749"/>
                  </a:lnTo>
                  <a:lnTo>
                    <a:pt x="8631987" y="231178"/>
                  </a:lnTo>
                  <a:lnTo>
                    <a:pt x="8632546" y="231178"/>
                  </a:lnTo>
                  <a:lnTo>
                    <a:pt x="8628469" y="230416"/>
                  </a:lnTo>
                  <a:lnTo>
                    <a:pt x="8626577" y="230035"/>
                  </a:lnTo>
                  <a:lnTo>
                    <a:pt x="8625065" y="232308"/>
                  </a:lnTo>
                  <a:lnTo>
                    <a:pt x="8625434" y="233070"/>
                  </a:lnTo>
                  <a:lnTo>
                    <a:pt x="8626958" y="239509"/>
                  </a:lnTo>
                  <a:lnTo>
                    <a:pt x="8628850" y="246710"/>
                  </a:lnTo>
                  <a:lnTo>
                    <a:pt x="8628964" y="247027"/>
                  </a:lnTo>
                  <a:lnTo>
                    <a:pt x="8630361" y="250888"/>
                  </a:lnTo>
                  <a:lnTo>
                    <a:pt x="8631504" y="254292"/>
                  </a:lnTo>
                  <a:lnTo>
                    <a:pt x="8633777" y="255803"/>
                  </a:lnTo>
                  <a:lnTo>
                    <a:pt x="8651215" y="254292"/>
                  </a:lnTo>
                  <a:lnTo>
                    <a:pt x="8721077" y="250024"/>
                  </a:lnTo>
                  <a:lnTo>
                    <a:pt x="8789772" y="242874"/>
                  </a:lnTo>
                  <a:lnTo>
                    <a:pt x="8828888" y="236994"/>
                  </a:lnTo>
                  <a:lnTo>
                    <a:pt x="8858504" y="230416"/>
                  </a:lnTo>
                  <a:lnTo>
                    <a:pt x="8861158" y="228142"/>
                  </a:lnTo>
                  <a:close/>
                </a:path>
                <a:path w="10471785" h="351154">
                  <a:moveTo>
                    <a:pt x="8898293" y="762"/>
                  </a:moveTo>
                  <a:lnTo>
                    <a:pt x="8895651" y="762"/>
                  </a:lnTo>
                  <a:lnTo>
                    <a:pt x="8874049" y="0"/>
                  </a:lnTo>
                  <a:lnTo>
                    <a:pt x="8870251" y="0"/>
                  </a:lnTo>
                  <a:lnTo>
                    <a:pt x="8868359" y="1892"/>
                  </a:lnTo>
                  <a:lnTo>
                    <a:pt x="8869121" y="3797"/>
                  </a:lnTo>
                  <a:lnTo>
                    <a:pt x="8871013" y="7581"/>
                  </a:lnTo>
                  <a:lnTo>
                    <a:pt x="8872512" y="27241"/>
                  </a:lnTo>
                  <a:lnTo>
                    <a:pt x="8872791" y="32473"/>
                  </a:lnTo>
                  <a:lnTo>
                    <a:pt x="8872906" y="322122"/>
                  </a:lnTo>
                  <a:lnTo>
                    <a:pt x="8874430" y="322122"/>
                  </a:lnTo>
                  <a:lnTo>
                    <a:pt x="8893746" y="320992"/>
                  </a:lnTo>
                  <a:lnTo>
                    <a:pt x="8895651" y="320611"/>
                  </a:lnTo>
                  <a:lnTo>
                    <a:pt x="8896782" y="318338"/>
                  </a:lnTo>
                  <a:lnTo>
                    <a:pt x="8896896" y="32473"/>
                  </a:lnTo>
                  <a:lnTo>
                    <a:pt x="8896985" y="27241"/>
                  </a:lnTo>
                  <a:lnTo>
                    <a:pt x="8897163" y="17818"/>
                  </a:lnTo>
                  <a:lnTo>
                    <a:pt x="8898293" y="3797"/>
                  </a:lnTo>
                  <a:lnTo>
                    <a:pt x="8898293" y="762"/>
                  </a:lnTo>
                  <a:close/>
                </a:path>
                <a:path w="10471785" h="351154">
                  <a:moveTo>
                    <a:pt x="9247137" y="149313"/>
                  </a:moveTo>
                  <a:lnTo>
                    <a:pt x="9197264" y="115735"/>
                  </a:lnTo>
                  <a:lnTo>
                    <a:pt x="9150642" y="91338"/>
                  </a:lnTo>
                  <a:lnTo>
                    <a:pt x="9120568" y="76555"/>
                  </a:lnTo>
                  <a:lnTo>
                    <a:pt x="9128125" y="63449"/>
                  </a:lnTo>
                  <a:lnTo>
                    <a:pt x="9130563" y="59055"/>
                  </a:lnTo>
                  <a:lnTo>
                    <a:pt x="9133205" y="53975"/>
                  </a:lnTo>
                  <a:lnTo>
                    <a:pt x="9144063" y="32600"/>
                  </a:lnTo>
                  <a:lnTo>
                    <a:pt x="9147848" y="25019"/>
                  </a:lnTo>
                  <a:lnTo>
                    <a:pt x="9150121" y="21983"/>
                  </a:lnTo>
                  <a:lnTo>
                    <a:pt x="9146337" y="20472"/>
                  </a:lnTo>
                  <a:lnTo>
                    <a:pt x="9120568" y="11366"/>
                  </a:lnTo>
                  <a:lnTo>
                    <a:pt x="9115641" y="10236"/>
                  </a:lnTo>
                  <a:lnTo>
                    <a:pt x="9115641" y="14401"/>
                  </a:lnTo>
                  <a:lnTo>
                    <a:pt x="9115260" y="20472"/>
                  </a:lnTo>
                  <a:lnTo>
                    <a:pt x="9109951" y="38277"/>
                  </a:lnTo>
                  <a:lnTo>
                    <a:pt x="9103512" y="55333"/>
                  </a:lnTo>
                  <a:lnTo>
                    <a:pt x="9100477" y="60261"/>
                  </a:lnTo>
                  <a:lnTo>
                    <a:pt x="9095397" y="70650"/>
                  </a:lnTo>
                  <a:lnTo>
                    <a:pt x="9064866" y="109372"/>
                  </a:lnTo>
                  <a:lnTo>
                    <a:pt x="9034920" y="135293"/>
                  </a:lnTo>
                  <a:lnTo>
                    <a:pt x="9000655" y="158102"/>
                  </a:lnTo>
                  <a:lnTo>
                    <a:pt x="8984513" y="165608"/>
                  </a:lnTo>
                  <a:lnTo>
                    <a:pt x="8983751" y="166370"/>
                  </a:lnTo>
                  <a:lnTo>
                    <a:pt x="8981110" y="167881"/>
                  </a:lnTo>
                  <a:lnTo>
                    <a:pt x="8995131" y="181914"/>
                  </a:lnTo>
                  <a:lnTo>
                    <a:pt x="9001569" y="182664"/>
                  </a:lnTo>
                  <a:lnTo>
                    <a:pt x="9003843" y="181533"/>
                  </a:lnTo>
                  <a:lnTo>
                    <a:pt x="9042832" y="159689"/>
                  </a:lnTo>
                  <a:lnTo>
                    <a:pt x="9085072" y="122516"/>
                  </a:lnTo>
                  <a:lnTo>
                    <a:pt x="9110713" y="91338"/>
                  </a:lnTo>
                  <a:lnTo>
                    <a:pt x="9118638" y="94996"/>
                  </a:lnTo>
                  <a:lnTo>
                    <a:pt x="9156586" y="116890"/>
                  </a:lnTo>
                  <a:lnTo>
                    <a:pt x="9189225" y="138709"/>
                  </a:lnTo>
                  <a:lnTo>
                    <a:pt x="9221038" y="164350"/>
                  </a:lnTo>
                  <a:lnTo>
                    <a:pt x="9228569" y="172440"/>
                  </a:lnTo>
                  <a:lnTo>
                    <a:pt x="9235021" y="165989"/>
                  </a:lnTo>
                  <a:lnTo>
                    <a:pt x="9242971" y="156514"/>
                  </a:lnTo>
                  <a:lnTo>
                    <a:pt x="9245244" y="152349"/>
                  </a:lnTo>
                  <a:lnTo>
                    <a:pt x="9247137" y="149313"/>
                  </a:lnTo>
                  <a:close/>
                </a:path>
                <a:path w="10471785" h="351154">
                  <a:moveTo>
                    <a:pt x="9271394" y="272110"/>
                  </a:moveTo>
                  <a:lnTo>
                    <a:pt x="9269895" y="260121"/>
                  </a:lnTo>
                  <a:lnTo>
                    <a:pt x="9269832" y="259600"/>
                  </a:lnTo>
                  <a:lnTo>
                    <a:pt x="9269768" y="259054"/>
                  </a:lnTo>
                  <a:lnTo>
                    <a:pt x="9269666" y="258292"/>
                  </a:lnTo>
                  <a:lnTo>
                    <a:pt x="9269552" y="257327"/>
                  </a:lnTo>
                  <a:lnTo>
                    <a:pt x="9269501" y="256946"/>
                  </a:lnTo>
                  <a:lnTo>
                    <a:pt x="9269400" y="256120"/>
                  </a:lnTo>
                  <a:lnTo>
                    <a:pt x="9269311" y="255409"/>
                  </a:lnTo>
                  <a:lnTo>
                    <a:pt x="9269120" y="253911"/>
                  </a:lnTo>
                  <a:lnTo>
                    <a:pt x="9268739" y="252018"/>
                  </a:lnTo>
                  <a:lnTo>
                    <a:pt x="9266466" y="249745"/>
                  </a:lnTo>
                  <a:lnTo>
                    <a:pt x="9262681" y="250507"/>
                  </a:lnTo>
                  <a:lnTo>
                    <a:pt x="9255557" y="251625"/>
                  </a:lnTo>
                  <a:lnTo>
                    <a:pt x="9217317" y="255409"/>
                  </a:lnTo>
                  <a:lnTo>
                    <a:pt x="9155125" y="258775"/>
                  </a:lnTo>
                  <a:lnTo>
                    <a:pt x="9146222" y="259054"/>
                  </a:lnTo>
                  <a:lnTo>
                    <a:pt x="9146769" y="259054"/>
                  </a:lnTo>
                  <a:lnTo>
                    <a:pt x="9126245" y="259600"/>
                  </a:lnTo>
                  <a:lnTo>
                    <a:pt x="9126271" y="258775"/>
                  </a:lnTo>
                  <a:lnTo>
                    <a:pt x="9126398" y="254292"/>
                  </a:lnTo>
                  <a:lnTo>
                    <a:pt x="9126512" y="249745"/>
                  </a:lnTo>
                  <a:lnTo>
                    <a:pt x="9127388" y="217538"/>
                  </a:lnTo>
                  <a:lnTo>
                    <a:pt x="9127769" y="207683"/>
                  </a:lnTo>
                  <a:lnTo>
                    <a:pt x="9127807" y="205879"/>
                  </a:lnTo>
                  <a:lnTo>
                    <a:pt x="9127909" y="201002"/>
                  </a:lnTo>
                  <a:lnTo>
                    <a:pt x="9128150" y="189484"/>
                  </a:lnTo>
                  <a:lnTo>
                    <a:pt x="9128900" y="179641"/>
                  </a:lnTo>
                  <a:lnTo>
                    <a:pt x="9128900" y="175844"/>
                  </a:lnTo>
                  <a:lnTo>
                    <a:pt x="9099728" y="175844"/>
                  </a:lnTo>
                  <a:lnTo>
                    <a:pt x="9102750" y="183426"/>
                  </a:lnTo>
                  <a:lnTo>
                    <a:pt x="9103893" y="194411"/>
                  </a:lnTo>
                  <a:lnTo>
                    <a:pt x="9104554" y="201002"/>
                  </a:lnTo>
                  <a:lnTo>
                    <a:pt x="9104884" y="205879"/>
                  </a:lnTo>
                  <a:lnTo>
                    <a:pt x="9105011" y="217538"/>
                  </a:lnTo>
                  <a:lnTo>
                    <a:pt x="9105024" y="259981"/>
                  </a:lnTo>
                  <a:lnTo>
                    <a:pt x="9100033" y="260121"/>
                  </a:lnTo>
                  <a:lnTo>
                    <a:pt x="9014219" y="260121"/>
                  </a:lnTo>
                  <a:lnTo>
                    <a:pt x="8984615" y="259435"/>
                  </a:lnTo>
                  <a:lnTo>
                    <a:pt x="8975611" y="259054"/>
                  </a:lnTo>
                  <a:lnTo>
                    <a:pt x="8968600" y="258432"/>
                  </a:lnTo>
                  <a:lnTo>
                    <a:pt x="8959875" y="257327"/>
                  </a:lnTo>
                  <a:lnTo>
                    <a:pt x="8957983" y="256946"/>
                  </a:lnTo>
                  <a:lnTo>
                    <a:pt x="8956573" y="259435"/>
                  </a:lnTo>
                  <a:lnTo>
                    <a:pt x="8956662" y="259981"/>
                  </a:lnTo>
                  <a:lnTo>
                    <a:pt x="8956726" y="260121"/>
                  </a:lnTo>
                  <a:lnTo>
                    <a:pt x="8956853" y="260362"/>
                  </a:lnTo>
                  <a:lnTo>
                    <a:pt x="8958364" y="266801"/>
                  </a:lnTo>
                  <a:lnTo>
                    <a:pt x="8960637" y="275513"/>
                  </a:lnTo>
                  <a:lnTo>
                    <a:pt x="8962276" y="280060"/>
                  </a:lnTo>
                  <a:lnTo>
                    <a:pt x="8962911" y="281952"/>
                  </a:lnTo>
                  <a:lnTo>
                    <a:pt x="8965946" y="284226"/>
                  </a:lnTo>
                  <a:lnTo>
                    <a:pt x="8970112" y="283857"/>
                  </a:lnTo>
                  <a:lnTo>
                    <a:pt x="8982939" y="282511"/>
                  </a:lnTo>
                  <a:lnTo>
                    <a:pt x="8993086" y="281673"/>
                  </a:lnTo>
                  <a:lnTo>
                    <a:pt x="9005875" y="280974"/>
                  </a:lnTo>
                  <a:lnTo>
                    <a:pt x="9062961" y="278612"/>
                  </a:lnTo>
                  <a:lnTo>
                    <a:pt x="9133891" y="277025"/>
                  </a:lnTo>
                  <a:lnTo>
                    <a:pt x="9150883" y="276771"/>
                  </a:lnTo>
                  <a:lnTo>
                    <a:pt x="9255023" y="276771"/>
                  </a:lnTo>
                  <a:lnTo>
                    <a:pt x="9264193" y="277025"/>
                  </a:lnTo>
                  <a:lnTo>
                    <a:pt x="9269120" y="277025"/>
                  </a:lnTo>
                  <a:lnTo>
                    <a:pt x="9269324" y="276771"/>
                  </a:lnTo>
                  <a:lnTo>
                    <a:pt x="9271394" y="274002"/>
                  </a:lnTo>
                  <a:lnTo>
                    <a:pt x="9271394" y="272110"/>
                  </a:lnTo>
                  <a:close/>
                </a:path>
                <a:path w="10471785" h="351154">
                  <a:moveTo>
                    <a:pt x="9557588" y="54521"/>
                  </a:moveTo>
                  <a:lnTo>
                    <a:pt x="9536303" y="19354"/>
                  </a:lnTo>
                  <a:lnTo>
                    <a:pt x="9533763" y="17018"/>
                  </a:lnTo>
                  <a:lnTo>
                    <a:pt x="9533763" y="57061"/>
                  </a:lnTo>
                  <a:lnTo>
                    <a:pt x="9533636" y="61023"/>
                  </a:lnTo>
                  <a:lnTo>
                    <a:pt x="9533433" y="67462"/>
                  </a:lnTo>
                  <a:lnTo>
                    <a:pt x="9533318" y="69735"/>
                  </a:lnTo>
                  <a:lnTo>
                    <a:pt x="9533280" y="70497"/>
                  </a:lnTo>
                  <a:lnTo>
                    <a:pt x="9532747" y="81305"/>
                  </a:lnTo>
                  <a:lnTo>
                    <a:pt x="9530677" y="89941"/>
                  </a:lnTo>
                  <a:lnTo>
                    <a:pt x="9497517" y="115951"/>
                  </a:lnTo>
                  <a:lnTo>
                    <a:pt x="9473006" y="118148"/>
                  </a:lnTo>
                  <a:lnTo>
                    <a:pt x="9477146" y="118148"/>
                  </a:lnTo>
                  <a:lnTo>
                    <a:pt x="9434678" y="113715"/>
                  </a:lnTo>
                  <a:lnTo>
                    <a:pt x="9406395" y="83947"/>
                  </a:lnTo>
                  <a:lnTo>
                    <a:pt x="9406141" y="70497"/>
                  </a:lnTo>
                  <a:lnTo>
                    <a:pt x="9406255" y="61023"/>
                  </a:lnTo>
                  <a:lnTo>
                    <a:pt x="9429191" y="30429"/>
                  </a:lnTo>
                  <a:lnTo>
                    <a:pt x="9471723" y="19659"/>
                  </a:lnTo>
                  <a:lnTo>
                    <a:pt x="9480906" y="19354"/>
                  </a:lnTo>
                  <a:lnTo>
                    <a:pt x="9520822" y="33210"/>
                  </a:lnTo>
                  <a:lnTo>
                    <a:pt x="9533128" y="51333"/>
                  </a:lnTo>
                  <a:lnTo>
                    <a:pt x="9533763" y="57061"/>
                  </a:lnTo>
                  <a:lnTo>
                    <a:pt x="9533763" y="17018"/>
                  </a:lnTo>
                  <a:lnTo>
                    <a:pt x="9533572" y="16840"/>
                  </a:lnTo>
                  <a:lnTo>
                    <a:pt x="9494253" y="2159"/>
                  </a:lnTo>
                  <a:lnTo>
                    <a:pt x="9484881" y="1574"/>
                  </a:lnTo>
                  <a:lnTo>
                    <a:pt x="9460116" y="2159"/>
                  </a:lnTo>
                  <a:lnTo>
                    <a:pt x="9457055" y="2159"/>
                  </a:lnTo>
                  <a:lnTo>
                    <a:pt x="9414713" y="16573"/>
                  </a:lnTo>
                  <a:lnTo>
                    <a:pt x="9387954" y="44615"/>
                  </a:lnTo>
                  <a:lnTo>
                    <a:pt x="9383192" y="58864"/>
                  </a:lnTo>
                  <a:lnTo>
                    <a:pt x="9383192" y="82994"/>
                  </a:lnTo>
                  <a:lnTo>
                    <a:pt x="9407500" y="121107"/>
                  </a:lnTo>
                  <a:lnTo>
                    <a:pt x="9446476" y="136550"/>
                  </a:lnTo>
                  <a:lnTo>
                    <a:pt x="9454591" y="137185"/>
                  </a:lnTo>
                  <a:lnTo>
                    <a:pt x="9470161" y="137185"/>
                  </a:lnTo>
                  <a:lnTo>
                    <a:pt x="9486608" y="136550"/>
                  </a:lnTo>
                  <a:lnTo>
                    <a:pt x="9485465" y="136550"/>
                  </a:lnTo>
                  <a:lnTo>
                    <a:pt x="9494495" y="135432"/>
                  </a:lnTo>
                  <a:lnTo>
                    <a:pt x="9532645" y="118491"/>
                  </a:lnTo>
                  <a:lnTo>
                    <a:pt x="9555582" y="87312"/>
                  </a:lnTo>
                  <a:lnTo>
                    <a:pt x="9557499" y="58864"/>
                  </a:lnTo>
                  <a:lnTo>
                    <a:pt x="9557588" y="54521"/>
                  </a:lnTo>
                  <a:close/>
                </a:path>
                <a:path w="10471785" h="351154">
                  <a:moveTo>
                    <a:pt x="9578937" y="335394"/>
                  </a:moveTo>
                  <a:lnTo>
                    <a:pt x="9578556" y="331228"/>
                  </a:lnTo>
                  <a:lnTo>
                    <a:pt x="9576194" y="317931"/>
                  </a:lnTo>
                  <a:lnTo>
                    <a:pt x="9576156" y="317728"/>
                  </a:lnTo>
                  <a:lnTo>
                    <a:pt x="9576054" y="317207"/>
                  </a:lnTo>
                  <a:lnTo>
                    <a:pt x="9575736" y="315353"/>
                  </a:lnTo>
                  <a:lnTo>
                    <a:pt x="9575140" y="312280"/>
                  </a:lnTo>
                  <a:lnTo>
                    <a:pt x="9572866" y="310007"/>
                  </a:lnTo>
                  <a:lnTo>
                    <a:pt x="9563341" y="311886"/>
                  </a:lnTo>
                  <a:lnTo>
                    <a:pt x="9558731" y="312635"/>
                  </a:lnTo>
                  <a:lnTo>
                    <a:pt x="9520174" y="316357"/>
                  </a:lnTo>
                  <a:lnTo>
                    <a:pt x="9502991" y="317207"/>
                  </a:lnTo>
                  <a:lnTo>
                    <a:pt x="9503258" y="317207"/>
                  </a:lnTo>
                  <a:lnTo>
                    <a:pt x="9495180" y="317538"/>
                  </a:lnTo>
                  <a:lnTo>
                    <a:pt x="9478137" y="317931"/>
                  </a:lnTo>
                  <a:lnTo>
                    <a:pt x="9426588" y="317931"/>
                  </a:lnTo>
                  <a:lnTo>
                    <a:pt x="9418853" y="317728"/>
                  </a:lnTo>
                  <a:lnTo>
                    <a:pt x="9419476" y="317728"/>
                  </a:lnTo>
                  <a:lnTo>
                    <a:pt x="9413850" y="317538"/>
                  </a:lnTo>
                  <a:lnTo>
                    <a:pt x="9414319" y="317538"/>
                  </a:lnTo>
                  <a:lnTo>
                    <a:pt x="9408020" y="317207"/>
                  </a:lnTo>
                  <a:lnTo>
                    <a:pt x="9403093" y="313791"/>
                  </a:lnTo>
                  <a:lnTo>
                    <a:pt x="9403143" y="268693"/>
                  </a:lnTo>
                  <a:lnTo>
                    <a:pt x="9403474" y="258076"/>
                  </a:lnTo>
                  <a:lnTo>
                    <a:pt x="9403728" y="252018"/>
                  </a:lnTo>
                  <a:lnTo>
                    <a:pt x="9403842" y="245960"/>
                  </a:lnTo>
                  <a:lnTo>
                    <a:pt x="9401950" y="245579"/>
                  </a:lnTo>
                  <a:lnTo>
                    <a:pt x="9401188" y="245579"/>
                  </a:lnTo>
                  <a:lnTo>
                    <a:pt x="9390964" y="244817"/>
                  </a:lnTo>
                  <a:lnTo>
                    <a:pt x="9379966" y="244436"/>
                  </a:lnTo>
                  <a:lnTo>
                    <a:pt x="9374289" y="244436"/>
                  </a:lnTo>
                  <a:lnTo>
                    <a:pt x="9374403" y="244817"/>
                  </a:lnTo>
                  <a:lnTo>
                    <a:pt x="9376562" y="252018"/>
                  </a:lnTo>
                  <a:lnTo>
                    <a:pt x="9379217" y="268693"/>
                  </a:lnTo>
                  <a:lnTo>
                    <a:pt x="9379318" y="310007"/>
                  </a:lnTo>
                  <a:lnTo>
                    <a:pt x="9379445" y="315353"/>
                  </a:lnTo>
                  <a:lnTo>
                    <a:pt x="9379509" y="317931"/>
                  </a:lnTo>
                  <a:lnTo>
                    <a:pt x="9379636" y="323697"/>
                  </a:lnTo>
                  <a:lnTo>
                    <a:pt x="9382582" y="333260"/>
                  </a:lnTo>
                  <a:lnTo>
                    <a:pt x="9390570" y="336778"/>
                  </a:lnTo>
                  <a:lnTo>
                    <a:pt x="9402458" y="337172"/>
                  </a:lnTo>
                  <a:lnTo>
                    <a:pt x="9450222" y="337172"/>
                  </a:lnTo>
                  <a:lnTo>
                    <a:pt x="9474098" y="336778"/>
                  </a:lnTo>
                  <a:lnTo>
                    <a:pt x="9472435" y="336778"/>
                  </a:lnTo>
                  <a:lnTo>
                    <a:pt x="9541764" y="335394"/>
                  </a:lnTo>
                  <a:lnTo>
                    <a:pt x="9578937" y="335394"/>
                  </a:lnTo>
                  <a:close/>
                </a:path>
                <a:path w="10471785" h="351154">
                  <a:moveTo>
                    <a:pt x="9629711" y="192900"/>
                  </a:moveTo>
                  <a:lnTo>
                    <a:pt x="9629635" y="191858"/>
                  </a:lnTo>
                  <a:lnTo>
                    <a:pt x="9629330" y="187591"/>
                  </a:lnTo>
                  <a:lnTo>
                    <a:pt x="9628022" y="177939"/>
                  </a:lnTo>
                  <a:lnTo>
                    <a:pt x="9627984" y="177673"/>
                  </a:lnTo>
                  <a:lnTo>
                    <a:pt x="9627870" y="176834"/>
                  </a:lnTo>
                  <a:lnTo>
                    <a:pt x="9627768" y="176110"/>
                  </a:lnTo>
                  <a:lnTo>
                    <a:pt x="9624403" y="166751"/>
                  </a:lnTo>
                  <a:lnTo>
                    <a:pt x="9620618" y="167513"/>
                  </a:lnTo>
                  <a:lnTo>
                    <a:pt x="9614637" y="168630"/>
                  </a:lnTo>
                  <a:lnTo>
                    <a:pt x="9574098" y="172389"/>
                  </a:lnTo>
                  <a:lnTo>
                    <a:pt x="9527819" y="174688"/>
                  </a:lnTo>
                  <a:lnTo>
                    <a:pt x="9489694" y="176110"/>
                  </a:lnTo>
                  <a:lnTo>
                    <a:pt x="9490050" y="176110"/>
                  </a:lnTo>
                  <a:lnTo>
                    <a:pt x="9424314" y="177673"/>
                  </a:lnTo>
                  <a:lnTo>
                    <a:pt x="9406966" y="177673"/>
                  </a:lnTo>
                  <a:lnTo>
                    <a:pt x="9383116" y="177939"/>
                  </a:lnTo>
                  <a:lnTo>
                    <a:pt x="9371101" y="177939"/>
                  </a:lnTo>
                  <a:lnTo>
                    <a:pt x="9358808" y="177673"/>
                  </a:lnTo>
                  <a:lnTo>
                    <a:pt x="9359570" y="177673"/>
                  </a:lnTo>
                  <a:lnTo>
                    <a:pt x="9330195" y="176555"/>
                  </a:lnTo>
                  <a:lnTo>
                    <a:pt x="9330474" y="176555"/>
                  </a:lnTo>
                  <a:lnTo>
                    <a:pt x="9322181" y="176110"/>
                  </a:lnTo>
                  <a:lnTo>
                    <a:pt x="9315171" y="175437"/>
                  </a:lnTo>
                  <a:lnTo>
                    <a:pt x="9305773" y="174244"/>
                  </a:lnTo>
                  <a:lnTo>
                    <a:pt x="9306027" y="174244"/>
                  </a:lnTo>
                  <a:lnTo>
                    <a:pt x="9304553" y="173951"/>
                  </a:lnTo>
                  <a:lnTo>
                    <a:pt x="9303067" y="176555"/>
                  </a:lnTo>
                  <a:lnTo>
                    <a:pt x="9303156" y="176834"/>
                  </a:lnTo>
                  <a:lnTo>
                    <a:pt x="9303423" y="177355"/>
                  </a:lnTo>
                  <a:lnTo>
                    <a:pt x="9303487" y="177673"/>
                  </a:lnTo>
                  <a:lnTo>
                    <a:pt x="9303550" y="177939"/>
                  </a:lnTo>
                  <a:lnTo>
                    <a:pt x="9304934" y="183807"/>
                  </a:lnTo>
                  <a:lnTo>
                    <a:pt x="9307195" y="192087"/>
                  </a:lnTo>
                  <a:lnTo>
                    <a:pt x="9308782" y="196469"/>
                  </a:lnTo>
                  <a:lnTo>
                    <a:pt x="9309481" y="198589"/>
                  </a:lnTo>
                  <a:lnTo>
                    <a:pt x="9312516" y="200863"/>
                  </a:lnTo>
                  <a:lnTo>
                    <a:pt x="9316682" y="200482"/>
                  </a:lnTo>
                  <a:lnTo>
                    <a:pt x="9326105" y="199364"/>
                  </a:lnTo>
                  <a:lnTo>
                    <a:pt x="9334602" y="198589"/>
                  </a:lnTo>
                  <a:lnTo>
                    <a:pt x="9335033" y="198589"/>
                  </a:lnTo>
                  <a:lnTo>
                    <a:pt x="9343974" y="198056"/>
                  </a:lnTo>
                  <a:lnTo>
                    <a:pt x="9377629" y="196469"/>
                  </a:lnTo>
                  <a:lnTo>
                    <a:pt x="9424695" y="194792"/>
                  </a:lnTo>
                  <a:lnTo>
                    <a:pt x="9424784" y="196469"/>
                  </a:lnTo>
                  <a:lnTo>
                    <a:pt x="9424911" y="198589"/>
                  </a:lnTo>
                  <a:lnTo>
                    <a:pt x="9425026" y="200482"/>
                  </a:lnTo>
                  <a:lnTo>
                    <a:pt x="9425127" y="202247"/>
                  </a:lnTo>
                  <a:lnTo>
                    <a:pt x="9425330" y="207518"/>
                  </a:lnTo>
                  <a:lnTo>
                    <a:pt x="9425254" y="221513"/>
                  </a:lnTo>
                  <a:lnTo>
                    <a:pt x="9423552" y="261112"/>
                  </a:lnTo>
                  <a:lnTo>
                    <a:pt x="9422511" y="269455"/>
                  </a:lnTo>
                  <a:lnTo>
                    <a:pt x="9422422" y="272110"/>
                  </a:lnTo>
                  <a:lnTo>
                    <a:pt x="9423933" y="272110"/>
                  </a:lnTo>
                  <a:lnTo>
                    <a:pt x="9445917" y="270586"/>
                  </a:lnTo>
                  <a:lnTo>
                    <a:pt x="9445993" y="269836"/>
                  </a:lnTo>
                  <a:lnTo>
                    <a:pt x="9446120" y="268693"/>
                  </a:lnTo>
                  <a:lnTo>
                    <a:pt x="9449168" y="217271"/>
                  </a:lnTo>
                  <a:lnTo>
                    <a:pt x="9449321" y="194792"/>
                  </a:lnTo>
                  <a:lnTo>
                    <a:pt x="9449321" y="194030"/>
                  </a:lnTo>
                  <a:lnTo>
                    <a:pt x="9513748" y="192519"/>
                  </a:lnTo>
                  <a:lnTo>
                    <a:pt x="9513748" y="270967"/>
                  </a:lnTo>
                  <a:lnTo>
                    <a:pt x="9515259" y="270967"/>
                  </a:lnTo>
                  <a:lnTo>
                    <a:pt x="9533839" y="269836"/>
                  </a:lnTo>
                  <a:lnTo>
                    <a:pt x="9537624" y="269455"/>
                  </a:lnTo>
                  <a:lnTo>
                    <a:pt x="9537624" y="192519"/>
                  </a:lnTo>
                  <a:lnTo>
                    <a:pt x="9537624" y="192087"/>
                  </a:lnTo>
                  <a:lnTo>
                    <a:pt x="9551175" y="192087"/>
                  </a:lnTo>
                  <a:lnTo>
                    <a:pt x="9565221" y="191858"/>
                  </a:lnTo>
                  <a:lnTo>
                    <a:pt x="9609366" y="191858"/>
                  </a:lnTo>
                  <a:lnTo>
                    <a:pt x="9615030" y="192087"/>
                  </a:lnTo>
                  <a:lnTo>
                    <a:pt x="9622130" y="192519"/>
                  </a:lnTo>
                  <a:lnTo>
                    <a:pt x="9629711" y="192900"/>
                  </a:lnTo>
                  <a:close/>
                </a:path>
                <a:path w="10471785" h="351154">
                  <a:moveTo>
                    <a:pt x="9947097" y="266801"/>
                  </a:moveTo>
                  <a:lnTo>
                    <a:pt x="9819754" y="266801"/>
                  </a:lnTo>
                  <a:lnTo>
                    <a:pt x="9829838" y="255841"/>
                  </a:lnTo>
                  <a:lnTo>
                    <a:pt x="9836429" y="248729"/>
                  </a:lnTo>
                  <a:lnTo>
                    <a:pt x="9842462" y="242366"/>
                  </a:lnTo>
                  <a:lnTo>
                    <a:pt x="9859124" y="225005"/>
                  </a:lnTo>
                  <a:lnTo>
                    <a:pt x="9864573" y="219265"/>
                  </a:lnTo>
                  <a:lnTo>
                    <a:pt x="9896348" y="184505"/>
                  </a:lnTo>
                  <a:lnTo>
                    <a:pt x="9925875" y="143065"/>
                  </a:lnTo>
                  <a:lnTo>
                    <a:pt x="9941166" y="106260"/>
                  </a:lnTo>
                  <a:lnTo>
                    <a:pt x="9941382" y="92849"/>
                  </a:lnTo>
                  <a:lnTo>
                    <a:pt x="9941331" y="86410"/>
                  </a:lnTo>
                  <a:lnTo>
                    <a:pt x="9941230" y="79679"/>
                  </a:lnTo>
                  <a:lnTo>
                    <a:pt x="9941115" y="72021"/>
                  </a:lnTo>
                  <a:lnTo>
                    <a:pt x="9940988" y="71348"/>
                  </a:lnTo>
                  <a:lnTo>
                    <a:pt x="9939045" y="60286"/>
                  </a:lnTo>
                  <a:lnTo>
                    <a:pt x="9933419" y="50850"/>
                  </a:lnTo>
                  <a:lnTo>
                    <a:pt x="9901517" y="21437"/>
                  </a:lnTo>
                  <a:lnTo>
                    <a:pt x="9888830" y="19215"/>
                  </a:lnTo>
                  <a:lnTo>
                    <a:pt x="9885985" y="19215"/>
                  </a:lnTo>
                  <a:lnTo>
                    <a:pt x="9868649" y="18948"/>
                  </a:lnTo>
                  <a:lnTo>
                    <a:pt x="9829609" y="26060"/>
                  </a:lnTo>
                  <a:lnTo>
                    <a:pt x="9796386" y="54356"/>
                  </a:lnTo>
                  <a:lnTo>
                    <a:pt x="9785274" y="85648"/>
                  </a:lnTo>
                  <a:lnTo>
                    <a:pt x="9787928" y="85648"/>
                  </a:lnTo>
                  <a:lnTo>
                    <a:pt x="9807257" y="89065"/>
                  </a:lnTo>
                  <a:lnTo>
                    <a:pt x="9809531" y="89065"/>
                  </a:lnTo>
                  <a:lnTo>
                    <a:pt x="9809912" y="86410"/>
                  </a:lnTo>
                  <a:lnTo>
                    <a:pt x="9813620" y="73507"/>
                  </a:lnTo>
                  <a:lnTo>
                    <a:pt x="9844202" y="41643"/>
                  </a:lnTo>
                  <a:lnTo>
                    <a:pt x="9864484" y="39789"/>
                  </a:lnTo>
                  <a:lnTo>
                    <a:pt x="9879660" y="39789"/>
                  </a:lnTo>
                  <a:lnTo>
                    <a:pt x="9910966" y="64287"/>
                  </a:lnTo>
                  <a:lnTo>
                    <a:pt x="9914953" y="72021"/>
                  </a:lnTo>
                  <a:lnTo>
                    <a:pt x="9916350" y="79679"/>
                  </a:lnTo>
                  <a:lnTo>
                    <a:pt x="9916465" y="82994"/>
                  </a:lnTo>
                  <a:lnTo>
                    <a:pt x="9916566" y="86410"/>
                  </a:lnTo>
                  <a:lnTo>
                    <a:pt x="9916655" y="89065"/>
                  </a:lnTo>
                  <a:lnTo>
                    <a:pt x="9902558" y="139090"/>
                  </a:lnTo>
                  <a:lnTo>
                    <a:pt x="9877336" y="173037"/>
                  </a:lnTo>
                  <a:lnTo>
                    <a:pt x="9862198" y="190246"/>
                  </a:lnTo>
                  <a:lnTo>
                    <a:pt x="9853422" y="200342"/>
                  </a:lnTo>
                  <a:lnTo>
                    <a:pt x="9847351" y="207086"/>
                  </a:lnTo>
                  <a:lnTo>
                    <a:pt x="9841179" y="213512"/>
                  </a:lnTo>
                  <a:lnTo>
                    <a:pt x="9817176" y="237528"/>
                  </a:lnTo>
                  <a:lnTo>
                    <a:pt x="9793237" y="261112"/>
                  </a:lnTo>
                  <a:lnTo>
                    <a:pt x="9787928" y="266801"/>
                  </a:lnTo>
                  <a:lnTo>
                    <a:pt x="9787928" y="288023"/>
                  </a:lnTo>
                  <a:lnTo>
                    <a:pt x="9790201" y="288023"/>
                  </a:lnTo>
                  <a:lnTo>
                    <a:pt x="9947097" y="287642"/>
                  </a:lnTo>
                  <a:lnTo>
                    <a:pt x="9947097" y="266801"/>
                  </a:lnTo>
                  <a:close/>
                </a:path>
                <a:path w="10471785" h="351154">
                  <a:moveTo>
                    <a:pt x="10155339" y="151587"/>
                  </a:moveTo>
                  <a:lnTo>
                    <a:pt x="10155009" y="111861"/>
                  </a:lnTo>
                  <a:lnTo>
                    <a:pt x="10146627" y="71145"/>
                  </a:lnTo>
                  <a:lnTo>
                    <a:pt x="10130701" y="45427"/>
                  </a:lnTo>
                  <a:lnTo>
                    <a:pt x="10130701" y="151587"/>
                  </a:lnTo>
                  <a:lnTo>
                    <a:pt x="10130701" y="161061"/>
                  </a:lnTo>
                  <a:lnTo>
                    <a:pt x="10128923" y="213906"/>
                  </a:lnTo>
                  <a:lnTo>
                    <a:pt x="10107803" y="260896"/>
                  </a:lnTo>
                  <a:lnTo>
                    <a:pt x="10071964" y="272478"/>
                  </a:lnTo>
                  <a:lnTo>
                    <a:pt x="10054209" y="272059"/>
                  </a:lnTo>
                  <a:lnTo>
                    <a:pt x="10019220" y="228244"/>
                  </a:lnTo>
                  <a:lnTo>
                    <a:pt x="10013226" y="161061"/>
                  </a:lnTo>
                  <a:lnTo>
                    <a:pt x="10013226" y="151587"/>
                  </a:lnTo>
                  <a:lnTo>
                    <a:pt x="10015004" y="97180"/>
                  </a:lnTo>
                  <a:lnTo>
                    <a:pt x="10036124" y="51066"/>
                  </a:lnTo>
                  <a:lnTo>
                    <a:pt x="10071964" y="39789"/>
                  </a:lnTo>
                  <a:lnTo>
                    <a:pt x="10089718" y="40208"/>
                  </a:lnTo>
                  <a:lnTo>
                    <a:pt x="10124707" y="82867"/>
                  </a:lnTo>
                  <a:lnTo>
                    <a:pt x="10130701" y="151587"/>
                  </a:lnTo>
                  <a:lnTo>
                    <a:pt x="10130701" y="45427"/>
                  </a:lnTo>
                  <a:lnTo>
                    <a:pt x="10096602" y="19456"/>
                  </a:lnTo>
                  <a:lnTo>
                    <a:pt x="10071964" y="18948"/>
                  </a:lnTo>
                  <a:lnTo>
                    <a:pt x="10047326" y="19456"/>
                  </a:lnTo>
                  <a:lnTo>
                    <a:pt x="10009238" y="51358"/>
                  </a:lnTo>
                  <a:lnTo>
                    <a:pt x="9991166" y="88188"/>
                  </a:lnTo>
                  <a:lnTo>
                    <a:pt x="9988588" y="151587"/>
                  </a:lnTo>
                  <a:lnTo>
                    <a:pt x="9988588" y="161061"/>
                  </a:lnTo>
                  <a:lnTo>
                    <a:pt x="9988918" y="200571"/>
                  </a:lnTo>
                  <a:lnTo>
                    <a:pt x="9997300" y="241223"/>
                  </a:lnTo>
                  <a:lnTo>
                    <a:pt x="10021837" y="279958"/>
                  </a:lnTo>
                  <a:lnTo>
                    <a:pt x="10071964" y="293700"/>
                  </a:lnTo>
                  <a:lnTo>
                    <a:pt x="10096602" y="293192"/>
                  </a:lnTo>
                  <a:lnTo>
                    <a:pt x="10111359" y="289636"/>
                  </a:lnTo>
                  <a:lnTo>
                    <a:pt x="10122090" y="279958"/>
                  </a:lnTo>
                  <a:lnTo>
                    <a:pt x="10127082" y="272478"/>
                  </a:lnTo>
                  <a:lnTo>
                    <a:pt x="10134689" y="261112"/>
                  </a:lnTo>
                  <a:lnTo>
                    <a:pt x="10152761" y="224167"/>
                  </a:lnTo>
                  <a:lnTo>
                    <a:pt x="10155339" y="161061"/>
                  </a:lnTo>
                  <a:lnTo>
                    <a:pt x="10155339" y="151587"/>
                  </a:lnTo>
                  <a:close/>
                </a:path>
                <a:path w="10471785" h="351154">
                  <a:moveTo>
                    <a:pt x="10308628" y="91719"/>
                  </a:moveTo>
                  <a:lnTo>
                    <a:pt x="10302799" y="47637"/>
                  </a:lnTo>
                  <a:lnTo>
                    <a:pt x="10288549" y="29146"/>
                  </a:lnTo>
                  <a:lnTo>
                    <a:pt x="10288549" y="91719"/>
                  </a:lnTo>
                  <a:lnTo>
                    <a:pt x="10288549" y="97777"/>
                  </a:lnTo>
                  <a:lnTo>
                    <a:pt x="10279634" y="140220"/>
                  </a:lnTo>
                  <a:lnTo>
                    <a:pt x="10251783" y="153860"/>
                  </a:lnTo>
                  <a:lnTo>
                    <a:pt x="10240912" y="153657"/>
                  </a:lnTo>
                  <a:lnTo>
                    <a:pt x="10216159" y="124688"/>
                  </a:lnTo>
                  <a:lnTo>
                    <a:pt x="10215029" y="97777"/>
                  </a:lnTo>
                  <a:lnTo>
                    <a:pt x="10215029" y="91719"/>
                  </a:lnTo>
                  <a:lnTo>
                    <a:pt x="10224122" y="49263"/>
                  </a:lnTo>
                  <a:lnTo>
                    <a:pt x="10251783" y="35623"/>
                  </a:lnTo>
                  <a:lnTo>
                    <a:pt x="10262883" y="35839"/>
                  </a:lnTo>
                  <a:lnTo>
                    <a:pt x="10288410" y="74853"/>
                  </a:lnTo>
                  <a:lnTo>
                    <a:pt x="10288549" y="91719"/>
                  </a:lnTo>
                  <a:lnTo>
                    <a:pt x="10288549" y="29146"/>
                  </a:lnTo>
                  <a:lnTo>
                    <a:pt x="10286352" y="26466"/>
                  </a:lnTo>
                  <a:lnTo>
                    <a:pt x="10279050" y="21183"/>
                  </a:lnTo>
                  <a:lnTo>
                    <a:pt x="10268877" y="19227"/>
                  </a:lnTo>
                  <a:lnTo>
                    <a:pt x="10251783" y="18948"/>
                  </a:lnTo>
                  <a:lnTo>
                    <a:pt x="10234917" y="19227"/>
                  </a:lnTo>
                  <a:lnTo>
                    <a:pt x="10200856" y="47637"/>
                  </a:lnTo>
                  <a:lnTo>
                    <a:pt x="10195115" y="74853"/>
                  </a:lnTo>
                  <a:lnTo>
                    <a:pt x="10194938" y="91719"/>
                  </a:lnTo>
                  <a:lnTo>
                    <a:pt x="10194938" y="97777"/>
                  </a:lnTo>
                  <a:lnTo>
                    <a:pt x="10195154" y="119532"/>
                  </a:lnTo>
                  <a:lnTo>
                    <a:pt x="10217518" y="163029"/>
                  </a:lnTo>
                  <a:lnTo>
                    <a:pt x="10251783" y="170535"/>
                  </a:lnTo>
                  <a:lnTo>
                    <a:pt x="10268877" y="170256"/>
                  </a:lnTo>
                  <a:lnTo>
                    <a:pt x="10279050" y="168313"/>
                  </a:lnTo>
                  <a:lnTo>
                    <a:pt x="10286352" y="163029"/>
                  </a:lnTo>
                  <a:lnTo>
                    <a:pt x="10293871" y="153860"/>
                  </a:lnTo>
                  <a:lnTo>
                    <a:pt x="10294798" y="152730"/>
                  </a:lnTo>
                  <a:lnTo>
                    <a:pt x="10308463" y="114642"/>
                  </a:lnTo>
                  <a:lnTo>
                    <a:pt x="10308628" y="97777"/>
                  </a:lnTo>
                  <a:lnTo>
                    <a:pt x="10308628" y="91719"/>
                  </a:lnTo>
                  <a:close/>
                </a:path>
                <a:path w="10471785" h="351154">
                  <a:moveTo>
                    <a:pt x="10422318" y="18948"/>
                  </a:moveTo>
                  <a:lnTo>
                    <a:pt x="10403002" y="18948"/>
                  </a:lnTo>
                  <a:lnTo>
                    <a:pt x="10244201" y="291807"/>
                  </a:lnTo>
                  <a:lnTo>
                    <a:pt x="10263149" y="291807"/>
                  </a:lnTo>
                  <a:lnTo>
                    <a:pt x="10422318" y="18948"/>
                  </a:lnTo>
                  <a:close/>
                </a:path>
                <a:path w="10471785" h="351154">
                  <a:moveTo>
                    <a:pt x="10471594" y="212979"/>
                  </a:moveTo>
                  <a:lnTo>
                    <a:pt x="10465752" y="168910"/>
                  </a:lnTo>
                  <a:lnTo>
                    <a:pt x="10451503" y="150418"/>
                  </a:lnTo>
                  <a:lnTo>
                    <a:pt x="10451503" y="212979"/>
                  </a:lnTo>
                  <a:lnTo>
                    <a:pt x="10451503" y="219049"/>
                  </a:lnTo>
                  <a:lnTo>
                    <a:pt x="10442600" y="261493"/>
                  </a:lnTo>
                  <a:lnTo>
                    <a:pt x="10414749" y="275132"/>
                  </a:lnTo>
                  <a:lnTo>
                    <a:pt x="10403865" y="274916"/>
                  </a:lnTo>
                  <a:lnTo>
                    <a:pt x="10378122" y="235915"/>
                  </a:lnTo>
                  <a:lnTo>
                    <a:pt x="10377983" y="219049"/>
                  </a:lnTo>
                  <a:lnTo>
                    <a:pt x="10377983" y="212979"/>
                  </a:lnTo>
                  <a:lnTo>
                    <a:pt x="10387076" y="170535"/>
                  </a:lnTo>
                  <a:lnTo>
                    <a:pt x="10414749" y="156895"/>
                  </a:lnTo>
                  <a:lnTo>
                    <a:pt x="10425836" y="157111"/>
                  </a:lnTo>
                  <a:lnTo>
                    <a:pt x="10451363" y="196126"/>
                  </a:lnTo>
                  <a:lnTo>
                    <a:pt x="10451503" y="212979"/>
                  </a:lnTo>
                  <a:lnTo>
                    <a:pt x="10451503" y="150418"/>
                  </a:lnTo>
                  <a:lnTo>
                    <a:pt x="10449306" y="147739"/>
                  </a:lnTo>
                  <a:lnTo>
                    <a:pt x="10442003" y="142443"/>
                  </a:lnTo>
                  <a:lnTo>
                    <a:pt x="10431831" y="140500"/>
                  </a:lnTo>
                  <a:lnTo>
                    <a:pt x="10414749" y="140220"/>
                  </a:lnTo>
                  <a:lnTo>
                    <a:pt x="10397871" y="140500"/>
                  </a:lnTo>
                  <a:lnTo>
                    <a:pt x="10363810" y="168910"/>
                  </a:lnTo>
                  <a:lnTo>
                    <a:pt x="10357904" y="212979"/>
                  </a:lnTo>
                  <a:lnTo>
                    <a:pt x="10357904" y="219049"/>
                  </a:lnTo>
                  <a:lnTo>
                    <a:pt x="10363810" y="263118"/>
                  </a:lnTo>
                  <a:lnTo>
                    <a:pt x="10397871" y="291528"/>
                  </a:lnTo>
                  <a:lnTo>
                    <a:pt x="10414749" y="291807"/>
                  </a:lnTo>
                  <a:lnTo>
                    <a:pt x="10431831" y="291528"/>
                  </a:lnTo>
                  <a:lnTo>
                    <a:pt x="10442003" y="289585"/>
                  </a:lnTo>
                  <a:lnTo>
                    <a:pt x="10449306" y="284302"/>
                  </a:lnTo>
                  <a:lnTo>
                    <a:pt x="10456824" y="275132"/>
                  </a:lnTo>
                  <a:lnTo>
                    <a:pt x="10457751" y="274002"/>
                  </a:lnTo>
                  <a:lnTo>
                    <a:pt x="10471417" y="235915"/>
                  </a:lnTo>
                  <a:lnTo>
                    <a:pt x="10471594" y="219049"/>
                  </a:lnTo>
                  <a:lnTo>
                    <a:pt x="10471594" y="21297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182815" y="7581427"/>
              <a:ext cx="168910" cy="274955"/>
            </a:xfrm>
            <a:custGeom>
              <a:avLst/>
              <a:gdLst/>
              <a:ahLst/>
              <a:cxnLst/>
              <a:rect l="l" t="t" r="r" b="b"/>
              <a:pathLst>
                <a:path w="168910" h="274954">
                  <a:moveTo>
                    <a:pt x="86245" y="274754"/>
                  </a:moveTo>
                  <a:lnTo>
                    <a:pt x="71987" y="274754"/>
                  </a:lnTo>
                  <a:lnTo>
                    <a:pt x="62914" y="273498"/>
                  </a:lnTo>
                  <a:lnTo>
                    <a:pt x="24330" y="248084"/>
                  </a:lnTo>
                  <a:lnTo>
                    <a:pt x="5089" y="208158"/>
                  </a:lnTo>
                  <a:lnTo>
                    <a:pt x="133" y="175463"/>
                  </a:lnTo>
                  <a:lnTo>
                    <a:pt x="71" y="171881"/>
                  </a:lnTo>
                  <a:lnTo>
                    <a:pt x="0" y="140408"/>
                  </a:lnTo>
                  <a:lnTo>
                    <a:pt x="455" y="133101"/>
                  </a:lnTo>
                  <a:lnTo>
                    <a:pt x="569" y="131277"/>
                  </a:lnTo>
                  <a:lnTo>
                    <a:pt x="10524" y="84694"/>
                  </a:lnTo>
                  <a:lnTo>
                    <a:pt x="27125" y="50213"/>
                  </a:lnTo>
                  <a:lnTo>
                    <a:pt x="62938" y="13642"/>
                  </a:lnTo>
                  <a:lnTo>
                    <a:pt x="115046" y="0"/>
                  </a:lnTo>
                  <a:lnTo>
                    <a:pt x="124521" y="0"/>
                  </a:lnTo>
                  <a:lnTo>
                    <a:pt x="143469" y="3410"/>
                  </a:lnTo>
                  <a:lnTo>
                    <a:pt x="152565" y="7958"/>
                  </a:lnTo>
                  <a:lnTo>
                    <a:pt x="154459" y="9095"/>
                  </a:lnTo>
                  <a:lnTo>
                    <a:pt x="153702" y="10990"/>
                  </a:lnTo>
                  <a:lnTo>
                    <a:pt x="149479" y="20843"/>
                  </a:lnTo>
                  <a:lnTo>
                    <a:pt x="113531" y="20843"/>
                  </a:lnTo>
                  <a:lnTo>
                    <a:pt x="98549" y="21086"/>
                  </a:lnTo>
                  <a:lnTo>
                    <a:pt x="57464" y="45790"/>
                  </a:lnTo>
                  <a:lnTo>
                    <a:pt x="38305" y="79204"/>
                  </a:lnTo>
                  <a:lnTo>
                    <a:pt x="26341" y="120933"/>
                  </a:lnTo>
                  <a:lnTo>
                    <a:pt x="24851" y="141735"/>
                  </a:lnTo>
                  <a:lnTo>
                    <a:pt x="46956" y="141735"/>
                  </a:lnTo>
                  <a:lnTo>
                    <a:pt x="41671" y="145859"/>
                  </a:lnTo>
                  <a:lnTo>
                    <a:pt x="35628" y="152322"/>
                  </a:lnTo>
                  <a:lnTo>
                    <a:pt x="30971" y="161024"/>
                  </a:lnTo>
                  <a:lnTo>
                    <a:pt x="25230" y="175463"/>
                  </a:lnTo>
                  <a:lnTo>
                    <a:pt x="27451" y="198335"/>
                  </a:lnTo>
                  <a:lnTo>
                    <a:pt x="44558" y="234014"/>
                  </a:lnTo>
                  <a:lnTo>
                    <a:pt x="85487" y="253531"/>
                  </a:lnTo>
                  <a:lnTo>
                    <a:pt x="142664" y="253531"/>
                  </a:lnTo>
                  <a:lnTo>
                    <a:pt x="139514" y="256122"/>
                  </a:lnTo>
                  <a:lnTo>
                    <a:pt x="128500" y="263006"/>
                  </a:lnTo>
                  <a:lnTo>
                    <a:pt x="117288" y="269584"/>
                  </a:lnTo>
                  <a:lnTo>
                    <a:pt x="109149" y="273001"/>
                  </a:lnTo>
                  <a:lnTo>
                    <a:pt x="100122" y="274357"/>
                  </a:lnTo>
                  <a:lnTo>
                    <a:pt x="86245" y="274754"/>
                  </a:lnTo>
                  <a:close/>
                </a:path>
                <a:path w="168910" h="274954">
                  <a:moveTo>
                    <a:pt x="146122" y="29180"/>
                  </a:moveTo>
                  <a:lnTo>
                    <a:pt x="143469" y="28043"/>
                  </a:lnTo>
                  <a:lnTo>
                    <a:pt x="136269" y="23875"/>
                  </a:lnTo>
                  <a:lnTo>
                    <a:pt x="121110" y="20843"/>
                  </a:lnTo>
                  <a:lnTo>
                    <a:pt x="149479" y="20843"/>
                  </a:lnTo>
                  <a:lnTo>
                    <a:pt x="146880" y="26906"/>
                  </a:lnTo>
                  <a:lnTo>
                    <a:pt x="146122" y="29180"/>
                  </a:lnTo>
                  <a:close/>
                </a:path>
                <a:path w="168910" h="274954">
                  <a:moveTo>
                    <a:pt x="46956" y="141735"/>
                  </a:moveTo>
                  <a:lnTo>
                    <a:pt x="24851" y="141735"/>
                  </a:lnTo>
                  <a:lnTo>
                    <a:pt x="31907" y="131277"/>
                  </a:lnTo>
                  <a:lnTo>
                    <a:pt x="63563" y="107775"/>
                  </a:lnTo>
                  <a:lnTo>
                    <a:pt x="92687" y="103459"/>
                  </a:lnTo>
                  <a:lnTo>
                    <a:pt x="105987" y="103619"/>
                  </a:lnTo>
                  <a:lnTo>
                    <a:pt x="106883" y="103619"/>
                  </a:lnTo>
                  <a:lnTo>
                    <a:pt x="115305" y="104738"/>
                  </a:lnTo>
                  <a:lnTo>
                    <a:pt x="115795" y="104738"/>
                  </a:lnTo>
                  <a:lnTo>
                    <a:pt x="123677" y="108095"/>
                  </a:lnTo>
                  <a:lnTo>
                    <a:pt x="133806" y="114449"/>
                  </a:lnTo>
                  <a:lnTo>
                    <a:pt x="143694" y="121093"/>
                  </a:lnTo>
                  <a:lnTo>
                    <a:pt x="148605" y="125439"/>
                  </a:lnTo>
                  <a:lnTo>
                    <a:pt x="90034" y="125439"/>
                  </a:lnTo>
                  <a:lnTo>
                    <a:pt x="77283" y="125637"/>
                  </a:lnTo>
                  <a:lnTo>
                    <a:pt x="69025" y="127026"/>
                  </a:lnTo>
                  <a:lnTo>
                    <a:pt x="61656" y="130795"/>
                  </a:lnTo>
                  <a:lnTo>
                    <a:pt x="51569" y="138134"/>
                  </a:lnTo>
                  <a:lnTo>
                    <a:pt x="46956" y="141735"/>
                  </a:lnTo>
                  <a:close/>
                </a:path>
                <a:path w="168910" h="274954">
                  <a:moveTo>
                    <a:pt x="142664" y="253531"/>
                  </a:moveTo>
                  <a:lnTo>
                    <a:pt x="85487" y="253531"/>
                  </a:lnTo>
                  <a:lnTo>
                    <a:pt x="96207" y="253386"/>
                  </a:lnTo>
                  <a:lnTo>
                    <a:pt x="103038" y="252371"/>
                  </a:lnTo>
                  <a:lnTo>
                    <a:pt x="137027" y="219234"/>
                  </a:lnTo>
                  <a:lnTo>
                    <a:pt x="143906" y="196141"/>
                  </a:lnTo>
                  <a:lnTo>
                    <a:pt x="143859" y="185316"/>
                  </a:lnTo>
                  <a:lnTo>
                    <a:pt x="143613" y="175463"/>
                  </a:lnTo>
                  <a:lnTo>
                    <a:pt x="143516" y="171881"/>
                  </a:lnTo>
                  <a:lnTo>
                    <a:pt x="143392" y="167295"/>
                  </a:lnTo>
                  <a:lnTo>
                    <a:pt x="119186" y="131754"/>
                  </a:lnTo>
                  <a:lnTo>
                    <a:pt x="103451" y="125637"/>
                  </a:lnTo>
                  <a:lnTo>
                    <a:pt x="101570" y="125637"/>
                  </a:lnTo>
                  <a:lnTo>
                    <a:pt x="90034" y="125439"/>
                  </a:lnTo>
                  <a:lnTo>
                    <a:pt x="148605" y="125439"/>
                  </a:lnTo>
                  <a:lnTo>
                    <a:pt x="149675" y="126386"/>
                  </a:lnTo>
                  <a:lnTo>
                    <a:pt x="167368" y="163099"/>
                  </a:lnTo>
                  <a:lnTo>
                    <a:pt x="168532" y="200964"/>
                  </a:lnTo>
                  <a:lnTo>
                    <a:pt x="167588" y="209840"/>
                  </a:lnTo>
                  <a:lnTo>
                    <a:pt x="146264" y="250571"/>
                  </a:lnTo>
                  <a:lnTo>
                    <a:pt x="142664" y="253531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182654" y="7581427"/>
              <a:ext cx="168910" cy="274955"/>
            </a:xfrm>
            <a:custGeom>
              <a:avLst/>
              <a:gdLst/>
              <a:ahLst/>
              <a:cxnLst/>
              <a:rect l="l" t="t" r="r" b="b"/>
              <a:pathLst>
                <a:path w="168910" h="274954">
                  <a:moveTo>
                    <a:pt x="25012" y="141735"/>
                  </a:moveTo>
                  <a:lnTo>
                    <a:pt x="53624" y="113691"/>
                  </a:lnTo>
                  <a:lnTo>
                    <a:pt x="92847" y="103459"/>
                  </a:lnTo>
                  <a:lnTo>
                    <a:pt x="133966" y="114449"/>
                  </a:lnTo>
                  <a:lnTo>
                    <a:pt x="159736" y="144009"/>
                  </a:lnTo>
                  <a:lnTo>
                    <a:pt x="168642" y="185316"/>
                  </a:lnTo>
                  <a:lnTo>
                    <a:pt x="168692" y="200964"/>
                  </a:lnTo>
                  <a:lnTo>
                    <a:pt x="167623" y="211015"/>
                  </a:lnTo>
                  <a:lnTo>
                    <a:pt x="146424" y="250571"/>
                  </a:lnTo>
                  <a:lnTo>
                    <a:pt x="109309" y="273001"/>
                  </a:lnTo>
                  <a:lnTo>
                    <a:pt x="72297" y="274774"/>
                  </a:lnTo>
                  <a:lnTo>
                    <a:pt x="63075" y="273498"/>
                  </a:lnTo>
                  <a:lnTo>
                    <a:pt x="24491" y="248084"/>
                  </a:lnTo>
                  <a:lnTo>
                    <a:pt x="5249" y="208158"/>
                  </a:lnTo>
                  <a:lnTo>
                    <a:pt x="0" y="158409"/>
                  </a:lnTo>
                  <a:lnTo>
                    <a:pt x="103" y="141317"/>
                  </a:lnTo>
                  <a:lnTo>
                    <a:pt x="6631" y="101374"/>
                  </a:lnTo>
                  <a:lnTo>
                    <a:pt x="19075" y="63909"/>
                  </a:lnTo>
                  <a:lnTo>
                    <a:pt x="42278" y="28446"/>
                  </a:lnTo>
                  <a:lnTo>
                    <a:pt x="76170" y="5755"/>
                  </a:lnTo>
                  <a:lnTo>
                    <a:pt x="115207" y="0"/>
                  </a:lnTo>
                  <a:lnTo>
                    <a:pt x="124681" y="0"/>
                  </a:lnTo>
                  <a:lnTo>
                    <a:pt x="134155" y="1705"/>
                  </a:lnTo>
                  <a:lnTo>
                    <a:pt x="143630" y="3410"/>
                  </a:lnTo>
                  <a:lnTo>
                    <a:pt x="152725" y="7958"/>
                  </a:lnTo>
                  <a:lnTo>
                    <a:pt x="154620" y="9095"/>
                  </a:lnTo>
                  <a:lnTo>
                    <a:pt x="153862" y="10990"/>
                  </a:lnTo>
                  <a:lnTo>
                    <a:pt x="147040" y="26906"/>
                  </a:lnTo>
                  <a:lnTo>
                    <a:pt x="146282" y="29180"/>
                  </a:lnTo>
                  <a:lnTo>
                    <a:pt x="143630" y="28043"/>
                  </a:lnTo>
                  <a:lnTo>
                    <a:pt x="136429" y="23875"/>
                  </a:lnTo>
                  <a:lnTo>
                    <a:pt x="128850" y="22359"/>
                  </a:lnTo>
                  <a:lnTo>
                    <a:pt x="121270" y="20843"/>
                  </a:lnTo>
                  <a:lnTo>
                    <a:pt x="113691" y="20843"/>
                  </a:lnTo>
                  <a:lnTo>
                    <a:pt x="98710" y="21086"/>
                  </a:lnTo>
                  <a:lnTo>
                    <a:pt x="57624" y="45790"/>
                  </a:lnTo>
                  <a:lnTo>
                    <a:pt x="38465" y="79204"/>
                  </a:lnTo>
                  <a:lnTo>
                    <a:pt x="26501" y="120933"/>
                  </a:lnTo>
                  <a:lnTo>
                    <a:pt x="25012" y="141735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4098" y="7702918"/>
              <a:ext cx="126619" cy="13598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402268" y="7823968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9938" y="41686"/>
                  </a:moveTo>
                  <a:lnTo>
                    <a:pt x="12127" y="41686"/>
                  </a:lnTo>
                  <a:lnTo>
                    <a:pt x="0" y="29559"/>
                  </a:lnTo>
                  <a:lnTo>
                    <a:pt x="0" y="11748"/>
                  </a:lnTo>
                  <a:lnTo>
                    <a:pt x="12127" y="0"/>
                  </a:lnTo>
                  <a:lnTo>
                    <a:pt x="29938" y="0"/>
                  </a:lnTo>
                  <a:lnTo>
                    <a:pt x="41686" y="11748"/>
                  </a:lnTo>
                  <a:lnTo>
                    <a:pt x="41686" y="29559"/>
                  </a:lnTo>
                  <a:lnTo>
                    <a:pt x="29938" y="416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402268" y="7823968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1222" y="41686"/>
                  </a:moveTo>
                  <a:lnTo>
                    <a:pt x="12127" y="41686"/>
                  </a:lnTo>
                  <a:lnTo>
                    <a:pt x="6063" y="35623"/>
                  </a:lnTo>
                  <a:lnTo>
                    <a:pt x="0" y="29559"/>
                  </a:lnTo>
                  <a:lnTo>
                    <a:pt x="0" y="20464"/>
                  </a:lnTo>
                  <a:lnTo>
                    <a:pt x="0" y="11748"/>
                  </a:lnTo>
                  <a:lnTo>
                    <a:pt x="6063" y="5874"/>
                  </a:lnTo>
                  <a:lnTo>
                    <a:pt x="12127" y="0"/>
                  </a:lnTo>
                  <a:lnTo>
                    <a:pt x="21222" y="0"/>
                  </a:lnTo>
                  <a:lnTo>
                    <a:pt x="29938" y="0"/>
                  </a:lnTo>
                  <a:lnTo>
                    <a:pt x="35812" y="5874"/>
                  </a:lnTo>
                  <a:lnTo>
                    <a:pt x="41686" y="11748"/>
                  </a:lnTo>
                  <a:lnTo>
                    <a:pt x="41686" y="20464"/>
                  </a:lnTo>
                  <a:lnTo>
                    <a:pt x="41686" y="29559"/>
                  </a:lnTo>
                  <a:lnTo>
                    <a:pt x="35812" y="35623"/>
                  </a:lnTo>
                  <a:lnTo>
                    <a:pt x="29938" y="41686"/>
                  </a:lnTo>
                  <a:lnTo>
                    <a:pt x="21222" y="41686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607983" y="7554900"/>
              <a:ext cx="11645265" cy="360045"/>
            </a:xfrm>
            <a:custGeom>
              <a:avLst/>
              <a:gdLst/>
              <a:ahLst/>
              <a:cxnLst/>
              <a:rect l="l" t="t" r="r" b="b"/>
              <a:pathLst>
                <a:path w="11645265" h="360045">
                  <a:moveTo>
                    <a:pt x="261772" y="169786"/>
                  </a:moveTo>
                  <a:lnTo>
                    <a:pt x="261708" y="166751"/>
                  </a:lnTo>
                  <a:lnTo>
                    <a:pt x="261391" y="162585"/>
                  </a:lnTo>
                  <a:lnTo>
                    <a:pt x="261366" y="162090"/>
                  </a:lnTo>
                  <a:lnTo>
                    <a:pt x="257606" y="146672"/>
                  </a:lnTo>
                  <a:lnTo>
                    <a:pt x="244335" y="149326"/>
                  </a:lnTo>
                  <a:lnTo>
                    <a:pt x="220891" y="151612"/>
                  </a:lnTo>
                  <a:lnTo>
                    <a:pt x="221157" y="151612"/>
                  </a:lnTo>
                  <a:lnTo>
                    <a:pt x="213004" y="152260"/>
                  </a:lnTo>
                  <a:lnTo>
                    <a:pt x="205244" y="152654"/>
                  </a:lnTo>
                  <a:lnTo>
                    <a:pt x="193179" y="153111"/>
                  </a:lnTo>
                  <a:lnTo>
                    <a:pt x="185978" y="153492"/>
                  </a:lnTo>
                  <a:lnTo>
                    <a:pt x="158813" y="154597"/>
                  </a:lnTo>
                  <a:lnTo>
                    <a:pt x="134327" y="155219"/>
                  </a:lnTo>
                  <a:lnTo>
                    <a:pt x="95199" y="155219"/>
                  </a:lnTo>
                  <a:lnTo>
                    <a:pt x="89725" y="155003"/>
                  </a:lnTo>
                  <a:lnTo>
                    <a:pt x="83273" y="154597"/>
                  </a:lnTo>
                  <a:lnTo>
                    <a:pt x="83642" y="154597"/>
                  </a:lnTo>
                  <a:lnTo>
                    <a:pt x="83527" y="154393"/>
                  </a:lnTo>
                  <a:lnTo>
                    <a:pt x="79870" y="147802"/>
                  </a:lnTo>
                  <a:lnTo>
                    <a:pt x="79870" y="58750"/>
                  </a:lnTo>
                  <a:lnTo>
                    <a:pt x="223494" y="54952"/>
                  </a:lnTo>
                  <a:lnTo>
                    <a:pt x="243205" y="54571"/>
                  </a:lnTo>
                  <a:lnTo>
                    <a:pt x="259118" y="54571"/>
                  </a:lnTo>
                  <a:lnTo>
                    <a:pt x="258356" y="50406"/>
                  </a:lnTo>
                  <a:lnTo>
                    <a:pt x="258356" y="46240"/>
                  </a:lnTo>
                  <a:lnTo>
                    <a:pt x="257987" y="44729"/>
                  </a:lnTo>
                  <a:lnTo>
                    <a:pt x="257340" y="38963"/>
                  </a:lnTo>
                  <a:lnTo>
                    <a:pt x="257225" y="37896"/>
                  </a:lnTo>
                  <a:lnTo>
                    <a:pt x="257149" y="37211"/>
                  </a:lnTo>
                  <a:lnTo>
                    <a:pt x="257048" y="36309"/>
                  </a:lnTo>
                  <a:lnTo>
                    <a:pt x="256946" y="35382"/>
                  </a:lnTo>
                  <a:lnTo>
                    <a:pt x="256844" y="34493"/>
                  </a:lnTo>
                  <a:lnTo>
                    <a:pt x="256451" y="32524"/>
                  </a:lnTo>
                  <a:lnTo>
                    <a:pt x="256159" y="32524"/>
                  </a:lnTo>
                  <a:lnTo>
                    <a:pt x="253441" y="31838"/>
                  </a:lnTo>
                  <a:lnTo>
                    <a:pt x="252298" y="31838"/>
                  </a:lnTo>
                  <a:lnTo>
                    <a:pt x="241642" y="33020"/>
                  </a:lnTo>
                  <a:lnTo>
                    <a:pt x="216382" y="35382"/>
                  </a:lnTo>
                  <a:lnTo>
                    <a:pt x="209092" y="35915"/>
                  </a:lnTo>
                  <a:lnTo>
                    <a:pt x="200672" y="36309"/>
                  </a:lnTo>
                  <a:lnTo>
                    <a:pt x="136601" y="38658"/>
                  </a:lnTo>
                  <a:lnTo>
                    <a:pt x="136969" y="38658"/>
                  </a:lnTo>
                  <a:lnTo>
                    <a:pt x="126784" y="38963"/>
                  </a:lnTo>
                  <a:lnTo>
                    <a:pt x="75793" y="38963"/>
                  </a:lnTo>
                  <a:lnTo>
                    <a:pt x="55994" y="37896"/>
                  </a:lnTo>
                  <a:lnTo>
                    <a:pt x="51447" y="37896"/>
                  </a:lnTo>
                  <a:lnTo>
                    <a:pt x="49174" y="41313"/>
                  </a:lnTo>
                  <a:lnTo>
                    <a:pt x="52197" y="47371"/>
                  </a:lnTo>
                  <a:lnTo>
                    <a:pt x="55994" y="66700"/>
                  </a:lnTo>
                  <a:lnTo>
                    <a:pt x="56070" y="151612"/>
                  </a:lnTo>
                  <a:lnTo>
                    <a:pt x="56172" y="152654"/>
                  </a:lnTo>
                  <a:lnTo>
                    <a:pt x="56248" y="153492"/>
                  </a:lnTo>
                  <a:lnTo>
                    <a:pt x="56362" y="154774"/>
                  </a:lnTo>
                  <a:lnTo>
                    <a:pt x="56413" y="155219"/>
                  </a:lnTo>
                  <a:lnTo>
                    <a:pt x="56654" y="157848"/>
                  </a:lnTo>
                  <a:lnTo>
                    <a:pt x="58229" y="162090"/>
                  </a:lnTo>
                  <a:lnTo>
                    <a:pt x="61302" y="166751"/>
                  </a:lnTo>
                  <a:lnTo>
                    <a:pt x="66598" y="174332"/>
                  </a:lnTo>
                  <a:lnTo>
                    <a:pt x="220205" y="171297"/>
                  </a:lnTo>
                  <a:lnTo>
                    <a:pt x="259118" y="171297"/>
                  </a:lnTo>
                  <a:lnTo>
                    <a:pt x="261772" y="169786"/>
                  </a:lnTo>
                  <a:close/>
                </a:path>
                <a:path w="11645265" h="360045">
                  <a:moveTo>
                    <a:pt x="314833" y="279692"/>
                  </a:moveTo>
                  <a:lnTo>
                    <a:pt x="313334" y="267703"/>
                  </a:lnTo>
                  <a:lnTo>
                    <a:pt x="313270" y="267182"/>
                  </a:lnTo>
                  <a:lnTo>
                    <a:pt x="313194" y="266636"/>
                  </a:lnTo>
                  <a:lnTo>
                    <a:pt x="313105" y="265874"/>
                  </a:lnTo>
                  <a:lnTo>
                    <a:pt x="312978" y="264909"/>
                  </a:lnTo>
                  <a:lnTo>
                    <a:pt x="312928" y="264528"/>
                  </a:lnTo>
                  <a:lnTo>
                    <a:pt x="312826" y="263702"/>
                  </a:lnTo>
                  <a:lnTo>
                    <a:pt x="312737" y="262991"/>
                  </a:lnTo>
                  <a:lnTo>
                    <a:pt x="312559" y="261493"/>
                  </a:lnTo>
                  <a:lnTo>
                    <a:pt x="312178" y="259600"/>
                  </a:lnTo>
                  <a:lnTo>
                    <a:pt x="309905" y="257327"/>
                  </a:lnTo>
                  <a:lnTo>
                    <a:pt x="306108" y="258089"/>
                  </a:lnTo>
                  <a:lnTo>
                    <a:pt x="299212" y="259207"/>
                  </a:lnTo>
                  <a:lnTo>
                    <a:pt x="260832" y="262991"/>
                  </a:lnTo>
                  <a:lnTo>
                    <a:pt x="198958" y="266357"/>
                  </a:lnTo>
                  <a:lnTo>
                    <a:pt x="190157" y="266636"/>
                  </a:lnTo>
                  <a:lnTo>
                    <a:pt x="190703" y="266636"/>
                  </a:lnTo>
                  <a:lnTo>
                    <a:pt x="170446" y="267182"/>
                  </a:lnTo>
                  <a:lnTo>
                    <a:pt x="170548" y="257327"/>
                  </a:lnTo>
                  <a:lnTo>
                    <a:pt x="170815" y="233451"/>
                  </a:lnTo>
                  <a:lnTo>
                    <a:pt x="170891" y="221792"/>
                  </a:lnTo>
                  <a:lnTo>
                    <a:pt x="171577" y="205409"/>
                  </a:lnTo>
                  <a:lnTo>
                    <a:pt x="172339" y="195554"/>
                  </a:lnTo>
                  <a:lnTo>
                    <a:pt x="172339" y="191770"/>
                  </a:lnTo>
                  <a:lnTo>
                    <a:pt x="143154" y="191770"/>
                  </a:lnTo>
                  <a:lnTo>
                    <a:pt x="146189" y="199339"/>
                  </a:lnTo>
                  <a:lnTo>
                    <a:pt x="147320" y="210337"/>
                  </a:lnTo>
                  <a:lnTo>
                    <a:pt x="147980" y="216916"/>
                  </a:lnTo>
                  <a:lnTo>
                    <a:pt x="148323" y="221792"/>
                  </a:lnTo>
                  <a:lnTo>
                    <a:pt x="148437" y="227393"/>
                  </a:lnTo>
                  <a:lnTo>
                    <a:pt x="148463" y="267563"/>
                  </a:lnTo>
                  <a:lnTo>
                    <a:pt x="143459" y="267703"/>
                  </a:lnTo>
                  <a:lnTo>
                    <a:pt x="57658" y="267703"/>
                  </a:lnTo>
                  <a:lnTo>
                    <a:pt x="28041" y="267017"/>
                  </a:lnTo>
                  <a:lnTo>
                    <a:pt x="19037" y="266636"/>
                  </a:lnTo>
                  <a:lnTo>
                    <a:pt x="12026" y="266014"/>
                  </a:lnTo>
                  <a:lnTo>
                    <a:pt x="3314" y="264909"/>
                  </a:lnTo>
                  <a:lnTo>
                    <a:pt x="1422" y="264528"/>
                  </a:lnTo>
                  <a:lnTo>
                    <a:pt x="0" y="267017"/>
                  </a:lnTo>
                  <a:lnTo>
                    <a:pt x="88" y="267563"/>
                  </a:lnTo>
                  <a:lnTo>
                    <a:pt x="165" y="267703"/>
                  </a:lnTo>
                  <a:lnTo>
                    <a:pt x="279" y="267944"/>
                  </a:lnTo>
                  <a:lnTo>
                    <a:pt x="1803" y="274383"/>
                  </a:lnTo>
                  <a:lnTo>
                    <a:pt x="4076" y="283095"/>
                  </a:lnTo>
                  <a:lnTo>
                    <a:pt x="5715" y="287642"/>
                  </a:lnTo>
                  <a:lnTo>
                    <a:pt x="6350" y="289534"/>
                  </a:lnTo>
                  <a:lnTo>
                    <a:pt x="9372" y="291807"/>
                  </a:lnTo>
                  <a:lnTo>
                    <a:pt x="13550" y="291439"/>
                  </a:lnTo>
                  <a:lnTo>
                    <a:pt x="26365" y="290093"/>
                  </a:lnTo>
                  <a:lnTo>
                    <a:pt x="36525" y="289255"/>
                  </a:lnTo>
                  <a:lnTo>
                    <a:pt x="49301" y="288556"/>
                  </a:lnTo>
                  <a:lnTo>
                    <a:pt x="106400" y="286194"/>
                  </a:lnTo>
                  <a:lnTo>
                    <a:pt x="177317" y="284607"/>
                  </a:lnTo>
                  <a:lnTo>
                    <a:pt x="194310" y="284353"/>
                  </a:lnTo>
                  <a:lnTo>
                    <a:pt x="298450" y="284353"/>
                  </a:lnTo>
                  <a:lnTo>
                    <a:pt x="307632" y="284607"/>
                  </a:lnTo>
                  <a:lnTo>
                    <a:pt x="312559" y="284607"/>
                  </a:lnTo>
                  <a:lnTo>
                    <a:pt x="312750" y="284353"/>
                  </a:lnTo>
                  <a:lnTo>
                    <a:pt x="314833" y="281584"/>
                  </a:lnTo>
                  <a:lnTo>
                    <a:pt x="314833" y="279692"/>
                  </a:lnTo>
                  <a:close/>
                </a:path>
                <a:path w="11645265" h="360045">
                  <a:moveTo>
                    <a:pt x="533679" y="216776"/>
                  </a:moveTo>
                  <a:lnTo>
                    <a:pt x="532168" y="211467"/>
                  </a:lnTo>
                  <a:lnTo>
                    <a:pt x="532053" y="211315"/>
                  </a:lnTo>
                  <a:lnTo>
                    <a:pt x="530656" y="209575"/>
                  </a:lnTo>
                  <a:lnTo>
                    <a:pt x="526859" y="204647"/>
                  </a:lnTo>
                  <a:lnTo>
                    <a:pt x="488276" y="165989"/>
                  </a:lnTo>
                  <a:lnTo>
                    <a:pt x="457390" y="137096"/>
                  </a:lnTo>
                  <a:lnTo>
                    <a:pt x="446138" y="126961"/>
                  </a:lnTo>
                  <a:lnTo>
                    <a:pt x="451065" y="116725"/>
                  </a:lnTo>
                  <a:lnTo>
                    <a:pt x="458647" y="98539"/>
                  </a:lnTo>
                  <a:lnTo>
                    <a:pt x="461683" y="90957"/>
                  </a:lnTo>
                  <a:lnTo>
                    <a:pt x="463956" y="84518"/>
                  </a:lnTo>
                  <a:lnTo>
                    <a:pt x="470014" y="66700"/>
                  </a:lnTo>
                  <a:lnTo>
                    <a:pt x="476084" y="49276"/>
                  </a:lnTo>
                  <a:lnTo>
                    <a:pt x="477596" y="43967"/>
                  </a:lnTo>
                  <a:lnTo>
                    <a:pt x="477989" y="40055"/>
                  </a:lnTo>
                  <a:lnTo>
                    <a:pt x="477380" y="40055"/>
                  </a:lnTo>
                  <a:lnTo>
                    <a:pt x="476084" y="39801"/>
                  </a:lnTo>
                  <a:lnTo>
                    <a:pt x="449935" y="33350"/>
                  </a:lnTo>
                  <a:lnTo>
                    <a:pt x="448792" y="32600"/>
                  </a:lnTo>
                  <a:lnTo>
                    <a:pt x="446519" y="34493"/>
                  </a:lnTo>
                  <a:lnTo>
                    <a:pt x="446519" y="43967"/>
                  </a:lnTo>
                  <a:lnTo>
                    <a:pt x="441210" y="71247"/>
                  </a:lnTo>
                  <a:lnTo>
                    <a:pt x="424891" y="118059"/>
                  </a:lnTo>
                  <a:lnTo>
                    <a:pt x="402132" y="160096"/>
                  </a:lnTo>
                  <a:lnTo>
                    <a:pt x="370522" y="199783"/>
                  </a:lnTo>
                  <a:lnTo>
                    <a:pt x="335864" y="229285"/>
                  </a:lnTo>
                  <a:lnTo>
                    <a:pt x="335483" y="229666"/>
                  </a:lnTo>
                  <a:lnTo>
                    <a:pt x="332828" y="231559"/>
                  </a:lnTo>
                  <a:lnTo>
                    <a:pt x="334340" y="233070"/>
                  </a:lnTo>
                  <a:lnTo>
                    <a:pt x="344576" y="241795"/>
                  </a:lnTo>
                  <a:lnTo>
                    <a:pt x="348373" y="244817"/>
                  </a:lnTo>
                  <a:lnTo>
                    <a:pt x="354431" y="242925"/>
                  </a:lnTo>
                  <a:lnTo>
                    <a:pt x="383984" y="218287"/>
                  </a:lnTo>
                  <a:lnTo>
                    <a:pt x="416433" y="177634"/>
                  </a:lnTo>
                  <a:lnTo>
                    <a:pt x="437807" y="143256"/>
                  </a:lnTo>
                  <a:lnTo>
                    <a:pt x="445046" y="149860"/>
                  </a:lnTo>
                  <a:lnTo>
                    <a:pt x="472859" y="179324"/>
                  </a:lnTo>
                  <a:lnTo>
                    <a:pt x="498983" y="211467"/>
                  </a:lnTo>
                  <a:lnTo>
                    <a:pt x="512089" y="233451"/>
                  </a:lnTo>
                  <a:lnTo>
                    <a:pt x="514731" y="231940"/>
                  </a:lnTo>
                  <a:lnTo>
                    <a:pt x="524967" y="225120"/>
                  </a:lnTo>
                  <a:lnTo>
                    <a:pt x="531406" y="219430"/>
                  </a:lnTo>
                  <a:lnTo>
                    <a:pt x="533679" y="216776"/>
                  </a:lnTo>
                  <a:close/>
                </a:path>
                <a:path w="11645265" h="360045">
                  <a:moveTo>
                    <a:pt x="612127" y="8343"/>
                  </a:moveTo>
                  <a:lnTo>
                    <a:pt x="609473" y="8343"/>
                  </a:lnTo>
                  <a:lnTo>
                    <a:pt x="587883" y="7581"/>
                  </a:lnTo>
                  <a:lnTo>
                    <a:pt x="584085" y="7581"/>
                  </a:lnTo>
                  <a:lnTo>
                    <a:pt x="582193" y="9474"/>
                  </a:lnTo>
                  <a:lnTo>
                    <a:pt x="582955" y="11379"/>
                  </a:lnTo>
                  <a:lnTo>
                    <a:pt x="584847" y="15163"/>
                  </a:lnTo>
                  <a:lnTo>
                    <a:pt x="586346" y="34823"/>
                  </a:lnTo>
                  <a:lnTo>
                    <a:pt x="586613" y="39801"/>
                  </a:lnTo>
                  <a:lnTo>
                    <a:pt x="586727" y="98539"/>
                  </a:lnTo>
                  <a:lnTo>
                    <a:pt x="586740" y="109143"/>
                  </a:lnTo>
                  <a:lnTo>
                    <a:pt x="580555" y="109524"/>
                  </a:lnTo>
                  <a:lnTo>
                    <a:pt x="573836" y="109880"/>
                  </a:lnTo>
                  <a:lnTo>
                    <a:pt x="549198" y="110807"/>
                  </a:lnTo>
                  <a:lnTo>
                    <a:pt x="525538" y="110807"/>
                  </a:lnTo>
                  <a:lnTo>
                    <a:pt x="515874" y="110667"/>
                  </a:lnTo>
                  <a:lnTo>
                    <a:pt x="509689" y="109880"/>
                  </a:lnTo>
                  <a:lnTo>
                    <a:pt x="507911" y="109524"/>
                  </a:lnTo>
                  <a:lnTo>
                    <a:pt x="507796" y="109880"/>
                  </a:lnTo>
                  <a:lnTo>
                    <a:pt x="507707" y="110134"/>
                  </a:lnTo>
                  <a:lnTo>
                    <a:pt x="507161" y="111798"/>
                  </a:lnTo>
                  <a:lnTo>
                    <a:pt x="507161" y="112560"/>
                  </a:lnTo>
                  <a:lnTo>
                    <a:pt x="510184" y="130378"/>
                  </a:lnTo>
                  <a:lnTo>
                    <a:pt x="510311" y="130746"/>
                  </a:lnTo>
                  <a:lnTo>
                    <a:pt x="510946" y="132651"/>
                  </a:lnTo>
                  <a:lnTo>
                    <a:pt x="513600" y="134924"/>
                  </a:lnTo>
                  <a:lnTo>
                    <a:pt x="517766" y="134162"/>
                  </a:lnTo>
                  <a:lnTo>
                    <a:pt x="526859" y="133019"/>
                  </a:lnTo>
                  <a:lnTo>
                    <a:pt x="547700" y="130746"/>
                  </a:lnTo>
                  <a:lnTo>
                    <a:pt x="556806" y="129997"/>
                  </a:lnTo>
                  <a:lnTo>
                    <a:pt x="562864" y="129235"/>
                  </a:lnTo>
                  <a:lnTo>
                    <a:pt x="579539" y="128854"/>
                  </a:lnTo>
                  <a:lnTo>
                    <a:pt x="586740" y="128473"/>
                  </a:lnTo>
                  <a:lnTo>
                    <a:pt x="586740" y="329704"/>
                  </a:lnTo>
                  <a:lnTo>
                    <a:pt x="588251" y="329704"/>
                  </a:lnTo>
                  <a:lnTo>
                    <a:pt x="607580" y="328574"/>
                  </a:lnTo>
                  <a:lnTo>
                    <a:pt x="609473" y="328193"/>
                  </a:lnTo>
                  <a:lnTo>
                    <a:pt x="610616" y="325920"/>
                  </a:lnTo>
                  <a:lnTo>
                    <a:pt x="610616" y="128473"/>
                  </a:lnTo>
                  <a:lnTo>
                    <a:pt x="610616" y="110807"/>
                  </a:lnTo>
                  <a:lnTo>
                    <a:pt x="610730" y="40055"/>
                  </a:lnTo>
                  <a:lnTo>
                    <a:pt x="612127" y="11379"/>
                  </a:lnTo>
                  <a:lnTo>
                    <a:pt x="612127" y="8343"/>
                  </a:lnTo>
                  <a:close/>
                </a:path>
                <a:path w="11645265" h="360045">
                  <a:moveTo>
                    <a:pt x="841222" y="68973"/>
                  </a:moveTo>
                  <a:lnTo>
                    <a:pt x="841146" y="68605"/>
                  </a:lnTo>
                  <a:lnTo>
                    <a:pt x="840460" y="64808"/>
                  </a:lnTo>
                  <a:lnTo>
                    <a:pt x="840079" y="60642"/>
                  </a:lnTo>
                  <a:lnTo>
                    <a:pt x="838949" y="52984"/>
                  </a:lnTo>
                  <a:lnTo>
                    <a:pt x="838898" y="52603"/>
                  </a:lnTo>
                  <a:lnTo>
                    <a:pt x="838784" y="51841"/>
                  </a:lnTo>
                  <a:lnTo>
                    <a:pt x="838568" y="50406"/>
                  </a:lnTo>
                  <a:lnTo>
                    <a:pt x="837806" y="47752"/>
                  </a:lnTo>
                  <a:lnTo>
                    <a:pt x="837717" y="47320"/>
                  </a:lnTo>
                  <a:lnTo>
                    <a:pt x="837425" y="45859"/>
                  </a:lnTo>
                  <a:lnTo>
                    <a:pt x="834402" y="44729"/>
                  </a:lnTo>
                  <a:lnTo>
                    <a:pt x="833259" y="45097"/>
                  </a:lnTo>
                  <a:lnTo>
                    <a:pt x="826630" y="46012"/>
                  </a:lnTo>
                  <a:lnTo>
                    <a:pt x="821436" y="46647"/>
                  </a:lnTo>
                  <a:lnTo>
                    <a:pt x="794131" y="49326"/>
                  </a:lnTo>
                  <a:lnTo>
                    <a:pt x="786599" y="49961"/>
                  </a:lnTo>
                  <a:lnTo>
                    <a:pt x="779576" y="50406"/>
                  </a:lnTo>
                  <a:lnTo>
                    <a:pt x="779792" y="50406"/>
                  </a:lnTo>
                  <a:lnTo>
                    <a:pt x="744931" y="52260"/>
                  </a:lnTo>
                  <a:lnTo>
                    <a:pt x="725703" y="52984"/>
                  </a:lnTo>
                  <a:lnTo>
                    <a:pt x="707415" y="52984"/>
                  </a:lnTo>
                  <a:lnTo>
                    <a:pt x="702983" y="52819"/>
                  </a:lnTo>
                  <a:lnTo>
                    <a:pt x="687895" y="51841"/>
                  </a:lnTo>
                  <a:lnTo>
                    <a:pt x="679831" y="51841"/>
                  </a:lnTo>
                  <a:lnTo>
                    <a:pt x="678256" y="54203"/>
                  </a:lnTo>
                  <a:lnTo>
                    <a:pt x="678637" y="54952"/>
                  </a:lnTo>
                  <a:lnTo>
                    <a:pt x="680161" y="61404"/>
                  </a:lnTo>
                  <a:lnTo>
                    <a:pt x="681672" y="66319"/>
                  </a:lnTo>
                  <a:lnTo>
                    <a:pt x="683183" y="70497"/>
                  </a:lnTo>
                  <a:lnTo>
                    <a:pt x="683183" y="70878"/>
                  </a:lnTo>
                  <a:lnTo>
                    <a:pt x="683564" y="71247"/>
                  </a:lnTo>
                  <a:lnTo>
                    <a:pt x="684326" y="73152"/>
                  </a:lnTo>
                  <a:lnTo>
                    <a:pt x="686600" y="75806"/>
                  </a:lnTo>
                  <a:lnTo>
                    <a:pt x="726770" y="72009"/>
                  </a:lnTo>
                  <a:lnTo>
                    <a:pt x="774446" y="69405"/>
                  </a:lnTo>
                  <a:lnTo>
                    <a:pt x="800290" y="68605"/>
                  </a:lnTo>
                  <a:lnTo>
                    <a:pt x="828713" y="68605"/>
                  </a:lnTo>
                  <a:lnTo>
                    <a:pt x="835914" y="68973"/>
                  </a:lnTo>
                  <a:lnTo>
                    <a:pt x="841222" y="68973"/>
                  </a:lnTo>
                  <a:close/>
                </a:path>
                <a:path w="11645265" h="360045">
                  <a:moveTo>
                    <a:pt x="853719" y="211086"/>
                  </a:moveTo>
                  <a:lnTo>
                    <a:pt x="853681" y="207683"/>
                  </a:lnTo>
                  <a:lnTo>
                    <a:pt x="853363" y="204647"/>
                  </a:lnTo>
                  <a:lnTo>
                    <a:pt x="852589" y="197446"/>
                  </a:lnTo>
                  <a:lnTo>
                    <a:pt x="851827" y="194424"/>
                  </a:lnTo>
                  <a:lnTo>
                    <a:pt x="849172" y="195554"/>
                  </a:lnTo>
                  <a:lnTo>
                    <a:pt x="835660" y="198894"/>
                  </a:lnTo>
                  <a:lnTo>
                    <a:pt x="826350" y="200952"/>
                  </a:lnTo>
                  <a:lnTo>
                    <a:pt x="816876" y="202590"/>
                  </a:lnTo>
                  <a:lnTo>
                    <a:pt x="802944" y="204647"/>
                  </a:lnTo>
                  <a:lnTo>
                    <a:pt x="807872" y="131889"/>
                  </a:lnTo>
                  <a:lnTo>
                    <a:pt x="808621" y="122796"/>
                  </a:lnTo>
                  <a:lnTo>
                    <a:pt x="809383" y="110667"/>
                  </a:lnTo>
                  <a:lnTo>
                    <a:pt x="810907" y="97777"/>
                  </a:lnTo>
                  <a:lnTo>
                    <a:pt x="810996" y="96443"/>
                  </a:lnTo>
                  <a:lnTo>
                    <a:pt x="811657" y="87553"/>
                  </a:lnTo>
                  <a:lnTo>
                    <a:pt x="811745" y="87172"/>
                  </a:lnTo>
                  <a:lnTo>
                    <a:pt x="812419" y="84137"/>
                  </a:lnTo>
                  <a:lnTo>
                    <a:pt x="809764" y="83756"/>
                  </a:lnTo>
                  <a:lnTo>
                    <a:pt x="809002" y="83756"/>
                  </a:lnTo>
                  <a:lnTo>
                    <a:pt x="787400" y="82994"/>
                  </a:lnTo>
                  <a:lnTo>
                    <a:pt x="780961" y="82994"/>
                  </a:lnTo>
                  <a:lnTo>
                    <a:pt x="782485" y="86410"/>
                  </a:lnTo>
                  <a:lnTo>
                    <a:pt x="784377" y="90195"/>
                  </a:lnTo>
                  <a:lnTo>
                    <a:pt x="784428" y="90957"/>
                  </a:lnTo>
                  <a:lnTo>
                    <a:pt x="785863" y="109550"/>
                  </a:lnTo>
                  <a:lnTo>
                    <a:pt x="785939" y="120015"/>
                  </a:lnTo>
                  <a:lnTo>
                    <a:pt x="785507" y="128092"/>
                  </a:lnTo>
                  <a:lnTo>
                    <a:pt x="784707" y="149110"/>
                  </a:lnTo>
                  <a:lnTo>
                    <a:pt x="784288" y="157226"/>
                  </a:lnTo>
                  <a:lnTo>
                    <a:pt x="782916" y="180987"/>
                  </a:lnTo>
                  <a:lnTo>
                    <a:pt x="782485" y="189395"/>
                  </a:lnTo>
                  <a:lnTo>
                    <a:pt x="749109" y="210616"/>
                  </a:lnTo>
                  <a:lnTo>
                    <a:pt x="736244" y="211086"/>
                  </a:lnTo>
                  <a:lnTo>
                    <a:pt x="736269" y="204647"/>
                  </a:lnTo>
                  <a:lnTo>
                    <a:pt x="736396" y="180987"/>
                  </a:lnTo>
                  <a:lnTo>
                    <a:pt x="736511" y="157226"/>
                  </a:lnTo>
                  <a:lnTo>
                    <a:pt x="736574" y="143256"/>
                  </a:lnTo>
                  <a:lnTo>
                    <a:pt x="736701" y="96443"/>
                  </a:lnTo>
                  <a:lnTo>
                    <a:pt x="737006" y="90957"/>
                  </a:lnTo>
                  <a:lnTo>
                    <a:pt x="737006" y="87553"/>
                  </a:lnTo>
                  <a:lnTo>
                    <a:pt x="734733" y="87172"/>
                  </a:lnTo>
                  <a:lnTo>
                    <a:pt x="708583" y="87172"/>
                  </a:lnTo>
                  <a:lnTo>
                    <a:pt x="706678" y="89065"/>
                  </a:lnTo>
                  <a:lnTo>
                    <a:pt x="707440" y="90957"/>
                  </a:lnTo>
                  <a:lnTo>
                    <a:pt x="710107" y="96443"/>
                  </a:lnTo>
                  <a:lnTo>
                    <a:pt x="711657" y="102133"/>
                  </a:lnTo>
                  <a:lnTo>
                    <a:pt x="714540" y="140462"/>
                  </a:lnTo>
                  <a:lnTo>
                    <a:pt x="714781" y="145910"/>
                  </a:lnTo>
                  <a:lnTo>
                    <a:pt x="714908" y="148844"/>
                  </a:lnTo>
                  <a:lnTo>
                    <a:pt x="714908" y="149110"/>
                  </a:lnTo>
                  <a:lnTo>
                    <a:pt x="715086" y="157226"/>
                  </a:lnTo>
                  <a:lnTo>
                    <a:pt x="715327" y="180987"/>
                  </a:lnTo>
                  <a:lnTo>
                    <a:pt x="715454" y="188328"/>
                  </a:lnTo>
                  <a:lnTo>
                    <a:pt x="715467" y="189395"/>
                  </a:lnTo>
                  <a:lnTo>
                    <a:pt x="716153" y="211467"/>
                  </a:lnTo>
                  <a:lnTo>
                    <a:pt x="700620" y="211848"/>
                  </a:lnTo>
                  <a:lnTo>
                    <a:pt x="681672" y="210337"/>
                  </a:lnTo>
                  <a:lnTo>
                    <a:pt x="675614" y="209575"/>
                  </a:lnTo>
                  <a:lnTo>
                    <a:pt x="673709" y="209194"/>
                  </a:lnTo>
                  <a:lnTo>
                    <a:pt x="672198" y="211467"/>
                  </a:lnTo>
                  <a:lnTo>
                    <a:pt x="672579" y="212229"/>
                  </a:lnTo>
                  <a:lnTo>
                    <a:pt x="674090" y="218668"/>
                  </a:lnTo>
                  <a:lnTo>
                    <a:pt x="675982" y="225869"/>
                  </a:lnTo>
                  <a:lnTo>
                    <a:pt x="676059" y="226060"/>
                  </a:lnTo>
                  <a:lnTo>
                    <a:pt x="677506" y="230035"/>
                  </a:lnTo>
                  <a:lnTo>
                    <a:pt x="678637" y="233070"/>
                  </a:lnTo>
                  <a:lnTo>
                    <a:pt x="680910" y="234213"/>
                  </a:lnTo>
                  <a:lnTo>
                    <a:pt x="685088" y="234213"/>
                  </a:lnTo>
                  <a:lnTo>
                    <a:pt x="723734" y="230797"/>
                  </a:lnTo>
                  <a:lnTo>
                    <a:pt x="737387" y="230035"/>
                  </a:lnTo>
                  <a:lnTo>
                    <a:pt x="792441" y="224586"/>
                  </a:lnTo>
                  <a:lnTo>
                    <a:pt x="831710" y="218668"/>
                  </a:lnTo>
                  <a:lnTo>
                    <a:pt x="853719" y="211467"/>
                  </a:lnTo>
                  <a:lnTo>
                    <a:pt x="853719" y="211086"/>
                  </a:lnTo>
                  <a:close/>
                </a:path>
                <a:path w="11645265" h="360045">
                  <a:moveTo>
                    <a:pt x="901103" y="18580"/>
                  </a:moveTo>
                  <a:lnTo>
                    <a:pt x="899198" y="17818"/>
                  </a:lnTo>
                  <a:lnTo>
                    <a:pt x="876846" y="17437"/>
                  </a:lnTo>
                  <a:lnTo>
                    <a:pt x="875322" y="17437"/>
                  </a:lnTo>
                  <a:lnTo>
                    <a:pt x="873429" y="19329"/>
                  </a:lnTo>
                  <a:lnTo>
                    <a:pt x="874191" y="21234"/>
                  </a:lnTo>
                  <a:lnTo>
                    <a:pt x="876084" y="25019"/>
                  </a:lnTo>
                  <a:lnTo>
                    <a:pt x="877277" y="44386"/>
                  </a:lnTo>
                  <a:lnTo>
                    <a:pt x="877379" y="46647"/>
                  </a:lnTo>
                  <a:lnTo>
                    <a:pt x="877506" y="49555"/>
                  </a:lnTo>
                  <a:lnTo>
                    <a:pt x="877595" y="123545"/>
                  </a:lnTo>
                  <a:lnTo>
                    <a:pt x="862990" y="124256"/>
                  </a:lnTo>
                  <a:lnTo>
                    <a:pt x="830986" y="125069"/>
                  </a:lnTo>
                  <a:lnTo>
                    <a:pt x="821893" y="123545"/>
                  </a:lnTo>
                  <a:lnTo>
                    <a:pt x="818476" y="123177"/>
                  </a:lnTo>
                  <a:lnTo>
                    <a:pt x="818578" y="123545"/>
                  </a:lnTo>
                  <a:lnTo>
                    <a:pt x="818692" y="123990"/>
                  </a:lnTo>
                  <a:lnTo>
                    <a:pt x="818807" y="124460"/>
                  </a:lnTo>
                  <a:lnTo>
                    <a:pt x="819238" y="126199"/>
                  </a:lnTo>
                  <a:lnTo>
                    <a:pt x="822274" y="142125"/>
                  </a:lnTo>
                  <a:lnTo>
                    <a:pt x="822274" y="142494"/>
                  </a:lnTo>
                  <a:lnTo>
                    <a:pt x="822655" y="142875"/>
                  </a:lnTo>
                  <a:lnTo>
                    <a:pt x="822731" y="143256"/>
                  </a:lnTo>
                  <a:lnTo>
                    <a:pt x="823023" y="144767"/>
                  </a:lnTo>
                  <a:lnTo>
                    <a:pt x="824928" y="146291"/>
                  </a:lnTo>
                  <a:lnTo>
                    <a:pt x="838187" y="145148"/>
                  </a:lnTo>
                  <a:lnTo>
                    <a:pt x="855624" y="143256"/>
                  </a:lnTo>
                  <a:lnTo>
                    <a:pt x="864717" y="142875"/>
                  </a:lnTo>
                  <a:lnTo>
                    <a:pt x="877595" y="142494"/>
                  </a:lnTo>
                  <a:lnTo>
                    <a:pt x="877595" y="319862"/>
                  </a:lnTo>
                  <a:lnTo>
                    <a:pt x="880630" y="319862"/>
                  </a:lnTo>
                  <a:lnTo>
                    <a:pt x="888212" y="319100"/>
                  </a:lnTo>
                  <a:lnTo>
                    <a:pt x="896175" y="318719"/>
                  </a:lnTo>
                  <a:lnTo>
                    <a:pt x="897305" y="318719"/>
                  </a:lnTo>
                  <a:lnTo>
                    <a:pt x="899198" y="318338"/>
                  </a:lnTo>
                  <a:lnTo>
                    <a:pt x="900341" y="316064"/>
                  </a:lnTo>
                  <a:lnTo>
                    <a:pt x="900341" y="142494"/>
                  </a:lnTo>
                  <a:lnTo>
                    <a:pt x="900341" y="125069"/>
                  </a:lnTo>
                  <a:lnTo>
                    <a:pt x="900341" y="31838"/>
                  </a:lnTo>
                  <a:lnTo>
                    <a:pt x="901065" y="21234"/>
                  </a:lnTo>
                  <a:lnTo>
                    <a:pt x="901103" y="18580"/>
                  </a:lnTo>
                  <a:close/>
                </a:path>
                <a:path w="11645265" h="360045">
                  <a:moveTo>
                    <a:pt x="956805" y="8724"/>
                  </a:moveTo>
                  <a:lnTo>
                    <a:pt x="954913" y="7962"/>
                  </a:lnTo>
                  <a:lnTo>
                    <a:pt x="932548" y="7581"/>
                  </a:lnTo>
                  <a:lnTo>
                    <a:pt x="931037" y="7581"/>
                  </a:lnTo>
                  <a:lnTo>
                    <a:pt x="929144" y="9474"/>
                  </a:lnTo>
                  <a:lnTo>
                    <a:pt x="929894" y="11379"/>
                  </a:lnTo>
                  <a:lnTo>
                    <a:pt x="931799" y="15163"/>
                  </a:lnTo>
                  <a:lnTo>
                    <a:pt x="932688" y="34531"/>
                  </a:lnTo>
                  <a:lnTo>
                    <a:pt x="932865" y="39700"/>
                  </a:lnTo>
                  <a:lnTo>
                    <a:pt x="932929" y="329704"/>
                  </a:lnTo>
                  <a:lnTo>
                    <a:pt x="935964" y="329704"/>
                  </a:lnTo>
                  <a:lnTo>
                    <a:pt x="943546" y="328955"/>
                  </a:lnTo>
                  <a:lnTo>
                    <a:pt x="951496" y="328574"/>
                  </a:lnTo>
                  <a:lnTo>
                    <a:pt x="952639" y="328574"/>
                  </a:lnTo>
                  <a:lnTo>
                    <a:pt x="954532" y="328193"/>
                  </a:lnTo>
                  <a:lnTo>
                    <a:pt x="955675" y="325920"/>
                  </a:lnTo>
                  <a:lnTo>
                    <a:pt x="955789" y="34531"/>
                  </a:lnTo>
                  <a:lnTo>
                    <a:pt x="956043" y="22364"/>
                  </a:lnTo>
                  <a:lnTo>
                    <a:pt x="956779" y="11379"/>
                  </a:lnTo>
                  <a:lnTo>
                    <a:pt x="956805" y="8724"/>
                  </a:lnTo>
                  <a:close/>
                </a:path>
                <a:path w="11645265" h="360045">
                  <a:moveTo>
                    <a:pt x="1194435" y="113461"/>
                  </a:moveTo>
                  <a:lnTo>
                    <a:pt x="1176362" y="74460"/>
                  </a:lnTo>
                  <a:lnTo>
                    <a:pt x="1170228" y="67729"/>
                  </a:lnTo>
                  <a:lnTo>
                    <a:pt x="1170228" y="117843"/>
                  </a:lnTo>
                  <a:lnTo>
                    <a:pt x="1170228" y="139534"/>
                  </a:lnTo>
                  <a:lnTo>
                    <a:pt x="1169339" y="146215"/>
                  </a:lnTo>
                  <a:lnTo>
                    <a:pt x="1169276" y="146354"/>
                  </a:lnTo>
                  <a:lnTo>
                    <a:pt x="1166914" y="152234"/>
                  </a:lnTo>
                  <a:lnTo>
                    <a:pt x="1140421" y="182105"/>
                  </a:lnTo>
                  <a:lnTo>
                    <a:pt x="1110094" y="190627"/>
                  </a:lnTo>
                  <a:lnTo>
                    <a:pt x="1099324" y="190627"/>
                  </a:lnTo>
                  <a:lnTo>
                    <a:pt x="1093698" y="190068"/>
                  </a:lnTo>
                  <a:lnTo>
                    <a:pt x="1093978" y="190068"/>
                  </a:lnTo>
                  <a:lnTo>
                    <a:pt x="1088148" y="188125"/>
                  </a:lnTo>
                  <a:lnTo>
                    <a:pt x="1057236" y="164096"/>
                  </a:lnTo>
                  <a:lnTo>
                    <a:pt x="1048842" y="143052"/>
                  </a:lnTo>
                  <a:lnTo>
                    <a:pt x="1048842" y="121158"/>
                  </a:lnTo>
                  <a:lnTo>
                    <a:pt x="1066088" y="86741"/>
                  </a:lnTo>
                  <a:lnTo>
                    <a:pt x="1100239" y="69697"/>
                  </a:lnTo>
                  <a:lnTo>
                    <a:pt x="1119949" y="69024"/>
                  </a:lnTo>
                  <a:lnTo>
                    <a:pt x="1126401" y="69570"/>
                  </a:lnTo>
                  <a:lnTo>
                    <a:pt x="1162202" y="96266"/>
                  </a:lnTo>
                  <a:lnTo>
                    <a:pt x="1170228" y="117843"/>
                  </a:lnTo>
                  <a:lnTo>
                    <a:pt x="1170228" y="67729"/>
                  </a:lnTo>
                  <a:lnTo>
                    <a:pt x="1163980" y="63525"/>
                  </a:lnTo>
                  <a:lnTo>
                    <a:pt x="1152728" y="57988"/>
                  </a:lnTo>
                  <a:lnTo>
                    <a:pt x="1141298" y="52743"/>
                  </a:lnTo>
                  <a:lnTo>
                    <a:pt x="1132801" y="50050"/>
                  </a:lnTo>
                  <a:lnTo>
                    <a:pt x="1132103" y="50050"/>
                  </a:lnTo>
                  <a:lnTo>
                    <a:pt x="1123988" y="49352"/>
                  </a:lnTo>
                  <a:lnTo>
                    <a:pt x="1078738" y="54737"/>
                  </a:lnTo>
                  <a:lnTo>
                    <a:pt x="1043152" y="79883"/>
                  </a:lnTo>
                  <a:lnTo>
                    <a:pt x="1026134" y="110617"/>
                  </a:lnTo>
                  <a:lnTo>
                    <a:pt x="1025118" y="117843"/>
                  </a:lnTo>
                  <a:lnTo>
                    <a:pt x="1029703" y="163525"/>
                  </a:lnTo>
                  <a:lnTo>
                    <a:pt x="1055916" y="196773"/>
                  </a:lnTo>
                  <a:lnTo>
                    <a:pt x="1095451" y="212229"/>
                  </a:lnTo>
                  <a:lnTo>
                    <a:pt x="1109726" y="212229"/>
                  </a:lnTo>
                  <a:lnTo>
                    <a:pt x="1152550" y="200482"/>
                  </a:lnTo>
                  <a:lnTo>
                    <a:pt x="1183246" y="170916"/>
                  </a:lnTo>
                  <a:lnTo>
                    <a:pt x="1194384" y="143052"/>
                  </a:lnTo>
                  <a:lnTo>
                    <a:pt x="1194435" y="113461"/>
                  </a:lnTo>
                  <a:close/>
                </a:path>
                <a:path w="11645265" h="360045">
                  <a:moveTo>
                    <a:pt x="1282534" y="8343"/>
                  </a:moveTo>
                  <a:lnTo>
                    <a:pt x="1279880" y="8343"/>
                  </a:lnTo>
                  <a:lnTo>
                    <a:pt x="1258277" y="7581"/>
                  </a:lnTo>
                  <a:lnTo>
                    <a:pt x="1254493" y="7581"/>
                  </a:lnTo>
                  <a:lnTo>
                    <a:pt x="1252588" y="9474"/>
                  </a:lnTo>
                  <a:lnTo>
                    <a:pt x="1253350" y="11379"/>
                  </a:lnTo>
                  <a:lnTo>
                    <a:pt x="1255242" y="15163"/>
                  </a:lnTo>
                  <a:lnTo>
                    <a:pt x="1256741" y="34823"/>
                  </a:lnTo>
                  <a:lnTo>
                    <a:pt x="1257020" y="40055"/>
                  </a:lnTo>
                  <a:lnTo>
                    <a:pt x="1257134" y="329704"/>
                  </a:lnTo>
                  <a:lnTo>
                    <a:pt x="1258658" y="329704"/>
                  </a:lnTo>
                  <a:lnTo>
                    <a:pt x="1277988" y="328574"/>
                  </a:lnTo>
                  <a:lnTo>
                    <a:pt x="1279880" y="328193"/>
                  </a:lnTo>
                  <a:lnTo>
                    <a:pt x="1281010" y="325920"/>
                  </a:lnTo>
                  <a:lnTo>
                    <a:pt x="1281125" y="40055"/>
                  </a:lnTo>
                  <a:lnTo>
                    <a:pt x="1281226" y="34823"/>
                  </a:lnTo>
                  <a:lnTo>
                    <a:pt x="1281391" y="25400"/>
                  </a:lnTo>
                  <a:lnTo>
                    <a:pt x="1282534" y="11379"/>
                  </a:lnTo>
                  <a:lnTo>
                    <a:pt x="1282534" y="8343"/>
                  </a:lnTo>
                  <a:close/>
                </a:path>
                <a:path w="11645265" h="360045">
                  <a:moveTo>
                    <a:pt x="1549095" y="213652"/>
                  </a:moveTo>
                  <a:lnTo>
                    <a:pt x="1514157" y="177571"/>
                  </a:lnTo>
                  <a:lnTo>
                    <a:pt x="1479219" y="149809"/>
                  </a:lnTo>
                  <a:lnTo>
                    <a:pt x="1453642" y="131127"/>
                  </a:lnTo>
                  <a:lnTo>
                    <a:pt x="1462874" y="110502"/>
                  </a:lnTo>
                  <a:lnTo>
                    <a:pt x="1467853" y="96837"/>
                  </a:lnTo>
                  <a:lnTo>
                    <a:pt x="1470266" y="84023"/>
                  </a:lnTo>
                  <a:lnTo>
                    <a:pt x="1471764" y="66700"/>
                  </a:lnTo>
                  <a:lnTo>
                    <a:pt x="1471828" y="65951"/>
                  </a:lnTo>
                  <a:lnTo>
                    <a:pt x="1482064" y="65570"/>
                  </a:lnTo>
                  <a:lnTo>
                    <a:pt x="1499870" y="65189"/>
                  </a:lnTo>
                  <a:lnTo>
                    <a:pt x="1531708" y="65189"/>
                  </a:lnTo>
                  <a:lnTo>
                    <a:pt x="1538909" y="65570"/>
                  </a:lnTo>
                  <a:lnTo>
                    <a:pt x="1544205" y="65570"/>
                  </a:lnTo>
                  <a:lnTo>
                    <a:pt x="1544142" y="65189"/>
                  </a:lnTo>
                  <a:lnTo>
                    <a:pt x="1543456" y="61404"/>
                  </a:lnTo>
                  <a:lnTo>
                    <a:pt x="1542694" y="54571"/>
                  </a:lnTo>
                  <a:lnTo>
                    <a:pt x="1542313" y="51549"/>
                  </a:lnTo>
                  <a:lnTo>
                    <a:pt x="1541716" y="48323"/>
                  </a:lnTo>
                  <a:lnTo>
                    <a:pt x="1541678" y="48133"/>
                  </a:lnTo>
                  <a:lnTo>
                    <a:pt x="1541056" y="44729"/>
                  </a:lnTo>
                  <a:lnTo>
                    <a:pt x="1540802" y="43205"/>
                  </a:lnTo>
                  <a:lnTo>
                    <a:pt x="1540421" y="41313"/>
                  </a:lnTo>
                  <a:lnTo>
                    <a:pt x="1537385" y="40551"/>
                  </a:lnTo>
                  <a:lnTo>
                    <a:pt x="1536255" y="40551"/>
                  </a:lnTo>
                  <a:lnTo>
                    <a:pt x="1528292" y="41313"/>
                  </a:lnTo>
                  <a:lnTo>
                    <a:pt x="1514271" y="43205"/>
                  </a:lnTo>
                  <a:lnTo>
                    <a:pt x="1466596" y="46951"/>
                  </a:lnTo>
                  <a:lnTo>
                    <a:pt x="1441869" y="48133"/>
                  </a:lnTo>
                  <a:lnTo>
                    <a:pt x="1442440" y="48133"/>
                  </a:lnTo>
                  <a:lnTo>
                    <a:pt x="1436433" y="48323"/>
                  </a:lnTo>
                  <a:lnTo>
                    <a:pt x="1385989" y="48323"/>
                  </a:lnTo>
                  <a:lnTo>
                    <a:pt x="1376705" y="48133"/>
                  </a:lnTo>
                  <a:lnTo>
                    <a:pt x="1365021" y="47294"/>
                  </a:lnTo>
                  <a:lnTo>
                    <a:pt x="1362671" y="47294"/>
                  </a:lnTo>
                  <a:lnTo>
                    <a:pt x="1362786" y="48133"/>
                  </a:lnTo>
                  <a:lnTo>
                    <a:pt x="1362824" y="48323"/>
                  </a:lnTo>
                  <a:lnTo>
                    <a:pt x="1363065" y="50025"/>
                  </a:lnTo>
                  <a:lnTo>
                    <a:pt x="1364576" y="56476"/>
                  </a:lnTo>
                  <a:lnTo>
                    <a:pt x="1365719" y="62915"/>
                  </a:lnTo>
                  <a:lnTo>
                    <a:pt x="1367231" y="67081"/>
                  </a:lnTo>
                  <a:lnTo>
                    <a:pt x="1367231" y="67462"/>
                  </a:lnTo>
                  <a:lnTo>
                    <a:pt x="1367612" y="67843"/>
                  </a:lnTo>
                  <a:lnTo>
                    <a:pt x="1368374" y="69735"/>
                  </a:lnTo>
                  <a:lnTo>
                    <a:pt x="1370647" y="72390"/>
                  </a:lnTo>
                  <a:lnTo>
                    <a:pt x="1416113" y="68224"/>
                  </a:lnTo>
                  <a:lnTo>
                    <a:pt x="1418767" y="68224"/>
                  </a:lnTo>
                  <a:lnTo>
                    <a:pt x="1433169" y="67462"/>
                  </a:lnTo>
                  <a:lnTo>
                    <a:pt x="1443024" y="66700"/>
                  </a:lnTo>
                  <a:lnTo>
                    <a:pt x="1442910" y="68224"/>
                  </a:lnTo>
                  <a:lnTo>
                    <a:pt x="1442783" y="69735"/>
                  </a:lnTo>
                  <a:lnTo>
                    <a:pt x="1441996" y="79844"/>
                  </a:lnTo>
                  <a:lnTo>
                    <a:pt x="1440497" y="89420"/>
                  </a:lnTo>
                  <a:lnTo>
                    <a:pt x="1425917" y="133096"/>
                  </a:lnTo>
                  <a:lnTo>
                    <a:pt x="1400390" y="173570"/>
                  </a:lnTo>
                  <a:lnTo>
                    <a:pt x="1362951" y="213652"/>
                  </a:lnTo>
                  <a:lnTo>
                    <a:pt x="1338046" y="231178"/>
                  </a:lnTo>
                  <a:lnTo>
                    <a:pt x="1340319" y="233832"/>
                  </a:lnTo>
                  <a:lnTo>
                    <a:pt x="1342224" y="235724"/>
                  </a:lnTo>
                  <a:lnTo>
                    <a:pt x="1348663" y="240652"/>
                  </a:lnTo>
                  <a:lnTo>
                    <a:pt x="1350556" y="242163"/>
                  </a:lnTo>
                  <a:lnTo>
                    <a:pt x="1354340" y="244436"/>
                  </a:lnTo>
                  <a:lnTo>
                    <a:pt x="1358900" y="243306"/>
                  </a:lnTo>
                  <a:lnTo>
                    <a:pt x="1361541" y="241414"/>
                  </a:lnTo>
                  <a:lnTo>
                    <a:pt x="1362303" y="241033"/>
                  </a:lnTo>
                  <a:lnTo>
                    <a:pt x="1362684" y="240652"/>
                  </a:lnTo>
                  <a:lnTo>
                    <a:pt x="1379651" y="227571"/>
                  </a:lnTo>
                  <a:lnTo>
                    <a:pt x="1390446" y="218440"/>
                  </a:lnTo>
                  <a:lnTo>
                    <a:pt x="1423987" y="180619"/>
                  </a:lnTo>
                  <a:lnTo>
                    <a:pt x="1445679" y="147040"/>
                  </a:lnTo>
                  <a:lnTo>
                    <a:pt x="1452003" y="151815"/>
                  </a:lnTo>
                  <a:lnTo>
                    <a:pt x="1484858" y="180936"/>
                  </a:lnTo>
                  <a:lnTo>
                    <a:pt x="1521853" y="221322"/>
                  </a:lnTo>
                  <a:lnTo>
                    <a:pt x="1528673" y="232321"/>
                  </a:lnTo>
                  <a:lnTo>
                    <a:pt x="1530946" y="230416"/>
                  </a:lnTo>
                  <a:lnTo>
                    <a:pt x="1535112" y="227012"/>
                  </a:lnTo>
                  <a:lnTo>
                    <a:pt x="1543837" y="220560"/>
                  </a:lnTo>
                  <a:lnTo>
                    <a:pt x="1547241" y="216395"/>
                  </a:lnTo>
                  <a:lnTo>
                    <a:pt x="1549095" y="213652"/>
                  </a:lnTo>
                  <a:close/>
                </a:path>
                <a:path w="11645265" h="360045">
                  <a:moveTo>
                    <a:pt x="1608251" y="8343"/>
                  </a:moveTo>
                  <a:lnTo>
                    <a:pt x="1605610" y="8343"/>
                  </a:lnTo>
                  <a:lnTo>
                    <a:pt x="1584007" y="7581"/>
                  </a:lnTo>
                  <a:lnTo>
                    <a:pt x="1580210" y="7581"/>
                  </a:lnTo>
                  <a:lnTo>
                    <a:pt x="1578317" y="9474"/>
                  </a:lnTo>
                  <a:lnTo>
                    <a:pt x="1579079" y="11379"/>
                  </a:lnTo>
                  <a:lnTo>
                    <a:pt x="1580972" y="15163"/>
                  </a:lnTo>
                  <a:lnTo>
                    <a:pt x="1582470" y="34823"/>
                  </a:lnTo>
                  <a:lnTo>
                    <a:pt x="1582750" y="40055"/>
                  </a:lnTo>
                  <a:lnTo>
                    <a:pt x="1582864" y="329704"/>
                  </a:lnTo>
                  <a:lnTo>
                    <a:pt x="1584375" y="329704"/>
                  </a:lnTo>
                  <a:lnTo>
                    <a:pt x="1603705" y="328574"/>
                  </a:lnTo>
                  <a:lnTo>
                    <a:pt x="1605610" y="328193"/>
                  </a:lnTo>
                  <a:lnTo>
                    <a:pt x="1606740" y="325920"/>
                  </a:lnTo>
                  <a:lnTo>
                    <a:pt x="1606854" y="40055"/>
                  </a:lnTo>
                  <a:lnTo>
                    <a:pt x="1606943" y="34823"/>
                  </a:lnTo>
                  <a:lnTo>
                    <a:pt x="1607121" y="25400"/>
                  </a:lnTo>
                  <a:lnTo>
                    <a:pt x="1608251" y="11379"/>
                  </a:lnTo>
                  <a:lnTo>
                    <a:pt x="1608251" y="8343"/>
                  </a:lnTo>
                  <a:close/>
                </a:path>
                <a:path w="11645265" h="360045">
                  <a:moveTo>
                    <a:pt x="1776704" y="12509"/>
                  </a:moveTo>
                  <a:lnTo>
                    <a:pt x="1764207" y="0"/>
                  </a:lnTo>
                  <a:lnTo>
                    <a:pt x="1754568" y="6654"/>
                  </a:lnTo>
                  <a:lnTo>
                    <a:pt x="1748269" y="11988"/>
                  </a:lnTo>
                  <a:lnTo>
                    <a:pt x="1721472" y="49530"/>
                  </a:lnTo>
                  <a:lnTo>
                    <a:pt x="1705673" y="87287"/>
                  </a:lnTo>
                  <a:lnTo>
                    <a:pt x="1693595" y="139915"/>
                  </a:lnTo>
                  <a:lnTo>
                    <a:pt x="1691525" y="161925"/>
                  </a:lnTo>
                  <a:lnTo>
                    <a:pt x="1691525" y="194322"/>
                  </a:lnTo>
                  <a:lnTo>
                    <a:pt x="1699666" y="248246"/>
                  </a:lnTo>
                  <a:lnTo>
                    <a:pt x="1717128" y="297497"/>
                  </a:lnTo>
                  <a:lnTo>
                    <a:pt x="1742490" y="337426"/>
                  </a:lnTo>
                  <a:lnTo>
                    <a:pt x="1764207" y="356235"/>
                  </a:lnTo>
                  <a:lnTo>
                    <a:pt x="1776704" y="343738"/>
                  </a:lnTo>
                  <a:lnTo>
                    <a:pt x="1767725" y="336156"/>
                  </a:lnTo>
                  <a:lnTo>
                    <a:pt x="1761667" y="329996"/>
                  </a:lnTo>
                  <a:lnTo>
                    <a:pt x="1738985" y="295427"/>
                  </a:lnTo>
                  <a:lnTo>
                    <a:pt x="1724037" y="253720"/>
                  </a:lnTo>
                  <a:lnTo>
                    <a:pt x="1715084" y="203390"/>
                  </a:lnTo>
                  <a:lnTo>
                    <a:pt x="1714931" y="178117"/>
                  </a:lnTo>
                  <a:lnTo>
                    <a:pt x="1715084" y="152641"/>
                  </a:lnTo>
                  <a:lnTo>
                    <a:pt x="1724037" y="102323"/>
                  </a:lnTo>
                  <a:lnTo>
                    <a:pt x="1738985" y="60731"/>
                  </a:lnTo>
                  <a:lnTo>
                    <a:pt x="1761667" y="25946"/>
                  </a:lnTo>
                  <a:lnTo>
                    <a:pt x="1767725" y="19875"/>
                  </a:lnTo>
                  <a:lnTo>
                    <a:pt x="1776704" y="12509"/>
                  </a:lnTo>
                  <a:close/>
                </a:path>
                <a:path w="11645265" h="360045">
                  <a:moveTo>
                    <a:pt x="2039150" y="18580"/>
                  </a:moveTo>
                  <a:lnTo>
                    <a:pt x="2037257" y="17818"/>
                  </a:lnTo>
                  <a:lnTo>
                    <a:pt x="2014893" y="17437"/>
                  </a:lnTo>
                  <a:lnTo>
                    <a:pt x="2013381" y="17437"/>
                  </a:lnTo>
                  <a:lnTo>
                    <a:pt x="2011476" y="19329"/>
                  </a:lnTo>
                  <a:lnTo>
                    <a:pt x="2012238" y="21234"/>
                  </a:lnTo>
                  <a:lnTo>
                    <a:pt x="2014131" y="25019"/>
                  </a:lnTo>
                  <a:lnTo>
                    <a:pt x="2015337" y="44386"/>
                  </a:lnTo>
                  <a:lnTo>
                    <a:pt x="2015439" y="47002"/>
                  </a:lnTo>
                  <a:lnTo>
                    <a:pt x="2015566" y="60642"/>
                  </a:lnTo>
                  <a:lnTo>
                    <a:pt x="2015655" y="125818"/>
                  </a:lnTo>
                  <a:lnTo>
                    <a:pt x="2008428" y="126263"/>
                  </a:lnTo>
                  <a:lnTo>
                    <a:pt x="2003310" y="126517"/>
                  </a:lnTo>
                  <a:lnTo>
                    <a:pt x="1997875" y="126644"/>
                  </a:lnTo>
                  <a:lnTo>
                    <a:pt x="1998548" y="126644"/>
                  </a:lnTo>
                  <a:lnTo>
                    <a:pt x="1975853" y="126961"/>
                  </a:lnTo>
                  <a:lnTo>
                    <a:pt x="1964867" y="126961"/>
                  </a:lnTo>
                  <a:lnTo>
                    <a:pt x="1964867" y="116344"/>
                  </a:lnTo>
                  <a:lnTo>
                    <a:pt x="1964982" y="81102"/>
                  </a:lnTo>
                  <a:lnTo>
                    <a:pt x="1965629" y="60642"/>
                  </a:lnTo>
                  <a:lnTo>
                    <a:pt x="1965629" y="47752"/>
                  </a:lnTo>
                  <a:lnTo>
                    <a:pt x="1963737" y="47002"/>
                  </a:lnTo>
                  <a:lnTo>
                    <a:pt x="1940991" y="46621"/>
                  </a:lnTo>
                  <a:lnTo>
                    <a:pt x="1939480" y="46621"/>
                  </a:lnTo>
                  <a:lnTo>
                    <a:pt x="1937588" y="48514"/>
                  </a:lnTo>
                  <a:lnTo>
                    <a:pt x="1938337" y="50406"/>
                  </a:lnTo>
                  <a:lnTo>
                    <a:pt x="1940750" y="55219"/>
                  </a:lnTo>
                  <a:lnTo>
                    <a:pt x="1941931" y="60261"/>
                  </a:lnTo>
                  <a:lnTo>
                    <a:pt x="1941995" y="60642"/>
                  </a:lnTo>
                  <a:lnTo>
                    <a:pt x="1942439" y="69545"/>
                  </a:lnTo>
                  <a:lnTo>
                    <a:pt x="1942515" y="114071"/>
                  </a:lnTo>
                  <a:lnTo>
                    <a:pt x="1942515" y="135674"/>
                  </a:lnTo>
                  <a:lnTo>
                    <a:pt x="1942515" y="204266"/>
                  </a:lnTo>
                  <a:lnTo>
                    <a:pt x="1895894" y="206540"/>
                  </a:lnTo>
                  <a:lnTo>
                    <a:pt x="1877834" y="206756"/>
                  </a:lnTo>
                  <a:lnTo>
                    <a:pt x="1862747" y="206756"/>
                  </a:lnTo>
                  <a:lnTo>
                    <a:pt x="1858759" y="206540"/>
                  </a:lnTo>
                  <a:lnTo>
                    <a:pt x="1858746" y="204266"/>
                  </a:lnTo>
                  <a:lnTo>
                    <a:pt x="1858378" y="137198"/>
                  </a:lnTo>
                  <a:lnTo>
                    <a:pt x="1864817" y="136817"/>
                  </a:lnTo>
                  <a:lnTo>
                    <a:pt x="1886800" y="136055"/>
                  </a:lnTo>
                  <a:lnTo>
                    <a:pt x="1912569" y="135674"/>
                  </a:lnTo>
                  <a:lnTo>
                    <a:pt x="1942515" y="135674"/>
                  </a:lnTo>
                  <a:lnTo>
                    <a:pt x="1942515" y="114071"/>
                  </a:lnTo>
                  <a:lnTo>
                    <a:pt x="1930196" y="114808"/>
                  </a:lnTo>
                  <a:lnTo>
                    <a:pt x="1898294" y="115925"/>
                  </a:lnTo>
                  <a:lnTo>
                    <a:pt x="1901075" y="115925"/>
                  </a:lnTo>
                  <a:lnTo>
                    <a:pt x="1868220" y="116344"/>
                  </a:lnTo>
                  <a:lnTo>
                    <a:pt x="1858378" y="116344"/>
                  </a:lnTo>
                  <a:lnTo>
                    <a:pt x="1858492" y="81102"/>
                  </a:lnTo>
                  <a:lnTo>
                    <a:pt x="1858759" y="67081"/>
                  </a:lnTo>
                  <a:lnTo>
                    <a:pt x="1859013" y="60502"/>
                  </a:lnTo>
                  <a:lnTo>
                    <a:pt x="1859140" y="54571"/>
                  </a:lnTo>
                  <a:lnTo>
                    <a:pt x="1857235" y="53822"/>
                  </a:lnTo>
                  <a:lnTo>
                    <a:pt x="1856486" y="53822"/>
                  </a:lnTo>
                  <a:lnTo>
                    <a:pt x="1836394" y="53060"/>
                  </a:lnTo>
                  <a:lnTo>
                    <a:pt x="1830717" y="53060"/>
                  </a:lnTo>
                  <a:lnTo>
                    <a:pt x="1831848" y="56476"/>
                  </a:lnTo>
                  <a:lnTo>
                    <a:pt x="1832991" y="60261"/>
                  </a:lnTo>
                  <a:lnTo>
                    <a:pt x="1833041" y="60642"/>
                  </a:lnTo>
                  <a:lnTo>
                    <a:pt x="1836013" y="81102"/>
                  </a:lnTo>
                  <a:lnTo>
                    <a:pt x="1836013" y="91338"/>
                  </a:lnTo>
                  <a:lnTo>
                    <a:pt x="1836242" y="113411"/>
                  </a:lnTo>
                  <a:lnTo>
                    <a:pt x="1836356" y="126961"/>
                  </a:lnTo>
                  <a:lnTo>
                    <a:pt x="1836445" y="137198"/>
                  </a:lnTo>
                  <a:lnTo>
                    <a:pt x="1836521" y="147421"/>
                  </a:lnTo>
                  <a:lnTo>
                    <a:pt x="1836699" y="167970"/>
                  </a:lnTo>
                  <a:lnTo>
                    <a:pt x="1836775" y="208064"/>
                  </a:lnTo>
                  <a:lnTo>
                    <a:pt x="1836394" y="222465"/>
                  </a:lnTo>
                  <a:lnTo>
                    <a:pt x="1836394" y="228904"/>
                  </a:lnTo>
                  <a:lnTo>
                    <a:pt x="1838667" y="229666"/>
                  </a:lnTo>
                  <a:lnTo>
                    <a:pt x="1840191" y="229666"/>
                  </a:lnTo>
                  <a:lnTo>
                    <a:pt x="1848523" y="228523"/>
                  </a:lnTo>
                  <a:lnTo>
                    <a:pt x="1857997" y="227761"/>
                  </a:lnTo>
                  <a:lnTo>
                    <a:pt x="1860270" y="227761"/>
                  </a:lnTo>
                  <a:lnTo>
                    <a:pt x="1868208" y="227317"/>
                  </a:lnTo>
                  <a:lnTo>
                    <a:pt x="1874062" y="227050"/>
                  </a:lnTo>
                  <a:lnTo>
                    <a:pt x="1890966" y="226631"/>
                  </a:lnTo>
                  <a:lnTo>
                    <a:pt x="1882101" y="226631"/>
                  </a:lnTo>
                  <a:lnTo>
                    <a:pt x="1938350" y="225869"/>
                  </a:lnTo>
                  <a:lnTo>
                    <a:pt x="1960702" y="225869"/>
                  </a:lnTo>
                  <a:lnTo>
                    <a:pt x="1964867" y="223596"/>
                  </a:lnTo>
                  <a:lnTo>
                    <a:pt x="1964867" y="206756"/>
                  </a:lnTo>
                  <a:lnTo>
                    <a:pt x="1964867" y="147421"/>
                  </a:lnTo>
                  <a:lnTo>
                    <a:pt x="1997456" y="145529"/>
                  </a:lnTo>
                  <a:lnTo>
                    <a:pt x="2015655" y="144767"/>
                  </a:lnTo>
                  <a:lnTo>
                    <a:pt x="2015655" y="319862"/>
                  </a:lnTo>
                  <a:lnTo>
                    <a:pt x="2018677" y="319862"/>
                  </a:lnTo>
                  <a:lnTo>
                    <a:pt x="2026259" y="319100"/>
                  </a:lnTo>
                  <a:lnTo>
                    <a:pt x="2034222" y="318719"/>
                  </a:lnTo>
                  <a:lnTo>
                    <a:pt x="2035352" y="318719"/>
                  </a:lnTo>
                  <a:lnTo>
                    <a:pt x="2037257" y="318338"/>
                  </a:lnTo>
                  <a:lnTo>
                    <a:pt x="2038388" y="316064"/>
                  </a:lnTo>
                  <a:lnTo>
                    <a:pt x="2038388" y="144767"/>
                  </a:lnTo>
                  <a:lnTo>
                    <a:pt x="2038388" y="135674"/>
                  </a:lnTo>
                  <a:lnTo>
                    <a:pt x="2038388" y="126961"/>
                  </a:lnTo>
                  <a:lnTo>
                    <a:pt x="2038388" y="31838"/>
                  </a:lnTo>
                  <a:lnTo>
                    <a:pt x="2039124" y="21234"/>
                  </a:lnTo>
                  <a:lnTo>
                    <a:pt x="2039150" y="18580"/>
                  </a:lnTo>
                  <a:close/>
                </a:path>
                <a:path w="11645265" h="360045">
                  <a:moveTo>
                    <a:pt x="2096757" y="8724"/>
                  </a:moveTo>
                  <a:lnTo>
                    <a:pt x="2094852" y="7962"/>
                  </a:lnTo>
                  <a:lnTo>
                    <a:pt x="2072500" y="7581"/>
                  </a:lnTo>
                  <a:lnTo>
                    <a:pt x="2070976" y="7581"/>
                  </a:lnTo>
                  <a:lnTo>
                    <a:pt x="2069084" y="9474"/>
                  </a:lnTo>
                  <a:lnTo>
                    <a:pt x="2069846" y="11379"/>
                  </a:lnTo>
                  <a:lnTo>
                    <a:pt x="2071738" y="15163"/>
                  </a:lnTo>
                  <a:lnTo>
                    <a:pt x="2072640" y="34531"/>
                  </a:lnTo>
                  <a:lnTo>
                    <a:pt x="2072805" y="39700"/>
                  </a:lnTo>
                  <a:lnTo>
                    <a:pt x="2072881" y="329704"/>
                  </a:lnTo>
                  <a:lnTo>
                    <a:pt x="2075903" y="329704"/>
                  </a:lnTo>
                  <a:lnTo>
                    <a:pt x="2083485" y="328955"/>
                  </a:lnTo>
                  <a:lnTo>
                    <a:pt x="2091448" y="328574"/>
                  </a:lnTo>
                  <a:lnTo>
                    <a:pt x="2092579" y="328574"/>
                  </a:lnTo>
                  <a:lnTo>
                    <a:pt x="2094471" y="328193"/>
                  </a:lnTo>
                  <a:lnTo>
                    <a:pt x="2095614" y="325920"/>
                  </a:lnTo>
                  <a:lnTo>
                    <a:pt x="2095741" y="34531"/>
                  </a:lnTo>
                  <a:lnTo>
                    <a:pt x="2095995" y="22364"/>
                  </a:lnTo>
                  <a:lnTo>
                    <a:pt x="2096731" y="11379"/>
                  </a:lnTo>
                  <a:lnTo>
                    <a:pt x="2096757" y="8724"/>
                  </a:lnTo>
                  <a:close/>
                </a:path>
                <a:path w="11645265" h="360045">
                  <a:moveTo>
                    <a:pt x="2445588" y="163347"/>
                  </a:moveTo>
                  <a:lnTo>
                    <a:pt x="2395499" y="129082"/>
                  </a:lnTo>
                  <a:lnTo>
                    <a:pt x="2348865" y="104978"/>
                  </a:lnTo>
                  <a:lnTo>
                    <a:pt x="2317877" y="89827"/>
                  </a:lnTo>
                  <a:lnTo>
                    <a:pt x="2323185" y="80721"/>
                  </a:lnTo>
                  <a:lnTo>
                    <a:pt x="2328710" y="70116"/>
                  </a:lnTo>
                  <a:lnTo>
                    <a:pt x="2342515" y="43967"/>
                  </a:lnTo>
                  <a:lnTo>
                    <a:pt x="2346299" y="36385"/>
                  </a:lnTo>
                  <a:lnTo>
                    <a:pt x="2348573" y="33350"/>
                  </a:lnTo>
                  <a:lnTo>
                    <a:pt x="2344788" y="31838"/>
                  </a:lnTo>
                  <a:lnTo>
                    <a:pt x="2319020" y="22745"/>
                  </a:lnTo>
                  <a:lnTo>
                    <a:pt x="2314092" y="21602"/>
                  </a:lnTo>
                  <a:lnTo>
                    <a:pt x="2314092" y="25781"/>
                  </a:lnTo>
                  <a:lnTo>
                    <a:pt x="2313711" y="31838"/>
                  </a:lnTo>
                  <a:lnTo>
                    <a:pt x="2308402" y="49657"/>
                  </a:lnTo>
                  <a:lnTo>
                    <a:pt x="2301964" y="66700"/>
                  </a:lnTo>
                  <a:lnTo>
                    <a:pt x="2298928" y="71628"/>
                  </a:lnTo>
                  <a:lnTo>
                    <a:pt x="2293848" y="82016"/>
                  </a:lnTo>
                  <a:lnTo>
                    <a:pt x="2263317" y="120738"/>
                  </a:lnTo>
                  <a:lnTo>
                    <a:pt x="2233371" y="146672"/>
                  </a:lnTo>
                  <a:lnTo>
                    <a:pt x="2199106" y="169481"/>
                  </a:lnTo>
                  <a:lnTo>
                    <a:pt x="2182965" y="176987"/>
                  </a:lnTo>
                  <a:lnTo>
                    <a:pt x="2182584" y="176987"/>
                  </a:lnTo>
                  <a:lnTo>
                    <a:pt x="2182203" y="177368"/>
                  </a:lnTo>
                  <a:lnTo>
                    <a:pt x="2179929" y="179260"/>
                  </a:lnTo>
                  <a:lnTo>
                    <a:pt x="2181072" y="180771"/>
                  </a:lnTo>
                  <a:lnTo>
                    <a:pt x="2193582" y="193281"/>
                  </a:lnTo>
                  <a:lnTo>
                    <a:pt x="2200021" y="194043"/>
                  </a:lnTo>
                  <a:lnTo>
                    <a:pt x="2202294" y="192900"/>
                  </a:lnTo>
                  <a:lnTo>
                    <a:pt x="2240572" y="171488"/>
                  </a:lnTo>
                  <a:lnTo>
                    <a:pt x="2282177" y="135458"/>
                  </a:lnTo>
                  <a:lnTo>
                    <a:pt x="2307653" y="104978"/>
                  </a:lnTo>
                  <a:lnTo>
                    <a:pt x="2315349" y="108635"/>
                  </a:lnTo>
                  <a:lnTo>
                    <a:pt x="2353526" y="130200"/>
                  </a:lnTo>
                  <a:lnTo>
                    <a:pt x="2386571" y="152349"/>
                  </a:lnTo>
                  <a:lnTo>
                    <a:pt x="2419261" y="178371"/>
                  </a:lnTo>
                  <a:lnTo>
                    <a:pt x="2427020" y="186461"/>
                  </a:lnTo>
                  <a:lnTo>
                    <a:pt x="2433472" y="180022"/>
                  </a:lnTo>
                  <a:lnTo>
                    <a:pt x="2441422" y="170548"/>
                  </a:lnTo>
                  <a:lnTo>
                    <a:pt x="2443696" y="166370"/>
                  </a:lnTo>
                  <a:lnTo>
                    <a:pt x="2445588" y="163347"/>
                  </a:lnTo>
                  <a:close/>
                </a:path>
                <a:path w="11645265" h="360045">
                  <a:moveTo>
                    <a:pt x="2469845" y="272110"/>
                  </a:moveTo>
                  <a:lnTo>
                    <a:pt x="2468372" y="260261"/>
                  </a:lnTo>
                  <a:lnTo>
                    <a:pt x="2468334" y="260045"/>
                  </a:lnTo>
                  <a:lnTo>
                    <a:pt x="2468219" y="259054"/>
                  </a:lnTo>
                  <a:lnTo>
                    <a:pt x="2468130" y="258381"/>
                  </a:lnTo>
                  <a:lnTo>
                    <a:pt x="2467572" y="253911"/>
                  </a:lnTo>
                  <a:lnTo>
                    <a:pt x="2467495" y="253542"/>
                  </a:lnTo>
                  <a:lnTo>
                    <a:pt x="2467191" y="252018"/>
                  </a:lnTo>
                  <a:lnTo>
                    <a:pt x="2464917" y="249745"/>
                  </a:lnTo>
                  <a:lnTo>
                    <a:pt x="2461133" y="250507"/>
                  </a:lnTo>
                  <a:lnTo>
                    <a:pt x="2453538" y="251853"/>
                  </a:lnTo>
                  <a:lnTo>
                    <a:pt x="2411984" y="255790"/>
                  </a:lnTo>
                  <a:lnTo>
                    <a:pt x="2392273" y="256946"/>
                  </a:lnTo>
                  <a:lnTo>
                    <a:pt x="2392629" y="256946"/>
                  </a:lnTo>
                  <a:lnTo>
                    <a:pt x="2344128" y="258800"/>
                  </a:lnTo>
                  <a:lnTo>
                    <a:pt x="2334780" y="259054"/>
                  </a:lnTo>
                  <a:lnTo>
                    <a:pt x="2335301" y="259054"/>
                  </a:lnTo>
                  <a:lnTo>
                    <a:pt x="2281783" y="260261"/>
                  </a:lnTo>
                  <a:lnTo>
                    <a:pt x="2221522" y="260261"/>
                  </a:lnTo>
                  <a:lnTo>
                    <a:pt x="2207336" y="260045"/>
                  </a:lnTo>
                  <a:lnTo>
                    <a:pt x="2208771" y="260045"/>
                  </a:lnTo>
                  <a:lnTo>
                    <a:pt x="2182977" y="259435"/>
                  </a:lnTo>
                  <a:lnTo>
                    <a:pt x="2174036" y="259054"/>
                  </a:lnTo>
                  <a:lnTo>
                    <a:pt x="2166416" y="258381"/>
                  </a:lnTo>
                  <a:lnTo>
                    <a:pt x="2166607" y="258381"/>
                  </a:lnTo>
                  <a:lnTo>
                    <a:pt x="2158339" y="257327"/>
                  </a:lnTo>
                  <a:lnTo>
                    <a:pt x="2156434" y="256946"/>
                  </a:lnTo>
                  <a:lnTo>
                    <a:pt x="2155025" y="259435"/>
                  </a:lnTo>
                  <a:lnTo>
                    <a:pt x="2155139" y="260045"/>
                  </a:lnTo>
                  <a:lnTo>
                    <a:pt x="2155253" y="260261"/>
                  </a:lnTo>
                  <a:lnTo>
                    <a:pt x="2156815" y="266801"/>
                  </a:lnTo>
                  <a:lnTo>
                    <a:pt x="2159089" y="275513"/>
                  </a:lnTo>
                  <a:lnTo>
                    <a:pt x="2160740" y="280060"/>
                  </a:lnTo>
                  <a:lnTo>
                    <a:pt x="2161362" y="281965"/>
                  </a:lnTo>
                  <a:lnTo>
                    <a:pt x="2164397" y="284238"/>
                  </a:lnTo>
                  <a:lnTo>
                    <a:pt x="2168563" y="283857"/>
                  </a:lnTo>
                  <a:lnTo>
                    <a:pt x="2181390" y="282511"/>
                  </a:lnTo>
                  <a:lnTo>
                    <a:pt x="2191537" y="281673"/>
                  </a:lnTo>
                  <a:lnTo>
                    <a:pt x="2204326" y="280974"/>
                  </a:lnTo>
                  <a:lnTo>
                    <a:pt x="2261412" y="278625"/>
                  </a:lnTo>
                  <a:lnTo>
                    <a:pt x="2332342" y="277037"/>
                  </a:lnTo>
                  <a:lnTo>
                    <a:pt x="2349335" y="276771"/>
                  </a:lnTo>
                  <a:lnTo>
                    <a:pt x="2453475" y="276771"/>
                  </a:lnTo>
                  <a:lnTo>
                    <a:pt x="2462644" y="277037"/>
                  </a:lnTo>
                  <a:lnTo>
                    <a:pt x="2467572" y="277037"/>
                  </a:lnTo>
                  <a:lnTo>
                    <a:pt x="2467775" y="276771"/>
                  </a:lnTo>
                  <a:lnTo>
                    <a:pt x="2469845" y="274002"/>
                  </a:lnTo>
                  <a:lnTo>
                    <a:pt x="2469845" y="272110"/>
                  </a:lnTo>
                  <a:close/>
                </a:path>
                <a:path w="11645265" h="360045">
                  <a:moveTo>
                    <a:pt x="2757297" y="188734"/>
                  </a:moveTo>
                  <a:lnTo>
                    <a:pt x="2756916" y="186461"/>
                  </a:lnTo>
                  <a:lnTo>
                    <a:pt x="2756878" y="186080"/>
                  </a:lnTo>
                  <a:lnTo>
                    <a:pt x="2755823" y="174929"/>
                  </a:lnTo>
                  <a:lnTo>
                    <a:pt x="2755747" y="174104"/>
                  </a:lnTo>
                  <a:lnTo>
                    <a:pt x="2755620" y="172821"/>
                  </a:lnTo>
                  <a:lnTo>
                    <a:pt x="2755493" y="171513"/>
                  </a:lnTo>
                  <a:lnTo>
                    <a:pt x="2755404" y="170548"/>
                  </a:lnTo>
                  <a:lnTo>
                    <a:pt x="2755023" y="168643"/>
                  </a:lnTo>
                  <a:lnTo>
                    <a:pt x="2752750" y="166751"/>
                  </a:lnTo>
                  <a:lnTo>
                    <a:pt x="2739491" y="169405"/>
                  </a:lnTo>
                  <a:lnTo>
                    <a:pt x="2714942" y="171513"/>
                  </a:lnTo>
                  <a:lnTo>
                    <a:pt x="2708148" y="171983"/>
                  </a:lnTo>
                  <a:lnTo>
                    <a:pt x="2688323" y="172821"/>
                  </a:lnTo>
                  <a:lnTo>
                    <a:pt x="2681122" y="173189"/>
                  </a:lnTo>
                  <a:lnTo>
                    <a:pt x="2653957" y="174307"/>
                  </a:lnTo>
                  <a:lnTo>
                    <a:pt x="2629471" y="174929"/>
                  </a:lnTo>
                  <a:lnTo>
                    <a:pt x="2590342" y="174929"/>
                  </a:lnTo>
                  <a:lnTo>
                    <a:pt x="2584869" y="174713"/>
                  </a:lnTo>
                  <a:lnTo>
                    <a:pt x="2578417" y="174307"/>
                  </a:lnTo>
                  <a:lnTo>
                    <a:pt x="2578785" y="174307"/>
                  </a:lnTo>
                  <a:lnTo>
                    <a:pt x="2578671" y="174104"/>
                  </a:lnTo>
                  <a:lnTo>
                    <a:pt x="2575014" y="167513"/>
                  </a:lnTo>
                  <a:lnTo>
                    <a:pt x="2575014" y="123545"/>
                  </a:lnTo>
                  <a:lnTo>
                    <a:pt x="2616543" y="122262"/>
                  </a:lnTo>
                  <a:lnTo>
                    <a:pt x="2723184" y="120332"/>
                  </a:lnTo>
                  <a:lnTo>
                    <a:pt x="2724899" y="120332"/>
                  </a:lnTo>
                  <a:lnTo>
                    <a:pt x="2739860" y="120142"/>
                  </a:lnTo>
                  <a:lnTo>
                    <a:pt x="2748965" y="120142"/>
                  </a:lnTo>
                  <a:lnTo>
                    <a:pt x="2750858" y="118249"/>
                  </a:lnTo>
                  <a:lnTo>
                    <a:pt x="2750477" y="116344"/>
                  </a:lnTo>
                  <a:lnTo>
                    <a:pt x="2749575" y="105194"/>
                  </a:lnTo>
                  <a:lnTo>
                    <a:pt x="2749512" y="104533"/>
                  </a:lnTo>
                  <a:lnTo>
                    <a:pt x="2749397" y="103085"/>
                  </a:lnTo>
                  <a:lnTo>
                    <a:pt x="2749334" y="101942"/>
                  </a:lnTo>
                  <a:lnTo>
                    <a:pt x="2748965" y="100050"/>
                  </a:lnTo>
                  <a:lnTo>
                    <a:pt x="2747441" y="98158"/>
                  </a:lnTo>
                  <a:lnTo>
                    <a:pt x="2743276" y="98920"/>
                  </a:lnTo>
                  <a:lnTo>
                    <a:pt x="2738374" y="99593"/>
                  </a:lnTo>
                  <a:lnTo>
                    <a:pt x="2696730" y="102654"/>
                  </a:lnTo>
                  <a:lnTo>
                    <a:pt x="2648369" y="104533"/>
                  </a:lnTo>
                  <a:lnTo>
                    <a:pt x="2607526" y="105194"/>
                  </a:lnTo>
                  <a:lnTo>
                    <a:pt x="2588120" y="105194"/>
                  </a:lnTo>
                  <a:lnTo>
                    <a:pt x="2575014" y="104978"/>
                  </a:lnTo>
                  <a:lnTo>
                    <a:pt x="2575014" y="59131"/>
                  </a:lnTo>
                  <a:lnTo>
                    <a:pt x="2705760" y="56095"/>
                  </a:lnTo>
                  <a:lnTo>
                    <a:pt x="2716746" y="55714"/>
                  </a:lnTo>
                  <a:lnTo>
                    <a:pt x="2750477" y="55714"/>
                  </a:lnTo>
                  <a:lnTo>
                    <a:pt x="2751607" y="54203"/>
                  </a:lnTo>
                  <a:lnTo>
                    <a:pt x="2752750" y="53060"/>
                  </a:lnTo>
                  <a:lnTo>
                    <a:pt x="2752369" y="51168"/>
                  </a:lnTo>
                  <a:lnTo>
                    <a:pt x="2752369" y="47371"/>
                  </a:lnTo>
                  <a:lnTo>
                    <a:pt x="2751988" y="45859"/>
                  </a:lnTo>
                  <a:lnTo>
                    <a:pt x="2751112" y="40106"/>
                  </a:lnTo>
                  <a:lnTo>
                    <a:pt x="2751061" y="39801"/>
                  </a:lnTo>
                  <a:lnTo>
                    <a:pt x="2750947" y="39039"/>
                  </a:lnTo>
                  <a:lnTo>
                    <a:pt x="2750477" y="36004"/>
                  </a:lnTo>
                  <a:lnTo>
                    <a:pt x="2750083" y="34036"/>
                  </a:lnTo>
                  <a:lnTo>
                    <a:pt x="2749778" y="34036"/>
                  </a:lnTo>
                  <a:lnTo>
                    <a:pt x="2747060" y="33350"/>
                  </a:lnTo>
                  <a:lnTo>
                    <a:pt x="2745930" y="33350"/>
                  </a:lnTo>
                  <a:lnTo>
                    <a:pt x="2739974" y="34036"/>
                  </a:lnTo>
                  <a:lnTo>
                    <a:pt x="2735249" y="34518"/>
                  </a:lnTo>
                  <a:lnTo>
                    <a:pt x="2709710" y="36601"/>
                  </a:lnTo>
                  <a:lnTo>
                    <a:pt x="2702369" y="37071"/>
                  </a:lnTo>
                  <a:lnTo>
                    <a:pt x="2630411" y="39801"/>
                  </a:lnTo>
                  <a:lnTo>
                    <a:pt x="2630779" y="39801"/>
                  </a:lnTo>
                  <a:lnTo>
                    <a:pt x="2620797" y="40106"/>
                  </a:lnTo>
                  <a:lnTo>
                    <a:pt x="2570873" y="40106"/>
                  </a:lnTo>
                  <a:lnTo>
                    <a:pt x="2550376" y="39039"/>
                  </a:lnTo>
                  <a:lnTo>
                    <a:pt x="2546210" y="39039"/>
                  </a:lnTo>
                  <a:lnTo>
                    <a:pt x="2544318" y="42456"/>
                  </a:lnTo>
                  <a:lnTo>
                    <a:pt x="2547353" y="48514"/>
                  </a:lnTo>
                  <a:lnTo>
                    <a:pt x="2551138" y="67843"/>
                  </a:lnTo>
                  <a:lnTo>
                    <a:pt x="2551226" y="170942"/>
                  </a:lnTo>
                  <a:lnTo>
                    <a:pt x="2551315" y="171983"/>
                  </a:lnTo>
                  <a:lnTo>
                    <a:pt x="2551430" y="173189"/>
                  </a:lnTo>
                  <a:lnTo>
                    <a:pt x="2551544" y="174485"/>
                  </a:lnTo>
                  <a:lnTo>
                    <a:pt x="2551595" y="174929"/>
                  </a:lnTo>
                  <a:lnTo>
                    <a:pt x="2551798" y="177177"/>
                  </a:lnTo>
                  <a:lnTo>
                    <a:pt x="2553373" y="181419"/>
                  </a:lnTo>
                  <a:lnTo>
                    <a:pt x="2556446" y="186080"/>
                  </a:lnTo>
                  <a:lnTo>
                    <a:pt x="2561742" y="193662"/>
                  </a:lnTo>
                  <a:lnTo>
                    <a:pt x="2715349" y="190246"/>
                  </a:lnTo>
                  <a:lnTo>
                    <a:pt x="2754261" y="190246"/>
                  </a:lnTo>
                  <a:lnTo>
                    <a:pt x="2757297" y="188734"/>
                  </a:lnTo>
                  <a:close/>
                </a:path>
                <a:path w="11645265" h="360045">
                  <a:moveTo>
                    <a:pt x="2810738" y="275894"/>
                  </a:moveTo>
                  <a:lnTo>
                    <a:pt x="2809252" y="264058"/>
                  </a:lnTo>
                  <a:lnTo>
                    <a:pt x="2809227" y="263829"/>
                  </a:lnTo>
                  <a:lnTo>
                    <a:pt x="2809100" y="262851"/>
                  </a:lnTo>
                  <a:lnTo>
                    <a:pt x="2809011" y="262166"/>
                  </a:lnTo>
                  <a:lnTo>
                    <a:pt x="2808465" y="257708"/>
                  </a:lnTo>
                  <a:lnTo>
                    <a:pt x="2808389" y="257327"/>
                  </a:lnTo>
                  <a:lnTo>
                    <a:pt x="2808084" y="255816"/>
                  </a:lnTo>
                  <a:lnTo>
                    <a:pt x="2805811" y="253542"/>
                  </a:lnTo>
                  <a:lnTo>
                    <a:pt x="2802013" y="254292"/>
                  </a:lnTo>
                  <a:lnTo>
                    <a:pt x="2794431" y="255638"/>
                  </a:lnTo>
                  <a:lnTo>
                    <a:pt x="2752877" y="259575"/>
                  </a:lnTo>
                  <a:lnTo>
                    <a:pt x="2733154" y="260743"/>
                  </a:lnTo>
                  <a:lnTo>
                    <a:pt x="2733510" y="260743"/>
                  </a:lnTo>
                  <a:lnTo>
                    <a:pt x="2685008" y="262585"/>
                  </a:lnTo>
                  <a:lnTo>
                    <a:pt x="2675661" y="262851"/>
                  </a:lnTo>
                  <a:lnTo>
                    <a:pt x="2676182" y="262851"/>
                  </a:lnTo>
                  <a:lnTo>
                    <a:pt x="2622664" y="264058"/>
                  </a:lnTo>
                  <a:lnTo>
                    <a:pt x="2562415" y="264058"/>
                  </a:lnTo>
                  <a:lnTo>
                    <a:pt x="2548217" y="263829"/>
                  </a:lnTo>
                  <a:lnTo>
                    <a:pt x="2549652" y="263829"/>
                  </a:lnTo>
                  <a:lnTo>
                    <a:pt x="2523871" y="263220"/>
                  </a:lnTo>
                  <a:lnTo>
                    <a:pt x="2514917" y="262851"/>
                  </a:lnTo>
                  <a:lnTo>
                    <a:pt x="2507297" y="262166"/>
                  </a:lnTo>
                  <a:lnTo>
                    <a:pt x="2507488" y="262166"/>
                  </a:lnTo>
                  <a:lnTo>
                    <a:pt x="2499220" y="261112"/>
                  </a:lnTo>
                  <a:lnTo>
                    <a:pt x="2497328" y="260743"/>
                  </a:lnTo>
                  <a:lnTo>
                    <a:pt x="2495905" y="263220"/>
                  </a:lnTo>
                  <a:lnTo>
                    <a:pt x="2496032" y="263829"/>
                  </a:lnTo>
                  <a:lnTo>
                    <a:pt x="2496134" y="264058"/>
                  </a:lnTo>
                  <a:lnTo>
                    <a:pt x="2497696" y="270586"/>
                  </a:lnTo>
                  <a:lnTo>
                    <a:pt x="2499982" y="279311"/>
                  </a:lnTo>
                  <a:lnTo>
                    <a:pt x="2501620" y="283857"/>
                  </a:lnTo>
                  <a:lnTo>
                    <a:pt x="2502255" y="285750"/>
                  </a:lnTo>
                  <a:lnTo>
                    <a:pt x="2505278" y="288023"/>
                  </a:lnTo>
                  <a:lnTo>
                    <a:pt x="2509456" y="287642"/>
                  </a:lnTo>
                  <a:lnTo>
                    <a:pt x="2522270" y="286308"/>
                  </a:lnTo>
                  <a:lnTo>
                    <a:pt x="2532430" y="285470"/>
                  </a:lnTo>
                  <a:lnTo>
                    <a:pt x="2545207" y="284772"/>
                  </a:lnTo>
                  <a:lnTo>
                    <a:pt x="2602293" y="282409"/>
                  </a:lnTo>
                  <a:lnTo>
                    <a:pt x="2673223" y="280822"/>
                  </a:lnTo>
                  <a:lnTo>
                    <a:pt x="2690215" y="280568"/>
                  </a:lnTo>
                  <a:lnTo>
                    <a:pt x="2794355" y="280568"/>
                  </a:lnTo>
                  <a:lnTo>
                    <a:pt x="2803537" y="280822"/>
                  </a:lnTo>
                  <a:lnTo>
                    <a:pt x="2808465" y="280822"/>
                  </a:lnTo>
                  <a:lnTo>
                    <a:pt x="2808655" y="280568"/>
                  </a:lnTo>
                  <a:lnTo>
                    <a:pt x="2810738" y="277787"/>
                  </a:lnTo>
                  <a:lnTo>
                    <a:pt x="2810738" y="275894"/>
                  </a:lnTo>
                  <a:close/>
                </a:path>
                <a:path w="11645265" h="360045">
                  <a:moveTo>
                    <a:pt x="2897708" y="289534"/>
                  </a:moveTo>
                  <a:lnTo>
                    <a:pt x="2893911" y="275513"/>
                  </a:lnTo>
                  <a:lnTo>
                    <a:pt x="2889745" y="269836"/>
                  </a:lnTo>
                  <a:lnTo>
                    <a:pt x="2888615" y="268312"/>
                  </a:lnTo>
                  <a:lnTo>
                    <a:pt x="2885579" y="269074"/>
                  </a:lnTo>
                  <a:lnTo>
                    <a:pt x="2884817" y="269455"/>
                  </a:lnTo>
                  <a:lnTo>
                    <a:pt x="2884436" y="269455"/>
                  </a:lnTo>
                  <a:lnTo>
                    <a:pt x="2862084" y="275132"/>
                  </a:lnTo>
                  <a:lnTo>
                    <a:pt x="2859811" y="275513"/>
                  </a:lnTo>
                  <a:lnTo>
                    <a:pt x="2859811" y="278930"/>
                  </a:lnTo>
                  <a:lnTo>
                    <a:pt x="2860941" y="280060"/>
                  </a:lnTo>
                  <a:lnTo>
                    <a:pt x="2865869" y="285750"/>
                  </a:lnTo>
                  <a:lnTo>
                    <a:pt x="2870797" y="302425"/>
                  </a:lnTo>
                  <a:lnTo>
                    <a:pt x="2870670" y="321640"/>
                  </a:lnTo>
                  <a:lnTo>
                    <a:pt x="2860941" y="341833"/>
                  </a:lnTo>
                  <a:lnTo>
                    <a:pt x="2851467" y="347141"/>
                  </a:lnTo>
                  <a:lnTo>
                    <a:pt x="2849194" y="348284"/>
                  </a:lnTo>
                  <a:lnTo>
                    <a:pt x="2850718" y="349796"/>
                  </a:lnTo>
                  <a:lnTo>
                    <a:pt x="2858668" y="357378"/>
                  </a:lnTo>
                  <a:lnTo>
                    <a:pt x="2859811" y="358508"/>
                  </a:lnTo>
                  <a:lnTo>
                    <a:pt x="2861322" y="358127"/>
                  </a:lnTo>
                  <a:lnTo>
                    <a:pt x="2893631" y="321640"/>
                  </a:lnTo>
                  <a:lnTo>
                    <a:pt x="2893733" y="321373"/>
                  </a:lnTo>
                  <a:lnTo>
                    <a:pt x="2896501" y="314553"/>
                  </a:lnTo>
                  <a:lnTo>
                    <a:pt x="2897555" y="307467"/>
                  </a:lnTo>
                  <a:lnTo>
                    <a:pt x="2897632" y="302425"/>
                  </a:lnTo>
                  <a:lnTo>
                    <a:pt x="2897708" y="289534"/>
                  </a:lnTo>
                  <a:close/>
                </a:path>
                <a:path w="11645265" h="360045">
                  <a:moveTo>
                    <a:pt x="3335350" y="20015"/>
                  </a:moveTo>
                  <a:lnTo>
                    <a:pt x="3334626" y="20015"/>
                  </a:lnTo>
                  <a:lnTo>
                    <a:pt x="3331286" y="19646"/>
                  </a:lnTo>
                  <a:lnTo>
                    <a:pt x="3331603" y="19646"/>
                  </a:lnTo>
                  <a:lnTo>
                    <a:pt x="3310712" y="15163"/>
                  </a:lnTo>
                  <a:lnTo>
                    <a:pt x="3307677" y="14401"/>
                  </a:lnTo>
                  <a:lnTo>
                    <a:pt x="3304641" y="15163"/>
                  </a:lnTo>
                  <a:lnTo>
                    <a:pt x="3295929" y="17056"/>
                  </a:lnTo>
                  <a:lnTo>
                    <a:pt x="3269894" y="19164"/>
                  </a:lnTo>
                  <a:lnTo>
                    <a:pt x="3262858" y="19646"/>
                  </a:lnTo>
                  <a:lnTo>
                    <a:pt x="3223120" y="21183"/>
                  </a:lnTo>
                  <a:lnTo>
                    <a:pt x="3190595" y="21818"/>
                  </a:lnTo>
                  <a:lnTo>
                    <a:pt x="3175203" y="21818"/>
                  </a:lnTo>
                  <a:lnTo>
                    <a:pt x="3148228" y="21183"/>
                  </a:lnTo>
                  <a:lnTo>
                    <a:pt x="3143161" y="20916"/>
                  </a:lnTo>
                  <a:lnTo>
                    <a:pt x="3136760" y="20472"/>
                  </a:lnTo>
                  <a:lnTo>
                    <a:pt x="3134855" y="20104"/>
                  </a:lnTo>
                  <a:lnTo>
                    <a:pt x="3133344" y="22364"/>
                  </a:lnTo>
                  <a:lnTo>
                    <a:pt x="3133725" y="23126"/>
                  </a:lnTo>
                  <a:lnTo>
                    <a:pt x="3135249" y="28422"/>
                  </a:lnTo>
                  <a:lnTo>
                    <a:pt x="3137522" y="36004"/>
                  </a:lnTo>
                  <a:lnTo>
                    <a:pt x="3138652" y="39039"/>
                  </a:lnTo>
                  <a:lnTo>
                    <a:pt x="3138652" y="39420"/>
                  </a:lnTo>
                  <a:lnTo>
                    <a:pt x="3139795" y="42456"/>
                  </a:lnTo>
                  <a:lnTo>
                    <a:pt x="3142069" y="44348"/>
                  </a:lnTo>
                  <a:lnTo>
                    <a:pt x="3146234" y="43967"/>
                  </a:lnTo>
                  <a:lnTo>
                    <a:pt x="3152292" y="43205"/>
                  </a:lnTo>
                  <a:lnTo>
                    <a:pt x="3190189" y="40182"/>
                  </a:lnTo>
                  <a:lnTo>
                    <a:pt x="3196259" y="40182"/>
                  </a:lnTo>
                  <a:lnTo>
                    <a:pt x="3204210" y="39801"/>
                  </a:lnTo>
                  <a:lnTo>
                    <a:pt x="3293275" y="37528"/>
                  </a:lnTo>
                  <a:lnTo>
                    <a:pt x="3305784" y="37528"/>
                  </a:lnTo>
                  <a:lnTo>
                    <a:pt x="3305695" y="38430"/>
                  </a:lnTo>
                  <a:lnTo>
                    <a:pt x="3305568" y="39801"/>
                  </a:lnTo>
                  <a:lnTo>
                    <a:pt x="3305543" y="40182"/>
                  </a:lnTo>
                  <a:lnTo>
                    <a:pt x="3305403" y="41694"/>
                  </a:lnTo>
                  <a:lnTo>
                    <a:pt x="3305276" y="43967"/>
                  </a:lnTo>
                  <a:lnTo>
                    <a:pt x="3305251" y="44348"/>
                  </a:lnTo>
                  <a:lnTo>
                    <a:pt x="3305022" y="48514"/>
                  </a:lnTo>
                  <a:lnTo>
                    <a:pt x="3301606" y="70878"/>
                  </a:lnTo>
                  <a:lnTo>
                    <a:pt x="3297059" y="95885"/>
                  </a:lnTo>
                  <a:lnTo>
                    <a:pt x="3292132" y="118249"/>
                  </a:lnTo>
                  <a:lnTo>
                    <a:pt x="3289858" y="125069"/>
                  </a:lnTo>
                  <a:lnTo>
                    <a:pt x="3288728" y="128854"/>
                  </a:lnTo>
                  <a:lnTo>
                    <a:pt x="3292132" y="128854"/>
                  </a:lnTo>
                  <a:lnTo>
                    <a:pt x="3310331" y="127342"/>
                  </a:lnTo>
                  <a:lnTo>
                    <a:pt x="3312985" y="122415"/>
                  </a:lnTo>
                  <a:lnTo>
                    <a:pt x="3314496" y="117106"/>
                  </a:lnTo>
                  <a:lnTo>
                    <a:pt x="3316313" y="111798"/>
                  </a:lnTo>
                  <a:lnTo>
                    <a:pt x="3325418" y="73647"/>
                  </a:lnTo>
                  <a:lnTo>
                    <a:pt x="3328898" y="54571"/>
                  </a:lnTo>
                  <a:lnTo>
                    <a:pt x="3332061" y="37528"/>
                  </a:lnTo>
                  <a:lnTo>
                    <a:pt x="3334588" y="23876"/>
                  </a:lnTo>
                  <a:lnTo>
                    <a:pt x="3334994" y="21818"/>
                  </a:lnTo>
                  <a:lnTo>
                    <a:pt x="3335083" y="21374"/>
                  </a:lnTo>
                  <a:lnTo>
                    <a:pt x="3335172" y="20916"/>
                  </a:lnTo>
                  <a:lnTo>
                    <a:pt x="3335261" y="20472"/>
                  </a:lnTo>
                  <a:lnTo>
                    <a:pt x="3335350" y="20015"/>
                  </a:lnTo>
                  <a:close/>
                </a:path>
                <a:path w="11645265" h="360045">
                  <a:moveTo>
                    <a:pt x="3395599" y="164477"/>
                  </a:moveTo>
                  <a:lnTo>
                    <a:pt x="3395522" y="163436"/>
                  </a:lnTo>
                  <a:lnTo>
                    <a:pt x="3395218" y="159169"/>
                  </a:lnTo>
                  <a:lnTo>
                    <a:pt x="3393897" y="149529"/>
                  </a:lnTo>
                  <a:lnTo>
                    <a:pt x="3393859" y="149250"/>
                  </a:lnTo>
                  <a:lnTo>
                    <a:pt x="3393744" y="148412"/>
                  </a:lnTo>
                  <a:lnTo>
                    <a:pt x="3393656" y="147688"/>
                  </a:lnTo>
                  <a:lnTo>
                    <a:pt x="3393554" y="147015"/>
                  </a:lnTo>
                  <a:lnTo>
                    <a:pt x="3393452" y="146265"/>
                  </a:lnTo>
                  <a:lnTo>
                    <a:pt x="3393351" y="145529"/>
                  </a:lnTo>
                  <a:lnTo>
                    <a:pt x="3392944" y="142494"/>
                  </a:lnTo>
                  <a:lnTo>
                    <a:pt x="3392563" y="140601"/>
                  </a:lnTo>
                  <a:lnTo>
                    <a:pt x="3390290" y="138328"/>
                  </a:lnTo>
                  <a:lnTo>
                    <a:pt x="3386505" y="139090"/>
                  </a:lnTo>
                  <a:lnTo>
                    <a:pt x="3380524" y="140208"/>
                  </a:lnTo>
                  <a:lnTo>
                    <a:pt x="3339985" y="143967"/>
                  </a:lnTo>
                  <a:lnTo>
                    <a:pt x="3293707" y="146265"/>
                  </a:lnTo>
                  <a:lnTo>
                    <a:pt x="3255581" y="147688"/>
                  </a:lnTo>
                  <a:lnTo>
                    <a:pt x="3255937" y="147688"/>
                  </a:lnTo>
                  <a:lnTo>
                    <a:pt x="3190189" y="149250"/>
                  </a:lnTo>
                  <a:lnTo>
                    <a:pt x="3172853" y="149250"/>
                  </a:lnTo>
                  <a:lnTo>
                    <a:pt x="3149003" y="149529"/>
                  </a:lnTo>
                  <a:lnTo>
                    <a:pt x="3136976" y="149529"/>
                  </a:lnTo>
                  <a:lnTo>
                    <a:pt x="3124695" y="149250"/>
                  </a:lnTo>
                  <a:lnTo>
                    <a:pt x="3125457" y="149250"/>
                  </a:lnTo>
                  <a:lnTo>
                    <a:pt x="3096082" y="148132"/>
                  </a:lnTo>
                  <a:lnTo>
                    <a:pt x="3096349" y="148132"/>
                  </a:lnTo>
                  <a:lnTo>
                    <a:pt x="3088055" y="147688"/>
                  </a:lnTo>
                  <a:lnTo>
                    <a:pt x="3081045" y="147015"/>
                  </a:lnTo>
                  <a:lnTo>
                    <a:pt x="3071660" y="145821"/>
                  </a:lnTo>
                  <a:lnTo>
                    <a:pt x="3071901" y="145821"/>
                  </a:lnTo>
                  <a:lnTo>
                    <a:pt x="3070441" y="145529"/>
                  </a:lnTo>
                  <a:lnTo>
                    <a:pt x="3068955" y="148132"/>
                  </a:lnTo>
                  <a:lnTo>
                    <a:pt x="3069031" y="148412"/>
                  </a:lnTo>
                  <a:lnTo>
                    <a:pt x="3069298" y="148945"/>
                  </a:lnTo>
                  <a:lnTo>
                    <a:pt x="3069374" y="149250"/>
                  </a:lnTo>
                  <a:lnTo>
                    <a:pt x="3069437" y="149529"/>
                  </a:lnTo>
                  <a:lnTo>
                    <a:pt x="3070822" y="155384"/>
                  </a:lnTo>
                  <a:lnTo>
                    <a:pt x="3073069" y="163664"/>
                  </a:lnTo>
                  <a:lnTo>
                    <a:pt x="3074606" y="167894"/>
                  </a:lnTo>
                  <a:lnTo>
                    <a:pt x="3075368" y="170167"/>
                  </a:lnTo>
                  <a:lnTo>
                    <a:pt x="3078403" y="172440"/>
                  </a:lnTo>
                  <a:lnTo>
                    <a:pt x="3082569" y="172059"/>
                  </a:lnTo>
                  <a:lnTo>
                    <a:pt x="3092691" y="170942"/>
                  </a:lnTo>
                  <a:lnTo>
                    <a:pt x="3101530" y="170167"/>
                  </a:lnTo>
                  <a:lnTo>
                    <a:pt x="3101784" y="170167"/>
                  </a:lnTo>
                  <a:lnTo>
                    <a:pt x="3111931" y="169557"/>
                  </a:lnTo>
                  <a:lnTo>
                    <a:pt x="3161576" y="167182"/>
                  </a:lnTo>
                  <a:lnTo>
                    <a:pt x="3198914" y="165989"/>
                  </a:lnTo>
                  <a:lnTo>
                    <a:pt x="3204210" y="165620"/>
                  </a:lnTo>
                  <a:lnTo>
                    <a:pt x="3217481" y="165620"/>
                  </a:lnTo>
                  <a:lnTo>
                    <a:pt x="3224682" y="165239"/>
                  </a:lnTo>
                  <a:lnTo>
                    <a:pt x="3224733" y="172440"/>
                  </a:lnTo>
                  <a:lnTo>
                    <a:pt x="3225063" y="217538"/>
                  </a:lnTo>
                  <a:lnTo>
                    <a:pt x="3225101" y="229666"/>
                  </a:lnTo>
                  <a:lnTo>
                    <a:pt x="3225215" y="230797"/>
                  </a:lnTo>
                  <a:lnTo>
                    <a:pt x="3225317" y="231863"/>
                  </a:lnTo>
                  <a:lnTo>
                    <a:pt x="3225444" y="233070"/>
                  </a:lnTo>
                  <a:lnTo>
                    <a:pt x="3206204" y="233426"/>
                  </a:lnTo>
                  <a:lnTo>
                    <a:pt x="3154108" y="233426"/>
                  </a:lnTo>
                  <a:lnTo>
                    <a:pt x="3140545" y="233070"/>
                  </a:lnTo>
                  <a:lnTo>
                    <a:pt x="3134271" y="232232"/>
                  </a:lnTo>
                  <a:lnTo>
                    <a:pt x="3134461" y="232232"/>
                  </a:lnTo>
                  <a:lnTo>
                    <a:pt x="3132963" y="231940"/>
                  </a:lnTo>
                  <a:lnTo>
                    <a:pt x="3131451" y="234213"/>
                  </a:lnTo>
                  <a:lnTo>
                    <a:pt x="3131832" y="234962"/>
                  </a:lnTo>
                  <a:lnTo>
                    <a:pt x="3135617" y="250888"/>
                  </a:lnTo>
                  <a:lnTo>
                    <a:pt x="3136379" y="253161"/>
                  </a:lnTo>
                  <a:lnTo>
                    <a:pt x="3138652" y="256184"/>
                  </a:lnTo>
                  <a:lnTo>
                    <a:pt x="3142818" y="255816"/>
                  </a:lnTo>
                  <a:lnTo>
                    <a:pt x="3152292" y="255054"/>
                  </a:lnTo>
                  <a:lnTo>
                    <a:pt x="3174657" y="253911"/>
                  </a:lnTo>
                  <a:lnTo>
                    <a:pt x="3184131" y="253161"/>
                  </a:lnTo>
                  <a:lnTo>
                    <a:pt x="3259315" y="250177"/>
                  </a:lnTo>
                  <a:lnTo>
                    <a:pt x="3291763" y="249364"/>
                  </a:lnTo>
                  <a:lnTo>
                    <a:pt x="3304641" y="249364"/>
                  </a:lnTo>
                  <a:lnTo>
                    <a:pt x="3304641" y="356235"/>
                  </a:lnTo>
                  <a:lnTo>
                    <a:pt x="3308058" y="356235"/>
                  </a:lnTo>
                  <a:lnTo>
                    <a:pt x="3321316" y="355104"/>
                  </a:lnTo>
                  <a:lnTo>
                    <a:pt x="3323209" y="355104"/>
                  </a:lnTo>
                  <a:lnTo>
                    <a:pt x="3326244" y="354342"/>
                  </a:lnTo>
                  <a:lnTo>
                    <a:pt x="3328517" y="352069"/>
                  </a:lnTo>
                  <a:lnTo>
                    <a:pt x="3328517" y="348653"/>
                  </a:lnTo>
                  <a:lnTo>
                    <a:pt x="3328898" y="276656"/>
                  </a:lnTo>
                  <a:lnTo>
                    <a:pt x="3328898" y="267563"/>
                  </a:lnTo>
                  <a:lnTo>
                    <a:pt x="3329825" y="249364"/>
                  </a:lnTo>
                  <a:lnTo>
                    <a:pt x="3330029" y="245198"/>
                  </a:lnTo>
                  <a:lnTo>
                    <a:pt x="3330740" y="234962"/>
                  </a:lnTo>
                  <a:lnTo>
                    <a:pt x="3330791" y="233426"/>
                  </a:lnTo>
                  <a:lnTo>
                    <a:pt x="3330791" y="232689"/>
                  </a:lnTo>
                  <a:lnTo>
                    <a:pt x="3330791" y="231178"/>
                  </a:lnTo>
                  <a:lnTo>
                    <a:pt x="3328517" y="230797"/>
                  </a:lnTo>
                  <a:lnTo>
                    <a:pt x="3323209" y="229666"/>
                  </a:lnTo>
                  <a:lnTo>
                    <a:pt x="3312604" y="228142"/>
                  </a:lnTo>
                  <a:lnTo>
                    <a:pt x="3307677" y="227393"/>
                  </a:lnTo>
                  <a:lnTo>
                    <a:pt x="3305784" y="227012"/>
                  </a:lnTo>
                  <a:lnTo>
                    <a:pt x="3304260" y="227393"/>
                  </a:lnTo>
                  <a:lnTo>
                    <a:pt x="3303511" y="227393"/>
                  </a:lnTo>
                  <a:lnTo>
                    <a:pt x="3302749" y="227761"/>
                  </a:lnTo>
                  <a:lnTo>
                    <a:pt x="3302368" y="227761"/>
                  </a:lnTo>
                  <a:lnTo>
                    <a:pt x="3258388" y="232232"/>
                  </a:lnTo>
                  <a:lnTo>
                    <a:pt x="3247415" y="232689"/>
                  </a:lnTo>
                  <a:lnTo>
                    <a:pt x="3247504" y="232232"/>
                  </a:lnTo>
                  <a:lnTo>
                    <a:pt x="3247580" y="231863"/>
                  </a:lnTo>
                  <a:lnTo>
                    <a:pt x="3247682" y="231394"/>
                  </a:lnTo>
                  <a:lnTo>
                    <a:pt x="3247796" y="230797"/>
                  </a:lnTo>
                  <a:lnTo>
                    <a:pt x="3248939" y="225120"/>
                  </a:lnTo>
                  <a:lnTo>
                    <a:pt x="3248939" y="165239"/>
                  </a:lnTo>
                  <a:lnTo>
                    <a:pt x="3248939" y="164858"/>
                  </a:lnTo>
                  <a:lnTo>
                    <a:pt x="3317062" y="163664"/>
                  </a:lnTo>
                  <a:lnTo>
                    <a:pt x="3331095" y="163436"/>
                  </a:lnTo>
                  <a:lnTo>
                    <a:pt x="3375253" y="163436"/>
                  </a:lnTo>
                  <a:lnTo>
                    <a:pt x="3380917" y="163664"/>
                  </a:lnTo>
                  <a:lnTo>
                    <a:pt x="3388017" y="164096"/>
                  </a:lnTo>
                  <a:lnTo>
                    <a:pt x="3395599" y="164477"/>
                  </a:lnTo>
                  <a:close/>
                </a:path>
                <a:path w="11645265" h="360045">
                  <a:moveTo>
                    <a:pt x="3597402" y="212229"/>
                  </a:moveTo>
                  <a:lnTo>
                    <a:pt x="3597364" y="212013"/>
                  </a:lnTo>
                  <a:lnTo>
                    <a:pt x="3594747" y="194792"/>
                  </a:lnTo>
                  <a:lnTo>
                    <a:pt x="3593985" y="191008"/>
                  </a:lnTo>
                  <a:lnTo>
                    <a:pt x="3554857" y="204978"/>
                  </a:lnTo>
                  <a:lnTo>
                    <a:pt x="3516122" y="212013"/>
                  </a:lnTo>
                  <a:lnTo>
                    <a:pt x="3499802" y="213321"/>
                  </a:lnTo>
                  <a:lnTo>
                    <a:pt x="3481425" y="213321"/>
                  </a:lnTo>
                  <a:lnTo>
                    <a:pt x="3481362" y="212966"/>
                  </a:lnTo>
                  <a:lnTo>
                    <a:pt x="3481235" y="212229"/>
                  </a:lnTo>
                  <a:lnTo>
                    <a:pt x="3481197" y="212013"/>
                  </a:lnTo>
                  <a:lnTo>
                    <a:pt x="3479165" y="200101"/>
                  </a:lnTo>
                  <a:lnTo>
                    <a:pt x="3479165" y="84899"/>
                  </a:lnTo>
                  <a:lnTo>
                    <a:pt x="3479533" y="64808"/>
                  </a:lnTo>
                  <a:lnTo>
                    <a:pt x="3480181" y="56476"/>
                  </a:lnTo>
                  <a:lnTo>
                    <a:pt x="3480295" y="53822"/>
                  </a:lnTo>
                  <a:lnTo>
                    <a:pt x="3480676" y="51549"/>
                  </a:lnTo>
                  <a:lnTo>
                    <a:pt x="3479165" y="51168"/>
                  </a:lnTo>
                  <a:lnTo>
                    <a:pt x="3478403" y="51168"/>
                  </a:lnTo>
                  <a:lnTo>
                    <a:pt x="3457181" y="48895"/>
                  </a:lnTo>
                  <a:lnTo>
                    <a:pt x="3451110" y="48895"/>
                  </a:lnTo>
                  <a:lnTo>
                    <a:pt x="3453384" y="56476"/>
                  </a:lnTo>
                  <a:lnTo>
                    <a:pt x="3456038" y="76936"/>
                  </a:lnTo>
                  <a:lnTo>
                    <a:pt x="3456127" y="213321"/>
                  </a:lnTo>
                  <a:lnTo>
                    <a:pt x="3456228" y="213741"/>
                  </a:lnTo>
                  <a:lnTo>
                    <a:pt x="3459835" y="228142"/>
                  </a:lnTo>
                  <a:lnTo>
                    <a:pt x="3468166" y="237617"/>
                  </a:lnTo>
                  <a:lnTo>
                    <a:pt x="3475367" y="237236"/>
                  </a:lnTo>
                  <a:lnTo>
                    <a:pt x="3518103" y="233972"/>
                  </a:lnTo>
                  <a:lnTo>
                    <a:pt x="3565779" y="222542"/>
                  </a:lnTo>
                  <a:lnTo>
                    <a:pt x="3592855" y="213741"/>
                  </a:lnTo>
                  <a:lnTo>
                    <a:pt x="3594138" y="213321"/>
                  </a:lnTo>
                  <a:lnTo>
                    <a:pt x="3597402" y="212229"/>
                  </a:lnTo>
                  <a:close/>
                </a:path>
                <a:path w="11645265" h="360045">
                  <a:moveTo>
                    <a:pt x="3701618" y="8343"/>
                  </a:moveTo>
                  <a:lnTo>
                    <a:pt x="3699726" y="7962"/>
                  </a:lnTo>
                  <a:lnTo>
                    <a:pt x="3678123" y="7581"/>
                  </a:lnTo>
                  <a:lnTo>
                    <a:pt x="3676599" y="7581"/>
                  </a:lnTo>
                  <a:lnTo>
                    <a:pt x="3674707" y="9474"/>
                  </a:lnTo>
                  <a:lnTo>
                    <a:pt x="3675469" y="11379"/>
                  </a:lnTo>
                  <a:lnTo>
                    <a:pt x="3677361" y="15163"/>
                  </a:lnTo>
                  <a:lnTo>
                    <a:pt x="3677488" y="17818"/>
                  </a:lnTo>
                  <a:lnTo>
                    <a:pt x="3677551" y="19329"/>
                  </a:lnTo>
                  <a:lnTo>
                    <a:pt x="3677640" y="21234"/>
                  </a:lnTo>
                  <a:lnTo>
                    <a:pt x="3677755" y="23876"/>
                  </a:lnTo>
                  <a:lnTo>
                    <a:pt x="3677805" y="25019"/>
                  </a:lnTo>
                  <a:lnTo>
                    <a:pt x="3678123" y="31838"/>
                  </a:lnTo>
                  <a:lnTo>
                    <a:pt x="3678123" y="140220"/>
                  </a:lnTo>
                  <a:lnTo>
                    <a:pt x="3667887" y="140982"/>
                  </a:lnTo>
                  <a:lnTo>
                    <a:pt x="3628479" y="140982"/>
                  </a:lnTo>
                  <a:lnTo>
                    <a:pt x="3628479" y="31838"/>
                  </a:lnTo>
                  <a:lnTo>
                    <a:pt x="3629202" y="21234"/>
                  </a:lnTo>
                  <a:lnTo>
                    <a:pt x="3629228" y="18580"/>
                  </a:lnTo>
                  <a:lnTo>
                    <a:pt x="3627336" y="17818"/>
                  </a:lnTo>
                  <a:lnTo>
                    <a:pt x="3604984" y="17437"/>
                  </a:lnTo>
                  <a:lnTo>
                    <a:pt x="3603460" y="17437"/>
                  </a:lnTo>
                  <a:lnTo>
                    <a:pt x="3601567" y="19329"/>
                  </a:lnTo>
                  <a:lnTo>
                    <a:pt x="3602329" y="21234"/>
                  </a:lnTo>
                  <a:lnTo>
                    <a:pt x="3604222" y="25019"/>
                  </a:lnTo>
                  <a:lnTo>
                    <a:pt x="3605415" y="44386"/>
                  </a:lnTo>
                  <a:lnTo>
                    <a:pt x="3605644" y="49555"/>
                  </a:lnTo>
                  <a:lnTo>
                    <a:pt x="3605733" y="319862"/>
                  </a:lnTo>
                  <a:lnTo>
                    <a:pt x="3607257" y="319862"/>
                  </a:lnTo>
                  <a:lnTo>
                    <a:pt x="3625443" y="318719"/>
                  </a:lnTo>
                  <a:lnTo>
                    <a:pt x="3627336" y="318338"/>
                  </a:lnTo>
                  <a:lnTo>
                    <a:pt x="3628479" y="316064"/>
                  </a:lnTo>
                  <a:lnTo>
                    <a:pt x="3628479" y="162585"/>
                  </a:lnTo>
                  <a:lnTo>
                    <a:pt x="3638321" y="161823"/>
                  </a:lnTo>
                  <a:lnTo>
                    <a:pt x="3666236" y="161442"/>
                  </a:lnTo>
                  <a:lnTo>
                    <a:pt x="3678123" y="161442"/>
                  </a:lnTo>
                  <a:lnTo>
                    <a:pt x="3678123" y="329336"/>
                  </a:lnTo>
                  <a:lnTo>
                    <a:pt x="3679634" y="329336"/>
                  </a:lnTo>
                  <a:lnTo>
                    <a:pt x="3697821" y="328193"/>
                  </a:lnTo>
                  <a:lnTo>
                    <a:pt x="3699726" y="327812"/>
                  </a:lnTo>
                  <a:lnTo>
                    <a:pt x="3700856" y="325539"/>
                  </a:lnTo>
                  <a:lnTo>
                    <a:pt x="3700856" y="161442"/>
                  </a:lnTo>
                  <a:lnTo>
                    <a:pt x="3700856" y="140982"/>
                  </a:lnTo>
                  <a:lnTo>
                    <a:pt x="3700856" y="23876"/>
                  </a:lnTo>
                  <a:lnTo>
                    <a:pt x="3701618" y="11760"/>
                  </a:lnTo>
                  <a:lnTo>
                    <a:pt x="3701618" y="8343"/>
                  </a:lnTo>
                  <a:close/>
                </a:path>
                <a:path w="11645265" h="360045">
                  <a:moveTo>
                    <a:pt x="4022039" y="169786"/>
                  </a:moveTo>
                  <a:lnTo>
                    <a:pt x="4021975" y="166751"/>
                  </a:lnTo>
                  <a:lnTo>
                    <a:pt x="4021658" y="162585"/>
                  </a:lnTo>
                  <a:lnTo>
                    <a:pt x="4021632" y="162090"/>
                  </a:lnTo>
                  <a:lnTo>
                    <a:pt x="4017873" y="146672"/>
                  </a:lnTo>
                  <a:lnTo>
                    <a:pt x="4004602" y="149326"/>
                  </a:lnTo>
                  <a:lnTo>
                    <a:pt x="3981145" y="151612"/>
                  </a:lnTo>
                  <a:lnTo>
                    <a:pt x="3981424" y="151612"/>
                  </a:lnTo>
                  <a:lnTo>
                    <a:pt x="3973271" y="152260"/>
                  </a:lnTo>
                  <a:lnTo>
                    <a:pt x="3965511" y="152654"/>
                  </a:lnTo>
                  <a:lnTo>
                    <a:pt x="3953446" y="153111"/>
                  </a:lnTo>
                  <a:lnTo>
                    <a:pt x="3946245" y="153492"/>
                  </a:lnTo>
                  <a:lnTo>
                    <a:pt x="3919080" y="154597"/>
                  </a:lnTo>
                  <a:lnTo>
                    <a:pt x="3894594" y="155219"/>
                  </a:lnTo>
                  <a:lnTo>
                    <a:pt x="3855466" y="155219"/>
                  </a:lnTo>
                  <a:lnTo>
                    <a:pt x="3849979" y="155003"/>
                  </a:lnTo>
                  <a:lnTo>
                    <a:pt x="3843540" y="154597"/>
                  </a:lnTo>
                  <a:lnTo>
                    <a:pt x="3843909" y="154597"/>
                  </a:lnTo>
                  <a:lnTo>
                    <a:pt x="3843794" y="154393"/>
                  </a:lnTo>
                  <a:lnTo>
                    <a:pt x="3840124" y="147802"/>
                  </a:lnTo>
                  <a:lnTo>
                    <a:pt x="3840124" y="58750"/>
                  </a:lnTo>
                  <a:lnTo>
                    <a:pt x="3983761" y="54952"/>
                  </a:lnTo>
                  <a:lnTo>
                    <a:pt x="4003471" y="54571"/>
                  </a:lnTo>
                  <a:lnTo>
                    <a:pt x="4019385" y="54571"/>
                  </a:lnTo>
                  <a:lnTo>
                    <a:pt x="4018623" y="50406"/>
                  </a:lnTo>
                  <a:lnTo>
                    <a:pt x="4018623" y="46240"/>
                  </a:lnTo>
                  <a:lnTo>
                    <a:pt x="4018242" y="44729"/>
                  </a:lnTo>
                  <a:lnTo>
                    <a:pt x="4017607" y="38963"/>
                  </a:lnTo>
                  <a:lnTo>
                    <a:pt x="4017492" y="37896"/>
                  </a:lnTo>
                  <a:lnTo>
                    <a:pt x="4017416" y="37211"/>
                  </a:lnTo>
                  <a:lnTo>
                    <a:pt x="4017314" y="36309"/>
                  </a:lnTo>
                  <a:lnTo>
                    <a:pt x="4017213" y="35382"/>
                  </a:lnTo>
                  <a:lnTo>
                    <a:pt x="4017111" y="34493"/>
                  </a:lnTo>
                  <a:lnTo>
                    <a:pt x="4016718" y="32524"/>
                  </a:lnTo>
                  <a:lnTo>
                    <a:pt x="4016425" y="32524"/>
                  </a:lnTo>
                  <a:lnTo>
                    <a:pt x="4013695" y="31838"/>
                  </a:lnTo>
                  <a:lnTo>
                    <a:pt x="4012565" y="31838"/>
                  </a:lnTo>
                  <a:lnTo>
                    <a:pt x="4001897" y="33020"/>
                  </a:lnTo>
                  <a:lnTo>
                    <a:pt x="3976636" y="35382"/>
                  </a:lnTo>
                  <a:lnTo>
                    <a:pt x="3969359" y="35915"/>
                  </a:lnTo>
                  <a:lnTo>
                    <a:pt x="3960939" y="36309"/>
                  </a:lnTo>
                  <a:lnTo>
                    <a:pt x="3896855" y="38658"/>
                  </a:lnTo>
                  <a:lnTo>
                    <a:pt x="3897223" y="38658"/>
                  </a:lnTo>
                  <a:lnTo>
                    <a:pt x="3887051" y="38963"/>
                  </a:lnTo>
                  <a:lnTo>
                    <a:pt x="3836060" y="38963"/>
                  </a:lnTo>
                  <a:lnTo>
                    <a:pt x="3816248" y="37896"/>
                  </a:lnTo>
                  <a:lnTo>
                    <a:pt x="3811701" y="37896"/>
                  </a:lnTo>
                  <a:lnTo>
                    <a:pt x="3809428" y="41313"/>
                  </a:lnTo>
                  <a:lnTo>
                    <a:pt x="3812463" y="47371"/>
                  </a:lnTo>
                  <a:lnTo>
                    <a:pt x="3816248" y="66700"/>
                  </a:lnTo>
                  <a:lnTo>
                    <a:pt x="3816337" y="151612"/>
                  </a:lnTo>
                  <a:lnTo>
                    <a:pt x="3816439" y="152654"/>
                  </a:lnTo>
                  <a:lnTo>
                    <a:pt x="3816515" y="153492"/>
                  </a:lnTo>
                  <a:lnTo>
                    <a:pt x="3816629" y="154774"/>
                  </a:lnTo>
                  <a:lnTo>
                    <a:pt x="3816667" y="155219"/>
                  </a:lnTo>
                  <a:lnTo>
                    <a:pt x="3816921" y="157848"/>
                  </a:lnTo>
                  <a:lnTo>
                    <a:pt x="3818496" y="162090"/>
                  </a:lnTo>
                  <a:lnTo>
                    <a:pt x="3821557" y="166751"/>
                  </a:lnTo>
                  <a:lnTo>
                    <a:pt x="3826865" y="174332"/>
                  </a:lnTo>
                  <a:lnTo>
                    <a:pt x="3980459" y="171297"/>
                  </a:lnTo>
                  <a:lnTo>
                    <a:pt x="4019385" y="171297"/>
                  </a:lnTo>
                  <a:lnTo>
                    <a:pt x="4022039" y="169786"/>
                  </a:lnTo>
                  <a:close/>
                </a:path>
                <a:path w="11645265" h="360045">
                  <a:moveTo>
                    <a:pt x="4075087" y="279692"/>
                  </a:moveTo>
                  <a:lnTo>
                    <a:pt x="4073588" y="267703"/>
                  </a:lnTo>
                  <a:lnTo>
                    <a:pt x="4073525" y="267182"/>
                  </a:lnTo>
                  <a:lnTo>
                    <a:pt x="4073461" y="266636"/>
                  </a:lnTo>
                  <a:lnTo>
                    <a:pt x="4073360" y="265874"/>
                  </a:lnTo>
                  <a:lnTo>
                    <a:pt x="4073245" y="264909"/>
                  </a:lnTo>
                  <a:lnTo>
                    <a:pt x="4073194" y="264528"/>
                  </a:lnTo>
                  <a:lnTo>
                    <a:pt x="4073093" y="263702"/>
                  </a:lnTo>
                  <a:lnTo>
                    <a:pt x="4073004" y="262991"/>
                  </a:lnTo>
                  <a:lnTo>
                    <a:pt x="4072813" y="261493"/>
                  </a:lnTo>
                  <a:lnTo>
                    <a:pt x="4072432" y="259600"/>
                  </a:lnTo>
                  <a:lnTo>
                    <a:pt x="4070159" y="257327"/>
                  </a:lnTo>
                  <a:lnTo>
                    <a:pt x="4066375" y="258089"/>
                  </a:lnTo>
                  <a:lnTo>
                    <a:pt x="4059466" y="259207"/>
                  </a:lnTo>
                  <a:lnTo>
                    <a:pt x="4021099" y="262991"/>
                  </a:lnTo>
                  <a:lnTo>
                    <a:pt x="3959225" y="266357"/>
                  </a:lnTo>
                  <a:lnTo>
                    <a:pt x="3950424" y="266636"/>
                  </a:lnTo>
                  <a:lnTo>
                    <a:pt x="3950957" y="266636"/>
                  </a:lnTo>
                  <a:lnTo>
                    <a:pt x="3930700" y="267182"/>
                  </a:lnTo>
                  <a:lnTo>
                    <a:pt x="3930815" y="257327"/>
                  </a:lnTo>
                  <a:lnTo>
                    <a:pt x="3931081" y="233451"/>
                  </a:lnTo>
                  <a:lnTo>
                    <a:pt x="3931158" y="221792"/>
                  </a:lnTo>
                  <a:lnTo>
                    <a:pt x="3931843" y="205409"/>
                  </a:lnTo>
                  <a:lnTo>
                    <a:pt x="3932593" y="195554"/>
                  </a:lnTo>
                  <a:lnTo>
                    <a:pt x="3932593" y="191770"/>
                  </a:lnTo>
                  <a:lnTo>
                    <a:pt x="3903421" y="191770"/>
                  </a:lnTo>
                  <a:lnTo>
                    <a:pt x="3906443" y="199339"/>
                  </a:lnTo>
                  <a:lnTo>
                    <a:pt x="3907586" y="210337"/>
                  </a:lnTo>
                  <a:lnTo>
                    <a:pt x="3908247" y="216916"/>
                  </a:lnTo>
                  <a:lnTo>
                    <a:pt x="3908577" y="221792"/>
                  </a:lnTo>
                  <a:lnTo>
                    <a:pt x="3908704" y="227393"/>
                  </a:lnTo>
                  <a:lnTo>
                    <a:pt x="3908729" y="267563"/>
                  </a:lnTo>
                  <a:lnTo>
                    <a:pt x="3903726" y="267703"/>
                  </a:lnTo>
                  <a:lnTo>
                    <a:pt x="3817924" y="267703"/>
                  </a:lnTo>
                  <a:lnTo>
                    <a:pt x="3788308" y="267017"/>
                  </a:lnTo>
                  <a:lnTo>
                    <a:pt x="3779304" y="266636"/>
                  </a:lnTo>
                  <a:lnTo>
                    <a:pt x="3772293" y="266014"/>
                  </a:lnTo>
                  <a:lnTo>
                    <a:pt x="3763581" y="264909"/>
                  </a:lnTo>
                  <a:lnTo>
                    <a:pt x="3761676" y="264528"/>
                  </a:lnTo>
                  <a:lnTo>
                    <a:pt x="3760266" y="267017"/>
                  </a:lnTo>
                  <a:lnTo>
                    <a:pt x="3760355" y="267563"/>
                  </a:lnTo>
                  <a:lnTo>
                    <a:pt x="3760432" y="267703"/>
                  </a:lnTo>
                  <a:lnTo>
                    <a:pt x="3760546" y="267944"/>
                  </a:lnTo>
                  <a:lnTo>
                    <a:pt x="3762057" y="274383"/>
                  </a:lnTo>
                  <a:lnTo>
                    <a:pt x="3764330" y="283095"/>
                  </a:lnTo>
                  <a:lnTo>
                    <a:pt x="3765981" y="287642"/>
                  </a:lnTo>
                  <a:lnTo>
                    <a:pt x="3766604" y="289534"/>
                  </a:lnTo>
                  <a:lnTo>
                    <a:pt x="3769639" y="291807"/>
                  </a:lnTo>
                  <a:lnTo>
                    <a:pt x="3773805" y="291439"/>
                  </a:lnTo>
                  <a:lnTo>
                    <a:pt x="3786632" y="290093"/>
                  </a:lnTo>
                  <a:lnTo>
                    <a:pt x="3796779" y="289255"/>
                  </a:lnTo>
                  <a:lnTo>
                    <a:pt x="3809568" y="288556"/>
                  </a:lnTo>
                  <a:lnTo>
                    <a:pt x="3866654" y="286194"/>
                  </a:lnTo>
                  <a:lnTo>
                    <a:pt x="3937584" y="284607"/>
                  </a:lnTo>
                  <a:lnTo>
                    <a:pt x="3954576" y="284353"/>
                  </a:lnTo>
                  <a:lnTo>
                    <a:pt x="4058716" y="284353"/>
                  </a:lnTo>
                  <a:lnTo>
                    <a:pt x="4067886" y="284607"/>
                  </a:lnTo>
                  <a:lnTo>
                    <a:pt x="4072813" y="284607"/>
                  </a:lnTo>
                  <a:lnTo>
                    <a:pt x="4073017" y="284353"/>
                  </a:lnTo>
                  <a:lnTo>
                    <a:pt x="4075087" y="281584"/>
                  </a:lnTo>
                  <a:lnTo>
                    <a:pt x="4075087" y="279692"/>
                  </a:lnTo>
                  <a:close/>
                </a:path>
                <a:path w="11645265" h="360045">
                  <a:moveTo>
                    <a:pt x="4293946" y="216776"/>
                  </a:moveTo>
                  <a:lnTo>
                    <a:pt x="4292435" y="211467"/>
                  </a:lnTo>
                  <a:lnTo>
                    <a:pt x="4292308" y="211315"/>
                  </a:lnTo>
                  <a:lnTo>
                    <a:pt x="4290911" y="209575"/>
                  </a:lnTo>
                  <a:lnTo>
                    <a:pt x="4248531" y="165989"/>
                  </a:lnTo>
                  <a:lnTo>
                    <a:pt x="4217657" y="137096"/>
                  </a:lnTo>
                  <a:lnTo>
                    <a:pt x="4206405" y="126961"/>
                  </a:lnTo>
                  <a:lnTo>
                    <a:pt x="4211332" y="116725"/>
                  </a:lnTo>
                  <a:lnTo>
                    <a:pt x="4218914" y="98539"/>
                  </a:lnTo>
                  <a:lnTo>
                    <a:pt x="4221937" y="90957"/>
                  </a:lnTo>
                  <a:lnTo>
                    <a:pt x="4224223" y="84518"/>
                  </a:lnTo>
                  <a:lnTo>
                    <a:pt x="4230281" y="66700"/>
                  </a:lnTo>
                  <a:lnTo>
                    <a:pt x="4236339" y="49276"/>
                  </a:lnTo>
                  <a:lnTo>
                    <a:pt x="4237863" y="43967"/>
                  </a:lnTo>
                  <a:lnTo>
                    <a:pt x="4238256" y="40055"/>
                  </a:lnTo>
                  <a:lnTo>
                    <a:pt x="4237647" y="40055"/>
                  </a:lnTo>
                  <a:lnTo>
                    <a:pt x="4236339" y="39801"/>
                  </a:lnTo>
                  <a:lnTo>
                    <a:pt x="4210189" y="33350"/>
                  </a:lnTo>
                  <a:lnTo>
                    <a:pt x="4209059" y="32600"/>
                  </a:lnTo>
                  <a:lnTo>
                    <a:pt x="4206786" y="34493"/>
                  </a:lnTo>
                  <a:lnTo>
                    <a:pt x="4206786" y="43967"/>
                  </a:lnTo>
                  <a:lnTo>
                    <a:pt x="4201477" y="71247"/>
                  </a:lnTo>
                  <a:lnTo>
                    <a:pt x="4185145" y="118059"/>
                  </a:lnTo>
                  <a:lnTo>
                    <a:pt x="4162399" y="160096"/>
                  </a:lnTo>
                  <a:lnTo>
                    <a:pt x="4130789" y="199783"/>
                  </a:lnTo>
                  <a:lnTo>
                    <a:pt x="4096131" y="229285"/>
                  </a:lnTo>
                  <a:lnTo>
                    <a:pt x="4095750" y="229666"/>
                  </a:lnTo>
                  <a:lnTo>
                    <a:pt x="4093095" y="231559"/>
                  </a:lnTo>
                  <a:lnTo>
                    <a:pt x="4094607" y="233070"/>
                  </a:lnTo>
                  <a:lnTo>
                    <a:pt x="4104843" y="241795"/>
                  </a:lnTo>
                  <a:lnTo>
                    <a:pt x="4108627" y="244817"/>
                  </a:lnTo>
                  <a:lnTo>
                    <a:pt x="4114698" y="242925"/>
                  </a:lnTo>
                  <a:lnTo>
                    <a:pt x="4144251" y="218287"/>
                  </a:lnTo>
                  <a:lnTo>
                    <a:pt x="4176699" y="177634"/>
                  </a:lnTo>
                  <a:lnTo>
                    <a:pt x="4198074" y="143256"/>
                  </a:lnTo>
                  <a:lnTo>
                    <a:pt x="4205300" y="149860"/>
                  </a:lnTo>
                  <a:lnTo>
                    <a:pt x="4233126" y="179324"/>
                  </a:lnTo>
                  <a:lnTo>
                    <a:pt x="4259250" y="211467"/>
                  </a:lnTo>
                  <a:lnTo>
                    <a:pt x="4272343" y="233451"/>
                  </a:lnTo>
                  <a:lnTo>
                    <a:pt x="4274998" y="231940"/>
                  </a:lnTo>
                  <a:lnTo>
                    <a:pt x="4285234" y="225120"/>
                  </a:lnTo>
                  <a:lnTo>
                    <a:pt x="4291673" y="219430"/>
                  </a:lnTo>
                  <a:lnTo>
                    <a:pt x="4293946" y="216776"/>
                  </a:lnTo>
                  <a:close/>
                </a:path>
                <a:path w="11645265" h="360045">
                  <a:moveTo>
                    <a:pt x="4372394" y="8343"/>
                  </a:moveTo>
                  <a:lnTo>
                    <a:pt x="4369740" y="8343"/>
                  </a:lnTo>
                  <a:lnTo>
                    <a:pt x="4348137" y="7581"/>
                  </a:lnTo>
                  <a:lnTo>
                    <a:pt x="4344352" y="7581"/>
                  </a:lnTo>
                  <a:lnTo>
                    <a:pt x="4342460" y="9474"/>
                  </a:lnTo>
                  <a:lnTo>
                    <a:pt x="4343209" y="11379"/>
                  </a:lnTo>
                  <a:lnTo>
                    <a:pt x="4345114" y="15163"/>
                  </a:lnTo>
                  <a:lnTo>
                    <a:pt x="4346600" y="34823"/>
                  </a:lnTo>
                  <a:lnTo>
                    <a:pt x="4346867" y="39801"/>
                  </a:lnTo>
                  <a:lnTo>
                    <a:pt x="4346981" y="98539"/>
                  </a:lnTo>
                  <a:lnTo>
                    <a:pt x="4347007" y="109143"/>
                  </a:lnTo>
                  <a:lnTo>
                    <a:pt x="4340822" y="109524"/>
                  </a:lnTo>
                  <a:lnTo>
                    <a:pt x="4334091" y="109880"/>
                  </a:lnTo>
                  <a:lnTo>
                    <a:pt x="4309465" y="110807"/>
                  </a:lnTo>
                  <a:lnTo>
                    <a:pt x="4285805" y="110807"/>
                  </a:lnTo>
                  <a:lnTo>
                    <a:pt x="4276141" y="110667"/>
                  </a:lnTo>
                  <a:lnTo>
                    <a:pt x="4269956" y="109880"/>
                  </a:lnTo>
                  <a:lnTo>
                    <a:pt x="4268178" y="109524"/>
                  </a:lnTo>
                  <a:lnTo>
                    <a:pt x="4268063" y="109880"/>
                  </a:lnTo>
                  <a:lnTo>
                    <a:pt x="4267974" y="110134"/>
                  </a:lnTo>
                  <a:lnTo>
                    <a:pt x="4267416" y="111798"/>
                  </a:lnTo>
                  <a:lnTo>
                    <a:pt x="4267416" y="112560"/>
                  </a:lnTo>
                  <a:lnTo>
                    <a:pt x="4270451" y="130378"/>
                  </a:lnTo>
                  <a:lnTo>
                    <a:pt x="4270578" y="130746"/>
                  </a:lnTo>
                  <a:lnTo>
                    <a:pt x="4271213" y="132651"/>
                  </a:lnTo>
                  <a:lnTo>
                    <a:pt x="4273867" y="134924"/>
                  </a:lnTo>
                  <a:lnTo>
                    <a:pt x="4278033" y="134162"/>
                  </a:lnTo>
                  <a:lnTo>
                    <a:pt x="4287126" y="133019"/>
                  </a:lnTo>
                  <a:lnTo>
                    <a:pt x="4307967" y="130746"/>
                  </a:lnTo>
                  <a:lnTo>
                    <a:pt x="4317060" y="129997"/>
                  </a:lnTo>
                  <a:lnTo>
                    <a:pt x="4323131" y="129235"/>
                  </a:lnTo>
                  <a:lnTo>
                    <a:pt x="4339806" y="128854"/>
                  </a:lnTo>
                  <a:lnTo>
                    <a:pt x="4347007" y="128473"/>
                  </a:lnTo>
                  <a:lnTo>
                    <a:pt x="4347007" y="329704"/>
                  </a:lnTo>
                  <a:lnTo>
                    <a:pt x="4348518" y="329704"/>
                  </a:lnTo>
                  <a:lnTo>
                    <a:pt x="4367847" y="328574"/>
                  </a:lnTo>
                  <a:lnTo>
                    <a:pt x="4369740" y="328193"/>
                  </a:lnTo>
                  <a:lnTo>
                    <a:pt x="4370883" y="325920"/>
                  </a:lnTo>
                  <a:lnTo>
                    <a:pt x="4370883" y="128473"/>
                  </a:lnTo>
                  <a:lnTo>
                    <a:pt x="4370883" y="110807"/>
                  </a:lnTo>
                  <a:lnTo>
                    <a:pt x="4370997" y="40055"/>
                  </a:lnTo>
                  <a:lnTo>
                    <a:pt x="4372394" y="11379"/>
                  </a:lnTo>
                  <a:lnTo>
                    <a:pt x="4372394" y="8343"/>
                  </a:lnTo>
                  <a:close/>
                </a:path>
                <a:path w="11645265" h="360045">
                  <a:moveTo>
                    <a:pt x="4493476" y="280822"/>
                  </a:moveTo>
                  <a:lnTo>
                    <a:pt x="4481728" y="269074"/>
                  </a:lnTo>
                  <a:lnTo>
                    <a:pt x="4463910" y="269074"/>
                  </a:lnTo>
                  <a:lnTo>
                    <a:pt x="4451794" y="280822"/>
                  </a:lnTo>
                  <a:lnTo>
                    <a:pt x="4451794" y="298640"/>
                  </a:lnTo>
                  <a:lnTo>
                    <a:pt x="4463910" y="310756"/>
                  </a:lnTo>
                  <a:lnTo>
                    <a:pt x="4481728" y="310756"/>
                  </a:lnTo>
                  <a:lnTo>
                    <a:pt x="4493476" y="298640"/>
                  </a:lnTo>
                  <a:lnTo>
                    <a:pt x="4493476" y="280822"/>
                  </a:lnTo>
                  <a:close/>
                </a:path>
                <a:path w="11645265" h="360045">
                  <a:moveTo>
                    <a:pt x="4603191" y="280822"/>
                  </a:moveTo>
                  <a:lnTo>
                    <a:pt x="4591443" y="269074"/>
                  </a:lnTo>
                  <a:lnTo>
                    <a:pt x="4573625" y="269074"/>
                  </a:lnTo>
                  <a:lnTo>
                    <a:pt x="4561497" y="280822"/>
                  </a:lnTo>
                  <a:lnTo>
                    <a:pt x="4561497" y="298640"/>
                  </a:lnTo>
                  <a:lnTo>
                    <a:pt x="4573625" y="310756"/>
                  </a:lnTo>
                  <a:lnTo>
                    <a:pt x="4591443" y="310756"/>
                  </a:lnTo>
                  <a:lnTo>
                    <a:pt x="4603191" y="298640"/>
                  </a:lnTo>
                  <a:lnTo>
                    <a:pt x="4603191" y="280822"/>
                  </a:lnTo>
                  <a:close/>
                </a:path>
                <a:path w="11645265" h="360045">
                  <a:moveTo>
                    <a:pt x="4712906" y="280822"/>
                  </a:moveTo>
                  <a:lnTo>
                    <a:pt x="4701146" y="269074"/>
                  </a:lnTo>
                  <a:lnTo>
                    <a:pt x="4683341" y="269074"/>
                  </a:lnTo>
                  <a:lnTo>
                    <a:pt x="4671212" y="280822"/>
                  </a:lnTo>
                  <a:lnTo>
                    <a:pt x="4671212" y="298640"/>
                  </a:lnTo>
                  <a:lnTo>
                    <a:pt x="4683341" y="310756"/>
                  </a:lnTo>
                  <a:lnTo>
                    <a:pt x="4701146" y="310756"/>
                  </a:lnTo>
                  <a:lnTo>
                    <a:pt x="4712906" y="298640"/>
                  </a:lnTo>
                  <a:lnTo>
                    <a:pt x="4712906" y="280822"/>
                  </a:lnTo>
                  <a:close/>
                </a:path>
                <a:path w="11645265" h="360045">
                  <a:moveTo>
                    <a:pt x="4860429" y="161925"/>
                  </a:moveTo>
                  <a:lnTo>
                    <a:pt x="4852289" y="108000"/>
                  </a:lnTo>
                  <a:lnTo>
                    <a:pt x="4834814" y="58750"/>
                  </a:lnTo>
                  <a:lnTo>
                    <a:pt x="4809464" y="18821"/>
                  </a:lnTo>
                  <a:lnTo>
                    <a:pt x="4787747" y="0"/>
                  </a:lnTo>
                  <a:lnTo>
                    <a:pt x="4775238" y="12509"/>
                  </a:lnTo>
                  <a:lnTo>
                    <a:pt x="4784229" y="19875"/>
                  </a:lnTo>
                  <a:lnTo>
                    <a:pt x="4790287" y="25946"/>
                  </a:lnTo>
                  <a:lnTo>
                    <a:pt x="4812970" y="60731"/>
                  </a:lnTo>
                  <a:lnTo>
                    <a:pt x="4827917" y="102323"/>
                  </a:lnTo>
                  <a:lnTo>
                    <a:pt x="4836871" y="152641"/>
                  </a:lnTo>
                  <a:lnTo>
                    <a:pt x="4837011" y="178117"/>
                  </a:lnTo>
                  <a:lnTo>
                    <a:pt x="4836871" y="203390"/>
                  </a:lnTo>
                  <a:lnTo>
                    <a:pt x="4827917" y="253720"/>
                  </a:lnTo>
                  <a:lnTo>
                    <a:pt x="4812970" y="295427"/>
                  </a:lnTo>
                  <a:lnTo>
                    <a:pt x="4790287" y="329996"/>
                  </a:lnTo>
                  <a:lnTo>
                    <a:pt x="4775238" y="343738"/>
                  </a:lnTo>
                  <a:lnTo>
                    <a:pt x="4787747" y="356235"/>
                  </a:lnTo>
                  <a:lnTo>
                    <a:pt x="4817681" y="326301"/>
                  </a:lnTo>
                  <a:lnTo>
                    <a:pt x="4846282" y="268947"/>
                  </a:lnTo>
                  <a:lnTo>
                    <a:pt x="4858347" y="216331"/>
                  </a:lnTo>
                  <a:lnTo>
                    <a:pt x="4860429" y="194322"/>
                  </a:lnTo>
                  <a:lnTo>
                    <a:pt x="4860429" y="161925"/>
                  </a:lnTo>
                  <a:close/>
                </a:path>
                <a:path w="11645265" h="360045">
                  <a:moveTo>
                    <a:pt x="5206936" y="26530"/>
                  </a:moveTo>
                  <a:lnTo>
                    <a:pt x="5206733" y="25527"/>
                  </a:lnTo>
                  <a:lnTo>
                    <a:pt x="5206708" y="25361"/>
                  </a:lnTo>
                  <a:lnTo>
                    <a:pt x="5206593" y="24828"/>
                  </a:lnTo>
                  <a:lnTo>
                    <a:pt x="5206530" y="24612"/>
                  </a:lnTo>
                  <a:lnTo>
                    <a:pt x="5205044" y="23507"/>
                  </a:lnTo>
                  <a:lnTo>
                    <a:pt x="5202009" y="23876"/>
                  </a:lnTo>
                  <a:lnTo>
                    <a:pt x="5196967" y="24231"/>
                  </a:lnTo>
                  <a:lnTo>
                    <a:pt x="5197272" y="24231"/>
                  </a:lnTo>
                  <a:lnTo>
                    <a:pt x="5190553" y="24612"/>
                  </a:lnTo>
                  <a:lnTo>
                    <a:pt x="5185372" y="24828"/>
                  </a:lnTo>
                  <a:lnTo>
                    <a:pt x="5163591" y="25527"/>
                  </a:lnTo>
                  <a:lnTo>
                    <a:pt x="5154028" y="25527"/>
                  </a:lnTo>
                  <a:lnTo>
                    <a:pt x="5148656" y="25361"/>
                  </a:lnTo>
                  <a:lnTo>
                    <a:pt x="5125783" y="24231"/>
                  </a:lnTo>
                  <a:lnTo>
                    <a:pt x="5116804" y="23507"/>
                  </a:lnTo>
                  <a:lnTo>
                    <a:pt x="5117439" y="23507"/>
                  </a:lnTo>
                  <a:lnTo>
                    <a:pt x="5111305" y="22618"/>
                  </a:lnTo>
                  <a:lnTo>
                    <a:pt x="5101590" y="20853"/>
                  </a:lnTo>
                  <a:lnTo>
                    <a:pt x="5099685" y="20091"/>
                  </a:lnTo>
                  <a:lnTo>
                    <a:pt x="5095900" y="26530"/>
                  </a:lnTo>
                  <a:lnTo>
                    <a:pt x="5094389" y="33731"/>
                  </a:lnTo>
                  <a:lnTo>
                    <a:pt x="5095900" y="34874"/>
                  </a:lnTo>
                  <a:lnTo>
                    <a:pt x="5101209" y="39039"/>
                  </a:lnTo>
                  <a:lnTo>
                    <a:pt x="5118633" y="43586"/>
                  </a:lnTo>
                  <a:lnTo>
                    <a:pt x="5136832" y="45859"/>
                  </a:lnTo>
                  <a:lnTo>
                    <a:pt x="5142141" y="46621"/>
                  </a:lnTo>
                  <a:lnTo>
                    <a:pt x="5149786" y="47053"/>
                  </a:lnTo>
                  <a:lnTo>
                    <a:pt x="5154219" y="47205"/>
                  </a:lnTo>
                  <a:lnTo>
                    <a:pt x="5160416" y="47205"/>
                  </a:lnTo>
                  <a:lnTo>
                    <a:pt x="5201259" y="44348"/>
                  </a:lnTo>
                  <a:lnTo>
                    <a:pt x="5206936" y="31076"/>
                  </a:lnTo>
                  <a:lnTo>
                    <a:pt x="5206936" y="26530"/>
                  </a:lnTo>
                  <a:close/>
                </a:path>
                <a:path w="11645265" h="360045">
                  <a:moveTo>
                    <a:pt x="5240667" y="170167"/>
                  </a:moveTo>
                  <a:lnTo>
                    <a:pt x="5187912" y="137934"/>
                  </a:lnTo>
                  <a:lnTo>
                    <a:pt x="5182019" y="134924"/>
                  </a:lnTo>
                  <a:lnTo>
                    <a:pt x="5178818" y="133286"/>
                  </a:lnTo>
                  <a:lnTo>
                    <a:pt x="5154257" y="121272"/>
                  </a:lnTo>
                  <a:lnTo>
                    <a:pt x="5158435" y="113703"/>
                  </a:lnTo>
                  <a:lnTo>
                    <a:pt x="5158498" y="113525"/>
                  </a:lnTo>
                  <a:lnTo>
                    <a:pt x="5164493" y="98920"/>
                  </a:lnTo>
                  <a:lnTo>
                    <a:pt x="5166195" y="92468"/>
                  </a:lnTo>
                  <a:lnTo>
                    <a:pt x="5166385" y="91719"/>
                  </a:lnTo>
                  <a:lnTo>
                    <a:pt x="5175110" y="91338"/>
                  </a:lnTo>
                  <a:lnTo>
                    <a:pt x="5191785" y="90957"/>
                  </a:lnTo>
                  <a:lnTo>
                    <a:pt x="5225504" y="90957"/>
                  </a:lnTo>
                  <a:lnTo>
                    <a:pt x="5232705" y="91338"/>
                  </a:lnTo>
                  <a:lnTo>
                    <a:pt x="5238013" y="91338"/>
                  </a:lnTo>
                  <a:lnTo>
                    <a:pt x="5237950" y="90957"/>
                  </a:lnTo>
                  <a:lnTo>
                    <a:pt x="5237251" y="87172"/>
                  </a:lnTo>
                  <a:lnTo>
                    <a:pt x="5237251" y="82626"/>
                  </a:lnTo>
                  <a:lnTo>
                    <a:pt x="5236883" y="81102"/>
                  </a:lnTo>
                  <a:lnTo>
                    <a:pt x="5236095" y="75641"/>
                  </a:lnTo>
                  <a:lnTo>
                    <a:pt x="5236007" y="75044"/>
                  </a:lnTo>
                  <a:lnTo>
                    <a:pt x="5235905" y="74282"/>
                  </a:lnTo>
                  <a:lnTo>
                    <a:pt x="5235778" y="73406"/>
                  </a:lnTo>
                  <a:lnTo>
                    <a:pt x="5235689" y="72821"/>
                  </a:lnTo>
                  <a:lnTo>
                    <a:pt x="5235359" y="70497"/>
                  </a:lnTo>
                  <a:lnTo>
                    <a:pt x="5235270" y="70040"/>
                  </a:lnTo>
                  <a:lnTo>
                    <a:pt x="5234978" y="68605"/>
                  </a:lnTo>
                  <a:lnTo>
                    <a:pt x="5231955" y="67462"/>
                  </a:lnTo>
                  <a:lnTo>
                    <a:pt x="5230812" y="67843"/>
                  </a:lnTo>
                  <a:lnTo>
                    <a:pt x="5222164" y="69176"/>
                  </a:lnTo>
                  <a:lnTo>
                    <a:pt x="5183175" y="72821"/>
                  </a:lnTo>
                  <a:lnTo>
                    <a:pt x="5114836" y="75641"/>
                  </a:lnTo>
                  <a:lnTo>
                    <a:pt x="5088699" y="75641"/>
                  </a:lnTo>
                  <a:lnTo>
                    <a:pt x="5073167" y="75044"/>
                  </a:lnTo>
                  <a:lnTo>
                    <a:pt x="5062550" y="74282"/>
                  </a:lnTo>
                  <a:lnTo>
                    <a:pt x="5060658" y="74282"/>
                  </a:lnTo>
                  <a:lnTo>
                    <a:pt x="5059515" y="76555"/>
                  </a:lnTo>
                  <a:lnTo>
                    <a:pt x="5059896" y="77317"/>
                  </a:lnTo>
                  <a:lnTo>
                    <a:pt x="5061788" y="83375"/>
                  </a:lnTo>
                  <a:lnTo>
                    <a:pt x="5062550" y="88303"/>
                  </a:lnTo>
                  <a:lnTo>
                    <a:pt x="5064061" y="92468"/>
                  </a:lnTo>
                  <a:lnTo>
                    <a:pt x="5064061" y="92849"/>
                  </a:lnTo>
                  <a:lnTo>
                    <a:pt x="5064442" y="93230"/>
                  </a:lnTo>
                  <a:lnTo>
                    <a:pt x="5065204" y="95123"/>
                  </a:lnTo>
                  <a:lnTo>
                    <a:pt x="5067478" y="97777"/>
                  </a:lnTo>
                  <a:lnTo>
                    <a:pt x="5071262" y="97396"/>
                  </a:lnTo>
                  <a:lnTo>
                    <a:pt x="5112575" y="93992"/>
                  </a:lnTo>
                  <a:lnTo>
                    <a:pt x="5117884" y="93230"/>
                  </a:lnTo>
                  <a:lnTo>
                    <a:pt x="5131905" y="92849"/>
                  </a:lnTo>
                  <a:lnTo>
                    <a:pt x="5139487" y="92468"/>
                  </a:lnTo>
                  <a:lnTo>
                    <a:pt x="5139398" y="92849"/>
                  </a:lnTo>
                  <a:lnTo>
                    <a:pt x="5139309" y="93230"/>
                  </a:lnTo>
                  <a:lnTo>
                    <a:pt x="5137582" y="101053"/>
                  </a:lnTo>
                  <a:lnTo>
                    <a:pt x="5135600" y="107111"/>
                  </a:lnTo>
                  <a:lnTo>
                    <a:pt x="5109108" y="145884"/>
                  </a:lnTo>
                  <a:lnTo>
                    <a:pt x="5078234" y="170967"/>
                  </a:lnTo>
                  <a:lnTo>
                    <a:pt x="5050040" y="184569"/>
                  </a:lnTo>
                  <a:lnTo>
                    <a:pt x="5049672" y="184937"/>
                  </a:lnTo>
                  <a:lnTo>
                    <a:pt x="5048910" y="185318"/>
                  </a:lnTo>
                  <a:lnTo>
                    <a:pt x="5047018" y="186461"/>
                  </a:lnTo>
                  <a:lnTo>
                    <a:pt x="5047767" y="188353"/>
                  </a:lnTo>
                  <a:lnTo>
                    <a:pt x="5056111" y="196316"/>
                  </a:lnTo>
                  <a:lnTo>
                    <a:pt x="5059896" y="199720"/>
                  </a:lnTo>
                  <a:lnTo>
                    <a:pt x="5065204" y="199339"/>
                  </a:lnTo>
                  <a:lnTo>
                    <a:pt x="5103380" y="176860"/>
                  </a:lnTo>
                  <a:lnTo>
                    <a:pt x="5132603" y="151180"/>
                  </a:lnTo>
                  <a:lnTo>
                    <a:pt x="5132717" y="151041"/>
                  </a:lnTo>
                  <a:lnTo>
                    <a:pt x="5138255" y="144589"/>
                  </a:lnTo>
                  <a:lnTo>
                    <a:pt x="5145544" y="134924"/>
                  </a:lnTo>
                  <a:lnTo>
                    <a:pt x="5157914" y="141262"/>
                  </a:lnTo>
                  <a:lnTo>
                    <a:pt x="5166322" y="145884"/>
                  </a:lnTo>
                  <a:lnTo>
                    <a:pt x="5198669" y="167017"/>
                  </a:lnTo>
                  <a:lnTo>
                    <a:pt x="5226647" y="191389"/>
                  </a:lnTo>
                  <a:lnTo>
                    <a:pt x="5228920" y="188734"/>
                  </a:lnTo>
                  <a:lnTo>
                    <a:pt x="5231955" y="184569"/>
                  </a:lnTo>
                  <a:lnTo>
                    <a:pt x="5235930" y="179260"/>
                  </a:lnTo>
                  <a:lnTo>
                    <a:pt x="5237696" y="176860"/>
                  </a:lnTo>
                  <a:lnTo>
                    <a:pt x="5237785" y="176644"/>
                  </a:lnTo>
                  <a:lnTo>
                    <a:pt x="5239537" y="172821"/>
                  </a:lnTo>
                  <a:lnTo>
                    <a:pt x="5240667" y="170167"/>
                  </a:lnTo>
                  <a:close/>
                </a:path>
                <a:path w="11645265" h="360045">
                  <a:moveTo>
                    <a:pt x="5266055" y="235724"/>
                  </a:moveTo>
                  <a:lnTo>
                    <a:pt x="5265305" y="232321"/>
                  </a:lnTo>
                  <a:lnTo>
                    <a:pt x="5265217" y="231813"/>
                  </a:lnTo>
                  <a:lnTo>
                    <a:pt x="5263400" y="221703"/>
                  </a:lnTo>
                  <a:lnTo>
                    <a:pt x="5262651" y="218668"/>
                  </a:lnTo>
                  <a:lnTo>
                    <a:pt x="5259997" y="219811"/>
                  </a:lnTo>
                  <a:lnTo>
                    <a:pt x="5248173" y="223151"/>
                  </a:lnTo>
                  <a:lnTo>
                    <a:pt x="5197119" y="231813"/>
                  </a:lnTo>
                  <a:lnTo>
                    <a:pt x="5159946" y="235724"/>
                  </a:lnTo>
                  <a:lnTo>
                    <a:pt x="5160010" y="234353"/>
                  </a:lnTo>
                  <a:lnTo>
                    <a:pt x="5160137" y="231813"/>
                  </a:lnTo>
                  <a:lnTo>
                    <a:pt x="5160251" y="229476"/>
                  </a:lnTo>
                  <a:lnTo>
                    <a:pt x="5160365" y="227088"/>
                  </a:lnTo>
                  <a:lnTo>
                    <a:pt x="5160454" y="225285"/>
                  </a:lnTo>
                  <a:lnTo>
                    <a:pt x="5160556" y="223151"/>
                  </a:lnTo>
                  <a:lnTo>
                    <a:pt x="5160632" y="221703"/>
                  </a:lnTo>
                  <a:lnTo>
                    <a:pt x="5160708" y="220192"/>
                  </a:lnTo>
                  <a:lnTo>
                    <a:pt x="5160823" y="218668"/>
                  </a:lnTo>
                  <a:lnTo>
                    <a:pt x="5161458" y="210337"/>
                  </a:lnTo>
                  <a:lnTo>
                    <a:pt x="5161458" y="195173"/>
                  </a:lnTo>
                  <a:lnTo>
                    <a:pt x="5162131" y="186461"/>
                  </a:lnTo>
                  <a:lnTo>
                    <a:pt x="5162220" y="181533"/>
                  </a:lnTo>
                  <a:lnTo>
                    <a:pt x="5133035" y="181533"/>
                  </a:lnTo>
                  <a:lnTo>
                    <a:pt x="5136070" y="189115"/>
                  </a:lnTo>
                  <a:lnTo>
                    <a:pt x="5136108" y="189407"/>
                  </a:lnTo>
                  <a:lnTo>
                    <a:pt x="5138344" y="208064"/>
                  </a:lnTo>
                  <a:lnTo>
                    <a:pt x="5138344" y="237236"/>
                  </a:lnTo>
                  <a:lnTo>
                    <a:pt x="5106886" y="238760"/>
                  </a:lnTo>
                  <a:lnTo>
                    <a:pt x="5086782" y="239331"/>
                  </a:lnTo>
                  <a:lnTo>
                    <a:pt x="5042586" y="239331"/>
                  </a:lnTo>
                  <a:lnTo>
                    <a:pt x="5036883" y="238760"/>
                  </a:lnTo>
                  <a:lnTo>
                    <a:pt x="5037442" y="238760"/>
                  </a:lnTo>
                  <a:lnTo>
                    <a:pt x="5033365" y="237998"/>
                  </a:lnTo>
                  <a:lnTo>
                    <a:pt x="5031473" y="237617"/>
                  </a:lnTo>
                  <a:lnTo>
                    <a:pt x="5029962" y="239890"/>
                  </a:lnTo>
                  <a:lnTo>
                    <a:pt x="5030343" y="240652"/>
                  </a:lnTo>
                  <a:lnTo>
                    <a:pt x="5031854" y="247091"/>
                  </a:lnTo>
                  <a:lnTo>
                    <a:pt x="5033746" y="254292"/>
                  </a:lnTo>
                  <a:lnTo>
                    <a:pt x="5033861" y="254609"/>
                  </a:lnTo>
                  <a:lnTo>
                    <a:pt x="5035270" y="258470"/>
                  </a:lnTo>
                  <a:lnTo>
                    <a:pt x="5036401" y="261874"/>
                  </a:lnTo>
                  <a:lnTo>
                    <a:pt x="5038674" y="263385"/>
                  </a:lnTo>
                  <a:lnTo>
                    <a:pt x="5056111" y="261874"/>
                  </a:lnTo>
                  <a:lnTo>
                    <a:pt x="5125986" y="257606"/>
                  </a:lnTo>
                  <a:lnTo>
                    <a:pt x="5194668" y="250456"/>
                  </a:lnTo>
                  <a:lnTo>
                    <a:pt x="5233797" y="244576"/>
                  </a:lnTo>
                  <a:lnTo>
                    <a:pt x="5263400" y="237998"/>
                  </a:lnTo>
                  <a:lnTo>
                    <a:pt x="5266055" y="235724"/>
                  </a:lnTo>
                  <a:close/>
                </a:path>
                <a:path w="11645265" h="360045">
                  <a:moveTo>
                    <a:pt x="5303202" y="8343"/>
                  </a:moveTo>
                  <a:lnTo>
                    <a:pt x="5300548" y="8343"/>
                  </a:lnTo>
                  <a:lnTo>
                    <a:pt x="5278945" y="7581"/>
                  </a:lnTo>
                  <a:lnTo>
                    <a:pt x="5275161" y="7581"/>
                  </a:lnTo>
                  <a:lnTo>
                    <a:pt x="5273256" y="9474"/>
                  </a:lnTo>
                  <a:lnTo>
                    <a:pt x="5274018" y="11379"/>
                  </a:lnTo>
                  <a:lnTo>
                    <a:pt x="5275910" y="15163"/>
                  </a:lnTo>
                  <a:lnTo>
                    <a:pt x="5277409" y="34823"/>
                  </a:lnTo>
                  <a:lnTo>
                    <a:pt x="5277688" y="40055"/>
                  </a:lnTo>
                  <a:lnTo>
                    <a:pt x="5277802" y="329704"/>
                  </a:lnTo>
                  <a:lnTo>
                    <a:pt x="5279326" y="329704"/>
                  </a:lnTo>
                  <a:lnTo>
                    <a:pt x="5298656" y="328574"/>
                  </a:lnTo>
                  <a:lnTo>
                    <a:pt x="5300548" y="328193"/>
                  </a:lnTo>
                  <a:lnTo>
                    <a:pt x="5301678" y="325920"/>
                  </a:lnTo>
                  <a:lnTo>
                    <a:pt x="5301793" y="40055"/>
                  </a:lnTo>
                  <a:lnTo>
                    <a:pt x="5301894" y="34823"/>
                  </a:lnTo>
                  <a:lnTo>
                    <a:pt x="5302059" y="25400"/>
                  </a:lnTo>
                  <a:lnTo>
                    <a:pt x="5303202" y="11379"/>
                  </a:lnTo>
                  <a:lnTo>
                    <a:pt x="5303202" y="8343"/>
                  </a:lnTo>
                  <a:close/>
                </a:path>
                <a:path w="11645265" h="360045">
                  <a:moveTo>
                    <a:pt x="5652046" y="156895"/>
                  </a:moveTo>
                  <a:lnTo>
                    <a:pt x="5602173" y="123317"/>
                  </a:lnTo>
                  <a:lnTo>
                    <a:pt x="5555539" y="98920"/>
                  </a:lnTo>
                  <a:lnTo>
                    <a:pt x="5525465" y="84137"/>
                  </a:lnTo>
                  <a:lnTo>
                    <a:pt x="5533021" y="71031"/>
                  </a:lnTo>
                  <a:lnTo>
                    <a:pt x="5535460" y="66636"/>
                  </a:lnTo>
                  <a:lnTo>
                    <a:pt x="5538101" y="61556"/>
                  </a:lnTo>
                  <a:lnTo>
                    <a:pt x="5548960" y="40182"/>
                  </a:lnTo>
                  <a:lnTo>
                    <a:pt x="5552745" y="32600"/>
                  </a:lnTo>
                  <a:lnTo>
                    <a:pt x="5555031" y="29565"/>
                  </a:lnTo>
                  <a:lnTo>
                    <a:pt x="5551233" y="28054"/>
                  </a:lnTo>
                  <a:lnTo>
                    <a:pt x="5525465" y="18948"/>
                  </a:lnTo>
                  <a:lnTo>
                    <a:pt x="5520537" y="17818"/>
                  </a:lnTo>
                  <a:lnTo>
                    <a:pt x="5520537" y="21983"/>
                  </a:lnTo>
                  <a:lnTo>
                    <a:pt x="5520156" y="28054"/>
                  </a:lnTo>
                  <a:lnTo>
                    <a:pt x="5514848" y="45859"/>
                  </a:lnTo>
                  <a:lnTo>
                    <a:pt x="5508409" y="62915"/>
                  </a:lnTo>
                  <a:lnTo>
                    <a:pt x="5505374" y="67843"/>
                  </a:lnTo>
                  <a:lnTo>
                    <a:pt x="5500294" y="78232"/>
                  </a:lnTo>
                  <a:lnTo>
                    <a:pt x="5469763" y="116954"/>
                  </a:lnTo>
                  <a:lnTo>
                    <a:pt x="5439816" y="142875"/>
                  </a:lnTo>
                  <a:lnTo>
                    <a:pt x="5405552" y="165684"/>
                  </a:lnTo>
                  <a:lnTo>
                    <a:pt x="5389410" y="173189"/>
                  </a:lnTo>
                  <a:lnTo>
                    <a:pt x="5388661" y="173951"/>
                  </a:lnTo>
                  <a:lnTo>
                    <a:pt x="5386006" y="175463"/>
                  </a:lnTo>
                  <a:lnTo>
                    <a:pt x="5400027" y="189496"/>
                  </a:lnTo>
                  <a:lnTo>
                    <a:pt x="5406466" y="190246"/>
                  </a:lnTo>
                  <a:lnTo>
                    <a:pt x="5408739" y="189115"/>
                  </a:lnTo>
                  <a:lnTo>
                    <a:pt x="5447728" y="167271"/>
                  </a:lnTo>
                  <a:lnTo>
                    <a:pt x="5489981" y="130098"/>
                  </a:lnTo>
                  <a:lnTo>
                    <a:pt x="5515610" y="98920"/>
                  </a:lnTo>
                  <a:lnTo>
                    <a:pt x="5523535" y="102577"/>
                  </a:lnTo>
                  <a:lnTo>
                    <a:pt x="5561495" y="124472"/>
                  </a:lnTo>
                  <a:lnTo>
                    <a:pt x="5594134" y="146291"/>
                  </a:lnTo>
                  <a:lnTo>
                    <a:pt x="5625935" y="171932"/>
                  </a:lnTo>
                  <a:lnTo>
                    <a:pt x="5633466" y="180022"/>
                  </a:lnTo>
                  <a:lnTo>
                    <a:pt x="5639917" y="173570"/>
                  </a:lnTo>
                  <a:lnTo>
                    <a:pt x="5647868" y="164096"/>
                  </a:lnTo>
                  <a:lnTo>
                    <a:pt x="5650141" y="159931"/>
                  </a:lnTo>
                  <a:lnTo>
                    <a:pt x="5652046" y="156895"/>
                  </a:lnTo>
                  <a:close/>
                </a:path>
                <a:path w="11645265" h="360045">
                  <a:moveTo>
                    <a:pt x="5676290" y="279692"/>
                  </a:moveTo>
                  <a:lnTo>
                    <a:pt x="5674792" y="267703"/>
                  </a:lnTo>
                  <a:lnTo>
                    <a:pt x="5674728" y="267182"/>
                  </a:lnTo>
                  <a:lnTo>
                    <a:pt x="5674665" y="266636"/>
                  </a:lnTo>
                  <a:lnTo>
                    <a:pt x="5674563" y="265874"/>
                  </a:lnTo>
                  <a:lnTo>
                    <a:pt x="5674449" y="264909"/>
                  </a:lnTo>
                  <a:lnTo>
                    <a:pt x="5674398" y="264528"/>
                  </a:lnTo>
                  <a:lnTo>
                    <a:pt x="5674296" y="263702"/>
                  </a:lnTo>
                  <a:lnTo>
                    <a:pt x="5674207" y="262991"/>
                  </a:lnTo>
                  <a:lnTo>
                    <a:pt x="5674017" y="261493"/>
                  </a:lnTo>
                  <a:lnTo>
                    <a:pt x="5673649" y="259600"/>
                  </a:lnTo>
                  <a:lnTo>
                    <a:pt x="5671363" y="257327"/>
                  </a:lnTo>
                  <a:lnTo>
                    <a:pt x="5667578" y="258089"/>
                  </a:lnTo>
                  <a:lnTo>
                    <a:pt x="5660453" y="259207"/>
                  </a:lnTo>
                  <a:lnTo>
                    <a:pt x="5622226" y="262991"/>
                  </a:lnTo>
                  <a:lnTo>
                    <a:pt x="5560022" y="266357"/>
                  </a:lnTo>
                  <a:lnTo>
                    <a:pt x="5551119" y="266636"/>
                  </a:lnTo>
                  <a:lnTo>
                    <a:pt x="5551678" y="266636"/>
                  </a:lnTo>
                  <a:lnTo>
                    <a:pt x="5531155" y="267182"/>
                  </a:lnTo>
                  <a:lnTo>
                    <a:pt x="5531167" y="266357"/>
                  </a:lnTo>
                  <a:lnTo>
                    <a:pt x="5531294" y="261874"/>
                  </a:lnTo>
                  <a:lnTo>
                    <a:pt x="5531421" y="257327"/>
                  </a:lnTo>
                  <a:lnTo>
                    <a:pt x="5532285" y="225120"/>
                  </a:lnTo>
                  <a:lnTo>
                    <a:pt x="5532666" y="215265"/>
                  </a:lnTo>
                  <a:lnTo>
                    <a:pt x="5532704" y="213461"/>
                  </a:lnTo>
                  <a:lnTo>
                    <a:pt x="5532806" y="208584"/>
                  </a:lnTo>
                  <a:lnTo>
                    <a:pt x="5533047" y="197065"/>
                  </a:lnTo>
                  <a:lnTo>
                    <a:pt x="5533796" y="187223"/>
                  </a:lnTo>
                  <a:lnTo>
                    <a:pt x="5533796" y="183426"/>
                  </a:lnTo>
                  <a:lnTo>
                    <a:pt x="5504624" y="183426"/>
                  </a:lnTo>
                  <a:lnTo>
                    <a:pt x="5507660" y="191008"/>
                  </a:lnTo>
                  <a:lnTo>
                    <a:pt x="5508790" y="201993"/>
                  </a:lnTo>
                  <a:lnTo>
                    <a:pt x="5509450" y="208584"/>
                  </a:lnTo>
                  <a:lnTo>
                    <a:pt x="5509780" y="213461"/>
                  </a:lnTo>
                  <a:lnTo>
                    <a:pt x="5509907" y="225120"/>
                  </a:lnTo>
                  <a:lnTo>
                    <a:pt x="5509933" y="267563"/>
                  </a:lnTo>
                  <a:lnTo>
                    <a:pt x="5504929" y="267703"/>
                  </a:lnTo>
                  <a:lnTo>
                    <a:pt x="5419128" y="267703"/>
                  </a:lnTo>
                  <a:lnTo>
                    <a:pt x="5389511" y="267017"/>
                  </a:lnTo>
                  <a:lnTo>
                    <a:pt x="5380507" y="266636"/>
                  </a:lnTo>
                  <a:lnTo>
                    <a:pt x="5373497" y="266014"/>
                  </a:lnTo>
                  <a:lnTo>
                    <a:pt x="5364785" y="264909"/>
                  </a:lnTo>
                  <a:lnTo>
                    <a:pt x="5362892" y="264528"/>
                  </a:lnTo>
                  <a:lnTo>
                    <a:pt x="5361470" y="267017"/>
                  </a:lnTo>
                  <a:lnTo>
                    <a:pt x="5361559" y="267563"/>
                  </a:lnTo>
                  <a:lnTo>
                    <a:pt x="5361635" y="267703"/>
                  </a:lnTo>
                  <a:lnTo>
                    <a:pt x="5361749" y="267944"/>
                  </a:lnTo>
                  <a:lnTo>
                    <a:pt x="5363261" y="274383"/>
                  </a:lnTo>
                  <a:lnTo>
                    <a:pt x="5365534" y="283095"/>
                  </a:lnTo>
                  <a:lnTo>
                    <a:pt x="5367185" y="287642"/>
                  </a:lnTo>
                  <a:lnTo>
                    <a:pt x="5367807" y="289534"/>
                  </a:lnTo>
                  <a:lnTo>
                    <a:pt x="5370842" y="291807"/>
                  </a:lnTo>
                  <a:lnTo>
                    <a:pt x="5375008" y="291439"/>
                  </a:lnTo>
                  <a:lnTo>
                    <a:pt x="5387835" y="290093"/>
                  </a:lnTo>
                  <a:lnTo>
                    <a:pt x="5397982" y="289255"/>
                  </a:lnTo>
                  <a:lnTo>
                    <a:pt x="5410771" y="288556"/>
                  </a:lnTo>
                  <a:lnTo>
                    <a:pt x="5467858" y="286194"/>
                  </a:lnTo>
                  <a:lnTo>
                    <a:pt x="5538787" y="284607"/>
                  </a:lnTo>
                  <a:lnTo>
                    <a:pt x="5555780" y="284353"/>
                  </a:lnTo>
                  <a:lnTo>
                    <a:pt x="5659920" y="284353"/>
                  </a:lnTo>
                  <a:lnTo>
                    <a:pt x="5669089" y="284607"/>
                  </a:lnTo>
                  <a:lnTo>
                    <a:pt x="5674017" y="284607"/>
                  </a:lnTo>
                  <a:lnTo>
                    <a:pt x="5674220" y="284353"/>
                  </a:lnTo>
                  <a:lnTo>
                    <a:pt x="5676290" y="281584"/>
                  </a:lnTo>
                  <a:lnTo>
                    <a:pt x="5676290" y="279692"/>
                  </a:lnTo>
                  <a:close/>
                </a:path>
                <a:path w="11645265" h="360045">
                  <a:moveTo>
                    <a:pt x="5962485" y="62103"/>
                  </a:moveTo>
                  <a:lnTo>
                    <a:pt x="5941199" y="26936"/>
                  </a:lnTo>
                  <a:lnTo>
                    <a:pt x="5938659" y="24599"/>
                  </a:lnTo>
                  <a:lnTo>
                    <a:pt x="5938659" y="64643"/>
                  </a:lnTo>
                  <a:lnTo>
                    <a:pt x="5938545" y="68605"/>
                  </a:lnTo>
                  <a:lnTo>
                    <a:pt x="5938329" y="75044"/>
                  </a:lnTo>
                  <a:lnTo>
                    <a:pt x="5938228" y="77317"/>
                  </a:lnTo>
                  <a:lnTo>
                    <a:pt x="5938190" y="78079"/>
                  </a:lnTo>
                  <a:lnTo>
                    <a:pt x="5937656" y="88887"/>
                  </a:lnTo>
                  <a:lnTo>
                    <a:pt x="5910542" y="119557"/>
                  </a:lnTo>
                  <a:lnTo>
                    <a:pt x="5877903" y="125730"/>
                  </a:lnTo>
                  <a:lnTo>
                    <a:pt x="5882056" y="125730"/>
                  </a:lnTo>
                  <a:lnTo>
                    <a:pt x="5839574" y="121297"/>
                  </a:lnTo>
                  <a:lnTo>
                    <a:pt x="5811304" y="91528"/>
                  </a:lnTo>
                  <a:lnTo>
                    <a:pt x="5811037" y="78079"/>
                  </a:lnTo>
                  <a:lnTo>
                    <a:pt x="5811151" y="68605"/>
                  </a:lnTo>
                  <a:lnTo>
                    <a:pt x="5834100" y="38011"/>
                  </a:lnTo>
                  <a:lnTo>
                    <a:pt x="5876620" y="27241"/>
                  </a:lnTo>
                  <a:lnTo>
                    <a:pt x="5885815" y="26936"/>
                  </a:lnTo>
                  <a:lnTo>
                    <a:pt x="5925731" y="40792"/>
                  </a:lnTo>
                  <a:lnTo>
                    <a:pt x="5938024" y="58915"/>
                  </a:lnTo>
                  <a:lnTo>
                    <a:pt x="5938659" y="64643"/>
                  </a:lnTo>
                  <a:lnTo>
                    <a:pt x="5938659" y="24599"/>
                  </a:lnTo>
                  <a:lnTo>
                    <a:pt x="5938469" y="24422"/>
                  </a:lnTo>
                  <a:lnTo>
                    <a:pt x="5899150" y="9740"/>
                  </a:lnTo>
                  <a:lnTo>
                    <a:pt x="5889777" y="9156"/>
                  </a:lnTo>
                  <a:lnTo>
                    <a:pt x="5865025" y="9740"/>
                  </a:lnTo>
                  <a:lnTo>
                    <a:pt x="5861951" y="9740"/>
                  </a:lnTo>
                  <a:lnTo>
                    <a:pt x="5819610" y="24155"/>
                  </a:lnTo>
                  <a:lnTo>
                    <a:pt x="5792863" y="52197"/>
                  </a:lnTo>
                  <a:lnTo>
                    <a:pt x="5788088" y="66446"/>
                  </a:lnTo>
                  <a:lnTo>
                    <a:pt x="5788088" y="90576"/>
                  </a:lnTo>
                  <a:lnTo>
                    <a:pt x="5812396" y="128689"/>
                  </a:lnTo>
                  <a:lnTo>
                    <a:pt x="5851385" y="144132"/>
                  </a:lnTo>
                  <a:lnTo>
                    <a:pt x="5859500" y="144767"/>
                  </a:lnTo>
                  <a:lnTo>
                    <a:pt x="5875071" y="144767"/>
                  </a:lnTo>
                  <a:lnTo>
                    <a:pt x="5891504" y="144132"/>
                  </a:lnTo>
                  <a:lnTo>
                    <a:pt x="5890361" y="144132"/>
                  </a:lnTo>
                  <a:lnTo>
                    <a:pt x="5899391" y="143014"/>
                  </a:lnTo>
                  <a:lnTo>
                    <a:pt x="5937542" y="126072"/>
                  </a:lnTo>
                  <a:lnTo>
                    <a:pt x="5960478" y="94894"/>
                  </a:lnTo>
                  <a:lnTo>
                    <a:pt x="5962396" y="66446"/>
                  </a:lnTo>
                  <a:lnTo>
                    <a:pt x="5962485" y="62103"/>
                  </a:lnTo>
                  <a:close/>
                </a:path>
                <a:path w="11645265" h="360045">
                  <a:moveTo>
                    <a:pt x="5983833" y="342976"/>
                  </a:moveTo>
                  <a:lnTo>
                    <a:pt x="5983452" y="338810"/>
                  </a:lnTo>
                  <a:lnTo>
                    <a:pt x="5981090" y="325513"/>
                  </a:lnTo>
                  <a:lnTo>
                    <a:pt x="5981052" y="325310"/>
                  </a:lnTo>
                  <a:lnTo>
                    <a:pt x="5980963" y="324789"/>
                  </a:lnTo>
                  <a:lnTo>
                    <a:pt x="5980633" y="322935"/>
                  </a:lnTo>
                  <a:lnTo>
                    <a:pt x="5980036" y="319862"/>
                  </a:lnTo>
                  <a:lnTo>
                    <a:pt x="5977763" y="317588"/>
                  </a:lnTo>
                  <a:lnTo>
                    <a:pt x="5968238" y="319468"/>
                  </a:lnTo>
                  <a:lnTo>
                    <a:pt x="5963628" y="320217"/>
                  </a:lnTo>
                  <a:lnTo>
                    <a:pt x="5925070" y="323938"/>
                  </a:lnTo>
                  <a:lnTo>
                    <a:pt x="5883033" y="325513"/>
                  </a:lnTo>
                  <a:lnTo>
                    <a:pt x="5831484" y="325513"/>
                  </a:lnTo>
                  <a:lnTo>
                    <a:pt x="5823750" y="325310"/>
                  </a:lnTo>
                  <a:lnTo>
                    <a:pt x="5824372" y="325310"/>
                  </a:lnTo>
                  <a:lnTo>
                    <a:pt x="5818746" y="325120"/>
                  </a:lnTo>
                  <a:lnTo>
                    <a:pt x="5819216" y="325120"/>
                  </a:lnTo>
                  <a:lnTo>
                    <a:pt x="5812917" y="324789"/>
                  </a:lnTo>
                  <a:lnTo>
                    <a:pt x="5807989" y="321373"/>
                  </a:lnTo>
                  <a:lnTo>
                    <a:pt x="5808040" y="276275"/>
                  </a:lnTo>
                  <a:lnTo>
                    <a:pt x="5808370" y="265658"/>
                  </a:lnTo>
                  <a:lnTo>
                    <a:pt x="5808637" y="259600"/>
                  </a:lnTo>
                  <a:lnTo>
                    <a:pt x="5808751" y="253542"/>
                  </a:lnTo>
                  <a:lnTo>
                    <a:pt x="5806846" y="253161"/>
                  </a:lnTo>
                  <a:lnTo>
                    <a:pt x="5806097" y="253161"/>
                  </a:lnTo>
                  <a:lnTo>
                    <a:pt x="5795861" y="252399"/>
                  </a:lnTo>
                  <a:lnTo>
                    <a:pt x="5784875" y="252018"/>
                  </a:lnTo>
                  <a:lnTo>
                    <a:pt x="5779186" y="252018"/>
                  </a:lnTo>
                  <a:lnTo>
                    <a:pt x="5779300" y="252399"/>
                  </a:lnTo>
                  <a:lnTo>
                    <a:pt x="5781459" y="259600"/>
                  </a:lnTo>
                  <a:lnTo>
                    <a:pt x="5784113" y="276275"/>
                  </a:lnTo>
                  <a:lnTo>
                    <a:pt x="5784227" y="317588"/>
                  </a:lnTo>
                  <a:lnTo>
                    <a:pt x="5784342" y="322935"/>
                  </a:lnTo>
                  <a:lnTo>
                    <a:pt x="5784405" y="325513"/>
                  </a:lnTo>
                  <a:lnTo>
                    <a:pt x="5784532" y="331279"/>
                  </a:lnTo>
                  <a:lnTo>
                    <a:pt x="5787479" y="340842"/>
                  </a:lnTo>
                  <a:lnTo>
                    <a:pt x="5795467" y="344360"/>
                  </a:lnTo>
                  <a:lnTo>
                    <a:pt x="5807354" y="344754"/>
                  </a:lnTo>
                  <a:lnTo>
                    <a:pt x="5855119" y="344754"/>
                  </a:lnTo>
                  <a:lnTo>
                    <a:pt x="5879008" y="344360"/>
                  </a:lnTo>
                  <a:lnTo>
                    <a:pt x="5877331" y="344360"/>
                  </a:lnTo>
                  <a:lnTo>
                    <a:pt x="5946660" y="342976"/>
                  </a:lnTo>
                  <a:lnTo>
                    <a:pt x="5983833" y="342976"/>
                  </a:lnTo>
                  <a:close/>
                </a:path>
                <a:path w="11645265" h="360045">
                  <a:moveTo>
                    <a:pt x="6034608" y="200482"/>
                  </a:moveTo>
                  <a:lnTo>
                    <a:pt x="6034544" y="199440"/>
                  </a:lnTo>
                  <a:lnTo>
                    <a:pt x="6034240" y="195173"/>
                  </a:lnTo>
                  <a:lnTo>
                    <a:pt x="6032919" y="185521"/>
                  </a:lnTo>
                  <a:lnTo>
                    <a:pt x="6032881" y="185254"/>
                  </a:lnTo>
                  <a:lnTo>
                    <a:pt x="6032766" y="184416"/>
                  </a:lnTo>
                  <a:lnTo>
                    <a:pt x="6032665" y="183692"/>
                  </a:lnTo>
                  <a:lnTo>
                    <a:pt x="6032576" y="183019"/>
                  </a:lnTo>
                  <a:lnTo>
                    <a:pt x="6032474" y="182270"/>
                  </a:lnTo>
                  <a:lnTo>
                    <a:pt x="6032373" y="181533"/>
                  </a:lnTo>
                  <a:lnTo>
                    <a:pt x="6031954" y="178498"/>
                  </a:lnTo>
                  <a:lnTo>
                    <a:pt x="6031585" y="176606"/>
                  </a:lnTo>
                  <a:lnTo>
                    <a:pt x="6029312" y="174332"/>
                  </a:lnTo>
                  <a:lnTo>
                    <a:pt x="6025515" y="175094"/>
                  </a:lnTo>
                  <a:lnTo>
                    <a:pt x="6019546" y="176212"/>
                  </a:lnTo>
                  <a:lnTo>
                    <a:pt x="5978995" y="179971"/>
                  </a:lnTo>
                  <a:lnTo>
                    <a:pt x="5932716" y="182270"/>
                  </a:lnTo>
                  <a:lnTo>
                    <a:pt x="5894603" y="183692"/>
                  </a:lnTo>
                  <a:lnTo>
                    <a:pt x="5894946" y="183692"/>
                  </a:lnTo>
                  <a:lnTo>
                    <a:pt x="5829211" y="185254"/>
                  </a:lnTo>
                  <a:lnTo>
                    <a:pt x="5811875" y="185254"/>
                  </a:lnTo>
                  <a:lnTo>
                    <a:pt x="5788012" y="185521"/>
                  </a:lnTo>
                  <a:lnTo>
                    <a:pt x="5775998" y="185521"/>
                  </a:lnTo>
                  <a:lnTo>
                    <a:pt x="5763704" y="185254"/>
                  </a:lnTo>
                  <a:lnTo>
                    <a:pt x="5764466" y="185254"/>
                  </a:lnTo>
                  <a:lnTo>
                    <a:pt x="5735104" y="184137"/>
                  </a:lnTo>
                  <a:lnTo>
                    <a:pt x="5735371" y="184137"/>
                  </a:lnTo>
                  <a:lnTo>
                    <a:pt x="5727077" y="183692"/>
                  </a:lnTo>
                  <a:lnTo>
                    <a:pt x="5720067" y="183019"/>
                  </a:lnTo>
                  <a:lnTo>
                    <a:pt x="5710682" y="181825"/>
                  </a:lnTo>
                  <a:lnTo>
                    <a:pt x="5710923" y="181825"/>
                  </a:lnTo>
                  <a:lnTo>
                    <a:pt x="5709450" y="181533"/>
                  </a:lnTo>
                  <a:lnTo>
                    <a:pt x="5707964" y="184137"/>
                  </a:lnTo>
                  <a:lnTo>
                    <a:pt x="5708053" y="184416"/>
                  </a:lnTo>
                  <a:lnTo>
                    <a:pt x="5708320" y="184937"/>
                  </a:lnTo>
                  <a:lnTo>
                    <a:pt x="5708396" y="185254"/>
                  </a:lnTo>
                  <a:lnTo>
                    <a:pt x="5708459" y="185521"/>
                  </a:lnTo>
                  <a:lnTo>
                    <a:pt x="5709831" y="191389"/>
                  </a:lnTo>
                  <a:lnTo>
                    <a:pt x="5712091" y="199669"/>
                  </a:lnTo>
                  <a:lnTo>
                    <a:pt x="5713679" y="204050"/>
                  </a:lnTo>
                  <a:lnTo>
                    <a:pt x="5714377" y="206171"/>
                  </a:lnTo>
                  <a:lnTo>
                    <a:pt x="5717413" y="208445"/>
                  </a:lnTo>
                  <a:lnTo>
                    <a:pt x="5721578" y="208064"/>
                  </a:lnTo>
                  <a:lnTo>
                    <a:pt x="5731014" y="206946"/>
                  </a:lnTo>
                  <a:lnTo>
                    <a:pt x="5739511" y="206171"/>
                  </a:lnTo>
                  <a:lnTo>
                    <a:pt x="5739930" y="206171"/>
                  </a:lnTo>
                  <a:lnTo>
                    <a:pt x="5748871" y="205638"/>
                  </a:lnTo>
                  <a:lnTo>
                    <a:pt x="5782526" y="204050"/>
                  </a:lnTo>
                  <a:lnTo>
                    <a:pt x="5829592" y="202374"/>
                  </a:lnTo>
                  <a:lnTo>
                    <a:pt x="5829693" y="204050"/>
                  </a:lnTo>
                  <a:lnTo>
                    <a:pt x="5829808" y="206171"/>
                  </a:lnTo>
                  <a:lnTo>
                    <a:pt x="5829922" y="208064"/>
                  </a:lnTo>
                  <a:lnTo>
                    <a:pt x="5830024" y="209829"/>
                  </a:lnTo>
                  <a:lnTo>
                    <a:pt x="5830227" y="215099"/>
                  </a:lnTo>
                  <a:lnTo>
                    <a:pt x="5830163" y="229095"/>
                  </a:lnTo>
                  <a:lnTo>
                    <a:pt x="5830036" y="237502"/>
                  </a:lnTo>
                  <a:lnTo>
                    <a:pt x="5829897" y="243116"/>
                  </a:lnTo>
                  <a:lnTo>
                    <a:pt x="5829808" y="245071"/>
                  </a:lnTo>
                  <a:lnTo>
                    <a:pt x="5829655" y="248437"/>
                  </a:lnTo>
                  <a:lnTo>
                    <a:pt x="5828449" y="268693"/>
                  </a:lnTo>
                  <a:lnTo>
                    <a:pt x="5827407" y="277037"/>
                  </a:lnTo>
                  <a:lnTo>
                    <a:pt x="5827319" y="279692"/>
                  </a:lnTo>
                  <a:lnTo>
                    <a:pt x="5828830" y="279692"/>
                  </a:lnTo>
                  <a:lnTo>
                    <a:pt x="5850814" y="278168"/>
                  </a:lnTo>
                  <a:lnTo>
                    <a:pt x="5850890" y="277418"/>
                  </a:lnTo>
                  <a:lnTo>
                    <a:pt x="5851017" y="276275"/>
                  </a:lnTo>
                  <a:lnTo>
                    <a:pt x="5851944" y="267563"/>
                  </a:lnTo>
                  <a:lnTo>
                    <a:pt x="5852833" y="258305"/>
                  </a:lnTo>
                  <a:lnTo>
                    <a:pt x="5852934" y="256946"/>
                  </a:lnTo>
                  <a:lnTo>
                    <a:pt x="5853328" y="251828"/>
                  </a:lnTo>
                  <a:lnTo>
                    <a:pt x="5854217" y="202374"/>
                  </a:lnTo>
                  <a:lnTo>
                    <a:pt x="5854217" y="201612"/>
                  </a:lnTo>
                  <a:lnTo>
                    <a:pt x="5918644" y="200101"/>
                  </a:lnTo>
                  <a:lnTo>
                    <a:pt x="5918644" y="278549"/>
                  </a:lnTo>
                  <a:lnTo>
                    <a:pt x="5920168" y="278549"/>
                  </a:lnTo>
                  <a:lnTo>
                    <a:pt x="5938736" y="277418"/>
                  </a:lnTo>
                  <a:lnTo>
                    <a:pt x="5942520" y="277037"/>
                  </a:lnTo>
                  <a:lnTo>
                    <a:pt x="5942520" y="200101"/>
                  </a:lnTo>
                  <a:lnTo>
                    <a:pt x="5942520" y="199669"/>
                  </a:lnTo>
                  <a:lnTo>
                    <a:pt x="5956071" y="199669"/>
                  </a:lnTo>
                  <a:lnTo>
                    <a:pt x="5970117" y="199440"/>
                  </a:lnTo>
                  <a:lnTo>
                    <a:pt x="6014263" y="199440"/>
                  </a:lnTo>
                  <a:lnTo>
                    <a:pt x="6019927" y="199669"/>
                  </a:lnTo>
                  <a:lnTo>
                    <a:pt x="6027039" y="200101"/>
                  </a:lnTo>
                  <a:lnTo>
                    <a:pt x="6034608" y="200482"/>
                  </a:lnTo>
                  <a:close/>
                </a:path>
                <a:path w="11645265" h="360045">
                  <a:moveTo>
                    <a:pt x="6367158" y="202755"/>
                  </a:moveTo>
                  <a:lnTo>
                    <a:pt x="6327356" y="202755"/>
                  </a:lnTo>
                  <a:lnTo>
                    <a:pt x="6327356" y="64427"/>
                  </a:lnTo>
                  <a:lnTo>
                    <a:pt x="6327356" y="32219"/>
                  </a:lnTo>
                  <a:lnTo>
                    <a:pt x="6304242" y="32219"/>
                  </a:lnTo>
                  <a:lnTo>
                    <a:pt x="6304242" y="64427"/>
                  </a:lnTo>
                  <a:lnTo>
                    <a:pt x="6302730" y="94754"/>
                  </a:lnTo>
                  <a:lnTo>
                    <a:pt x="6302730" y="202755"/>
                  </a:lnTo>
                  <a:lnTo>
                    <a:pt x="6204572" y="202755"/>
                  </a:lnTo>
                  <a:lnTo>
                    <a:pt x="6304242" y="64427"/>
                  </a:lnTo>
                  <a:lnTo>
                    <a:pt x="6304242" y="32219"/>
                  </a:lnTo>
                  <a:lnTo>
                    <a:pt x="6303111" y="32219"/>
                  </a:lnTo>
                  <a:lnTo>
                    <a:pt x="6301587" y="33731"/>
                  </a:lnTo>
                  <a:lnTo>
                    <a:pt x="6177661" y="202755"/>
                  </a:lnTo>
                  <a:lnTo>
                    <a:pt x="6177661" y="224358"/>
                  </a:lnTo>
                  <a:lnTo>
                    <a:pt x="6302730" y="224358"/>
                  </a:lnTo>
                  <a:lnTo>
                    <a:pt x="6302730" y="306971"/>
                  </a:lnTo>
                  <a:lnTo>
                    <a:pt x="6305385" y="306209"/>
                  </a:lnTo>
                  <a:lnTo>
                    <a:pt x="6325463" y="301663"/>
                  </a:lnTo>
                  <a:lnTo>
                    <a:pt x="6327356" y="300913"/>
                  </a:lnTo>
                  <a:lnTo>
                    <a:pt x="6327356" y="224358"/>
                  </a:lnTo>
                  <a:lnTo>
                    <a:pt x="6367158" y="224358"/>
                  </a:lnTo>
                  <a:lnTo>
                    <a:pt x="6367158" y="202755"/>
                  </a:lnTo>
                  <a:close/>
                </a:path>
                <a:path w="11645265" h="360045">
                  <a:moveTo>
                    <a:pt x="6560236" y="159169"/>
                  </a:moveTo>
                  <a:lnTo>
                    <a:pt x="6559918" y="119443"/>
                  </a:lnTo>
                  <a:lnTo>
                    <a:pt x="6551523" y="78727"/>
                  </a:lnTo>
                  <a:lnTo>
                    <a:pt x="6535610" y="53035"/>
                  </a:lnTo>
                  <a:lnTo>
                    <a:pt x="6535610" y="159169"/>
                  </a:lnTo>
                  <a:lnTo>
                    <a:pt x="6535610" y="168643"/>
                  </a:lnTo>
                  <a:lnTo>
                    <a:pt x="6533832" y="221488"/>
                  </a:lnTo>
                  <a:lnTo>
                    <a:pt x="6512700" y="268478"/>
                  </a:lnTo>
                  <a:lnTo>
                    <a:pt x="6476860" y="280060"/>
                  </a:lnTo>
                  <a:lnTo>
                    <a:pt x="6459118" y="279641"/>
                  </a:lnTo>
                  <a:lnTo>
                    <a:pt x="6424117" y="235826"/>
                  </a:lnTo>
                  <a:lnTo>
                    <a:pt x="6418123" y="168643"/>
                  </a:lnTo>
                  <a:lnTo>
                    <a:pt x="6418123" y="159169"/>
                  </a:lnTo>
                  <a:lnTo>
                    <a:pt x="6419901" y="104762"/>
                  </a:lnTo>
                  <a:lnTo>
                    <a:pt x="6441021" y="58648"/>
                  </a:lnTo>
                  <a:lnTo>
                    <a:pt x="6476860" y="47371"/>
                  </a:lnTo>
                  <a:lnTo>
                    <a:pt x="6494615" y="47790"/>
                  </a:lnTo>
                  <a:lnTo>
                    <a:pt x="6529603" y="90449"/>
                  </a:lnTo>
                  <a:lnTo>
                    <a:pt x="6535610" y="159169"/>
                  </a:lnTo>
                  <a:lnTo>
                    <a:pt x="6535610" y="53035"/>
                  </a:lnTo>
                  <a:lnTo>
                    <a:pt x="6501511" y="27038"/>
                  </a:lnTo>
                  <a:lnTo>
                    <a:pt x="6476860" y="26530"/>
                  </a:lnTo>
                  <a:lnTo>
                    <a:pt x="6452222" y="27038"/>
                  </a:lnTo>
                  <a:lnTo>
                    <a:pt x="6414148" y="58940"/>
                  </a:lnTo>
                  <a:lnTo>
                    <a:pt x="6396075" y="95770"/>
                  </a:lnTo>
                  <a:lnTo>
                    <a:pt x="6393485" y="159169"/>
                  </a:lnTo>
                  <a:lnTo>
                    <a:pt x="6393485" y="168643"/>
                  </a:lnTo>
                  <a:lnTo>
                    <a:pt x="6393815" y="208153"/>
                  </a:lnTo>
                  <a:lnTo>
                    <a:pt x="6402210" y="248805"/>
                  </a:lnTo>
                  <a:lnTo>
                    <a:pt x="6426746" y="287540"/>
                  </a:lnTo>
                  <a:lnTo>
                    <a:pt x="6476860" y="301282"/>
                  </a:lnTo>
                  <a:lnTo>
                    <a:pt x="6501511" y="300774"/>
                  </a:lnTo>
                  <a:lnTo>
                    <a:pt x="6516256" y="297218"/>
                  </a:lnTo>
                  <a:lnTo>
                    <a:pt x="6526987" y="287540"/>
                  </a:lnTo>
                  <a:lnTo>
                    <a:pt x="6531978" y="280060"/>
                  </a:lnTo>
                  <a:lnTo>
                    <a:pt x="6539585" y="268693"/>
                  </a:lnTo>
                  <a:lnTo>
                    <a:pt x="6551523" y="248805"/>
                  </a:lnTo>
                  <a:lnTo>
                    <a:pt x="6557658" y="231749"/>
                  </a:lnTo>
                  <a:lnTo>
                    <a:pt x="6559918" y="208153"/>
                  </a:lnTo>
                  <a:lnTo>
                    <a:pt x="6559969" y="201726"/>
                  </a:lnTo>
                  <a:lnTo>
                    <a:pt x="6560236" y="168643"/>
                  </a:lnTo>
                  <a:lnTo>
                    <a:pt x="6560236" y="159169"/>
                  </a:lnTo>
                  <a:close/>
                </a:path>
                <a:path w="11645265" h="360045">
                  <a:moveTo>
                    <a:pt x="6713537" y="99301"/>
                  </a:moveTo>
                  <a:lnTo>
                    <a:pt x="6707695" y="55219"/>
                  </a:lnTo>
                  <a:lnTo>
                    <a:pt x="6693446" y="36728"/>
                  </a:lnTo>
                  <a:lnTo>
                    <a:pt x="6693446" y="99301"/>
                  </a:lnTo>
                  <a:lnTo>
                    <a:pt x="6693446" y="105359"/>
                  </a:lnTo>
                  <a:lnTo>
                    <a:pt x="6684543" y="147802"/>
                  </a:lnTo>
                  <a:lnTo>
                    <a:pt x="6656679" y="161442"/>
                  </a:lnTo>
                  <a:lnTo>
                    <a:pt x="6645808" y="161239"/>
                  </a:lnTo>
                  <a:lnTo>
                    <a:pt x="6621056" y="132270"/>
                  </a:lnTo>
                  <a:lnTo>
                    <a:pt x="6619926" y="105359"/>
                  </a:lnTo>
                  <a:lnTo>
                    <a:pt x="6619926" y="99301"/>
                  </a:lnTo>
                  <a:lnTo>
                    <a:pt x="6629019" y="56845"/>
                  </a:lnTo>
                  <a:lnTo>
                    <a:pt x="6656679" y="43205"/>
                  </a:lnTo>
                  <a:lnTo>
                    <a:pt x="6667779" y="43421"/>
                  </a:lnTo>
                  <a:lnTo>
                    <a:pt x="6693306" y="82435"/>
                  </a:lnTo>
                  <a:lnTo>
                    <a:pt x="6693446" y="99301"/>
                  </a:lnTo>
                  <a:lnTo>
                    <a:pt x="6693446" y="36728"/>
                  </a:lnTo>
                  <a:lnTo>
                    <a:pt x="6691249" y="34048"/>
                  </a:lnTo>
                  <a:lnTo>
                    <a:pt x="6683946" y="28765"/>
                  </a:lnTo>
                  <a:lnTo>
                    <a:pt x="6673774" y="26809"/>
                  </a:lnTo>
                  <a:lnTo>
                    <a:pt x="6656679" y="26530"/>
                  </a:lnTo>
                  <a:lnTo>
                    <a:pt x="6639814" y="26809"/>
                  </a:lnTo>
                  <a:lnTo>
                    <a:pt x="6605752" y="55219"/>
                  </a:lnTo>
                  <a:lnTo>
                    <a:pt x="6601523" y="65189"/>
                  </a:lnTo>
                  <a:lnTo>
                    <a:pt x="6600063" y="77546"/>
                  </a:lnTo>
                  <a:lnTo>
                    <a:pt x="6600012" y="82435"/>
                  </a:lnTo>
                  <a:lnTo>
                    <a:pt x="6599834" y="99301"/>
                  </a:lnTo>
                  <a:lnTo>
                    <a:pt x="6599834" y="105359"/>
                  </a:lnTo>
                  <a:lnTo>
                    <a:pt x="6605752" y="149428"/>
                  </a:lnTo>
                  <a:lnTo>
                    <a:pt x="6639814" y="177838"/>
                  </a:lnTo>
                  <a:lnTo>
                    <a:pt x="6656679" y="178117"/>
                  </a:lnTo>
                  <a:lnTo>
                    <a:pt x="6673774" y="177838"/>
                  </a:lnTo>
                  <a:lnTo>
                    <a:pt x="6683946" y="175895"/>
                  </a:lnTo>
                  <a:lnTo>
                    <a:pt x="6691249" y="170611"/>
                  </a:lnTo>
                  <a:lnTo>
                    <a:pt x="6698767" y="161442"/>
                  </a:lnTo>
                  <a:lnTo>
                    <a:pt x="6699694" y="160312"/>
                  </a:lnTo>
                  <a:lnTo>
                    <a:pt x="6713360" y="122224"/>
                  </a:lnTo>
                  <a:lnTo>
                    <a:pt x="6713537" y="105359"/>
                  </a:lnTo>
                  <a:lnTo>
                    <a:pt x="6713537" y="99301"/>
                  </a:lnTo>
                  <a:close/>
                </a:path>
                <a:path w="11645265" h="360045">
                  <a:moveTo>
                    <a:pt x="6827228" y="26530"/>
                  </a:moveTo>
                  <a:lnTo>
                    <a:pt x="6807898" y="26530"/>
                  </a:lnTo>
                  <a:lnTo>
                    <a:pt x="6649110" y="299389"/>
                  </a:lnTo>
                  <a:lnTo>
                    <a:pt x="6668059" y="299389"/>
                  </a:lnTo>
                  <a:lnTo>
                    <a:pt x="6827228" y="26530"/>
                  </a:lnTo>
                  <a:close/>
                </a:path>
                <a:path w="11645265" h="360045">
                  <a:moveTo>
                    <a:pt x="6876491" y="220560"/>
                  </a:moveTo>
                  <a:lnTo>
                    <a:pt x="6870649" y="176491"/>
                  </a:lnTo>
                  <a:lnTo>
                    <a:pt x="6861721" y="164477"/>
                  </a:lnTo>
                  <a:lnTo>
                    <a:pt x="6856400" y="158000"/>
                  </a:lnTo>
                  <a:lnTo>
                    <a:pt x="6856400" y="220560"/>
                  </a:lnTo>
                  <a:lnTo>
                    <a:pt x="6856400" y="226631"/>
                  </a:lnTo>
                  <a:lnTo>
                    <a:pt x="6856260" y="243497"/>
                  </a:lnTo>
                  <a:lnTo>
                    <a:pt x="6837337" y="281012"/>
                  </a:lnTo>
                  <a:lnTo>
                    <a:pt x="6819646" y="282714"/>
                  </a:lnTo>
                  <a:lnTo>
                    <a:pt x="6808762" y="282498"/>
                  </a:lnTo>
                  <a:lnTo>
                    <a:pt x="6783019" y="243497"/>
                  </a:lnTo>
                  <a:lnTo>
                    <a:pt x="6782879" y="226631"/>
                  </a:lnTo>
                  <a:lnTo>
                    <a:pt x="6782879" y="220560"/>
                  </a:lnTo>
                  <a:lnTo>
                    <a:pt x="6791973" y="178117"/>
                  </a:lnTo>
                  <a:lnTo>
                    <a:pt x="6819646" y="164477"/>
                  </a:lnTo>
                  <a:lnTo>
                    <a:pt x="6830733" y="164693"/>
                  </a:lnTo>
                  <a:lnTo>
                    <a:pt x="6856260" y="203708"/>
                  </a:lnTo>
                  <a:lnTo>
                    <a:pt x="6856400" y="220560"/>
                  </a:lnTo>
                  <a:lnTo>
                    <a:pt x="6856400" y="158000"/>
                  </a:lnTo>
                  <a:lnTo>
                    <a:pt x="6854203" y="155321"/>
                  </a:lnTo>
                  <a:lnTo>
                    <a:pt x="6846900" y="150025"/>
                  </a:lnTo>
                  <a:lnTo>
                    <a:pt x="6836727" y="148082"/>
                  </a:lnTo>
                  <a:lnTo>
                    <a:pt x="6819646" y="147802"/>
                  </a:lnTo>
                  <a:lnTo>
                    <a:pt x="6802768" y="148082"/>
                  </a:lnTo>
                  <a:lnTo>
                    <a:pt x="6768719" y="176491"/>
                  </a:lnTo>
                  <a:lnTo>
                    <a:pt x="6762801" y="220560"/>
                  </a:lnTo>
                  <a:lnTo>
                    <a:pt x="6762801" y="226631"/>
                  </a:lnTo>
                  <a:lnTo>
                    <a:pt x="6768719" y="270700"/>
                  </a:lnTo>
                  <a:lnTo>
                    <a:pt x="6802768" y="299110"/>
                  </a:lnTo>
                  <a:lnTo>
                    <a:pt x="6819646" y="299389"/>
                  </a:lnTo>
                  <a:lnTo>
                    <a:pt x="6836727" y="299110"/>
                  </a:lnTo>
                  <a:lnTo>
                    <a:pt x="6846900" y="297167"/>
                  </a:lnTo>
                  <a:lnTo>
                    <a:pt x="6854203" y="291884"/>
                  </a:lnTo>
                  <a:lnTo>
                    <a:pt x="6861721" y="282714"/>
                  </a:lnTo>
                  <a:lnTo>
                    <a:pt x="6862661" y="281584"/>
                  </a:lnTo>
                  <a:lnTo>
                    <a:pt x="6870649" y="270700"/>
                  </a:lnTo>
                  <a:lnTo>
                    <a:pt x="6874764" y="261353"/>
                  </a:lnTo>
                  <a:lnTo>
                    <a:pt x="6874827" y="260743"/>
                  </a:lnTo>
                  <a:lnTo>
                    <a:pt x="6876275" y="248373"/>
                  </a:lnTo>
                  <a:lnTo>
                    <a:pt x="6876326" y="243497"/>
                  </a:lnTo>
                  <a:lnTo>
                    <a:pt x="6876491" y="226631"/>
                  </a:lnTo>
                  <a:lnTo>
                    <a:pt x="6876491" y="220560"/>
                  </a:lnTo>
                  <a:close/>
                </a:path>
                <a:path w="11645265" h="360045">
                  <a:moveTo>
                    <a:pt x="6971043" y="289534"/>
                  </a:moveTo>
                  <a:lnTo>
                    <a:pt x="6967258" y="275513"/>
                  </a:lnTo>
                  <a:lnTo>
                    <a:pt x="6963080" y="269836"/>
                  </a:lnTo>
                  <a:lnTo>
                    <a:pt x="6961949" y="268312"/>
                  </a:lnTo>
                  <a:lnTo>
                    <a:pt x="6958914" y="269074"/>
                  </a:lnTo>
                  <a:lnTo>
                    <a:pt x="6958152" y="269455"/>
                  </a:lnTo>
                  <a:lnTo>
                    <a:pt x="6957784" y="269455"/>
                  </a:lnTo>
                  <a:lnTo>
                    <a:pt x="6935419" y="275132"/>
                  </a:lnTo>
                  <a:lnTo>
                    <a:pt x="6933146" y="275513"/>
                  </a:lnTo>
                  <a:lnTo>
                    <a:pt x="6933146" y="278930"/>
                  </a:lnTo>
                  <a:lnTo>
                    <a:pt x="6934276" y="280060"/>
                  </a:lnTo>
                  <a:lnTo>
                    <a:pt x="6939204" y="285750"/>
                  </a:lnTo>
                  <a:lnTo>
                    <a:pt x="6944131" y="302425"/>
                  </a:lnTo>
                  <a:lnTo>
                    <a:pt x="6944004" y="321640"/>
                  </a:lnTo>
                  <a:lnTo>
                    <a:pt x="6934276" y="341833"/>
                  </a:lnTo>
                  <a:lnTo>
                    <a:pt x="6924802" y="347141"/>
                  </a:lnTo>
                  <a:lnTo>
                    <a:pt x="6922529" y="348284"/>
                  </a:lnTo>
                  <a:lnTo>
                    <a:pt x="6924053" y="349796"/>
                  </a:lnTo>
                  <a:lnTo>
                    <a:pt x="6932003" y="357378"/>
                  </a:lnTo>
                  <a:lnTo>
                    <a:pt x="6933146" y="358508"/>
                  </a:lnTo>
                  <a:lnTo>
                    <a:pt x="6934657" y="358127"/>
                  </a:lnTo>
                  <a:lnTo>
                    <a:pt x="6966966" y="321640"/>
                  </a:lnTo>
                  <a:lnTo>
                    <a:pt x="6967067" y="321373"/>
                  </a:lnTo>
                  <a:lnTo>
                    <a:pt x="6969836" y="314553"/>
                  </a:lnTo>
                  <a:lnTo>
                    <a:pt x="6970890" y="307467"/>
                  </a:lnTo>
                  <a:lnTo>
                    <a:pt x="6970966" y="302425"/>
                  </a:lnTo>
                  <a:lnTo>
                    <a:pt x="6971043" y="289534"/>
                  </a:lnTo>
                  <a:close/>
                </a:path>
                <a:path w="11645265" h="360045">
                  <a:moveTo>
                    <a:pt x="7320064" y="113461"/>
                  </a:moveTo>
                  <a:lnTo>
                    <a:pt x="7301992" y="74460"/>
                  </a:lnTo>
                  <a:lnTo>
                    <a:pt x="7297267" y="69024"/>
                  </a:lnTo>
                  <a:lnTo>
                    <a:pt x="7296531" y="68173"/>
                  </a:lnTo>
                  <a:lnTo>
                    <a:pt x="7295858" y="67729"/>
                  </a:lnTo>
                  <a:lnTo>
                    <a:pt x="7295858" y="117843"/>
                  </a:lnTo>
                  <a:lnTo>
                    <a:pt x="7295858" y="139534"/>
                  </a:lnTo>
                  <a:lnTo>
                    <a:pt x="7294969" y="146215"/>
                  </a:lnTo>
                  <a:lnTo>
                    <a:pt x="7294905" y="146354"/>
                  </a:lnTo>
                  <a:lnTo>
                    <a:pt x="7292543" y="152234"/>
                  </a:lnTo>
                  <a:lnTo>
                    <a:pt x="7266038" y="182105"/>
                  </a:lnTo>
                  <a:lnTo>
                    <a:pt x="7235723" y="190627"/>
                  </a:lnTo>
                  <a:lnTo>
                    <a:pt x="7224954" y="190627"/>
                  </a:lnTo>
                  <a:lnTo>
                    <a:pt x="7219328" y="190068"/>
                  </a:lnTo>
                  <a:lnTo>
                    <a:pt x="7219594" y="190068"/>
                  </a:lnTo>
                  <a:lnTo>
                    <a:pt x="7213765" y="188125"/>
                  </a:lnTo>
                  <a:lnTo>
                    <a:pt x="7182866" y="164096"/>
                  </a:lnTo>
                  <a:lnTo>
                    <a:pt x="7174458" y="121158"/>
                  </a:lnTo>
                  <a:lnTo>
                    <a:pt x="7175373" y="114236"/>
                  </a:lnTo>
                  <a:lnTo>
                    <a:pt x="7205027" y="77889"/>
                  </a:lnTo>
                  <a:lnTo>
                    <a:pt x="7245578" y="69024"/>
                  </a:lnTo>
                  <a:lnTo>
                    <a:pt x="7252017" y="69570"/>
                  </a:lnTo>
                  <a:lnTo>
                    <a:pt x="7287831" y="96266"/>
                  </a:lnTo>
                  <a:lnTo>
                    <a:pt x="7295858" y="117843"/>
                  </a:lnTo>
                  <a:lnTo>
                    <a:pt x="7295858" y="67729"/>
                  </a:lnTo>
                  <a:lnTo>
                    <a:pt x="7289597" y="63525"/>
                  </a:lnTo>
                  <a:lnTo>
                    <a:pt x="7278357" y="57988"/>
                  </a:lnTo>
                  <a:lnTo>
                    <a:pt x="7266927" y="52743"/>
                  </a:lnTo>
                  <a:lnTo>
                    <a:pt x="7258431" y="50050"/>
                  </a:lnTo>
                  <a:lnTo>
                    <a:pt x="7257732" y="50050"/>
                  </a:lnTo>
                  <a:lnTo>
                    <a:pt x="7249604" y="49352"/>
                  </a:lnTo>
                  <a:lnTo>
                    <a:pt x="7204367" y="54737"/>
                  </a:lnTo>
                  <a:lnTo>
                    <a:pt x="7168782" y="79883"/>
                  </a:lnTo>
                  <a:lnTo>
                    <a:pt x="7150748" y="117843"/>
                  </a:lnTo>
                  <a:lnTo>
                    <a:pt x="7150633" y="146354"/>
                  </a:lnTo>
                  <a:lnTo>
                    <a:pt x="7151903" y="155460"/>
                  </a:lnTo>
                  <a:lnTo>
                    <a:pt x="7174547" y="191833"/>
                  </a:lnTo>
                  <a:lnTo>
                    <a:pt x="7212698" y="211328"/>
                  </a:lnTo>
                  <a:lnTo>
                    <a:pt x="7221080" y="212229"/>
                  </a:lnTo>
                  <a:lnTo>
                    <a:pt x="7235342" y="212229"/>
                  </a:lnTo>
                  <a:lnTo>
                    <a:pt x="7278167" y="200482"/>
                  </a:lnTo>
                  <a:lnTo>
                    <a:pt x="7293750" y="190627"/>
                  </a:lnTo>
                  <a:lnTo>
                    <a:pt x="7296505" y="188544"/>
                  </a:lnTo>
                  <a:lnTo>
                    <a:pt x="7318819" y="151739"/>
                  </a:lnTo>
                  <a:lnTo>
                    <a:pt x="7320013" y="143052"/>
                  </a:lnTo>
                  <a:lnTo>
                    <a:pt x="7320064" y="113461"/>
                  </a:lnTo>
                  <a:close/>
                </a:path>
                <a:path w="11645265" h="360045">
                  <a:moveTo>
                    <a:pt x="7408164" y="8343"/>
                  </a:moveTo>
                  <a:lnTo>
                    <a:pt x="7405510" y="8343"/>
                  </a:lnTo>
                  <a:lnTo>
                    <a:pt x="7383907" y="7581"/>
                  </a:lnTo>
                  <a:lnTo>
                    <a:pt x="7380110" y="7581"/>
                  </a:lnTo>
                  <a:lnTo>
                    <a:pt x="7378217" y="9474"/>
                  </a:lnTo>
                  <a:lnTo>
                    <a:pt x="7378979" y="11379"/>
                  </a:lnTo>
                  <a:lnTo>
                    <a:pt x="7380872" y="15163"/>
                  </a:lnTo>
                  <a:lnTo>
                    <a:pt x="7382370" y="34823"/>
                  </a:lnTo>
                  <a:lnTo>
                    <a:pt x="7382650" y="40055"/>
                  </a:lnTo>
                  <a:lnTo>
                    <a:pt x="7382764" y="329704"/>
                  </a:lnTo>
                  <a:lnTo>
                    <a:pt x="7384288" y="329704"/>
                  </a:lnTo>
                  <a:lnTo>
                    <a:pt x="7403605" y="328574"/>
                  </a:lnTo>
                  <a:lnTo>
                    <a:pt x="7405510" y="328193"/>
                  </a:lnTo>
                  <a:lnTo>
                    <a:pt x="7406640" y="325920"/>
                  </a:lnTo>
                  <a:lnTo>
                    <a:pt x="7406754" y="40055"/>
                  </a:lnTo>
                  <a:lnTo>
                    <a:pt x="7406856" y="34823"/>
                  </a:lnTo>
                  <a:lnTo>
                    <a:pt x="7407021" y="25400"/>
                  </a:lnTo>
                  <a:lnTo>
                    <a:pt x="7408164" y="11379"/>
                  </a:lnTo>
                  <a:lnTo>
                    <a:pt x="7408164" y="8343"/>
                  </a:lnTo>
                  <a:close/>
                </a:path>
                <a:path w="11645265" h="360045">
                  <a:moveTo>
                    <a:pt x="7643685" y="211086"/>
                  </a:moveTo>
                  <a:lnTo>
                    <a:pt x="7641793" y="205790"/>
                  </a:lnTo>
                  <a:lnTo>
                    <a:pt x="7640282" y="204647"/>
                  </a:lnTo>
                  <a:lnTo>
                    <a:pt x="7636484" y="200101"/>
                  </a:lnTo>
                  <a:lnTo>
                    <a:pt x="7597711" y="163652"/>
                  </a:lnTo>
                  <a:lnTo>
                    <a:pt x="7563345" y="133400"/>
                  </a:lnTo>
                  <a:lnTo>
                    <a:pt x="7567790" y="122643"/>
                  </a:lnTo>
                  <a:lnTo>
                    <a:pt x="7577772" y="84162"/>
                  </a:lnTo>
                  <a:lnTo>
                    <a:pt x="7578458" y="77698"/>
                  </a:lnTo>
                  <a:lnTo>
                    <a:pt x="7578814" y="72390"/>
                  </a:lnTo>
                  <a:lnTo>
                    <a:pt x="7578890" y="71247"/>
                  </a:lnTo>
                  <a:lnTo>
                    <a:pt x="7585710" y="70878"/>
                  </a:lnTo>
                  <a:lnTo>
                    <a:pt x="7598207" y="70497"/>
                  </a:lnTo>
                  <a:lnTo>
                    <a:pt x="7623607" y="70497"/>
                  </a:lnTo>
                  <a:lnTo>
                    <a:pt x="7630808" y="70878"/>
                  </a:lnTo>
                  <a:lnTo>
                    <a:pt x="7636103" y="70878"/>
                  </a:lnTo>
                  <a:lnTo>
                    <a:pt x="7636040" y="70497"/>
                  </a:lnTo>
                  <a:lnTo>
                    <a:pt x="7635354" y="66700"/>
                  </a:lnTo>
                  <a:lnTo>
                    <a:pt x="7634592" y="60261"/>
                  </a:lnTo>
                  <a:lnTo>
                    <a:pt x="7634211" y="57607"/>
                  </a:lnTo>
                  <a:lnTo>
                    <a:pt x="7633678" y="54952"/>
                  </a:lnTo>
                  <a:lnTo>
                    <a:pt x="7633589" y="54483"/>
                  </a:lnTo>
                  <a:lnTo>
                    <a:pt x="7633500" y="54013"/>
                  </a:lnTo>
                  <a:lnTo>
                    <a:pt x="7633462" y="53822"/>
                  </a:lnTo>
                  <a:lnTo>
                    <a:pt x="7633348" y="53251"/>
                  </a:lnTo>
                  <a:lnTo>
                    <a:pt x="7633081" y="51930"/>
                  </a:lnTo>
                  <a:lnTo>
                    <a:pt x="7632687" y="49606"/>
                  </a:lnTo>
                  <a:lnTo>
                    <a:pt x="7632319" y="47752"/>
                  </a:lnTo>
                  <a:lnTo>
                    <a:pt x="7629284" y="46621"/>
                  </a:lnTo>
                  <a:lnTo>
                    <a:pt x="7628153" y="47002"/>
                  </a:lnTo>
                  <a:lnTo>
                    <a:pt x="7618108" y="48564"/>
                  </a:lnTo>
                  <a:lnTo>
                    <a:pt x="7570610" y="53251"/>
                  </a:lnTo>
                  <a:lnTo>
                    <a:pt x="7528103" y="54952"/>
                  </a:lnTo>
                  <a:lnTo>
                    <a:pt x="7516736" y="54952"/>
                  </a:lnTo>
                  <a:lnTo>
                    <a:pt x="7499210" y="54483"/>
                  </a:lnTo>
                  <a:lnTo>
                    <a:pt x="7501572" y="54483"/>
                  </a:lnTo>
                  <a:lnTo>
                    <a:pt x="7493622" y="53822"/>
                  </a:lnTo>
                  <a:lnTo>
                    <a:pt x="7486421" y="53822"/>
                  </a:lnTo>
                  <a:lnTo>
                    <a:pt x="7486294" y="54013"/>
                  </a:lnTo>
                  <a:lnTo>
                    <a:pt x="7484897" y="56095"/>
                  </a:lnTo>
                  <a:lnTo>
                    <a:pt x="7485278" y="56845"/>
                  </a:lnTo>
                  <a:lnTo>
                    <a:pt x="7486790" y="63296"/>
                  </a:lnTo>
                  <a:lnTo>
                    <a:pt x="7488314" y="68224"/>
                  </a:lnTo>
                  <a:lnTo>
                    <a:pt x="7489825" y="72390"/>
                  </a:lnTo>
                  <a:lnTo>
                    <a:pt x="7489825" y="72771"/>
                  </a:lnTo>
                  <a:lnTo>
                    <a:pt x="7490206" y="73152"/>
                  </a:lnTo>
                  <a:lnTo>
                    <a:pt x="7490968" y="75044"/>
                  </a:lnTo>
                  <a:lnTo>
                    <a:pt x="7493241" y="77698"/>
                  </a:lnTo>
                  <a:lnTo>
                    <a:pt x="7527341" y="74282"/>
                  </a:lnTo>
                  <a:lnTo>
                    <a:pt x="7552360" y="72390"/>
                  </a:lnTo>
                  <a:lnTo>
                    <a:pt x="7552461" y="78727"/>
                  </a:lnTo>
                  <a:lnTo>
                    <a:pt x="7552499" y="81241"/>
                  </a:lnTo>
                  <a:lnTo>
                    <a:pt x="7552055" y="87782"/>
                  </a:lnTo>
                  <a:lnTo>
                    <a:pt x="7541844" y="126822"/>
                  </a:lnTo>
                  <a:lnTo>
                    <a:pt x="7520953" y="169646"/>
                  </a:lnTo>
                  <a:lnTo>
                    <a:pt x="7495908" y="202323"/>
                  </a:lnTo>
                  <a:lnTo>
                    <a:pt x="7467841" y="226631"/>
                  </a:lnTo>
                  <a:lnTo>
                    <a:pt x="7465949" y="228142"/>
                  </a:lnTo>
                  <a:lnTo>
                    <a:pt x="7467473" y="230797"/>
                  </a:lnTo>
                  <a:lnTo>
                    <a:pt x="7469365" y="232689"/>
                  </a:lnTo>
                  <a:lnTo>
                    <a:pt x="7475423" y="236867"/>
                  </a:lnTo>
                  <a:lnTo>
                    <a:pt x="7477315" y="238379"/>
                  </a:lnTo>
                  <a:lnTo>
                    <a:pt x="7480732" y="240271"/>
                  </a:lnTo>
                  <a:lnTo>
                    <a:pt x="7486421" y="238760"/>
                  </a:lnTo>
                  <a:lnTo>
                    <a:pt x="7489063" y="236867"/>
                  </a:lnTo>
                  <a:lnTo>
                    <a:pt x="7518565" y="208241"/>
                  </a:lnTo>
                  <a:lnTo>
                    <a:pt x="7544803" y="172059"/>
                  </a:lnTo>
                  <a:lnTo>
                    <a:pt x="7556525" y="149326"/>
                  </a:lnTo>
                  <a:lnTo>
                    <a:pt x="7563307" y="155676"/>
                  </a:lnTo>
                  <a:lnTo>
                    <a:pt x="7593825" y="187972"/>
                  </a:lnTo>
                  <a:lnTo>
                    <a:pt x="7619162" y="220116"/>
                  </a:lnTo>
                  <a:lnTo>
                    <a:pt x="7622845" y="226250"/>
                  </a:lnTo>
                  <a:lnTo>
                    <a:pt x="7624737" y="228904"/>
                  </a:lnTo>
                  <a:lnTo>
                    <a:pt x="7626629" y="227012"/>
                  </a:lnTo>
                  <a:lnTo>
                    <a:pt x="7630808" y="224358"/>
                  </a:lnTo>
                  <a:lnTo>
                    <a:pt x="7637666" y="217106"/>
                  </a:lnTo>
                  <a:lnTo>
                    <a:pt x="7641031" y="213372"/>
                  </a:lnTo>
                  <a:lnTo>
                    <a:pt x="7643685" y="211086"/>
                  </a:lnTo>
                  <a:close/>
                </a:path>
                <a:path w="11645265" h="360045">
                  <a:moveTo>
                    <a:pt x="7752829" y="8724"/>
                  </a:moveTo>
                  <a:lnTo>
                    <a:pt x="7750937" y="7962"/>
                  </a:lnTo>
                  <a:lnTo>
                    <a:pt x="7728572" y="7581"/>
                  </a:lnTo>
                  <a:lnTo>
                    <a:pt x="7727061" y="7581"/>
                  </a:lnTo>
                  <a:lnTo>
                    <a:pt x="7725169" y="9474"/>
                  </a:lnTo>
                  <a:lnTo>
                    <a:pt x="7725931" y="11379"/>
                  </a:lnTo>
                  <a:lnTo>
                    <a:pt x="7727823" y="15163"/>
                  </a:lnTo>
                  <a:lnTo>
                    <a:pt x="7727937" y="17818"/>
                  </a:lnTo>
                  <a:lnTo>
                    <a:pt x="7728013" y="19329"/>
                  </a:lnTo>
                  <a:lnTo>
                    <a:pt x="7728102" y="21234"/>
                  </a:lnTo>
                  <a:lnTo>
                    <a:pt x="7728153" y="22364"/>
                  </a:lnTo>
                  <a:lnTo>
                    <a:pt x="7728280" y="25019"/>
                  </a:lnTo>
                  <a:lnTo>
                    <a:pt x="7728712" y="34531"/>
                  </a:lnTo>
                  <a:lnTo>
                    <a:pt x="7728890" y="39700"/>
                  </a:lnTo>
                  <a:lnTo>
                    <a:pt x="7728953" y="140220"/>
                  </a:lnTo>
                  <a:lnTo>
                    <a:pt x="7719479" y="140982"/>
                  </a:lnTo>
                  <a:lnTo>
                    <a:pt x="7683106" y="140982"/>
                  </a:lnTo>
                  <a:lnTo>
                    <a:pt x="7683106" y="31838"/>
                  </a:lnTo>
                  <a:lnTo>
                    <a:pt x="7683754" y="22364"/>
                  </a:lnTo>
                  <a:lnTo>
                    <a:pt x="7683855" y="18580"/>
                  </a:lnTo>
                  <a:lnTo>
                    <a:pt x="7681963" y="17818"/>
                  </a:lnTo>
                  <a:lnTo>
                    <a:pt x="7659611" y="17437"/>
                  </a:lnTo>
                  <a:lnTo>
                    <a:pt x="7658087" y="17437"/>
                  </a:lnTo>
                  <a:lnTo>
                    <a:pt x="7656195" y="19329"/>
                  </a:lnTo>
                  <a:lnTo>
                    <a:pt x="7656957" y="21234"/>
                  </a:lnTo>
                  <a:lnTo>
                    <a:pt x="7658849" y="25019"/>
                  </a:lnTo>
                  <a:lnTo>
                    <a:pt x="7660043" y="44386"/>
                  </a:lnTo>
                  <a:lnTo>
                    <a:pt x="7660272" y="49555"/>
                  </a:lnTo>
                  <a:lnTo>
                    <a:pt x="7660360" y="319862"/>
                  </a:lnTo>
                  <a:lnTo>
                    <a:pt x="7663777" y="319862"/>
                  </a:lnTo>
                  <a:lnTo>
                    <a:pt x="7677798" y="319100"/>
                  </a:lnTo>
                  <a:lnTo>
                    <a:pt x="7680071" y="318719"/>
                  </a:lnTo>
                  <a:lnTo>
                    <a:pt x="7681963" y="318338"/>
                  </a:lnTo>
                  <a:lnTo>
                    <a:pt x="7683106" y="315683"/>
                  </a:lnTo>
                  <a:lnTo>
                    <a:pt x="7683106" y="162585"/>
                  </a:lnTo>
                  <a:lnTo>
                    <a:pt x="7692199" y="161823"/>
                  </a:lnTo>
                  <a:lnTo>
                    <a:pt x="7717206" y="161442"/>
                  </a:lnTo>
                  <a:lnTo>
                    <a:pt x="7728953" y="161442"/>
                  </a:lnTo>
                  <a:lnTo>
                    <a:pt x="7728953" y="329704"/>
                  </a:lnTo>
                  <a:lnTo>
                    <a:pt x="7731988" y="329704"/>
                  </a:lnTo>
                  <a:lnTo>
                    <a:pt x="7739570" y="328955"/>
                  </a:lnTo>
                  <a:lnTo>
                    <a:pt x="7747521" y="328574"/>
                  </a:lnTo>
                  <a:lnTo>
                    <a:pt x="7748664" y="328574"/>
                  </a:lnTo>
                  <a:lnTo>
                    <a:pt x="7750556" y="328193"/>
                  </a:lnTo>
                  <a:lnTo>
                    <a:pt x="7751699" y="325920"/>
                  </a:lnTo>
                  <a:lnTo>
                    <a:pt x="7751699" y="161442"/>
                  </a:lnTo>
                  <a:lnTo>
                    <a:pt x="7751699" y="140982"/>
                  </a:lnTo>
                  <a:lnTo>
                    <a:pt x="7751826" y="34531"/>
                  </a:lnTo>
                  <a:lnTo>
                    <a:pt x="7751877" y="31838"/>
                  </a:lnTo>
                  <a:lnTo>
                    <a:pt x="7752080" y="22364"/>
                  </a:lnTo>
                  <a:lnTo>
                    <a:pt x="7752156" y="21234"/>
                  </a:lnTo>
                  <a:lnTo>
                    <a:pt x="7752270" y="19329"/>
                  </a:lnTo>
                  <a:lnTo>
                    <a:pt x="7752397" y="17437"/>
                  </a:lnTo>
                  <a:lnTo>
                    <a:pt x="7752804" y="11379"/>
                  </a:lnTo>
                  <a:lnTo>
                    <a:pt x="7752829" y="8724"/>
                  </a:lnTo>
                  <a:close/>
                </a:path>
                <a:path w="11645265" h="360045">
                  <a:moveTo>
                    <a:pt x="8066316" y="57988"/>
                  </a:moveTo>
                  <a:lnTo>
                    <a:pt x="8045424" y="22872"/>
                  </a:lnTo>
                  <a:lnTo>
                    <a:pt x="8041957" y="20053"/>
                  </a:lnTo>
                  <a:lnTo>
                    <a:pt x="8041957" y="56337"/>
                  </a:lnTo>
                  <a:lnTo>
                    <a:pt x="8041868" y="64490"/>
                  </a:lnTo>
                  <a:lnTo>
                    <a:pt x="8024368" y="106502"/>
                  </a:lnTo>
                  <a:lnTo>
                    <a:pt x="7982407" y="120421"/>
                  </a:lnTo>
                  <a:lnTo>
                    <a:pt x="7986458" y="120421"/>
                  </a:lnTo>
                  <a:lnTo>
                    <a:pt x="7945069" y="115989"/>
                  </a:lnTo>
                  <a:lnTo>
                    <a:pt x="7917383" y="86550"/>
                  </a:lnTo>
                  <a:lnTo>
                    <a:pt x="7917307" y="82346"/>
                  </a:lnTo>
                  <a:lnTo>
                    <a:pt x="7917129" y="73520"/>
                  </a:lnTo>
                  <a:lnTo>
                    <a:pt x="7934172" y="37312"/>
                  </a:lnTo>
                  <a:lnTo>
                    <a:pt x="7979651" y="23126"/>
                  </a:lnTo>
                  <a:lnTo>
                    <a:pt x="7995704" y="22872"/>
                  </a:lnTo>
                  <a:lnTo>
                    <a:pt x="8005750" y="23977"/>
                  </a:lnTo>
                  <a:lnTo>
                    <a:pt x="8040230" y="48044"/>
                  </a:lnTo>
                  <a:lnTo>
                    <a:pt x="8041957" y="56337"/>
                  </a:lnTo>
                  <a:lnTo>
                    <a:pt x="8041957" y="20053"/>
                  </a:lnTo>
                  <a:lnTo>
                    <a:pt x="8004353" y="5956"/>
                  </a:lnTo>
                  <a:lnTo>
                    <a:pt x="7994790" y="5372"/>
                  </a:lnTo>
                  <a:lnTo>
                    <a:pt x="7980019" y="5689"/>
                  </a:lnTo>
                  <a:lnTo>
                    <a:pt x="7936446" y="15354"/>
                  </a:lnTo>
                  <a:lnTo>
                    <a:pt x="7905178" y="39230"/>
                  </a:lnTo>
                  <a:lnTo>
                    <a:pt x="7893799" y="62115"/>
                  </a:lnTo>
                  <a:lnTo>
                    <a:pt x="7893799" y="85585"/>
                  </a:lnTo>
                  <a:lnTo>
                    <a:pt x="7917726" y="123024"/>
                  </a:lnTo>
                  <a:lnTo>
                    <a:pt x="7956321" y="138442"/>
                  </a:lnTo>
                  <a:lnTo>
                    <a:pt x="7964322" y="139090"/>
                  </a:lnTo>
                  <a:lnTo>
                    <a:pt x="7979651" y="139090"/>
                  </a:lnTo>
                  <a:lnTo>
                    <a:pt x="7996161" y="138442"/>
                  </a:lnTo>
                  <a:lnTo>
                    <a:pt x="7994967" y="138442"/>
                  </a:lnTo>
                  <a:lnTo>
                    <a:pt x="8003921" y="137363"/>
                  </a:lnTo>
                  <a:lnTo>
                    <a:pt x="8041411" y="120764"/>
                  </a:lnTo>
                  <a:lnTo>
                    <a:pt x="8064297" y="89992"/>
                  </a:lnTo>
                  <a:lnTo>
                    <a:pt x="8066176" y="64490"/>
                  </a:lnTo>
                  <a:lnTo>
                    <a:pt x="8066227" y="62115"/>
                  </a:lnTo>
                  <a:lnTo>
                    <a:pt x="8066316" y="57988"/>
                  </a:lnTo>
                  <a:close/>
                </a:path>
                <a:path w="11645265" h="360045">
                  <a:moveTo>
                    <a:pt x="8067014" y="279552"/>
                  </a:moveTo>
                  <a:lnTo>
                    <a:pt x="8044256" y="244919"/>
                  </a:lnTo>
                  <a:lnTo>
                    <a:pt x="8043532" y="244551"/>
                  </a:lnTo>
                  <a:lnTo>
                    <a:pt x="8043532" y="282917"/>
                  </a:lnTo>
                  <a:lnTo>
                    <a:pt x="8043431" y="306019"/>
                  </a:lnTo>
                  <a:lnTo>
                    <a:pt x="8016380" y="334619"/>
                  </a:lnTo>
                  <a:lnTo>
                    <a:pt x="7984198" y="340321"/>
                  </a:lnTo>
                  <a:lnTo>
                    <a:pt x="7969466" y="340144"/>
                  </a:lnTo>
                  <a:lnTo>
                    <a:pt x="7931671" y="321741"/>
                  </a:lnTo>
                  <a:lnTo>
                    <a:pt x="7924495" y="303669"/>
                  </a:lnTo>
                  <a:lnTo>
                    <a:pt x="7924330" y="295986"/>
                  </a:lnTo>
                  <a:lnTo>
                    <a:pt x="7941754" y="261683"/>
                  </a:lnTo>
                  <a:lnTo>
                    <a:pt x="7985836" y="248564"/>
                  </a:lnTo>
                  <a:lnTo>
                    <a:pt x="7994205" y="248246"/>
                  </a:lnTo>
                  <a:lnTo>
                    <a:pt x="8000517" y="248564"/>
                  </a:lnTo>
                  <a:lnTo>
                    <a:pt x="8035734" y="267373"/>
                  </a:lnTo>
                  <a:lnTo>
                    <a:pt x="8043532" y="282917"/>
                  </a:lnTo>
                  <a:lnTo>
                    <a:pt x="8043532" y="244551"/>
                  </a:lnTo>
                  <a:lnTo>
                    <a:pt x="8007502" y="231673"/>
                  </a:lnTo>
                  <a:lnTo>
                    <a:pt x="7998612" y="231063"/>
                  </a:lnTo>
                  <a:lnTo>
                    <a:pt x="7989392" y="231063"/>
                  </a:lnTo>
                  <a:lnTo>
                    <a:pt x="7942885" y="239890"/>
                  </a:lnTo>
                  <a:lnTo>
                    <a:pt x="7911998" y="262636"/>
                  </a:lnTo>
                  <a:lnTo>
                    <a:pt x="7900606" y="307378"/>
                  </a:lnTo>
                  <a:lnTo>
                    <a:pt x="7901749" y="314693"/>
                  </a:lnTo>
                  <a:lnTo>
                    <a:pt x="7928953" y="347243"/>
                  </a:lnTo>
                  <a:lnTo>
                    <a:pt x="7958887" y="358965"/>
                  </a:lnTo>
                  <a:lnTo>
                    <a:pt x="7958379" y="358965"/>
                  </a:lnTo>
                  <a:lnTo>
                    <a:pt x="7968272" y="359892"/>
                  </a:lnTo>
                  <a:lnTo>
                    <a:pt x="7996999" y="359892"/>
                  </a:lnTo>
                  <a:lnTo>
                    <a:pt x="8037309" y="346329"/>
                  </a:lnTo>
                  <a:lnTo>
                    <a:pt x="8045907" y="340321"/>
                  </a:lnTo>
                  <a:lnTo>
                    <a:pt x="8049552" y="336550"/>
                  </a:lnTo>
                  <a:lnTo>
                    <a:pt x="8056194" y="327431"/>
                  </a:lnTo>
                  <a:lnTo>
                    <a:pt x="8062557" y="318135"/>
                  </a:lnTo>
                  <a:lnTo>
                    <a:pt x="8065821" y="311327"/>
                  </a:lnTo>
                  <a:lnTo>
                    <a:pt x="8067014" y="303669"/>
                  </a:lnTo>
                  <a:lnTo>
                    <a:pt x="8067014" y="279552"/>
                  </a:lnTo>
                  <a:close/>
                </a:path>
                <a:path w="11645265" h="360045">
                  <a:moveTo>
                    <a:pt x="8143367" y="202374"/>
                  </a:moveTo>
                  <a:lnTo>
                    <a:pt x="8143291" y="201333"/>
                  </a:lnTo>
                  <a:lnTo>
                    <a:pt x="8142986" y="197065"/>
                  </a:lnTo>
                  <a:lnTo>
                    <a:pt x="8141665" y="187426"/>
                  </a:lnTo>
                  <a:lnTo>
                    <a:pt x="8141589" y="186842"/>
                  </a:lnTo>
                  <a:lnTo>
                    <a:pt x="8141538" y="186436"/>
                  </a:lnTo>
                  <a:lnTo>
                    <a:pt x="8141411" y="185585"/>
                  </a:lnTo>
                  <a:lnTo>
                    <a:pt x="8141322" y="184912"/>
                  </a:lnTo>
                  <a:lnTo>
                    <a:pt x="8141170" y="183807"/>
                  </a:lnTo>
                  <a:lnTo>
                    <a:pt x="8141119" y="183426"/>
                  </a:lnTo>
                  <a:lnTo>
                    <a:pt x="8141005" y="182600"/>
                  </a:lnTo>
                  <a:lnTo>
                    <a:pt x="8140928" y="181965"/>
                  </a:lnTo>
                  <a:lnTo>
                    <a:pt x="8140713" y="180390"/>
                  </a:lnTo>
                  <a:lnTo>
                    <a:pt x="8140624" y="179946"/>
                  </a:lnTo>
                  <a:lnTo>
                    <a:pt x="8140332" y="178498"/>
                  </a:lnTo>
                  <a:lnTo>
                    <a:pt x="8138058" y="176225"/>
                  </a:lnTo>
                  <a:lnTo>
                    <a:pt x="8134261" y="176987"/>
                  </a:lnTo>
                  <a:lnTo>
                    <a:pt x="8127111" y="178320"/>
                  </a:lnTo>
                  <a:lnTo>
                    <a:pt x="8085887" y="181965"/>
                  </a:lnTo>
                  <a:lnTo>
                    <a:pt x="8048244" y="183807"/>
                  </a:lnTo>
                  <a:lnTo>
                    <a:pt x="8048333" y="182600"/>
                  </a:lnTo>
                  <a:lnTo>
                    <a:pt x="8048460" y="180962"/>
                  </a:lnTo>
                  <a:lnTo>
                    <a:pt x="8048536" y="179946"/>
                  </a:lnTo>
                  <a:lnTo>
                    <a:pt x="8048638" y="178498"/>
                  </a:lnTo>
                  <a:lnTo>
                    <a:pt x="8048752" y="176987"/>
                  </a:lnTo>
                  <a:lnTo>
                    <a:pt x="8048803" y="176225"/>
                  </a:lnTo>
                  <a:lnTo>
                    <a:pt x="8049374" y="168643"/>
                  </a:lnTo>
                  <a:lnTo>
                    <a:pt x="8050136" y="163347"/>
                  </a:lnTo>
                  <a:lnTo>
                    <a:pt x="8051266" y="149326"/>
                  </a:lnTo>
                  <a:lnTo>
                    <a:pt x="8051368" y="148564"/>
                  </a:lnTo>
                  <a:lnTo>
                    <a:pt x="8052028" y="143637"/>
                  </a:lnTo>
                  <a:lnTo>
                    <a:pt x="8052790" y="139852"/>
                  </a:lnTo>
                  <a:lnTo>
                    <a:pt x="8050517" y="139471"/>
                  </a:lnTo>
                  <a:lnTo>
                    <a:pt x="8028533" y="138709"/>
                  </a:lnTo>
                  <a:lnTo>
                    <a:pt x="8027022" y="139090"/>
                  </a:lnTo>
                  <a:lnTo>
                    <a:pt x="8024749" y="140220"/>
                  </a:lnTo>
                  <a:lnTo>
                    <a:pt x="8025117" y="142875"/>
                  </a:lnTo>
                  <a:lnTo>
                    <a:pt x="8026260" y="144767"/>
                  </a:lnTo>
                  <a:lnTo>
                    <a:pt x="8027771" y="160312"/>
                  </a:lnTo>
                  <a:lnTo>
                    <a:pt x="8027683" y="172821"/>
                  </a:lnTo>
                  <a:lnTo>
                    <a:pt x="8027581" y="176987"/>
                  </a:lnTo>
                  <a:lnTo>
                    <a:pt x="8027467" y="181965"/>
                  </a:lnTo>
                  <a:lnTo>
                    <a:pt x="8027403" y="184912"/>
                  </a:lnTo>
                  <a:lnTo>
                    <a:pt x="8028813" y="184912"/>
                  </a:lnTo>
                  <a:lnTo>
                    <a:pt x="7940230" y="186842"/>
                  </a:lnTo>
                  <a:lnTo>
                    <a:pt x="7940167" y="185585"/>
                  </a:lnTo>
                  <a:lnTo>
                    <a:pt x="7940065" y="183426"/>
                  </a:lnTo>
                  <a:lnTo>
                    <a:pt x="7939938" y="180962"/>
                  </a:lnTo>
                  <a:lnTo>
                    <a:pt x="7939811" y="178498"/>
                  </a:lnTo>
                  <a:lnTo>
                    <a:pt x="7939697" y="176225"/>
                  </a:lnTo>
                  <a:lnTo>
                    <a:pt x="7939481" y="171678"/>
                  </a:lnTo>
                  <a:lnTo>
                    <a:pt x="7939100" y="166370"/>
                  </a:lnTo>
                  <a:lnTo>
                    <a:pt x="7939100" y="142494"/>
                  </a:lnTo>
                  <a:lnTo>
                    <a:pt x="7913332" y="142494"/>
                  </a:lnTo>
                  <a:lnTo>
                    <a:pt x="7911427" y="144399"/>
                  </a:lnTo>
                  <a:lnTo>
                    <a:pt x="7911554" y="144767"/>
                  </a:lnTo>
                  <a:lnTo>
                    <a:pt x="7912189" y="146672"/>
                  </a:lnTo>
                  <a:lnTo>
                    <a:pt x="7913332" y="148564"/>
                  </a:lnTo>
                  <a:lnTo>
                    <a:pt x="7917116" y="164096"/>
                  </a:lnTo>
                  <a:lnTo>
                    <a:pt x="7917878" y="172821"/>
                  </a:lnTo>
                  <a:lnTo>
                    <a:pt x="7919390" y="187185"/>
                  </a:lnTo>
                  <a:lnTo>
                    <a:pt x="7916773" y="187185"/>
                  </a:lnTo>
                  <a:lnTo>
                    <a:pt x="7896758" y="187426"/>
                  </a:lnTo>
                  <a:lnTo>
                    <a:pt x="7884744" y="187426"/>
                  </a:lnTo>
                  <a:lnTo>
                    <a:pt x="7844828" y="186067"/>
                  </a:lnTo>
                  <a:lnTo>
                    <a:pt x="7818209" y="183426"/>
                  </a:lnTo>
                  <a:lnTo>
                    <a:pt x="7816697" y="186067"/>
                  </a:lnTo>
                  <a:lnTo>
                    <a:pt x="7817066" y="186842"/>
                  </a:lnTo>
                  <a:lnTo>
                    <a:pt x="7817155" y="187185"/>
                  </a:lnTo>
                  <a:lnTo>
                    <a:pt x="7817205" y="187426"/>
                  </a:lnTo>
                  <a:lnTo>
                    <a:pt x="7818590" y="193281"/>
                  </a:lnTo>
                  <a:lnTo>
                    <a:pt x="7820838" y="201561"/>
                  </a:lnTo>
                  <a:lnTo>
                    <a:pt x="7820939" y="201853"/>
                  </a:lnTo>
                  <a:lnTo>
                    <a:pt x="7820990" y="201993"/>
                  </a:lnTo>
                  <a:lnTo>
                    <a:pt x="7822374" y="205790"/>
                  </a:lnTo>
                  <a:lnTo>
                    <a:pt x="7823136" y="208064"/>
                  </a:lnTo>
                  <a:lnTo>
                    <a:pt x="7826159" y="210337"/>
                  </a:lnTo>
                  <a:lnTo>
                    <a:pt x="7830337" y="209956"/>
                  </a:lnTo>
                  <a:lnTo>
                    <a:pt x="7840446" y="208838"/>
                  </a:lnTo>
                  <a:lnTo>
                    <a:pt x="7849298" y="208064"/>
                  </a:lnTo>
                  <a:lnTo>
                    <a:pt x="7849552" y="208064"/>
                  </a:lnTo>
                  <a:lnTo>
                    <a:pt x="7859700" y="207454"/>
                  </a:lnTo>
                  <a:lnTo>
                    <a:pt x="7909344" y="205079"/>
                  </a:lnTo>
                  <a:lnTo>
                    <a:pt x="8047177" y="201561"/>
                  </a:lnTo>
                  <a:lnTo>
                    <a:pt x="8064817" y="201561"/>
                  </a:lnTo>
                  <a:lnTo>
                    <a:pt x="8078864" y="201333"/>
                  </a:lnTo>
                  <a:lnTo>
                    <a:pt x="8123021" y="201333"/>
                  </a:lnTo>
                  <a:lnTo>
                    <a:pt x="8128686" y="201561"/>
                  </a:lnTo>
                  <a:lnTo>
                    <a:pt x="8135785" y="201993"/>
                  </a:lnTo>
                  <a:lnTo>
                    <a:pt x="8143367" y="202374"/>
                  </a:lnTo>
                  <a:close/>
                </a:path>
                <a:path w="11645265" h="360045">
                  <a:moveTo>
                    <a:pt x="8466480" y="227495"/>
                  </a:moveTo>
                  <a:lnTo>
                    <a:pt x="8462670" y="181635"/>
                  </a:lnTo>
                  <a:lnTo>
                    <a:pt x="8441855" y="147828"/>
                  </a:lnTo>
                  <a:lnTo>
                    <a:pt x="8441855" y="222669"/>
                  </a:lnTo>
                  <a:lnTo>
                    <a:pt x="8441220" y="229590"/>
                  </a:lnTo>
                  <a:lnTo>
                    <a:pt x="8422373" y="265163"/>
                  </a:lnTo>
                  <a:lnTo>
                    <a:pt x="8383435" y="280060"/>
                  </a:lnTo>
                  <a:lnTo>
                    <a:pt x="8368728" y="279755"/>
                  </a:lnTo>
                  <a:lnTo>
                    <a:pt x="8333245" y="248653"/>
                  </a:lnTo>
                  <a:lnTo>
                    <a:pt x="8323173" y="201993"/>
                  </a:lnTo>
                  <a:lnTo>
                    <a:pt x="8328914" y="187553"/>
                  </a:lnTo>
                  <a:lnTo>
                    <a:pt x="8333575" y="178854"/>
                  </a:lnTo>
                  <a:lnTo>
                    <a:pt x="8339620" y="172389"/>
                  </a:lnTo>
                  <a:lnTo>
                    <a:pt x="8344903" y="168275"/>
                  </a:lnTo>
                  <a:lnTo>
                    <a:pt x="8349513" y="164668"/>
                  </a:lnTo>
                  <a:lnTo>
                    <a:pt x="8359597" y="157327"/>
                  </a:lnTo>
                  <a:lnTo>
                    <a:pt x="8366976" y="153555"/>
                  </a:lnTo>
                  <a:lnTo>
                    <a:pt x="8375231" y="152171"/>
                  </a:lnTo>
                  <a:lnTo>
                    <a:pt x="8387982" y="151968"/>
                  </a:lnTo>
                  <a:lnTo>
                    <a:pt x="8399513" y="152171"/>
                  </a:lnTo>
                  <a:lnTo>
                    <a:pt x="8401393" y="152171"/>
                  </a:lnTo>
                  <a:lnTo>
                    <a:pt x="8435022" y="176047"/>
                  </a:lnTo>
                  <a:lnTo>
                    <a:pt x="8441461" y="198412"/>
                  </a:lnTo>
                  <a:lnTo>
                    <a:pt x="8441563" y="201993"/>
                  </a:lnTo>
                  <a:lnTo>
                    <a:pt x="8441804" y="211848"/>
                  </a:lnTo>
                  <a:lnTo>
                    <a:pt x="8441855" y="222669"/>
                  </a:lnTo>
                  <a:lnTo>
                    <a:pt x="8441855" y="147828"/>
                  </a:lnTo>
                  <a:lnTo>
                    <a:pt x="8441639" y="147624"/>
                  </a:lnTo>
                  <a:lnTo>
                    <a:pt x="8431746" y="140982"/>
                  </a:lnTo>
                  <a:lnTo>
                    <a:pt x="8421624" y="134632"/>
                  </a:lnTo>
                  <a:lnTo>
                    <a:pt x="8413737" y="131267"/>
                  </a:lnTo>
                  <a:lnTo>
                    <a:pt x="8413255" y="131267"/>
                  </a:lnTo>
                  <a:lnTo>
                    <a:pt x="8404834" y="130149"/>
                  </a:lnTo>
                  <a:lnTo>
                    <a:pt x="8403933" y="130149"/>
                  </a:lnTo>
                  <a:lnTo>
                    <a:pt x="8390636" y="129997"/>
                  </a:lnTo>
                  <a:lnTo>
                    <a:pt x="8377441" y="130149"/>
                  </a:lnTo>
                  <a:lnTo>
                    <a:pt x="8341474" y="146418"/>
                  </a:lnTo>
                  <a:lnTo>
                    <a:pt x="8322792" y="168275"/>
                  </a:lnTo>
                  <a:lnTo>
                    <a:pt x="8322894" y="166941"/>
                  </a:lnTo>
                  <a:lnTo>
                    <a:pt x="8329752" y="122059"/>
                  </a:lnTo>
                  <a:lnTo>
                    <a:pt x="8348446" y="79921"/>
                  </a:lnTo>
                  <a:lnTo>
                    <a:pt x="8378330" y="53936"/>
                  </a:lnTo>
                  <a:lnTo>
                    <a:pt x="8411477" y="47371"/>
                  </a:lnTo>
                  <a:lnTo>
                    <a:pt x="8419058" y="47371"/>
                  </a:lnTo>
                  <a:lnTo>
                    <a:pt x="8434210" y="50406"/>
                  </a:lnTo>
                  <a:lnTo>
                    <a:pt x="8441411" y="54571"/>
                  </a:lnTo>
                  <a:lnTo>
                    <a:pt x="8444065" y="55714"/>
                  </a:lnTo>
                  <a:lnTo>
                    <a:pt x="8444827" y="53441"/>
                  </a:lnTo>
                  <a:lnTo>
                    <a:pt x="8447430" y="47371"/>
                  </a:lnTo>
                  <a:lnTo>
                    <a:pt x="8451647" y="37528"/>
                  </a:lnTo>
                  <a:lnTo>
                    <a:pt x="8452409" y="35623"/>
                  </a:lnTo>
                  <a:lnTo>
                    <a:pt x="8450504" y="34493"/>
                  </a:lnTo>
                  <a:lnTo>
                    <a:pt x="8441411" y="29946"/>
                  </a:lnTo>
                  <a:lnTo>
                    <a:pt x="8422462" y="26530"/>
                  </a:lnTo>
                  <a:lnTo>
                    <a:pt x="8412988" y="26530"/>
                  </a:lnTo>
                  <a:lnTo>
                    <a:pt x="8373961" y="32283"/>
                  </a:lnTo>
                  <a:lnTo>
                    <a:pt x="8340064" y="54978"/>
                  </a:lnTo>
                  <a:lnTo>
                    <a:pt x="8316862" y="90449"/>
                  </a:lnTo>
                  <a:lnTo>
                    <a:pt x="8304416" y="127914"/>
                  </a:lnTo>
                  <a:lnTo>
                    <a:pt x="8298396" y="159639"/>
                  </a:lnTo>
                  <a:lnTo>
                    <a:pt x="8297939" y="166941"/>
                  </a:lnTo>
                  <a:lnTo>
                    <a:pt x="8298015" y="198412"/>
                  </a:lnTo>
                  <a:lnTo>
                    <a:pt x="8298078" y="201993"/>
                  </a:lnTo>
                  <a:lnTo>
                    <a:pt x="8298180" y="208140"/>
                  </a:lnTo>
                  <a:lnTo>
                    <a:pt x="8309724" y="250317"/>
                  </a:lnTo>
                  <a:lnTo>
                    <a:pt x="8340801" y="288975"/>
                  </a:lnTo>
                  <a:lnTo>
                    <a:pt x="8369935" y="301282"/>
                  </a:lnTo>
                  <a:lnTo>
                    <a:pt x="8384184" y="301282"/>
                  </a:lnTo>
                  <a:lnTo>
                    <a:pt x="8426450" y="289534"/>
                  </a:lnTo>
                  <a:lnTo>
                    <a:pt x="8456003" y="258279"/>
                  </a:lnTo>
                  <a:lnTo>
                    <a:pt x="8465528" y="236372"/>
                  </a:lnTo>
                  <a:lnTo>
                    <a:pt x="8466480" y="227495"/>
                  </a:lnTo>
                  <a:close/>
                </a:path>
                <a:path w="11645265" h="360045">
                  <a:moveTo>
                    <a:pt x="8668982" y="159169"/>
                  </a:moveTo>
                  <a:lnTo>
                    <a:pt x="8668664" y="119443"/>
                  </a:lnTo>
                  <a:lnTo>
                    <a:pt x="8660270" y="78727"/>
                  </a:lnTo>
                  <a:lnTo>
                    <a:pt x="8644357" y="53035"/>
                  </a:lnTo>
                  <a:lnTo>
                    <a:pt x="8644357" y="159169"/>
                  </a:lnTo>
                  <a:lnTo>
                    <a:pt x="8644357" y="168643"/>
                  </a:lnTo>
                  <a:lnTo>
                    <a:pt x="8642579" y="221488"/>
                  </a:lnTo>
                  <a:lnTo>
                    <a:pt x="8621458" y="268478"/>
                  </a:lnTo>
                  <a:lnTo>
                    <a:pt x="8585619" y="280060"/>
                  </a:lnTo>
                  <a:lnTo>
                    <a:pt x="8567864" y="279641"/>
                  </a:lnTo>
                  <a:lnTo>
                    <a:pt x="8532863" y="235826"/>
                  </a:lnTo>
                  <a:lnTo>
                    <a:pt x="8526869" y="168643"/>
                  </a:lnTo>
                  <a:lnTo>
                    <a:pt x="8526869" y="159169"/>
                  </a:lnTo>
                  <a:lnTo>
                    <a:pt x="8528647" y="104762"/>
                  </a:lnTo>
                  <a:lnTo>
                    <a:pt x="8549780" y="58648"/>
                  </a:lnTo>
                  <a:lnTo>
                    <a:pt x="8585619" y="47371"/>
                  </a:lnTo>
                  <a:lnTo>
                    <a:pt x="8603361" y="47790"/>
                  </a:lnTo>
                  <a:lnTo>
                    <a:pt x="8638362" y="90449"/>
                  </a:lnTo>
                  <a:lnTo>
                    <a:pt x="8644357" y="159169"/>
                  </a:lnTo>
                  <a:lnTo>
                    <a:pt x="8644357" y="53035"/>
                  </a:lnTo>
                  <a:lnTo>
                    <a:pt x="8610257" y="27038"/>
                  </a:lnTo>
                  <a:lnTo>
                    <a:pt x="8585619" y="26530"/>
                  </a:lnTo>
                  <a:lnTo>
                    <a:pt x="8560968" y="27038"/>
                  </a:lnTo>
                  <a:lnTo>
                    <a:pt x="8522894" y="58940"/>
                  </a:lnTo>
                  <a:lnTo>
                    <a:pt x="8504822" y="95770"/>
                  </a:lnTo>
                  <a:lnTo>
                    <a:pt x="8502523" y="125018"/>
                  </a:lnTo>
                  <a:lnTo>
                    <a:pt x="8502244" y="159169"/>
                  </a:lnTo>
                  <a:lnTo>
                    <a:pt x="8502244" y="168643"/>
                  </a:lnTo>
                  <a:lnTo>
                    <a:pt x="8502561" y="208153"/>
                  </a:lnTo>
                  <a:lnTo>
                    <a:pt x="8510956" y="248805"/>
                  </a:lnTo>
                  <a:lnTo>
                    <a:pt x="8535492" y="287540"/>
                  </a:lnTo>
                  <a:lnTo>
                    <a:pt x="8585619" y="301282"/>
                  </a:lnTo>
                  <a:lnTo>
                    <a:pt x="8610257" y="300774"/>
                  </a:lnTo>
                  <a:lnTo>
                    <a:pt x="8648332" y="268693"/>
                  </a:lnTo>
                  <a:lnTo>
                    <a:pt x="8666404" y="231749"/>
                  </a:lnTo>
                  <a:lnTo>
                    <a:pt x="8668715" y="201726"/>
                  </a:lnTo>
                  <a:lnTo>
                    <a:pt x="8668982" y="168643"/>
                  </a:lnTo>
                  <a:lnTo>
                    <a:pt x="8668982" y="159169"/>
                  </a:lnTo>
                  <a:close/>
                </a:path>
                <a:path w="11645265" h="360045">
                  <a:moveTo>
                    <a:pt x="8822284" y="99301"/>
                  </a:moveTo>
                  <a:lnTo>
                    <a:pt x="8816442" y="55219"/>
                  </a:lnTo>
                  <a:lnTo>
                    <a:pt x="8807513" y="43205"/>
                  </a:lnTo>
                  <a:lnTo>
                    <a:pt x="8802192" y="36728"/>
                  </a:lnTo>
                  <a:lnTo>
                    <a:pt x="8802192" y="99301"/>
                  </a:lnTo>
                  <a:lnTo>
                    <a:pt x="8802192" y="105359"/>
                  </a:lnTo>
                  <a:lnTo>
                    <a:pt x="8802052" y="122224"/>
                  </a:lnTo>
                  <a:lnTo>
                    <a:pt x="8783129" y="159740"/>
                  </a:lnTo>
                  <a:lnTo>
                    <a:pt x="8765438" y="161442"/>
                  </a:lnTo>
                  <a:lnTo>
                    <a:pt x="8754554" y="161239"/>
                  </a:lnTo>
                  <a:lnTo>
                    <a:pt x="8728812" y="122224"/>
                  </a:lnTo>
                  <a:lnTo>
                    <a:pt x="8728672" y="105359"/>
                  </a:lnTo>
                  <a:lnTo>
                    <a:pt x="8728672" y="99301"/>
                  </a:lnTo>
                  <a:lnTo>
                    <a:pt x="8737765" y="56845"/>
                  </a:lnTo>
                  <a:lnTo>
                    <a:pt x="8765438" y="43205"/>
                  </a:lnTo>
                  <a:lnTo>
                    <a:pt x="8776525" y="43421"/>
                  </a:lnTo>
                  <a:lnTo>
                    <a:pt x="8802052" y="82435"/>
                  </a:lnTo>
                  <a:lnTo>
                    <a:pt x="8802192" y="99301"/>
                  </a:lnTo>
                  <a:lnTo>
                    <a:pt x="8802192" y="36728"/>
                  </a:lnTo>
                  <a:lnTo>
                    <a:pt x="8799995" y="34048"/>
                  </a:lnTo>
                  <a:lnTo>
                    <a:pt x="8792693" y="28765"/>
                  </a:lnTo>
                  <a:lnTo>
                    <a:pt x="8782520" y="26809"/>
                  </a:lnTo>
                  <a:lnTo>
                    <a:pt x="8765438" y="26530"/>
                  </a:lnTo>
                  <a:lnTo>
                    <a:pt x="8748560" y="26809"/>
                  </a:lnTo>
                  <a:lnTo>
                    <a:pt x="8714499" y="55219"/>
                  </a:lnTo>
                  <a:lnTo>
                    <a:pt x="8708593" y="99301"/>
                  </a:lnTo>
                  <a:lnTo>
                    <a:pt x="8708593" y="105359"/>
                  </a:lnTo>
                  <a:lnTo>
                    <a:pt x="8714499" y="149428"/>
                  </a:lnTo>
                  <a:lnTo>
                    <a:pt x="8748560" y="177838"/>
                  </a:lnTo>
                  <a:lnTo>
                    <a:pt x="8765438" y="178117"/>
                  </a:lnTo>
                  <a:lnTo>
                    <a:pt x="8782520" y="177838"/>
                  </a:lnTo>
                  <a:lnTo>
                    <a:pt x="8792693" y="175895"/>
                  </a:lnTo>
                  <a:lnTo>
                    <a:pt x="8799995" y="170611"/>
                  </a:lnTo>
                  <a:lnTo>
                    <a:pt x="8807513" y="161442"/>
                  </a:lnTo>
                  <a:lnTo>
                    <a:pt x="8808453" y="160312"/>
                  </a:lnTo>
                  <a:lnTo>
                    <a:pt x="8816442" y="149428"/>
                  </a:lnTo>
                  <a:lnTo>
                    <a:pt x="8820556" y="140081"/>
                  </a:lnTo>
                  <a:lnTo>
                    <a:pt x="8820620" y="139471"/>
                  </a:lnTo>
                  <a:lnTo>
                    <a:pt x="8822068" y="127114"/>
                  </a:lnTo>
                  <a:lnTo>
                    <a:pt x="8822118" y="122224"/>
                  </a:lnTo>
                  <a:lnTo>
                    <a:pt x="8822284" y="105359"/>
                  </a:lnTo>
                  <a:lnTo>
                    <a:pt x="8822284" y="99301"/>
                  </a:lnTo>
                  <a:close/>
                </a:path>
                <a:path w="11645265" h="360045">
                  <a:moveTo>
                    <a:pt x="8935974" y="26530"/>
                  </a:moveTo>
                  <a:lnTo>
                    <a:pt x="8916645" y="26530"/>
                  </a:lnTo>
                  <a:lnTo>
                    <a:pt x="8757856" y="299389"/>
                  </a:lnTo>
                  <a:lnTo>
                    <a:pt x="8776805" y="299389"/>
                  </a:lnTo>
                  <a:lnTo>
                    <a:pt x="8935974" y="26530"/>
                  </a:lnTo>
                  <a:close/>
                </a:path>
                <a:path w="11645265" h="360045">
                  <a:moveTo>
                    <a:pt x="8985237" y="220560"/>
                  </a:moveTo>
                  <a:lnTo>
                    <a:pt x="8979408" y="176491"/>
                  </a:lnTo>
                  <a:lnTo>
                    <a:pt x="8970467" y="164477"/>
                  </a:lnTo>
                  <a:lnTo>
                    <a:pt x="8965159" y="158013"/>
                  </a:lnTo>
                  <a:lnTo>
                    <a:pt x="8965159" y="220560"/>
                  </a:lnTo>
                  <a:lnTo>
                    <a:pt x="8965159" y="226631"/>
                  </a:lnTo>
                  <a:lnTo>
                    <a:pt x="8965019" y="243497"/>
                  </a:lnTo>
                  <a:lnTo>
                    <a:pt x="8946083" y="281012"/>
                  </a:lnTo>
                  <a:lnTo>
                    <a:pt x="8928392" y="282714"/>
                  </a:lnTo>
                  <a:lnTo>
                    <a:pt x="8917521" y="282498"/>
                  </a:lnTo>
                  <a:lnTo>
                    <a:pt x="8891778" y="243497"/>
                  </a:lnTo>
                  <a:lnTo>
                    <a:pt x="8891638" y="226631"/>
                  </a:lnTo>
                  <a:lnTo>
                    <a:pt x="8891638" y="220560"/>
                  </a:lnTo>
                  <a:lnTo>
                    <a:pt x="8900731" y="178117"/>
                  </a:lnTo>
                  <a:lnTo>
                    <a:pt x="8928392" y="164477"/>
                  </a:lnTo>
                  <a:lnTo>
                    <a:pt x="8939492" y="164693"/>
                  </a:lnTo>
                  <a:lnTo>
                    <a:pt x="8965019" y="203708"/>
                  </a:lnTo>
                  <a:lnTo>
                    <a:pt x="8965159" y="220560"/>
                  </a:lnTo>
                  <a:lnTo>
                    <a:pt x="8965159" y="158013"/>
                  </a:lnTo>
                  <a:lnTo>
                    <a:pt x="8962949" y="155321"/>
                  </a:lnTo>
                  <a:lnTo>
                    <a:pt x="8955659" y="150025"/>
                  </a:lnTo>
                  <a:lnTo>
                    <a:pt x="8945474" y="148082"/>
                  </a:lnTo>
                  <a:lnTo>
                    <a:pt x="8928392" y="147802"/>
                  </a:lnTo>
                  <a:lnTo>
                    <a:pt x="8911526" y="148082"/>
                  </a:lnTo>
                  <a:lnTo>
                    <a:pt x="8877465" y="176491"/>
                  </a:lnTo>
                  <a:lnTo>
                    <a:pt x="8871547" y="220560"/>
                  </a:lnTo>
                  <a:lnTo>
                    <a:pt x="8871547" y="226631"/>
                  </a:lnTo>
                  <a:lnTo>
                    <a:pt x="8877465" y="270700"/>
                  </a:lnTo>
                  <a:lnTo>
                    <a:pt x="8911526" y="299110"/>
                  </a:lnTo>
                  <a:lnTo>
                    <a:pt x="8928392" y="299389"/>
                  </a:lnTo>
                  <a:lnTo>
                    <a:pt x="8945474" y="299110"/>
                  </a:lnTo>
                  <a:lnTo>
                    <a:pt x="8955659" y="297167"/>
                  </a:lnTo>
                  <a:lnTo>
                    <a:pt x="8962949" y="291884"/>
                  </a:lnTo>
                  <a:lnTo>
                    <a:pt x="8970467" y="282714"/>
                  </a:lnTo>
                  <a:lnTo>
                    <a:pt x="8971407" y="281584"/>
                  </a:lnTo>
                  <a:lnTo>
                    <a:pt x="8985072" y="243497"/>
                  </a:lnTo>
                  <a:lnTo>
                    <a:pt x="8985237" y="226631"/>
                  </a:lnTo>
                  <a:lnTo>
                    <a:pt x="8985237" y="220560"/>
                  </a:lnTo>
                  <a:close/>
                </a:path>
                <a:path w="11645265" h="360045">
                  <a:moveTo>
                    <a:pt x="9246159" y="12509"/>
                  </a:moveTo>
                  <a:lnTo>
                    <a:pt x="9233649" y="0"/>
                  </a:lnTo>
                  <a:lnTo>
                    <a:pt x="9224023" y="6654"/>
                  </a:lnTo>
                  <a:lnTo>
                    <a:pt x="9217711" y="11988"/>
                  </a:lnTo>
                  <a:lnTo>
                    <a:pt x="9190914" y="49530"/>
                  </a:lnTo>
                  <a:lnTo>
                    <a:pt x="9175115" y="87287"/>
                  </a:lnTo>
                  <a:lnTo>
                    <a:pt x="9163050" y="139915"/>
                  </a:lnTo>
                  <a:lnTo>
                    <a:pt x="9160967" y="161925"/>
                  </a:lnTo>
                  <a:lnTo>
                    <a:pt x="9160967" y="194322"/>
                  </a:lnTo>
                  <a:lnTo>
                    <a:pt x="9169108" y="248246"/>
                  </a:lnTo>
                  <a:lnTo>
                    <a:pt x="9186583" y="297497"/>
                  </a:lnTo>
                  <a:lnTo>
                    <a:pt x="9211932" y="337426"/>
                  </a:lnTo>
                  <a:lnTo>
                    <a:pt x="9233649" y="356235"/>
                  </a:lnTo>
                  <a:lnTo>
                    <a:pt x="9246159" y="343738"/>
                  </a:lnTo>
                  <a:lnTo>
                    <a:pt x="9237167" y="336156"/>
                  </a:lnTo>
                  <a:lnTo>
                    <a:pt x="9231109" y="329996"/>
                  </a:lnTo>
                  <a:lnTo>
                    <a:pt x="9208427" y="295427"/>
                  </a:lnTo>
                  <a:lnTo>
                    <a:pt x="9193479" y="253720"/>
                  </a:lnTo>
                  <a:lnTo>
                    <a:pt x="9184526" y="203390"/>
                  </a:lnTo>
                  <a:lnTo>
                    <a:pt x="9184386" y="178117"/>
                  </a:lnTo>
                  <a:lnTo>
                    <a:pt x="9184526" y="152641"/>
                  </a:lnTo>
                  <a:lnTo>
                    <a:pt x="9193479" y="102323"/>
                  </a:lnTo>
                  <a:lnTo>
                    <a:pt x="9208427" y="60731"/>
                  </a:lnTo>
                  <a:lnTo>
                    <a:pt x="9231109" y="25946"/>
                  </a:lnTo>
                  <a:lnTo>
                    <a:pt x="9237167" y="19875"/>
                  </a:lnTo>
                  <a:lnTo>
                    <a:pt x="9246159" y="12509"/>
                  </a:lnTo>
                  <a:close/>
                </a:path>
                <a:path w="11645265" h="360045">
                  <a:moveTo>
                    <a:pt x="9554070" y="49276"/>
                  </a:moveTo>
                  <a:lnTo>
                    <a:pt x="9553689" y="43586"/>
                  </a:lnTo>
                  <a:lnTo>
                    <a:pt x="9553092" y="37592"/>
                  </a:lnTo>
                  <a:lnTo>
                    <a:pt x="9553042" y="37147"/>
                  </a:lnTo>
                  <a:lnTo>
                    <a:pt x="9552927" y="35979"/>
                  </a:lnTo>
                  <a:lnTo>
                    <a:pt x="9552140" y="31686"/>
                  </a:lnTo>
                  <a:lnTo>
                    <a:pt x="9551797" y="29946"/>
                  </a:lnTo>
                  <a:lnTo>
                    <a:pt x="9548762" y="28803"/>
                  </a:lnTo>
                  <a:lnTo>
                    <a:pt x="9547631" y="29184"/>
                  </a:lnTo>
                  <a:lnTo>
                    <a:pt x="9539656" y="30302"/>
                  </a:lnTo>
                  <a:lnTo>
                    <a:pt x="9495726" y="34036"/>
                  </a:lnTo>
                  <a:lnTo>
                    <a:pt x="9418091" y="37147"/>
                  </a:lnTo>
                  <a:lnTo>
                    <a:pt x="9418472" y="37147"/>
                  </a:lnTo>
                  <a:lnTo>
                    <a:pt x="9407360" y="37452"/>
                  </a:lnTo>
                  <a:lnTo>
                    <a:pt x="9398991" y="37592"/>
                  </a:lnTo>
                  <a:lnTo>
                    <a:pt x="9355430" y="37592"/>
                  </a:lnTo>
                  <a:lnTo>
                    <a:pt x="9337675" y="37147"/>
                  </a:lnTo>
                  <a:lnTo>
                    <a:pt x="9330195" y="36309"/>
                  </a:lnTo>
                  <a:lnTo>
                    <a:pt x="9330487" y="36309"/>
                  </a:lnTo>
                  <a:lnTo>
                    <a:pt x="9328950" y="36004"/>
                  </a:lnTo>
                  <a:lnTo>
                    <a:pt x="9327439" y="38277"/>
                  </a:lnTo>
                  <a:lnTo>
                    <a:pt x="9327820" y="39039"/>
                  </a:lnTo>
                  <a:lnTo>
                    <a:pt x="9329344" y="45478"/>
                  </a:lnTo>
                  <a:lnTo>
                    <a:pt x="9330855" y="51549"/>
                  </a:lnTo>
                  <a:lnTo>
                    <a:pt x="9332366" y="55714"/>
                  </a:lnTo>
                  <a:lnTo>
                    <a:pt x="9332366" y="56095"/>
                  </a:lnTo>
                  <a:lnTo>
                    <a:pt x="9333509" y="58369"/>
                  </a:lnTo>
                  <a:lnTo>
                    <a:pt x="9335783" y="61404"/>
                  </a:lnTo>
                  <a:lnTo>
                    <a:pt x="9339948" y="60642"/>
                  </a:lnTo>
                  <a:lnTo>
                    <a:pt x="9344495" y="60261"/>
                  </a:lnTo>
                  <a:lnTo>
                    <a:pt x="9396044" y="56845"/>
                  </a:lnTo>
                  <a:lnTo>
                    <a:pt x="9400591" y="56476"/>
                  </a:lnTo>
                  <a:lnTo>
                    <a:pt x="9403613" y="56095"/>
                  </a:lnTo>
                  <a:lnTo>
                    <a:pt x="9421431" y="55333"/>
                  </a:lnTo>
                  <a:lnTo>
                    <a:pt x="9471838" y="53822"/>
                  </a:lnTo>
                  <a:lnTo>
                    <a:pt x="9494190" y="53441"/>
                  </a:lnTo>
                  <a:lnTo>
                    <a:pt x="9552559" y="53441"/>
                  </a:lnTo>
                  <a:lnTo>
                    <a:pt x="9554070" y="51549"/>
                  </a:lnTo>
                  <a:lnTo>
                    <a:pt x="9554070" y="49276"/>
                  </a:lnTo>
                  <a:close/>
                </a:path>
                <a:path w="11645265" h="360045">
                  <a:moveTo>
                    <a:pt x="9562782" y="186080"/>
                  </a:moveTo>
                  <a:lnTo>
                    <a:pt x="9562033" y="181914"/>
                  </a:lnTo>
                  <a:lnTo>
                    <a:pt x="9562033" y="179641"/>
                  </a:lnTo>
                  <a:lnTo>
                    <a:pt x="9561043" y="170472"/>
                  </a:lnTo>
                  <a:lnTo>
                    <a:pt x="9560954" y="169633"/>
                  </a:lnTo>
                  <a:lnTo>
                    <a:pt x="9560877" y="168935"/>
                  </a:lnTo>
                  <a:lnTo>
                    <a:pt x="9560750" y="168275"/>
                  </a:lnTo>
                  <a:lnTo>
                    <a:pt x="9560687" y="167894"/>
                  </a:lnTo>
                  <a:lnTo>
                    <a:pt x="9560547" y="167132"/>
                  </a:lnTo>
                  <a:lnTo>
                    <a:pt x="9560128" y="164858"/>
                  </a:lnTo>
                  <a:lnTo>
                    <a:pt x="9559747" y="162966"/>
                  </a:lnTo>
                  <a:lnTo>
                    <a:pt x="9556725" y="161823"/>
                  </a:lnTo>
                  <a:lnTo>
                    <a:pt x="9555582" y="162204"/>
                  </a:lnTo>
                  <a:lnTo>
                    <a:pt x="9546869" y="163715"/>
                  </a:lnTo>
                  <a:lnTo>
                    <a:pt x="9503664" y="167132"/>
                  </a:lnTo>
                  <a:lnTo>
                    <a:pt x="9503753" y="165989"/>
                  </a:lnTo>
                  <a:lnTo>
                    <a:pt x="9503842" y="164858"/>
                  </a:lnTo>
                  <a:lnTo>
                    <a:pt x="9503931" y="163715"/>
                  </a:lnTo>
                  <a:lnTo>
                    <a:pt x="9503994" y="162966"/>
                  </a:lnTo>
                  <a:lnTo>
                    <a:pt x="9504083" y="161823"/>
                  </a:lnTo>
                  <a:lnTo>
                    <a:pt x="9508211" y="108775"/>
                  </a:lnTo>
                  <a:lnTo>
                    <a:pt x="9508973" y="99301"/>
                  </a:lnTo>
                  <a:lnTo>
                    <a:pt x="9510865" y="80352"/>
                  </a:lnTo>
                  <a:lnTo>
                    <a:pt x="9511906" y="71628"/>
                  </a:lnTo>
                  <a:lnTo>
                    <a:pt x="9512008" y="70497"/>
                  </a:lnTo>
                  <a:lnTo>
                    <a:pt x="9512757" y="67843"/>
                  </a:lnTo>
                  <a:lnTo>
                    <a:pt x="9510865" y="66700"/>
                  </a:lnTo>
                  <a:lnTo>
                    <a:pt x="9510103" y="66700"/>
                  </a:lnTo>
                  <a:lnTo>
                    <a:pt x="9499117" y="66319"/>
                  </a:lnTo>
                  <a:lnTo>
                    <a:pt x="9487751" y="65570"/>
                  </a:lnTo>
                  <a:lnTo>
                    <a:pt x="9484335" y="65570"/>
                  </a:lnTo>
                  <a:lnTo>
                    <a:pt x="9482061" y="66700"/>
                  </a:lnTo>
                  <a:lnTo>
                    <a:pt x="9482823" y="69354"/>
                  </a:lnTo>
                  <a:lnTo>
                    <a:pt x="9483954" y="71628"/>
                  </a:lnTo>
                  <a:lnTo>
                    <a:pt x="9484068" y="75806"/>
                  </a:lnTo>
                  <a:lnTo>
                    <a:pt x="9484195" y="80352"/>
                  </a:lnTo>
                  <a:lnTo>
                    <a:pt x="9484335" y="86029"/>
                  </a:lnTo>
                  <a:lnTo>
                    <a:pt x="9484335" y="103085"/>
                  </a:lnTo>
                  <a:lnTo>
                    <a:pt x="9483941" y="110286"/>
                  </a:lnTo>
                  <a:lnTo>
                    <a:pt x="9483839" y="113703"/>
                  </a:lnTo>
                  <a:lnTo>
                    <a:pt x="9483712" y="117487"/>
                  </a:lnTo>
                  <a:lnTo>
                    <a:pt x="9482061" y="168275"/>
                  </a:lnTo>
                  <a:lnTo>
                    <a:pt x="9464523" y="168935"/>
                  </a:lnTo>
                  <a:lnTo>
                    <a:pt x="9409925" y="170472"/>
                  </a:lnTo>
                  <a:lnTo>
                    <a:pt x="9407030" y="170472"/>
                  </a:lnTo>
                  <a:lnTo>
                    <a:pt x="9406928" y="167894"/>
                  </a:lnTo>
                  <a:lnTo>
                    <a:pt x="9406801" y="164858"/>
                  </a:lnTo>
                  <a:lnTo>
                    <a:pt x="9406674" y="161823"/>
                  </a:lnTo>
                  <a:lnTo>
                    <a:pt x="9404756" y="113703"/>
                  </a:lnTo>
                  <a:lnTo>
                    <a:pt x="9403359" y="78079"/>
                  </a:lnTo>
                  <a:lnTo>
                    <a:pt x="9403232" y="71247"/>
                  </a:lnTo>
                  <a:lnTo>
                    <a:pt x="9401721" y="70878"/>
                  </a:lnTo>
                  <a:lnTo>
                    <a:pt x="9376334" y="71628"/>
                  </a:lnTo>
                  <a:lnTo>
                    <a:pt x="9374810" y="72009"/>
                  </a:lnTo>
                  <a:lnTo>
                    <a:pt x="9372917" y="73520"/>
                  </a:lnTo>
                  <a:lnTo>
                    <a:pt x="9373679" y="75806"/>
                  </a:lnTo>
                  <a:lnTo>
                    <a:pt x="9375191" y="78079"/>
                  </a:lnTo>
                  <a:lnTo>
                    <a:pt x="9378226" y="92849"/>
                  </a:lnTo>
                  <a:lnTo>
                    <a:pt x="9380880" y="110286"/>
                  </a:lnTo>
                  <a:lnTo>
                    <a:pt x="9381261" y="117487"/>
                  </a:lnTo>
                  <a:lnTo>
                    <a:pt x="9385046" y="170472"/>
                  </a:lnTo>
                  <a:lnTo>
                    <a:pt x="9367050" y="170472"/>
                  </a:lnTo>
                  <a:lnTo>
                    <a:pt x="9340380" y="169633"/>
                  </a:lnTo>
                  <a:lnTo>
                    <a:pt x="9332595" y="169252"/>
                  </a:lnTo>
                  <a:lnTo>
                    <a:pt x="9333268" y="169252"/>
                  </a:lnTo>
                  <a:lnTo>
                    <a:pt x="9329293" y="168935"/>
                  </a:lnTo>
                  <a:lnTo>
                    <a:pt x="9322892" y="168275"/>
                  </a:lnTo>
                  <a:lnTo>
                    <a:pt x="9321000" y="167894"/>
                  </a:lnTo>
                  <a:lnTo>
                    <a:pt x="9319501" y="170141"/>
                  </a:lnTo>
                  <a:lnTo>
                    <a:pt x="9319552" y="170307"/>
                  </a:lnTo>
                  <a:lnTo>
                    <a:pt x="9319641" y="170472"/>
                  </a:lnTo>
                  <a:lnTo>
                    <a:pt x="9319870" y="170916"/>
                  </a:lnTo>
                  <a:lnTo>
                    <a:pt x="9321381" y="177368"/>
                  </a:lnTo>
                  <a:lnTo>
                    <a:pt x="9322892" y="183426"/>
                  </a:lnTo>
                  <a:lnTo>
                    <a:pt x="9324416" y="187591"/>
                  </a:lnTo>
                  <a:lnTo>
                    <a:pt x="9325165" y="189865"/>
                  </a:lnTo>
                  <a:lnTo>
                    <a:pt x="9328201" y="193281"/>
                  </a:lnTo>
                  <a:lnTo>
                    <a:pt x="9332366" y="192519"/>
                  </a:lnTo>
                  <a:lnTo>
                    <a:pt x="9341841" y="191389"/>
                  </a:lnTo>
                  <a:lnTo>
                    <a:pt x="9369133" y="190246"/>
                  </a:lnTo>
                  <a:lnTo>
                    <a:pt x="9378607" y="189496"/>
                  </a:lnTo>
                  <a:lnTo>
                    <a:pt x="9381261" y="189496"/>
                  </a:lnTo>
                  <a:lnTo>
                    <a:pt x="9399829" y="189115"/>
                  </a:lnTo>
                  <a:lnTo>
                    <a:pt x="9456102" y="187236"/>
                  </a:lnTo>
                  <a:lnTo>
                    <a:pt x="9501772" y="186080"/>
                  </a:lnTo>
                  <a:lnTo>
                    <a:pt x="9562782" y="186080"/>
                  </a:lnTo>
                  <a:close/>
                </a:path>
                <a:path w="11645265" h="360045">
                  <a:moveTo>
                    <a:pt x="9602203" y="275894"/>
                  </a:moveTo>
                  <a:lnTo>
                    <a:pt x="9600717" y="264058"/>
                  </a:lnTo>
                  <a:lnTo>
                    <a:pt x="9600692" y="263829"/>
                  </a:lnTo>
                  <a:lnTo>
                    <a:pt x="9600565" y="262851"/>
                  </a:lnTo>
                  <a:lnTo>
                    <a:pt x="9600476" y="262166"/>
                  </a:lnTo>
                  <a:lnTo>
                    <a:pt x="9599930" y="257708"/>
                  </a:lnTo>
                  <a:lnTo>
                    <a:pt x="9599854" y="257327"/>
                  </a:lnTo>
                  <a:lnTo>
                    <a:pt x="9599549" y="255816"/>
                  </a:lnTo>
                  <a:lnTo>
                    <a:pt x="9597276" y="253542"/>
                  </a:lnTo>
                  <a:lnTo>
                    <a:pt x="9593478" y="254292"/>
                  </a:lnTo>
                  <a:lnTo>
                    <a:pt x="9585896" y="255638"/>
                  </a:lnTo>
                  <a:lnTo>
                    <a:pt x="9544342" y="259575"/>
                  </a:lnTo>
                  <a:lnTo>
                    <a:pt x="9524619" y="260743"/>
                  </a:lnTo>
                  <a:lnTo>
                    <a:pt x="9524975" y="260743"/>
                  </a:lnTo>
                  <a:lnTo>
                    <a:pt x="9476473" y="262585"/>
                  </a:lnTo>
                  <a:lnTo>
                    <a:pt x="9467126" y="262851"/>
                  </a:lnTo>
                  <a:lnTo>
                    <a:pt x="9467647" y="262851"/>
                  </a:lnTo>
                  <a:lnTo>
                    <a:pt x="9414129" y="264058"/>
                  </a:lnTo>
                  <a:lnTo>
                    <a:pt x="9353880" y="264058"/>
                  </a:lnTo>
                  <a:lnTo>
                    <a:pt x="9339682" y="263829"/>
                  </a:lnTo>
                  <a:lnTo>
                    <a:pt x="9341117" y="263829"/>
                  </a:lnTo>
                  <a:lnTo>
                    <a:pt x="9315336" y="263220"/>
                  </a:lnTo>
                  <a:lnTo>
                    <a:pt x="9306382" y="262851"/>
                  </a:lnTo>
                  <a:lnTo>
                    <a:pt x="9298762" y="262166"/>
                  </a:lnTo>
                  <a:lnTo>
                    <a:pt x="9298953" y="262166"/>
                  </a:lnTo>
                  <a:lnTo>
                    <a:pt x="9290685" y="261112"/>
                  </a:lnTo>
                  <a:lnTo>
                    <a:pt x="9288793" y="260743"/>
                  </a:lnTo>
                  <a:lnTo>
                    <a:pt x="9287370" y="263220"/>
                  </a:lnTo>
                  <a:lnTo>
                    <a:pt x="9287497" y="263829"/>
                  </a:lnTo>
                  <a:lnTo>
                    <a:pt x="9287599" y="264058"/>
                  </a:lnTo>
                  <a:lnTo>
                    <a:pt x="9289174" y="270586"/>
                  </a:lnTo>
                  <a:lnTo>
                    <a:pt x="9291447" y="279311"/>
                  </a:lnTo>
                  <a:lnTo>
                    <a:pt x="9293085" y="283857"/>
                  </a:lnTo>
                  <a:lnTo>
                    <a:pt x="9293720" y="285750"/>
                  </a:lnTo>
                  <a:lnTo>
                    <a:pt x="9296743" y="288023"/>
                  </a:lnTo>
                  <a:lnTo>
                    <a:pt x="9300921" y="287642"/>
                  </a:lnTo>
                  <a:lnTo>
                    <a:pt x="9313735" y="286308"/>
                  </a:lnTo>
                  <a:lnTo>
                    <a:pt x="9323895" y="285470"/>
                  </a:lnTo>
                  <a:lnTo>
                    <a:pt x="9336672" y="284772"/>
                  </a:lnTo>
                  <a:lnTo>
                    <a:pt x="9393758" y="282409"/>
                  </a:lnTo>
                  <a:lnTo>
                    <a:pt x="9464688" y="280822"/>
                  </a:lnTo>
                  <a:lnTo>
                    <a:pt x="9481680" y="280568"/>
                  </a:lnTo>
                  <a:lnTo>
                    <a:pt x="9585820" y="280568"/>
                  </a:lnTo>
                  <a:lnTo>
                    <a:pt x="9595002" y="280822"/>
                  </a:lnTo>
                  <a:lnTo>
                    <a:pt x="9599930" y="280822"/>
                  </a:lnTo>
                  <a:lnTo>
                    <a:pt x="9600120" y="280568"/>
                  </a:lnTo>
                  <a:lnTo>
                    <a:pt x="9602203" y="277787"/>
                  </a:lnTo>
                  <a:lnTo>
                    <a:pt x="9602203" y="275894"/>
                  </a:lnTo>
                  <a:close/>
                </a:path>
                <a:path w="11645265" h="360045">
                  <a:moveTo>
                    <a:pt x="9821431" y="190627"/>
                  </a:moveTo>
                  <a:lnTo>
                    <a:pt x="9820681" y="186461"/>
                  </a:lnTo>
                  <a:lnTo>
                    <a:pt x="9818776" y="173570"/>
                  </a:lnTo>
                  <a:lnTo>
                    <a:pt x="9818027" y="171678"/>
                  </a:lnTo>
                  <a:lnTo>
                    <a:pt x="9771126" y="184061"/>
                  </a:lnTo>
                  <a:lnTo>
                    <a:pt x="9726638" y="190817"/>
                  </a:lnTo>
                  <a:lnTo>
                    <a:pt x="9697136" y="192938"/>
                  </a:lnTo>
                  <a:lnTo>
                    <a:pt x="9689871" y="192938"/>
                  </a:lnTo>
                  <a:lnTo>
                    <a:pt x="9683483" y="192519"/>
                  </a:lnTo>
                  <a:lnTo>
                    <a:pt x="9681591" y="192138"/>
                  </a:lnTo>
                  <a:lnTo>
                    <a:pt x="9678937" y="189496"/>
                  </a:lnTo>
                  <a:lnTo>
                    <a:pt x="9678937" y="132270"/>
                  </a:lnTo>
                  <a:lnTo>
                    <a:pt x="9683483" y="131889"/>
                  </a:lnTo>
                  <a:lnTo>
                    <a:pt x="9728200" y="129235"/>
                  </a:lnTo>
                  <a:lnTo>
                    <a:pt x="9772167" y="127723"/>
                  </a:lnTo>
                  <a:lnTo>
                    <a:pt x="9779749" y="127723"/>
                  </a:lnTo>
                  <a:lnTo>
                    <a:pt x="9779825" y="126961"/>
                  </a:lnTo>
                  <a:lnTo>
                    <a:pt x="9779952" y="125818"/>
                  </a:lnTo>
                  <a:lnTo>
                    <a:pt x="9780041" y="125069"/>
                  </a:lnTo>
                  <a:lnTo>
                    <a:pt x="9780130" y="124307"/>
                  </a:lnTo>
                  <a:lnTo>
                    <a:pt x="9780219" y="123545"/>
                  </a:lnTo>
                  <a:lnTo>
                    <a:pt x="9780308" y="122796"/>
                  </a:lnTo>
                  <a:lnTo>
                    <a:pt x="9780346" y="122415"/>
                  </a:lnTo>
                  <a:lnTo>
                    <a:pt x="9781540" y="112395"/>
                  </a:lnTo>
                  <a:lnTo>
                    <a:pt x="9781642" y="111569"/>
                  </a:lnTo>
                  <a:lnTo>
                    <a:pt x="9781743" y="110667"/>
                  </a:lnTo>
                  <a:lnTo>
                    <a:pt x="9787331" y="63677"/>
                  </a:lnTo>
                  <a:lnTo>
                    <a:pt x="9789262" y="54571"/>
                  </a:lnTo>
                  <a:lnTo>
                    <a:pt x="9791116" y="45859"/>
                  </a:lnTo>
                  <a:lnTo>
                    <a:pt x="9791878" y="41313"/>
                  </a:lnTo>
                  <a:lnTo>
                    <a:pt x="9792513" y="39700"/>
                  </a:lnTo>
                  <a:lnTo>
                    <a:pt x="9792627" y="39420"/>
                  </a:lnTo>
                  <a:lnTo>
                    <a:pt x="9789604" y="38658"/>
                  </a:lnTo>
                  <a:lnTo>
                    <a:pt x="9772929" y="34112"/>
                  </a:lnTo>
                  <a:lnTo>
                    <a:pt x="9772548" y="34112"/>
                  </a:lnTo>
                  <a:lnTo>
                    <a:pt x="9771786" y="33731"/>
                  </a:lnTo>
                  <a:lnTo>
                    <a:pt x="9771024" y="33731"/>
                  </a:lnTo>
                  <a:lnTo>
                    <a:pt x="9768751" y="33350"/>
                  </a:lnTo>
                  <a:lnTo>
                    <a:pt x="9766859" y="34112"/>
                  </a:lnTo>
                  <a:lnTo>
                    <a:pt x="9712935" y="38658"/>
                  </a:lnTo>
                  <a:lnTo>
                    <a:pt x="9680892" y="39700"/>
                  </a:lnTo>
                  <a:lnTo>
                    <a:pt x="9656674" y="39700"/>
                  </a:lnTo>
                  <a:lnTo>
                    <a:pt x="9654680" y="39420"/>
                  </a:lnTo>
                  <a:lnTo>
                    <a:pt x="9653549" y="39039"/>
                  </a:lnTo>
                  <a:lnTo>
                    <a:pt x="9652038" y="40932"/>
                  </a:lnTo>
                  <a:lnTo>
                    <a:pt x="9652406" y="41694"/>
                  </a:lnTo>
                  <a:lnTo>
                    <a:pt x="9656153" y="54978"/>
                  </a:lnTo>
                  <a:lnTo>
                    <a:pt x="9656686" y="56781"/>
                  </a:lnTo>
                  <a:lnTo>
                    <a:pt x="9657334" y="58750"/>
                  </a:lnTo>
                  <a:lnTo>
                    <a:pt x="9659239" y="60642"/>
                  </a:lnTo>
                  <a:lnTo>
                    <a:pt x="9672498" y="59499"/>
                  </a:lnTo>
                  <a:lnTo>
                    <a:pt x="9693719" y="57988"/>
                  </a:lnTo>
                  <a:lnTo>
                    <a:pt x="9702813" y="57226"/>
                  </a:lnTo>
                  <a:lnTo>
                    <a:pt x="9718421" y="56451"/>
                  </a:lnTo>
                  <a:lnTo>
                    <a:pt x="9740214" y="54978"/>
                  </a:lnTo>
                  <a:lnTo>
                    <a:pt x="9748431" y="54571"/>
                  </a:lnTo>
                  <a:lnTo>
                    <a:pt x="9763823" y="54571"/>
                  </a:lnTo>
                  <a:lnTo>
                    <a:pt x="9761842" y="95719"/>
                  </a:lnTo>
                  <a:lnTo>
                    <a:pt x="9711436" y="111772"/>
                  </a:lnTo>
                  <a:lnTo>
                    <a:pt x="9688335" y="112395"/>
                  </a:lnTo>
                  <a:lnTo>
                    <a:pt x="9657690" y="112395"/>
                  </a:lnTo>
                  <a:lnTo>
                    <a:pt x="9655061" y="112179"/>
                  </a:lnTo>
                  <a:lnTo>
                    <a:pt x="9649765" y="111417"/>
                  </a:lnTo>
                  <a:lnTo>
                    <a:pt x="9649816" y="111569"/>
                  </a:lnTo>
                  <a:lnTo>
                    <a:pt x="9649904" y="111772"/>
                  </a:lnTo>
                  <a:lnTo>
                    <a:pt x="9649981" y="111950"/>
                  </a:lnTo>
                  <a:lnTo>
                    <a:pt x="9650070" y="112179"/>
                  </a:lnTo>
                  <a:lnTo>
                    <a:pt x="9650171" y="112395"/>
                  </a:lnTo>
                  <a:lnTo>
                    <a:pt x="9651657" y="115976"/>
                  </a:lnTo>
                  <a:lnTo>
                    <a:pt x="9654311" y="123545"/>
                  </a:lnTo>
                  <a:lnTo>
                    <a:pt x="9654413" y="125818"/>
                  </a:lnTo>
                  <a:lnTo>
                    <a:pt x="9654527" y="128473"/>
                  </a:lnTo>
                  <a:lnTo>
                    <a:pt x="9654629" y="130746"/>
                  </a:lnTo>
                  <a:lnTo>
                    <a:pt x="9654692" y="132270"/>
                  </a:lnTo>
                  <a:lnTo>
                    <a:pt x="9655061" y="140601"/>
                  </a:lnTo>
                  <a:lnTo>
                    <a:pt x="9655175" y="199910"/>
                  </a:lnTo>
                  <a:lnTo>
                    <a:pt x="9664154" y="215265"/>
                  </a:lnTo>
                  <a:lnTo>
                    <a:pt x="9672498" y="215646"/>
                  </a:lnTo>
                  <a:lnTo>
                    <a:pt x="9688957" y="215265"/>
                  </a:lnTo>
                  <a:lnTo>
                    <a:pt x="9686226" y="215265"/>
                  </a:lnTo>
                  <a:lnTo>
                    <a:pt x="9691332" y="215023"/>
                  </a:lnTo>
                  <a:lnTo>
                    <a:pt x="9732302" y="210566"/>
                  </a:lnTo>
                  <a:lnTo>
                    <a:pt x="9772142" y="203822"/>
                  </a:lnTo>
                  <a:lnTo>
                    <a:pt x="9810483" y="194398"/>
                  </a:lnTo>
                  <a:lnTo>
                    <a:pt x="9814611" y="192938"/>
                  </a:lnTo>
                  <a:lnTo>
                    <a:pt x="9816884" y="192138"/>
                  </a:lnTo>
                  <a:lnTo>
                    <a:pt x="9821431" y="190627"/>
                  </a:lnTo>
                  <a:close/>
                </a:path>
                <a:path w="11645265" h="360045">
                  <a:moveTo>
                    <a:pt x="9897605" y="7962"/>
                  </a:moveTo>
                  <a:lnTo>
                    <a:pt x="9895713" y="7962"/>
                  </a:lnTo>
                  <a:lnTo>
                    <a:pt x="9890785" y="7581"/>
                  </a:lnTo>
                  <a:lnTo>
                    <a:pt x="9869564" y="7581"/>
                  </a:lnTo>
                  <a:lnTo>
                    <a:pt x="9867671" y="9474"/>
                  </a:lnTo>
                  <a:lnTo>
                    <a:pt x="9868421" y="11379"/>
                  </a:lnTo>
                  <a:lnTo>
                    <a:pt x="9870326" y="15163"/>
                  </a:lnTo>
                  <a:lnTo>
                    <a:pt x="9871812" y="34531"/>
                  </a:lnTo>
                  <a:lnTo>
                    <a:pt x="9871875" y="35623"/>
                  </a:lnTo>
                  <a:lnTo>
                    <a:pt x="9871989" y="37833"/>
                  </a:lnTo>
                  <a:lnTo>
                    <a:pt x="9872104" y="45859"/>
                  </a:lnTo>
                  <a:lnTo>
                    <a:pt x="9872218" y="103085"/>
                  </a:lnTo>
                  <a:lnTo>
                    <a:pt x="9866211" y="103466"/>
                  </a:lnTo>
                  <a:lnTo>
                    <a:pt x="9859785" y="103822"/>
                  </a:lnTo>
                  <a:lnTo>
                    <a:pt x="9836861" y="104736"/>
                  </a:lnTo>
                  <a:lnTo>
                    <a:pt x="9823247" y="104736"/>
                  </a:lnTo>
                  <a:lnTo>
                    <a:pt x="9805899" y="104228"/>
                  </a:lnTo>
                  <a:lnTo>
                    <a:pt x="9799828" y="103466"/>
                  </a:lnTo>
                  <a:lnTo>
                    <a:pt x="9796043" y="102704"/>
                  </a:lnTo>
                  <a:lnTo>
                    <a:pt x="9796132" y="103085"/>
                  </a:lnTo>
                  <a:lnTo>
                    <a:pt x="9796234" y="103466"/>
                  </a:lnTo>
                  <a:lnTo>
                    <a:pt x="9796323" y="103822"/>
                  </a:lnTo>
                  <a:lnTo>
                    <a:pt x="9796424" y="104228"/>
                  </a:lnTo>
                  <a:lnTo>
                    <a:pt x="9796805" y="105740"/>
                  </a:lnTo>
                  <a:lnTo>
                    <a:pt x="9799447" y="117487"/>
                  </a:lnTo>
                  <a:lnTo>
                    <a:pt x="9800971" y="122796"/>
                  </a:lnTo>
                  <a:lnTo>
                    <a:pt x="9801720" y="125069"/>
                  </a:lnTo>
                  <a:lnTo>
                    <a:pt x="9804756" y="126961"/>
                  </a:lnTo>
                  <a:lnTo>
                    <a:pt x="9808921" y="126580"/>
                  </a:lnTo>
                  <a:lnTo>
                    <a:pt x="9815373" y="125818"/>
                  </a:lnTo>
                  <a:lnTo>
                    <a:pt x="9864255" y="122796"/>
                  </a:lnTo>
                  <a:lnTo>
                    <a:pt x="9872218" y="122415"/>
                  </a:lnTo>
                  <a:lnTo>
                    <a:pt x="9872218" y="259600"/>
                  </a:lnTo>
                  <a:lnTo>
                    <a:pt x="9873729" y="259600"/>
                  </a:lnTo>
                  <a:lnTo>
                    <a:pt x="9893059" y="258470"/>
                  </a:lnTo>
                  <a:lnTo>
                    <a:pt x="9894951" y="258089"/>
                  </a:lnTo>
                  <a:lnTo>
                    <a:pt x="9896094" y="255816"/>
                  </a:lnTo>
                  <a:lnTo>
                    <a:pt x="9896094" y="122415"/>
                  </a:lnTo>
                  <a:lnTo>
                    <a:pt x="9896094" y="104736"/>
                  </a:lnTo>
                  <a:lnTo>
                    <a:pt x="9896208" y="39700"/>
                  </a:lnTo>
                  <a:lnTo>
                    <a:pt x="9896323" y="33350"/>
                  </a:lnTo>
                  <a:lnTo>
                    <a:pt x="9896475" y="25019"/>
                  </a:lnTo>
                  <a:lnTo>
                    <a:pt x="9897580" y="11379"/>
                  </a:lnTo>
                  <a:lnTo>
                    <a:pt x="9897605" y="7962"/>
                  </a:lnTo>
                  <a:close/>
                </a:path>
                <a:path w="11645265" h="360045">
                  <a:moveTo>
                    <a:pt x="9918446" y="338429"/>
                  </a:moveTo>
                  <a:lnTo>
                    <a:pt x="9916312" y="325894"/>
                  </a:lnTo>
                  <a:lnTo>
                    <a:pt x="9916262" y="325539"/>
                  </a:lnTo>
                  <a:lnTo>
                    <a:pt x="9916135" y="324853"/>
                  </a:lnTo>
                  <a:lnTo>
                    <a:pt x="9915360" y="320319"/>
                  </a:lnTo>
                  <a:lnTo>
                    <a:pt x="9915042" y="318719"/>
                  </a:lnTo>
                  <a:lnTo>
                    <a:pt x="9912769" y="316445"/>
                  </a:lnTo>
                  <a:lnTo>
                    <a:pt x="9908972" y="317207"/>
                  </a:lnTo>
                  <a:lnTo>
                    <a:pt x="9903447" y="318554"/>
                  </a:lnTo>
                  <a:lnTo>
                    <a:pt x="9898888" y="319455"/>
                  </a:lnTo>
                  <a:lnTo>
                    <a:pt x="9859327" y="323938"/>
                  </a:lnTo>
                  <a:lnTo>
                    <a:pt x="9812642" y="325894"/>
                  </a:lnTo>
                  <a:lnTo>
                    <a:pt x="9770859" y="325894"/>
                  </a:lnTo>
                  <a:lnTo>
                    <a:pt x="9759658" y="325539"/>
                  </a:lnTo>
                  <a:lnTo>
                    <a:pt x="9753625" y="325145"/>
                  </a:lnTo>
                  <a:lnTo>
                    <a:pt x="9753956" y="325145"/>
                  </a:lnTo>
                  <a:lnTo>
                    <a:pt x="9749053" y="317957"/>
                  </a:lnTo>
                  <a:lnTo>
                    <a:pt x="9749104" y="271348"/>
                  </a:lnTo>
                  <a:lnTo>
                    <a:pt x="9749599" y="258089"/>
                  </a:lnTo>
                  <a:lnTo>
                    <a:pt x="9750184" y="251269"/>
                  </a:lnTo>
                  <a:lnTo>
                    <a:pt x="9750184" y="247472"/>
                  </a:lnTo>
                  <a:lnTo>
                    <a:pt x="9747910" y="247472"/>
                  </a:lnTo>
                  <a:lnTo>
                    <a:pt x="9737674" y="246710"/>
                  </a:lnTo>
                  <a:lnTo>
                    <a:pt x="9726689" y="246341"/>
                  </a:lnTo>
                  <a:lnTo>
                    <a:pt x="9720631" y="246341"/>
                  </a:lnTo>
                  <a:lnTo>
                    <a:pt x="9720745" y="246710"/>
                  </a:lnTo>
                  <a:lnTo>
                    <a:pt x="9722904" y="253911"/>
                  </a:lnTo>
                  <a:lnTo>
                    <a:pt x="9725177" y="271348"/>
                  </a:lnTo>
                  <a:lnTo>
                    <a:pt x="9725266" y="320319"/>
                  </a:lnTo>
                  <a:lnTo>
                    <a:pt x="9725304" y="320611"/>
                  </a:lnTo>
                  <a:lnTo>
                    <a:pt x="9725419" y="321564"/>
                  </a:lnTo>
                  <a:lnTo>
                    <a:pt x="9725927" y="325894"/>
                  </a:lnTo>
                  <a:lnTo>
                    <a:pt x="9727806" y="330555"/>
                  </a:lnTo>
                  <a:lnTo>
                    <a:pt x="9731426" y="335965"/>
                  </a:lnTo>
                  <a:lnTo>
                    <a:pt x="9737585" y="344728"/>
                  </a:lnTo>
                  <a:lnTo>
                    <a:pt x="9793580" y="344728"/>
                  </a:lnTo>
                  <a:lnTo>
                    <a:pt x="9880143" y="342595"/>
                  </a:lnTo>
                  <a:lnTo>
                    <a:pt x="9916554" y="342595"/>
                  </a:lnTo>
                  <a:lnTo>
                    <a:pt x="9918446" y="340321"/>
                  </a:lnTo>
                  <a:lnTo>
                    <a:pt x="9918446" y="338429"/>
                  </a:lnTo>
                  <a:close/>
                </a:path>
                <a:path w="11645265" h="360045">
                  <a:moveTo>
                    <a:pt x="10219169" y="188734"/>
                  </a:moveTo>
                  <a:lnTo>
                    <a:pt x="10218788" y="186461"/>
                  </a:lnTo>
                  <a:lnTo>
                    <a:pt x="10218750" y="186080"/>
                  </a:lnTo>
                  <a:lnTo>
                    <a:pt x="10217683" y="174929"/>
                  </a:lnTo>
                  <a:lnTo>
                    <a:pt x="10217607" y="174104"/>
                  </a:lnTo>
                  <a:lnTo>
                    <a:pt x="10217480" y="172821"/>
                  </a:lnTo>
                  <a:lnTo>
                    <a:pt x="10217366" y="171513"/>
                  </a:lnTo>
                  <a:lnTo>
                    <a:pt x="10217264" y="170548"/>
                  </a:lnTo>
                  <a:lnTo>
                    <a:pt x="10216883" y="168643"/>
                  </a:lnTo>
                  <a:lnTo>
                    <a:pt x="10214610" y="166751"/>
                  </a:lnTo>
                  <a:lnTo>
                    <a:pt x="10201351" y="169405"/>
                  </a:lnTo>
                  <a:lnTo>
                    <a:pt x="10176815" y="171513"/>
                  </a:lnTo>
                  <a:lnTo>
                    <a:pt x="10170020" y="171983"/>
                  </a:lnTo>
                  <a:lnTo>
                    <a:pt x="10150196" y="172821"/>
                  </a:lnTo>
                  <a:lnTo>
                    <a:pt x="10142995" y="173189"/>
                  </a:lnTo>
                  <a:lnTo>
                    <a:pt x="10115817" y="174307"/>
                  </a:lnTo>
                  <a:lnTo>
                    <a:pt x="10091344" y="174929"/>
                  </a:lnTo>
                  <a:lnTo>
                    <a:pt x="10052215" y="174929"/>
                  </a:lnTo>
                  <a:lnTo>
                    <a:pt x="10046729" y="174713"/>
                  </a:lnTo>
                  <a:lnTo>
                    <a:pt x="10040290" y="174307"/>
                  </a:lnTo>
                  <a:lnTo>
                    <a:pt x="10040658" y="174307"/>
                  </a:lnTo>
                  <a:lnTo>
                    <a:pt x="10040544" y="174104"/>
                  </a:lnTo>
                  <a:lnTo>
                    <a:pt x="10036873" y="167513"/>
                  </a:lnTo>
                  <a:lnTo>
                    <a:pt x="10036873" y="123545"/>
                  </a:lnTo>
                  <a:lnTo>
                    <a:pt x="10078415" y="122262"/>
                  </a:lnTo>
                  <a:lnTo>
                    <a:pt x="10185057" y="120332"/>
                  </a:lnTo>
                  <a:lnTo>
                    <a:pt x="10186759" y="120332"/>
                  </a:lnTo>
                  <a:lnTo>
                    <a:pt x="10201732" y="120142"/>
                  </a:lnTo>
                  <a:lnTo>
                    <a:pt x="10210825" y="120142"/>
                  </a:lnTo>
                  <a:lnTo>
                    <a:pt x="10212718" y="118249"/>
                  </a:lnTo>
                  <a:lnTo>
                    <a:pt x="10212337" y="116344"/>
                  </a:lnTo>
                  <a:lnTo>
                    <a:pt x="10211435" y="105194"/>
                  </a:lnTo>
                  <a:lnTo>
                    <a:pt x="10211384" y="104533"/>
                  </a:lnTo>
                  <a:lnTo>
                    <a:pt x="10211270" y="103085"/>
                  </a:lnTo>
                  <a:lnTo>
                    <a:pt x="10211206" y="101942"/>
                  </a:lnTo>
                  <a:lnTo>
                    <a:pt x="10210825" y="100050"/>
                  </a:lnTo>
                  <a:lnTo>
                    <a:pt x="10209314" y="98158"/>
                  </a:lnTo>
                  <a:lnTo>
                    <a:pt x="10205136" y="98920"/>
                  </a:lnTo>
                  <a:lnTo>
                    <a:pt x="10200246" y="99593"/>
                  </a:lnTo>
                  <a:lnTo>
                    <a:pt x="10158603" y="102654"/>
                  </a:lnTo>
                  <a:lnTo>
                    <a:pt x="10110229" y="104533"/>
                  </a:lnTo>
                  <a:lnTo>
                    <a:pt x="10069385" y="105194"/>
                  </a:lnTo>
                  <a:lnTo>
                    <a:pt x="10049993" y="105194"/>
                  </a:lnTo>
                  <a:lnTo>
                    <a:pt x="10036873" y="104978"/>
                  </a:lnTo>
                  <a:lnTo>
                    <a:pt x="10036873" y="59131"/>
                  </a:lnTo>
                  <a:lnTo>
                    <a:pt x="10167620" y="56095"/>
                  </a:lnTo>
                  <a:lnTo>
                    <a:pt x="10178618" y="55714"/>
                  </a:lnTo>
                  <a:lnTo>
                    <a:pt x="10212337" y="55714"/>
                  </a:lnTo>
                  <a:lnTo>
                    <a:pt x="10213480" y="54203"/>
                  </a:lnTo>
                  <a:lnTo>
                    <a:pt x="10214610" y="53060"/>
                  </a:lnTo>
                  <a:lnTo>
                    <a:pt x="10214242" y="51168"/>
                  </a:lnTo>
                  <a:lnTo>
                    <a:pt x="10214242" y="47371"/>
                  </a:lnTo>
                  <a:lnTo>
                    <a:pt x="10213861" y="45859"/>
                  </a:lnTo>
                  <a:lnTo>
                    <a:pt x="10212972" y="40106"/>
                  </a:lnTo>
                  <a:lnTo>
                    <a:pt x="10212921" y="39801"/>
                  </a:lnTo>
                  <a:lnTo>
                    <a:pt x="10212807" y="39039"/>
                  </a:lnTo>
                  <a:lnTo>
                    <a:pt x="10212337" y="36004"/>
                  </a:lnTo>
                  <a:lnTo>
                    <a:pt x="10211943" y="34036"/>
                  </a:lnTo>
                  <a:lnTo>
                    <a:pt x="10211638" y="34036"/>
                  </a:lnTo>
                  <a:lnTo>
                    <a:pt x="10208933" y="33350"/>
                  </a:lnTo>
                  <a:lnTo>
                    <a:pt x="10207790" y="33350"/>
                  </a:lnTo>
                  <a:lnTo>
                    <a:pt x="10201846" y="34036"/>
                  </a:lnTo>
                  <a:lnTo>
                    <a:pt x="10197109" y="34518"/>
                  </a:lnTo>
                  <a:lnTo>
                    <a:pt x="10171570" y="36601"/>
                  </a:lnTo>
                  <a:lnTo>
                    <a:pt x="10164242" y="37071"/>
                  </a:lnTo>
                  <a:lnTo>
                    <a:pt x="10092284" y="39801"/>
                  </a:lnTo>
                  <a:lnTo>
                    <a:pt x="10092652" y="39801"/>
                  </a:lnTo>
                  <a:lnTo>
                    <a:pt x="10082657" y="40106"/>
                  </a:lnTo>
                  <a:lnTo>
                    <a:pt x="10032733" y="40106"/>
                  </a:lnTo>
                  <a:lnTo>
                    <a:pt x="10012248" y="39039"/>
                  </a:lnTo>
                  <a:lnTo>
                    <a:pt x="10008083" y="39039"/>
                  </a:lnTo>
                  <a:lnTo>
                    <a:pt x="10006178" y="42456"/>
                  </a:lnTo>
                  <a:lnTo>
                    <a:pt x="10009213" y="48514"/>
                  </a:lnTo>
                  <a:lnTo>
                    <a:pt x="10012997" y="67843"/>
                  </a:lnTo>
                  <a:lnTo>
                    <a:pt x="10013086" y="170942"/>
                  </a:lnTo>
                  <a:lnTo>
                    <a:pt x="10013188" y="171983"/>
                  </a:lnTo>
                  <a:lnTo>
                    <a:pt x="10013290" y="173189"/>
                  </a:lnTo>
                  <a:lnTo>
                    <a:pt x="10013417" y="174485"/>
                  </a:lnTo>
                  <a:lnTo>
                    <a:pt x="10013455" y="174929"/>
                  </a:lnTo>
                  <a:lnTo>
                    <a:pt x="10013671" y="177177"/>
                  </a:lnTo>
                  <a:lnTo>
                    <a:pt x="10015245" y="181419"/>
                  </a:lnTo>
                  <a:lnTo>
                    <a:pt x="10018306" y="186080"/>
                  </a:lnTo>
                  <a:lnTo>
                    <a:pt x="10023615" y="193662"/>
                  </a:lnTo>
                  <a:lnTo>
                    <a:pt x="10177208" y="190246"/>
                  </a:lnTo>
                  <a:lnTo>
                    <a:pt x="10216134" y="190246"/>
                  </a:lnTo>
                  <a:lnTo>
                    <a:pt x="10219169" y="188734"/>
                  </a:lnTo>
                  <a:close/>
                </a:path>
                <a:path w="11645265" h="360045">
                  <a:moveTo>
                    <a:pt x="10272598" y="275894"/>
                  </a:moveTo>
                  <a:lnTo>
                    <a:pt x="10271112" y="264058"/>
                  </a:lnTo>
                  <a:lnTo>
                    <a:pt x="10271087" y="263829"/>
                  </a:lnTo>
                  <a:lnTo>
                    <a:pt x="10270973" y="262851"/>
                  </a:lnTo>
                  <a:lnTo>
                    <a:pt x="10270884" y="262166"/>
                  </a:lnTo>
                  <a:lnTo>
                    <a:pt x="10270325" y="257708"/>
                  </a:lnTo>
                  <a:lnTo>
                    <a:pt x="10270249" y="257327"/>
                  </a:lnTo>
                  <a:lnTo>
                    <a:pt x="10269944" y="255816"/>
                  </a:lnTo>
                  <a:lnTo>
                    <a:pt x="10267671" y="253542"/>
                  </a:lnTo>
                  <a:lnTo>
                    <a:pt x="10263886" y="254292"/>
                  </a:lnTo>
                  <a:lnTo>
                    <a:pt x="10256291" y="255638"/>
                  </a:lnTo>
                  <a:lnTo>
                    <a:pt x="10214737" y="259575"/>
                  </a:lnTo>
                  <a:lnTo>
                    <a:pt x="10195027" y="260743"/>
                  </a:lnTo>
                  <a:lnTo>
                    <a:pt x="10195382" y="260743"/>
                  </a:lnTo>
                  <a:lnTo>
                    <a:pt x="10146881" y="262585"/>
                  </a:lnTo>
                  <a:lnTo>
                    <a:pt x="10137534" y="262851"/>
                  </a:lnTo>
                  <a:lnTo>
                    <a:pt x="10138054" y="262851"/>
                  </a:lnTo>
                  <a:lnTo>
                    <a:pt x="10084537" y="264058"/>
                  </a:lnTo>
                  <a:lnTo>
                    <a:pt x="10024275" y="264058"/>
                  </a:lnTo>
                  <a:lnTo>
                    <a:pt x="10010089" y="263829"/>
                  </a:lnTo>
                  <a:lnTo>
                    <a:pt x="10011524" y="263829"/>
                  </a:lnTo>
                  <a:lnTo>
                    <a:pt x="9985731" y="263220"/>
                  </a:lnTo>
                  <a:lnTo>
                    <a:pt x="9976790" y="262851"/>
                  </a:lnTo>
                  <a:lnTo>
                    <a:pt x="9969170" y="262166"/>
                  </a:lnTo>
                  <a:lnTo>
                    <a:pt x="9969348" y="262166"/>
                  </a:lnTo>
                  <a:lnTo>
                    <a:pt x="9961080" y="261112"/>
                  </a:lnTo>
                  <a:lnTo>
                    <a:pt x="9959188" y="260743"/>
                  </a:lnTo>
                  <a:lnTo>
                    <a:pt x="9957765" y="263220"/>
                  </a:lnTo>
                  <a:lnTo>
                    <a:pt x="9957892" y="263829"/>
                  </a:lnTo>
                  <a:lnTo>
                    <a:pt x="9958006" y="264058"/>
                  </a:lnTo>
                  <a:lnTo>
                    <a:pt x="9959569" y="270586"/>
                  </a:lnTo>
                  <a:lnTo>
                    <a:pt x="9961842" y="279311"/>
                  </a:lnTo>
                  <a:lnTo>
                    <a:pt x="9963480" y="283857"/>
                  </a:lnTo>
                  <a:lnTo>
                    <a:pt x="9964115" y="285750"/>
                  </a:lnTo>
                  <a:lnTo>
                    <a:pt x="9967150" y="288023"/>
                  </a:lnTo>
                  <a:lnTo>
                    <a:pt x="9971316" y="287642"/>
                  </a:lnTo>
                  <a:lnTo>
                    <a:pt x="9984130" y="286308"/>
                  </a:lnTo>
                  <a:lnTo>
                    <a:pt x="9994290" y="285470"/>
                  </a:lnTo>
                  <a:lnTo>
                    <a:pt x="10007079" y="284772"/>
                  </a:lnTo>
                  <a:lnTo>
                    <a:pt x="10064166" y="282409"/>
                  </a:lnTo>
                  <a:lnTo>
                    <a:pt x="10135095" y="280822"/>
                  </a:lnTo>
                  <a:lnTo>
                    <a:pt x="10152088" y="280568"/>
                  </a:lnTo>
                  <a:lnTo>
                    <a:pt x="10256228" y="280568"/>
                  </a:lnTo>
                  <a:lnTo>
                    <a:pt x="10265397" y="280822"/>
                  </a:lnTo>
                  <a:lnTo>
                    <a:pt x="10270325" y="280822"/>
                  </a:lnTo>
                  <a:lnTo>
                    <a:pt x="10270515" y="280568"/>
                  </a:lnTo>
                  <a:lnTo>
                    <a:pt x="10272598" y="277787"/>
                  </a:lnTo>
                  <a:lnTo>
                    <a:pt x="10272598" y="275894"/>
                  </a:lnTo>
                  <a:close/>
                </a:path>
                <a:path w="11645265" h="360045">
                  <a:moveTo>
                    <a:pt x="10359568" y="289534"/>
                  </a:moveTo>
                  <a:lnTo>
                    <a:pt x="10355783" y="275513"/>
                  </a:lnTo>
                  <a:lnTo>
                    <a:pt x="10351618" y="269836"/>
                  </a:lnTo>
                  <a:lnTo>
                    <a:pt x="10350475" y="268312"/>
                  </a:lnTo>
                  <a:lnTo>
                    <a:pt x="10347439" y="269074"/>
                  </a:lnTo>
                  <a:lnTo>
                    <a:pt x="10346690" y="269455"/>
                  </a:lnTo>
                  <a:lnTo>
                    <a:pt x="10346309" y="269455"/>
                  </a:lnTo>
                  <a:lnTo>
                    <a:pt x="10323944" y="275132"/>
                  </a:lnTo>
                  <a:lnTo>
                    <a:pt x="10321671" y="275513"/>
                  </a:lnTo>
                  <a:lnTo>
                    <a:pt x="10321671" y="278930"/>
                  </a:lnTo>
                  <a:lnTo>
                    <a:pt x="10322814" y="280060"/>
                  </a:lnTo>
                  <a:lnTo>
                    <a:pt x="10327742" y="285750"/>
                  </a:lnTo>
                  <a:lnTo>
                    <a:pt x="10332669" y="302425"/>
                  </a:lnTo>
                  <a:lnTo>
                    <a:pt x="10332542" y="321640"/>
                  </a:lnTo>
                  <a:lnTo>
                    <a:pt x="10322814" y="341833"/>
                  </a:lnTo>
                  <a:lnTo>
                    <a:pt x="10313340" y="347141"/>
                  </a:lnTo>
                  <a:lnTo>
                    <a:pt x="10311066" y="348284"/>
                  </a:lnTo>
                  <a:lnTo>
                    <a:pt x="10312578" y="349796"/>
                  </a:lnTo>
                  <a:lnTo>
                    <a:pt x="10320541" y="357378"/>
                  </a:lnTo>
                  <a:lnTo>
                    <a:pt x="10321671" y="358508"/>
                  </a:lnTo>
                  <a:lnTo>
                    <a:pt x="10323195" y="358127"/>
                  </a:lnTo>
                  <a:lnTo>
                    <a:pt x="10355491" y="321640"/>
                  </a:lnTo>
                  <a:lnTo>
                    <a:pt x="10359492" y="302425"/>
                  </a:lnTo>
                  <a:lnTo>
                    <a:pt x="10359568" y="289534"/>
                  </a:lnTo>
                  <a:close/>
                </a:path>
                <a:path w="11645265" h="360045">
                  <a:moveTo>
                    <a:pt x="10671620" y="30708"/>
                  </a:moveTo>
                  <a:lnTo>
                    <a:pt x="10669346" y="30708"/>
                  </a:lnTo>
                  <a:lnTo>
                    <a:pt x="10667454" y="30327"/>
                  </a:lnTo>
                  <a:lnTo>
                    <a:pt x="10644708" y="30327"/>
                  </a:lnTo>
                  <a:lnTo>
                    <a:pt x="10642816" y="32219"/>
                  </a:lnTo>
                  <a:lnTo>
                    <a:pt x="10643578" y="34112"/>
                  </a:lnTo>
                  <a:lnTo>
                    <a:pt x="10645470" y="37896"/>
                  </a:lnTo>
                  <a:lnTo>
                    <a:pt x="10648125" y="55333"/>
                  </a:lnTo>
                  <a:lnTo>
                    <a:pt x="10647883" y="64427"/>
                  </a:lnTo>
                  <a:lnTo>
                    <a:pt x="10647363" y="87172"/>
                  </a:lnTo>
                  <a:lnTo>
                    <a:pt x="10647363" y="106870"/>
                  </a:lnTo>
                  <a:lnTo>
                    <a:pt x="10647350" y="108394"/>
                  </a:lnTo>
                  <a:lnTo>
                    <a:pt x="10646982" y="167513"/>
                  </a:lnTo>
                  <a:lnTo>
                    <a:pt x="10587774" y="170205"/>
                  </a:lnTo>
                  <a:lnTo>
                    <a:pt x="10579049" y="170357"/>
                  </a:lnTo>
                  <a:lnTo>
                    <a:pt x="10573601" y="170205"/>
                  </a:lnTo>
                  <a:lnTo>
                    <a:pt x="10568153" y="169786"/>
                  </a:lnTo>
                  <a:lnTo>
                    <a:pt x="10568140" y="167513"/>
                  </a:lnTo>
                  <a:lnTo>
                    <a:pt x="10568013" y="146964"/>
                  </a:lnTo>
                  <a:lnTo>
                    <a:pt x="10567784" y="108394"/>
                  </a:lnTo>
                  <a:lnTo>
                    <a:pt x="10575735" y="107632"/>
                  </a:lnTo>
                  <a:lnTo>
                    <a:pt x="10635882" y="106870"/>
                  </a:lnTo>
                  <a:lnTo>
                    <a:pt x="10647363" y="106870"/>
                  </a:lnTo>
                  <a:lnTo>
                    <a:pt x="10647363" y="87172"/>
                  </a:lnTo>
                  <a:lnTo>
                    <a:pt x="10635183" y="87909"/>
                  </a:lnTo>
                  <a:lnTo>
                    <a:pt x="10605414" y="89014"/>
                  </a:lnTo>
                  <a:lnTo>
                    <a:pt x="10607993" y="89014"/>
                  </a:lnTo>
                  <a:lnTo>
                    <a:pt x="10577563" y="89446"/>
                  </a:lnTo>
                  <a:lnTo>
                    <a:pt x="10567784" y="89446"/>
                  </a:lnTo>
                  <a:lnTo>
                    <a:pt x="10567784" y="50025"/>
                  </a:lnTo>
                  <a:lnTo>
                    <a:pt x="10568038" y="43205"/>
                  </a:lnTo>
                  <a:lnTo>
                    <a:pt x="10568153" y="36004"/>
                  </a:lnTo>
                  <a:lnTo>
                    <a:pt x="10565130" y="36004"/>
                  </a:lnTo>
                  <a:lnTo>
                    <a:pt x="10543908" y="35623"/>
                  </a:lnTo>
                  <a:lnTo>
                    <a:pt x="10540111" y="35623"/>
                  </a:lnTo>
                  <a:lnTo>
                    <a:pt x="10540225" y="36004"/>
                  </a:lnTo>
                  <a:lnTo>
                    <a:pt x="10542384" y="43205"/>
                  </a:lnTo>
                  <a:lnTo>
                    <a:pt x="10545420" y="64427"/>
                  </a:lnTo>
                  <a:lnTo>
                    <a:pt x="10545432" y="75425"/>
                  </a:lnTo>
                  <a:lnTo>
                    <a:pt x="10545547" y="87617"/>
                  </a:lnTo>
                  <a:lnTo>
                    <a:pt x="10545636" y="96481"/>
                  </a:lnTo>
                  <a:lnTo>
                    <a:pt x="10545750" y="108394"/>
                  </a:lnTo>
                  <a:lnTo>
                    <a:pt x="10546093" y="146964"/>
                  </a:lnTo>
                  <a:lnTo>
                    <a:pt x="10546182" y="178117"/>
                  </a:lnTo>
                  <a:lnTo>
                    <a:pt x="10545801" y="186080"/>
                  </a:lnTo>
                  <a:lnTo>
                    <a:pt x="10545801" y="190627"/>
                  </a:lnTo>
                  <a:lnTo>
                    <a:pt x="10548074" y="191389"/>
                  </a:lnTo>
                  <a:lnTo>
                    <a:pt x="10549585" y="191389"/>
                  </a:lnTo>
                  <a:lnTo>
                    <a:pt x="10558310" y="190246"/>
                  </a:lnTo>
                  <a:lnTo>
                    <a:pt x="10567784" y="189496"/>
                  </a:lnTo>
                  <a:lnTo>
                    <a:pt x="10570058" y="189496"/>
                  </a:lnTo>
                  <a:lnTo>
                    <a:pt x="10591127" y="188785"/>
                  </a:lnTo>
                  <a:lnTo>
                    <a:pt x="10663657" y="187591"/>
                  </a:lnTo>
                  <a:lnTo>
                    <a:pt x="10669727" y="187591"/>
                  </a:lnTo>
                  <a:lnTo>
                    <a:pt x="10669803" y="170357"/>
                  </a:lnTo>
                  <a:lnTo>
                    <a:pt x="10669829" y="167513"/>
                  </a:lnTo>
                  <a:lnTo>
                    <a:pt x="10670261" y="106870"/>
                  </a:lnTo>
                  <a:lnTo>
                    <a:pt x="10670375" y="89446"/>
                  </a:lnTo>
                  <a:lnTo>
                    <a:pt x="10670477" y="62153"/>
                  </a:lnTo>
                  <a:lnTo>
                    <a:pt x="10671556" y="36004"/>
                  </a:lnTo>
                  <a:lnTo>
                    <a:pt x="10671620" y="30708"/>
                  </a:lnTo>
                  <a:close/>
                </a:path>
                <a:path w="11645265" h="360045">
                  <a:moveTo>
                    <a:pt x="10804258" y="7962"/>
                  </a:moveTo>
                  <a:lnTo>
                    <a:pt x="10802734" y="7962"/>
                  </a:lnTo>
                  <a:lnTo>
                    <a:pt x="10780001" y="7581"/>
                  </a:lnTo>
                  <a:lnTo>
                    <a:pt x="10778490" y="7581"/>
                  </a:lnTo>
                  <a:lnTo>
                    <a:pt x="10776598" y="9474"/>
                  </a:lnTo>
                  <a:lnTo>
                    <a:pt x="10779100" y="15760"/>
                  </a:lnTo>
                  <a:lnTo>
                    <a:pt x="10780001" y="20853"/>
                  </a:lnTo>
                  <a:lnTo>
                    <a:pt x="10780065" y="22567"/>
                  </a:lnTo>
                  <a:lnTo>
                    <a:pt x="10780281" y="28422"/>
                  </a:lnTo>
                  <a:lnTo>
                    <a:pt x="10780382" y="100812"/>
                  </a:lnTo>
                  <a:lnTo>
                    <a:pt x="10771289" y="101574"/>
                  </a:lnTo>
                  <a:lnTo>
                    <a:pt x="10736047" y="101574"/>
                  </a:lnTo>
                  <a:lnTo>
                    <a:pt x="10736085" y="28422"/>
                  </a:lnTo>
                  <a:lnTo>
                    <a:pt x="10736796" y="17056"/>
                  </a:lnTo>
                  <a:lnTo>
                    <a:pt x="10736796" y="13652"/>
                  </a:lnTo>
                  <a:lnTo>
                    <a:pt x="10734904" y="13652"/>
                  </a:lnTo>
                  <a:lnTo>
                    <a:pt x="10712552" y="13271"/>
                  </a:lnTo>
                  <a:lnTo>
                    <a:pt x="10711028" y="13271"/>
                  </a:lnTo>
                  <a:lnTo>
                    <a:pt x="10709135" y="15163"/>
                  </a:lnTo>
                  <a:lnTo>
                    <a:pt x="10709897" y="17056"/>
                  </a:lnTo>
                  <a:lnTo>
                    <a:pt x="10711866" y="22567"/>
                  </a:lnTo>
                  <a:lnTo>
                    <a:pt x="10712882" y="28422"/>
                  </a:lnTo>
                  <a:lnTo>
                    <a:pt x="10712933" y="29921"/>
                  </a:lnTo>
                  <a:lnTo>
                    <a:pt x="10713174" y="36385"/>
                  </a:lnTo>
                  <a:lnTo>
                    <a:pt x="10713301" y="200863"/>
                  </a:lnTo>
                  <a:lnTo>
                    <a:pt x="10714825" y="200863"/>
                  </a:lnTo>
                  <a:lnTo>
                    <a:pt x="10733011" y="200101"/>
                  </a:lnTo>
                  <a:lnTo>
                    <a:pt x="10734904" y="199720"/>
                  </a:lnTo>
                  <a:lnTo>
                    <a:pt x="10736047" y="197446"/>
                  </a:lnTo>
                  <a:lnTo>
                    <a:pt x="10736047" y="121272"/>
                  </a:lnTo>
                  <a:lnTo>
                    <a:pt x="10745889" y="120891"/>
                  </a:lnTo>
                  <a:lnTo>
                    <a:pt x="10769397" y="120523"/>
                  </a:lnTo>
                  <a:lnTo>
                    <a:pt x="10780382" y="120523"/>
                  </a:lnTo>
                  <a:lnTo>
                    <a:pt x="10780382" y="204647"/>
                  </a:lnTo>
                  <a:lnTo>
                    <a:pt x="10781894" y="204647"/>
                  </a:lnTo>
                  <a:lnTo>
                    <a:pt x="10800093" y="203898"/>
                  </a:lnTo>
                  <a:lnTo>
                    <a:pt x="10801985" y="203517"/>
                  </a:lnTo>
                  <a:lnTo>
                    <a:pt x="10803115" y="201244"/>
                  </a:lnTo>
                  <a:lnTo>
                    <a:pt x="10803115" y="120523"/>
                  </a:lnTo>
                  <a:lnTo>
                    <a:pt x="10803115" y="101574"/>
                  </a:lnTo>
                  <a:lnTo>
                    <a:pt x="10803115" y="36385"/>
                  </a:lnTo>
                  <a:lnTo>
                    <a:pt x="10803852" y="22567"/>
                  </a:lnTo>
                  <a:lnTo>
                    <a:pt x="10803915" y="20853"/>
                  </a:lnTo>
                  <a:lnTo>
                    <a:pt x="10804131" y="15163"/>
                  </a:lnTo>
                  <a:lnTo>
                    <a:pt x="10804258" y="7962"/>
                  </a:lnTo>
                  <a:close/>
                </a:path>
                <a:path w="11645265" h="360045">
                  <a:moveTo>
                    <a:pt x="10804284" y="231317"/>
                  </a:moveTo>
                  <a:lnTo>
                    <a:pt x="10804182" y="230035"/>
                  </a:lnTo>
                  <a:lnTo>
                    <a:pt x="10804106" y="229666"/>
                  </a:lnTo>
                  <a:lnTo>
                    <a:pt x="10804017" y="229209"/>
                  </a:lnTo>
                  <a:lnTo>
                    <a:pt x="10803941" y="228854"/>
                  </a:lnTo>
                  <a:lnTo>
                    <a:pt x="10803865" y="228434"/>
                  </a:lnTo>
                  <a:lnTo>
                    <a:pt x="10803433" y="228434"/>
                  </a:lnTo>
                  <a:lnTo>
                    <a:pt x="10801985" y="228142"/>
                  </a:lnTo>
                  <a:lnTo>
                    <a:pt x="10779620" y="224739"/>
                  </a:lnTo>
                  <a:lnTo>
                    <a:pt x="10777728" y="224358"/>
                  </a:lnTo>
                  <a:lnTo>
                    <a:pt x="10776217" y="224739"/>
                  </a:lnTo>
                  <a:lnTo>
                    <a:pt x="10775455" y="224739"/>
                  </a:lnTo>
                  <a:lnTo>
                    <a:pt x="10774693" y="225120"/>
                  </a:lnTo>
                  <a:lnTo>
                    <a:pt x="10774312" y="225120"/>
                  </a:lnTo>
                  <a:lnTo>
                    <a:pt x="10767873" y="226631"/>
                  </a:lnTo>
                  <a:lnTo>
                    <a:pt x="10746372" y="228434"/>
                  </a:lnTo>
                  <a:lnTo>
                    <a:pt x="10740492" y="228854"/>
                  </a:lnTo>
                  <a:lnTo>
                    <a:pt x="10715168" y="230035"/>
                  </a:lnTo>
                  <a:lnTo>
                    <a:pt x="10676915" y="231317"/>
                  </a:lnTo>
                  <a:lnTo>
                    <a:pt x="10627932" y="231317"/>
                  </a:lnTo>
                  <a:lnTo>
                    <a:pt x="10610596" y="230797"/>
                  </a:lnTo>
                  <a:lnTo>
                    <a:pt x="10605300" y="230035"/>
                  </a:lnTo>
                  <a:lnTo>
                    <a:pt x="10603408" y="229666"/>
                  </a:lnTo>
                  <a:lnTo>
                    <a:pt x="10601884" y="231940"/>
                  </a:lnTo>
                  <a:lnTo>
                    <a:pt x="10602265" y="232689"/>
                  </a:lnTo>
                  <a:lnTo>
                    <a:pt x="10606049" y="248996"/>
                  </a:lnTo>
                  <a:lnTo>
                    <a:pt x="10606049" y="249364"/>
                  </a:lnTo>
                  <a:lnTo>
                    <a:pt x="10606430" y="249745"/>
                  </a:lnTo>
                  <a:lnTo>
                    <a:pt x="10607192" y="251637"/>
                  </a:lnTo>
                  <a:lnTo>
                    <a:pt x="10609466" y="254292"/>
                  </a:lnTo>
                  <a:lnTo>
                    <a:pt x="10613250" y="253911"/>
                  </a:lnTo>
                  <a:lnTo>
                    <a:pt x="10622725" y="253161"/>
                  </a:lnTo>
                  <a:lnTo>
                    <a:pt x="10646601" y="251637"/>
                  </a:lnTo>
                  <a:lnTo>
                    <a:pt x="10656075" y="250888"/>
                  </a:lnTo>
                  <a:lnTo>
                    <a:pt x="10664038" y="250507"/>
                  </a:lnTo>
                  <a:lnTo>
                    <a:pt x="10764088" y="247472"/>
                  </a:lnTo>
                  <a:lnTo>
                    <a:pt x="10776217" y="247472"/>
                  </a:lnTo>
                  <a:lnTo>
                    <a:pt x="10777347" y="248996"/>
                  </a:lnTo>
                  <a:lnTo>
                    <a:pt x="10777347" y="354342"/>
                  </a:lnTo>
                  <a:lnTo>
                    <a:pt x="10778871" y="354342"/>
                  </a:lnTo>
                  <a:lnTo>
                    <a:pt x="10796295" y="353580"/>
                  </a:lnTo>
                  <a:lnTo>
                    <a:pt x="10798188" y="353212"/>
                  </a:lnTo>
                  <a:lnTo>
                    <a:pt x="10801604" y="351688"/>
                  </a:lnTo>
                  <a:lnTo>
                    <a:pt x="10801604" y="347141"/>
                  </a:lnTo>
                  <a:lnTo>
                    <a:pt x="10801985" y="273621"/>
                  </a:lnTo>
                  <a:lnTo>
                    <a:pt x="10801985" y="264528"/>
                  </a:lnTo>
                  <a:lnTo>
                    <a:pt x="10802849" y="247472"/>
                  </a:lnTo>
                  <a:lnTo>
                    <a:pt x="10803115" y="242163"/>
                  </a:lnTo>
                  <a:lnTo>
                    <a:pt x="10804284" y="231317"/>
                  </a:lnTo>
                  <a:close/>
                </a:path>
                <a:path w="11645265" h="360045">
                  <a:moveTo>
                    <a:pt x="11087164" y="13652"/>
                  </a:moveTo>
                  <a:lnTo>
                    <a:pt x="11085259" y="13652"/>
                  </a:lnTo>
                  <a:lnTo>
                    <a:pt x="11062907" y="13271"/>
                  </a:lnTo>
                  <a:lnTo>
                    <a:pt x="11061383" y="13271"/>
                  </a:lnTo>
                  <a:lnTo>
                    <a:pt x="11059490" y="15163"/>
                  </a:lnTo>
                  <a:lnTo>
                    <a:pt x="11060252" y="17056"/>
                  </a:lnTo>
                  <a:lnTo>
                    <a:pt x="11062221" y="22567"/>
                  </a:lnTo>
                  <a:lnTo>
                    <a:pt x="11063237" y="28422"/>
                  </a:lnTo>
                  <a:lnTo>
                    <a:pt x="11063288" y="29921"/>
                  </a:lnTo>
                  <a:lnTo>
                    <a:pt x="11063542" y="36385"/>
                  </a:lnTo>
                  <a:lnTo>
                    <a:pt x="11063669" y="108394"/>
                  </a:lnTo>
                  <a:lnTo>
                    <a:pt x="11053813" y="108775"/>
                  </a:lnTo>
                  <a:lnTo>
                    <a:pt x="11032211" y="109905"/>
                  </a:lnTo>
                  <a:lnTo>
                    <a:pt x="11022355" y="109524"/>
                  </a:lnTo>
                  <a:lnTo>
                    <a:pt x="11022279" y="108394"/>
                  </a:lnTo>
                  <a:lnTo>
                    <a:pt x="11021543" y="97028"/>
                  </a:lnTo>
                  <a:lnTo>
                    <a:pt x="11020082" y="89141"/>
                  </a:lnTo>
                  <a:lnTo>
                    <a:pt x="11016920" y="82486"/>
                  </a:lnTo>
                  <a:lnTo>
                    <a:pt x="11010989" y="73710"/>
                  </a:lnTo>
                  <a:lnTo>
                    <a:pt x="11004817" y="65163"/>
                  </a:lnTo>
                  <a:lnTo>
                    <a:pt x="11003217" y="63461"/>
                  </a:lnTo>
                  <a:lnTo>
                    <a:pt x="10999991" y="60020"/>
                  </a:lnTo>
                  <a:lnTo>
                    <a:pt x="10998264" y="58928"/>
                  </a:lnTo>
                  <a:lnTo>
                    <a:pt x="10998264" y="101079"/>
                  </a:lnTo>
                  <a:lnTo>
                    <a:pt x="10998251" y="129133"/>
                  </a:lnTo>
                  <a:lnTo>
                    <a:pt x="10975708" y="161899"/>
                  </a:lnTo>
                  <a:lnTo>
                    <a:pt x="10948073" y="168275"/>
                  </a:lnTo>
                  <a:lnTo>
                    <a:pt x="10935576" y="168071"/>
                  </a:lnTo>
                  <a:lnTo>
                    <a:pt x="10903229" y="147535"/>
                  </a:lnTo>
                  <a:lnTo>
                    <a:pt x="10897057" y="126199"/>
                  </a:lnTo>
                  <a:lnTo>
                    <a:pt x="10896918" y="117487"/>
                  </a:lnTo>
                  <a:lnTo>
                    <a:pt x="10911700" y="79019"/>
                  </a:lnTo>
                  <a:lnTo>
                    <a:pt x="10948073" y="63677"/>
                  </a:lnTo>
                  <a:lnTo>
                    <a:pt x="10961434" y="63461"/>
                  </a:lnTo>
                  <a:lnTo>
                    <a:pt x="10969701" y="64808"/>
                  </a:lnTo>
                  <a:lnTo>
                    <a:pt x="10996752" y="92760"/>
                  </a:lnTo>
                  <a:lnTo>
                    <a:pt x="10998264" y="101079"/>
                  </a:lnTo>
                  <a:lnTo>
                    <a:pt x="10998264" y="58928"/>
                  </a:lnTo>
                  <a:lnTo>
                    <a:pt x="10960100" y="44780"/>
                  </a:lnTo>
                  <a:lnTo>
                    <a:pt x="10940021" y="45364"/>
                  </a:lnTo>
                  <a:lnTo>
                    <a:pt x="10937304" y="45364"/>
                  </a:lnTo>
                  <a:lnTo>
                    <a:pt x="10901299" y="60680"/>
                  </a:lnTo>
                  <a:lnTo>
                    <a:pt x="10875429" y="97231"/>
                  </a:lnTo>
                  <a:lnTo>
                    <a:pt x="10874337" y="105181"/>
                  </a:lnTo>
                  <a:lnTo>
                    <a:pt x="10874337" y="130009"/>
                  </a:lnTo>
                  <a:lnTo>
                    <a:pt x="10895470" y="169976"/>
                  </a:lnTo>
                  <a:lnTo>
                    <a:pt x="10935614" y="187591"/>
                  </a:lnTo>
                  <a:lnTo>
                    <a:pt x="10948073" y="187591"/>
                  </a:lnTo>
                  <a:lnTo>
                    <a:pt x="10965675" y="186867"/>
                  </a:lnTo>
                  <a:lnTo>
                    <a:pt x="10964837" y="186867"/>
                  </a:lnTo>
                  <a:lnTo>
                    <a:pt x="10975150" y="184924"/>
                  </a:lnTo>
                  <a:lnTo>
                    <a:pt x="11008182" y="161010"/>
                  </a:lnTo>
                  <a:lnTo>
                    <a:pt x="11021212" y="128092"/>
                  </a:lnTo>
                  <a:lnTo>
                    <a:pt x="11030687" y="127342"/>
                  </a:lnTo>
                  <a:lnTo>
                    <a:pt x="11063669" y="126199"/>
                  </a:lnTo>
                  <a:lnTo>
                    <a:pt x="11063669" y="244436"/>
                  </a:lnTo>
                  <a:lnTo>
                    <a:pt x="11065180" y="244436"/>
                  </a:lnTo>
                  <a:lnTo>
                    <a:pt x="11083366" y="243687"/>
                  </a:lnTo>
                  <a:lnTo>
                    <a:pt x="11085259" y="243306"/>
                  </a:lnTo>
                  <a:lnTo>
                    <a:pt x="11086402" y="241033"/>
                  </a:lnTo>
                  <a:lnTo>
                    <a:pt x="11086402" y="126199"/>
                  </a:lnTo>
                  <a:lnTo>
                    <a:pt x="11086402" y="109905"/>
                  </a:lnTo>
                  <a:lnTo>
                    <a:pt x="11086452" y="28422"/>
                  </a:lnTo>
                  <a:lnTo>
                    <a:pt x="11087164" y="17056"/>
                  </a:lnTo>
                  <a:lnTo>
                    <a:pt x="11087164" y="13652"/>
                  </a:lnTo>
                  <a:close/>
                </a:path>
                <a:path w="11645265" h="360045">
                  <a:moveTo>
                    <a:pt x="11145139" y="7962"/>
                  </a:moveTo>
                  <a:lnTo>
                    <a:pt x="11143628" y="7962"/>
                  </a:lnTo>
                  <a:lnTo>
                    <a:pt x="11120882" y="7581"/>
                  </a:lnTo>
                  <a:lnTo>
                    <a:pt x="11119371" y="7581"/>
                  </a:lnTo>
                  <a:lnTo>
                    <a:pt x="11117478" y="9474"/>
                  </a:lnTo>
                  <a:lnTo>
                    <a:pt x="11119993" y="15760"/>
                  </a:lnTo>
                  <a:lnTo>
                    <a:pt x="11120882" y="20853"/>
                  </a:lnTo>
                  <a:lnTo>
                    <a:pt x="11120946" y="22567"/>
                  </a:lnTo>
                  <a:lnTo>
                    <a:pt x="11121161" y="28422"/>
                  </a:lnTo>
                  <a:lnTo>
                    <a:pt x="11121263" y="255816"/>
                  </a:lnTo>
                  <a:lnTo>
                    <a:pt x="11122787" y="255816"/>
                  </a:lnTo>
                  <a:lnTo>
                    <a:pt x="11140973" y="255054"/>
                  </a:lnTo>
                  <a:lnTo>
                    <a:pt x="11142866" y="254673"/>
                  </a:lnTo>
                  <a:lnTo>
                    <a:pt x="11144009" y="252399"/>
                  </a:lnTo>
                  <a:lnTo>
                    <a:pt x="11144009" y="36385"/>
                  </a:lnTo>
                  <a:lnTo>
                    <a:pt x="11144733" y="22567"/>
                  </a:lnTo>
                  <a:lnTo>
                    <a:pt x="11144809" y="20853"/>
                  </a:lnTo>
                  <a:lnTo>
                    <a:pt x="11145012" y="15163"/>
                  </a:lnTo>
                  <a:lnTo>
                    <a:pt x="11145139" y="7962"/>
                  </a:lnTo>
                  <a:close/>
                </a:path>
                <a:path w="11645265" h="360045">
                  <a:moveTo>
                    <a:pt x="11164087" y="338429"/>
                  </a:moveTo>
                  <a:lnTo>
                    <a:pt x="11161954" y="325894"/>
                  </a:lnTo>
                  <a:lnTo>
                    <a:pt x="11161890" y="325539"/>
                  </a:lnTo>
                  <a:lnTo>
                    <a:pt x="11161776" y="324853"/>
                  </a:lnTo>
                  <a:lnTo>
                    <a:pt x="11161001" y="320319"/>
                  </a:lnTo>
                  <a:lnTo>
                    <a:pt x="11160684" y="318719"/>
                  </a:lnTo>
                  <a:lnTo>
                    <a:pt x="11158411" y="316445"/>
                  </a:lnTo>
                  <a:lnTo>
                    <a:pt x="11154613" y="317207"/>
                  </a:lnTo>
                  <a:lnTo>
                    <a:pt x="11149089" y="318554"/>
                  </a:lnTo>
                  <a:lnTo>
                    <a:pt x="11144529" y="319455"/>
                  </a:lnTo>
                  <a:lnTo>
                    <a:pt x="11104969" y="323938"/>
                  </a:lnTo>
                  <a:lnTo>
                    <a:pt x="11056531" y="325894"/>
                  </a:lnTo>
                  <a:lnTo>
                    <a:pt x="11011014" y="325894"/>
                  </a:lnTo>
                  <a:lnTo>
                    <a:pt x="10999622" y="325539"/>
                  </a:lnTo>
                  <a:lnTo>
                    <a:pt x="10993577" y="325145"/>
                  </a:lnTo>
                  <a:lnTo>
                    <a:pt x="10993920" y="325145"/>
                  </a:lnTo>
                  <a:lnTo>
                    <a:pt x="10989005" y="317957"/>
                  </a:lnTo>
                  <a:lnTo>
                    <a:pt x="10989056" y="263766"/>
                  </a:lnTo>
                  <a:lnTo>
                    <a:pt x="10989386" y="252399"/>
                  </a:lnTo>
                  <a:lnTo>
                    <a:pt x="10990072" y="244436"/>
                  </a:lnTo>
                  <a:lnTo>
                    <a:pt x="10990136" y="239890"/>
                  </a:lnTo>
                  <a:lnTo>
                    <a:pt x="10987862" y="239890"/>
                  </a:lnTo>
                  <a:lnTo>
                    <a:pt x="10977639" y="239141"/>
                  </a:lnTo>
                  <a:lnTo>
                    <a:pt x="10966641" y="238760"/>
                  </a:lnTo>
                  <a:lnTo>
                    <a:pt x="10960583" y="238760"/>
                  </a:lnTo>
                  <a:lnTo>
                    <a:pt x="10960697" y="239141"/>
                  </a:lnTo>
                  <a:lnTo>
                    <a:pt x="10962856" y="246341"/>
                  </a:lnTo>
                  <a:lnTo>
                    <a:pt x="10965129" y="263766"/>
                  </a:lnTo>
                  <a:lnTo>
                    <a:pt x="10965231" y="320319"/>
                  </a:lnTo>
                  <a:lnTo>
                    <a:pt x="10965256" y="320611"/>
                  </a:lnTo>
                  <a:lnTo>
                    <a:pt x="10965371" y="321564"/>
                  </a:lnTo>
                  <a:lnTo>
                    <a:pt x="10965879" y="325894"/>
                  </a:lnTo>
                  <a:lnTo>
                    <a:pt x="10967771" y="330555"/>
                  </a:lnTo>
                  <a:lnTo>
                    <a:pt x="10971378" y="335965"/>
                  </a:lnTo>
                  <a:lnTo>
                    <a:pt x="10977537" y="344728"/>
                  </a:lnTo>
                  <a:lnTo>
                    <a:pt x="11033887" y="344728"/>
                  </a:lnTo>
                  <a:lnTo>
                    <a:pt x="11125784" y="342595"/>
                  </a:lnTo>
                  <a:lnTo>
                    <a:pt x="11162195" y="342595"/>
                  </a:lnTo>
                  <a:lnTo>
                    <a:pt x="11164087" y="340321"/>
                  </a:lnTo>
                  <a:lnTo>
                    <a:pt x="11164087" y="338429"/>
                  </a:lnTo>
                  <a:close/>
                </a:path>
                <a:path w="11645265" h="360045">
                  <a:moveTo>
                    <a:pt x="11465179" y="173570"/>
                  </a:moveTo>
                  <a:lnTo>
                    <a:pt x="11465128" y="170548"/>
                  </a:lnTo>
                  <a:lnTo>
                    <a:pt x="11464798" y="166370"/>
                  </a:lnTo>
                  <a:lnTo>
                    <a:pt x="11464785" y="165874"/>
                  </a:lnTo>
                  <a:lnTo>
                    <a:pt x="11461013" y="150456"/>
                  </a:lnTo>
                  <a:lnTo>
                    <a:pt x="11447755" y="153111"/>
                  </a:lnTo>
                  <a:lnTo>
                    <a:pt x="11424298" y="155409"/>
                  </a:lnTo>
                  <a:lnTo>
                    <a:pt x="11424564" y="155409"/>
                  </a:lnTo>
                  <a:lnTo>
                    <a:pt x="11416411" y="156044"/>
                  </a:lnTo>
                  <a:lnTo>
                    <a:pt x="11408664" y="156438"/>
                  </a:lnTo>
                  <a:lnTo>
                    <a:pt x="11396586" y="156895"/>
                  </a:lnTo>
                  <a:lnTo>
                    <a:pt x="11389385" y="157276"/>
                  </a:lnTo>
                  <a:lnTo>
                    <a:pt x="11362220" y="158394"/>
                  </a:lnTo>
                  <a:lnTo>
                    <a:pt x="11337735" y="159016"/>
                  </a:lnTo>
                  <a:lnTo>
                    <a:pt x="11298606" y="159016"/>
                  </a:lnTo>
                  <a:lnTo>
                    <a:pt x="11293132" y="158800"/>
                  </a:lnTo>
                  <a:lnTo>
                    <a:pt x="11286681" y="158394"/>
                  </a:lnTo>
                  <a:lnTo>
                    <a:pt x="11287049" y="158394"/>
                  </a:lnTo>
                  <a:lnTo>
                    <a:pt x="11286935" y="158178"/>
                  </a:lnTo>
                  <a:lnTo>
                    <a:pt x="11283277" y="151599"/>
                  </a:lnTo>
                  <a:lnTo>
                    <a:pt x="11283277" y="60642"/>
                  </a:lnTo>
                  <a:lnTo>
                    <a:pt x="11426901" y="56845"/>
                  </a:lnTo>
                  <a:lnTo>
                    <a:pt x="11446612" y="56476"/>
                  </a:lnTo>
                  <a:lnTo>
                    <a:pt x="11462525" y="56476"/>
                  </a:lnTo>
                  <a:lnTo>
                    <a:pt x="11461775" y="52298"/>
                  </a:lnTo>
                  <a:lnTo>
                    <a:pt x="11461775" y="48133"/>
                  </a:lnTo>
                  <a:lnTo>
                    <a:pt x="11461394" y="46621"/>
                  </a:lnTo>
                  <a:lnTo>
                    <a:pt x="11460747" y="40868"/>
                  </a:lnTo>
                  <a:lnTo>
                    <a:pt x="11460632" y="39801"/>
                  </a:lnTo>
                  <a:lnTo>
                    <a:pt x="11460556" y="39116"/>
                  </a:lnTo>
                  <a:lnTo>
                    <a:pt x="11460455" y="38201"/>
                  </a:lnTo>
                  <a:lnTo>
                    <a:pt x="11460353" y="37274"/>
                  </a:lnTo>
                  <a:lnTo>
                    <a:pt x="11460251" y="36385"/>
                  </a:lnTo>
                  <a:lnTo>
                    <a:pt x="11459858" y="34417"/>
                  </a:lnTo>
                  <a:lnTo>
                    <a:pt x="11459566" y="34417"/>
                  </a:lnTo>
                  <a:lnTo>
                    <a:pt x="11456848" y="33731"/>
                  </a:lnTo>
                  <a:lnTo>
                    <a:pt x="11455705" y="33731"/>
                  </a:lnTo>
                  <a:lnTo>
                    <a:pt x="11445050" y="34912"/>
                  </a:lnTo>
                  <a:lnTo>
                    <a:pt x="11419789" y="37274"/>
                  </a:lnTo>
                  <a:lnTo>
                    <a:pt x="11412499" y="37807"/>
                  </a:lnTo>
                  <a:lnTo>
                    <a:pt x="11404079" y="38201"/>
                  </a:lnTo>
                  <a:lnTo>
                    <a:pt x="11340008" y="40551"/>
                  </a:lnTo>
                  <a:lnTo>
                    <a:pt x="11340376" y="40551"/>
                  </a:lnTo>
                  <a:lnTo>
                    <a:pt x="11330203" y="40868"/>
                  </a:lnTo>
                  <a:lnTo>
                    <a:pt x="11279200" y="40868"/>
                  </a:lnTo>
                  <a:lnTo>
                    <a:pt x="11259401" y="39801"/>
                  </a:lnTo>
                  <a:lnTo>
                    <a:pt x="11254854" y="39801"/>
                  </a:lnTo>
                  <a:lnTo>
                    <a:pt x="11252581" y="43205"/>
                  </a:lnTo>
                  <a:lnTo>
                    <a:pt x="11255616" y="49276"/>
                  </a:lnTo>
                  <a:lnTo>
                    <a:pt x="11259401" y="68605"/>
                  </a:lnTo>
                  <a:lnTo>
                    <a:pt x="11259503" y="158394"/>
                  </a:lnTo>
                  <a:lnTo>
                    <a:pt x="11259553" y="159016"/>
                  </a:lnTo>
                  <a:lnTo>
                    <a:pt x="11259757" y="161632"/>
                  </a:lnTo>
                  <a:lnTo>
                    <a:pt x="11261344" y="165874"/>
                  </a:lnTo>
                  <a:lnTo>
                    <a:pt x="11264519" y="170548"/>
                  </a:lnTo>
                  <a:lnTo>
                    <a:pt x="11270018" y="178117"/>
                  </a:lnTo>
                  <a:lnTo>
                    <a:pt x="11423612" y="175094"/>
                  </a:lnTo>
                  <a:lnTo>
                    <a:pt x="11462525" y="175094"/>
                  </a:lnTo>
                  <a:lnTo>
                    <a:pt x="11465179" y="173570"/>
                  </a:lnTo>
                  <a:close/>
                </a:path>
                <a:path w="11645265" h="360045">
                  <a:moveTo>
                    <a:pt x="11518240" y="272110"/>
                  </a:moveTo>
                  <a:lnTo>
                    <a:pt x="11516754" y="260261"/>
                  </a:lnTo>
                  <a:lnTo>
                    <a:pt x="11516728" y="260045"/>
                  </a:lnTo>
                  <a:lnTo>
                    <a:pt x="11516601" y="259054"/>
                  </a:lnTo>
                  <a:lnTo>
                    <a:pt x="11516525" y="258381"/>
                  </a:lnTo>
                  <a:lnTo>
                    <a:pt x="11515966" y="253911"/>
                  </a:lnTo>
                  <a:lnTo>
                    <a:pt x="11515890" y="253542"/>
                  </a:lnTo>
                  <a:lnTo>
                    <a:pt x="11515585" y="252018"/>
                  </a:lnTo>
                  <a:lnTo>
                    <a:pt x="11513312" y="249745"/>
                  </a:lnTo>
                  <a:lnTo>
                    <a:pt x="11509527" y="250507"/>
                  </a:lnTo>
                  <a:lnTo>
                    <a:pt x="11501933" y="251853"/>
                  </a:lnTo>
                  <a:lnTo>
                    <a:pt x="11460378" y="255790"/>
                  </a:lnTo>
                  <a:lnTo>
                    <a:pt x="11440668" y="256946"/>
                  </a:lnTo>
                  <a:lnTo>
                    <a:pt x="11441024" y="256946"/>
                  </a:lnTo>
                  <a:lnTo>
                    <a:pt x="11392510" y="258800"/>
                  </a:lnTo>
                  <a:lnTo>
                    <a:pt x="11383175" y="259054"/>
                  </a:lnTo>
                  <a:lnTo>
                    <a:pt x="11383683" y="259054"/>
                  </a:lnTo>
                  <a:lnTo>
                    <a:pt x="11330178" y="260261"/>
                  </a:lnTo>
                  <a:lnTo>
                    <a:pt x="11269917" y="260261"/>
                  </a:lnTo>
                  <a:lnTo>
                    <a:pt x="11255718" y="260045"/>
                  </a:lnTo>
                  <a:lnTo>
                    <a:pt x="11257166" y="260045"/>
                  </a:lnTo>
                  <a:lnTo>
                    <a:pt x="11231372" y="259435"/>
                  </a:lnTo>
                  <a:lnTo>
                    <a:pt x="11222431" y="259054"/>
                  </a:lnTo>
                  <a:lnTo>
                    <a:pt x="11214811" y="258381"/>
                  </a:lnTo>
                  <a:lnTo>
                    <a:pt x="11214989" y="258381"/>
                  </a:lnTo>
                  <a:lnTo>
                    <a:pt x="11206721" y="257327"/>
                  </a:lnTo>
                  <a:lnTo>
                    <a:pt x="11204829" y="256946"/>
                  </a:lnTo>
                  <a:lnTo>
                    <a:pt x="11203407" y="259435"/>
                  </a:lnTo>
                  <a:lnTo>
                    <a:pt x="11203534" y="260045"/>
                  </a:lnTo>
                  <a:lnTo>
                    <a:pt x="11203648" y="260261"/>
                  </a:lnTo>
                  <a:lnTo>
                    <a:pt x="11205210" y="266801"/>
                  </a:lnTo>
                  <a:lnTo>
                    <a:pt x="11207483" y="275513"/>
                  </a:lnTo>
                  <a:lnTo>
                    <a:pt x="11209122" y="280060"/>
                  </a:lnTo>
                  <a:lnTo>
                    <a:pt x="11209757" y="281965"/>
                  </a:lnTo>
                  <a:lnTo>
                    <a:pt x="11212792" y="284238"/>
                  </a:lnTo>
                  <a:lnTo>
                    <a:pt x="11216958" y="283857"/>
                  </a:lnTo>
                  <a:lnTo>
                    <a:pt x="11229772" y="282511"/>
                  </a:lnTo>
                  <a:lnTo>
                    <a:pt x="11239932" y="281673"/>
                  </a:lnTo>
                  <a:lnTo>
                    <a:pt x="11252721" y="280974"/>
                  </a:lnTo>
                  <a:lnTo>
                    <a:pt x="11309807" y="278625"/>
                  </a:lnTo>
                  <a:lnTo>
                    <a:pt x="11380737" y="277037"/>
                  </a:lnTo>
                  <a:lnTo>
                    <a:pt x="11397729" y="276771"/>
                  </a:lnTo>
                  <a:lnTo>
                    <a:pt x="11501857" y="276771"/>
                  </a:lnTo>
                  <a:lnTo>
                    <a:pt x="11511039" y="277037"/>
                  </a:lnTo>
                  <a:lnTo>
                    <a:pt x="11515966" y="277037"/>
                  </a:lnTo>
                  <a:lnTo>
                    <a:pt x="11516157" y="276771"/>
                  </a:lnTo>
                  <a:lnTo>
                    <a:pt x="11518240" y="274002"/>
                  </a:lnTo>
                  <a:lnTo>
                    <a:pt x="11518240" y="272110"/>
                  </a:lnTo>
                  <a:close/>
                </a:path>
                <a:path w="11645265" h="360045">
                  <a:moveTo>
                    <a:pt x="11644922" y="161925"/>
                  </a:moveTo>
                  <a:lnTo>
                    <a:pt x="11636781" y="108000"/>
                  </a:lnTo>
                  <a:lnTo>
                    <a:pt x="11619306" y="58750"/>
                  </a:lnTo>
                  <a:lnTo>
                    <a:pt x="11593957" y="18821"/>
                  </a:lnTo>
                  <a:lnTo>
                    <a:pt x="11572240" y="0"/>
                  </a:lnTo>
                  <a:lnTo>
                    <a:pt x="11559731" y="12509"/>
                  </a:lnTo>
                  <a:lnTo>
                    <a:pt x="11568722" y="19875"/>
                  </a:lnTo>
                  <a:lnTo>
                    <a:pt x="11574780" y="25946"/>
                  </a:lnTo>
                  <a:lnTo>
                    <a:pt x="11597462" y="60731"/>
                  </a:lnTo>
                  <a:lnTo>
                    <a:pt x="11612410" y="102323"/>
                  </a:lnTo>
                  <a:lnTo>
                    <a:pt x="11621364" y="152641"/>
                  </a:lnTo>
                  <a:lnTo>
                    <a:pt x="11621503" y="178117"/>
                  </a:lnTo>
                  <a:lnTo>
                    <a:pt x="11621364" y="203390"/>
                  </a:lnTo>
                  <a:lnTo>
                    <a:pt x="11612410" y="253720"/>
                  </a:lnTo>
                  <a:lnTo>
                    <a:pt x="11597462" y="295427"/>
                  </a:lnTo>
                  <a:lnTo>
                    <a:pt x="11574780" y="329996"/>
                  </a:lnTo>
                  <a:lnTo>
                    <a:pt x="11559731" y="343738"/>
                  </a:lnTo>
                  <a:lnTo>
                    <a:pt x="11572240" y="356235"/>
                  </a:lnTo>
                  <a:lnTo>
                    <a:pt x="11602174" y="326301"/>
                  </a:lnTo>
                  <a:lnTo>
                    <a:pt x="11630774" y="268947"/>
                  </a:lnTo>
                  <a:lnTo>
                    <a:pt x="11642839" y="216331"/>
                  </a:lnTo>
                  <a:lnTo>
                    <a:pt x="11644922" y="194322"/>
                  </a:lnTo>
                  <a:lnTo>
                    <a:pt x="11644922" y="16192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188339" y="8204598"/>
              <a:ext cx="167005" cy="275590"/>
            </a:xfrm>
            <a:custGeom>
              <a:avLst/>
              <a:gdLst/>
              <a:ahLst/>
              <a:cxnLst/>
              <a:rect l="l" t="t" r="r" b="b"/>
              <a:pathLst>
                <a:path w="167005" h="275590">
                  <a:moveTo>
                    <a:pt x="2273" y="24633"/>
                  </a:moveTo>
                  <a:lnTo>
                    <a:pt x="0" y="24633"/>
                  </a:lnTo>
                  <a:lnTo>
                    <a:pt x="0" y="0"/>
                  </a:lnTo>
                  <a:lnTo>
                    <a:pt x="166747" y="0"/>
                  </a:lnTo>
                  <a:lnTo>
                    <a:pt x="166747" y="15158"/>
                  </a:lnTo>
                  <a:lnTo>
                    <a:pt x="160679" y="23875"/>
                  </a:lnTo>
                  <a:lnTo>
                    <a:pt x="134155" y="23875"/>
                  </a:lnTo>
                  <a:lnTo>
                    <a:pt x="2273" y="24633"/>
                  </a:lnTo>
                  <a:close/>
                </a:path>
                <a:path w="167005" h="275590">
                  <a:moveTo>
                    <a:pt x="48887" y="275133"/>
                  </a:moveTo>
                  <a:lnTo>
                    <a:pt x="48887" y="272859"/>
                  </a:lnTo>
                  <a:lnTo>
                    <a:pt x="50323" y="259014"/>
                  </a:lnTo>
                  <a:lnTo>
                    <a:pt x="58930" y="219045"/>
                  </a:lnTo>
                  <a:lnTo>
                    <a:pt x="71613" y="174439"/>
                  </a:lnTo>
                  <a:lnTo>
                    <a:pt x="85759" y="133998"/>
                  </a:lnTo>
                  <a:lnTo>
                    <a:pt x="104785" y="86594"/>
                  </a:lnTo>
                  <a:lnTo>
                    <a:pt x="125170" y="41269"/>
                  </a:lnTo>
                  <a:lnTo>
                    <a:pt x="134155" y="23875"/>
                  </a:lnTo>
                  <a:lnTo>
                    <a:pt x="160679" y="23875"/>
                  </a:lnTo>
                  <a:lnTo>
                    <a:pt x="159768" y="25183"/>
                  </a:lnTo>
                  <a:lnTo>
                    <a:pt x="154975" y="32828"/>
                  </a:lnTo>
                  <a:lnTo>
                    <a:pt x="135985" y="71151"/>
                  </a:lnTo>
                  <a:lnTo>
                    <a:pt x="119944" y="109522"/>
                  </a:lnTo>
                  <a:lnTo>
                    <a:pt x="105022" y="149732"/>
                  </a:lnTo>
                  <a:lnTo>
                    <a:pt x="90550" y="195549"/>
                  </a:lnTo>
                  <a:lnTo>
                    <a:pt x="80001" y="237153"/>
                  </a:lnTo>
                  <a:lnTo>
                    <a:pt x="75036" y="266795"/>
                  </a:lnTo>
                  <a:lnTo>
                    <a:pt x="75036" y="269069"/>
                  </a:lnTo>
                  <a:lnTo>
                    <a:pt x="73141" y="269827"/>
                  </a:lnTo>
                  <a:lnTo>
                    <a:pt x="51540" y="274375"/>
                  </a:lnTo>
                  <a:lnTo>
                    <a:pt x="48887" y="27513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188339" y="8204598"/>
              <a:ext cx="167005" cy="275590"/>
            </a:xfrm>
            <a:custGeom>
              <a:avLst/>
              <a:gdLst/>
              <a:ahLst/>
              <a:cxnLst/>
              <a:rect l="l" t="t" r="r" b="b"/>
              <a:pathLst>
                <a:path w="167005" h="275590">
                  <a:moveTo>
                    <a:pt x="2273" y="24633"/>
                  </a:moveTo>
                  <a:lnTo>
                    <a:pt x="0" y="24633"/>
                  </a:lnTo>
                  <a:lnTo>
                    <a:pt x="0" y="22359"/>
                  </a:lnTo>
                  <a:lnTo>
                    <a:pt x="0" y="2273"/>
                  </a:lnTo>
                  <a:lnTo>
                    <a:pt x="0" y="0"/>
                  </a:lnTo>
                  <a:lnTo>
                    <a:pt x="2273" y="0"/>
                  </a:lnTo>
                  <a:lnTo>
                    <a:pt x="164473" y="0"/>
                  </a:lnTo>
                  <a:lnTo>
                    <a:pt x="166747" y="0"/>
                  </a:lnTo>
                  <a:lnTo>
                    <a:pt x="166747" y="2273"/>
                  </a:lnTo>
                  <a:lnTo>
                    <a:pt x="166747" y="15158"/>
                  </a:lnTo>
                  <a:lnTo>
                    <a:pt x="159768" y="25183"/>
                  </a:lnTo>
                  <a:lnTo>
                    <a:pt x="135985" y="71151"/>
                  </a:lnTo>
                  <a:lnTo>
                    <a:pt x="119944" y="109522"/>
                  </a:lnTo>
                  <a:lnTo>
                    <a:pt x="105022" y="149732"/>
                  </a:lnTo>
                  <a:lnTo>
                    <a:pt x="90550" y="195549"/>
                  </a:lnTo>
                  <a:lnTo>
                    <a:pt x="79992" y="237191"/>
                  </a:lnTo>
                  <a:lnTo>
                    <a:pt x="75036" y="266795"/>
                  </a:lnTo>
                  <a:lnTo>
                    <a:pt x="75036" y="269069"/>
                  </a:lnTo>
                  <a:lnTo>
                    <a:pt x="73141" y="269827"/>
                  </a:lnTo>
                  <a:lnTo>
                    <a:pt x="51540" y="274375"/>
                  </a:lnTo>
                  <a:lnTo>
                    <a:pt x="48887" y="275133"/>
                  </a:lnTo>
                  <a:lnTo>
                    <a:pt x="48887" y="272859"/>
                  </a:lnTo>
                  <a:lnTo>
                    <a:pt x="50323" y="259014"/>
                  </a:lnTo>
                  <a:lnTo>
                    <a:pt x="58930" y="219045"/>
                  </a:lnTo>
                  <a:lnTo>
                    <a:pt x="71613" y="174439"/>
                  </a:lnTo>
                  <a:lnTo>
                    <a:pt x="85759" y="133998"/>
                  </a:lnTo>
                  <a:lnTo>
                    <a:pt x="104785" y="86594"/>
                  </a:lnTo>
                  <a:lnTo>
                    <a:pt x="125170" y="41269"/>
                  </a:lnTo>
                  <a:lnTo>
                    <a:pt x="134155" y="23875"/>
                  </a:lnTo>
                  <a:lnTo>
                    <a:pt x="2273" y="24633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402268" y="844145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9938" y="41686"/>
                  </a:moveTo>
                  <a:lnTo>
                    <a:pt x="12127" y="41686"/>
                  </a:lnTo>
                  <a:lnTo>
                    <a:pt x="0" y="29559"/>
                  </a:lnTo>
                  <a:lnTo>
                    <a:pt x="0" y="11748"/>
                  </a:lnTo>
                  <a:lnTo>
                    <a:pt x="12127" y="0"/>
                  </a:lnTo>
                  <a:lnTo>
                    <a:pt x="29938" y="0"/>
                  </a:lnTo>
                  <a:lnTo>
                    <a:pt x="41686" y="11748"/>
                  </a:lnTo>
                  <a:lnTo>
                    <a:pt x="41686" y="29559"/>
                  </a:lnTo>
                  <a:lnTo>
                    <a:pt x="29938" y="4168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402268" y="844145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09">
                  <a:moveTo>
                    <a:pt x="21222" y="41686"/>
                  </a:moveTo>
                  <a:lnTo>
                    <a:pt x="12127" y="41686"/>
                  </a:lnTo>
                  <a:lnTo>
                    <a:pt x="6063" y="35623"/>
                  </a:lnTo>
                  <a:lnTo>
                    <a:pt x="0" y="29559"/>
                  </a:lnTo>
                  <a:lnTo>
                    <a:pt x="0" y="20464"/>
                  </a:lnTo>
                  <a:lnTo>
                    <a:pt x="0" y="11748"/>
                  </a:lnTo>
                  <a:lnTo>
                    <a:pt x="6063" y="5874"/>
                  </a:lnTo>
                  <a:lnTo>
                    <a:pt x="12127" y="0"/>
                  </a:lnTo>
                  <a:lnTo>
                    <a:pt x="21222" y="0"/>
                  </a:lnTo>
                  <a:lnTo>
                    <a:pt x="29938" y="0"/>
                  </a:lnTo>
                  <a:lnTo>
                    <a:pt x="35812" y="5874"/>
                  </a:lnTo>
                  <a:lnTo>
                    <a:pt x="41686" y="11748"/>
                  </a:lnTo>
                  <a:lnTo>
                    <a:pt x="41686" y="20464"/>
                  </a:lnTo>
                  <a:lnTo>
                    <a:pt x="41686" y="29559"/>
                  </a:lnTo>
                  <a:lnTo>
                    <a:pt x="35812" y="35623"/>
                  </a:lnTo>
                  <a:lnTo>
                    <a:pt x="29938" y="41686"/>
                  </a:lnTo>
                  <a:lnTo>
                    <a:pt x="21222" y="41686"/>
                  </a:lnTo>
                  <a:close/>
                </a:path>
              </a:pathLst>
            </a:custGeom>
            <a:ln w="789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608135" y="8177758"/>
              <a:ext cx="11230610" cy="972185"/>
            </a:xfrm>
            <a:custGeom>
              <a:avLst/>
              <a:gdLst/>
              <a:ahLst/>
              <a:cxnLst/>
              <a:rect l="l" t="t" r="r" b="b"/>
              <a:pathLst>
                <a:path w="11230610" h="972184">
                  <a:moveTo>
                    <a:pt x="261772" y="164414"/>
                  </a:moveTo>
                  <a:lnTo>
                    <a:pt x="261708" y="161378"/>
                  </a:lnTo>
                  <a:lnTo>
                    <a:pt x="261391" y="157213"/>
                  </a:lnTo>
                  <a:lnTo>
                    <a:pt x="261366" y="156718"/>
                  </a:lnTo>
                  <a:lnTo>
                    <a:pt x="257606" y="141300"/>
                  </a:lnTo>
                  <a:lnTo>
                    <a:pt x="244335" y="143954"/>
                  </a:lnTo>
                  <a:lnTo>
                    <a:pt x="220891" y="146240"/>
                  </a:lnTo>
                  <a:lnTo>
                    <a:pt x="221157" y="146240"/>
                  </a:lnTo>
                  <a:lnTo>
                    <a:pt x="213004" y="146888"/>
                  </a:lnTo>
                  <a:lnTo>
                    <a:pt x="205244" y="147281"/>
                  </a:lnTo>
                  <a:lnTo>
                    <a:pt x="193179" y="147739"/>
                  </a:lnTo>
                  <a:lnTo>
                    <a:pt x="185978" y="148120"/>
                  </a:lnTo>
                  <a:lnTo>
                    <a:pt x="158813" y="149225"/>
                  </a:lnTo>
                  <a:lnTo>
                    <a:pt x="134327" y="149847"/>
                  </a:lnTo>
                  <a:lnTo>
                    <a:pt x="95199" y="149847"/>
                  </a:lnTo>
                  <a:lnTo>
                    <a:pt x="89725" y="149631"/>
                  </a:lnTo>
                  <a:lnTo>
                    <a:pt x="83273" y="149225"/>
                  </a:lnTo>
                  <a:lnTo>
                    <a:pt x="83642" y="149225"/>
                  </a:lnTo>
                  <a:lnTo>
                    <a:pt x="83527" y="149021"/>
                  </a:lnTo>
                  <a:lnTo>
                    <a:pt x="79870" y="142430"/>
                  </a:lnTo>
                  <a:lnTo>
                    <a:pt x="79870" y="53378"/>
                  </a:lnTo>
                  <a:lnTo>
                    <a:pt x="223494" y="49580"/>
                  </a:lnTo>
                  <a:lnTo>
                    <a:pt x="243205" y="49199"/>
                  </a:lnTo>
                  <a:lnTo>
                    <a:pt x="259118" y="49199"/>
                  </a:lnTo>
                  <a:lnTo>
                    <a:pt x="258356" y="45034"/>
                  </a:lnTo>
                  <a:lnTo>
                    <a:pt x="258356" y="40868"/>
                  </a:lnTo>
                  <a:lnTo>
                    <a:pt x="257987" y="39357"/>
                  </a:lnTo>
                  <a:lnTo>
                    <a:pt x="257340" y="33591"/>
                  </a:lnTo>
                  <a:lnTo>
                    <a:pt x="257225" y="32524"/>
                  </a:lnTo>
                  <a:lnTo>
                    <a:pt x="257149" y="31838"/>
                  </a:lnTo>
                  <a:lnTo>
                    <a:pt x="257048" y="30937"/>
                  </a:lnTo>
                  <a:lnTo>
                    <a:pt x="256946" y="30010"/>
                  </a:lnTo>
                  <a:lnTo>
                    <a:pt x="256844" y="29121"/>
                  </a:lnTo>
                  <a:lnTo>
                    <a:pt x="256451" y="27152"/>
                  </a:lnTo>
                  <a:lnTo>
                    <a:pt x="256159" y="27152"/>
                  </a:lnTo>
                  <a:lnTo>
                    <a:pt x="253441" y="26466"/>
                  </a:lnTo>
                  <a:lnTo>
                    <a:pt x="252298" y="26466"/>
                  </a:lnTo>
                  <a:lnTo>
                    <a:pt x="241642" y="27647"/>
                  </a:lnTo>
                  <a:lnTo>
                    <a:pt x="216382" y="30010"/>
                  </a:lnTo>
                  <a:lnTo>
                    <a:pt x="209092" y="30543"/>
                  </a:lnTo>
                  <a:lnTo>
                    <a:pt x="200672" y="30937"/>
                  </a:lnTo>
                  <a:lnTo>
                    <a:pt x="136601" y="33286"/>
                  </a:lnTo>
                  <a:lnTo>
                    <a:pt x="136969" y="33286"/>
                  </a:lnTo>
                  <a:lnTo>
                    <a:pt x="126784" y="33591"/>
                  </a:lnTo>
                  <a:lnTo>
                    <a:pt x="75793" y="33591"/>
                  </a:lnTo>
                  <a:lnTo>
                    <a:pt x="55994" y="32524"/>
                  </a:lnTo>
                  <a:lnTo>
                    <a:pt x="51447" y="32524"/>
                  </a:lnTo>
                  <a:lnTo>
                    <a:pt x="49174" y="35941"/>
                  </a:lnTo>
                  <a:lnTo>
                    <a:pt x="52197" y="41998"/>
                  </a:lnTo>
                  <a:lnTo>
                    <a:pt x="55994" y="61328"/>
                  </a:lnTo>
                  <a:lnTo>
                    <a:pt x="56070" y="146240"/>
                  </a:lnTo>
                  <a:lnTo>
                    <a:pt x="56172" y="147281"/>
                  </a:lnTo>
                  <a:lnTo>
                    <a:pt x="56248" y="148120"/>
                  </a:lnTo>
                  <a:lnTo>
                    <a:pt x="56362" y="149402"/>
                  </a:lnTo>
                  <a:lnTo>
                    <a:pt x="56413" y="149847"/>
                  </a:lnTo>
                  <a:lnTo>
                    <a:pt x="56654" y="152476"/>
                  </a:lnTo>
                  <a:lnTo>
                    <a:pt x="58229" y="156718"/>
                  </a:lnTo>
                  <a:lnTo>
                    <a:pt x="61302" y="161378"/>
                  </a:lnTo>
                  <a:lnTo>
                    <a:pt x="66598" y="168960"/>
                  </a:lnTo>
                  <a:lnTo>
                    <a:pt x="220205" y="165925"/>
                  </a:lnTo>
                  <a:lnTo>
                    <a:pt x="259118" y="165925"/>
                  </a:lnTo>
                  <a:lnTo>
                    <a:pt x="261772" y="164414"/>
                  </a:lnTo>
                  <a:close/>
                </a:path>
                <a:path w="11230610" h="972184">
                  <a:moveTo>
                    <a:pt x="314833" y="274320"/>
                  </a:moveTo>
                  <a:lnTo>
                    <a:pt x="313334" y="262331"/>
                  </a:lnTo>
                  <a:lnTo>
                    <a:pt x="313270" y="261810"/>
                  </a:lnTo>
                  <a:lnTo>
                    <a:pt x="313194" y="261264"/>
                  </a:lnTo>
                  <a:lnTo>
                    <a:pt x="313105" y="260502"/>
                  </a:lnTo>
                  <a:lnTo>
                    <a:pt x="312978" y="259537"/>
                  </a:lnTo>
                  <a:lnTo>
                    <a:pt x="312928" y="259156"/>
                  </a:lnTo>
                  <a:lnTo>
                    <a:pt x="312826" y="258330"/>
                  </a:lnTo>
                  <a:lnTo>
                    <a:pt x="312737" y="257619"/>
                  </a:lnTo>
                  <a:lnTo>
                    <a:pt x="312559" y="256120"/>
                  </a:lnTo>
                  <a:lnTo>
                    <a:pt x="312178" y="254228"/>
                  </a:lnTo>
                  <a:lnTo>
                    <a:pt x="309905" y="251955"/>
                  </a:lnTo>
                  <a:lnTo>
                    <a:pt x="306108" y="252717"/>
                  </a:lnTo>
                  <a:lnTo>
                    <a:pt x="299212" y="253834"/>
                  </a:lnTo>
                  <a:lnTo>
                    <a:pt x="260832" y="257619"/>
                  </a:lnTo>
                  <a:lnTo>
                    <a:pt x="198958" y="260985"/>
                  </a:lnTo>
                  <a:lnTo>
                    <a:pt x="190157" y="261264"/>
                  </a:lnTo>
                  <a:lnTo>
                    <a:pt x="190703" y="261264"/>
                  </a:lnTo>
                  <a:lnTo>
                    <a:pt x="170446" y="261810"/>
                  </a:lnTo>
                  <a:lnTo>
                    <a:pt x="170548" y="251955"/>
                  </a:lnTo>
                  <a:lnTo>
                    <a:pt x="170815" y="228079"/>
                  </a:lnTo>
                  <a:lnTo>
                    <a:pt x="170891" y="216420"/>
                  </a:lnTo>
                  <a:lnTo>
                    <a:pt x="171577" y="200037"/>
                  </a:lnTo>
                  <a:lnTo>
                    <a:pt x="172339" y="190182"/>
                  </a:lnTo>
                  <a:lnTo>
                    <a:pt x="172339" y="186397"/>
                  </a:lnTo>
                  <a:lnTo>
                    <a:pt x="143154" y="186397"/>
                  </a:lnTo>
                  <a:lnTo>
                    <a:pt x="146189" y="193967"/>
                  </a:lnTo>
                  <a:lnTo>
                    <a:pt x="147320" y="204965"/>
                  </a:lnTo>
                  <a:lnTo>
                    <a:pt x="147980" y="211543"/>
                  </a:lnTo>
                  <a:lnTo>
                    <a:pt x="148323" y="216420"/>
                  </a:lnTo>
                  <a:lnTo>
                    <a:pt x="148437" y="222021"/>
                  </a:lnTo>
                  <a:lnTo>
                    <a:pt x="148463" y="262191"/>
                  </a:lnTo>
                  <a:lnTo>
                    <a:pt x="143459" y="262331"/>
                  </a:lnTo>
                  <a:lnTo>
                    <a:pt x="57658" y="262331"/>
                  </a:lnTo>
                  <a:lnTo>
                    <a:pt x="28041" y="261645"/>
                  </a:lnTo>
                  <a:lnTo>
                    <a:pt x="19037" y="261264"/>
                  </a:lnTo>
                  <a:lnTo>
                    <a:pt x="12026" y="260642"/>
                  </a:lnTo>
                  <a:lnTo>
                    <a:pt x="3314" y="259537"/>
                  </a:lnTo>
                  <a:lnTo>
                    <a:pt x="1422" y="259156"/>
                  </a:lnTo>
                  <a:lnTo>
                    <a:pt x="0" y="261645"/>
                  </a:lnTo>
                  <a:lnTo>
                    <a:pt x="88" y="262191"/>
                  </a:lnTo>
                  <a:lnTo>
                    <a:pt x="165" y="262331"/>
                  </a:lnTo>
                  <a:lnTo>
                    <a:pt x="279" y="262572"/>
                  </a:lnTo>
                  <a:lnTo>
                    <a:pt x="1803" y="269011"/>
                  </a:lnTo>
                  <a:lnTo>
                    <a:pt x="4076" y="277723"/>
                  </a:lnTo>
                  <a:lnTo>
                    <a:pt x="5715" y="282270"/>
                  </a:lnTo>
                  <a:lnTo>
                    <a:pt x="6350" y="284162"/>
                  </a:lnTo>
                  <a:lnTo>
                    <a:pt x="9372" y="286435"/>
                  </a:lnTo>
                  <a:lnTo>
                    <a:pt x="13550" y="286067"/>
                  </a:lnTo>
                  <a:lnTo>
                    <a:pt x="26365" y="284721"/>
                  </a:lnTo>
                  <a:lnTo>
                    <a:pt x="36525" y="283883"/>
                  </a:lnTo>
                  <a:lnTo>
                    <a:pt x="49301" y="283184"/>
                  </a:lnTo>
                  <a:lnTo>
                    <a:pt x="106400" y="280822"/>
                  </a:lnTo>
                  <a:lnTo>
                    <a:pt x="177317" y="279234"/>
                  </a:lnTo>
                  <a:lnTo>
                    <a:pt x="194310" y="278980"/>
                  </a:lnTo>
                  <a:lnTo>
                    <a:pt x="298450" y="278980"/>
                  </a:lnTo>
                  <a:lnTo>
                    <a:pt x="307632" y="279234"/>
                  </a:lnTo>
                  <a:lnTo>
                    <a:pt x="312559" y="279234"/>
                  </a:lnTo>
                  <a:lnTo>
                    <a:pt x="312750" y="278980"/>
                  </a:lnTo>
                  <a:lnTo>
                    <a:pt x="314833" y="276212"/>
                  </a:lnTo>
                  <a:lnTo>
                    <a:pt x="314833" y="274320"/>
                  </a:lnTo>
                  <a:close/>
                </a:path>
                <a:path w="11230610" h="972184">
                  <a:moveTo>
                    <a:pt x="533679" y="211404"/>
                  </a:moveTo>
                  <a:lnTo>
                    <a:pt x="532168" y="206095"/>
                  </a:lnTo>
                  <a:lnTo>
                    <a:pt x="532053" y="205943"/>
                  </a:lnTo>
                  <a:lnTo>
                    <a:pt x="530656" y="204203"/>
                  </a:lnTo>
                  <a:lnTo>
                    <a:pt x="526859" y="199275"/>
                  </a:lnTo>
                  <a:lnTo>
                    <a:pt x="488276" y="160616"/>
                  </a:lnTo>
                  <a:lnTo>
                    <a:pt x="457390" y="131724"/>
                  </a:lnTo>
                  <a:lnTo>
                    <a:pt x="446138" y="121589"/>
                  </a:lnTo>
                  <a:lnTo>
                    <a:pt x="451065" y="111353"/>
                  </a:lnTo>
                  <a:lnTo>
                    <a:pt x="458647" y="93167"/>
                  </a:lnTo>
                  <a:lnTo>
                    <a:pt x="461683" y="85585"/>
                  </a:lnTo>
                  <a:lnTo>
                    <a:pt x="463956" y="79146"/>
                  </a:lnTo>
                  <a:lnTo>
                    <a:pt x="470014" y="61328"/>
                  </a:lnTo>
                  <a:lnTo>
                    <a:pt x="476084" y="43903"/>
                  </a:lnTo>
                  <a:lnTo>
                    <a:pt x="477596" y="38595"/>
                  </a:lnTo>
                  <a:lnTo>
                    <a:pt x="477989" y="34683"/>
                  </a:lnTo>
                  <a:lnTo>
                    <a:pt x="477380" y="34683"/>
                  </a:lnTo>
                  <a:lnTo>
                    <a:pt x="476084" y="34429"/>
                  </a:lnTo>
                  <a:lnTo>
                    <a:pt x="449935" y="27978"/>
                  </a:lnTo>
                  <a:lnTo>
                    <a:pt x="448792" y="27228"/>
                  </a:lnTo>
                  <a:lnTo>
                    <a:pt x="446519" y="29121"/>
                  </a:lnTo>
                  <a:lnTo>
                    <a:pt x="446519" y="38595"/>
                  </a:lnTo>
                  <a:lnTo>
                    <a:pt x="441210" y="65874"/>
                  </a:lnTo>
                  <a:lnTo>
                    <a:pt x="424891" y="112687"/>
                  </a:lnTo>
                  <a:lnTo>
                    <a:pt x="402132" y="154724"/>
                  </a:lnTo>
                  <a:lnTo>
                    <a:pt x="370522" y="194411"/>
                  </a:lnTo>
                  <a:lnTo>
                    <a:pt x="335864" y="223913"/>
                  </a:lnTo>
                  <a:lnTo>
                    <a:pt x="335483" y="224294"/>
                  </a:lnTo>
                  <a:lnTo>
                    <a:pt x="332828" y="226187"/>
                  </a:lnTo>
                  <a:lnTo>
                    <a:pt x="334340" y="227698"/>
                  </a:lnTo>
                  <a:lnTo>
                    <a:pt x="344576" y="236423"/>
                  </a:lnTo>
                  <a:lnTo>
                    <a:pt x="348373" y="239445"/>
                  </a:lnTo>
                  <a:lnTo>
                    <a:pt x="354431" y="237553"/>
                  </a:lnTo>
                  <a:lnTo>
                    <a:pt x="383984" y="212915"/>
                  </a:lnTo>
                  <a:lnTo>
                    <a:pt x="416433" y="172262"/>
                  </a:lnTo>
                  <a:lnTo>
                    <a:pt x="437807" y="137883"/>
                  </a:lnTo>
                  <a:lnTo>
                    <a:pt x="445046" y="144487"/>
                  </a:lnTo>
                  <a:lnTo>
                    <a:pt x="472859" y="173951"/>
                  </a:lnTo>
                  <a:lnTo>
                    <a:pt x="498983" y="206095"/>
                  </a:lnTo>
                  <a:lnTo>
                    <a:pt x="512089" y="228079"/>
                  </a:lnTo>
                  <a:lnTo>
                    <a:pt x="514731" y="226568"/>
                  </a:lnTo>
                  <a:lnTo>
                    <a:pt x="524967" y="219748"/>
                  </a:lnTo>
                  <a:lnTo>
                    <a:pt x="531406" y="214058"/>
                  </a:lnTo>
                  <a:lnTo>
                    <a:pt x="533679" y="211404"/>
                  </a:lnTo>
                  <a:close/>
                </a:path>
                <a:path w="11230610" h="972184">
                  <a:moveTo>
                    <a:pt x="612127" y="2971"/>
                  </a:moveTo>
                  <a:lnTo>
                    <a:pt x="609473" y="2971"/>
                  </a:lnTo>
                  <a:lnTo>
                    <a:pt x="587883" y="2209"/>
                  </a:lnTo>
                  <a:lnTo>
                    <a:pt x="584085" y="2209"/>
                  </a:lnTo>
                  <a:lnTo>
                    <a:pt x="582193" y="4102"/>
                  </a:lnTo>
                  <a:lnTo>
                    <a:pt x="582955" y="6007"/>
                  </a:lnTo>
                  <a:lnTo>
                    <a:pt x="584847" y="9791"/>
                  </a:lnTo>
                  <a:lnTo>
                    <a:pt x="586346" y="29451"/>
                  </a:lnTo>
                  <a:lnTo>
                    <a:pt x="586613" y="34429"/>
                  </a:lnTo>
                  <a:lnTo>
                    <a:pt x="586727" y="93167"/>
                  </a:lnTo>
                  <a:lnTo>
                    <a:pt x="586740" y="103771"/>
                  </a:lnTo>
                  <a:lnTo>
                    <a:pt x="580555" y="104152"/>
                  </a:lnTo>
                  <a:lnTo>
                    <a:pt x="573836" y="104508"/>
                  </a:lnTo>
                  <a:lnTo>
                    <a:pt x="549198" y="105435"/>
                  </a:lnTo>
                  <a:lnTo>
                    <a:pt x="525538" y="105435"/>
                  </a:lnTo>
                  <a:lnTo>
                    <a:pt x="515874" y="105295"/>
                  </a:lnTo>
                  <a:lnTo>
                    <a:pt x="509689" y="104508"/>
                  </a:lnTo>
                  <a:lnTo>
                    <a:pt x="507911" y="104152"/>
                  </a:lnTo>
                  <a:lnTo>
                    <a:pt x="507796" y="104508"/>
                  </a:lnTo>
                  <a:lnTo>
                    <a:pt x="507707" y="104762"/>
                  </a:lnTo>
                  <a:lnTo>
                    <a:pt x="507161" y="106426"/>
                  </a:lnTo>
                  <a:lnTo>
                    <a:pt x="507161" y="107188"/>
                  </a:lnTo>
                  <a:lnTo>
                    <a:pt x="510184" y="125006"/>
                  </a:lnTo>
                  <a:lnTo>
                    <a:pt x="510311" y="125374"/>
                  </a:lnTo>
                  <a:lnTo>
                    <a:pt x="510946" y="127279"/>
                  </a:lnTo>
                  <a:lnTo>
                    <a:pt x="513600" y="129552"/>
                  </a:lnTo>
                  <a:lnTo>
                    <a:pt x="517766" y="128790"/>
                  </a:lnTo>
                  <a:lnTo>
                    <a:pt x="526859" y="127647"/>
                  </a:lnTo>
                  <a:lnTo>
                    <a:pt x="547700" y="125374"/>
                  </a:lnTo>
                  <a:lnTo>
                    <a:pt x="556806" y="124625"/>
                  </a:lnTo>
                  <a:lnTo>
                    <a:pt x="562864" y="123863"/>
                  </a:lnTo>
                  <a:lnTo>
                    <a:pt x="579539" y="123482"/>
                  </a:lnTo>
                  <a:lnTo>
                    <a:pt x="586740" y="123101"/>
                  </a:lnTo>
                  <a:lnTo>
                    <a:pt x="586740" y="324332"/>
                  </a:lnTo>
                  <a:lnTo>
                    <a:pt x="588251" y="324332"/>
                  </a:lnTo>
                  <a:lnTo>
                    <a:pt x="607580" y="323202"/>
                  </a:lnTo>
                  <a:lnTo>
                    <a:pt x="609473" y="322821"/>
                  </a:lnTo>
                  <a:lnTo>
                    <a:pt x="610616" y="320548"/>
                  </a:lnTo>
                  <a:lnTo>
                    <a:pt x="610616" y="123101"/>
                  </a:lnTo>
                  <a:lnTo>
                    <a:pt x="610616" y="105435"/>
                  </a:lnTo>
                  <a:lnTo>
                    <a:pt x="610730" y="34683"/>
                  </a:lnTo>
                  <a:lnTo>
                    <a:pt x="612127" y="6007"/>
                  </a:lnTo>
                  <a:lnTo>
                    <a:pt x="612127" y="2971"/>
                  </a:lnTo>
                  <a:close/>
                </a:path>
                <a:path w="11230610" h="972184">
                  <a:moveTo>
                    <a:pt x="985558" y="162902"/>
                  </a:moveTo>
                  <a:lnTo>
                    <a:pt x="983665" y="157975"/>
                  </a:lnTo>
                  <a:lnTo>
                    <a:pt x="982141" y="156832"/>
                  </a:lnTo>
                  <a:lnTo>
                    <a:pt x="977976" y="152666"/>
                  </a:lnTo>
                  <a:lnTo>
                    <a:pt x="935812" y="118884"/>
                  </a:lnTo>
                  <a:lnTo>
                    <a:pt x="899147" y="91274"/>
                  </a:lnTo>
                  <a:lnTo>
                    <a:pt x="902182" y="85966"/>
                  </a:lnTo>
                  <a:lnTo>
                    <a:pt x="907110" y="75730"/>
                  </a:lnTo>
                  <a:lnTo>
                    <a:pt x="912799" y="62090"/>
                  </a:lnTo>
                  <a:lnTo>
                    <a:pt x="921512" y="37833"/>
                  </a:lnTo>
                  <a:lnTo>
                    <a:pt x="924166" y="30251"/>
                  </a:lnTo>
                  <a:lnTo>
                    <a:pt x="925296" y="27228"/>
                  </a:lnTo>
                  <a:lnTo>
                    <a:pt x="894219" y="18503"/>
                  </a:lnTo>
                  <a:lnTo>
                    <a:pt x="894168" y="27228"/>
                  </a:lnTo>
                  <a:lnTo>
                    <a:pt x="891946" y="42760"/>
                  </a:lnTo>
                  <a:lnTo>
                    <a:pt x="887399" y="59817"/>
                  </a:lnTo>
                  <a:lnTo>
                    <a:pt x="884377" y="66255"/>
                  </a:lnTo>
                  <a:lnTo>
                    <a:pt x="879983" y="78663"/>
                  </a:lnTo>
                  <a:lnTo>
                    <a:pt x="853541" y="122999"/>
                  </a:lnTo>
                  <a:lnTo>
                    <a:pt x="828471" y="152476"/>
                  </a:lnTo>
                  <a:lnTo>
                    <a:pt x="788111" y="186766"/>
                  </a:lnTo>
                  <a:lnTo>
                    <a:pt x="787730" y="187147"/>
                  </a:lnTo>
                  <a:lnTo>
                    <a:pt x="785075" y="189052"/>
                  </a:lnTo>
                  <a:lnTo>
                    <a:pt x="786599" y="190563"/>
                  </a:lnTo>
                  <a:lnTo>
                    <a:pt x="796074" y="198894"/>
                  </a:lnTo>
                  <a:lnTo>
                    <a:pt x="799858" y="201930"/>
                  </a:lnTo>
                  <a:lnTo>
                    <a:pt x="805929" y="199656"/>
                  </a:lnTo>
                  <a:lnTo>
                    <a:pt x="807821" y="198145"/>
                  </a:lnTo>
                  <a:lnTo>
                    <a:pt x="825436" y="184619"/>
                  </a:lnTo>
                  <a:lnTo>
                    <a:pt x="857846" y="151523"/>
                  </a:lnTo>
                  <a:lnTo>
                    <a:pt x="883158" y="118884"/>
                  </a:lnTo>
                  <a:lnTo>
                    <a:pt x="890816" y="106426"/>
                  </a:lnTo>
                  <a:lnTo>
                    <a:pt x="898271" y="112115"/>
                  </a:lnTo>
                  <a:lnTo>
                    <a:pt x="932268" y="142786"/>
                  </a:lnTo>
                  <a:lnTo>
                    <a:pt x="960412" y="173291"/>
                  </a:lnTo>
                  <a:lnTo>
                    <a:pt x="965847" y="181851"/>
                  </a:lnTo>
                  <a:lnTo>
                    <a:pt x="968883" y="179946"/>
                  </a:lnTo>
                  <a:lnTo>
                    <a:pt x="971156" y="177673"/>
                  </a:lnTo>
                  <a:lnTo>
                    <a:pt x="982141" y="167817"/>
                  </a:lnTo>
                  <a:lnTo>
                    <a:pt x="983665" y="165544"/>
                  </a:lnTo>
                  <a:lnTo>
                    <a:pt x="985558" y="162902"/>
                  </a:lnTo>
                  <a:close/>
                </a:path>
                <a:path w="11230610" h="972184">
                  <a:moveTo>
                    <a:pt x="1051382" y="272808"/>
                  </a:moveTo>
                  <a:lnTo>
                    <a:pt x="1031189" y="238315"/>
                  </a:lnTo>
                  <a:lnTo>
                    <a:pt x="1028573" y="235800"/>
                  </a:lnTo>
                  <a:lnTo>
                    <a:pt x="1026401" y="234594"/>
                  </a:lnTo>
                  <a:lnTo>
                    <a:pt x="1026401" y="275844"/>
                  </a:lnTo>
                  <a:lnTo>
                    <a:pt x="1026350" y="278168"/>
                  </a:lnTo>
                  <a:lnTo>
                    <a:pt x="1026109" y="284924"/>
                  </a:lnTo>
                  <a:lnTo>
                    <a:pt x="1026007" y="286816"/>
                  </a:lnTo>
                  <a:lnTo>
                    <a:pt x="1025410" y="298475"/>
                  </a:lnTo>
                  <a:lnTo>
                    <a:pt x="998956" y="327190"/>
                  </a:lnTo>
                  <a:lnTo>
                    <a:pt x="983043" y="332346"/>
                  </a:lnTo>
                  <a:lnTo>
                    <a:pt x="984415" y="332346"/>
                  </a:lnTo>
                  <a:lnTo>
                    <a:pt x="970495" y="332968"/>
                  </a:lnTo>
                  <a:lnTo>
                    <a:pt x="959091" y="332968"/>
                  </a:lnTo>
                  <a:lnTo>
                    <a:pt x="922985" y="317373"/>
                  </a:lnTo>
                  <a:lnTo>
                    <a:pt x="910640" y="294932"/>
                  </a:lnTo>
                  <a:lnTo>
                    <a:pt x="910640" y="278168"/>
                  </a:lnTo>
                  <a:lnTo>
                    <a:pt x="939698" y="244944"/>
                  </a:lnTo>
                  <a:lnTo>
                    <a:pt x="968883" y="238315"/>
                  </a:lnTo>
                  <a:lnTo>
                    <a:pt x="977607" y="238315"/>
                  </a:lnTo>
                  <a:lnTo>
                    <a:pt x="1014399" y="253530"/>
                  </a:lnTo>
                  <a:lnTo>
                    <a:pt x="1026401" y="275844"/>
                  </a:lnTo>
                  <a:lnTo>
                    <a:pt x="1026401" y="234594"/>
                  </a:lnTo>
                  <a:lnTo>
                    <a:pt x="982700" y="220230"/>
                  </a:lnTo>
                  <a:lnTo>
                    <a:pt x="956246" y="220230"/>
                  </a:lnTo>
                  <a:lnTo>
                    <a:pt x="916825" y="234416"/>
                  </a:lnTo>
                  <a:lnTo>
                    <a:pt x="887691" y="268681"/>
                  </a:lnTo>
                  <a:lnTo>
                    <a:pt x="886447" y="275844"/>
                  </a:lnTo>
                  <a:lnTo>
                    <a:pt x="886472" y="298475"/>
                  </a:lnTo>
                  <a:lnTo>
                    <a:pt x="908100" y="334924"/>
                  </a:lnTo>
                  <a:lnTo>
                    <a:pt x="944486" y="351675"/>
                  </a:lnTo>
                  <a:lnTo>
                    <a:pt x="944321" y="351675"/>
                  </a:lnTo>
                  <a:lnTo>
                    <a:pt x="953630" y="352628"/>
                  </a:lnTo>
                  <a:lnTo>
                    <a:pt x="953338" y="352628"/>
                  </a:lnTo>
                  <a:lnTo>
                    <a:pt x="967740" y="352755"/>
                  </a:lnTo>
                  <a:lnTo>
                    <a:pt x="1009624" y="344043"/>
                  </a:lnTo>
                  <a:lnTo>
                    <a:pt x="1039558" y="320167"/>
                  </a:lnTo>
                  <a:lnTo>
                    <a:pt x="1051128" y="284924"/>
                  </a:lnTo>
                  <a:lnTo>
                    <a:pt x="1051382" y="272808"/>
                  </a:lnTo>
                  <a:close/>
                </a:path>
                <a:path w="11230610" h="972184">
                  <a:moveTo>
                    <a:pt x="1113650" y="120446"/>
                  </a:moveTo>
                  <a:lnTo>
                    <a:pt x="1113269" y="115519"/>
                  </a:lnTo>
                  <a:lnTo>
                    <a:pt x="1112888" y="105676"/>
                  </a:lnTo>
                  <a:lnTo>
                    <a:pt x="1112596" y="103771"/>
                  </a:lnTo>
                  <a:lnTo>
                    <a:pt x="1111758" y="98094"/>
                  </a:lnTo>
                  <a:lnTo>
                    <a:pt x="1108341" y="98475"/>
                  </a:lnTo>
                  <a:lnTo>
                    <a:pt x="1103033" y="99987"/>
                  </a:lnTo>
                  <a:lnTo>
                    <a:pt x="1082192" y="102260"/>
                  </a:lnTo>
                  <a:lnTo>
                    <a:pt x="1057935" y="103771"/>
                  </a:lnTo>
                  <a:lnTo>
                    <a:pt x="1047711" y="103771"/>
                  </a:lnTo>
                  <a:lnTo>
                    <a:pt x="1047813" y="34328"/>
                  </a:lnTo>
                  <a:lnTo>
                    <a:pt x="1047915" y="29159"/>
                  </a:lnTo>
                  <a:lnTo>
                    <a:pt x="1048080" y="19646"/>
                  </a:lnTo>
                  <a:lnTo>
                    <a:pt x="1049197" y="6007"/>
                  </a:lnTo>
                  <a:lnTo>
                    <a:pt x="1049223" y="2590"/>
                  </a:lnTo>
                  <a:lnTo>
                    <a:pt x="1047330" y="2590"/>
                  </a:lnTo>
                  <a:lnTo>
                    <a:pt x="1041260" y="2209"/>
                  </a:lnTo>
                  <a:lnTo>
                    <a:pt x="1021181" y="2209"/>
                  </a:lnTo>
                  <a:lnTo>
                    <a:pt x="1019289" y="4102"/>
                  </a:lnTo>
                  <a:lnTo>
                    <a:pt x="1020038" y="6007"/>
                  </a:lnTo>
                  <a:lnTo>
                    <a:pt x="1021943" y="9791"/>
                  </a:lnTo>
                  <a:lnTo>
                    <a:pt x="1023429" y="29159"/>
                  </a:lnTo>
                  <a:lnTo>
                    <a:pt x="1023708" y="34328"/>
                  </a:lnTo>
                  <a:lnTo>
                    <a:pt x="1023835" y="214820"/>
                  </a:lnTo>
                  <a:lnTo>
                    <a:pt x="1025347" y="214820"/>
                  </a:lnTo>
                  <a:lnTo>
                    <a:pt x="1044676" y="213677"/>
                  </a:lnTo>
                  <a:lnTo>
                    <a:pt x="1046568" y="213296"/>
                  </a:lnTo>
                  <a:lnTo>
                    <a:pt x="1047711" y="211023"/>
                  </a:lnTo>
                  <a:lnTo>
                    <a:pt x="1047711" y="124244"/>
                  </a:lnTo>
                  <a:lnTo>
                    <a:pt x="1058316" y="123482"/>
                  </a:lnTo>
                  <a:lnTo>
                    <a:pt x="1082954" y="123482"/>
                  </a:lnTo>
                  <a:lnTo>
                    <a:pt x="1104938" y="123863"/>
                  </a:lnTo>
                  <a:lnTo>
                    <a:pt x="1110234" y="124625"/>
                  </a:lnTo>
                  <a:lnTo>
                    <a:pt x="1113650" y="124625"/>
                  </a:lnTo>
                  <a:lnTo>
                    <a:pt x="1113650" y="123482"/>
                  </a:lnTo>
                  <a:lnTo>
                    <a:pt x="1113650" y="120446"/>
                  </a:lnTo>
                  <a:close/>
                </a:path>
                <a:path w="11230610" h="972184">
                  <a:moveTo>
                    <a:pt x="1307109" y="207238"/>
                  </a:moveTo>
                  <a:lnTo>
                    <a:pt x="1305217" y="201930"/>
                  </a:lnTo>
                  <a:lnTo>
                    <a:pt x="1304086" y="200799"/>
                  </a:lnTo>
                  <a:lnTo>
                    <a:pt x="1299159" y="194729"/>
                  </a:lnTo>
                  <a:lnTo>
                    <a:pt x="1267777" y="164592"/>
                  </a:lnTo>
                  <a:lnTo>
                    <a:pt x="1237234" y="136626"/>
                  </a:lnTo>
                  <a:lnTo>
                    <a:pt x="1228661" y="129171"/>
                  </a:lnTo>
                  <a:lnTo>
                    <a:pt x="1232903" y="120878"/>
                  </a:lnTo>
                  <a:lnTo>
                    <a:pt x="1247241" y="84455"/>
                  </a:lnTo>
                  <a:lnTo>
                    <a:pt x="1259357" y="43903"/>
                  </a:lnTo>
                  <a:lnTo>
                    <a:pt x="1259738" y="40106"/>
                  </a:lnTo>
                  <a:lnTo>
                    <a:pt x="1257465" y="39725"/>
                  </a:lnTo>
                  <a:lnTo>
                    <a:pt x="1232839" y="33667"/>
                  </a:lnTo>
                  <a:lnTo>
                    <a:pt x="1229423" y="32905"/>
                  </a:lnTo>
                  <a:lnTo>
                    <a:pt x="1229423" y="44653"/>
                  </a:lnTo>
                  <a:lnTo>
                    <a:pt x="1225638" y="69291"/>
                  </a:lnTo>
                  <a:lnTo>
                    <a:pt x="1222603" y="80657"/>
                  </a:lnTo>
                  <a:lnTo>
                    <a:pt x="1220050" y="90601"/>
                  </a:lnTo>
                  <a:lnTo>
                    <a:pt x="1217815" y="97624"/>
                  </a:lnTo>
                  <a:lnTo>
                    <a:pt x="1199819" y="135178"/>
                  </a:lnTo>
                  <a:lnTo>
                    <a:pt x="1174965" y="172059"/>
                  </a:lnTo>
                  <a:lnTo>
                    <a:pt x="1145984" y="203949"/>
                  </a:lnTo>
                  <a:lnTo>
                    <a:pt x="1130896" y="215569"/>
                  </a:lnTo>
                  <a:lnTo>
                    <a:pt x="1130579" y="215887"/>
                  </a:lnTo>
                  <a:lnTo>
                    <a:pt x="1127861" y="217843"/>
                  </a:lnTo>
                  <a:lnTo>
                    <a:pt x="1129372" y="219367"/>
                  </a:lnTo>
                  <a:lnTo>
                    <a:pt x="1138097" y="227317"/>
                  </a:lnTo>
                  <a:lnTo>
                    <a:pt x="1141882" y="230352"/>
                  </a:lnTo>
                  <a:lnTo>
                    <a:pt x="1147940" y="228841"/>
                  </a:lnTo>
                  <a:lnTo>
                    <a:pt x="1149845" y="226949"/>
                  </a:lnTo>
                  <a:lnTo>
                    <a:pt x="1164348" y="214566"/>
                  </a:lnTo>
                  <a:lnTo>
                    <a:pt x="1191526" y="184873"/>
                  </a:lnTo>
                  <a:lnTo>
                    <a:pt x="1219949" y="144322"/>
                  </a:lnTo>
                  <a:lnTo>
                    <a:pt x="1226947" y="150685"/>
                  </a:lnTo>
                  <a:lnTo>
                    <a:pt x="1257604" y="183692"/>
                  </a:lnTo>
                  <a:lnTo>
                    <a:pt x="1282268" y="215887"/>
                  </a:lnTo>
                  <a:lnTo>
                    <a:pt x="1285506" y="222021"/>
                  </a:lnTo>
                  <a:lnTo>
                    <a:pt x="1287411" y="224663"/>
                  </a:lnTo>
                  <a:lnTo>
                    <a:pt x="1289304" y="222770"/>
                  </a:lnTo>
                  <a:lnTo>
                    <a:pt x="1293469" y="220116"/>
                  </a:lnTo>
                  <a:lnTo>
                    <a:pt x="1301051" y="213296"/>
                  </a:lnTo>
                  <a:lnTo>
                    <a:pt x="1304455" y="209511"/>
                  </a:lnTo>
                  <a:lnTo>
                    <a:pt x="1307109" y="207238"/>
                  </a:lnTo>
                  <a:close/>
                </a:path>
                <a:path w="11230610" h="972184">
                  <a:moveTo>
                    <a:pt x="1357134" y="13208"/>
                  </a:moveTo>
                  <a:lnTo>
                    <a:pt x="1355242" y="12446"/>
                  </a:lnTo>
                  <a:lnTo>
                    <a:pt x="1332877" y="12065"/>
                  </a:lnTo>
                  <a:lnTo>
                    <a:pt x="1331366" y="12065"/>
                  </a:lnTo>
                  <a:lnTo>
                    <a:pt x="1329474" y="13957"/>
                  </a:lnTo>
                  <a:lnTo>
                    <a:pt x="1330236" y="15862"/>
                  </a:lnTo>
                  <a:lnTo>
                    <a:pt x="1332128" y="19646"/>
                  </a:lnTo>
                  <a:lnTo>
                    <a:pt x="1333322" y="39014"/>
                  </a:lnTo>
                  <a:lnTo>
                    <a:pt x="1333373" y="40106"/>
                  </a:lnTo>
                  <a:lnTo>
                    <a:pt x="1333538" y="43903"/>
                  </a:lnTo>
                  <a:lnTo>
                    <a:pt x="1333639" y="109461"/>
                  </a:lnTo>
                  <a:lnTo>
                    <a:pt x="1298981" y="110566"/>
                  </a:lnTo>
                  <a:lnTo>
                    <a:pt x="1297216" y="110566"/>
                  </a:lnTo>
                  <a:lnTo>
                    <a:pt x="1277556" y="109842"/>
                  </a:lnTo>
                  <a:lnTo>
                    <a:pt x="1271866" y="109080"/>
                  </a:lnTo>
                  <a:lnTo>
                    <a:pt x="1269974" y="108699"/>
                  </a:lnTo>
                  <a:lnTo>
                    <a:pt x="1269847" y="109080"/>
                  </a:lnTo>
                  <a:lnTo>
                    <a:pt x="1269720" y="109461"/>
                  </a:lnTo>
                  <a:lnTo>
                    <a:pt x="1269593" y="109842"/>
                  </a:lnTo>
                  <a:lnTo>
                    <a:pt x="1269212" y="110972"/>
                  </a:lnTo>
                  <a:lnTo>
                    <a:pt x="1269212" y="111734"/>
                  </a:lnTo>
                  <a:lnTo>
                    <a:pt x="1272222" y="127533"/>
                  </a:lnTo>
                  <a:lnTo>
                    <a:pt x="1272247" y="128028"/>
                  </a:lnTo>
                  <a:lnTo>
                    <a:pt x="1272628" y="128409"/>
                  </a:lnTo>
                  <a:lnTo>
                    <a:pt x="1272705" y="128790"/>
                  </a:lnTo>
                  <a:lnTo>
                    <a:pt x="1272781" y="129171"/>
                  </a:lnTo>
                  <a:lnTo>
                    <a:pt x="1273009" y="130302"/>
                  </a:lnTo>
                  <a:lnTo>
                    <a:pt x="1274902" y="131826"/>
                  </a:lnTo>
                  <a:lnTo>
                    <a:pt x="1279067" y="131445"/>
                  </a:lnTo>
                  <a:lnTo>
                    <a:pt x="1313180" y="128790"/>
                  </a:lnTo>
                  <a:lnTo>
                    <a:pt x="1333639" y="128028"/>
                  </a:lnTo>
                  <a:lnTo>
                    <a:pt x="1333639" y="314490"/>
                  </a:lnTo>
                  <a:lnTo>
                    <a:pt x="1336675" y="314490"/>
                  </a:lnTo>
                  <a:lnTo>
                    <a:pt x="1344256" y="313728"/>
                  </a:lnTo>
                  <a:lnTo>
                    <a:pt x="1352207" y="313347"/>
                  </a:lnTo>
                  <a:lnTo>
                    <a:pt x="1353350" y="313347"/>
                  </a:lnTo>
                  <a:lnTo>
                    <a:pt x="1355242" y="312966"/>
                  </a:lnTo>
                  <a:lnTo>
                    <a:pt x="1356385" y="310692"/>
                  </a:lnTo>
                  <a:lnTo>
                    <a:pt x="1356385" y="128028"/>
                  </a:lnTo>
                  <a:lnTo>
                    <a:pt x="1356385" y="110566"/>
                  </a:lnTo>
                  <a:lnTo>
                    <a:pt x="1356385" y="26466"/>
                  </a:lnTo>
                  <a:lnTo>
                    <a:pt x="1357109" y="15862"/>
                  </a:lnTo>
                  <a:lnTo>
                    <a:pt x="1357134" y="13208"/>
                  </a:lnTo>
                  <a:close/>
                </a:path>
                <a:path w="11230610" h="972184">
                  <a:moveTo>
                    <a:pt x="1418526" y="3352"/>
                  </a:moveTo>
                  <a:lnTo>
                    <a:pt x="1416634" y="2590"/>
                  </a:lnTo>
                  <a:lnTo>
                    <a:pt x="1394282" y="2209"/>
                  </a:lnTo>
                  <a:lnTo>
                    <a:pt x="1392758" y="2209"/>
                  </a:lnTo>
                  <a:lnTo>
                    <a:pt x="1390865" y="4102"/>
                  </a:lnTo>
                  <a:lnTo>
                    <a:pt x="1391627" y="6007"/>
                  </a:lnTo>
                  <a:lnTo>
                    <a:pt x="1393520" y="9791"/>
                  </a:lnTo>
                  <a:lnTo>
                    <a:pt x="1394421" y="29159"/>
                  </a:lnTo>
                  <a:lnTo>
                    <a:pt x="1394587" y="34328"/>
                  </a:lnTo>
                  <a:lnTo>
                    <a:pt x="1394650" y="324332"/>
                  </a:lnTo>
                  <a:lnTo>
                    <a:pt x="1397685" y="324332"/>
                  </a:lnTo>
                  <a:lnTo>
                    <a:pt x="1405267" y="323583"/>
                  </a:lnTo>
                  <a:lnTo>
                    <a:pt x="1413230" y="323202"/>
                  </a:lnTo>
                  <a:lnTo>
                    <a:pt x="1414360" y="323202"/>
                  </a:lnTo>
                  <a:lnTo>
                    <a:pt x="1416253" y="322821"/>
                  </a:lnTo>
                  <a:lnTo>
                    <a:pt x="1417396" y="320548"/>
                  </a:lnTo>
                  <a:lnTo>
                    <a:pt x="1417523" y="29159"/>
                  </a:lnTo>
                  <a:lnTo>
                    <a:pt x="1417777" y="16992"/>
                  </a:lnTo>
                  <a:lnTo>
                    <a:pt x="1418501" y="6007"/>
                  </a:lnTo>
                  <a:lnTo>
                    <a:pt x="1418526" y="3352"/>
                  </a:lnTo>
                  <a:close/>
                </a:path>
                <a:path w="11230610" h="972184">
                  <a:moveTo>
                    <a:pt x="1647621" y="63601"/>
                  </a:moveTo>
                  <a:lnTo>
                    <a:pt x="1647545" y="63233"/>
                  </a:lnTo>
                  <a:lnTo>
                    <a:pt x="1646859" y="59436"/>
                  </a:lnTo>
                  <a:lnTo>
                    <a:pt x="1646478" y="55270"/>
                  </a:lnTo>
                  <a:lnTo>
                    <a:pt x="1645348" y="47612"/>
                  </a:lnTo>
                  <a:lnTo>
                    <a:pt x="1645297" y="47231"/>
                  </a:lnTo>
                  <a:lnTo>
                    <a:pt x="1645183" y="46469"/>
                  </a:lnTo>
                  <a:lnTo>
                    <a:pt x="1644967" y="45034"/>
                  </a:lnTo>
                  <a:lnTo>
                    <a:pt x="1644205" y="42379"/>
                  </a:lnTo>
                  <a:lnTo>
                    <a:pt x="1644116" y="41948"/>
                  </a:lnTo>
                  <a:lnTo>
                    <a:pt x="1643824" y="40487"/>
                  </a:lnTo>
                  <a:lnTo>
                    <a:pt x="1640801" y="39357"/>
                  </a:lnTo>
                  <a:lnTo>
                    <a:pt x="1639658" y="39725"/>
                  </a:lnTo>
                  <a:lnTo>
                    <a:pt x="1633029" y="40640"/>
                  </a:lnTo>
                  <a:lnTo>
                    <a:pt x="1627835" y="41275"/>
                  </a:lnTo>
                  <a:lnTo>
                    <a:pt x="1600530" y="43954"/>
                  </a:lnTo>
                  <a:lnTo>
                    <a:pt x="1592999" y="44589"/>
                  </a:lnTo>
                  <a:lnTo>
                    <a:pt x="1585976" y="45034"/>
                  </a:lnTo>
                  <a:lnTo>
                    <a:pt x="1586191" y="45034"/>
                  </a:lnTo>
                  <a:lnTo>
                    <a:pt x="1551330" y="46888"/>
                  </a:lnTo>
                  <a:lnTo>
                    <a:pt x="1532102" y="47612"/>
                  </a:lnTo>
                  <a:lnTo>
                    <a:pt x="1513814" y="47612"/>
                  </a:lnTo>
                  <a:lnTo>
                    <a:pt x="1509382" y="47447"/>
                  </a:lnTo>
                  <a:lnTo>
                    <a:pt x="1494294" y="46469"/>
                  </a:lnTo>
                  <a:lnTo>
                    <a:pt x="1486230" y="46469"/>
                  </a:lnTo>
                  <a:lnTo>
                    <a:pt x="1484655" y="48831"/>
                  </a:lnTo>
                  <a:lnTo>
                    <a:pt x="1485036" y="49580"/>
                  </a:lnTo>
                  <a:lnTo>
                    <a:pt x="1486560" y="56032"/>
                  </a:lnTo>
                  <a:lnTo>
                    <a:pt x="1488071" y="60960"/>
                  </a:lnTo>
                  <a:lnTo>
                    <a:pt x="1489583" y="65125"/>
                  </a:lnTo>
                  <a:lnTo>
                    <a:pt x="1489583" y="65506"/>
                  </a:lnTo>
                  <a:lnTo>
                    <a:pt x="1489964" y="65874"/>
                  </a:lnTo>
                  <a:lnTo>
                    <a:pt x="1490726" y="67779"/>
                  </a:lnTo>
                  <a:lnTo>
                    <a:pt x="1492999" y="70434"/>
                  </a:lnTo>
                  <a:lnTo>
                    <a:pt x="1533169" y="66636"/>
                  </a:lnTo>
                  <a:lnTo>
                    <a:pt x="1580845" y="64033"/>
                  </a:lnTo>
                  <a:lnTo>
                    <a:pt x="1606689" y="63233"/>
                  </a:lnTo>
                  <a:lnTo>
                    <a:pt x="1635112" y="63233"/>
                  </a:lnTo>
                  <a:lnTo>
                    <a:pt x="1642313" y="63601"/>
                  </a:lnTo>
                  <a:lnTo>
                    <a:pt x="1647621" y="63601"/>
                  </a:lnTo>
                  <a:close/>
                </a:path>
                <a:path w="11230610" h="972184">
                  <a:moveTo>
                    <a:pt x="1660131" y="205714"/>
                  </a:moveTo>
                  <a:lnTo>
                    <a:pt x="1660080" y="202311"/>
                  </a:lnTo>
                  <a:lnTo>
                    <a:pt x="1659763" y="199275"/>
                  </a:lnTo>
                  <a:lnTo>
                    <a:pt x="1658988" y="192074"/>
                  </a:lnTo>
                  <a:lnTo>
                    <a:pt x="1658226" y="189052"/>
                  </a:lnTo>
                  <a:lnTo>
                    <a:pt x="1655572" y="190182"/>
                  </a:lnTo>
                  <a:lnTo>
                    <a:pt x="1642059" y="193522"/>
                  </a:lnTo>
                  <a:lnTo>
                    <a:pt x="1632750" y="195580"/>
                  </a:lnTo>
                  <a:lnTo>
                    <a:pt x="1623275" y="197218"/>
                  </a:lnTo>
                  <a:lnTo>
                    <a:pt x="1609344" y="199275"/>
                  </a:lnTo>
                  <a:lnTo>
                    <a:pt x="1614271" y="126517"/>
                  </a:lnTo>
                  <a:lnTo>
                    <a:pt x="1615033" y="117424"/>
                  </a:lnTo>
                  <a:lnTo>
                    <a:pt x="1615782" y="105295"/>
                  </a:lnTo>
                  <a:lnTo>
                    <a:pt x="1617306" y="92405"/>
                  </a:lnTo>
                  <a:lnTo>
                    <a:pt x="1617395" y="91071"/>
                  </a:lnTo>
                  <a:lnTo>
                    <a:pt x="1618056" y="82181"/>
                  </a:lnTo>
                  <a:lnTo>
                    <a:pt x="1618145" y="81800"/>
                  </a:lnTo>
                  <a:lnTo>
                    <a:pt x="1618818" y="78765"/>
                  </a:lnTo>
                  <a:lnTo>
                    <a:pt x="1616163" y="78384"/>
                  </a:lnTo>
                  <a:lnTo>
                    <a:pt x="1615401" y="78384"/>
                  </a:lnTo>
                  <a:lnTo>
                    <a:pt x="1593799" y="77622"/>
                  </a:lnTo>
                  <a:lnTo>
                    <a:pt x="1587360" y="77622"/>
                  </a:lnTo>
                  <a:lnTo>
                    <a:pt x="1588884" y="81038"/>
                  </a:lnTo>
                  <a:lnTo>
                    <a:pt x="1590776" y="84823"/>
                  </a:lnTo>
                  <a:lnTo>
                    <a:pt x="1590827" y="85585"/>
                  </a:lnTo>
                  <a:lnTo>
                    <a:pt x="1592262" y="104178"/>
                  </a:lnTo>
                  <a:lnTo>
                    <a:pt x="1592338" y="114642"/>
                  </a:lnTo>
                  <a:lnTo>
                    <a:pt x="1591906" y="122720"/>
                  </a:lnTo>
                  <a:lnTo>
                    <a:pt x="1591106" y="143738"/>
                  </a:lnTo>
                  <a:lnTo>
                    <a:pt x="1590687" y="151853"/>
                  </a:lnTo>
                  <a:lnTo>
                    <a:pt x="1589316" y="175615"/>
                  </a:lnTo>
                  <a:lnTo>
                    <a:pt x="1588884" y="184023"/>
                  </a:lnTo>
                  <a:lnTo>
                    <a:pt x="1555508" y="205244"/>
                  </a:lnTo>
                  <a:lnTo>
                    <a:pt x="1542643" y="205714"/>
                  </a:lnTo>
                  <a:lnTo>
                    <a:pt x="1542669" y="199275"/>
                  </a:lnTo>
                  <a:lnTo>
                    <a:pt x="1542796" y="175615"/>
                  </a:lnTo>
                  <a:lnTo>
                    <a:pt x="1542910" y="151853"/>
                  </a:lnTo>
                  <a:lnTo>
                    <a:pt x="1542973" y="137883"/>
                  </a:lnTo>
                  <a:lnTo>
                    <a:pt x="1543100" y="91071"/>
                  </a:lnTo>
                  <a:lnTo>
                    <a:pt x="1543405" y="85585"/>
                  </a:lnTo>
                  <a:lnTo>
                    <a:pt x="1543405" y="82181"/>
                  </a:lnTo>
                  <a:lnTo>
                    <a:pt x="1541132" y="81800"/>
                  </a:lnTo>
                  <a:lnTo>
                    <a:pt x="1514983" y="81800"/>
                  </a:lnTo>
                  <a:lnTo>
                    <a:pt x="1513078" y="83693"/>
                  </a:lnTo>
                  <a:lnTo>
                    <a:pt x="1513840" y="85585"/>
                  </a:lnTo>
                  <a:lnTo>
                    <a:pt x="1516507" y="91071"/>
                  </a:lnTo>
                  <a:lnTo>
                    <a:pt x="1518056" y="96761"/>
                  </a:lnTo>
                  <a:lnTo>
                    <a:pt x="1520939" y="135089"/>
                  </a:lnTo>
                  <a:lnTo>
                    <a:pt x="1521180" y="140538"/>
                  </a:lnTo>
                  <a:lnTo>
                    <a:pt x="1521307" y="143471"/>
                  </a:lnTo>
                  <a:lnTo>
                    <a:pt x="1521307" y="143738"/>
                  </a:lnTo>
                  <a:lnTo>
                    <a:pt x="1521485" y="151853"/>
                  </a:lnTo>
                  <a:lnTo>
                    <a:pt x="1521726" y="175615"/>
                  </a:lnTo>
                  <a:lnTo>
                    <a:pt x="1521853" y="182956"/>
                  </a:lnTo>
                  <a:lnTo>
                    <a:pt x="1521866" y="184023"/>
                  </a:lnTo>
                  <a:lnTo>
                    <a:pt x="1522552" y="206095"/>
                  </a:lnTo>
                  <a:lnTo>
                    <a:pt x="1507020" y="206476"/>
                  </a:lnTo>
                  <a:lnTo>
                    <a:pt x="1488071" y="204965"/>
                  </a:lnTo>
                  <a:lnTo>
                    <a:pt x="1482013" y="204203"/>
                  </a:lnTo>
                  <a:lnTo>
                    <a:pt x="1480108" y="203822"/>
                  </a:lnTo>
                  <a:lnTo>
                    <a:pt x="1478597" y="206095"/>
                  </a:lnTo>
                  <a:lnTo>
                    <a:pt x="1478978" y="206857"/>
                  </a:lnTo>
                  <a:lnTo>
                    <a:pt x="1480489" y="213296"/>
                  </a:lnTo>
                  <a:lnTo>
                    <a:pt x="1482382" y="220497"/>
                  </a:lnTo>
                  <a:lnTo>
                    <a:pt x="1482458" y="220687"/>
                  </a:lnTo>
                  <a:lnTo>
                    <a:pt x="1483906" y="224663"/>
                  </a:lnTo>
                  <a:lnTo>
                    <a:pt x="1485036" y="227698"/>
                  </a:lnTo>
                  <a:lnTo>
                    <a:pt x="1487309" y="228841"/>
                  </a:lnTo>
                  <a:lnTo>
                    <a:pt x="1491488" y="228841"/>
                  </a:lnTo>
                  <a:lnTo>
                    <a:pt x="1530134" y="225425"/>
                  </a:lnTo>
                  <a:lnTo>
                    <a:pt x="1543786" y="224663"/>
                  </a:lnTo>
                  <a:lnTo>
                    <a:pt x="1598841" y="219214"/>
                  </a:lnTo>
                  <a:lnTo>
                    <a:pt x="1638109" y="213296"/>
                  </a:lnTo>
                  <a:lnTo>
                    <a:pt x="1659750" y="206476"/>
                  </a:lnTo>
                  <a:lnTo>
                    <a:pt x="1660131" y="206095"/>
                  </a:lnTo>
                  <a:lnTo>
                    <a:pt x="1660131" y="205714"/>
                  </a:lnTo>
                  <a:close/>
                </a:path>
                <a:path w="11230610" h="972184">
                  <a:moveTo>
                    <a:pt x="1707502" y="13208"/>
                  </a:moveTo>
                  <a:lnTo>
                    <a:pt x="1705597" y="12446"/>
                  </a:lnTo>
                  <a:lnTo>
                    <a:pt x="1683245" y="12065"/>
                  </a:lnTo>
                  <a:lnTo>
                    <a:pt x="1681721" y="12065"/>
                  </a:lnTo>
                  <a:lnTo>
                    <a:pt x="1679829" y="13957"/>
                  </a:lnTo>
                  <a:lnTo>
                    <a:pt x="1680591" y="15862"/>
                  </a:lnTo>
                  <a:lnTo>
                    <a:pt x="1682483" y="19646"/>
                  </a:lnTo>
                  <a:lnTo>
                    <a:pt x="1683677" y="39014"/>
                  </a:lnTo>
                  <a:lnTo>
                    <a:pt x="1683778" y="41275"/>
                  </a:lnTo>
                  <a:lnTo>
                    <a:pt x="1683905" y="44183"/>
                  </a:lnTo>
                  <a:lnTo>
                    <a:pt x="1683994" y="118173"/>
                  </a:lnTo>
                  <a:lnTo>
                    <a:pt x="1669389" y="118884"/>
                  </a:lnTo>
                  <a:lnTo>
                    <a:pt x="1637385" y="119697"/>
                  </a:lnTo>
                  <a:lnTo>
                    <a:pt x="1628292" y="118173"/>
                  </a:lnTo>
                  <a:lnTo>
                    <a:pt x="1624876" y="117805"/>
                  </a:lnTo>
                  <a:lnTo>
                    <a:pt x="1624977" y="118173"/>
                  </a:lnTo>
                  <a:lnTo>
                    <a:pt x="1625092" y="118618"/>
                  </a:lnTo>
                  <a:lnTo>
                    <a:pt x="1625206" y="119087"/>
                  </a:lnTo>
                  <a:lnTo>
                    <a:pt x="1625638" y="120827"/>
                  </a:lnTo>
                  <a:lnTo>
                    <a:pt x="1628673" y="136753"/>
                  </a:lnTo>
                  <a:lnTo>
                    <a:pt x="1628673" y="137121"/>
                  </a:lnTo>
                  <a:lnTo>
                    <a:pt x="1629054" y="137502"/>
                  </a:lnTo>
                  <a:lnTo>
                    <a:pt x="1629130" y="137883"/>
                  </a:lnTo>
                  <a:lnTo>
                    <a:pt x="1629422" y="139395"/>
                  </a:lnTo>
                  <a:lnTo>
                    <a:pt x="1631327" y="140919"/>
                  </a:lnTo>
                  <a:lnTo>
                    <a:pt x="1644586" y="139776"/>
                  </a:lnTo>
                  <a:lnTo>
                    <a:pt x="1662023" y="137883"/>
                  </a:lnTo>
                  <a:lnTo>
                    <a:pt x="1671116" y="137502"/>
                  </a:lnTo>
                  <a:lnTo>
                    <a:pt x="1683994" y="137121"/>
                  </a:lnTo>
                  <a:lnTo>
                    <a:pt x="1683994" y="314490"/>
                  </a:lnTo>
                  <a:lnTo>
                    <a:pt x="1687029" y="314490"/>
                  </a:lnTo>
                  <a:lnTo>
                    <a:pt x="1694611" y="313728"/>
                  </a:lnTo>
                  <a:lnTo>
                    <a:pt x="1702574" y="313347"/>
                  </a:lnTo>
                  <a:lnTo>
                    <a:pt x="1703705" y="313347"/>
                  </a:lnTo>
                  <a:lnTo>
                    <a:pt x="1705597" y="312966"/>
                  </a:lnTo>
                  <a:lnTo>
                    <a:pt x="1706740" y="310692"/>
                  </a:lnTo>
                  <a:lnTo>
                    <a:pt x="1706740" y="137121"/>
                  </a:lnTo>
                  <a:lnTo>
                    <a:pt x="1706740" y="119697"/>
                  </a:lnTo>
                  <a:lnTo>
                    <a:pt x="1706740" y="26466"/>
                  </a:lnTo>
                  <a:lnTo>
                    <a:pt x="1707464" y="15862"/>
                  </a:lnTo>
                  <a:lnTo>
                    <a:pt x="1707502" y="13208"/>
                  </a:lnTo>
                  <a:close/>
                </a:path>
                <a:path w="11230610" h="972184">
                  <a:moveTo>
                    <a:pt x="1763204" y="3352"/>
                  </a:moveTo>
                  <a:lnTo>
                    <a:pt x="1761312" y="2590"/>
                  </a:lnTo>
                  <a:lnTo>
                    <a:pt x="1738947" y="2209"/>
                  </a:lnTo>
                  <a:lnTo>
                    <a:pt x="1737436" y="2209"/>
                  </a:lnTo>
                  <a:lnTo>
                    <a:pt x="1735543" y="4102"/>
                  </a:lnTo>
                  <a:lnTo>
                    <a:pt x="1736293" y="6007"/>
                  </a:lnTo>
                  <a:lnTo>
                    <a:pt x="1738198" y="9791"/>
                  </a:lnTo>
                  <a:lnTo>
                    <a:pt x="1739087" y="29159"/>
                  </a:lnTo>
                  <a:lnTo>
                    <a:pt x="1739265" y="34328"/>
                  </a:lnTo>
                  <a:lnTo>
                    <a:pt x="1739328" y="324332"/>
                  </a:lnTo>
                  <a:lnTo>
                    <a:pt x="1742363" y="324332"/>
                  </a:lnTo>
                  <a:lnTo>
                    <a:pt x="1749945" y="323583"/>
                  </a:lnTo>
                  <a:lnTo>
                    <a:pt x="1757895" y="323202"/>
                  </a:lnTo>
                  <a:lnTo>
                    <a:pt x="1759038" y="323202"/>
                  </a:lnTo>
                  <a:lnTo>
                    <a:pt x="1760931" y="322821"/>
                  </a:lnTo>
                  <a:lnTo>
                    <a:pt x="1762074" y="320548"/>
                  </a:lnTo>
                  <a:lnTo>
                    <a:pt x="1762188" y="29159"/>
                  </a:lnTo>
                  <a:lnTo>
                    <a:pt x="1762442" y="16992"/>
                  </a:lnTo>
                  <a:lnTo>
                    <a:pt x="1763179" y="6007"/>
                  </a:lnTo>
                  <a:lnTo>
                    <a:pt x="1763204" y="3352"/>
                  </a:lnTo>
                  <a:close/>
                </a:path>
                <a:path w="11230610" h="972184">
                  <a:moveTo>
                    <a:pt x="2000834" y="108089"/>
                  </a:moveTo>
                  <a:lnTo>
                    <a:pt x="1982774" y="69088"/>
                  </a:lnTo>
                  <a:lnTo>
                    <a:pt x="1976628" y="62357"/>
                  </a:lnTo>
                  <a:lnTo>
                    <a:pt x="1976628" y="112471"/>
                  </a:lnTo>
                  <a:lnTo>
                    <a:pt x="1976628" y="134162"/>
                  </a:lnTo>
                  <a:lnTo>
                    <a:pt x="1975739" y="140843"/>
                  </a:lnTo>
                  <a:lnTo>
                    <a:pt x="1975675" y="140982"/>
                  </a:lnTo>
                  <a:lnTo>
                    <a:pt x="1973313" y="146862"/>
                  </a:lnTo>
                  <a:lnTo>
                    <a:pt x="1946821" y="176733"/>
                  </a:lnTo>
                  <a:lnTo>
                    <a:pt x="1916493" y="185254"/>
                  </a:lnTo>
                  <a:lnTo>
                    <a:pt x="1905723" y="185254"/>
                  </a:lnTo>
                  <a:lnTo>
                    <a:pt x="1900097" y="184696"/>
                  </a:lnTo>
                  <a:lnTo>
                    <a:pt x="1900377" y="184696"/>
                  </a:lnTo>
                  <a:lnTo>
                    <a:pt x="1894547" y="182753"/>
                  </a:lnTo>
                  <a:lnTo>
                    <a:pt x="1863636" y="158724"/>
                  </a:lnTo>
                  <a:lnTo>
                    <a:pt x="1855241" y="137680"/>
                  </a:lnTo>
                  <a:lnTo>
                    <a:pt x="1855241" y="115785"/>
                  </a:lnTo>
                  <a:lnTo>
                    <a:pt x="1872488" y="81368"/>
                  </a:lnTo>
                  <a:lnTo>
                    <a:pt x="1906638" y="64325"/>
                  </a:lnTo>
                  <a:lnTo>
                    <a:pt x="1926348" y="63652"/>
                  </a:lnTo>
                  <a:lnTo>
                    <a:pt x="1932800" y="64198"/>
                  </a:lnTo>
                  <a:lnTo>
                    <a:pt x="1968601" y="90893"/>
                  </a:lnTo>
                  <a:lnTo>
                    <a:pt x="1976628" y="112471"/>
                  </a:lnTo>
                  <a:lnTo>
                    <a:pt x="1976628" y="62357"/>
                  </a:lnTo>
                  <a:lnTo>
                    <a:pt x="1970379" y="58153"/>
                  </a:lnTo>
                  <a:lnTo>
                    <a:pt x="1959127" y="52616"/>
                  </a:lnTo>
                  <a:lnTo>
                    <a:pt x="1947697" y="47371"/>
                  </a:lnTo>
                  <a:lnTo>
                    <a:pt x="1939201" y="44678"/>
                  </a:lnTo>
                  <a:lnTo>
                    <a:pt x="1938502" y="44678"/>
                  </a:lnTo>
                  <a:lnTo>
                    <a:pt x="1930387" y="43980"/>
                  </a:lnTo>
                  <a:lnTo>
                    <a:pt x="1885137" y="49364"/>
                  </a:lnTo>
                  <a:lnTo>
                    <a:pt x="1849551" y="74510"/>
                  </a:lnTo>
                  <a:lnTo>
                    <a:pt x="1832533" y="105244"/>
                  </a:lnTo>
                  <a:lnTo>
                    <a:pt x="1831517" y="112471"/>
                  </a:lnTo>
                  <a:lnTo>
                    <a:pt x="1836102" y="158153"/>
                  </a:lnTo>
                  <a:lnTo>
                    <a:pt x="1862315" y="191401"/>
                  </a:lnTo>
                  <a:lnTo>
                    <a:pt x="1901850" y="206857"/>
                  </a:lnTo>
                  <a:lnTo>
                    <a:pt x="1916125" y="206857"/>
                  </a:lnTo>
                  <a:lnTo>
                    <a:pt x="1958949" y="195110"/>
                  </a:lnTo>
                  <a:lnTo>
                    <a:pt x="1989645" y="165544"/>
                  </a:lnTo>
                  <a:lnTo>
                    <a:pt x="2000783" y="137680"/>
                  </a:lnTo>
                  <a:lnTo>
                    <a:pt x="2000834" y="108089"/>
                  </a:lnTo>
                  <a:close/>
                </a:path>
                <a:path w="11230610" h="972184">
                  <a:moveTo>
                    <a:pt x="2088934" y="2971"/>
                  </a:moveTo>
                  <a:lnTo>
                    <a:pt x="2086279" y="2971"/>
                  </a:lnTo>
                  <a:lnTo>
                    <a:pt x="2064677" y="2209"/>
                  </a:lnTo>
                  <a:lnTo>
                    <a:pt x="2060892" y="2209"/>
                  </a:lnTo>
                  <a:lnTo>
                    <a:pt x="2058987" y="4102"/>
                  </a:lnTo>
                  <a:lnTo>
                    <a:pt x="2059749" y="6007"/>
                  </a:lnTo>
                  <a:lnTo>
                    <a:pt x="2061641" y="9791"/>
                  </a:lnTo>
                  <a:lnTo>
                    <a:pt x="2063140" y="29451"/>
                  </a:lnTo>
                  <a:lnTo>
                    <a:pt x="2063419" y="34683"/>
                  </a:lnTo>
                  <a:lnTo>
                    <a:pt x="2063534" y="324332"/>
                  </a:lnTo>
                  <a:lnTo>
                    <a:pt x="2065058" y="324332"/>
                  </a:lnTo>
                  <a:lnTo>
                    <a:pt x="2084387" y="323202"/>
                  </a:lnTo>
                  <a:lnTo>
                    <a:pt x="2086279" y="322821"/>
                  </a:lnTo>
                  <a:lnTo>
                    <a:pt x="2087410" y="320548"/>
                  </a:lnTo>
                  <a:lnTo>
                    <a:pt x="2087524" y="34683"/>
                  </a:lnTo>
                  <a:lnTo>
                    <a:pt x="2087626" y="29451"/>
                  </a:lnTo>
                  <a:lnTo>
                    <a:pt x="2087791" y="20027"/>
                  </a:lnTo>
                  <a:lnTo>
                    <a:pt x="2088934" y="6007"/>
                  </a:lnTo>
                  <a:lnTo>
                    <a:pt x="2088934" y="2971"/>
                  </a:lnTo>
                  <a:close/>
                </a:path>
                <a:path w="11230610" h="972184">
                  <a:moveTo>
                    <a:pt x="2355494" y="208280"/>
                  </a:moveTo>
                  <a:lnTo>
                    <a:pt x="2320556" y="172199"/>
                  </a:lnTo>
                  <a:lnTo>
                    <a:pt x="2285619" y="144437"/>
                  </a:lnTo>
                  <a:lnTo>
                    <a:pt x="2260041" y="125755"/>
                  </a:lnTo>
                  <a:lnTo>
                    <a:pt x="2269274" y="105130"/>
                  </a:lnTo>
                  <a:lnTo>
                    <a:pt x="2274252" y="91465"/>
                  </a:lnTo>
                  <a:lnTo>
                    <a:pt x="2276665" y="78651"/>
                  </a:lnTo>
                  <a:lnTo>
                    <a:pt x="2278164" y="61328"/>
                  </a:lnTo>
                  <a:lnTo>
                    <a:pt x="2278227" y="60579"/>
                  </a:lnTo>
                  <a:lnTo>
                    <a:pt x="2288463" y="60198"/>
                  </a:lnTo>
                  <a:lnTo>
                    <a:pt x="2306269" y="59817"/>
                  </a:lnTo>
                  <a:lnTo>
                    <a:pt x="2338108" y="59817"/>
                  </a:lnTo>
                  <a:lnTo>
                    <a:pt x="2345309" y="60198"/>
                  </a:lnTo>
                  <a:lnTo>
                    <a:pt x="2350605" y="60198"/>
                  </a:lnTo>
                  <a:lnTo>
                    <a:pt x="2350541" y="59817"/>
                  </a:lnTo>
                  <a:lnTo>
                    <a:pt x="2349855" y="56032"/>
                  </a:lnTo>
                  <a:lnTo>
                    <a:pt x="2349093" y="49199"/>
                  </a:lnTo>
                  <a:lnTo>
                    <a:pt x="2348712" y="46177"/>
                  </a:lnTo>
                  <a:lnTo>
                    <a:pt x="2348115" y="42951"/>
                  </a:lnTo>
                  <a:lnTo>
                    <a:pt x="2348077" y="42760"/>
                  </a:lnTo>
                  <a:lnTo>
                    <a:pt x="2347455" y="39357"/>
                  </a:lnTo>
                  <a:lnTo>
                    <a:pt x="2347201" y="37833"/>
                  </a:lnTo>
                  <a:lnTo>
                    <a:pt x="2346820" y="35941"/>
                  </a:lnTo>
                  <a:lnTo>
                    <a:pt x="2343785" y="35179"/>
                  </a:lnTo>
                  <a:lnTo>
                    <a:pt x="2342654" y="35179"/>
                  </a:lnTo>
                  <a:lnTo>
                    <a:pt x="2334691" y="35941"/>
                  </a:lnTo>
                  <a:lnTo>
                    <a:pt x="2320671" y="37833"/>
                  </a:lnTo>
                  <a:lnTo>
                    <a:pt x="2272995" y="41579"/>
                  </a:lnTo>
                  <a:lnTo>
                    <a:pt x="2248268" y="42760"/>
                  </a:lnTo>
                  <a:lnTo>
                    <a:pt x="2248839" y="42760"/>
                  </a:lnTo>
                  <a:lnTo>
                    <a:pt x="2242832" y="42951"/>
                  </a:lnTo>
                  <a:lnTo>
                    <a:pt x="2192388" y="42951"/>
                  </a:lnTo>
                  <a:lnTo>
                    <a:pt x="2183104" y="42760"/>
                  </a:lnTo>
                  <a:lnTo>
                    <a:pt x="2171420" y="41922"/>
                  </a:lnTo>
                  <a:lnTo>
                    <a:pt x="2169071" y="41922"/>
                  </a:lnTo>
                  <a:lnTo>
                    <a:pt x="2169185" y="42760"/>
                  </a:lnTo>
                  <a:lnTo>
                    <a:pt x="2169223" y="42951"/>
                  </a:lnTo>
                  <a:lnTo>
                    <a:pt x="2169464" y="44653"/>
                  </a:lnTo>
                  <a:lnTo>
                    <a:pt x="2170976" y="51104"/>
                  </a:lnTo>
                  <a:lnTo>
                    <a:pt x="2172119" y="57543"/>
                  </a:lnTo>
                  <a:lnTo>
                    <a:pt x="2173630" y="61709"/>
                  </a:lnTo>
                  <a:lnTo>
                    <a:pt x="2173630" y="62090"/>
                  </a:lnTo>
                  <a:lnTo>
                    <a:pt x="2174011" y="62471"/>
                  </a:lnTo>
                  <a:lnTo>
                    <a:pt x="2174773" y="64363"/>
                  </a:lnTo>
                  <a:lnTo>
                    <a:pt x="2177046" y="67017"/>
                  </a:lnTo>
                  <a:lnTo>
                    <a:pt x="2222512" y="62852"/>
                  </a:lnTo>
                  <a:lnTo>
                    <a:pt x="2225167" y="62852"/>
                  </a:lnTo>
                  <a:lnTo>
                    <a:pt x="2239568" y="62090"/>
                  </a:lnTo>
                  <a:lnTo>
                    <a:pt x="2249424" y="61328"/>
                  </a:lnTo>
                  <a:lnTo>
                    <a:pt x="2249309" y="62852"/>
                  </a:lnTo>
                  <a:lnTo>
                    <a:pt x="2249182" y="64363"/>
                  </a:lnTo>
                  <a:lnTo>
                    <a:pt x="2248395" y="74472"/>
                  </a:lnTo>
                  <a:lnTo>
                    <a:pt x="2246896" y="84048"/>
                  </a:lnTo>
                  <a:lnTo>
                    <a:pt x="2232317" y="127723"/>
                  </a:lnTo>
                  <a:lnTo>
                    <a:pt x="2206790" y="168198"/>
                  </a:lnTo>
                  <a:lnTo>
                    <a:pt x="2169350" y="208280"/>
                  </a:lnTo>
                  <a:lnTo>
                    <a:pt x="2144445" y="225806"/>
                  </a:lnTo>
                  <a:lnTo>
                    <a:pt x="2146719" y="228460"/>
                  </a:lnTo>
                  <a:lnTo>
                    <a:pt x="2148624" y="230352"/>
                  </a:lnTo>
                  <a:lnTo>
                    <a:pt x="2155063" y="235280"/>
                  </a:lnTo>
                  <a:lnTo>
                    <a:pt x="2156955" y="236791"/>
                  </a:lnTo>
                  <a:lnTo>
                    <a:pt x="2160740" y="239064"/>
                  </a:lnTo>
                  <a:lnTo>
                    <a:pt x="2165299" y="237934"/>
                  </a:lnTo>
                  <a:lnTo>
                    <a:pt x="2167940" y="236042"/>
                  </a:lnTo>
                  <a:lnTo>
                    <a:pt x="2168702" y="235661"/>
                  </a:lnTo>
                  <a:lnTo>
                    <a:pt x="2169083" y="235280"/>
                  </a:lnTo>
                  <a:lnTo>
                    <a:pt x="2186051" y="222199"/>
                  </a:lnTo>
                  <a:lnTo>
                    <a:pt x="2196846" y="213067"/>
                  </a:lnTo>
                  <a:lnTo>
                    <a:pt x="2230386" y="175247"/>
                  </a:lnTo>
                  <a:lnTo>
                    <a:pt x="2252078" y="141668"/>
                  </a:lnTo>
                  <a:lnTo>
                    <a:pt x="2258403" y="146443"/>
                  </a:lnTo>
                  <a:lnTo>
                    <a:pt x="2291257" y="175564"/>
                  </a:lnTo>
                  <a:lnTo>
                    <a:pt x="2328253" y="215950"/>
                  </a:lnTo>
                  <a:lnTo>
                    <a:pt x="2335072" y="226949"/>
                  </a:lnTo>
                  <a:lnTo>
                    <a:pt x="2337346" y="225044"/>
                  </a:lnTo>
                  <a:lnTo>
                    <a:pt x="2341511" y="221640"/>
                  </a:lnTo>
                  <a:lnTo>
                    <a:pt x="2350236" y="215188"/>
                  </a:lnTo>
                  <a:lnTo>
                    <a:pt x="2353640" y="211023"/>
                  </a:lnTo>
                  <a:lnTo>
                    <a:pt x="2355494" y="208280"/>
                  </a:lnTo>
                  <a:close/>
                </a:path>
                <a:path w="11230610" h="972184">
                  <a:moveTo>
                    <a:pt x="2414651" y="2971"/>
                  </a:moveTo>
                  <a:lnTo>
                    <a:pt x="2412009" y="2971"/>
                  </a:lnTo>
                  <a:lnTo>
                    <a:pt x="2390406" y="2209"/>
                  </a:lnTo>
                  <a:lnTo>
                    <a:pt x="2386609" y="2209"/>
                  </a:lnTo>
                  <a:lnTo>
                    <a:pt x="2384717" y="4102"/>
                  </a:lnTo>
                  <a:lnTo>
                    <a:pt x="2385479" y="6007"/>
                  </a:lnTo>
                  <a:lnTo>
                    <a:pt x="2387371" y="9791"/>
                  </a:lnTo>
                  <a:lnTo>
                    <a:pt x="2388870" y="29451"/>
                  </a:lnTo>
                  <a:lnTo>
                    <a:pt x="2389149" y="34683"/>
                  </a:lnTo>
                  <a:lnTo>
                    <a:pt x="2389263" y="324332"/>
                  </a:lnTo>
                  <a:lnTo>
                    <a:pt x="2390787" y="324332"/>
                  </a:lnTo>
                  <a:lnTo>
                    <a:pt x="2410104" y="323202"/>
                  </a:lnTo>
                  <a:lnTo>
                    <a:pt x="2412009" y="322821"/>
                  </a:lnTo>
                  <a:lnTo>
                    <a:pt x="2413139" y="320548"/>
                  </a:lnTo>
                  <a:lnTo>
                    <a:pt x="2413254" y="34683"/>
                  </a:lnTo>
                  <a:lnTo>
                    <a:pt x="2413343" y="29451"/>
                  </a:lnTo>
                  <a:lnTo>
                    <a:pt x="2413520" y="20027"/>
                  </a:lnTo>
                  <a:lnTo>
                    <a:pt x="2414651" y="6007"/>
                  </a:lnTo>
                  <a:lnTo>
                    <a:pt x="2414651" y="2971"/>
                  </a:lnTo>
                  <a:close/>
                </a:path>
                <a:path w="11230610" h="972184">
                  <a:moveTo>
                    <a:pt x="2761856" y="31394"/>
                  </a:moveTo>
                  <a:lnTo>
                    <a:pt x="2759214" y="30632"/>
                  </a:lnTo>
                  <a:lnTo>
                    <a:pt x="2737612" y="26466"/>
                  </a:lnTo>
                  <a:lnTo>
                    <a:pt x="2734957" y="26847"/>
                  </a:lnTo>
                  <a:lnTo>
                    <a:pt x="2734195" y="27228"/>
                  </a:lnTo>
                  <a:lnTo>
                    <a:pt x="2734195" y="47688"/>
                  </a:lnTo>
                  <a:lnTo>
                    <a:pt x="2734081" y="60960"/>
                  </a:lnTo>
                  <a:lnTo>
                    <a:pt x="2733954" y="71183"/>
                  </a:lnTo>
                  <a:lnTo>
                    <a:pt x="2733941" y="72326"/>
                  </a:lnTo>
                  <a:lnTo>
                    <a:pt x="2733065" y="143573"/>
                  </a:lnTo>
                  <a:lnTo>
                    <a:pt x="2726613" y="144322"/>
                  </a:lnTo>
                  <a:lnTo>
                    <a:pt x="2701010" y="145821"/>
                  </a:lnTo>
                  <a:lnTo>
                    <a:pt x="2672638" y="146939"/>
                  </a:lnTo>
                  <a:lnTo>
                    <a:pt x="2674861" y="146939"/>
                  </a:lnTo>
                  <a:lnTo>
                    <a:pt x="2647619" y="147358"/>
                  </a:lnTo>
                  <a:lnTo>
                    <a:pt x="2640596" y="147358"/>
                  </a:lnTo>
                  <a:lnTo>
                    <a:pt x="2640520" y="143573"/>
                  </a:lnTo>
                  <a:lnTo>
                    <a:pt x="2640393" y="137147"/>
                  </a:lnTo>
                  <a:lnTo>
                    <a:pt x="2638691" y="51104"/>
                  </a:lnTo>
                  <a:lnTo>
                    <a:pt x="2730779" y="47688"/>
                  </a:lnTo>
                  <a:lnTo>
                    <a:pt x="2734195" y="47688"/>
                  </a:lnTo>
                  <a:lnTo>
                    <a:pt x="2734195" y="27228"/>
                  </a:lnTo>
                  <a:lnTo>
                    <a:pt x="2733433" y="27228"/>
                  </a:lnTo>
                  <a:lnTo>
                    <a:pt x="2728887" y="27978"/>
                  </a:lnTo>
                  <a:lnTo>
                    <a:pt x="2708046" y="29502"/>
                  </a:lnTo>
                  <a:lnTo>
                    <a:pt x="2680258" y="30988"/>
                  </a:lnTo>
                  <a:lnTo>
                    <a:pt x="2656852" y="31915"/>
                  </a:lnTo>
                  <a:lnTo>
                    <a:pt x="2651010" y="32080"/>
                  </a:lnTo>
                  <a:lnTo>
                    <a:pt x="2629154" y="32080"/>
                  </a:lnTo>
                  <a:lnTo>
                    <a:pt x="2618994" y="31775"/>
                  </a:lnTo>
                  <a:lnTo>
                    <a:pt x="2612923" y="31394"/>
                  </a:lnTo>
                  <a:lnTo>
                    <a:pt x="2610269" y="31013"/>
                  </a:lnTo>
                  <a:lnTo>
                    <a:pt x="2610154" y="31242"/>
                  </a:lnTo>
                  <a:lnTo>
                    <a:pt x="2610078" y="31394"/>
                  </a:lnTo>
                  <a:lnTo>
                    <a:pt x="2608376" y="34810"/>
                  </a:lnTo>
                  <a:lnTo>
                    <a:pt x="2609888" y="37084"/>
                  </a:lnTo>
                  <a:lnTo>
                    <a:pt x="2612161" y="40106"/>
                  </a:lnTo>
                  <a:lnTo>
                    <a:pt x="2612225" y="40487"/>
                  </a:lnTo>
                  <a:lnTo>
                    <a:pt x="2615577" y="60960"/>
                  </a:lnTo>
                  <a:lnTo>
                    <a:pt x="2616009" y="72326"/>
                  </a:lnTo>
                  <a:lnTo>
                    <a:pt x="2616911" y="93929"/>
                  </a:lnTo>
                  <a:lnTo>
                    <a:pt x="2618371" y="137147"/>
                  </a:lnTo>
                  <a:lnTo>
                    <a:pt x="2618613" y="168198"/>
                  </a:lnTo>
                  <a:lnTo>
                    <a:pt x="2620886" y="168960"/>
                  </a:lnTo>
                  <a:lnTo>
                    <a:pt x="2622778" y="168960"/>
                  </a:lnTo>
                  <a:lnTo>
                    <a:pt x="2637180" y="167449"/>
                  </a:lnTo>
                  <a:lnTo>
                    <a:pt x="2645143" y="167068"/>
                  </a:lnTo>
                  <a:lnTo>
                    <a:pt x="2699232" y="165176"/>
                  </a:lnTo>
                  <a:lnTo>
                    <a:pt x="2725483" y="164414"/>
                  </a:lnTo>
                  <a:lnTo>
                    <a:pt x="2745181" y="164414"/>
                  </a:lnTo>
                  <a:lnTo>
                    <a:pt x="2748978" y="164795"/>
                  </a:lnTo>
                  <a:lnTo>
                    <a:pt x="2754655" y="165176"/>
                  </a:lnTo>
                  <a:lnTo>
                    <a:pt x="2754655" y="164414"/>
                  </a:lnTo>
                  <a:lnTo>
                    <a:pt x="2754655" y="159867"/>
                  </a:lnTo>
                  <a:lnTo>
                    <a:pt x="2755074" y="147358"/>
                  </a:lnTo>
                  <a:lnTo>
                    <a:pt x="2755087" y="146939"/>
                  </a:lnTo>
                  <a:lnTo>
                    <a:pt x="2755214" y="143573"/>
                  </a:lnTo>
                  <a:lnTo>
                    <a:pt x="2756636" y="102704"/>
                  </a:lnTo>
                  <a:lnTo>
                    <a:pt x="2758452" y="68910"/>
                  </a:lnTo>
                  <a:lnTo>
                    <a:pt x="2759214" y="55270"/>
                  </a:lnTo>
                  <a:lnTo>
                    <a:pt x="2759989" y="47688"/>
                  </a:lnTo>
                  <a:lnTo>
                    <a:pt x="2760726" y="40487"/>
                  </a:lnTo>
                  <a:lnTo>
                    <a:pt x="2760776" y="40106"/>
                  </a:lnTo>
                  <a:lnTo>
                    <a:pt x="2761488" y="35179"/>
                  </a:lnTo>
                  <a:lnTo>
                    <a:pt x="2761526" y="34810"/>
                  </a:lnTo>
                  <a:lnTo>
                    <a:pt x="2761792" y="32080"/>
                  </a:lnTo>
                  <a:lnTo>
                    <a:pt x="2761856" y="31394"/>
                  </a:lnTo>
                  <a:close/>
                </a:path>
                <a:path w="11230610" h="972184">
                  <a:moveTo>
                    <a:pt x="2823184" y="204965"/>
                  </a:moveTo>
                  <a:lnTo>
                    <a:pt x="2823159" y="203060"/>
                  </a:lnTo>
                  <a:lnTo>
                    <a:pt x="2823070" y="202692"/>
                  </a:lnTo>
                  <a:lnTo>
                    <a:pt x="2822943" y="202222"/>
                  </a:lnTo>
                  <a:lnTo>
                    <a:pt x="2822498" y="200418"/>
                  </a:lnTo>
                  <a:lnTo>
                    <a:pt x="2820974" y="199656"/>
                  </a:lnTo>
                  <a:lnTo>
                    <a:pt x="2817952" y="200037"/>
                  </a:lnTo>
                  <a:lnTo>
                    <a:pt x="2805696" y="201142"/>
                  </a:lnTo>
                  <a:lnTo>
                    <a:pt x="2798267" y="201676"/>
                  </a:lnTo>
                  <a:lnTo>
                    <a:pt x="2799346" y="201676"/>
                  </a:lnTo>
                  <a:lnTo>
                    <a:pt x="2786532" y="202222"/>
                  </a:lnTo>
                  <a:lnTo>
                    <a:pt x="2754871" y="203060"/>
                  </a:lnTo>
                  <a:lnTo>
                    <a:pt x="2743835" y="202831"/>
                  </a:lnTo>
                  <a:lnTo>
                    <a:pt x="2732481" y="201676"/>
                  </a:lnTo>
                  <a:lnTo>
                    <a:pt x="2715628" y="199275"/>
                  </a:lnTo>
                  <a:lnTo>
                    <a:pt x="2713736" y="198526"/>
                  </a:lnTo>
                  <a:lnTo>
                    <a:pt x="2710319" y="204965"/>
                  </a:lnTo>
                  <a:lnTo>
                    <a:pt x="2709189" y="212166"/>
                  </a:lnTo>
                  <a:lnTo>
                    <a:pt x="2710700" y="212915"/>
                  </a:lnTo>
                  <a:lnTo>
                    <a:pt x="2719413" y="217843"/>
                  </a:lnTo>
                  <a:lnTo>
                    <a:pt x="2758452" y="222770"/>
                  </a:lnTo>
                  <a:lnTo>
                    <a:pt x="2769819" y="223151"/>
                  </a:lnTo>
                  <a:lnTo>
                    <a:pt x="2796730" y="222021"/>
                  </a:lnTo>
                  <a:lnTo>
                    <a:pt x="2817571" y="219748"/>
                  </a:lnTo>
                  <a:lnTo>
                    <a:pt x="2819844" y="218986"/>
                  </a:lnTo>
                  <a:lnTo>
                    <a:pt x="2821736" y="218224"/>
                  </a:lnTo>
                  <a:lnTo>
                    <a:pt x="2821800" y="217843"/>
                  </a:lnTo>
                  <a:lnTo>
                    <a:pt x="2822879" y="211404"/>
                  </a:lnTo>
                  <a:lnTo>
                    <a:pt x="2823184" y="204965"/>
                  </a:lnTo>
                  <a:close/>
                </a:path>
                <a:path w="11230610" h="972184">
                  <a:moveTo>
                    <a:pt x="2859252" y="2590"/>
                  </a:moveTo>
                  <a:lnTo>
                    <a:pt x="2857360" y="2590"/>
                  </a:lnTo>
                  <a:lnTo>
                    <a:pt x="2850921" y="2209"/>
                  </a:lnTo>
                  <a:lnTo>
                    <a:pt x="2831211" y="2209"/>
                  </a:lnTo>
                  <a:lnTo>
                    <a:pt x="2829318" y="4102"/>
                  </a:lnTo>
                  <a:lnTo>
                    <a:pt x="2830080" y="6007"/>
                  </a:lnTo>
                  <a:lnTo>
                    <a:pt x="2831973" y="9791"/>
                  </a:lnTo>
                  <a:lnTo>
                    <a:pt x="2833471" y="29159"/>
                  </a:lnTo>
                  <a:lnTo>
                    <a:pt x="2833751" y="34328"/>
                  </a:lnTo>
                  <a:lnTo>
                    <a:pt x="2833865" y="186016"/>
                  </a:lnTo>
                  <a:lnTo>
                    <a:pt x="2835376" y="186016"/>
                  </a:lnTo>
                  <a:lnTo>
                    <a:pt x="2854706" y="184873"/>
                  </a:lnTo>
                  <a:lnTo>
                    <a:pt x="2856598" y="184492"/>
                  </a:lnTo>
                  <a:lnTo>
                    <a:pt x="2857741" y="182219"/>
                  </a:lnTo>
                  <a:lnTo>
                    <a:pt x="2857855" y="34328"/>
                  </a:lnTo>
                  <a:lnTo>
                    <a:pt x="2857944" y="29159"/>
                  </a:lnTo>
                  <a:lnTo>
                    <a:pt x="2858122" y="19646"/>
                  </a:lnTo>
                  <a:lnTo>
                    <a:pt x="2859227" y="6007"/>
                  </a:lnTo>
                  <a:lnTo>
                    <a:pt x="2859252" y="2590"/>
                  </a:lnTo>
                  <a:close/>
                </a:path>
                <a:path w="11230610" h="972184">
                  <a:moveTo>
                    <a:pt x="2881236" y="330784"/>
                  </a:moveTo>
                  <a:lnTo>
                    <a:pt x="2877426" y="326224"/>
                  </a:lnTo>
                  <a:lnTo>
                    <a:pt x="2875546" y="325094"/>
                  </a:lnTo>
                  <a:lnTo>
                    <a:pt x="2869488" y="321310"/>
                  </a:lnTo>
                  <a:lnTo>
                    <a:pt x="2819438" y="297840"/>
                  </a:lnTo>
                  <a:lnTo>
                    <a:pt x="2779674" y="280758"/>
                  </a:lnTo>
                  <a:lnTo>
                    <a:pt x="2782709" y="275831"/>
                  </a:lnTo>
                  <a:lnTo>
                    <a:pt x="2787637" y="266738"/>
                  </a:lnTo>
                  <a:lnTo>
                    <a:pt x="2787751" y="266357"/>
                  </a:lnTo>
                  <a:lnTo>
                    <a:pt x="2788793" y="262940"/>
                  </a:lnTo>
                  <a:lnTo>
                    <a:pt x="2789148" y="261810"/>
                  </a:lnTo>
                  <a:lnTo>
                    <a:pt x="2797860" y="261429"/>
                  </a:lnTo>
                  <a:lnTo>
                    <a:pt x="2815298" y="261048"/>
                  </a:lnTo>
                  <a:lnTo>
                    <a:pt x="2823629" y="261048"/>
                  </a:lnTo>
                  <a:lnTo>
                    <a:pt x="2866453" y="261429"/>
                  </a:lnTo>
                  <a:lnTo>
                    <a:pt x="2871762" y="261429"/>
                  </a:lnTo>
                  <a:lnTo>
                    <a:pt x="2871698" y="261048"/>
                  </a:lnTo>
                  <a:lnTo>
                    <a:pt x="2871000" y="257263"/>
                  </a:lnTo>
                  <a:lnTo>
                    <a:pt x="2870898" y="256120"/>
                  </a:lnTo>
                  <a:lnTo>
                    <a:pt x="2870250" y="249301"/>
                  </a:lnTo>
                  <a:lnTo>
                    <a:pt x="2869958" y="247611"/>
                  </a:lnTo>
                  <a:lnTo>
                    <a:pt x="2869908" y="247383"/>
                  </a:lnTo>
                  <a:lnTo>
                    <a:pt x="2869819" y="246849"/>
                  </a:lnTo>
                  <a:lnTo>
                    <a:pt x="2869717" y="246227"/>
                  </a:lnTo>
                  <a:lnTo>
                    <a:pt x="2869641" y="245808"/>
                  </a:lnTo>
                  <a:lnTo>
                    <a:pt x="2869552" y="245275"/>
                  </a:lnTo>
                  <a:lnTo>
                    <a:pt x="2869438" y="244640"/>
                  </a:lnTo>
                  <a:lnTo>
                    <a:pt x="2868828" y="241122"/>
                  </a:lnTo>
                  <a:lnTo>
                    <a:pt x="2868726" y="239826"/>
                  </a:lnTo>
                  <a:lnTo>
                    <a:pt x="2868345" y="237934"/>
                  </a:lnTo>
                  <a:lnTo>
                    <a:pt x="2865323" y="236791"/>
                  </a:lnTo>
                  <a:lnTo>
                    <a:pt x="2864180" y="237172"/>
                  </a:lnTo>
                  <a:lnTo>
                    <a:pt x="2853525" y="238963"/>
                  </a:lnTo>
                  <a:lnTo>
                    <a:pt x="2808897" y="243814"/>
                  </a:lnTo>
                  <a:lnTo>
                    <a:pt x="2759557" y="246849"/>
                  </a:lnTo>
                  <a:lnTo>
                    <a:pt x="2740152" y="247383"/>
                  </a:lnTo>
                  <a:lnTo>
                    <a:pt x="2727693" y="247383"/>
                  </a:lnTo>
                  <a:lnTo>
                    <a:pt x="2715844" y="247611"/>
                  </a:lnTo>
                  <a:lnTo>
                    <a:pt x="2707563" y="247611"/>
                  </a:lnTo>
                  <a:lnTo>
                    <a:pt x="2699080" y="247383"/>
                  </a:lnTo>
                  <a:lnTo>
                    <a:pt x="2700172" y="247383"/>
                  </a:lnTo>
                  <a:lnTo>
                    <a:pt x="2682544" y="246570"/>
                  </a:lnTo>
                  <a:lnTo>
                    <a:pt x="2676550" y="246227"/>
                  </a:lnTo>
                  <a:lnTo>
                    <a:pt x="2671610" y="245808"/>
                  </a:lnTo>
                  <a:lnTo>
                    <a:pt x="2665222" y="245135"/>
                  </a:lnTo>
                  <a:lnTo>
                    <a:pt x="2663317" y="244767"/>
                  </a:lnTo>
                  <a:lnTo>
                    <a:pt x="2661932" y="246849"/>
                  </a:lnTo>
                  <a:lnTo>
                    <a:pt x="2661996" y="247383"/>
                  </a:lnTo>
                  <a:lnTo>
                    <a:pt x="2662110" y="247611"/>
                  </a:lnTo>
                  <a:lnTo>
                    <a:pt x="2662186" y="247789"/>
                  </a:lnTo>
                  <a:lnTo>
                    <a:pt x="2664091" y="256120"/>
                  </a:lnTo>
                  <a:lnTo>
                    <a:pt x="2666733" y="263702"/>
                  </a:lnTo>
                  <a:lnTo>
                    <a:pt x="2666733" y="264083"/>
                  </a:lnTo>
                  <a:lnTo>
                    <a:pt x="2667114" y="264464"/>
                  </a:lnTo>
                  <a:lnTo>
                    <a:pt x="2667876" y="266357"/>
                  </a:lnTo>
                  <a:lnTo>
                    <a:pt x="2670149" y="269011"/>
                  </a:lnTo>
                  <a:lnTo>
                    <a:pt x="2673934" y="268630"/>
                  </a:lnTo>
                  <a:lnTo>
                    <a:pt x="2732303" y="264083"/>
                  </a:lnTo>
                  <a:lnTo>
                    <a:pt x="2761488" y="262940"/>
                  </a:lnTo>
                  <a:lnTo>
                    <a:pt x="2758643" y="271691"/>
                  </a:lnTo>
                  <a:lnTo>
                    <a:pt x="2730284" y="302806"/>
                  </a:lnTo>
                  <a:lnTo>
                    <a:pt x="2696845" y="323062"/>
                  </a:lnTo>
                  <a:lnTo>
                    <a:pt x="2659354" y="337743"/>
                  </a:lnTo>
                  <a:lnTo>
                    <a:pt x="2652344" y="339496"/>
                  </a:lnTo>
                  <a:lnTo>
                    <a:pt x="2651201" y="339877"/>
                  </a:lnTo>
                  <a:lnTo>
                    <a:pt x="2651125" y="340131"/>
                  </a:lnTo>
                  <a:lnTo>
                    <a:pt x="2650439" y="342531"/>
                  </a:lnTo>
                  <a:lnTo>
                    <a:pt x="2651201" y="343281"/>
                  </a:lnTo>
                  <a:lnTo>
                    <a:pt x="2660294" y="354279"/>
                  </a:lnTo>
                  <a:lnTo>
                    <a:pt x="2662567" y="356171"/>
                  </a:lnTo>
                  <a:lnTo>
                    <a:pt x="2667114" y="355790"/>
                  </a:lnTo>
                  <a:lnTo>
                    <a:pt x="2669768" y="355041"/>
                  </a:lnTo>
                  <a:lnTo>
                    <a:pt x="2711767" y="337743"/>
                  </a:lnTo>
                  <a:lnTo>
                    <a:pt x="2752242" y="312940"/>
                  </a:lnTo>
                  <a:lnTo>
                    <a:pt x="2769438" y="294779"/>
                  </a:lnTo>
                  <a:lnTo>
                    <a:pt x="2777413" y="297840"/>
                  </a:lnTo>
                  <a:lnTo>
                    <a:pt x="2811538" y="314909"/>
                  </a:lnTo>
                  <a:lnTo>
                    <a:pt x="2845193" y="335851"/>
                  </a:lnTo>
                  <a:lnTo>
                    <a:pt x="2865323" y="352755"/>
                  </a:lnTo>
                  <a:lnTo>
                    <a:pt x="2878963" y="333806"/>
                  </a:lnTo>
                  <a:lnTo>
                    <a:pt x="2881236" y="330784"/>
                  </a:lnTo>
                  <a:close/>
                </a:path>
                <a:path w="11230610" h="972184">
                  <a:moveTo>
                    <a:pt x="3262071" y="204965"/>
                  </a:moveTo>
                  <a:lnTo>
                    <a:pt x="3260941" y="196621"/>
                  </a:lnTo>
                  <a:lnTo>
                    <a:pt x="3260179" y="191325"/>
                  </a:lnTo>
                  <a:lnTo>
                    <a:pt x="3260052" y="190563"/>
                  </a:lnTo>
                  <a:lnTo>
                    <a:pt x="3259798" y="189052"/>
                  </a:lnTo>
                  <a:lnTo>
                    <a:pt x="3256013" y="190563"/>
                  </a:lnTo>
                  <a:lnTo>
                    <a:pt x="3246234" y="195478"/>
                  </a:lnTo>
                  <a:lnTo>
                    <a:pt x="3238893" y="198615"/>
                  </a:lnTo>
                  <a:lnTo>
                    <a:pt x="3193745" y="210794"/>
                  </a:lnTo>
                  <a:lnTo>
                    <a:pt x="3155861" y="217627"/>
                  </a:lnTo>
                  <a:lnTo>
                    <a:pt x="3146996" y="218986"/>
                  </a:lnTo>
                  <a:lnTo>
                    <a:pt x="3147174" y="218986"/>
                  </a:lnTo>
                  <a:lnTo>
                    <a:pt x="3137852" y="220014"/>
                  </a:lnTo>
                  <a:lnTo>
                    <a:pt x="3114103" y="222021"/>
                  </a:lnTo>
                  <a:lnTo>
                    <a:pt x="3106978" y="222427"/>
                  </a:lnTo>
                  <a:lnTo>
                    <a:pt x="3100705" y="222427"/>
                  </a:lnTo>
                  <a:lnTo>
                    <a:pt x="3093809" y="222021"/>
                  </a:lnTo>
                  <a:lnTo>
                    <a:pt x="3091916" y="221640"/>
                  </a:lnTo>
                  <a:lnTo>
                    <a:pt x="3089262" y="218986"/>
                  </a:lnTo>
                  <a:lnTo>
                    <a:pt x="3089262" y="145846"/>
                  </a:lnTo>
                  <a:lnTo>
                    <a:pt x="3093809" y="145465"/>
                  </a:lnTo>
                  <a:lnTo>
                    <a:pt x="3141561" y="142862"/>
                  </a:lnTo>
                  <a:lnTo>
                    <a:pt x="3188551" y="141300"/>
                  </a:lnTo>
                  <a:lnTo>
                    <a:pt x="3196132" y="141300"/>
                  </a:lnTo>
                  <a:lnTo>
                    <a:pt x="3196513" y="137883"/>
                  </a:lnTo>
                  <a:lnTo>
                    <a:pt x="3198152" y="125603"/>
                  </a:lnTo>
                  <a:lnTo>
                    <a:pt x="3198190" y="125374"/>
                  </a:lnTo>
                  <a:lnTo>
                    <a:pt x="3198291" y="124625"/>
                  </a:lnTo>
                  <a:lnTo>
                    <a:pt x="3198393" y="123863"/>
                  </a:lnTo>
                  <a:lnTo>
                    <a:pt x="3205226" y="72707"/>
                  </a:lnTo>
                  <a:lnTo>
                    <a:pt x="3205988" y="68529"/>
                  </a:lnTo>
                  <a:lnTo>
                    <a:pt x="3208540" y="54127"/>
                  </a:lnTo>
                  <a:lnTo>
                    <a:pt x="3210534" y="43141"/>
                  </a:lnTo>
                  <a:lnTo>
                    <a:pt x="3210915" y="40106"/>
                  </a:lnTo>
                  <a:lnTo>
                    <a:pt x="3211436" y="38811"/>
                  </a:lnTo>
                  <a:lnTo>
                    <a:pt x="3211525" y="38595"/>
                  </a:lnTo>
                  <a:lnTo>
                    <a:pt x="3211614" y="38366"/>
                  </a:lnTo>
                  <a:lnTo>
                    <a:pt x="3211703" y="38138"/>
                  </a:lnTo>
                  <a:lnTo>
                    <a:pt x="3211385" y="38138"/>
                  </a:lnTo>
                  <a:lnTo>
                    <a:pt x="3190824" y="32905"/>
                  </a:lnTo>
                  <a:lnTo>
                    <a:pt x="3190456" y="32905"/>
                  </a:lnTo>
                  <a:lnTo>
                    <a:pt x="3189694" y="32524"/>
                  </a:lnTo>
                  <a:lnTo>
                    <a:pt x="3188932" y="32524"/>
                  </a:lnTo>
                  <a:lnTo>
                    <a:pt x="3186658" y="32156"/>
                  </a:lnTo>
                  <a:lnTo>
                    <a:pt x="3126359" y="37820"/>
                  </a:lnTo>
                  <a:lnTo>
                    <a:pt x="3096171" y="38811"/>
                  </a:lnTo>
                  <a:lnTo>
                    <a:pt x="3067304" y="38811"/>
                  </a:lnTo>
                  <a:lnTo>
                    <a:pt x="3065767" y="38595"/>
                  </a:lnTo>
                  <a:lnTo>
                    <a:pt x="3064624" y="38214"/>
                  </a:lnTo>
                  <a:lnTo>
                    <a:pt x="3063113" y="40106"/>
                  </a:lnTo>
                  <a:lnTo>
                    <a:pt x="3063494" y="40868"/>
                  </a:lnTo>
                  <a:lnTo>
                    <a:pt x="3067659" y="56007"/>
                  </a:lnTo>
                  <a:lnTo>
                    <a:pt x="3068421" y="58305"/>
                  </a:lnTo>
                  <a:lnTo>
                    <a:pt x="3070314" y="60198"/>
                  </a:lnTo>
                  <a:lnTo>
                    <a:pt x="3083585" y="59055"/>
                  </a:lnTo>
                  <a:lnTo>
                    <a:pt x="3104807" y="57543"/>
                  </a:lnTo>
                  <a:lnTo>
                    <a:pt x="3113900" y="56781"/>
                  </a:lnTo>
                  <a:lnTo>
                    <a:pt x="3157283" y="54533"/>
                  </a:lnTo>
                  <a:lnTo>
                    <a:pt x="3167088" y="54127"/>
                  </a:lnTo>
                  <a:lnTo>
                    <a:pt x="3182493" y="54127"/>
                  </a:lnTo>
                  <a:lnTo>
                    <a:pt x="3182366" y="59055"/>
                  </a:lnTo>
                  <a:lnTo>
                    <a:pt x="3182315" y="60198"/>
                  </a:lnTo>
                  <a:lnTo>
                    <a:pt x="3182112" y="64363"/>
                  </a:lnTo>
                  <a:lnTo>
                    <a:pt x="3179457" y="89001"/>
                  </a:lnTo>
                  <a:lnTo>
                    <a:pt x="3177184" y="113245"/>
                  </a:lnTo>
                  <a:lnTo>
                    <a:pt x="3117964" y="125145"/>
                  </a:lnTo>
                  <a:lnTo>
                    <a:pt x="3100019" y="125603"/>
                  </a:lnTo>
                  <a:lnTo>
                    <a:pt x="3068015" y="125603"/>
                  </a:lnTo>
                  <a:lnTo>
                    <a:pt x="3065386" y="125374"/>
                  </a:lnTo>
                  <a:lnTo>
                    <a:pt x="3060090" y="124625"/>
                  </a:lnTo>
                  <a:lnTo>
                    <a:pt x="3061982" y="129171"/>
                  </a:lnTo>
                  <a:lnTo>
                    <a:pt x="3064637" y="136753"/>
                  </a:lnTo>
                  <a:lnTo>
                    <a:pt x="3064675" y="137883"/>
                  </a:lnTo>
                  <a:lnTo>
                    <a:pt x="3065386" y="154178"/>
                  </a:lnTo>
                  <a:lnTo>
                    <a:pt x="3065386" y="229222"/>
                  </a:lnTo>
                  <a:lnTo>
                    <a:pt x="3074479" y="245135"/>
                  </a:lnTo>
                  <a:lnTo>
                    <a:pt x="3082823" y="245516"/>
                  </a:lnTo>
                  <a:lnTo>
                    <a:pt x="3099828" y="245135"/>
                  </a:lnTo>
                  <a:lnTo>
                    <a:pt x="3096984" y="245135"/>
                  </a:lnTo>
                  <a:lnTo>
                    <a:pt x="3103854" y="244754"/>
                  </a:lnTo>
                  <a:lnTo>
                    <a:pt x="3143148" y="239674"/>
                  </a:lnTo>
                  <a:lnTo>
                    <a:pt x="3193415" y="230149"/>
                  </a:lnTo>
                  <a:lnTo>
                    <a:pt x="3237103" y="218719"/>
                  </a:lnTo>
                  <a:lnTo>
                    <a:pt x="3258286" y="210642"/>
                  </a:lnTo>
                  <a:lnTo>
                    <a:pt x="3260941" y="209511"/>
                  </a:lnTo>
                  <a:lnTo>
                    <a:pt x="3262071" y="206857"/>
                  </a:lnTo>
                  <a:lnTo>
                    <a:pt x="3262071" y="204965"/>
                  </a:lnTo>
                  <a:close/>
                </a:path>
                <a:path w="11230610" h="972184">
                  <a:moveTo>
                    <a:pt x="3300349" y="2971"/>
                  </a:moveTo>
                  <a:lnTo>
                    <a:pt x="3297694" y="2971"/>
                  </a:lnTo>
                  <a:lnTo>
                    <a:pt x="3276092" y="2209"/>
                  </a:lnTo>
                  <a:lnTo>
                    <a:pt x="3272307" y="2209"/>
                  </a:lnTo>
                  <a:lnTo>
                    <a:pt x="3270415" y="4102"/>
                  </a:lnTo>
                  <a:lnTo>
                    <a:pt x="3271177" y="6007"/>
                  </a:lnTo>
                  <a:lnTo>
                    <a:pt x="3273069" y="9791"/>
                  </a:lnTo>
                  <a:lnTo>
                    <a:pt x="3274555" y="29451"/>
                  </a:lnTo>
                  <a:lnTo>
                    <a:pt x="3274847" y="34683"/>
                  </a:lnTo>
                  <a:lnTo>
                    <a:pt x="3274961" y="324332"/>
                  </a:lnTo>
                  <a:lnTo>
                    <a:pt x="3276473" y="324332"/>
                  </a:lnTo>
                  <a:lnTo>
                    <a:pt x="3295802" y="323202"/>
                  </a:lnTo>
                  <a:lnTo>
                    <a:pt x="3297694" y="322821"/>
                  </a:lnTo>
                  <a:lnTo>
                    <a:pt x="3298837" y="320548"/>
                  </a:lnTo>
                  <a:lnTo>
                    <a:pt x="3298952" y="34683"/>
                  </a:lnTo>
                  <a:lnTo>
                    <a:pt x="3299041" y="29451"/>
                  </a:lnTo>
                  <a:lnTo>
                    <a:pt x="3299218" y="20027"/>
                  </a:lnTo>
                  <a:lnTo>
                    <a:pt x="3300349" y="6007"/>
                  </a:lnTo>
                  <a:lnTo>
                    <a:pt x="3300349" y="2971"/>
                  </a:lnTo>
                  <a:close/>
                </a:path>
                <a:path w="11230610" h="972184">
                  <a:moveTo>
                    <a:pt x="3620389" y="6756"/>
                  </a:moveTo>
                  <a:lnTo>
                    <a:pt x="3618496" y="6007"/>
                  </a:lnTo>
                  <a:lnTo>
                    <a:pt x="3594620" y="5626"/>
                  </a:lnTo>
                  <a:lnTo>
                    <a:pt x="3593109" y="5626"/>
                  </a:lnTo>
                  <a:lnTo>
                    <a:pt x="3591217" y="7518"/>
                  </a:lnTo>
                  <a:lnTo>
                    <a:pt x="3591966" y="9410"/>
                  </a:lnTo>
                  <a:lnTo>
                    <a:pt x="3593490" y="13576"/>
                  </a:lnTo>
                  <a:lnTo>
                    <a:pt x="3593541" y="13957"/>
                  </a:lnTo>
                  <a:lnTo>
                    <a:pt x="3595763" y="31013"/>
                  </a:lnTo>
                  <a:lnTo>
                    <a:pt x="3595763" y="55651"/>
                  </a:lnTo>
                  <a:lnTo>
                    <a:pt x="3595763" y="76111"/>
                  </a:lnTo>
                  <a:lnTo>
                    <a:pt x="3595763" y="123863"/>
                  </a:lnTo>
                  <a:lnTo>
                    <a:pt x="3581235" y="124980"/>
                  </a:lnTo>
                  <a:lnTo>
                    <a:pt x="3545598" y="126847"/>
                  </a:lnTo>
                  <a:lnTo>
                    <a:pt x="3515271" y="127787"/>
                  </a:lnTo>
                  <a:lnTo>
                    <a:pt x="3465601" y="127787"/>
                  </a:lnTo>
                  <a:lnTo>
                    <a:pt x="3460851" y="127647"/>
                  </a:lnTo>
                  <a:lnTo>
                    <a:pt x="3460724" y="123863"/>
                  </a:lnTo>
                  <a:lnTo>
                    <a:pt x="3459327" y="78765"/>
                  </a:lnTo>
                  <a:lnTo>
                    <a:pt x="3467341" y="78320"/>
                  </a:lnTo>
                  <a:lnTo>
                    <a:pt x="3473666" y="78054"/>
                  </a:lnTo>
                  <a:lnTo>
                    <a:pt x="3595763" y="76111"/>
                  </a:lnTo>
                  <a:lnTo>
                    <a:pt x="3595763" y="55651"/>
                  </a:lnTo>
                  <a:lnTo>
                    <a:pt x="3587572" y="56324"/>
                  </a:lnTo>
                  <a:lnTo>
                    <a:pt x="3581425" y="56756"/>
                  </a:lnTo>
                  <a:lnTo>
                    <a:pt x="3543693" y="58635"/>
                  </a:lnTo>
                  <a:lnTo>
                    <a:pt x="3511575" y="59575"/>
                  </a:lnTo>
                  <a:lnTo>
                    <a:pt x="3462744" y="59575"/>
                  </a:lnTo>
                  <a:lnTo>
                    <a:pt x="3458946" y="59436"/>
                  </a:lnTo>
                  <a:lnTo>
                    <a:pt x="3458819" y="33667"/>
                  </a:lnTo>
                  <a:lnTo>
                    <a:pt x="3458756" y="31013"/>
                  </a:lnTo>
                  <a:lnTo>
                    <a:pt x="3458578" y="24574"/>
                  </a:lnTo>
                  <a:lnTo>
                    <a:pt x="3458819" y="20027"/>
                  </a:lnTo>
                  <a:lnTo>
                    <a:pt x="3458946" y="13957"/>
                  </a:lnTo>
                  <a:lnTo>
                    <a:pt x="3428631" y="13957"/>
                  </a:lnTo>
                  <a:lnTo>
                    <a:pt x="3430905" y="21539"/>
                  </a:lnTo>
                  <a:lnTo>
                    <a:pt x="3432797" y="33667"/>
                  </a:lnTo>
                  <a:lnTo>
                    <a:pt x="3433902" y="40944"/>
                  </a:lnTo>
                  <a:lnTo>
                    <a:pt x="3434511" y="46405"/>
                  </a:lnTo>
                  <a:lnTo>
                    <a:pt x="3434829" y="52793"/>
                  </a:lnTo>
                  <a:lnTo>
                    <a:pt x="3434931" y="57162"/>
                  </a:lnTo>
                  <a:lnTo>
                    <a:pt x="3434994" y="59575"/>
                  </a:lnTo>
                  <a:lnTo>
                    <a:pt x="3435070" y="62852"/>
                  </a:lnTo>
                  <a:lnTo>
                    <a:pt x="3435451" y="91795"/>
                  </a:lnTo>
                  <a:lnTo>
                    <a:pt x="3435604" y="100101"/>
                  </a:lnTo>
                  <a:lnTo>
                    <a:pt x="3436239" y="127787"/>
                  </a:lnTo>
                  <a:lnTo>
                    <a:pt x="3436594" y="141668"/>
                  </a:lnTo>
                  <a:lnTo>
                    <a:pt x="3436632" y="142049"/>
                  </a:lnTo>
                  <a:lnTo>
                    <a:pt x="3436874" y="144729"/>
                  </a:lnTo>
                  <a:lnTo>
                    <a:pt x="3436975" y="148869"/>
                  </a:lnTo>
                  <a:lnTo>
                    <a:pt x="3439249" y="149631"/>
                  </a:lnTo>
                  <a:lnTo>
                    <a:pt x="3440760" y="149631"/>
                  </a:lnTo>
                  <a:lnTo>
                    <a:pt x="3449104" y="148501"/>
                  </a:lnTo>
                  <a:lnTo>
                    <a:pt x="3459759" y="147637"/>
                  </a:lnTo>
                  <a:lnTo>
                    <a:pt x="3475672" y="147637"/>
                  </a:lnTo>
                  <a:lnTo>
                    <a:pt x="3585857" y="144322"/>
                  </a:lnTo>
                  <a:lnTo>
                    <a:pt x="3615093" y="144322"/>
                  </a:lnTo>
                  <a:lnTo>
                    <a:pt x="3619258" y="142049"/>
                  </a:lnTo>
                  <a:lnTo>
                    <a:pt x="3619258" y="127787"/>
                  </a:lnTo>
                  <a:lnTo>
                    <a:pt x="3619258" y="76111"/>
                  </a:lnTo>
                  <a:lnTo>
                    <a:pt x="3619258" y="59575"/>
                  </a:lnTo>
                  <a:lnTo>
                    <a:pt x="3619347" y="31013"/>
                  </a:lnTo>
                  <a:lnTo>
                    <a:pt x="3620008" y="20027"/>
                  </a:lnTo>
                  <a:lnTo>
                    <a:pt x="3620097" y="17754"/>
                  </a:lnTo>
                  <a:lnTo>
                    <a:pt x="3620389" y="9791"/>
                  </a:lnTo>
                  <a:lnTo>
                    <a:pt x="3620389" y="6756"/>
                  </a:lnTo>
                  <a:close/>
                </a:path>
                <a:path w="11230610" h="972184">
                  <a:moveTo>
                    <a:pt x="3684816" y="204584"/>
                  </a:moveTo>
                  <a:lnTo>
                    <a:pt x="3683343" y="192735"/>
                  </a:lnTo>
                  <a:lnTo>
                    <a:pt x="3683304" y="192519"/>
                  </a:lnTo>
                  <a:lnTo>
                    <a:pt x="3683190" y="191528"/>
                  </a:lnTo>
                  <a:lnTo>
                    <a:pt x="3683101" y="190855"/>
                  </a:lnTo>
                  <a:lnTo>
                    <a:pt x="3682542" y="186397"/>
                  </a:lnTo>
                  <a:lnTo>
                    <a:pt x="3682466" y="186016"/>
                  </a:lnTo>
                  <a:lnTo>
                    <a:pt x="3682161" y="184492"/>
                  </a:lnTo>
                  <a:lnTo>
                    <a:pt x="3679888" y="182219"/>
                  </a:lnTo>
                  <a:lnTo>
                    <a:pt x="3676104" y="182981"/>
                  </a:lnTo>
                  <a:lnTo>
                    <a:pt x="3668496" y="184327"/>
                  </a:lnTo>
                  <a:lnTo>
                    <a:pt x="3625138" y="188264"/>
                  </a:lnTo>
                  <a:lnTo>
                    <a:pt x="3604425" y="189420"/>
                  </a:lnTo>
                  <a:lnTo>
                    <a:pt x="3604793" y="189420"/>
                  </a:lnTo>
                  <a:lnTo>
                    <a:pt x="3544176" y="191528"/>
                  </a:lnTo>
                  <a:lnTo>
                    <a:pt x="3544697" y="191528"/>
                  </a:lnTo>
                  <a:lnTo>
                    <a:pt x="3489668" y="192735"/>
                  </a:lnTo>
                  <a:lnTo>
                    <a:pt x="3429292" y="192735"/>
                  </a:lnTo>
                  <a:lnTo>
                    <a:pt x="3415106" y="192519"/>
                  </a:lnTo>
                  <a:lnTo>
                    <a:pt x="3416541" y="192519"/>
                  </a:lnTo>
                  <a:lnTo>
                    <a:pt x="3390747" y="191909"/>
                  </a:lnTo>
                  <a:lnTo>
                    <a:pt x="3381806" y="191528"/>
                  </a:lnTo>
                  <a:lnTo>
                    <a:pt x="3374186" y="190855"/>
                  </a:lnTo>
                  <a:lnTo>
                    <a:pt x="3374377" y="190855"/>
                  </a:lnTo>
                  <a:lnTo>
                    <a:pt x="3366109" y="189801"/>
                  </a:lnTo>
                  <a:lnTo>
                    <a:pt x="3364204" y="189420"/>
                  </a:lnTo>
                  <a:lnTo>
                    <a:pt x="3362795" y="191909"/>
                  </a:lnTo>
                  <a:lnTo>
                    <a:pt x="3362909" y="192519"/>
                  </a:lnTo>
                  <a:lnTo>
                    <a:pt x="3363023" y="192735"/>
                  </a:lnTo>
                  <a:lnTo>
                    <a:pt x="3364585" y="199275"/>
                  </a:lnTo>
                  <a:lnTo>
                    <a:pt x="3366859" y="208000"/>
                  </a:lnTo>
                  <a:lnTo>
                    <a:pt x="3368383" y="212166"/>
                  </a:lnTo>
                  <a:lnTo>
                    <a:pt x="3369132" y="214439"/>
                  </a:lnTo>
                  <a:lnTo>
                    <a:pt x="3372167" y="216712"/>
                  </a:lnTo>
                  <a:lnTo>
                    <a:pt x="3376333" y="216331"/>
                  </a:lnTo>
                  <a:lnTo>
                    <a:pt x="3390455" y="215188"/>
                  </a:lnTo>
                  <a:lnTo>
                    <a:pt x="3430333" y="212966"/>
                  </a:lnTo>
                  <a:lnTo>
                    <a:pt x="3454400" y="212166"/>
                  </a:lnTo>
                  <a:lnTo>
                    <a:pt x="3454514" y="215188"/>
                  </a:lnTo>
                  <a:lnTo>
                    <a:pt x="3454577" y="216712"/>
                  </a:lnTo>
                  <a:lnTo>
                    <a:pt x="3454743" y="221195"/>
                  </a:lnTo>
                  <a:lnTo>
                    <a:pt x="3454781" y="230619"/>
                  </a:lnTo>
                  <a:lnTo>
                    <a:pt x="3454196" y="238620"/>
                  </a:lnTo>
                  <a:lnTo>
                    <a:pt x="3449205" y="278345"/>
                  </a:lnTo>
                  <a:lnTo>
                    <a:pt x="3439630" y="319786"/>
                  </a:lnTo>
                  <a:lnTo>
                    <a:pt x="3438868" y="322440"/>
                  </a:lnTo>
                  <a:lnTo>
                    <a:pt x="3440760" y="323583"/>
                  </a:lnTo>
                  <a:lnTo>
                    <a:pt x="3445306" y="323583"/>
                  </a:lnTo>
                  <a:lnTo>
                    <a:pt x="3469602" y="300101"/>
                  </a:lnTo>
                  <a:lnTo>
                    <a:pt x="3470719" y="294195"/>
                  </a:lnTo>
                  <a:lnTo>
                    <a:pt x="3477526" y="247599"/>
                  </a:lnTo>
                  <a:lnTo>
                    <a:pt x="3480168" y="211023"/>
                  </a:lnTo>
                  <a:lnTo>
                    <a:pt x="3503168" y="210337"/>
                  </a:lnTo>
                  <a:lnTo>
                    <a:pt x="3553561" y="209867"/>
                  </a:lnTo>
                  <a:lnTo>
                    <a:pt x="3578707" y="209511"/>
                  </a:lnTo>
                  <a:lnTo>
                    <a:pt x="3578707" y="325094"/>
                  </a:lnTo>
                  <a:lnTo>
                    <a:pt x="3581743" y="325094"/>
                  </a:lnTo>
                  <a:lnTo>
                    <a:pt x="3590074" y="324332"/>
                  </a:lnTo>
                  <a:lnTo>
                    <a:pt x="3598418" y="323964"/>
                  </a:lnTo>
                  <a:lnTo>
                    <a:pt x="3599929" y="323964"/>
                  </a:lnTo>
                  <a:lnTo>
                    <a:pt x="3601821" y="323583"/>
                  </a:lnTo>
                  <a:lnTo>
                    <a:pt x="3602964" y="321310"/>
                  </a:lnTo>
                  <a:lnTo>
                    <a:pt x="3602964" y="209511"/>
                  </a:lnTo>
                  <a:lnTo>
                    <a:pt x="3602964" y="209130"/>
                  </a:lnTo>
                  <a:lnTo>
                    <a:pt x="3664267" y="209130"/>
                  </a:lnTo>
                  <a:lnTo>
                    <a:pt x="3677615" y="209511"/>
                  </a:lnTo>
                  <a:lnTo>
                    <a:pt x="3682542" y="209511"/>
                  </a:lnTo>
                  <a:lnTo>
                    <a:pt x="3682822" y="209130"/>
                  </a:lnTo>
                  <a:lnTo>
                    <a:pt x="3684816" y="206476"/>
                  </a:lnTo>
                  <a:lnTo>
                    <a:pt x="3684816" y="204584"/>
                  </a:lnTo>
                  <a:close/>
                </a:path>
                <a:path w="11230610" h="972184">
                  <a:moveTo>
                    <a:pt x="3919334" y="790232"/>
                  </a:moveTo>
                  <a:lnTo>
                    <a:pt x="3801859" y="790232"/>
                  </a:lnTo>
                  <a:lnTo>
                    <a:pt x="3801859" y="812977"/>
                  </a:lnTo>
                  <a:lnTo>
                    <a:pt x="3919334" y="812977"/>
                  </a:lnTo>
                  <a:lnTo>
                    <a:pt x="3919334" y="790232"/>
                  </a:lnTo>
                  <a:close/>
                </a:path>
                <a:path w="11230610" h="972184">
                  <a:moveTo>
                    <a:pt x="3960863" y="172745"/>
                  </a:moveTo>
                  <a:lnTo>
                    <a:pt x="3843375" y="172745"/>
                  </a:lnTo>
                  <a:lnTo>
                    <a:pt x="3843375" y="195491"/>
                  </a:lnTo>
                  <a:lnTo>
                    <a:pt x="3960863" y="195491"/>
                  </a:lnTo>
                  <a:lnTo>
                    <a:pt x="3960863" y="172745"/>
                  </a:lnTo>
                  <a:close/>
                </a:path>
                <a:path w="11230610" h="972184">
                  <a:moveTo>
                    <a:pt x="4220210" y="642823"/>
                  </a:moveTo>
                  <a:lnTo>
                    <a:pt x="4217936" y="642823"/>
                  </a:lnTo>
                  <a:lnTo>
                    <a:pt x="4216044" y="642442"/>
                  </a:lnTo>
                  <a:lnTo>
                    <a:pt x="4193298" y="642442"/>
                  </a:lnTo>
                  <a:lnTo>
                    <a:pt x="4191406" y="644334"/>
                  </a:lnTo>
                  <a:lnTo>
                    <a:pt x="4192168" y="646226"/>
                  </a:lnTo>
                  <a:lnTo>
                    <a:pt x="4194060" y="650011"/>
                  </a:lnTo>
                  <a:lnTo>
                    <a:pt x="4196715" y="667448"/>
                  </a:lnTo>
                  <a:lnTo>
                    <a:pt x="4196473" y="676541"/>
                  </a:lnTo>
                  <a:lnTo>
                    <a:pt x="4195953" y="699287"/>
                  </a:lnTo>
                  <a:lnTo>
                    <a:pt x="4195953" y="718985"/>
                  </a:lnTo>
                  <a:lnTo>
                    <a:pt x="4195940" y="720509"/>
                  </a:lnTo>
                  <a:lnTo>
                    <a:pt x="4195572" y="779627"/>
                  </a:lnTo>
                  <a:lnTo>
                    <a:pt x="4136364" y="782320"/>
                  </a:lnTo>
                  <a:lnTo>
                    <a:pt x="4127652" y="782472"/>
                  </a:lnTo>
                  <a:lnTo>
                    <a:pt x="4122204" y="782320"/>
                  </a:lnTo>
                  <a:lnTo>
                    <a:pt x="4116755" y="781900"/>
                  </a:lnTo>
                  <a:lnTo>
                    <a:pt x="4116743" y="779627"/>
                  </a:lnTo>
                  <a:lnTo>
                    <a:pt x="4116616" y="759079"/>
                  </a:lnTo>
                  <a:lnTo>
                    <a:pt x="4116374" y="720509"/>
                  </a:lnTo>
                  <a:lnTo>
                    <a:pt x="4124325" y="719747"/>
                  </a:lnTo>
                  <a:lnTo>
                    <a:pt x="4184472" y="718985"/>
                  </a:lnTo>
                  <a:lnTo>
                    <a:pt x="4195953" y="718985"/>
                  </a:lnTo>
                  <a:lnTo>
                    <a:pt x="4195953" y="699287"/>
                  </a:lnTo>
                  <a:lnTo>
                    <a:pt x="4183786" y="700024"/>
                  </a:lnTo>
                  <a:lnTo>
                    <a:pt x="4154005" y="701128"/>
                  </a:lnTo>
                  <a:lnTo>
                    <a:pt x="4156583" y="701128"/>
                  </a:lnTo>
                  <a:lnTo>
                    <a:pt x="4126153" y="701560"/>
                  </a:lnTo>
                  <a:lnTo>
                    <a:pt x="4116374" y="701560"/>
                  </a:lnTo>
                  <a:lnTo>
                    <a:pt x="4116374" y="662139"/>
                  </a:lnTo>
                  <a:lnTo>
                    <a:pt x="4116628" y="655320"/>
                  </a:lnTo>
                  <a:lnTo>
                    <a:pt x="4116755" y="648119"/>
                  </a:lnTo>
                  <a:lnTo>
                    <a:pt x="4113720" y="648119"/>
                  </a:lnTo>
                  <a:lnTo>
                    <a:pt x="4092498" y="647738"/>
                  </a:lnTo>
                  <a:lnTo>
                    <a:pt x="4088701" y="647738"/>
                  </a:lnTo>
                  <a:lnTo>
                    <a:pt x="4088815" y="648119"/>
                  </a:lnTo>
                  <a:lnTo>
                    <a:pt x="4090974" y="655320"/>
                  </a:lnTo>
                  <a:lnTo>
                    <a:pt x="4094010" y="676541"/>
                  </a:lnTo>
                  <a:lnTo>
                    <a:pt x="4094022" y="687539"/>
                  </a:lnTo>
                  <a:lnTo>
                    <a:pt x="4094149" y="699731"/>
                  </a:lnTo>
                  <a:lnTo>
                    <a:pt x="4094238" y="708596"/>
                  </a:lnTo>
                  <a:lnTo>
                    <a:pt x="4094340" y="720509"/>
                  </a:lnTo>
                  <a:lnTo>
                    <a:pt x="4094696" y="759079"/>
                  </a:lnTo>
                  <a:lnTo>
                    <a:pt x="4094772" y="790232"/>
                  </a:lnTo>
                  <a:lnTo>
                    <a:pt x="4094391" y="798195"/>
                  </a:lnTo>
                  <a:lnTo>
                    <a:pt x="4094391" y="802741"/>
                  </a:lnTo>
                  <a:lnTo>
                    <a:pt x="4096664" y="803503"/>
                  </a:lnTo>
                  <a:lnTo>
                    <a:pt x="4098175" y="803503"/>
                  </a:lnTo>
                  <a:lnTo>
                    <a:pt x="4106900" y="802360"/>
                  </a:lnTo>
                  <a:lnTo>
                    <a:pt x="4116374" y="801611"/>
                  </a:lnTo>
                  <a:lnTo>
                    <a:pt x="4118648" y="801611"/>
                  </a:lnTo>
                  <a:lnTo>
                    <a:pt x="4139730" y="800900"/>
                  </a:lnTo>
                  <a:lnTo>
                    <a:pt x="4212247" y="799706"/>
                  </a:lnTo>
                  <a:lnTo>
                    <a:pt x="4218317" y="799706"/>
                  </a:lnTo>
                  <a:lnTo>
                    <a:pt x="4218406" y="782472"/>
                  </a:lnTo>
                  <a:lnTo>
                    <a:pt x="4218419" y="779627"/>
                  </a:lnTo>
                  <a:lnTo>
                    <a:pt x="4218851" y="718985"/>
                  </a:lnTo>
                  <a:lnTo>
                    <a:pt x="4218978" y="701560"/>
                  </a:lnTo>
                  <a:lnTo>
                    <a:pt x="4219067" y="674268"/>
                  </a:lnTo>
                  <a:lnTo>
                    <a:pt x="4220146" y="648119"/>
                  </a:lnTo>
                  <a:lnTo>
                    <a:pt x="4220210" y="642823"/>
                  </a:lnTo>
                  <a:close/>
                </a:path>
                <a:path w="11230610" h="972184">
                  <a:moveTo>
                    <a:pt x="4352849" y="620077"/>
                  </a:moveTo>
                  <a:lnTo>
                    <a:pt x="4351337" y="620077"/>
                  </a:lnTo>
                  <a:lnTo>
                    <a:pt x="4328592" y="619696"/>
                  </a:lnTo>
                  <a:lnTo>
                    <a:pt x="4327080" y="619696"/>
                  </a:lnTo>
                  <a:lnTo>
                    <a:pt x="4325188" y="621588"/>
                  </a:lnTo>
                  <a:lnTo>
                    <a:pt x="4327690" y="627875"/>
                  </a:lnTo>
                  <a:lnTo>
                    <a:pt x="4328592" y="632968"/>
                  </a:lnTo>
                  <a:lnTo>
                    <a:pt x="4328655" y="634682"/>
                  </a:lnTo>
                  <a:lnTo>
                    <a:pt x="4328871" y="640537"/>
                  </a:lnTo>
                  <a:lnTo>
                    <a:pt x="4328973" y="712927"/>
                  </a:lnTo>
                  <a:lnTo>
                    <a:pt x="4319879" y="713689"/>
                  </a:lnTo>
                  <a:lnTo>
                    <a:pt x="4284637" y="713689"/>
                  </a:lnTo>
                  <a:lnTo>
                    <a:pt x="4284688" y="640537"/>
                  </a:lnTo>
                  <a:lnTo>
                    <a:pt x="4285399" y="629170"/>
                  </a:lnTo>
                  <a:lnTo>
                    <a:pt x="4285399" y="625767"/>
                  </a:lnTo>
                  <a:lnTo>
                    <a:pt x="4283494" y="625767"/>
                  </a:lnTo>
                  <a:lnTo>
                    <a:pt x="4261142" y="625386"/>
                  </a:lnTo>
                  <a:lnTo>
                    <a:pt x="4259618" y="625386"/>
                  </a:lnTo>
                  <a:lnTo>
                    <a:pt x="4257726" y="627278"/>
                  </a:lnTo>
                  <a:lnTo>
                    <a:pt x="4258488" y="629170"/>
                  </a:lnTo>
                  <a:lnTo>
                    <a:pt x="4260456" y="634682"/>
                  </a:lnTo>
                  <a:lnTo>
                    <a:pt x="4261472" y="640537"/>
                  </a:lnTo>
                  <a:lnTo>
                    <a:pt x="4261523" y="642035"/>
                  </a:lnTo>
                  <a:lnTo>
                    <a:pt x="4261777" y="648500"/>
                  </a:lnTo>
                  <a:lnTo>
                    <a:pt x="4261891" y="812977"/>
                  </a:lnTo>
                  <a:lnTo>
                    <a:pt x="4263415" y="812977"/>
                  </a:lnTo>
                  <a:lnTo>
                    <a:pt x="4281602" y="812215"/>
                  </a:lnTo>
                  <a:lnTo>
                    <a:pt x="4283494" y="811834"/>
                  </a:lnTo>
                  <a:lnTo>
                    <a:pt x="4284637" y="809561"/>
                  </a:lnTo>
                  <a:lnTo>
                    <a:pt x="4284637" y="733386"/>
                  </a:lnTo>
                  <a:lnTo>
                    <a:pt x="4294492" y="733005"/>
                  </a:lnTo>
                  <a:lnTo>
                    <a:pt x="4317987" y="732637"/>
                  </a:lnTo>
                  <a:lnTo>
                    <a:pt x="4328973" y="732637"/>
                  </a:lnTo>
                  <a:lnTo>
                    <a:pt x="4328973" y="816762"/>
                  </a:lnTo>
                  <a:lnTo>
                    <a:pt x="4330497" y="816762"/>
                  </a:lnTo>
                  <a:lnTo>
                    <a:pt x="4348683" y="816013"/>
                  </a:lnTo>
                  <a:lnTo>
                    <a:pt x="4350575" y="815632"/>
                  </a:lnTo>
                  <a:lnTo>
                    <a:pt x="4351718" y="813358"/>
                  </a:lnTo>
                  <a:lnTo>
                    <a:pt x="4351718" y="732637"/>
                  </a:lnTo>
                  <a:lnTo>
                    <a:pt x="4351718" y="713689"/>
                  </a:lnTo>
                  <a:lnTo>
                    <a:pt x="4351718" y="648500"/>
                  </a:lnTo>
                  <a:lnTo>
                    <a:pt x="4352442" y="634682"/>
                  </a:lnTo>
                  <a:lnTo>
                    <a:pt x="4352518" y="632968"/>
                  </a:lnTo>
                  <a:lnTo>
                    <a:pt x="4352722" y="627278"/>
                  </a:lnTo>
                  <a:lnTo>
                    <a:pt x="4352849" y="620077"/>
                  </a:lnTo>
                  <a:close/>
                </a:path>
                <a:path w="11230610" h="972184">
                  <a:moveTo>
                    <a:pt x="4352874" y="843432"/>
                  </a:moveTo>
                  <a:lnTo>
                    <a:pt x="4352772" y="842149"/>
                  </a:lnTo>
                  <a:lnTo>
                    <a:pt x="4352696" y="841781"/>
                  </a:lnTo>
                  <a:lnTo>
                    <a:pt x="4352607" y="841324"/>
                  </a:lnTo>
                  <a:lnTo>
                    <a:pt x="4352531" y="840968"/>
                  </a:lnTo>
                  <a:lnTo>
                    <a:pt x="4352455" y="840549"/>
                  </a:lnTo>
                  <a:lnTo>
                    <a:pt x="4352023" y="840549"/>
                  </a:lnTo>
                  <a:lnTo>
                    <a:pt x="4350575" y="840257"/>
                  </a:lnTo>
                  <a:lnTo>
                    <a:pt x="4328211" y="836853"/>
                  </a:lnTo>
                  <a:lnTo>
                    <a:pt x="4326318" y="836472"/>
                  </a:lnTo>
                  <a:lnTo>
                    <a:pt x="4324807" y="836853"/>
                  </a:lnTo>
                  <a:lnTo>
                    <a:pt x="4324045" y="836853"/>
                  </a:lnTo>
                  <a:lnTo>
                    <a:pt x="4323296" y="837234"/>
                  </a:lnTo>
                  <a:lnTo>
                    <a:pt x="4322915" y="837234"/>
                  </a:lnTo>
                  <a:lnTo>
                    <a:pt x="4316463" y="838746"/>
                  </a:lnTo>
                  <a:lnTo>
                    <a:pt x="4294962" y="840549"/>
                  </a:lnTo>
                  <a:lnTo>
                    <a:pt x="4289082" y="840968"/>
                  </a:lnTo>
                  <a:lnTo>
                    <a:pt x="4263758" y="842149"/>
                  </a:lnTo>
                  <a:lnTo>
                    <a:pt x="4225506" y="843432"/>
                  </a:lnTo>
                  <a:lnTo>
                    <a:pt x="4176522" y="843432"/>
                  </a:lnTo>
                  <a:lnTo>
                    <a:pt x="4159199" y="842911"/>
                  </a:lnTo>
                  <a:lnTo>
                    <a:pt x="4153890" y="842149"/>
                  </a:lnTo>
                  <a:lnTo>
                    <a:pt x="4151998" y="841781"/>
                  </a:lnTo>
                  <a:lnTo>
                    <a:pt x="4150474" y="844054"/>
                  </a:lnTo>
                  <a:lnTo>
                    <a:pt x="4150855" y="844804"/>
                  </a:lnTo>
                  <a:lnTo>
                    <a:pt x="4154652" y="861110"/>
                  </a:lnTo>
                  <a:lnTo>
                    <a:pt x="4154652" y="861479"/>
                  </a:lnTo>
                  <a:lnTo>
                    <a:pt x="4155021" y="861860"/>
                  </a:lnTo>
                  <a:lnTo>
                    <a:pt x="4155783" y="863752"/>
                  </a:lnTo>
                  <a:lnTo>
                    <a:pt x="4158056" y="866406"/>
                  </a:lnTo>
                  <a:lnTo>
                    <a:pt x="4161853" y="866025"/>
                  </a:lnTo>
                  <a:lnTo>
                    <a:pt x="4171327" y="865276"/>
                  </a:lnTo>
                  <a:lnTo>
                    <a:pt x="4195203" y="863752"/>
                  </a:lnTo>
                  <a:lnTo>
                    <a:pt x="4204678" y="863003"/>
                  </a:lnTo>
                  <a:lnTo>
                    <a:pt x="4212628" y="862622"/>
                  </a:lnTo>
                  <a:lnTo>
                    <a:pt x="4312678" y="859586"/>
                  </a:lnTo>
                  <a:lnTo>
                    <a:pt x="4324807" y="859586"/>
                  </a:lnTo>
                  <a:lnTo>
                    <a:pt x="4325937" y="861110"/>
                  </a:lnTo>
                  <a:lnTo>
                    <a:pt x="4325937" y="966457"/>
                  </a:lnTo>
                  <a:lnTo>
                    <a:pt x="4327461" y="966457"/>
                  </a:lnTo>
                  <a:lnTo>
                    <a:pt x="4344886" y="965695"/>
                  </a:lnTo>
                  <a:lnTo>
                    <a:pt x="4346791" y="965327"/>
                  </a:lnTo>
                  <a:lnTo>
                    <a:pt x="4350194" y="963803"/>
                  </a:lnTo>
                  <a:lnTo>
                    <a:pt x="4350194" y="959256"/>
                  </a:lnTo>
                  <a:lnTo>
                    <a:pt x="4350575" y="885736"/>
                  </a:lnTo>
                  <a:lnTo>
                    <a:pt x="4350575" y="876642"/>
                  </a:lnTo>
                  <a:lnTo>
                    <a:pt x="4351439" y="859586"/>
                  </a:lnTo>
                  <a:lnTo>
                    <a:pt x="4351718" y="854278"/>
                  </a:lnTo>
                  <a:lnTo>
                    <a:pt x="4352874" y="843432"/>
                  </a:lnTo>
                  <a:close/>
                </a:path>
                <a:path w="11230610" h="972184">
                  <a:moveTo>
                    <a:pt x="4382236" y="43903"/>
                  </a:moveTo>
                  <a:lnTo>
                    <a:pt x="4381868" y="38214"/>
                  </a:lnTo>
                  <a:lnTo>
                    <a:pt x="4381258" y="32219"/>
                  </a:lnTo>
                  <a:lnTo>
                    <a:pt x="4381220" y="31775"/>
                  </a:lnTo>
                  <a:lnTo>
                    <a:pt x="4381106" y="30607"/>
                  </a:lnTo>
                  <a:lnTo>
                    <a:pt x="4380319" y="26314"/>
                  </a:lnTo>
                  <a:lnTo>
                    <a:pt x="4379963" y="24574"/>
                  </a:lnTo>
                  <a:lnTo>
                    <a:pt x="4376940" y="23431"/>
                  </a:lnTo>
                  <a:lnTo>
                    <a:pt x="4375797" y="23812"/>
                  </a:lnTo>
                  <a:lnTo>
                    <a:pt x="4367835" y="24930"/>
                  </a:lnTo>
                  <a:lnTo>
                    <a:pt x="4323905" y="28663"/>
                  </a:lnTo>
                  <a:lnTo>
                    <a:pt x="4246257" y="31775"/>
                  </a:lnTo>
                  <a:lnTo>
                    <a:pt x="4246651" y="31775"/>
                  </a:lnTo>
                  <a:lnTo>
                    <a:pt x="4235539" y="32080"/>
                  </a:lnTo>
                  <a:lnTo>
                    <a:pt x="4227157" y="32219"/>
                  </a:lnTo>
                  <a:lnTo>
                    <a:pt x="4183608" y="32219"/>
                  </a:lnTo>
                  <a:lnTo>
                    <a:pt x="4165854" y="31775"/>
                  </a:lnTo>
                  <a:lnTo>
                    <a:pt x="4158361" y="30937"/>
                  </a:lnTo>
                  <a:lnTo>
                    <a:pt x="4158653" y="30937"/>
                  </a:lnTo>
                  <a:lnTo>
                    <a:pt x="4157129" y="30632"/>
                  </a:lnTo>
                  <a:lnTo>
                    <a:pt x="4155617" y="32905"/>
                  </a:lnTo>
                  <a:lnTo>
                    <a:pt x="4155998" y="33667"/>
                  </a:lnTo>
                  <a:lnTo>
                    <a:pt x="4157510" y="40106"/>
                  </a:lnTo>
                  <a:lnTo>
                    <a:pt x="4159034" y="46177"/>
                  </a:lnTo>
                  <a:lnTo>
                    <a:pt x="4160545" y="50342"/>
                  </a:lnTo>
                  <a:lnTo>
                    <a:pt x="4160545" y="50723"/>
                  </a:lnTo>
                  <a:lnTo>
                    <a:pt x="4161675" y="52997"/>
                  </a:lnTo>
                  <a:lnTo>
                    <a:pt x="4163949" y="56032"/>
                  </a:lnTo>
                  <a:lnTo>
                    <a:pt x="4168127" y="55270"/>
                  </a:lnTo>
                  <a:lnTo>
                    <a:pt x="4172674" y="54889"/>
                  </a:lnTo>
                  <a:lnTo>
                    <a:pt x="4224210" y="51473"/>
                  </a:lnTo>
                  <a:lnTo>
                    <a:pt x="4228757" y="51104"/>
                  </a:lnTo>
                  <a:lnTo>
                    <a:pt x="4231792" y="50723"/>
                  </a:lnTo>
                  <a:lnTo>
                    <a:pt x="4249598" y="49961"/>
                  </a:lnTo>
                  <a:lnTo>
                    <a:pt x="4300004" y="48450"/>
                  </a:lnTo>
                  <a:lnTo>
                    <a:pt x="4322369" y="48069"/>
                  </a:lnTo>
                  <a:lnTo>
                    <a:pt x="4380725" y="48069"/>
                  </a:lnTo>
                  <a:lnTo>
                    <a:pt x="4382236" y="46177"/>
                  </a:lnTo>
                  <a:lnTo>
                    <a:pt x="4382236" y="43903"/>
                  </a:lnTo>
                  <a:close/>
                </a:path>
                <a:path w="11230610" h="972184">
                  <a:moveTo>
                    <a:pt x="4390961" y="180708"/>
                  </a:moveTo>
                  <a:lnTo>
                    <a:pt x="4390199" y="176542"/>
                  </a:lnTo>
                  <a:lnTo>
                    <a:pt x="4390199" y="174269"/>
                  </a:lnTo>
                  <a:lnTo>
                    <a:pt x="4389221" y="165100"/>
                  </a:lnTo>
                  <a:lnTo>
                    <a:pt x="4389132" y="164261"/>
                  </a:lnTo>
                  <a:lnTo>
                    <a:pt x="4389044" y="163563"/>
                  </a:lnTo>
                  <a:lnTo>
                    <a:pt x="4388929" y="162902"/>
                  </a:lnTo>
                  <a:lnTo>
                    <a:pt x="4388853" y="162521"/>
                  </a:lnTo>
                  <a:lnTo>
                    <a:pt x="4388713" y="161759"/>
                  </a:lnTo>
                  <a:lnTo>
                    <a:pt x="4388307" y="159486"/>
                  </a:lnTo>
                  <a:lnTo>
                    <a:pt x="4387926" y="157594"/>
                  </a:lnTo>
                  <a:lnTo>
                    <a:pt x="4384891" y="156451"/>
                  </a:lnTo>
                  <a:lnTo>
                    <a:pt x="4383760" y="156832"/>
                  </a:lnTo>
                  <a:lnTo>
                    <a:pt x="4375035" y="158343"/>
                  </a:lnTo>
                  <a:lnTo>
                    <a:pt x="4331843" y="161759"/>
                  </a:lnTo>
                  <a:lnTo>
                    <a:pt x="4331932" y="160616"/>
                  </a:lnTo>
                  <a:lnTo>
                    <a:pt x="4332021" y="159486"/>
                  </a:lnTo>
                  <a:lnTo>
                    <a:pt x="4332109" y="158343"/>
                  </a:lnTo>
                  <a:lnTo>
                    <a:pt x="4336389" y="103403"/>
                  </a:lnTo>
                  <a:lnTo>
                    <a:pt x="4340085" y="66255"/>
                  </a:lnTo>
                  <a:lnTo>
                    <a:pt x="4340174" y="65125"/>
                  </a:lnTo>
                  <a:lnTo>
                    <a:pt x="4340936" y="62471"/>
                  </a:lnTo>
                  <a:lnTo>
                    <a:pt x="4339044" y="61328"/>
                  </a:lnTo>
                  <a:lnTo>
                    <a:pt x="4338282" y="61328"/>
                  </a:lnTo>
                  <a:lnTo>
                    <a:pt x="4327296" y="60960"/>
                  </a:lnTo>
                  <a:lnTo>
                    <a:pt x="4315917" y="60198"/>
                  </a:lnTo>
                  <a:lnTo>
                    <a:pt x="4312513" y="60198"/>
                  </a:lnTo>
                  <a:lnTo>
                    <a:pt x="4310240" y="61328"/>
                  </a:lnTo>
                  <a:lnTo>
                    <a:pt x="4310989" y="63982"/>
                  </a:lnTo>
                  <a:lnTo>
                    <a:pt x="4312132" y="66255"/>
                  </a:lnTo>
                  <a:lnTo>
                    <a:pt x="4312247" y="70434"/>
                  </a:lnTo>
                  <a:lnTo>
                    <a:pt x="4312361" y="74980"/>
                  </a:lnTo>
                  <a:lnTo>
                    <a:pt x="4312513" y="80657"/>
                  </a:lnTo>
                  <a:lnTo>
                    <a:pt x="4312513" y="97713"/>
                  </a:lnTo>
                  <a:lnTo>
                    <a:pt x="4312120" y="104914"/>
                  </a:lnTo>
                  <a:lnTo>
                    <a:pt x="4312005" y="108331"/>
                  </a:lnTo>
                  <a:lnTo>
                    <a:pt x="4311891" y="112115"/>
                  </a:lnTo>
                  <a:lnTo>
                    <a:pt x="4310240" y="162902"/>
                  </a:lnTo>
                  <a:lnTo>
                    <a:pt x="4292701" y="163563"/>
                  </a:lnTo>
                  <a:lnTo>
                    <a:pt x="4238091" y="165100"/>
                  </a:lnTo>
                  <a:lnTo>
                    <a:pt x="4235196" y="165100"/>
                  </a:lnTo>
                  <a:lnTo>
                    <a:pt x="4235094" y="162521"/>
                  </a:lnTo>
                  <a:lnTo>
                    <a:pt x="4234980" y="159486"/>
                  </a:lnTo>
                  <a:lnTo>
                    <a:pt x="4234853" y="156451"/>
                  </a:lnTo>
                  <a:lnTo>
                    <a:pt x="4232922" y="108331"/>
                  </a:lnTo>
                  <a:lnTo>
                    <a:pt x="4231525" y="72707"/>
                  </a:lnTo>
                  <a:lnTo>
                    <a:pt x="4231411" y="65874"/>
                  </a:lnTo>
                  <a:lnTo>
                    <a:pt x="4229900" y="65506"/>
                  </a:lnTo>
                  <a:lnTo>
                    <a:pt x="4204500" y="66255"/>
                  </a:lnTo>
                  <a:lnTo>
                    <a:pt x="4202988" y="66636"/>
                  </a:lnTo>
                  <a:lnTo>
                    <a:pt x="4201096" y="68148"/>
                  </a:lnTo>
                  <a:lnTo>
                    <a:pt x="4201845" y="70434"/>
                  </a:lnTo>
                  <a:lnTo>
                    <a:pt x="4203369" y="72707"/>
                  </a:lnTo>
                  <a:lnTo>
                    <a:pt x="4206405" y="87477"/>
                  </a:lnTo>
                  <a:lnTo>
                    <a:pt x="4209046" y="104914"/>
                  </a:lnTo>
                  <a:lnTo>
                    <a:pt x="4209427" y="112115"/>
                  </a:lnTo>
                  <a:lnTo>
                    <a:pt x="4213212" y="165100"/>
                  </a:lnTo>
                  <a:lnTo>
                    <a:pt x="4195216" y="165100"/>
                  </a:lnTo>
                  <a:lnTo>
                    <a:pt x="4168546" y="164261"/>
                  </a:lnTo>
                  <a:lnTo>
                    <a:pt x="4160774" y="163880"/>
                  </a:lnTo>
                  <a:lnTo>
                    <a:pt x="4161447" y="163880"/>
                  </a:lnTo>
                  <a:lnTo>
                    <a:pt x="4157459" y="163563"/>
                  </a:lnTo>
                  <a:lnTo>
                    <a:pt x="4151071" y="162902"/>
                  </a:lnTo>
                  <a:lnTo>
                    <a:pt x="4149179" y="162521"/>
                  </a:lnTo>
                  <a:lnTo>
                    <a:pt x="4147680" y="164769"/>
                  </a:lnTo>
                  <a:lnTo>
                    <a:pt x="4147731" y="164934"/>
                  </a:lnTo>
                  <a:lnTo>
                    <a:pt x="4147807" y="165100"/>
                  </a:lnTo>
                  <a:lnTo>
                    <a:pt x="4148036" y="165544"/>
                  </a:lnTo>
                  <a:lnTo>
                    <a:pt x="4149560" y="171996"/>
                  </a:lnTo>
                  <a:lnTo>
                    <a:pt x="4151071" y="178054"/>
                  </a:lnTo>
                  <a:lnTo>
                    <a:pt x="4152582" y="182219"/>
                  </a:lnTo>
                  <a:lnTo>
                    <a:pt x="4153344" y="184492"/>
                  </a:lnTo>
                  <a:lnTo>
                    <a:pt x="4156379" y="187909"/>
                  </a:lnTo>
                  <a:lnTo>
                    <a:pt x="4160545" y="187147"/>
                  </a:lnTo>
                  <a:lnTo>
                    <a:pt x="4170019" y="186016"/>
                  </a:lnTo>
                  <a:lnTo>
                    <a:pt x="4197299" y="184873"/>
                  </a:lnTo>
                  <a:lnTo>
                    <a:pt x="4206773" y="184124"/>
                  </a:lnTo>
                  <a:lnTo>
                    <a:pt x="4209427" y="184124"/>
                  </a:lnTo>
                  <a:lnTo>
                    <a:pt x="4227995" y="183743"/>
                  </a:lnTo>
                  <a:lnTo>
                    <a:pt x="4284281" y="181864"/>
                  </a:lnTo>
                  <a:lnTo>
                    <a:pt x="4329938" y="180708"/>
                  </a:lnTo>
                  <a:lnTo>
                    <a:pt x="4390961" y="180708"/>
                  </a:lnTo>
                  <a:close/>
                </a:path>
                <a:path w="11230610" h="972184">
                  <a:moveTo>
                    <a:pt x="4430369" y="270522"/>
                  </a:moveTo>
                  <a:lnTo>
                    <a:pt x="4428896" y="258686"/>
                  </a:lnTo>
                  <a:lnTo>
                    <a:pt x="4428858" y="258457"/>
                  </a:lnTo>
                  <a:lnTo>
                    <a:pt x="4428744" y="257479"/>
                  </a:lnTo>
                  <a:lnTo>
                    <a:pt x="4428655" y="256794"/>
                  </a:lnTo>
                  <a:lnTo>
                    <a:pt x="4428096" y="252336"/>
                  </a:lnTo>
                  <a:lnTo>
                    <a:pt x="4428020" y="251955"/>
                  </a:lnTo>
                  <a:lnTo>
                    <a:pt x="4427715" y="250444"/>
                  </a:lnTo>
                  <a:lnTo>
                    <a:pt x="4425442" y="248170"/>
                  </a:lnTo>
                  <a:lnTo>
                    <a:pt x="4421657" y="248920"/>
                  </a:lnTo>
                  <a:lnTo>
                    <a:pt x="4414063" y="250266"/>
                  </a:lnTo>
                  <a:lnTo>
                    <a:pt x="4372508" y="254203"/>
                  </a:lnTo>
                  <a:lnTo>
                    <a:pt x="4352798" y="255371"/>
                  </a:lnTo>
                  <a:lnTo>
                    <a:pt x="4353153" y="255371"/>
                  </a:lnTo>
                  <a:lnTo>
                    <a:pt x="4304652" y="257213"/>
                  </a:lnTo>
                  <a:lnTo>
                    <a:pt x="4295305" y="257479"/>
                  </a:lnTo>
                  <a:lnTo>
                    <a:pt x="4295826" y="257479"/>
                  </a:lnTo>
                  <a:lnTo>
                    <a:pt x="4242308" y="258686"/>
                  </a:lnTo>
                  <a:lnTo>
                    <a:pt x="4182046" y="258686"/>
                  </a:lnTo>
                  <a:lnTo>
                    <a:pt x="4167860" y="258457"/>
                  </a:lnTo>
                  <a:lnTo>
                    <a:pt x="4169295" y="258457"/>
                  </a:lnTo>
                  <a:lnTo>
                    <a:pt x="4143502" y="257848"/>
                  </a:lnTo>
                  <a:lnTo>
                    <a:pt x="4134561" y="257479"/>
                  </a:lnTo>
                  <a:lnTo>
                    <a:pt x="4126941" y="256794"/>
                  </a:lnTo>
                  <a:lnTo>
                    <a:pt x="4127131" y="256794"/>
                  </a:lnTo>
                  <a:lnTo>
                    <a:pt x="4118851" y="255739"/>
                  </a:lnTo>
                  <a:lnTo>
                    <a:pt x="4116959" y="255371"/>
                  </a:lnTo>
                  <a:lnTo>
                    <a:pt x="4115549" y="257848"/>
                  </a:lnTo>
                  <a:lnTo>
                    <a:pt x="4115663" y="258457"/>
                  </a:lnTo>
                  <a:lnTo>
                    <a:pt x="4115778" y="258686"/>
                  </a:lnTo>
                  <a:lnTo>
                    <a:pt x="4117340" y="265214"/>
                  </a:lnTo>
                  <a:lnTo>
                    <a:pt x="4119613" y="273939"/>
                  </a:lnTo>
                  <a:lnTo>
                    <a:pt x="4121251" y="278485"/>
                  </a:lnTo>
                  <a:lnTo>
                    <a:pt x="4121886" y="280377"/>
                  </a:lnTo>
                  <a:lnTo>
                    <a:pt x="4124922" y="282651"/>
                  </a:lnTo>
                  <a:lnTo>
                    <a:pt x="4129087" y="282270"/>
                  </a:lnTo>
                  <a:lnTo>
                    <a:pt x="4141914" y="280936"/>
                  </a:lnTo>
                  <a:lnTo>
                    <a:pt x="4152061" y="280098"/>
                  </a:lnTo>
                  <a:lnTo>
                    <a:pt x="4164850" y="279400"/>
                  </a:lnTo>
                  <a:lnTo>
                    <a:pt x="4221937" y="277037"/>
                  </a:lnTo>
                  <a:lnTo>
                    <a:pt x="4292866" y="275450"/>
                  </a:lnTo>
                  <a:lnTo>
                    <a:pt x="4309859" y="275196"/>
                  </a:lnTo>
                  <a:lnTo>
                    <a:pt x="4413999" y="275196"/>
                  </a:lnTo>
                  <a:lnTo>
                    <a:pt x="4423168" y="275450"/>
                  </a:lnTo>
                  <a:lnTo>
                    <a:pt x="4428096" y="275450"/>
                  </a:lnTo>
                  <a:lnTo>
                    <a:pt x="4428299" y="275196"/>
                  </a:lnTo>
                  <a:lnTo>
                    <a:pt x="4430369" y="272415"/>
                  </a:lnTo>
                  <a:lnTo>
                    <a:pt x="4430369" y="270522"/>
                  </a:lnTo>
                  <a:close/>
                </a:path>
                <a:path w="11230610" h="972184">
                  <a:moveTo>
                    <a:pt x="4635754" y="625767"/>
                  </a:moveTo>
                  <a:lnTo>
                    <a:pt x="4633861" y="625767"/>
                  </a:lnTo>
                  <a:lnTo>
                    <a:pt x="4611497" y="625386"/>
                  </a:lnTo>
                  <a:lnTo>
                    <a:pt x="4609985" y="625386"/>
                  </a:lnTo>
                  <a:lnTo>
                    <a:pt x="4608080" y="627278"/>
                  </a:lnTo>
                  <a:lnTo>
                    <a:pt x="4608842" y="629170"/>
                  </a:lnTo>
                  <a:lnTo>
                    <a:pt x="4610811" y="634682"/>
                  </a:lnTo>
                  <a:lnTo>
                    <a:pt x="4611827" y="640537"/>
                  </a:lnTo>
                  <a:lnTo>
                    <a:pt x="4611890" y="642035"/>
                  </a:lnTo>
                  <a:lnTo>
                    <a:pt x="4612132" y="648500"/>
                  </a:lnTo>
                  <a:lnTo>
                    <a:pt x="4612259" y="720509"/>
                  </a:lnTo>
                  <a:lnTo>
                    <a:pt x="4602404" y="720890"/>
                  </a:lnTo>
                  <a:lnTo>
                    <a:pt x="4580801" y="722020"/>
                  </a:lnTo>
                  <a:lnTo>
                    <a:pt x="4570946" y="721639"/>
                  </a:lnTo>
                  <a:lnTo>
                    <a:pt x="4570869" y="720509"/>
                  </a:lnTo>
                  <a:lnTo>
                    <a:pt x="4570133" y="709142"/>
                  </a:lnTo>
                  <a:lnTo>
                    <a:pt x="4568672" y="701255"/>
                  </a:lnTo>
                  <a:lnTo>
                    <a:pt x="4565510" y="694601"/>
                  </a:lnTo>
                  <a:lnTo>
                    <a:pt x="4559579" y="685825"/>
                  </a:lnTo>
                  <a:lnTo>
                    <a:pt x="4553407" y="677278"/>
                  </a:lnTo>
                  <a:lnTo>
                    <a:pt x="4551807" y="675576"/>
                  </a:lnTo>
                  <a:lnTo>
                    <a:pt x="4548594" y="672134"/>
                  </a:lnTo>
                  <a:lnTo>
                    <a:pt x="4546854" y="671029"/>
                  </a:lnTo>
                  <a:lnTo>
                    <a:pt x="4546854" y="713193"/>
                  </a:lnTo>
                  <a:lnTo>
                    <a:pt x="4546854" y="741248"/>
                  </a:lnTo>
                  <a:lnTo>
                    <a:pt x="4524299" y="774014"/>
                  </a:lnTo>
                  <a:lnTo>
                    <a:pt x="4496663" y="780389"/>
                  </a:lnTo>
                  <a:lnTo>
                    <a:pt x="4484167" y="780186"/>
                  </a:lnTo>
                  <a:lnTo>
                    <a:pt x="4451820" y="759650"/>
                  </a:lnTo>
                  <a:lnTo>
                    <a:pt x="4445647" y="738314"/>
                  </a:lnTo>
                  <a:lnTo>
                    <a:pt x="4445508" y="729602"/>
                  </a:lnTo>
                  <a:lnTo>
                    <a:pt x="4445635" y="722020"/>
                  </a:lnTo>
                  <a:lnTo>
                    <a:pt x="4445736" y="715416"/>
                  </a:lnTo>
                  <a:lnTo>
                    <a:pt x="4447362" y="706843"/>
                  </a:lnTo>
                  <a:lnTo>
                    <a:pt x="4475924" y="678268"/>
                  </a:lnTo>
                  <a:lnTo>
                    <a:pt x="4510036" y="675576"/>
                  </a:lnTo>
                  <a:lnTo>
                    <a:pt x="4518291" y="676922"/>
                  </a:lnTo>
                  <a:lnTo>
                    <a:pt x="4545342" y="704875"/>
                  </a:lnTo>
                  <a:lnTo>
                    <a:pt x="4546854" y="713193"/>
                  </a:lnTo>
                  <a:lnTo>
                    <a:pt x="4546854" y="671029"/>
                  </a:lnTo>
                  <a:lnTo>
                    <a:pt x="4508690" y="656894"/>
                  </a:lnTo>
                  <a:lnTo>
                    <a:pt x="4488624" y="657479"/>
                  </a:lnTo>
                  <a:lnTo>
                    <a:pt x="4485894" y="657479"/>
                  </a:lnTo>
                  <a:lnTo>
                    <a:pt x="4449889" y="672795"/>
                  </a:lnTo>
                  <a:lnTo>
                    <a:pt x="4424019" y="709345"/>
                  </a:lnTo>
                  <a:lnTo>
                    <a:pt x="4422927" y="717296"/>
                  </a:lnTo>
                  <a:lnTo>
                    <a:pt x="4422927" y="742124"/>
                  </a:lnTo>
                  <a:lnTo>
                    <a:pt x="4444060" y="782091"/>
                  </a:lnTo>
                  <a:lnTo>
                    <a:pt x="4484205" y="799706"/>
                  </a:lnTo>
                  <a:lnTo>
                    <a:pt x="4496663" y="799706"/>
                  </a:lnTo>
                  <a:lnTo>
                    <a:pt x="4514266" y="798982"/>
                  </a:lnTo>
                  <a:lnTo>
                    <a:pt x="4513440" y="798982"/>
                  </a:lnTo>
                  <a:lnTo>
                    <a:pt x="4523740" y="797039"/>
                  </a:lnTo>
                  <a:lnTo>
                    <a:pt x="4556785" y="773125"/>
                  </a:lnTo>
                  <a:lnTo>
                    <a:pt x="4569815" y="740206"/>
                  </a:lnTo>
                  <a:lnTo>
                    <a:pt x="4579290" y="739457"/>
                  </a:lnTo>
                  <a:lnTo>
                    <a:pt x="4612259" y="738314"/>
                  </a:lnTo>
                  <a:lnTo>
                    <a:pt x="4612259" y="856551"/>
                  </a:lnTo>
                  <a:lnTo>
                    <a:pt x="4613770" y="856551"/>
                  </a:lnTo>
                  <a:lnTo>
                    <a:pt x="4631956" y="855802"/>
                  </a:lnTo>
                  <a:lnTo>
                    <a:pt x="4633861" y="855421"/>
                  </a:lnTo>
                  <a:lnTo>
                    <a:pt x="4634992" y="853147"/>
                  </a:lnTo>
                  <a:lnTo>
                    <a:pt x="4634992" y="738314"/>
                  </a:lnTo>
                  <a:lnTo>
                    <a:pt x="4634992" y="722020"/>
                  </a:lnTo>
                  <a:lnTo>
                    <a:pt x="4635043" y="640537"/>
                  </a:lnTo>
                  <a:lnTo>
                    <a:pt x="4635754" y="629170"/>
                  </a:lnTo>
                  <a:lnTo>
                    <a:pt x="4635754" y="625767"/>
                  </a:lnTo>
                  <a:close/>
                </a:path>
                <a:path w="11230610" h="972184">
                  <a:moveTo>
                    <a:pt x="4649609" y="185254"/>
                  </a:moveTo>
                  <a:lnTo>
                    <a:pt x="4648847" y="181089"/>
                  </a:lnTo>
                  <a:lnTo>
                    <a:pt x="4646955" y="168198"/>
                  </a:lnTo>
                  <a:lnTo>
                    <a:pt x="4646193" y="166306"/>
                  </a:lnTo>
                  <a:lnTo>
                    <a:pt x="4599305" y="178689"/>
                  </a:lnTo>
                  <a:lnTo>
                    <a:pt x="4554817" y="185445"/>
                  </a:lnTo>
                  <a:lnTo>
                    <a:pt x="4525302" y="187566"/>
                  </a:lnTo>
                  <a:lnTo>
                    <a:pt x="4518050" y="187566"/>
                  </a:lnTo>
                  <a:lnTo>
                    <a:pt x="4511662" y="187147"/>
                  </a:lnTo>
                  <a:lnTo>
                    <a:pt x="4509770" y="186766"/>
                  </a:lnTo>
                  <a:lnTo>
                    <a:pt x="4507115" y="184124"/>
                  </a:lnTo>
                  <a:lnTo>
                    <a:pt x="4507115" y="126898"/>
                  </a:lnTo>
                  <a:lnTo>
                    <a:pt x="4511662" y="126517"/>
                  </a:lnTo>
                  <a:lnTo>
                    <a:pt x="4556379" y="123863"/>
                  </a:lnTo>
                  <a:lnTo>
                    <a:pt x="4600346" y="122351"/>
                  </a:lnTo>
                  <a:lnTo>
                    <a:pt x="4607915" y="122351"/>
                  </a:lnTo>
                  <a:lnTo>
                    <a:pt x="4608004" y="121589"/>
                  </a:lnTo>
                  <a:lnTo>
                    <a:pt x="4608131" y="120446"/>
                  </a:lnTo>
                  <a:lnTo>
                    <a:pt x="4608220" y="119697"/>
                  </a:lnTo>
                  <a:lnTo>
                    <a:pt x="4608296" y="118935"/>
                  </a:lnTo>
                  <a:lnTo>
                    <a:pt x="4608385" y="118173"/>
                  </a:lnTo>
                  <a:lnTo>
                    <a:pt x="4608474" y="117424"/>
                  </a:lnTo>
                  <a:lnTo>
                    <a:pt x="4608525" y="117043"/>
                  </a:lnTo>
                  <a:lnTo>
                    <a:pt x="4609719" y="107022"/>
                  </a:lnTo>
                  <a:lnTo>
                    <a:pt x="4609808" y="106197"/>
                  </a:lnTo>
                  <a:lnTo>
                    <a:pt x="4609922" y="105295"/>
                  </a:lnTo>
                  <a:lnTo>
                    <a:pt x="4615497" y="58305"/>
                  </a:lnTo>
                  <a:lnTo>
                    <a:pt x="4617440" y="49199"/>
                  </a:lnTo>
                  <a:lnTo>
                    <a:pt x="4619295" y="40487"/>
                  </a:lnTo>
                  <a:lnTo>
                    <a:pt x="4620044" y="35941"/>
                  </a:lnTo>
                  <a:lnTo>
                    <a:pt x="4620692" y="34328"/>
                  </a:lnTo>
                  <a:lnTo>
                    <a:pt x="4620806" y="34048"/>
                  </a:lnTo>
                  <a:lnTo>
                    <a:pt x="4617771" y="33286"/>
                  </a:lnTo>
                  <a:lnTo>
                    <a:pt x="4601095" y="28740"/>
                  </a:lnTo>
                  <a:lnTo>
                    <a:pt x="4600714" y="28740"/>
                  </a:lnTo>
                  <a:lnTo>
                    <a:pt x="4599965" y="28359"/>
                  </a:lnTo>
                  <a:lnTo>
                    <a:pt x="4599203" y="28359"/>
                  </a:lnTo>
                  <a:lnTo>
                    <a:pt x="4596930" y="27978"/>
                  </a:lnTo>
                  <a:lnTo>
                    <a:pt x="4595038" y="28740"/>
                  </a:lnTo>
                  <a:lnTo>
                    <a:pt x="4588218" y="30251"/>
                  </a:lnTo>
                  <a:lnTo>
                    <a:pt x="4562919" y="32131"/>
                  </a:lnTo>
                  <a:lnTo>
                    <a:pt x="4541101" y="33286"/>
                  </a:lnTo>
                  <a:lnTo>
                    <a:pt x="4533735" y="33616"/>
                  </a:lnTo>
                  <a:lnTo>
                    <a:pt x="4509071" y="34328"/>
                  </a:lnTo>
                  <a:lnTo>
                    <a:pt x="4484852" y="34328"/>
                  </a:lnTo>
                  <a:lnTo>
                    <a:pt x="4482858" y="34048"/>
                  </a:lnTo>
                  <a:lnTo>
                    <a:pt x="4481715" y="33667"/>
                  </a:lnTo>
                  <a:lnTo>
                    <a:pt x="4480204" y="35560"/>
                  </a:lnTo>
                  <a:lnTo>
                    <a:pt x="4480585" y="36322"/>
                  </a:lnTo>
                  <a:lnTo>
                    <a:pt x="4484332" y="49606"/>
                  </a:lnTo>
                  <a:lnTo>
                    <a:pt x="4484852" y="51409"/>
                  </a:lnTo>
                  <a:lnTo>
                    <a:pt x="4485513" y="53378"/>
                  </a:lnTo>
                  <a:lnTo>
                    <a:pt x="4487405" y="55270"/>
                  </a:lnTo>
                  <a:lnTo>
                    <a:pt x="4500677" y="54127"/>
                  </a:lnTo>
                  <a:lnTo>
                    <a:pt x="4521898" y="52616"/>
                  </a:lnTo>
                  <a:lnTo>
                    <a:pt x="4530991" y="51854"/>
                  </a:lnTo>
                  <a:lnTo>
                    <a:pt x="4546600" y="51079"/>
                  </a:lnTo>
                  <a:lnTo>
                    <a:pt x="4568393" y="49606"/>
                  </a:lnTo>
                  <a:lnTo>
                    <a:pt x="4576597" y="49199"/>
                  </a:lnTo>
                  <a:lnTo>
                    <a:pt x="4592002" y="49199"/>
                  </a:lnTo>
                  <a:lnTo>
                    <a:pt x="4590008" y="90347"/>
                  </a:lnTo>
                  <a:lnTo>
                    <a:pt x="4539615" y="106400"/>
                  </a:lnTo>
                  <a:lnTo>
                    <a:pt x="4516501" y="107022"/>
                  </a:lnTo>
                  <a:lnTo>
                    <a:pt x="4485868" y="107022"/>
                  </a:lnTo>
                  <a:lnTo>
                    <a:pt x="4483239" y="106807"/>
                  </a:lnTo>
                  <a:lnTo>
                    <a:pt x="4477931" y="106045"/>
                  </a:lnTo>
                  <a:lnTo>
                    <a:pt x="4477994" y="106197"/>
                  </a:lnTo>
                  <a:lnTo>
                    <a:pt x="4478083" y="106400"/>
                  </a:lnTo>
                  <a:lnTo>
                    <a:pt x="4478159" y="106578"/>
                  </a:lnTo>
                  <a:lnTo>
                    <a:pt x="4478248" y="106807"/>
                  </a:lnTo>
                  <a:lnTo>
                    <a:pt x="4478337" y="107022"/>
                  </a:lnTo>
                  <a:lnTo>
                    <a:pt x="4479823" y="110604"/>
                  </a:lnTo>
                  <a:lnTo>
                    <a:pt x="4482477" y="118173"/>
                  </a:lnTo>
                  <a:lnTo>
                    <a:pt x="4482579" y="120446"/>
                  </a:lnTo>
                  <a:lnTo>
                    <a:pt x="4482693" y="123101"/>
                  </a:lnTo>
                  <a:lnTo>
                    <a:pt x="4482795" y="125374"/>
                  </a:lnTo>
                  <a:lnTo>
                    <a:pt x="4482871" y="126898"/>
                  </a:lnTo>
                  <a:lnTo>
                    <a:pt x="4483239" y="135229"/>
                  </a:lnTo>
                  <a:lnTo>
                    <a:pt x="4483354" y="194538"/>
                  </a:lnTo>
                  <a:lnTo>
                    <a:pt x="4492333" y="209892"/>
                  </a:lnTo>
                  <a:lnTo>
                    <a:pt x="4500677" y="210273"/>
                  </a:lnTo>
                  <a:lnTo>
                    <a:pt x="4517123" y="209892"/>
                  </a:lnTo>
                  <a:lnTo>
                    <a:pt x="4514405" y="209892"/>
                  </a:lnTo>
                  <a:lnTo>
                    <a:pt x="4519498" y="209651"/>
                  </a:lnTo>
                  <a:lnTo>
                    <a:pt x="4560481" y="205193"/>
                  </a:lnTo>
                  <a:lnTo>
                    <a:pt x="4600321" y="198450"/>
                  </a:lnTo>
                  <a:lnTo>
                    <a:pt x="4638662" y="189026"/>
                  </a:lnTo>
                  <a:lnTo>
                    <a:pt x="4642790" y="187566"/>
                  </a:lnTo>
                  <a:lnTo>
                    <a:pt x="4645063" y="186766"/>
                  </a:lnTo>
                  <a:lnTo>
                    <a:pt x="4649609" y="185254"/>
                  </a:lnTo>
                  <a:close/>
                </a:path>
                <a:path w="11230610" h="972184">
                  <a:moveTo>
                    <a:pt x="4693729" y="620077"/>
                  </a:moveTo>
                  <a:lnTo>
                    <a:pt x="4692218" y="620077"/>
                  </a:lnTo>
                  <a:lnTo>
                    <a:pt x="4669485" y="619696"/>
                  </a:lnTo>
                  <a:lnTo>
                    <a:pt x="4667961" y="619696"/>
                  </a:lnTo>
                  <a:lnTo>
                    <a:pt x="4666069" y="621588"/>
                  </a:lnTo>
                  <a:lnTo>
                    <a:pt x="4668583" y="627875"/>
                  </a:lnTo>
                  <a:lnTo>
                    <a:pt x="4669485" y="632968"/>
                  </a:lnTo>
                  <a:lnTo>
                    <a:pt x="4669548" y="634682"/>
                  </a:lnTo>
                  <a:lnTo>
                    <a:pt x="4669752" y="640537"/>
                  </a:lnTo>
                  <a:lnTo>
                    <a:pt x="4669853" y="867930"/>
                  </a:lnTo>
                  <a:lnTo>
                    <a:pt x="4671377" y="867930"/>
                  </a:lnTo>
                  <a:lnTo>
                    <a:pt x="4689564" y="867168"/>
                  </a:lnTo>
                  <a:lnTo>
                    <a:pt x="4691456" y="866787"/>
                  </a:lnTo>
                  <a:lnTo>
                    <a:pt x="4692599" y="864514"/>
                  </a:lnTo>
                  <a:lnTo>
                    <a:pt x="4692599" y="648500"/>
                  </a:lnTo>
                  <a:lnTo>
                    <a:pt x="4693323" y="634682"/>
                  </a:lnTo>
                  <a:lnTo>
                    <a:pt x="4693399" y="632968"/>
                  </a:lnTo>
                  <a:lnTo>
                    <a:pt x="4693602" y="627278"/>
                  </a:lnTo>
                  <a:lnTo>
                    <a:pt x="4693729" y="620077"/>
                  </a:lnTo>
                  <a:close/>
                </a:path>
                <a:path w="11230610" h="972184">
                  <a:moveTo>
                    <a:pt x="4712678" y="950544"/>
                  </a:moveTo>
                  <a:lnTo>
                    <a:pt x="4710544" y="938009"/>
                  </a:lnTo>
                  <a:lnTo>
                    <a:pt x="4710493" y="937653"/>
                  </a:lnTo>
                  <a:lnTo>
                    <a:pt x="4710366" y="936967"/>
                  </a:lnTo>
                  <a:lnTo>
                    <a:pt x="4709592" y="932434"/>
                  </a:lnTo>
                  <a:lnTo>
                    <a:pt x="4709274" y="930833"/>
                  </a:lnTo>
                  <a:lnTo>
                    <a:pt x="4707001" y="928560"/>
                  </a:lnTo>
                  <a:lnTo>
                    <a:pt x="4703203" y="929322"/>
                  </a:lnTo>
                  <a:lnTo>
                    <a:pt x="4697679" y="930668"/>
                  </a:lnTo>
                  <a:lnTo>
                    <a:pt x="4693120" y="931570"/>
                  </a:lnTo>
                  <a:lnTo>
                    <a:pt x="4653559" y="936053"/>
                  </a:lnTo>
                  <a:lnTo>
                    <a:pt x="4605121" y="938009"/>
                  </a:lnTo>
                  <a:lnTo>
                    <a:pt x="4559605" y="938009"/>
                  </a:lnTo>
                  <a:lnTo>
                    <a:pt x="4548213" y="937653"/>
                  </a:lnTo>
                  <a:lnTo>
                    <a:pt x="4542167" y="937260"/>
                  </a:lnTo>
                  <a:lnTo>
                    <a:pt x="4542510" y="937260"/>
                  </a:lnTo>
                  <a:lnTo>
                    <a:pt x="4537595" y="930071"/>
                  </a:lnTo>
                  <a:lnTo>
                    <a:pt x="4537646" y="875880"/>
                  </a:lnTo>
                  <a:lnTo>
                    <a:pt x="4537976" y="864514"/>
                  </a:lnTo>
                  <a:lnTo>
                    <a:pt x="4538675" y="856551"/>
                  </a:lnTo>
                  <a:lnTo>
                    <a:pt x="4538738" y="852004"/>
                  </a:lnTo>
                  <a:lnTo>
                    <a:pt x="4536465" y="852004"/>
                  </a:lnTo>
                  <a:lnTo>
                    <a:pt x="4526229" y="851255"/>
                  </a:lnTo>
                  <a:lnTo>
                    <a:pt x="4515243" y="850874"/>
                  </a:lnTo>
                  <a:lnTo>
                    <a:pt x="4509173" y="850874"/>
                  </a:lnTo>
                  <a:lnTo>
                    <a:pt x="4509287" y="851255"/>
                  </a:lnTo>
                  <a:lnTo>
                    <a:pt x="4511446" y="858456"/>
                  </a:lnTo>
                  <a:lnTo>
                    <a:pt x="4513719" y="875880"/>
                  </a:lnTo>
                  <a:lnTo>
                    <a:pt x="4513821" y="932434"/>
                  </a:lnTo>
                  <a:lnTo>
                    <a:pt x="4513859" y="932726"/>
                  </a:lnTo>
                  <a:lnTo>
                    <a:pt x="4526127" y="956843"/>
                  </a:lnTo>
                  <a:lnTo>
                    <a:pt x="4582477" y="956843"/>
                  </a:lnTo>
                  <a:lnTo>
                    <a:pt x="4674387" y="954709"/>
                  </a:lnTo>
                  <a:lnTo>
                    <a:pt x="4710785" y="954709"/>
                  </a:lnTo>
                  <a:lnTo>
                    <a:pt x="4712678" y="952436"/>
                  </a:lnTo>
                  <a:lnTo>
                    <a:pt x="4712678" y="950544"/>
                  </a:lnTo>
                  <a:close/>
                </a:path>
                <a:path w="11230610" h="972184">
                  <a:moveTo>
                    <a:pt x="4725784" y="2590"/>
                  </a:moveTo>
                  <a:lnTo>
                    <a:pt x="4723879" y="2590"/>
                  </a:lnTo>
                  <a:lnTo>
                    <a:pt x="4718964" y="2209"/>
                  </a:lnTo>
                  <a:lnTo>
                    <a:pt x="4697730" y="2209"/>
                  </a:lnTo>
                  <a:lnTo>
                    <a:pt x="4695837" y="4102"/>
                  </a:lnTo>
                  <a:lnTo>
                    <a:pt x="4696599" y="6007"/>
                  </a:lnTo>
                  <a:lnTo>
                    <a:pt x="4698492" y="9791"/>
                  </a:lnTo>
                  <a:lnTo>
                    <a:pt x="4699990" y="29159"/>
                  </a:lnTo>
                  <a:lnTo>
                    <a:pt x="4700054" y="30251"/>
                  </a:lnTo>
                  <a:lnTo>
                    <a:pt x="4700168" y="32461"/>
                  </a:lnTo>
                  <a:lnTo>
                    <a:pt x="4700282" y="40487"/>
                  </a:lnTo>
                  <a:lnTo>
                    <a:pt x="4700384" y="97713"/>
                  </a:lnTo>
                  <a:lnTo>
                    <a:pt x="4694377" y="98094"/>
                  </a:lnTo>
                  <a:lnTo>
                    <a:pt x="4687951" y="98450"/>
                  </a:lnTo>
                  <a:lnTo>
                    <a:pt x="4665040" y="99364"/>
                  </a:lnTo>
                  <a:lnTo>
                    <a:pt x="4651426" y="99364"/>
                  </a:lnTo>
                  <a:lnTo>
                    <a:pt x="4634065" y="98856"/>
                  </a:lnTo>
                  <a:lnTo>
                    <a:pt x="4628007" y="98094"/>
                  </a:lnTo>
                  <a:lnTo>
                    <a:pt x="4624209" y="97332"/>
                  </a:lnTo>
                  <a:lnTo>
                    <a:pt x="4624311" y="97713"/>
                  </a:lnTo>
                  <a:lnTo>
                    <a:pt x="4624400" y="98094"/>
                  </a:lnTo>
                  <a:lnTo>
                    <a:pt x="4624489" y="98450"/>
                  </a:lnTo>
                  <a:lnTo>
                    <a:pt x="4624590" y="98856"/>
                  </a:lnTo>
                  <a:lnTo>
                    <a:pt x="4624971" y="100368"/>
                  </a:lnTo>
                  <a:lnTo>
                    <a:pt x="4627626" y="112115"/>
                  </a:lnTo>
                  <a:lnTo>
                    <a:pt x="4629137" y="117424"/>
                  </a:lnTo>
                  <a:lnTo>
                    <a:pt x="4629899" y="119697"/>
                  </a:lnTo>
                  <a:lnTo>
                    <a:pt x="4632934" y="121589"/>
                  </a:lnTo>
                  <a:lnTo>
                    <a:pt x="4637100" y="121208"/>
                  </a:lnTo>
                  <a:lnTo>
                    <a:pt x="4643539" y="120446"/>
                  </a:lnTo>
                  <a:lnTo>
                    <a:pt x="4692434" y="117424"/>
                  </a:lnTo>
                  <a:lnTo>
                    <a:pt x="4700384" y="117043"/>
                  </a:lnTo>
                  <a:lnTo>
                    <a:pt x="4700384" y="254228"/>
                  </a:lnTo>
                  <a:lnTo>
                    <a:pt x="4701908" y="254228"/>
                  </a:lnTo>
                  <a:lnTo>
                    <a:pt x="4721237" y="253098"/>
                  </a:lnTo>
                  <a:lnTo>
                    <a:pt x="4723130" y="252717"/>
                  </a:lnTo>
                  <a:lnTo>
                    <a:pt x="4724260" y="250444"/>
                  </a:lnTo>
                  <a:lnTo>
                    <a:pt x="4724260" y="117043"/>
                  </a:lnTo>
                  <a:lnTo>
                    <a:pt x="4724260" y="99364"/>
                  </a:lnTo>
                  <a:lnTo>
                    <a:pt x="4724374" y="34328"/>
                  </a:lnTo>
                  <a:lnTo>
                    <a:pt x="4724489" y="27978"/>
                  </a:lnTo>
                  <a:lnTo>
                    <a:pt x="4724641" y="19646"/>
                  </a:lnTo>
                  <a:lnTo>
                    <a:pt x="4725746" y="6007"/>
                  </a:lnTo>
                  <a:lnTo>
                    <a:pt x="4725784" y="2590"/>
                  </a:lnTo>
                  <a:close/>
                </a:path>
                <a:path w="11230610" h="972184">
                  <a:moveTo>
                    <a:pt x="4746625" y="333057"/>
                  </a:moveTo>
                  <a:lnTo>
                    <a:pt x="4744491" y="320522"/>
                  </a:lnTo>
                  <a:lnTo>
                    <a:pt x="4744428" y="320167"/>
                  </a:lnTo>
                  <a:lnTo>
                    <a:pt x="4744313" y="319481"/>
                  </a:lnTo>
                  <a:lnTo>
                    <a:pt x="4743539" y="314947"/>
                  </a:lnTo>
                  <a:lnTo>
                    <a:pt x="4743208" y="313347"/>
                  </a:lnTo>
                  <a:lnTo>
                    <a:pt x="4740935" y="311073"/>
                  </a:lnTo>
                  <a:lnTo>
                    <a:pt x="4737151" y="311835"/>
                  </a:lnTo>
                  <a:lnTo>
                    <a:pt x="4731626" y="313182"/>
                  </a:lnTo>
                  <a:lnTo>
                    <a:pt x="4727054" y="314083"/>
                  </a:lnTo>
                  <a:lnTo>
                    <a:pt x="4687494" y="318566"/>
                  </a:lnTo>
                  <a:lnTo>
                    <a:pt x="4640808" y="320522"/>
                  </a:lnTo>
                  <a:lnTo>
                    <a:pt x="4599038" y="320522"/>
                  </a:lnTo>
                  <a:lnTo>
                    <a:pt x="4587837" y="320167"/>
                  </a:lnTo>
                  <a:lnTo>
                    <a:pt x="4581791" y="319773"/>
                  </a:lnTo>
                  <a:lnTo>
                    <a:pt x="4582134" y="319773"/>
                  </a:lnTo>
                  <a:lnTo>
                    <a:pt x="4577219" y="312585"/>
                  </a:lnTo>
                  <a:lnTo>
                    <a:pt x="4577283" y="265976"/>
                  </a:lnTo>
                  <a:lnTo>
                    <a:pt x="4577600" y="254609"/>
                  </a:lnTo>
                  <a:lnTo>
                    <a:pt x="4577639" y="254228"/>
                  </a:lnTo>
                  <a:lnTo>
                    <a:pt x="4577727" y="253098"/>
                  </a:lnTo>
                  <a:lnTo>
                    <a:pt x="4577766" y="252717"/>
                  </a:lnTo>
                  <a:lnTo>
                    <a:pt x="4578362" y="245897"/>
                  </a:lnTo>
                  <a:lnTo>
                    <a:pt x="4578362" y="242100"/>
                  </a:lnTo>
                  <a:lnTo>
                    <a:pt x="4576089" y="242100"/>
                  </a:lnTo>
                  <a:lnTo>
                    <a:pt x="4565853" y="241338"/>
                  </a:lnTo>
                  <a:lnTo>
                    <a:pt x="4554867" y="240969"/>
                  </a:lnTo>
                  <a:lnTo>
                    <a:pt x="4548797" y="240969"/>
                  </a:lnTo>
                  <a:lnTo>
                    <a:pt x="4548911" y="241338"/>
                  </a:lnTo>
                  <a:lnTo>
                    <a:pt x="4551070" y="248539"/>
                  </a:lnTo>
                  <a:lnTo>
                    <a:pt x="4553343" y="265976"/>
                  </a:lnTo>
                  <a:lnTo>
                    <a:pt x="4553445" y="314947"/>
                  </a:lnTo>
                  <a:lnTo>
                    <a:pt x="4553483" y="315239"/>
                  </a:lnTo>
                  <a:lnTo>
                    <a:pt x="4553597" y="316191"/>
                  </a:lnTo>
                  <a:lnTo>
                    <a:pt x="4554105" y="320522"/>
                  </a:lnTo>
                  <a:lnTo>
                    <a:pt x="4555985" y="325183"/>
                  </a:lnTo>
                  <a:lnTo>
                    <a:pt x="4559605" y="330593"/>
                  </a:lnTo>
                  <a:lnTo>
                    <a:pt x="4565751" y="339356"/>
                  </a:lnTo>
                  <a:lnTo>
                    <a:pt x="4621746" y="339356"/>
                  </a:lnTo>
                  <a:lnTo>
                    <a:pt x="4708322" y="337223"/>
                  </a:lnTo>
                  <a:lnTo>
                    <a:pt x="4744732" y="337223"/>
                  </a:lnTo>
                  <a:lnTo>
                    <a:pt x="4746625" y="334949"/>
                  </a:lnTo>
                  <a:lnTo>
                    <a:pt x="4746625" y="333057"/>
                  </a:lnTo>
                  <a:close/>
                </a:path>
                <a:path w="11230610" h="972184">
                  <a:moveTo>
                    <a:pt x="5013769" y="785685"/>
                  </a:moveTo>
                  <a:lnTo>
                    <a:pt x="5013718" y="782662"/>
                  </a:lnTo>
                  <a:lnTo>
                    <a:pt x="5013401" y="778484"/>
                  </a:lnTo>
                  <a:lnTo>
                    <a:pt x="5013376" y="777989"/>
                  </a:lnTo>
                  <a:lnTo>
                    <a:pt x="5009604" y="762571"/>
                  </a:lnTo>
                  <a:lnTo>
                    <a:pt x="4996345" y="765225"/>
                  </a:lnTo>
                  <a:lnTo>
                    <a:pt x="4972888" y="767524"/>
                  </a:lnTo>
                  <a:lnTo>
                    <a:pt x="4973155" y="767524"/>
                  </a:lnTo>
                  <a:lnTo>
                    <a:pt x="4965001" y="768159"/>
                  </a:lnTo>
                  <a:lnTo>
                    <a:pt x="4957254" y="768553"/>
                  </a:lnTo>
                  <a:lnTo>
                    <a:pt x="4945177" y="769010"/>
                  </a:lnTo>
                  <a:lnTo>
                    <a:pt x="4937976" y="769391"/>
                  </a:lnTo>
                  <a:lnTo>
                    <a:pt x="4910810" y="770509"/>
                  </a:lnTo>
                  <a:lnTo>
                    <a:pt x="4886325" y="771131"/>
                  </a:lnTo>
                  <a:lnTo>
                    <a:pt x="4847196" y="771131"/>
                  </a:lnTo>
                  <a:lnTo>
                    <a:pt x="4841722" y="770915"/>
                  </a:lnTo>
                  <a:lnTo>
                    <a:pt x="4835283" y="770509"/>
                  </a:lnTo>
                  <a:lnTo>
                    <a:pt x="4835652" y="770509"/>
                  </a:lnTo>
                  <a:lnTo>
                    <a:pt x="4835525" y="770293"/>
                  </a:lnTo>
                  <a:lnTo>
                    <a:pt x="4831867" y="763714"/>
                  </a:lnTo>
                  <a:lnTo>
                    <a:pt x="4831867" y="672757"/>
                  </a:lnTo>
                  <a:lnTo>
                    <a:pt x="4975504" y="668959"/>
                  </a:lnTo>
                  <a:lnTo>
                    <a:pt x="4995202" y="668591"/>
                  </a:lnTo>
                  <a:lnTo>
                    <a:pt x="5011128" y="668591"/>
                  </a:lnTo>
                  <a:lnTo>
                    <a:pt x="5010366" y="664413"/>
                  </a:lnTo>
                  <a:lnTo>
                    <a:pt x="5010366" y="660247"/>
                  </a:lnTo>
                  <a:lnTo>
                    <a:pt x="5009985" y="658736"/>
                  </a:lnTo>
                  <a:lnTo>
                    <a:pt x="5009350" y="652983"/>
                  </a:lnTo>
                  <a:lnTo>
                    <a:pt x="5009223" y="651916"/>
                  </a:lnTo>
                  <a:lnTo>
                    <a:pt x="5009146" y="651230"/>
                  </a:lnTo>
                  <a:lnTo>
                    <a:pt x="5009045" y="650316"/>
                  </a:lnTo>
                  <a:lnTo>
                    <a:pt x="5008943" y="649389"/>
                  </a:lnTo>
                  <a:lnTo>
                    <a:pt x="5008854" y="648500"/>
                  </a:lnTo>
                  <a:lnTo>
                    <a:pt x="5008461" y="646531"/>
                  </a:lnTo>
                  <a:lnTo>
                    <a:pt x="5008156" y="646531"/>
                  </a:lnTo>
                  <a:lnTo>
                    <a:pt x="5005438" y="645845"/>
                  </a:lnTo>
                  <a:lnTo>
                    <a:pt x="5004295" y="645845"/>
                  </a:lnTo>
                  <a:lnTo>
                    <a:pt x="4961102" y="649922"/>
                  </a:lnTo>
                  <a:lnTo>
                    <a:pt x="4888598" y="652665"/>
                  </a:lnTo>
                  <a:lnTo>
                    <a:pt x="4888966" y="652665"/>
                  </a:lnTo>
                  <a:lnTo>
                    <a:pt x="4878794" y="652983"/>
                  </a:lnTo>
                  <a:lnTo>
                    <a:pt x="4827790" y="652983"/>
                  </a:lnTo>
                  <a:lnTo>
                    <a:pt x="4807991" y="651916"/>
                  </a:lnTo>
                  <a:lnTo>
                    <a:pt x="4803445" y="651916"/>
                  </a:lnTo>
                  <a:lnTo>
                    <a:pt x="4801171" y="655320"/>
                  </a:lnTo>
                  <a:lnTo>
                    <a:pt x="4804207" y="661390"/>
                  </a:lnTo>
                  <a:lnTo>
                    <a:pt x="4807991" y="680720"/>
                  </a:lnTo>
                  <a:lnTo>
                    <a:pt x="4808093" y="770509"/>
                  </a:lnTo>
                  <a:lnTo>
                    <a:pt x="4808144" y="771131"/>
                  </a:lnTo>
                  <a:lnTo>
                    <a:pt x="4808347" y="773747"/>
                  </a:lnTo>
                  <a:lnTo>
                    <a:pt x="4809934" y="777989"/>
                  </a:lnTo>
                  <a:lnTo>
                    <a:pt x="4813109" y="782662"/>
                  </a:lnTo>
                  <a:lnTo>
                    <a:pt x="4818608" y="790232"/>
                  </a:lnTo>
                  <a:lnTo>
                    <a:pt x="4972202" y="787209"/>
                  </a:lnTo>
                  <a:lnTo>
                    <a:pt x="5011128" y="787209"/>
                  </a:lnTo>
                  <a:lnTo>
                    <a:pt x="5013769" y="785685"/>
                  </a:lnTo>
                  <a:close/>
                </a:path>
                <a:path w="11230610" h="972184">
                  <a:moveTo>
                    <a:pt x="5047335" y="183362"/>
                  </a:moveTo>
                  <a:lnTo>
                    <a:pt x="5046954" y="181089"/>
                  </a:lnTo>
                  <a:lnTo>
                    <a:pt x="5046916" y="180708"/>
                  </a:lnTo>
                  <a:lnTo>
                    <a:pt x="5045862" y="169557"/>
                  </a:lnTo>
                  <a:lnTo>
                    <a:pt x="5045786" y="168732"/>
                  </a:lnTo>
                  <a:lnTo>
                    <a:pt x="5045659" y="167449"/>
                  </a:lnTo>
                  <a:lnTo>
                    <a:pt x="5045532" y="166141"/>
                  </a:lnTo>
                  <a:lnTo>
                    <a:pt x="5045443" y="165176"/>
                  </a:lnTo>
                  <a:lnTo>
                    <a:pt x="5045062" y="163271"/>
                  </a:lnTo>
                  <a:lnTo>
                    <a:pt x="5042789" y="161378"/>
                  </a:lnTo>
                  <a:lnTo>
                    <a:pt x="5029530" y="164033"/>
                  </a:lnTo>
                  <a:lnTo>
                    <a:pt x="5004981" y="166141"/>
                  </a:lnTo>
                  <a:lnTo>
                    <a:pt x="4998186" y="166611"/>
                  </a:lnTo>
                  <a:lnTo>
                    <a:pt x="4978362" y="167449"/>
                  </a:lnTo>
                  <a:lnTo>
                    <a:pt x="4971161" y="167817"/>
                  </a:lnTo>
                  <a:lnTo>
                    <a:pt x="4943995" y="168935"/>
                  </a:lnTo>
                  <a:lnTo>
                    <a:pt x="4919510" y="169557"/>
                  </a:lnTo>
                  <a:lnTo>
                    <a:pt x="4880381" y="169557"/>
                  </a:lnTo>
                  <a:lnTo>
                    <a:pt x="4874907" y="169341"/>
                  </a:lnTo>
                  <a:lnTo>
                    <a:pt x="4868456" y="168935"/>
                  </a:lnTo>
                  <a:lnTo>
                    <a:pt x="4868824" y="168935"/>
                  </a:lnTo>
                  <a:lnTo>
                    <a:pt x="4868710" y="168732"/>
                  </a:lnTo>
                  <a:lnTo>
                    <a:pt x="4865052" y="162140"/>
                  </a:lnTo>
                  <a:lnTo>
                    <a:pt x="4865052" y="118173"/>
                  </a:lnTo>
                  <a:lnTo>
                    <a:pt x="4906581" y="116890"/>
                  </a:lnTo>
                  <a:lnTo>
                    <a:pt x="5013223" y="114960"/>
                  </a:lnTo>
                  <a:lnTo>
                    <a:pt x="5014938" y="114960"/>
                  </a:lnTo>
                  <a:lnTo>
                    <a:pt x="5029898" y="114769"/>
                  </a:lnTo>
                  <a:lnTo>
                    <a:pt x="5039004" y="114769"/>
                  </a:lnTo>
                  <a:lnTo>
                    <a:pt x="5040896" y="112877"/>
                  </a:lnTo>
                  <a:lnTo>
                    <a:pt x="5040515" y="110972"/>
                  </a:lnTo>
                  <a:lnTo>
                    <a:pt x="5039614" y="99822"/>
                  </a:lnTo>
                  <a:lnTo>
                    <a:pt x="5039563" y="99161"/>
                  </a:lnTo>
                  <a:lnTo>
                    <a:pt x="5039436" y="97713"/>
                  </a:lnTo>
                  <a:lnTo>
                    <a:pt x="5039372" y="96570"/>
                  </a:lnTo>
                  <a:lnTo>
                    <a:pt x="5039004" y="94678"/>
                  </a:lnTo>
                  <a:lnTo>
                    <a:pt x="5037480" y="92786"/>
                  </a:lnTo>
                  <a:lnTo>
                    <a:pt x="5033315" y="93548"/>
                  </a:lnTo>
                  <a:lnTo>
                    <a:pt x="5028412" y="94221"/>
                  </a:lnTo>
                  <a:lnTo>
                    <a:pt x="4986769" y="97282"/>
                  </a:lnTo>
                  <a:lnTo>
                    <a:pt x="4938407" y="99161"/>
                  </a:lnTo>
                  <a:lnTo>
                    <a:pt x="4897564" y="99822"/>
                  </a:lnTo>
                  <a:lnTo>
                    <a:pt x="4878159" y="99822"/>
                  </a:lnTo>
                  <a:lnTo>
                    <a:pt x="4865052" y="99606"/>
                  </a:lnTo>
                  <a:lnTo>
                    <a:pt x="4865052" y="53759"/>
                  </a:lnTo>
                  <a:lnTo>
                    <a:pt x="4995799" y="50723"/>
                  </a:lnTo>
                  <a:lnTo>
                    <a:pt x="5006784" y="50342"/>
                  </a:lnTo>
                  <a:lnTo>
                    <a:pt x="5040515" y="50342"/>
                  </a:lnTo>
                  <a:lnTo>
                    <a:pt x="5041646" y="48831"/>
                  </a:lnTo>
                  <a:lnTo>
                    <a:pt x="5042789" y="47688"/>
                  </a:lnTo>
                  <a:lnTo>
                    <a:pt x="5042408" y="45796"/>
                  </a:lnTo>
                  <a:lnTo>
                    <a:pt x="5042408" y="41998"/>
                  </a:lnTo>
                  <a:lnTo>
                    <a:pt x="5042027" y="40487"/>
                  </a:lnTo>
                  <a:lnTo>
                    <a:pt x="5041150" y="34734"/>
                  </a:lnTo>
                  <a:lnTo>
                    <a:pt x="5041100" y="34429"/>
                  </a:lnTo>
                  <a:lnTo>
                    <a:pt x="5040985" y="33667"/>
                  </a:lnTo>
                  <a:lnTo>
                    <a:pt x="5040515" y="30632"/>
                  </a:lnTo>
                  <a:lnTo>
                    <a:pt x="5040122" y="28663"/>
                  </a:lnTo>
                  <a:lnTo>
                    <a:pt x="5039817" y="28663"/>
                  </a:lnTo>
                  <a:lnTo>
                    <a:pt x="5037099" y="27978"/>
                  </a:lnTo>
                  <a:lnTo>
                    <a:pt x="5035969" y="27978"/>
                  </a:lnTo>
                  <a:lnTo>
                    <a:pt x="5030013" y="28663"/>
                  </a:lnTo>
                  <a:lnTo>
                    <a:pt x="5025288" y="29146"/>
                  </a:lnTo>
                  <a:lnTo>
                    <a:pt x="4999748" y="31229"/>
                  </a:lnTo>
                  <a:lnTo>
                    <a:pt x="4992408" y="31699"/>
                  </a:lnTo>
                  <a:lnTo>
                    <a:pt x="4920450" y="34429"/>
                  </a:lnTo>
                  <a:lnTo>
                    <a:pt x="4920818" y="34429"/>
                  </a:lnTo>
                  <a:lnTo>
                    <a:pt x="4910836" y="34734"/>
                  </a:lnTo>
                  <a:lnTo>
                    <a:pt x="4860912" y="34734"/>
                  </a:lnTo>
                  <a:lnTo>
                    <a:pt x="4840414" y="33667"/>
                  </a:lnTo>
                  <a:lnTo>
                    <a:pt x="4836249" y="33667"/>
                  </a:lnTo>
                  <a:lnTo>
                    <a:pt x="4834356" y="37084"/>
                  </a:lnTo>
                  <a:lnTo>
                    <a:pt x="4837392" y="43141"/>
                  </a:lnTo>
                  <a:lnTo>
                    <a:pt x="4841176" y="62471"/>
                  </a:lnTo>
                  <a:lnTo>
                    <a:pt x="4841265" y="165569"/>
                  </a:lnTo>
                  <a:lnTo>
                    <a:pt x="4841354" y="166611"/>
                  </a:lnTo>
                  <a:lnTo>
                    <a:pt x="4841468" y="167817"/>
                  </a:lnTo>
                  <a:lnTo>
                    <a:pt x="4841583" y="169113"/>
                  </a:lnTo>
                  <a:lnTo>
                    <a:pt x="4841633" y="169557"/>
                  </a:lnTo>
                  <a:lnTo>
                    <a:pt x="4841837" y="171805"/>
                  </a:lnTo>
                  <a:lnTo>
                    <a:pt x="4843411" y="176047"/>
                  </a:lnTo>
                  <a:lnTo>
                    <a:pt x="4846485" y="180708"/>
                  </a:lnTo>
                  <a:lnTo>
                    <a:pt x="4851793" y="188290"/>
                  </a:lnTo>
                  <a:lnTo>
                    <a:pt x="5005387" y="184873"/>
                  </a:lnTo>
                  <a:lnTo>
                    <a:pt x="5044300" y="184873"/>
                  </a:lnTo>
                  <a:lnTo>
                    <a:pt x="5047335" y="183362"/>
                  </a:lnTo>
                  <a:close/>
                </a:path>
                <a:path w="11230610" h="972184">
                  <a:moveTo>
                    <a:pt x="5066830" y="884224"/>
                  </a:moveTo>
                  <a:lnTo>
                    <a:pt x="5065357" y="872375"/>
                  </a:lnTo>
                  <a:lnTo>
                    <a:pt x="5065319" y="872159"/>
                  </a:lnTo>
                  <a:lnTo>
                    <a:pt x="5065204" y="871169"/>
                  </a:lnTo>
                  <a:lnTo>
                    <a:pt x="5065115" y="870496"/>
                  </a:lnTo>
                  <a:lnTo>
                    <a:pt x="5064557" y="866025"/>
                  </a:lnTo>
                  <a:lnTo>
                    <a:pt x="5064480" y="865657"/>
                  </a:lnTo>
                  <a:lnTo>
                    <a:pt x="5064176" y="864133"/>
                  </a:lnTo>
                  <a:lnTo>
                    <a:pt x="5061902" y="861860"/>
                  </a:lnTo>
                  <a:lnTo>
                    <a:pt x="5058118" y="862622"/>
                  </a:lnTo>
                  <a:lnTo>
                    <a:pt x="5050523" y="863968"/>
                  </a:lnTo>
                  <a:lnTo>
                    <a:pt x="5008969" y="867905"/>
                  </a:lnTo>
                  <a:lnTo>
                    <a:pt x="4989258" y="869061"/>
                  </a:lnTo>
                  <a:lnTo>
                    <a:pt x="4989614" y="869061"/>
                  </a:lnTo>
                  <a:lnTo>
                    <a:pt x="4941113" y="870915"/>
                  </a:lnTo>
                  <a:lnTo>
                    <a:pt x="4931765" y="871169"/>
                  </a:lnTo>
                  <a:lnTo>
                    <a:pt x="4932286" y="871169"/>
                  </a:lnTo>
                  <a:lnTo>
                    <a:pt x="4878768" y="872375"/>
                  </a:lnTo>
                  <a:lnTo>
                    <a:pt x="4818507" y="872375"/>
                  </a:lnTo>
                  <a:lnTo>
                    <a:pt x="4804321" y="872159"/>
                  </a:lnTo>
                  <a:lnTo>
                    <a:pt x="4805756" y="872159"/>
                  </a:lnTo>
                  <a:lnTo>
                    <a:pt x="4779962" y="871550"/>
                  </a:lnTo>
                  <a:lnTo>
                    <a:pt x="4771021" y="871169"/>
                  </a:lnTo>
                  <a:lnTo>
                    <a:pt x="4763401" y="870496"/>
                  </a:lnTo>
                  <a:lnTo>
                    <a:pt x="4763592" y="870496"/>
                  </a:lnTo>
                  <a:lnTo>
                    <a:pt x="4755312" y="869442"/>
                  </a:lnTo>
                  <a:lnTo>
                    <a:pt x="4753419" y="869061"/>
                  </a:lnTo>
                  <a:lnTo>
                    <a:pt x="4751997" y="871550"/>
                  </a:lnTo>
                  <a:lnTo>
                    <a:pt x="4752124" y="872159"/>
                  </a:lnTo>
                  <a:lnTo>
                    <a:pt x="4752238" y="872375"/>
                  </a:lnTo>
                  <a:lnTo>
                    <a:pt x="4753800" y="878916"/>
                  </a:lnTo>
                  <a:lnTo>
                    <a:pt x="4756074" y="887628"/>
                  </a:lnTo>
                  <a:lnTo>
                    <a:pt x="4757712" y="892175"/>
                  </a:lnTo>
                  <a:lnTo>
                    <a:pt x="4758347" y="894080"/>
                  </a:lnTo>
                  <a:lnTo>
                    <a:pt x="4761382" y="896353"/>
                  </a:lnTo>
                  <a:lnTo>
                    <a:pt x="4765548" y="895972"/>
                  </a:lnTo>
                  <a:lnTo>
                    <a:pt x="4778375" y="894626"/>
                  </a:lnTo>
                  <a:lnTo>
                    <a:pt x="4788522" y="893787"/>
                  </a:lnTo>
                  <a:lnTo>
                    <a:pt x="4801311" y="893089"/>
                  </a:lnTo>
                  <a:lnTo>
                    <a:pt x="4858397" y="890739"/>
                  </a:lnTo>
                  <a:lnTo>
                    <a:pt x="4929327" y="889152"/>
                  </a:lnTo>
                  <a:lnTo>
                    <a:pt x="4946320" y="888885"/>
                  </a:lnTo>
                  <a:lnTo>
                    <a:pt x="5050460" y="888885"/>
                  </a:lnTo>
                  <a:lnTo>
                    <a:pt x="5059629" y="889152"/>
                  </a:lnTo>
                  <a:lnTo>
                    <a:pt x="5064557" y="889152"/>
                  </a:lnTo>
                  <a:lnTo>
                    <a:pt x="5064747" y="888885"/>
                  </a:lnTo>
                  <a:lnTo>
                    <a:pt x="5066830" y="886117"/>
                  </a:lnTo>
                  <a:lnTo>
                    <a:pt x="5066830" y="884224"/>
                  </a:lnTo>
                  <a:close/>
                </a:path>
                <a:path w="11230610" h="972184">
                  <a:moveTo>
                    <a:pt x="5100777" y="270522"/>
                  </a:moveTo>
                  <a:lnTo>
                    <a:pt x="5099291" y="258686"/>
                  </a:lnTo>
                  <a:lnTo>
                    <a:pt x="5099266" y="258457"/>
                  </a:lnTo>
                  <a:lnTo>
                    <a:pt x="5099139" y="257479"/>
                  </a:lnTo>
                  <a:lnTo>
                    <a:pt x="5099050" y="256794"/>
                  </a:lnTo>
                  <a:lnTo>
                    <a:pt x="5098504" y="252336"/>
                  </a:lnTo>
                  <a:lnTo>
                    <a:pt x="5098427" y="251955"/>
                  </a:lnTo>
                  <a:lnTo>
                    <a:pt x="5098123" y="250444"/>
                  </a:lnTo>
                  <a:lnTo>
                    <a:pt x="5095849" y="248170"/>
                  </a:lnTo>
                  <a:lnTo>
                    <a:pt x="5092052" y="248920"/>
                  </a:lnTo>
                  <a:lnTo>
                    <a:pt x="5084470" y="250266"/>
                  </a:lnTo>
                  <a:lnTo>
                    <a:pt x="5042916" y="254203"/>
                  </a:lnTo>
                  <a:lnTo>
                    <a:pt x="5023193" y="255371"/>
                  </a:lnTo>
                  <a:lnTo>
                    <a:pt x="5023548" y="255371"/>
                  </a:lnTo>
                  <a:lnTo>
                    <a:pt x="4975047" y="257213"/>
                  </a:lnTo>
                  <a:lnTo>
                    <a:pt x="4965700" y="257479"/>
                  </a:lnTo>
                  <a:lnTo>
                    <a:pt x="4966220" y="257479"/>
                  </a:lnTo>
                  <a:lnTo>
                    <a:pt x="4912703" y="258686"/>
                  </a:lnTo>
                  <a:lnTo>
                    <a:pt x="4852454" y="258686"/>
                  </a:lnTo>
                  <a:lnTo>
                    <a:pt x="4838255" y="258457"/>
                  </a:lnTo>
                  <a:lnTo>
                    <a:pt x="4839690" y="258457"/>
                  </a:lnTo>
                  <a:lnTo>
                    <a:pt x="4813909" y="257848"/>
                  </a:lnTo>
                  <a:lnTo>
                    <a:pt x="4804956" y="257479"/>
                  </a:lnTo>
                  <a:lnTo>
                    <a:pt x="4797336" y="256794"/>
                  </a:lnTo>
                  <a:lnTo>
                    <a:pt x="4797526" y="256794"/>
                  </a:lnTo>
                  <a:lnTo>
                    <a:pt x="4789259" y="255739"/>
                  </a:lnTo>
                  <a:lnTo>
                    <a:pt x="4787366" y="255371"/>
                  </a:lnTo>
                  <a:lnTo>
                    <a:pt x="4785944" y="257848"/>
                  </a:lnTo>
                  <a:lnTo>
                    <a:pt x="4786071" y="258457"/>
                  </a:lnTo>
                  <a:lnTo>
                    <a:pt x="4786173" y="258686"/>
                  </a:lnTo>
                  <a:lnTo>
                    <a:pt x="4787747" y="265214"/>
                  </a:lnTo>
                  <a:lnTo>
                    <a:pt x="4790021" y="273939"/>
                  </a:lnTo>
                  <a:lnTo>
                    <a:pt x="4791659" y="278485"/>
                  </a:lnTo>
                  <a:lnTo>
                    <a:pt x="4792294" y="280377"/>
                  </a:lnTo>
                  <a:lnTo>
                    <a:pt x="4795317" y="282651"/>
                  </a:lnTo>
                  <a:lnTo>
                    <a:pt x="4799495" y="282270"/>
                  </a:lnTo>
                  <a:lnTo>
                    <a:pt x="4812309" y="280936"/>
                  </a:lnTo>
                  <a:lnTo>
                    <a:pt x="4822469" y="280098"/>
                  </a:lnTo>
                  <a:lnTo>
                    <a:pt x="4835245" y="279400"/>
                  </a:lnTo>
                  <a:lnTo>
                    <a:pt x="4892332" y="277037"/>
                  </a:lnTo>
                  <a:lnTo>
                    <a:pt x="4963261" y="275450"/>
                  </a:lnTo>
                  <a:lnTo>
                    <a:pt x="4980254" y="275196"/>
                  </a:lnTo>
                  <a:lnTo>
                    <a:pt x="5084394" y="275196"/>
                  </a:lnTo>
                  <a:lnTo>
                    <a:pt x="5093576" y="275450"/>
                  </a:lnTo>
                  <a:lnTo>
                    <a:pt x="5098504" y="275450"/>
                  </a:lnTo>
                  <a:lnTo>
                    <a:pt x="5098694" y="275196"/>
                  </a:lnTo>
                  <a:lnTo>
                    <a:pt x="5100777" y="272415"/>
                  </a:lnTo>
                  <a:lnTo>
                    <a:pt x="5100777" y="270522"/>
                  </a:lnTo>
                  <a:close/>
                </a:path>
                <a:path w="11230610" h="972184">
                  <a:moveTo>
                    <a:pt x="5387289" y="654939"/>
                  </a:moveTo>
                  <a:lnTo>
                    <a:pt x="5383492" y="653427"/>
                  </a:lnTo>
                  <a:lnTo>
                    <a:pt x="5382742" y="653046"/>
                  </a:lnTo>
                  <a:lnTo>
                    <a:pt x="5379529" y="651598"/>
                  </a:lnTo>
                  <a:lnTo>
                    <a:pt x="5374398" y="649262"/>
                  </a:lnTo>
                  <a:lnTo>
                    <a:pt x="5364543" y="645096"/>
                  </a:lnTo>
                  <a:lnTo>
                    <a:pt x="5361521" y="644334"/>
                  </a:lnTo>
                  <a:lnTo>
                    <a:pt x="5359235" y="643572"/>
                  </a:lnTo>
                  <a:lnTo>
                    <a:pt x="5357342" y="644334"/>
                  </a:lnTo>
                  <a:lnTo>
                    <a:pt x="5356961" y="644334"/>
                  </a:lnTo>
                  <a:lnTo>
                    <a:pt x="5342191" y="646988"/>
                  </a:lnTo>
                  <a:lnTo>
                    <a:pt x="5332247" y="648106"/>
                  </a:lnTo>
                  <a:lnTo>
                    <a:pt x="5325186" y="648804"/>
                  </a:lnTo>
                  <a:lnTo>
                    <a:pt x="5294706" y="650976"/>
                  </a:lnTo>
                  <a:lnTo>
                    <a:pt x="5289156" y="651268"/>
                  </a:lnTo>
                  <a:lnTo>
                    <a:pt x="5291594" y="651268"/>
                  </a:lnTo>
                  <a:lnTo>
                    <a:pt x="5279009" y="651598"/>
                  </a:lnTo>
                  <a:lnTo>
                    <a:pt x="5246776" y="651598"/>
                  </a:lnTo>
                  <a:lnTo>
                    <a:pt x="5241468" y="651268"/>
                  </a:lnTo>
                  <a:lnTo>
                    <a:pt x="5231523" y="650392"/>
                  </a:lnTo>
                  <a:lnTo>
                    <a:pt x="5229631" y="650011"/>
                  </a:lnTo>
                  <a:lnTo>
                    <a:pt x="5229504" y="650201"/>
                  </a:lnTo>
                  <a:lnTo>
                    <a:pt x="5229377" y="650392"/>
                  </a:lnTo>
                  <a:lnTo>
                    <a:pt x="5228120" y="652297"/>
                  </a:lnTo>
                  <a:lnTo>
                    <a:pt x="5228501" y="653046"/>
                  </a:lnTo>
                  <a:lnTo>
                    <a:pt x="5228590" y="653427"/>
                  </a:lnTo>
                  <a:lnTo>
                    <a:pt x="5230012" y="659485"/>
                  </a:lnTo>
                  <a:lnTo>
                    <a:pt x="5231523" y="665175"/>
                  </a:lnTo>
                  <a:lnTo>
                    <a:pt x="5233047" y="669340"/>
                  </a:lnTo>
                  <a:lnTo>
                    <a:pt x="5233047" y="669721"/>
                  </a:lnTo>
                  <a:lnTo>
                    <a:pt x="5233428" y="670102"/>
                  </a:lnTo>
                  <a:lnTo>
                    <a:pt x="5234178" y="671995"/>
                  </a:lnTo>
                  <a:lnTo>
                    <a:pt x="5236451" y="674649"/>
                  </a:lnTo>
                  <a:lnTo>
                    <a:pt x="5275491" y="670864"/>
                  </a:lnTo>
                  <a:lnTo>
                    <a:pt x="5328221" y="667169"/>
                  </a:lnTo>
                  <a:lnTo>
                    <a:pt x="5350903" y="666318"/>
                  </a:lnTo>
                  <a:lnTo>
                    <a:pt x="5354320" y="666318"/>
                  </a:lnTo>
                  <a:lnTo>
                    <a:pt x="5354231" y="667169"/>
                  </a:lnTo>
                  <a:lnTo>
                    <a:pt x="5353939" y="670483"/>
                  </a:lnTo>
                  <a:lnTo>
                    <a:pt x="5353875" y="670864"/>
                  </a:lnTo>
                  <a:lnTo>
                    <a:pt x="5351983" y="682434"/>
                  </a:lnTo>
                  <a:lnTo>
                    <a:pt x="5349672" y="690753"/>
                  </a:lnTo>
                  <a:lnTo>
                    <a:pt x="5330266" y="724979"/>
                  </a:lnTo>
                  <a:lnTo>
                    <a:pt x="5294274" y="766025"/>
                  </a:lnTo>
                  <a:lnTo>
                    <a:pt x="5263743" y="791184"/>
                  </a:lnTo>
                  <a:lnTo>
                    <a:pt x="5231600" y="812419"/>
                  </a:lnTo>
                  <a:lnTo>
                    <a:pt x="5217884" y="819035"/>
                  </a:lnTo>
                  <a:lnTo>
                    <a:pt x="5215229" y="821309"/>
                  </a:lnTo>
                  <a:lnTo>
                    <a:pt x="5216753" y="822833"/>
                  </a:lnTo>
                  <a:lnTo>
                    <a:pt x="5225085" y="831545"/>
                  </a:lnTo>
                  <a:lnTo>
                    <a:pt x="5228120" y="834199"/>
                  </a:lnTo>
                  <a:lnTo>
                    <a:pt x="5234178" y="833437"/>
                  </a:lnTo>
                  <a:lnTo>
                    <a:pt x="5237213" y="831545"/>
                  </a:lnTo>
                  <a:lnTo>
                    <a:pt x="5261089" y="817994"/>
                  </a:lnTo>
                  <a:lnTo>
                    <a:pt x="5305425" y="782840"/>
                  </a:lnTo>
                  <a:lnTo>
                    <a:pt x="5339854" y="746823"/>
                  </a:lnTo>
                  <a:lnTo>
                    <a:pt x="5366067" y="707885"/>
                  </a:lnTo>
                  <a:lnTo>
                    <a:pt x="5375160" y="687539"/>
                  </a:lnTo>
                  <a:lnTo>
                    <a:pt x="5378945" y="678815"/>
                  </a:lnTo>
                  <a:lnTo>
                    <a:pt x="5383492" y="666318"/>
                  </a:lnTo>
                  <a:lnTo>
                    <a:pt x="5387289" y="654939"/>
                  </a:lnTo>
                  <a:close/>
                </a:path>
                <a:path w="11230610" h="972184">
                  <a:moveTo>
                    <a:pt x="5427103" y="108089"/>
                  </a:moveTo>
                  <a:lnTo>
                    <a:pt x="5409044" y="69088"/>
                  </a:lnTo>
                  <a:lnTo>
                    <a:pt x="5402910" y="62369"/>
                  </a:lnTo>
                  <a:lnTo>
                    <a:pt x="5402910" y="112471"/>
                  </a:lnTo>
                  <a:lnTo>
                    <a:pt x="5402910" y="134162"/>
                  </a:lnTo>
                  <a:lnTo>
                    <a:pt x="5381104" y="172021"/>
                  </a:lnTo>
                  <a:lnTo>
                    <a:pt x="5342775" y="185254"/>
                  </a:lnTo>
                  <a:lnTo>
                    <a:pt x="5332006" y="185254"/>
                  </a:lnTo>
                  <a:lnTo>
                    <a:pt x="5326380" y="184696"/>
                  </a:lnTo>
                  <a:lnTo>
                    <a:pt x="5326646" y="184696"/>
                  </a:lnTo>
                  <a:lnTo>
                    <a:pt x="5320817" y="182753"/>
                  </a:lnTo>
                  <a:lnTo>
                    <a:pt x="5289905" y="158724"/>
                  </a:lnTo>
                  <a:lnTo>
                    <a:pt x="5281511" y="137680"/>
                  </a:lnTo>
                  <a:lnTo>
                    <a:pt x="5281511" y="115785"/>
                  </a:lnTo>
                  <a:lnTo>
                    <a:pt x="5298770" y="81368"/>
                  </a:lnTo>
                  <a:lnTo>
                    <a:pt x="5332920" y="64325"/>
                  </a:lnTo>
                  <a:lnTo>
                    <a:pt x="5352631" y="63652"/>
                  </a:lnTo>
                  <a:lnTo>
                    <a:pt x="5359070" y="64198"/>
                  </a:lnTo>
                  <a:lnTo>
                    <a:pt x="5394884" y="90893"/>
                  </a:lnTo>
                  <a:lnTo>
                    <a:pt x="5402910" y="112471"/>
                  </a:lnTo>
                  <a:lnTo>
                    <a:pt x="5402910" y="62369"/>
                  </a:lnTo>
                  <a:lnTo>
                    <a:pt x="5396649" y="58153"/>
                  </a:lnTo>
                  <a:lnTo>
                    <a:pt x="5385409" y="52616"/>
                  </a:lnTo>
                  <a:lnTo>
                    <a:pt x="5373979" y="47371"/>
                  </a:lnTo>
                  <a:lnTo>
                    <a:pt x="5365470" y="44678"/>
                  </a:lnTo>
                  <a:lnTo>
                    <a:pt x="5364785" y="44678"/>
                  </a:lnTo>
                  <a:lnTo>
                    <a:pt x="5356657" y="43980"/>
                  </a:lnTo>
                  <a:lnTo>
                    <a:pt x="5311406" y="49364"/>
                  </a:lnTo>
                  <a:lnTo>
                    <a:pt x="5275834" y="74510"/>
                  </a:lnTo>
                  <a:lnTo>
                    <a:pt x="5257787" y="112471"/>
                  </a:lnTo>
                  <a:lnTo>
                    <a:pt x="5257685" y="140982"/>
                  </a:lnTo>
                  <a:lnTo>
                    <a:pt x="5258955" y="150088"/>
                  </a:lnTo>
                  <a:lnTo>
                    <a:pt x="5281600" y="186461"/>
                  </a:lnTo>
                  <a:lnTo>
                    <a:pt x="5319750" y="205955"/>
                  </a:lnTo>
                  <a:lnTo>
                    <a:pt x="5328120" y="206857"/>
                  </a:lnTo>
                  <a:lnTo>
                    <a:pt x="5342394" y="206857"/>
                  </a:lnTo>
                  <a:lnTo>
                    <a:pt x="5385219" y="195110"/>
                  </a:lnTo>
                  <a:lnTo>
                    <a:pt x="5400802" y="185254"/>
                  </a:lnTo>
                  <a:lnTo>
                    <a:pt x="5403558" y="183172"/>
                  </a:lnTo>
                  <a:lnTo>
                    <a:pt x="5425859" y="146367"/>
                  </a:lnTo>
                  <a:lnTo>
                    <a:pt x="5427065" y="137680"/>
                  </a:lnTo>
                  <a:lnTo>
                    <a:pt x="5427103" y="108089"/>
                  </a:lnTo>
                  <a:close/>
                </a:path>
                <a:path w="11230610" h="972184">
                  <a:moveTo>
                    <a:pt x="5475579" y="620077"/>
                  </a:moveTo>
                  <a:lnTo>
                    <a:pt x="5473687" y="620077"/>
                  </a:lnTo>
                  <a:lnTo>
                    <a:pt x="5467629" y="619696"/>
                  </a:lnTo>
                  <a:lnTo>
                    <a:pt x="5447538" y="619696"/>
                  </a:lnTo>
                  <a:lnTo>
                    <a:pt x="5445645" y="621588"/>
                  </a:lnTo>
                  <a:lnTo>
                    <a:pt x="5446407" y="623493"/>
                  </a:lnTo>
                  <a:lnTo>
                    <a:pt x="5448300" y="627278"/>
                  </a:lnTo>
                  <a:lnTo>
                    <a:pt x="5449798" y="646645"/>
                  </a:lnTo>
                  <a:lnTo>
                    <a:pt x="5450078" y="651814"/>
                  </a:lnTo>
                  <a:lnTo>
                    <a:pt x="5450192" y="816381"/>
                  </a:lnTo>
                  <a:lnTo>
                    <a:pt x="5451703" y="816381"/>
                  </a:lnTo>
                  <a:lnTo>
                    <a:pt x="5471033" y="815251"/>
                  </a:lnTo>
                  <a:lnTo>
                    <a:pt x="5472938" y="814870"/>
                  </a:lnTo>
                  <a:lnTo>
                    <a:pt x="5474068" y="812596"/>
                  </a:lnTo>
                  <a:lnTo>
                    <a:pt x="5474182" y="651814"/>
                  </a:lnTo>
                  <a:lnTo>
                    <a:pt x="5474271" y="646645"/>
                  </a:lnTo>
                  <a:lnTo>
                    <a:pt x="5474449" y="637133"/>
                  </a:lnTo>
                  <a:lnTo>
                    <a:pt x="5475554" y="623493"/>
                  </a:lnTo>
                  <a:lnTo>
                    <a:pt x="5475579" y="620077"/>
                  </a:lnTo>
                  <a:close/>
                </a:path>
                <a:path w="11230610" h="972184">
                  <a:moveTo>
                    <a:pt x="5478246" y="840613"/>
                  </a:moveTo>
                  <a:lnTo>
                    <a:pt x="5478043" y="840613"/>
                  </a:lnTo>
                  <a:lnTo>
                    <a:pt x="5455120" y="837603"/>
                  </a:lnTo>
                  <a:lnTo>
                    <a:pt x="5453227" y="837234"/>
                  </a:lnTo>
                  <a:lnTo>
                    <a:pt x="5451703" y="837450"/>
                  </a:lnTo>
                  <a:lnTo>
                    <a:pt x="5451703" y="859586"/>
                  </a:lnTo>
                  <a:lnTo>
                    <a:pt x="5451627" y="869823"/>
                  </a:lnTo>
                  <a:lnTo>
                    <a:pt x="5451526" y="880059"/>
                  </a:lnTo>
                  <a:lnTo>
                    <a:pt x="5451487" y="883843"/>
                  </a:lnTo>
                  <a:lnTo>
                    <a:pt x="5451373" y="894143"/>
                  </a:lnTo>
                  <a:lnTo>
                    <a:pt x="5450954" y="934999"/>
                  </a:lnTo>
                  <a:lnTo>
                    <a:pt x="5445264" y="935761"/>
                  </a:lnTo>
                  <a:lnTo>
                    <a:pt x="5386908" y="937260"/>
                  </a:lnTo>
                  <a:lnTo>
                    <a:pt x="5328590" y="937260"/>
                  </a:lnTo>
                  <a:lnTo>
                    <a:pt x="5323611" y="936904"/>
                  </a:lnTo>
                  <a:lnTo>
                    <a:pt x="5323611" y="859967"/>
                  </a:lnTo>
                  <a:lnTo>
                    <a:pt x="5448300" y="858456"/>
                  </a:lnTo>
                  <a:lnTo>
                    <a:pt x="5450192" y="858456"/>
                  </a:lnTo>
                  <a:lnTo>
                    <a:pt x="5451703" y="859586"/>
                  </a:lnTo>
                  <a:lnTo>
                    <a:pt x="5451703" y="837450"/>
                  </a:lnTo>
                  <a:lnTo>
                    <a:pt x="5450573" y="837603"/>
                  </a:lnTo>
                  <a:lnTo>
                    <a:pt x="5449811" y="837984"/>
                  </a:lnTo>
                  <a:lnTo>
                    <a:pt x="5449062" y="837984"/>
                  </a:lnTo>
                  <a:lnTo>
                    <a:pt x="5441861" y="839127"/>
                  </a:lnTo>
                  <a:lnTo>
                    <a:pt x="5417782" y="840257"/>
                  </a:lnTo>
                  <a:lnTo>
                    <a:pt x="5378259" y="841540"/>
                  </a:lnTo>
                  <a:lnTo>
                    <a:pt x="5326431" y="841540"/>
                  </a:lnTo>
                  <a:lnTo>
                    <a:pt x="5296700" y="840613"/>
                  </a:lnTo>
                  <a:lnTo>
                    <a:pt x="5294833" y="840613"/>
                  </a:lnTo>
                  <a:lnTo>
                    <a:pt x="5292915" y="843673"/>
                  </a:lnTo>
                  <a:lnTo>
                    <a:pt x="5294439" y="845947"/>
                  </a:lnTo>
                  <a:lnTo>
                    <a:pt x="5296332" y="848601"/>
                  </a:lnTo>
                  <a:lnTo>
                    <a:pt x="5300497" y="869823"/>
                  </a:lnTo>
                  <a:lnTo>
                    <a:pt x="5300561" y="883843"/>
                  </a:lnTo>
                  <a:lnTo>
                    <a:pt x="5300726" y="894143"/>
                  </a:lnTo>
                  <a:lnTo>
                    <a:pt x="5301259" y="933869"/>
                  </a:lnTo>
                  <a:lnTo>
                    <a:pt x="5301170" y="937260"/>
                  </a:lnTo>
                  <a:lnTo>
                    <a:pt x="5300878" y="949020"/>
                  </a:lnTo>
                  <a:lnTo>
                    <a:pt x="5300878" y="958126"/>
                  </a:lnTo>
                  <a:lnTo>
                    <a:pt x="5303151" y="958875"/>
                  </a:lnTo>
                  <a:lnTo>
                    <a:pt x="5303913" y="958875"/>
                  </a:lnTo>
                  <a:lnTo>
                    <a:pt x="5327408" y="957364"/>
                  </a:lnTo>
                  <a:lnTo>
                    <a:pt x="5342750" y="957148"/>
                  </a:lnTo>
                  <a:lnTo>
                    <a:pt x="5461990" y="957148"/>
                  </a:lnTo>
                  <a:lnTo>
                    <a:pt x="5468378" y="957364"/>
                  </a:lnTo>
                  <a:lnTo>
                    <a:pt x="5474068" y="957364"/>
                  </a:lnTo>
                  <a:lnTo>
                    <a:pt x="5474068" y="957148"/>
                  </a:lnTo>
                  <a:lnTo>
                    <a:pt x="5474119" y="949020"/>
                  </a:lnTo>
                  <a:lnTo>
                    <a:pt x="5474309" y="937260"/>
                  </a:lnTo>
                  <a:lnTo>
                    <a:pt x="5474373" y="933869"/>
                  </a:lnTo>
                  <a:lnTo>
                    <a:pt x="5475211" y="883843"/>
                  </a:lnTo>
                  <a:lnTo>
                    <a:pt x="5475224" y="879678"/>
                  </a:lnTo>
                  <a:lnTo>
                    <a:pt x="5475960" y="865276"/>
                  </a:lnTo>
                  <a:lnTo>
                    <a:pt x="5476468" y="858456"/>
                  </a:lnTo>
                  <a:lnTo>
                    <a:pt x="5477484" y="844804"/>
                  </a:lnTo>
                  <a:lnTo>
                    <a:pt x="5478069" y="841540"/>
                  </a:lnTo>
                  <a:lnTo>
                    <a:pt x="5478196" y="840867"/>
                  </a:lnTo>
                  <a:lnTo>
                    <a:pt x="5478246" y="840613"/>
                  </a:lnTo>
                  <a:close/>
                </a:path>
                <a:path w="11230610" h="972184">
                  <a:moveTo>
                    <a:pt x="5515203" y="2971"/>
                  </a:moveTo>
                  <a:lnTo>
                    <a:pt x="5512549" y="2971"/>
                  </a:lnTo>
                  <a:lnTo>
                    <a:pt x="5490959" y="2209"/>
                  </a:lnTo>
                  <a:lnTo>
                    <a:pt x="5487162" y="2209"/>
                  </a:lnTo>
                  <a:lnTo>
                    <a:pt x="5485269" y="4102"/>
                  </a:lnTo>
                  <a:lnTo>
                    <a:pt x="5486031" y="6007"/>
                  </a:lnTo>
                  <a:lnTo>
                    <a:pt x="5487924" y="9791"/>
                  </a:lnTo>
                  <a:lnTo>
                    <a:pt x="5489422" y="29451"/>
                  </a:lnTo>
                  <a:lnTo>
                    <a:pt x="5489702" y="34683"/>
                  </a:lnTo>
                  <a:lnTo>
                    <a:pt x="5489816" y="324332"/>
                  </a:lnTo>
                  <a:lnTo>
                    <a:pt x="5491327" y="324332"/>
                  </a:lnTo>
                  <a:lnTo>
                    <a:pt x="5510657" y="323202"/>
                  </a:lnTo>
                  <a:lnTo>
                    <a:pt x="5512549" y="322821"/>
                  </a:lnTo>
                  <a:lnTo>
                    <a:pt x="5513692" y="320548"/>
                  </a:lnTo>
                  <a:lnTo>
                    <a:pt x="5513806" y="34683"/>
                  </a:lnTo>
                  <a:lnTo>
                    <a:pt x="5513895" y="29451"/>
                  </a:lnTo>
                  <a:lnTo>
                    <a:pt x="5514073" y="20027"/>
                  </a:lnTo>
                  <a:lnTo>
                    <a:pt x="5515203" y="6007"/>
                  </a:lnTo>
                  <a:lnTo>
                    <a:pt x="5515203" y="2971"/>
                  </a:lnTo>
                  <a:close/>
                </a:path>
                <a:path w="11230610" h="972184">
                  <a:moveTo>
                    <a:pt x="5711876" y="634860"/>
                  </a:moveTo>
                  <a:lnTo>
                    <a:pt x="5711672" y="633844"/>
                  </a:lnTo>
                  <a:lnTo>
                    <a:pt x="5711634" y="633691"/>
                  </a:lnTo>
                  <a:lnTo>
                    <a:pt x="5711533" y="633158"/>
                  </a:lnTo>
                  <a:lnTo>
                    <a:pt x="5711469" y="632942"/>
                  </a:lnTo>
                  <a:lnTo>
                    <a:pt x="5709983" y="631825"/>
                  </a:lnTo>
                  <a:lnTo>
                    <a:pt x="5706948" y="632206"/>
                  </a:lnTo>
                  <a:lnTo>
                    <a:pt x="5701893" y="632561"/>
                  </a:lnTo>
                  <a:lnTo>
                    <a:pt x="5702224" y="632561"/>
                  </a:lnTo>
                  <a:lnTo>
                    <a:pt x="5695416" y="632942"/>
                  </a:lnTo>
                  <a:lnTo>
                    <a:pt x="5690108" y="633158"/>
                  </a:lnTo>
                  <a:lnTo>
                    <a:pt x="5667616" y="633844"/>
                  </a:lnTo>
                  <a:lnTo>
                    <a:pt x="5657761" y="633844"/>
                  </a:lnTo>
                  <a:lnTo>
                    <a:pt x="5652224" y="633691"/>
                  </a:lnTo>
                  <a:lnTo>
                    <a:pt x="5628678" y="632561"/>
                  </a:lnTo>
                  <a:lnTo>
                    <a:pt x="5619445" y="631825"/>
                  </a:lnTo>
                  <a:lnTo>
                    <a:pt x="5620105" y="631825"/>
                  </a:lnTo>
                  <a:lnTo>
                    <a:pt x="5613819" y="630936"/>
                  </a:lnTo>
                  <a:lnTo>
                    <a:pt x="5603862" y="629170"/>
                  </a:lnTo>
                  <a:lnTo>
                    <a:pt x="5601970" y="628421"/>
                  </a:lnTo>
                  <a:lnTo>
                    <a:pt x="5598185" y="634860"/>
                  </a:lnTo>
                  <a:lnTo>
                    <a:pt x="5596661" y="642061"/>
                  </a:lnTo>
                  <a:lnTo>
                    <a:pt x="5598185" y="643191"/>
                  </a:lnTo>
                  <a:lnTo>
                    <a:pt x="5603494" y="646988"/>
                  </a:lnTo>
                  <a:lnTo>
                    <a:pt x="5620918" y="651916"/>
                  </a:lnTo>
                  <a:lnTo>
                    <a:pt x="5639117" y="654189"/>
                  </a:lnTo>
                  <a:lnTo>
                    <a:pt x="5644413" y="654939"/>
                  </a:lnTo>
                  <a:lnTo>
                    <a:pt x="5652084" y="655370"/>
                  </a:lnTo>
                  <a:lnTo>
                    <a:pt x="5656580" y="655535"/>
                  </a:lnTo>
                  <a:lnTo>
                    <a:pt x="5663019" y="655535"/>
                  </a:lnTo>
                  <a:lnTo>
                    <a:pt x="5685345" y="654939"/>
                  </a:lnTo>
                  <a:lnTo>
                    <a:pt x="5706567" y="652297"/>
                  </a:lnTo>
                  <a:lnTo>
                    <a:pt x="5711114" y="650773"/>
                  </a:lnTo>
                  <a:lnTo>
                    <a:pt x="5711876" y="639406"/>
                  </a:lnTo>
                  <a:lnTo>
                    <a:pt x="5711876" y="634860"/>
                  </a:lnTo>
                  <a:close/>
                </a:path>
                <a:path w="11230610" h="972184">
                  <a:moveTo>
                    <a:pt x="5723763" y="756488"/>
                  </a:moveTo>
                  <a:lnTo>
                    <a:pt x="5721921" y="747763"/>
                  </a:lnTo>
                  <a:lnTo>
                    <a:pt x="5716371" y="740714"/>
                  </a:lnTo>
                  <a:lnTo>
                    <a:pt x="5707088" y="733056"/>
                  </a:lnTo>
                  <a:lnTo>
                    <a:pt x="5705437" y="731685"/>
                  </a:lnTo>
                  <a:lnTo>
                    <a:pt x="5699366" y="727113"/>
                  </a:lnTo>
                  <a:lnTo>
                    <a:pt x="5699366" y="763333"/>
                  </a:lnTo>
                  <a:lnTo>
                    <a:pt x="5699264" y="772045"/>
                  </a:lnTo>
                  <a:lnTo>
                    <a:pt x="5698744" y="779894"/>
                  </a:lnTo>
                  <a:lnTo>
                    <a:pt x="5698693" y="780072"/>
                  </a:lnTo>
                  <a:lnTo>
                    <a:pt x="5698566" y="780542"/>
                  </a:lnTo>
                  <a:lnTo>
                    <a:pt x="5666498" y="806602"/>
                  </a:lnTo>
                  <a:lnTo>
                    <a:pt x="5667883" y="806602"/>
                  </a:lnTo>
                  <a:lnTo>
                    <a:pt x="5653506" y="807288"/>
                  </a:lnTo>
                  <a:lnTo>
                    <a:pt x="5640819" y="807554"/>
                  </a:lnTo>
                  <a:lnTo>
                    <a:pt x="5633021" y="806602"/>
                  </a:lnTo>
                  <a:lnTo>
                    <a:pt x="5606669" y="778395"/>
                  </a:lnTo>
                  <a:lnTo>
                    <a:pt x="5606516" y="772045"/>
                  </a:lnTo>
                  <a:lnTo>
                    <a:pt x="5606554" y="770534"/>
                  </a:lnTo>
                  <a:lnTo>
                    <a:pt x="5606669" y="764781"/>
                  </a:lnTo>
                  <a:lnTo>
                    <a:pt x="5606745" y="763333"/>
                  </a:lnTo>
                  <a:lnTo>
                    <a:pt x="5638774" y="734009"/>
                  </a:lnTo>
                  <a:lnTo>
                    <a:pt x="5663425" y="733056"/>
                  </a:lnTo>
                  <a:lnTo>
                    <a:pt x="5669953" y="733539"/>
                  </a:lnTo>
                  <a:lnTo>
                    <a:pt x="5674982" y="735368"/>
                  </a:lnTo>
                  <a:lnTo>
                    <a:pt x="5681180" y="739076"/>
                  </a:lnTo>
                  <a:lnTo>
                    <a:pt x="5691403" y="745515"/>
                  </a:lnTo>
                  <a:lnTo>
                    <a:pt x="5699366" y="763333"/>
                  </a:lnTo>
                  <a:lnTo>
                    <a:pt x="5699366" y="727113"/>
                  </a:lnTo>
                  <a:lnTo>
                    <a:pt x="5693956" y="723036"/>
                  </a:lnTo>
                  <a:lnTo>
                    <a:pt x="5684685" y="718629"/>
                  </a:lnTo>
                  <a:lnTo>
                    <a:pt x="5672594" y="717092"/>
                  </a:lnTo>
                  <a:lnTo>
                    <a:pt x="5653138" y="717092"/>
                  </a:lnTo>
                  <a:lnTo>
                    <a:pt x="5612777" y="726376"/>
                  </a:lnTo>
                  <a:lnTo>
                    <a:pt x="5586361" y="754545"/>
                  </a:lnTo>
                  <a:lnTo>
                    <a:pt x="5583517" y="764781"/>
                  </a:lnTo>
                  <a:lnTo>
                    <a:pt x="5583606" y="780542"/>
                  </a:lnTo>
                  <a:lnTo>
                    <a:pt x="5606123" y="813409"/>
                  </a:lnTo>
                  <a:lnTo>
                    <a:pt x="5639003" y="825487"/>
                  </a:lnTo>
                  <a:lnTo>
                    <a:pt x="5653506" y="825487"/>
                  </a:lnTo>
                  <a:lnTo>
                    <a:pt x="5668734" y="824839"/>
                  </a:lnTo>
                  <a:lnTo>
                    <a:pt x="5667489" y="824839"/>
                  </a:lnTo>
                  <a:lnTo>
                    <a:pt x="5675325" y="823823"/>
                  </a:lnTo>
                  <a:lnTo>
                    <a:pt x="5706656" y="807554"/>
                  </a:lnTo>
                  <a:lnTo>
                    <a:pt x="5710148" y="803656"/>
                  </a:lnTo>
                  <a:lnTo>
                    <a:pt x="5710263" y="803478"/>
                  </a:lnTo>
                  <a:lnTo>
                    <a:pt x="5715089" y="796302"/>
                  </a:lnTo>
                  <a:lnTo>
                    <a:pt x="5719813" y="788860"/>
                  </a:lnTo>
                  <a:lnTo>
                    <a:pt x="5722277" y="783704"/>
                  </a:lnTo>
                  <a:lnTo>
                    <a:pt x="5723280" y="778395"/>
                  </a:lnTo>
                  <a:lnTo>
                    <a:pt x="5723560" y="772045"/>
                  </a:lnTo>
                  <a:lnTo>
                    <a:pt x="5723674" y="764781"/>
                  </a:lnTo>
                  <a:lnTo>
                    <a:pt x="5723763" y="756488"/>
                  </a:lnTo>
                  <a:close/>
                </a:path>
                <a:path w="11230610" h="972184">
                  <a:moveTo>
                    <a:pt x="5750738" y="205714"/>
                  </a:moveTo>
                  <a:lnTo>
                    <a:pt x="5748845" y="200418"/>
                  </a:lnTo>
                  <a:lnTo>
                    <a:pt x="5747321" y="199275"/>
                  </a:lnTo>
                  <a:lnTo>
                    <a:pt x="5743537" y="194729"/>
                  </a:lnTo>
                  <a:lnTo>
                    <a:pt x="5704764" y="158280"/>
                  </a:lnTo>
                  <a:lnTo>
                    <a:pt x="5670397" y="128028"/>
                  </a:lnTo>
                  <a:lnTo>
                    <a:pt x="5674830" y="117271"/>
                  </a:lnTo>
                  <a:lnTo>
                    <a:pt x="5684825" y="78790"/>
                  </a:lnTo>
                  <a:lnTo>
                    <a:pt x="5685853" y="67017"/>
                  </a:lnTo>
                  <a:lnTo>
                    <a:pt x="5685929" y="65874"/>
                  </a:lnTo>
                  <a:lnTo>
                    <a:pt x="5692749" y="65506"/>
                  </a:lnTo>
                  <a:lnTo>
                    <a:pt x="5705259" y="65125"/>
                  </a:lnTo>
                  <a:lnTo>
                    <a:pt x="5730646" y="65125"/>
                  </a:lnTo>
                  <a:lnTo>
                    <a:pt x="5737847" y="65506"/>
                  </a:lnTo>
                  <a:lnTo>
                    <a:pt x="5743156" y="65506"/>
                  </a:lnTo>
                  <a:lnTo>
                    <a:pt x="5743092" y="65125"/>
                  </a:lnTo>
                  <a:lnTo>
                    <a:pt x="5742406" y="61328"/>
                  </a:lnTo>
                  <a:lnTo>
                    <a:pt x="5741644" y="54889"/>
                  </a:lnTo>
                  <a:lnTo>
                    <a:pt x="5741263" y="52235"/>
                  </a:lnTo>
                  <a:lnTo>
                    <a:pt x="5740730" y="49580"/>
                  </a:lnTo>
                  <a:lnTo>
                    <a:pt x="5740641" y="49110"/>
                  </a:lnTo>
                  <a:lnTo>
                    <a:pt x="5740539" y="48641"/>
                  </a:lnTo>
                  <a:lnTo>
                    <a:pt x="5740501" y="48450"/>
                  </a:lnTo>
                  <a:lnTo>
                    <a:pt x="5740387" y="47879"/>
                  </a:lnTo>
                  <a:lnTo>
                    <a:pt x="5740120" y="46558"/>
                  </a:lnTo>
                  <a:lnTo>
                    <a:pt x="5739739" y="44234"/>
                  </a:lnTo>
                  <a:lnTo>
                    <a:pt x="5739371" y="42379"/>
                  </a:lnTo>
                  <a:lnTo>
                    <a:pt x="5736336" y="41249"/>
                  </a:lnTo>
                  <a:lnTo>
                    <a:pt x="5735205" y="41630"/>
                  </a:lnTo>
                  <a:lnTo>
                    <a:pt x="5725160" y="43192"/>
                  </a:lnTo>
                  <a:lnTo>
                    <a:pt x="5677649" y="47879"/>
                  </a:lnTo>
                  <a:lnTo>
                    <a:pt x="5635155" y="49580"/>
                  </a:lnTo>
                  <a:lnTo>
                    <a:pt x="5623788" y="49580"/>
                  </a:lnTo>
                  <a:lnTo>
                    <a:pt x="5606250" y="49110"/>
                  </a:lnTo>
                  <a:lnTo>
                    <a:pt x="5608625" y="49110"/>
                  </a:lnTo>
                  <a:lnTo>
                    <a:pt x="5600662" y="48450"/>
                  </a:lnTo>
                  <a:lnTo>
                    <a:pt x="5593461" y="48450"/>
                  </a:lnTo>
                  <a:lnTo>
                    <a:pt x="5593334" y="48641"/>
                  </a:lnTo>
                  <a:lnTo>
                    <a:pt x="5591949" y="50723"/>
                  </a:lnTo>
                  <a:lnTo>
                    <a:pt x="5592330" y="51473"/>
                  </a:lnTo>
                  <a:lnTo>
                    <a:pt x="5593842" y="57924"/>
                  </a:lnTo>
                  <a:lnTo>
                    <a:pt x="5595353" y="62852"/>
                  </a:lnTo>
                  <a:lnTo>
                    <a:pt x="5596877" y="67017"/>
                  </a:lnTo>
                  <a:lnTo>
                    <a:pt x="5596877" y="67398"/>
                  </a:lnTo>
                  <a:lnTo>
                    <a:pt x="5597258" y="67779"/>
                  </a:lnTo>
                  <a:lnTo>
                    <a:pt x="5598007" y="69672"/>
                  </a:lnTo>
                  <a:lnTo>
                    <a:pt x="5600281" y="72326"/>
                  </a:lnTo>
                  <a:lnTo>
                    <a:pt x="5634393" y="68910"/>
                  </a:lnTo>
                  <a:lnTo>
                    <a:pt x="5659412" y="67017"/>
                  </a:lnTo>
                  <a:lnTo>
                    <a:pt x="5659501" y="73355"/>
                  </a:lnTo>
                  <a:lnTo>
                    <a:pt x="5659539" y="75869"/>
                  </a:lnTo>
                  <a:lnTo>
                    <a:pt x="5651551" y="113233"/>
                  </a:lnTo>
                  <a:lnTo>
                    <a:pt x="5632856" y="155625"/>
                  </a:lnTo>
                  <a:lnTo>
                    <a:pt x="5602948" y="196951"/>
                  </a:lnTo>
                  <a:lnTo>
                    <a:pt x="5574893" y="221259"/>
                  </a:lnTo>
                  <a:lnTo>
                    <a:pt x="5573001" y="222770"/>
                  </a:lnTo>
                  <a:lnTo>
                    <a:pt x="5574512" y="225425"/>
                  </a:lnTo>
                  <a:lnTo>
                    <a:pt x="5576405" y="227317"/>
                  </a:lnTo>
                  <a:lnTo>
                    <a:pt x="5582475" y="231495"/>
                  </a:lnTo>
                  <a:lnTo>
                    <a:pt x="5584368" y="233006"/>
                  </a:lnTo>
                  <a:lnTo>
                    <a:pt x="5587784" y="234899"/>
                  </a:lnTo>
                  <a:lnTo>
                    <a:pt x="5593461" y="233387"/>
                  </a:lnTo>
                  <a:lnTo>
                    <a:pt x="5596115" y="231495"/>
                  </a:lnTo>
                  <a:lnTo>
                    <a:pt x="5625617" y="202869"/>
                  </a:lnTo>
                  <a:lnTo>
                    <a:pt x="5651855" y="166687"/>
                  </a:lnTo>
                  <a:lnTo>
                    <a:pt x="5663577" y="143954"/>
                  </a:lnTo>
                  <a:lnTo>
                    <a:pt x="5670347" y="150304"/>
                  </a:lnTo>
                  <a:lnTo>
                    <a:pt x="5700877" y="182600"/>
                  </a:lnTo>
                  <a:lnTo>
                    <a:pt x="5726214" y="214744"/>
                  </a:lnTo>
                  <a:lnTo>
                    <a:pt x="5729897" y="220878"/>
                  </a:lnTo>
                  <a:lnTo>
                    <a:pt x="5731789" y="223532"/>
                  </a:lnTo>
                  <a:lnTo>
                    <a:pt x="5733681" y="221640"/>
                  </a:lnTo>
                  <a:lnTo>
                    <a:pt x="5737847" y="218986"/>
                  </a:lnTo>
                  <a:lnTo>
                    <a:pt x="5744718" y="211734"/>
                  </a:lnTo>
                  <a:lnTo>
                    <a:pt x="5748083" y="208000"/>
                  </a:lnTo>
                  <a:lnTo>
                    <a:pt x="5750738" y="205714"/>
                  </a:lnTo>
                  <a:close/>
                </a:path>
                <a:path w="11230610" h="972184">
                  <a:moveTo>
                    <a:pt x="5753557" y="697763"/>
                  </a:moveTo>
                  <a:lnTo>
                    <a:pt x="5753493" y="697395"/>
                  </a:lnTo>
                  <a:lnTo>
                    <a:pt x="5753417" y="697014"/>
                  </a:lnTo>
                  <a:lnTo>
                    <a:pt x="5752871" y="693978"/>
                  </a:lnTo>
                  <a:lnTo>
                    <a:pt x="5752808" y="689432"/>
                  </a:lnTo>
                  <a:lnTo>
                    <a:pt x="5751792" y="682053"/>
                  </a:lnTo>
                  <a:lnTo>
                    <a:pt x="5751754" y="681761"/>
                  </a:lnTo>
                  <a:lnTo>
                    <a:pt x="5751665" y="681088"/>
                  </a:lnTo>
                  <a:lnTo>
                    <a:pt x="5751550" y="680339"/>
                  </a:lnTo>
                  <a:lnTo>
                    <a:pt x="5751423" y="679551"/>
                  </a:lnTo>
                  <a:lnTo>
                    <a:pt x="5751373" y="679196"/>
                  </a:lnTo>
                  <a:lnTo>
                    <a:pt x="5751258" y="678446"/>
                  </a:lnTo>
                  <a:lnTo>
                    <a:pt x="5750903" y="676160"/>
                  </a:lnTo>
                  <a:lnTo>
                    <a:pt x="5750534" y="674268"/>
                  </a:lnTo>
                  <a:lnTo>
                    <a:pt x="5747499" y="673138"/>
                  </a:lnTo>
                  <a:lnTo>
                    <a:pt x="5746356" y="673519"/>
                  </a:lnTo>
                  <a:lnTo>
                    <a:pt x="5735713" y="675297"/>
                  </a:lnTo>
                  <a:lnTo>
                    <a:pt x="5692889" y="679551"/>
                  </a:lnTo>
                  <a:lnTo>
                    <a:pt x="5636577" y="681761"/>
                  </a:lnTo>
                  <a:lnTo>
                    <a:pt x="5618708" y="681761"/>
                  </a:lnTo>
                  <a:lnTo>
                    <a:pt x="5602973" y="682053"/>
                  </a:lnTo>
                  <a:lnTo>
                    <a:pt x="5595747" y="682053"/>
                  </a:lnTo>
                  <a:lnTo>
                    <a:pt x="5587860" y="681761"/>
                  </a:lnTo>
                  <a:lnTo>
                    <a:pt x="5588559" y="681761"/>
                  </a:lnTo>
                  <a:lnTo>
                    <a:pt x="5566346" y="680339"/>
                  </a:lnTo>
                  <a:lnTo>
                    <a:pt x="5555742" y="679196"/>
                  </a:lnTo>
                  <a:lnTo>
                    <a:pt x="5553837" y="678815"/>
                  </a:lnTo>
                  <a:lnTo>
                    <a:pt x="5552325" y="681088"/>
                  </a:lnTo>
                  <a:lnTo>
                    <a:pt x="5552427" y="681278"/>
                  </a:lnTo>
                  <a:lnTo>
                    <a:pt x="5552541" y="681532"/>
                  </a:lnTo>
                  <a:lnTo>
                    <a:pt x="5552656" y="681761"/>
                  </a:lnTo>
                  <a:lnTo>
                    <a:pt x="5552757" y="682053"/>
                  </a:lnTo>
                  <a:lnTo>
                    <a:pt x="5555742" y="693978"/>
                  </a:lnTo>
                  <a:lnTo>
                    <a:pt x="5557177" y="697915"/>
                  </a:lnTo>
                  <a:lnTo>
                    <a:pt x="5557253" y="698525"/>
                  </a:lnTo>
                  <a:lnTo>
                    <a:pt x="5557634" y="698906"/>
                  </a:lnTo>
                  <a:lnTo>
                    <a:pt x="5558396" y="700798"/>
                  </a:lnTo>
                  <a:lnTo>
                    <a:pt x="5560669" y="703453"/>
                  </a:lnTo>
                  <a:lnTo>
                    <a:pt x="5564454" y="703072"/>
                  </a:lnTo>
                  <a:lnTo>
                    <a:pt x="5573928" y="702310"/>
                  </a:lnTo>
                  <a:lnTo>
                    <a:pt x="5597804" y="700798"/>
                  </a:lnTo>
                  <a:lnTo>
                    <a:pt x="5607278" y="700036"/>
                  </a:lnTo>
                  <a:lnTo>
                    <a:pt x="5644362" y="698525"/>
                  </a:lnTo>
                  <a:lnTo>
                    <a:pt x="5703532" y="697014"/>
                  </a:lnTo>
                  <a:lnTo>
                    <a:pt x="5719457" y="697014"/>
                  </a:lnTo>
                  <a:lnTo>
                    <a:pt x="5741060" y="697395"/>
                  </a:lnTo>
                  <a:lnTo>
                    <a:pt x="5748248" y="697763"/>
                  </a:lnTo>
                  <a:lnTo>
                    <a:pt x="5753557" y="697763"/>
                  </a:lnTo>
                  <a:close/>
                </a:path>
                <a:path w="11230610" h="972184">
                  <a:moveTo>
                    <a:pt x="5773788" y="859853"/>
                  </a:moveTo>
                  <a:lnTo>
                    <a:pt x="5773623" y="859853"/>
                  </a:lnTo>
                  <a:lnTo>
                    <a:pt x="5772848" y="856322"/>
                  </a:lnTo>
                  <a:lnTo>
                    <a:pt x="5770994" y="845947"/>
                  </a:lnTo>
                  <a:lnTo>
                    <a:pt x="5770232" y="842911"/>
                  </a:lnTo>
                  <a:lnTo>
                    <a:pt x="5720308" y="854011"/>
                  </a:lnTo>
                  <a:lnTo>
                    <a:pt x="5678157" y="859028"/>
                  </a:lnTo>
                  <a:lnTo>
                    <a:pt x="5630227" y="862507"/>
                  </a:lnTo>
                  <a:lnTo>
                    <a:pt x="5594375" y="863561"/>
                  </a:lnTo>
                  <a:lnTo>
                    <a:pt x="5550166" y="863561"/>
                  </a:lnTo>
                  <a:lnTo>
                    <a:pt x="5544477" y="863003"/>
                  </a:lnTo>
                  <a:lnTo>
                    <a:pt x="5545023" y="863003"/>
                  </a:lnTo>
                  <a:lnTo>
                    <a:pt x="5540959" y="862241"/>
                  </a:lnTo>
                  <a:lnTo>
                    <a:pt x="5539067" y="861860"/>
                  </a:lnTo>
                  <a:lnTo>
                    <a:pt x="5537543" y="864133"/>
                  </a:lnTo>
                  <a:lnTo>
                    <a:pt x="5537924" y="864895"/>
                  </a:lnTo>
                  <a:lnTo>
                    <a:pt x="5539448" y="871334"/>
                  </a:lnTo>
                  <a:lnTo>
                    <a:pt x="5541340" y="878535"/>
                  </a:lnTo>
                  <a:lnTo>
                    <a:pt x="5541454" y="878840"/>
                  </a:lnTo>
                  <a:lnTo>
                    <a:pt x="5542851" y="882700"/>
                  </a:lnTo>
                  <a:lnTo>
                    <a:pt x="5543994" y="886117"/>
                  </a:lnTo>
                  <a:lnTo>
                    <a:pt x="5546268" y="887628"/>
                  </a:lnTo>
                  <a:lnTo>
                    <a:pt x="5563692" y="886117"/>
                  </a:lnTo>
                  <a:lnTo>
                    <a:pt x="5633567" y="881849"/>
                  </a:lnTo>
                  <a:lnTo>
                    <a:pt x="5702262" y="874699"/>
                  </a:lnTo>
                  <a:lnTo>
                    <a:pt x="5741378" y="868819"/>
                  </a:lnTo>
                  <a:lnTo>
                    <a:pt x="5766790" y="863561"/>
                  </a:lnTo>
                  <a:lnTo>
                    <a:pt x="5768721" y="863003"/>
                  </a:lnTo>
                  <a:lnTo>
                    <a:pt x="5770994" y="862241"/>
                  </a:lnTo>
                  <a:lnTo>
                    <a:pt x="5773788" y="859853"/>
                  </a:lnTo>
                  <a:close/>
                </a:path>
                <a:path w="11230610" h="972184">
                  <a:moveTo>
                    <a:pt x="5810783" y="620458"/>
                  </a:moveTo>
                  <a:lnTo>
                    <a:pt x="5808129" y="620458"/>
                  </a:lnTo>
                  <a:lnTo>
                    <a:pt x="5786526" y="619696"/>
                  </a:lnTo>
                  <a:lnTo>
                    <a:pt x="5782742" y="619696"/>
                  </a:lnTo>
                  <a:lnTo>
                    <a:pt x="5780849" y="621588"/>
                  </a:lnTo>
                  <a:lnTo>
                    <a:pt x="5781599" y="623493"/>
                  </a:lnTo>
                  <a:lnTo>
                    <a:pt x="5783504" y="627278"/>
                  </a:lnTo>
                  <a:lnTo>
                    <a:pt x="5784989" y="646938"/>
                  </a:lnTo>
                  <a:lnTo>
                    <a:pt x="5785282" y="652170"/>
                  </a:lnTo>
                  <a:lnTo>
                    <a:pt x="5785396" y="941819"/>
                  </a:lnTo>
                  <a:lnTo>
                    <a:pt x="5786907" y="941819"/>
                  </a:lnTo>
                  <a:lnTo>
                    <a:pt x="5806237" y="940689"/>
                  </a:lnTo>
                  <a:lnTo>
                    <a:pt x="5808129" y="940308"/>
                  </a:lnTo>
                  <a:lnTo>
                    <a:pt x="5809272" y="938034"/>
                  </a:lnTo>
                  <a:lnTo>
                    <a:pt x="5809386" y="652170"/>
                  </a:lnTo>
                  <a:lnTo>
                    <a:pt x="5809475" y="646938"/>
                  </a:lnTo>
                  <a:lnTo>
                    <a:pt x="5809653" y="637514"/>
                  </a:lnTo>
                  <a:lnTo>
                    <a:pt x="5810783" y="623493"/>
                  </a:lnTo>
                  <a:lnTo>
                    <a:pt x="5810783" y="620458"/>
                  </a:lnTo>
                  <a:close/>
                </a:path>
                <a:path w="11230610" h="972184">
                  <a:moveTo>
                    <a:pt x="5859881" y="3352"/>
                  </a:moveTo>
                  <a:lnTo>
                    <a:pt x="5857989" y="2590"/>
                  </a:lnTo>
                  <a:lnTo>
                    <a:pt x="5835624" y="2209"/>
                  </a:lnTo>
                  <a:lnTo>
                    <a:pt x="5834113" y="2209"/>
                  </a:lnTo>
                  <a:lnTo>
                    <a:pt x="5832221" y="4102"/>
                  </a:lnTo>
                  <a:lnTo>
                    <a:pt x="5832970" y="6007"/>
                  </a:lnTo>
                  <a:lnTo>
                    <a:pt x="5834875" y="9791"/>
                  </a:lnTo>
                  <a:lnTo>
                    <a:pt x="5834989" y="12446"/>
                  </a:lnTo>
                  <a:lnTo>
                    <a:pt x="5835066" y="13957"/>
                  </a:lnTo>
                  <a:lnTo>
                    <a:pt x="5835154" y="15862"/>
                  </a:lnTo>
                  <a:lnTo>
                    <a:pt x="5835205" y="16992"/>
                  </a:lnTo>
                  <a:lnTo>
                    <a:pt x="5835320" y="19646"/>
                  </a:lnTo>
                  <a:lnTo>
                    <a:pt x="5835764" y="29159"/>
                  </a:lnTo>
                  <a:lnTo>
                    <a:pt x="5835929" y="34328"/>
                  </a:lnTo>
                  <a:lnTo>
                    <a:pt x="5836005" y="134848"/>
                  </a:lnTo>
                  <a:lnTo>
                    <a:pt x="5826531" y="135610"/>
                  </a:lnTo>
                  <a:lnTo>
                    <a:pt x="5790146" y="135610"/>
                  </a:lnTo>
                  <a:lnTo>
                    <a:pt x="5790146" y="26466"/>
                  </a:lnTo>
                  <a:lnTo>
                    <a:pt x="5790806" y="16992"/>
                  </a:lnTo>
                  <a:lnTo>
                    <a:pt x="5790908" y="13208"/>
                  </a:lnTo>
                  <a:lnTo>
                    <a:pt x="5789015" y="12446"/>
                  </a:lnTo>
                  <a:lnTo>
                    <a:pt x="5766651" y="12065"/>
                  </a:lnTo>
                  <a:lnTo>
                    <a:pt x="5765139" y="12065"/>
                  </a:lnTo>
                  <a:lnTo>
                    <a:pt x="5763247" y="13957"/>
                  </a:lnTo>
                  <a:lnTo>
                    <a:pt x="5763996" y="15862"/>
                  </a:lnTo>
                  <a:lnTo>
                    <a:pt x="5765901" y="19646"/>
                  </a:lnTo>
                  <a:lnTo>
                    <a:pt x="5767095" y="39014"/>
                  </a:lnTo>
                  <a:lnTo>
                    <a:pt x="5767324" y="44183"/>
                  </a:lnTo>
                  <a:lnTo>
                    <a:pt x="5767413" y="314490"/>
                  </a:lnTo>
                  <a:lnTo>
                    <a:pt x="5770829" y="314490"/>
                  </a:lnTo>
                  <a:lnTo>
                    <a:pt x="5784850" y="313728"/>
                  </a:lnTo>
                  <a:lnTo>
                    <a:pt x="5787123" y="313347"/>
                  </a:lnTo>
                  <a:lnTo>
                    <a:pt x="5789015" y="312966"/>
                  </a:lnTo>
                  <a:lnTo>
                    <a:pt x="5790146" y="310311"/>
                  </a:lnTo>
                  <a:lnTo>
                    <a:pt x="5790146" y="157213"/>
                  </a:lnTo>
                  <a:lnTo>
                    <a:pt x="5799252" y="156451"/>
                  </a:lnTo>
                  <a:lnTo>
                    <a:pt x="5824258" y="156070"/>
                  </a:lnTo>
                  <a:lnTo>
                    <a:pt x="5836005" y="156070"/>
                  </a:lnTo>
                  <a:lnTo>
                    <a:pt x="5836005" y="324332"/>
                  </a:lnTo>
                  <a:lnTo>
                    <a:pt x="5839041" y="324332"/>
                  </a:lnTo>
                  <a:lnTo>
                    <a:pt x="5846623" y="323583"/>
                  </a:lnTo>
                  <a:lnTo>
                    <a:pt x="5854573" y="323202"/>
                  </a:lnTo>
                  <a:lnTo>
                    <a:pt x="5855716" y="323202"/>
                  </a:lnTo>
                  <a:lnTo>
                    <a:pt x="5857608" y="322821"/>
                  </a:lnTo>
                  <a:lnTo>
                    <a:pt x="5858738" y="320548"/>
                  </a:lnTo>
                  <a:lnTo>
                    <a:pt x="5858738" y="156070"/>
                  </a:lnTo>
                  <a:lnTo>
                    <a:pt x="5858738" y="135610"/>
                  </a:lnTo>
                  <a:lnTo>
                    <a:pt x="5858865" y="29159"/>
                  </a:lnTo>
                  <a:lnTo>
                    <a:pt x="5858929" y="26466"/>
                  </a:lnTo>
                  <a:lnTo>
                    <a:pt x="5859119" y="16992"/>
                  </a:lnTo>
                  <a:lnTo>
                    <a:pt x="5859196" y="15862"/>
                  </a:lnTo>
                  <a:lnTo>
                    <a:pt x="5859323" y="13957"/>
                  </a:lnTo>
                  <a:lnTo>
                    <a:pt x="5859450" y="12065"/>
                  </a:lnTo>
                  <a:lnTo>
                    <a:pt x="5859856" y="6007"/>
                  </a:lnTo>
                  <a:lnTo>
                    <a:pt x="5859881" y="3352"/>
                  </a:lnTo>
                  <a:close/>
                </a:path>
                <a:path w="11230610" h="972184">
                  <a:moveTo>
                    <a:pt x="6060554" y="674700"/>
                  </a:moveTo>
                  <a:lnTo>
                    <a:pt x="6039574" y="642023"/>
                  </a:lnTo>
                  <a:lnTo>
                    <a:pt x="6037973" y="641172"/>
                  </a:lnTo>
                  <a:lnTo>
                    <a:pt x="6037973" y="672376"/>
                  </a:lnTo>
                  <a:lnTo>
                    <a:pt x="6037973" y="698525"/>
                  </a:lnTo>
                  <a:lnTo>
                    <a:pt x="6003760" y="726605"/>
                  </a:lnTo>
                  <a:lnTo>
                    <a:pt x="5993219" y="728764"/>
                  </a:lnTo>
                  <a:lnTo>
                    <a:pt x="5989891" y="728764"/>
                  </a:lnTo>
                  <a:lnTo>
                    <a:pt x="5976404" y="728980"/>
                  </a:lnTo>
                  <a:lnTo>
                    <a:pt x="5931484" y="700417"/>
                  </a:lnTo>
                  <a:lnTo>
                    <a:pt x="5931484" y="675411"/>
                  </a:lnTo>
                  <a:lnTo>
                    <a:pt x="5966003" y="648157"/>
                  </a:lnTo>
                  <a:lnTo>
                    <a:pt x="5986424" y="645401"/>
                  </a:lnTo>
                  <a:lnTo>
                    <a:pt x="5986119" y="645401"/>
                  </a:lnTo>
                  <a:lnTo>
                    <a:pt x="5992622" y="645109"/>
                  </a:lnTo>
                  <a:lnTo>
                    <a:pt x="5998019" y="645401"/>
                  </a:lnTo>
                  <a:lnTo>
                    <a:pt x="6002833" y="646633"/>
                  </a:lnTo>
                  <a:lnTo>
                    <a:pt x="6010503" y="649452"/>
                  </a:lnTo>
                  <a:lnTo>
                    <a:pt x="6022822" y="654189"/>
                  </a:lnTo>
                  <a:lnTo>
                    <a:pt x="6037973" y="672376"/>
                  </a:lnTo>
                  <a:lnTo>
                    <a:pt x="6037973" y="641172"/>
                  </a:lnTo>
                  <a:lnTo>
                    <a:pt x="5997460" y="628840"/>
                  </a:lnTo>
                  <a:lnTo>
                    <a:pt x="5972378" y="629513"/>
                  </a:lnTo>
                  <a:lnTo>
                    <a:pt x="5936335" y="642023"/>
                  </a:lnTo>
                  <a:lnTo>
                    <a:pt x="5910389" y="672096"/>
                  </a:lnTo>
                  <a:lnTo>
                    <a:pt x="5909284" y="678611"/>
                  </a:lnTo>
                  <a:lnTo>
                    <a:pt x="5909297" y="699401"/>
                  </a:lnTo>
                  <a:lnTo>
                    <a:pt x="5930798" y="732561"/>
                  </a:lnTo>
                  <a:lnTo>
                    <a:pt x="5972441" y="746226"/>
                  </a:lnTo>
                  <a:lnTo>
                    <a:pt x="5984545" y="745896"/>
                  </a:lnTo>
                  <a:lnTo>
                    <a:pt x="6022632" y="737565"/>
                  </a:lnTo>
                  <a:lnTo>
                    <a:pt x="6039320" y="728980"/>
                  </a:lnTo>
                  <a:lnTo>
                    <a:pt x="6044006" y="724496"/>
                  </a:lnTo>
                  <a:lnTo>
                    <a:pt x="6050292" y="716711"/>
                  </a:lnTo>
                  <a:lnTo>
                    <a:pt x="6056325" y="708774"/>
                  </a:lnTo>
                  <a:lnTo>
                    <a:pt x="6059411" y="702881"/>
                  </a:lnTo>
                  <a:lnTo>
                    <a:pt x="6060554" y="696150"/>
                  </a:lnTo>
                  <a:lnTo>
                    <a:pt x="6060554" y="674700"/>
                  </a:lnTo>
                  <a:close/>
                </a:path>
                <a:path w="11230610" h="972184">
                  <a:moveTo>
                    <a:pt x="6093663" y="774598"/>
                  </a:moveTo>
                  <a:lnTo>
                    <a:pt x="6092888" y="771093"/>
                  </a:lnTo>
                  <a:lnTo>
                    <a:pt x="6091034" y="761809"/>
                  </a:lnTo>
                  <a:lnTo>
                    <a:pt x="6090653" y="759155"/>
                  </a:lnTo>
                  <a:lnTo>
                    <a:pt x="6087618" y="759917"/>
                  </a:lnTo>
                  <a:lnTo>
                    <a:pt x="6031357" y="769797"/>
                  </a:lnTo>
                  <a:lnTo>
                    <a:pt x="5970384" y="775335"/>
                  </a:lnTo>
                  <a:lnTo>
                    <a:pt x="5948223" y="776503"/>
                  </a:lnTo>
                  <a:lnTo>
                    <a:pt x="5949454" y="776503"/>
                  </a:lnTo>
                  <a:lnTo>
                    <a:pt x="5933491" y="776973"/>
                  </a:lnTo>
                  <a:lnTo>
                    <a:pt x="5934481" y="776973"/>
                  </a:lnTo>
                  <a:lnTo>
                    <a:pt x="5923661" y="777176"/>
                  </a:lnTo>
                  <a:lnTo>
                    <a:pt x="5913221" y="777176"/>
                  </a:lnTo>
                  <a:lnTo>
                    <a:pt x="5888621" y="776732"/>
                  </a:lnTo>
                  <a:lnTo>
                    <a:pt x="5881611" y="776503"/>
                  </a:lnTo>
                  <a:lnTo>
                    <a:pt x="5877077" y="776122"/>
                  </a:lnTo>
                  <a:lnTo>
                    <a:pt x="5871527" y="775335"/>
                  </a:lnTo>
                  <a:lnTo>
                    <a:pt x="5871781" y="775335"/>
                  </a:lnTo>
                  <a:lnTo>
                    <a:pt x="5870473" y="775081"/>
                  </a:lnTo>
                  <a:lnTo>
                    <a:pt x="5868962" y="777354"/>
                  </a:lnTo>
                  <a:lnTo>
                    <a:pt x="5869330" y="778103"/>
                  </a:lnTo>
                  <a:lnTo>
                    <a:pt x="5870854" y="784174"/>
                  </a:lnTo>
                  <a:lnTo>
                    <a:pt x="5872746" y="791375"/>
                  </a:lnTo>
                  <a:lnTo>
                    <a:pt x="5874258" y="795540"/>
                  </a:lnTo>
                  <a:lnTo>
                    <a:pt x="5875401" y="798957"/>
                  </a:lnTo>
                  <a:lnTo>
                    <a:pt x="5877674" y="800468"/>
                  </a:lnTo>
                  <a:lnTo>
                    <a:pt x="5889371" y="799414"/>
                  </a:lnTo>
                  <a:lnTo>
                    <a:pt x="5895124" y="798957"/>
                  </a:lnTo>
                  <a:lnTo>
                    <a:pt x="5952325" y="795159"/>
                  </a:lnTo>
                  <a:lnTo>
                    <a:pt x="5954230" y="795159"/>
                  </a:lnTo>
                  <a:lnTo>
                    <a:pt x="5957633" y="794778"/>
                  </a:lnTo>
                  <a:lnTo>
                    <a:pt x="5959526" y="794410"/>
                  </a:lnTo>
                  <a:lnTo>
                    <a:pt x="5959411" y="795159"/>
                  </a:lnTo>
                  <a:lnTo>
                    <a:pt x="5959360" y="795540"/>
                  </a:lnTo>
                  <a:lnTo>
                    <a:pt x="5959272" y="796061"/>
                  </a:lnTo>
                  <a:lnTo>
                    <a:pt x="5959183" y="796632"/>
                  </a:lnTo>
                  <a:lnTo>
                    <a:pt x="5959106" y="797140"/>
                  </a:lnTo>
                  <a:lnTo>
                    <a:pt x="5958014" y="804252"/>
                  </a:lnTo>
                  <a:lnTo>
                    <a:pt x="5943803" y="844245"/>
                  </a:lnTo>
                  <a:lnTo>
                    <a:pt x="5928461" y="867549"/>
                  </a:lnTo>
                  <a:lnTo>
                    <a:pt x="5928080" y="870204"/>
                  </a:lnTo>
                  <a:lnTo>
                    <a:pt x="5929973" y="870953"/>
                  </a:lnTo>
                  <a:lnTo>
                    <a:pt x="5943231" y="873988"/>
                  </a:lnTo>
                  <a:lnTo>
                    <a:pt x="5950813" y="875131"/>
                  </a:lnTo>
                  <a:lnTo>
                    <a:pt x="5953849" y="870953"/>
                  </a:lnTo>
                  <a:lnTo>
                    <a:pt x="5960757" y="861847"/>
                  </a:lnTo>
                  <a:lnTo>
                    <a:pt x="5977902" y="821093"/>
                  </a:lnTo>
                  <a:lnTo>
                    <a:pt x="5984164" y="792137"/>
                  </a:lnTo>
                  <a:lnTo>
                    <a:pt x="6035154" y="786904"/>
                  </a:lnTo>
                  <a:lnTo>
                    <a:pt x="6076988" y="780757"/>
                  </a:lnTo>
                  <a:lnTo>
                    <a:pt x="6091212" y="777176"/>
                  </a:lnTo>
                  <a:lnTo>
                    <a:pt x="6093307" y="775081"/>
                  </a:lnTo>
                  <a:lnTo>
                    <a:pt x="6093663" y="774598"/>
                  </a:lnTo>
                  <a:close/>
                </a:path>
                <a:path w="11230610" h="972184">
                  <a:moveTo>
                    <a:pt x="6144095" y="620077"/>
                  </a:moveTo>
                  <a:lnTo>
                    <a:pt x="6142190" y="620077"/>
                  </a:lnTo>
                  <a:lnTo>
                    <a:pt x="6137643" y="619696"/>
                  </a:lnTo>
                  <a:lnTo>
                    <a:pt x="6116040" y="619696"/>
                  </a:lnTo>
                  <a:lnTo>
                    <a:pt x="6114148" y="621588"/>
                  </a:lnTo>
                  <a:lnTo>
                    <a:pt x="6114910" y="623493"/>
                  </a:lnTo>
                  <a:lnTo>
                    <a:pt x="6116802" y="627278"/>
                  </a:lnTo>
                  <a:lnTo>
                    <a:pt x="6116929" y="628840"/>
                  </a:lnTo>
                  <a:lnTo>
                    <a:pt x="6117056" y="630478"/>
                  </a:lnTo>
                  <a:lnTo>
                    <a:pt x="6117107" y="631151"/>
                  </a:lnTo>
                  <a:lnTo>
                    <a:pt x="6118301" y="646633"/>
                  </a:lnTo>
                  <a:lnTo>
                    <a:pt x="6118377" y="648157"/>
                  </a:lnTo>
                  <a:lnTo>
                    <a:pt x="6118453" y="649452"/>
                  </a:lnTo>
                  <a:lnTo>
                    <a:pt x="6118555" y="651344"/>
                  </a:lnTo>
                  <a:lnTo>
                    <a:pt x="6118682" y="789381"/>
                  </a:lnTo>
                  <a:lnTo>
                    <a:pt x="6118695" y="812977"/>
                  </a:lnTo>
                  <a:lnTo>
                    <a:pt x="6109220" y="813727"/>
                  </a:lnTo>
                  <a:lnTo>
                    <a:pt x="6084595" y="815251"/>
                  </a:lnTo>
                  <a:lnTo>
                    <a:pt x="6060338" y="816381"/>
                  </a:lnTo>
                  <a:lnTo>
                    <a:pt x="6040628" y="816381"/>
                  </a:lnTo>
                  <a:lnTo>
                    <a:pt x="6035700" y="815632"/>
                  </a:lnTo>
                  <a:lnTo>
                    <a:pt x="6033808" y="815251"/>
                  </a:lnTo>
                  <a:lnTo>
                    <a:pt x="6033681" y="815632"/>
                  </a:lnTo>
                  <a:lnTo>
                    <a:pt x="6033046" y="817524"/>
                  </a:lnTo>
                  <a:lnTo>
                    <a:pt x="6033046" y="818286"/>
                  </a:lnTo>
                  <a:lnTo>
                    <a:pt x="6036081" y="833437"/>
                  </a:lnTo>
                  <a:lnTo>
                    <a:pt x="6036081" y="833818"/>
                  </a:lnTo>
                  <a:lnTo>
                    <a:pt x="6036462" y="834199"/>
                  </a:lnTo>
                  <a:lnTo>
                    <a:pt x="6037224" y="836091"/>
                  </a:lnTo>
                  <a:lnTo>
                    <a:pt x="6039116" y="837603"/>
                  </a:lnTo>
                  <a:lnTo>
                    <a:pt x="6087999" y="832675"/>
                  </a:lnTo>
                  <a:lnTo>
                    <a:pt x="6118695" y="830402"/>
                  </a:lnTo>
                  <a:lnTo>
                    <a:pt x="6118695" y="883081"/>
                  </a:lnTo>
                  <a:lnTo>
                    <a:pt x="6120219" y="883081"/>
                  </a:lnTo>
                  <a:lnTo>
                    <a:pt x="6139548" y="881951"/>
                  </a:lnTo>
                  <a:lnTo>
                    <a:pt x="6141440" y="881570"/>
                  </a:lnTo>
                  <a:lnTo>
                    <a:pt x="6142571" y="879297"/>
                  </a:lnTo>
                  <a:lnTo>
                    <a:pt x="6142571" y="830402"/>
                  </a:lnTo>
                  <a:lnTo>
                    <a:pt x="6142571" y="816381"/>
                  </a:lnTo>
                  <a:lnTo>
                    <a:pt x="6142647" y="654189"/>
                  </a:lnTo>
                  <a:lnTo>
                    <a:pt x="6142748" y="648157"/>
                  </a:lnTo>
                  <a:lnTo>
                    <a:pt x="6142863" y="642023"/>
                  </a:lnTo>
                  <a:lnTo>
                    <a:pt x="6142952" y="637133"/>
                  </a:lnTo>
                  <a:lnTo>
                    <a:pt x="6144057" y="623493"/>
                  </a:lnTo>
                  <a:lnTo>
                    <a:pt x="6144095" y="620077"/>
                  </a:lnTo>
                  <a:close/>
                </a:path>
                <a:path w="11230610" h="972184">
                  <a:moveTo>
                    <a:pt x="6163043" y="950925"/>
                  </a:moveTo>
                  <a:lnTo>
                    <a:pt x="6160871" y="938225"/>
                  </a:lnTo>
                  <a:lnTo>
                    <a:pt x="6160846" y="938034"/>
                  </a:lnTo>
                  <a:lnTo>
                    <a:pt x="6160732" y="937348"/>
                  </a:lnTo>
                  <a:lnTo>
                    <a:pt x="6160376" y="935278"/>
                  </a:lnTo>
                  <a:lnTo>
                    <a:pt x="6159627" y="931214"/>
                  </a:lnTo>
                  <a:lnTo>
                    <a:pt x="6157353" y="928941"/>
                  </a:lnTo>
                  <a:lnTo>
                    <a:pt x="6153569" y="929703"/>
                  </a:lnTo>
                  <a:lnTo>
                    <a:pt x="6148044" y="931049"/>
                  </a:lnTo>
                  <a:lnTo>
                    <a:pt x="6143472" y="931951"/>
                  </a:lnTo>
                  <a:lnTo>
                    <a:pt x="6103912" y="936421"/>
                  </a:lnTo>
                  <a:lnTo>
                    <a:pt x="6080836" y="937539"/>
                  </a:lnTo>
                  <a:lnTo>
                    <a:pt x="6081509" y="937539"/>
                  </a:lnTo>
                  <a:lnTo>
                    <a:pt x="6054776" y="938225"/>
                  </a:lnTo>
                  <a:lnTo>
                    <a:pt x="6032297" y="938225"/>
                  </a:lnTo>
                  <a:lnTo>
                    <a:pt x="6017514" y="938034"/>
                  </a:lnTo>
                  <a:lnTo>
                    <a:pt x="6003582" y="937539"/>
                  </a:lnTo>
                  <a:lnTo>
                    <a:pt x="6001105" y="937539"/>
                  </a:lnTo>
                  <a:lnTo>
                    <a:pt x="5995911" y="932345"/>
                  </a:lnTo>
                  <a:lnTo>
                    <a:pt x="5995962" y="890663"/>
                  </a:lnTo>
                  <a:lnTo>
                    <a:pt x="5996305" y="879297"/>
                  </a:lnTo>
                  <a:lnTo>
                    <a:pt x="5996559" y="873607"/>
                  </a:lnTo>
                  <a:lnTo>
                    <a:pt x="5996673" y="867549"/>
                  </a:lnTo>
                  <a:lnTo>
                    <a:pt x="5994781" y="867168"/>
                  </a:lnTo>
                  <a:lnTo>
                    <a:pt x="5994019" y="867168"/>
                  </a:lnTo>
                  <a:lnTo>
                    <a:pt x="5983783" y="866406"/>
                  </a:lnTo>
                  <a:lnTo>
                    <a:pt x="5972797" y="866025"/>
                  </a:lnTo>
                  <a:lnTo>
                    <a:pt x="5967107" y="866025"/>
                  </a:lnTo>
                  <a:lnTo>
                    <a:pt x="5967222" y="866406"/>
                  </a:lnTo>
                  <a:lnTo>
                    <a:pt x="5967336" y="866787"/>
                  </a:lnTo>
                  <a:lnTo>
                    <a:pt x="5967450" y="867168"/>
                  </a:lnTo>
                  <a:lnTo>
                    <a:pt x="5967565" y="867549"/>
                  </a:lnTo>
                  <a:lnTo>
                    <a:pt x="5969381" y="873607"/>
                  </a:lnTo>
                  <a:lnTo>
                    <a:pt x="5969444" y="873988"/>
                  </a:lnTo>
                  <a:lnTo>
                    <a:pt x="5972035" y="890663"/>
                  </a:lnTo>
                  <a:lnTo>
                    <a:pt x="5972137" y="931684"/>
                  </a:lnTo>
                  <a:lnTo>
                    <a:pt x="5972213" y="932345"/>
                  </a:lnTo>
                  <a:lnTo>
                    <a:pt x="5972314" y="933107"/>
                  </a:lnTo>
                  <a:lnTo>
                    <a:pt x="5972429" y="934059"/>
                  </a:lnTo>
                  <a:lnTo>
                    <a:pt x="5972848" y="937539"/>
                  </a:lnTo>
                  <a:lnTo>
                    <a:pt x="5972949" y="937806"/>
                  </a:lnTo>
                  <a:lnTo>
                    <a:pt x="5973051" y="938034"/>
                  </a:lnTo>
                  <a:lnTo>
                    <a:pt x="5973127" y="938225"/>
                  </a:lnTo>
                  <a:lnTo>
                    <a:pt x="5974753" y="942073"/>
                  </a:lnTo>
                  <a:lnTo>
                    <a:pt x="5978474" y="947699"/>
                  </a:lnTo>
                  <a:lnTo>
                    <a:pt x="5984837" y="956868"/>
                  </a:lnTo>
                  <a:lnTo>
                    <a:pt x="6041720" y="956868"/>
                  </a:lnTo>
                  <a:lnTo>
                    <a:pt x="6124740" y="955090"/>
                  </a:lnTo>
                  <a:lnTo>
                    <a:pt x="6161138" y="955090"/>
                  </a:lnTo>
                  <a:lnTo>
                    <a:pt x="6163043" y="952817"/>
                  </a:lnTo>
                  <a:lnTo>
                    <a:pt x="6163043" y="950925"/>
                  </a:lnTo>
                  <a:close/>
                </a:path>
                <a:path w="11230610" h="972184">
                  <a:moveTo>
                    <a:pt x="6173355" y="52616"/>
                  </a:moveTo>
                  <a:lnTo>
                    <a:pt x="6152477" y="17500"/>
                  </a:lnTo>
                  <a:lnTo>
                    <a:pt x="6149010" y="14681"/>
                  </a:lnTo>
                  <a:lnTo>
                    <a:pt x="6149010" y="50965"/>
                  </a:lnTo>
                  <a:lnTo>
                    <a:pt x="6148908" y="59118"/>
                  </a:lnTo>
                  <a:lnTo>
                    <a:pt x="6148832" y="65125"/>
                  </a:lnTo>
                  <a:lnTo>
                    <a:pt x="6148705" y="67398"/>
                  </a:lnTo>
                  <a:lnTo>
                    <a:pt x="6148667" y="68148"/>
                  </a:lnTo>
                  <a:lnTo>
                    <a:pt x="6121336" y="108800"/>
                  </a:lnTo>
                  <a:lnTo>
                    <a:pt x="6089459" y="115049"/>
                  </a:lnTo>
                  <a:lnTo>
                    <a:pt x="6093511" y="115049"/>
                  </a:lnTo>
                  <a:lnTo>
                    <a:pt x="6052109" y="110617"/>
                  </a:lnTo>
                  <a:lnTo>
                    <a:pt x="6024435" y="81178"/>
                  </a:lnTo>
                  <a:lnTo>
                    <a:pt x="6024359" y="76974"/>
                  </a:lnTo>
                  <a:lnTo>
                    <a:pt x="6024181" y="68148"/>
                  </a:lnTo>
                  <a:lnTo>
                    <a:pt x="6041225" y="31940"/>
                  </a:lnTo>
                  <a:lnTo>
                    <a:pt x="6086691" y="17754"/>
                  </a:lnTo>
                  <a:lnTo>
                    <a:pt x="6102743" y="17500"/>
                  </a:lnTo>
                  <a:lnTo>
                    <a:pt x="6112802" y="18605"/>
                  </a:lnTo>
                  <a:lnTo>
                    <a:pt x="6147282" y="42672"/>
                  </a:lnTo>
                  <a:lnTo>
                    <a:pt x="6147308" y="42811"/>
                  </a:lnTo>
                  <a:lnTo>
                    <a:pt x="6149010" y="50965"/>
                  </a:lnTo>
                  <a:lnTo>
                    <a:pt x="6149010" y="14681"/>
                  </a:lnTo>
                  <a:lnTo>
                    <a:pt x="6143066" y="11455"/>
                  </a:lnTo>
                  <a:lnTo>
                    <a:pt x="6131598" y="6946"/>
                  </a:lnTo>
                  <a:lnTo>
                    <a:pt x="6119927" y="2692"/>
                  </a:lnTo>
                  <a:lnTo>
                    <a:pt x="6111405" y="584"/>
                  </a:lnTo>
                  <a:lnTo>
                    <a:pt x="6101842" y="0"/>
                  </a:lnTo>
                  <a:lnTo>
                    <a:pt x="6087072" y="317"/>
                  </a:lnTo>
                  <a:lnTo>
                    <a:pt x="6043498" y="9982"/>
                  </a:lnTo>
                  <a:lnTo>
                    <a:pt x="6012231" y="33858"/>
                  </a:lnTo>
                  <a:lnTo>
                    <a:pt x="6000851" y="56743"/>
                  </a:lnTo>
                  <a:lnTo>
                    <a:pt x="6000851" y="80213"/>
                  </a:lnTo>
                  <a:lnTo>
                    <a:pt x="6024778" y="117652"/>
                  </a:lnTo>
                  <a:lnTo>
                    <a:pt x="6063361" y="133070"/>
                  </a:lnTo>
                  <a:lnTo>
                    <a:pt x="6071362" y="133718"/>
                  </a:lnTo>
                  <a:lnTo>
                    <a:pt x="6086691" y="133718"/>
                  </a:lnTo>
                  <a:lnTo>
                    <a:pt x="6103213" y="133070"/>
                  </a:lnTo>
                  <a:lnTo>
                    <a:pt x="6102020" y="133070"/>
                  </a:lnTo>
                  <a:lnTo>
                    <a:pt x="6110973" y="131991"/>
                  </a:lnTo>
                  <a:lnTo>
                    <a:pt x="6148463" y="115392"/>
                  </a:lnTo>
                  <a:lnTo>
                    <a:pt x="6171349" y="84620"/>
                  </a:lnTo>
                  <a:lnTo>
                    <a:pt x="6173228" y="59118"/>
                  </a:lnTo>
                  <a:lnTo>
                    <a:pt x="6173279" y="56743"/>
                  </a:lnTo>
                  <a:lnTo>
                    <a:pt x="6173355" y="52616"/>
                  </a:lnTo>
                  <a:close/>
                </a:path>
                <a:path w="11230610" h="972184">
                  <a:moveTo>
                    <a:pt x="6174067" y="274180"/>
                  </a:moveTo>
                  <a:lnTo>
                    <a:pt x="6151308" y="239547"/>
                  </a:lnTo>
                  <a:lnTo>
                    <a:pt x="6150584" y="239179"/>
                  </a:lnTo>
                  <a:lnTo>
                    <a:pt x="6150584" y="277545"/>
                  </a:lnTo>
                  <a:lnTo>
                    <a:pt x="6150470" y="300647"/>
                  </a:lnTo>
                  <a:lnTo>
                    <a:pt x="6123432" y="329247"/>
                  </a:lnTo>
                  <a:lnTo>
                    <a:pt x="6091237" y="334949"/>
                  </a:lnTo>
                  <a:lnTo>
                    <a:pt x="6076505" y="334772"/>
                  </a:lnTo>
                  <a:lnTo>
                    <a:pt x="6038723" y="316369"/>
                  </a:lnTo>
                  <a:lnTo>
                    <a:pt x="6031369" y="290614"/>
                  </a:lnTo>
                  <a:lnTo>
                    <a:pt x="6031446" y="286435"/>
                  </a:lnTo>
                  <a:lnTo>
                    <a:pt x="6059271" y="249186"/>
                  </a:lnTo>
                  <a:lnTo>
                    <a:pt x="6101258" y="242874"/>
                  </a:lnTo>
                  <a:lnTo>
                    <a:pt x="6107557" y="243192"/>
                  </a:lnTo>
                  <a:lnTo>
                    <a:pt x="6142787" y="262001"/>
                  </a:lnTo>
                  <a:lnTo>
                    <a:pt x="6150584" y="277545"/>
                  </a:lnTo>
                  <a:lnTo>
                    <a:pt x="6150584" y="239179"/>
                  </a:lnTo>
                  <a:lnTo>
                    <a:pt x="6114554" y="226301"/>
                  </a:lnTo>
                  <a:lnTo>
                    <a:pt x="6105652" y="225691"/>
                  </a:lnTo>
                  <a:lnTo>
                    <a:pt x="6096444" y="225691"/>
                  </a:lnTo>
                  <a:lnTo>
                    <a:pt x="6049937" y="234518"/>
                  </a:lnTo>
                  <a:lnTo>
                    <a:pt x="6019050" y="257263"/>
                  </a:lnTo>
                  <a:lnTo>
                    <a:pt x="6007659" y="302006"/>
                  </a:lnTo>
                  <a:lnTo>
                    <a:pt x="6008789" y="309321"/>
                  </a:lnTo>
                  <a:lnTo>
                    <a:pt x="6036005" y="341871"/>
                  </a:lnTo>
                  <a:lnTo>
                    <a:pt x="6065939" y="353593"/>
                  </a:lnTo>
                  <a:lnTo>
                    <a:pt x="6065431" y="353593"/>
                  </a:lnTo>
                  <a:lnTo>
                    <a:pt x="6075324" y="354520"/>
                  </a:lnTo>
                  <a:lnTo>
                    <a:pt x="6104052" y="354520"/>
                  </a:lnTo>
                  <a:lnTo>
                    <a:pt x="6144361" y="340956"/>
                  </a:lnTo>
                  <a:lnTo>
                    <a:pt x="6172860" y="305955"/>
                  </a:lnTo>
                  <a:lnTo>
                    <a:pt x="6174067" y="298297"/>
                  </a:lnTo>
                  <a:lnTo>
                    <a:pt x="6174067" y="274180"/>
                  </a:lnTo>
                  <a:close/>
                </a:path>
                <a:path w="11230610" h="972184">
                  <a:moveTo>
                    <a:pt x="6250406" y="197002"/>
                  </a:moveTo>
                  <a:lnTo>
                    <a:pt x="6250343" y="195961"/>
                  </a:lnTo>
                  <a:lnTo>
                    <a:pt x="6250038" y="191693"/>
                  </a:lnTo>
                  <a:lnTo>
                    <a:pt x="6248717" y="182054"/>
                  </a:lnTo>
                  <a:lnTo>
                    <a:pt x="6248641" y="181470"/>
                  </a:lnTo>
                  <a:lnTo>
                    <a:pt x="6248578" y="181063"/>
                  </a:lnTo>
                  <a:lnTo>
                    <a:pt x="6248463" y="180213"/>
                  </a:lnTo>
                  <a:lnTo>
                    <a:pt x="6248374" y="179539"/>
                  </a:lnTo>
                  <a:lnTo>
                    <a:pt x="6248222" y="178435"/>
                  </a:lnTo>
                  <a:lnTo>
                    <a:pt x="6248171" y="178054"/>
                  </a:lnTo>
                  <a:lnTo>
                    <a:pt x="6248057" y="177228"/>
                  </a:lnTo>
                  <a:lnTo>
                    <a:pt x="6247968" y="176593"/>
                  </a:lnTo>
                  <a:lnTo>
                    <a:pt x="6247752" y="175018"/>
                  </a:lnTo>
                  <a:lnTo>
                    <a:pt x="6247663" y="174574"/>
                  </a:lnTo>
                  <a:lnTo>
                    <a:pt x="6247384" y="173126"/>
                  </a:lnTo>
                  <a:lnTo>
                    <a:pt x="6245110" y="170853"/>
                  </a:lnTo>
                  <a:lnTo>
                    <a:pt x="6192939" y="176593"/>
                  </a:lnTo>
                  <a:lnTo>
                    <a:pt x="6155283" y="178435"/>
                  </a:lnTo>
                  <a:lnTo>
                    <a:pt x="6155385" y="177228"/>
                  </a:lnTo>
                  <a:lnTo>
                    <a:pt x="6155499" y="175590"/>
                  </a:lnTo>
                  <a:lnTo>
                    <a:pt x="6155575" y="174574"/>
                  </a:lnTo>
                  <a:lnTo>
                    <a:pt x="6155690" y="173126"/>
                  </a:lnTo>
                  <a:lnTo>
                    <a:pt x="6155804" y="171615"/>
                  </a:lnTo>
                  <a:lnTo>
                    <a:pt x="6155855" y="170853"/>
                  </a:lnTo>
                  <a:lnTo>
                    <a:pt x="6156426" y="163271"/>
                  </a:lnTo>
                  <a:lnTo>
                    <a:pt x="6157188" y="157975"/>
                  </a:lnTo>
                  <a:lnTo>
                    <a:pt x="6158319" y="143954"/>
                  </a:lnTo>
                  <a:lnTo>
                    <a:pt x="6158420" y="143192"/>
                  </a:lnTo>
                  <a:lnTo>
                    <a:pt x="6159081" y="138264"/>
                  </a:lnTo>
                  <a:lnTo>
                    <a:pt x="6159843" y="134480"/>
                  </a:lnTo>
                  <a:lnTo>
                    <a:pt x="6157569" y="134099"/>
                  </a:lnTo>
                  <a:lnTo>
                    <a:pt x="6135586" y="133337"/>
                  </a:lnTo>
                  <a:lnTo>
                    <a:pt x="6134062" y="133718"/>
                  </a:lnTo>
                  <a:lnTo>
                    <a:pt x="6131788" y="134848"/>
                  </a:lnTo>
                  <a:lnTo>
                    <a:pt x="6132169" y="137502"/>
                  </a:lnTo>
                  <a:lnTo>
                    <a:pt x="6133312" y="139395"/>
                  </a:lnTo>
                  <a:lnTo>
                    <a:pt x="6134824" y="154940"/>
                  </a:lnTo>
                  <a:lnTo>
                    <a:pt x="6134735" y="167449"/>
                  </a:lnTo>
                  <a:lnTo>
                    <a:pt x="6134633" y="171615"/>
                  </a:lnTo>
                  <a:lnTo>
                    <a:pt x="6134519" y="176593"/>
                  </a:lnTo>
                  <a:lnTo>
                    <a:pt x="6134443" y="179539"/>
                  </a:lnTo>
                  <a:lnTo>
                    <a:pt x="6135865" y="179539"/>
                  </a:lnTo>
                  <a:lnTo>
                    <a:pt x="6047283" y="181470"/>
                  </a:lnTo>
                  <a:lnTo>
                    <a:pt x="6047219" y="180213"/>
                  </a:lnTo>
                  <a:lnTo>
                    <a:pt x="6047117" y="178054"/>
                  </a:lnTo>
                  <a:lnTo>
                    <a:pt x="6046990" y="175590"/>
                  </a:lnTo>
                  <a:lnTo>
                    <a:pt x="6046863" y="173126"/>
                  </a:lnTo>
                  <a:lnTo>
                    <a:pt x="6046749" y="170853"/>
                  </a:lnTo>
                  <a:lnTo>
                    <a:pt x="6046521" y="166306"/>
                  </a:lnTo>
                  <a:lnTo>
                    <a:pt x="6046140" y="160997"/>
                  </a:lnTo>
                  <a:lnTo>
                    <a:pt x="6046140" y="137121"/>
                  </a:lnTo>
                  <a:lnTo>
                    <a:pt x="6020371" y="137121"/>
                  </a:lnTo>
                  <a:lnTo>
                    <a:pt x="6018479" y="139026"/>
                  </a:lnTo>
                  <a:lnTo>
                    <a:pt x="6018606" y="139395"/>
                  </a:lnTo>
                  <a:lnTo>
                    <a:pt x="6019241" y="141300"/>
                  </a:lnTo>
                  <a:lnTo>
                    <a:pt x="6020371" y="143192"/>
                  </a:lnTo>
                  <a:lnTo>
                    <a:pt x="6024169" y="158724"/>
                  </a:lnTo>
                  <a:lnTo>
                    <a:pt x="6024918" y="167449"/>
                  </a:lnTo>
                  <a:lnTo>
                    <a:pt x="6026442" y="181813"/>
                  </a:lnTo>
                  <a:lnTo>
                    <a:pt x="6023826" y="181813"/>
                  </a:lnTo>
                  <a:lnTo>
                    <a:pt x="6003810" y="182054"/>
                  </a:lnTo>
                  <a:lnTo>
                    <a:pt x="5991796" y="182054"/>
                  </a:lnTo>
                  <a:lnTo>
                    <a:pt x="5951880" y="180695"/>
                  </a:lnTo>
                  <a:lnTo>
                    <a:pt x="5925248" y="178054"/>
                  </a:lnTo>
                  <a:lnTo>
                    <a:pt x="5923737" y="180695"/>
                  </a:lnTo>
                  <a:lnTo>
                    <a:pt x="5924118" y="181470"/>
                  </a:lnTo>
                  <a:lnTo>
                    <a:pt x="5924194" y="181813"/>
                  </a:lnTo>
                  <a:lnTo>
                    <a:pt x="5924258" y="182054"/>
                  </a:lnTo>
                  <a:lnTo>
                    <a:pt x="5929427" y="200418"/>
                  </a:lnTo>
                  <a:lnTo>
                    <a:pt x="5930176" y="202692"/>
                  </a:lnTo>
                  <a:lnTo>
                    <a:pt x="5933211" y="204965"/>
                  </a:lnTo>
                  <a:lnTo>
                    <a:pt x="5937377" y="204584"/>
                  </a:lnTo>
                  <a:lnTo>
                    <a:pt x="5947499" y="203466"/>
                  </a:lnTo>
                  <a:lnTo>
                    <a:pt x="5956351" y="202692"/>
                  </a:lnTo>
                  <a:lnTo>
                    <a:pt x="5956592" y="202692"/>
                  </a:lnTo>
                  <a:lnTo>
                    <a:pt x="5966739" y="202082"/>
                  </a:lnTo>
                  <a:lnTo>
                    <a:pt x="6016396" y="199707"/>
                  </a:lnTo>
                  <a:lnTo>
                    <a:pt x="6154229" y="196189"/>
                  </a:lnTo>
                  <a:lnTo>
                    <a:pt x="6171870" y="196189"/>
                  </a:lnTo>
                  <a:lnTo>
                    <a:pt x="6185916" y="195961"/>
                  </a:lnTo>
                  <a:lnTo>
                    <a:pt x="6230061" y="195961"/>
                  </a:lnTo>
                  <a:lnTo>
                    <a:pt x="6235725" y="196189"/>
                  </a:lnTo>
                  <a:lnTo>
                    <a:pt x="6242837" y="196621"/>
                  </a:lnTo>
                  <a:lnTo>
                    <a:pt x="6250406" y="197002"/>
                  </a:lnTo>
                  <a:close/>
                </a:path>
                <a:path w="11230610" h="972184">
                  <a:moveTo>
                    <a:pt x="6488316" y="886498"/>
                  </a:moveTo>
                  <a:lnTo>
                    <a:pt x="6360985" y="886498"/>
                  </a:lnTo>
                  <a:lnTo>
                    <a:pt x="6371056" y="875538"/>
                  </a:lnTo>
                  <a:lnTo>
                    <a:pt x="6377660" y="868426"/>
                  </a:lnTo>
                  <a:lnTo>
                    <a:pt x="6383680" y="862063"/>
                  </a:lnTo>
                  <a:lnTo>
                    <a:pt x="6400343" y="844702"/>
                  </a:lnTo>
                  <a:lnTo>
                    <a:pt x="6405791" y="838962"/>
                  </a:lnTo>
                  <a:lnTo>
                    <a:pt x="6437566" y="804202"/>
                  </a:lnTo>
                  <a:lnTo>
                    <a:pt x="6467094" y="762762"/>
                  </a:lnTo>
                  <a:lnTo>
                    <a:pt x="6482385" y="725957"/>
                  </a:lnTo>
                  <a:lnTo>
                    <a:pt x="6482601" y="712546"/>
                  </a:lnTo>
                  <a:lnTo>
                    <a:pt x="6482562" y="706107"/>
                  </a:lnTo>
                  <a:lnTo>
                    <a:pt x="6482448" y="699376"/>
                  </a:lnTo>
                  <a:lnTo>
                    <a:pt x="6482334" y="691718"/>
                  </a:lnTo>
                  <a:lnTo>
                    <a:pt x="6452184" y="647039"/>
                  </a:lnTo>
                  <a:lnTo>
                    <a:pt x="6430048" y="638911"/>
                  </a:lnTo>
                  <a:lnTo>
                    <a:pt x="6427203" y="638911"/>
                  </a:lnTo>
                  <a:lnTo>
                    <a:pt x="6409868" y="638644"/>
                  </a:lnTo>
                  <a:lnTo>
                    <a:pt x="6370828" y="645756"/>
                  </a:lnTo>
                  <a:lnTo>
                    <a:pt x="6337605" y="674052"/>
                  </a:lnTo>
                  <a:lnTo>
                    <a:pt x="6326492" y="705345"/>
                  </a:lnTo>
                  <a:lnTo>
                    <a:pt x="6329146" y="705345"/>
                  </a:lnTo>
                  <a:lnTo>
                    <a:pt x="6348476" y="708761"/>
                  </a:lnTo>
                  <a:lnTo>
                    <a:pt x="6350749" y="708761"/>
                  </a:lnTo>
                  <a:lnTo>
                    <a:pt x="6351130" y="706107"/>
                  </a:lnTo>
                  <a:lnTo>
                    <a:pt x="6354851" y="693204"/>
                  </a:lnTo>
                  <a:lnTo>
                    <a:pt x="6385420" y="661339"/>
                  </a:lnTo>
                  <a:lnTo>
                    <a:pt x="6405702" y="659485"/>
                  </a:lnTo>
                  <a:lnTo>
                    <a:pt x="6420879" y="659485"/>
                  </a:lnTo>
                  <a:lnTo>
                    <a:pt x="6452184" y="683983"/>
                  </a:lnTo>
                  <a:lnTo>
                    <a:pt x="6457683" y="702691"/>
                  </a:lnTo>
                  <a:lnTo>
                    <a:pt x="6457797" y="706107"/>
                  </a:lnTo>
                  <a:lnTo>
                    <a:pt x="6457874" y="708761"/>
                  </a:lnTo>
                  <a:lnTo>
                    <a:pt x="6457988" y="726909"/>
                  </a:lnTo>
                  <a:lnTo>
                    <a:pt x="6456502" y="736498"/>
                  </a:lnTo>
                  <a:lnTo>
                    <a:pt x="6434950" y="771944"/>
                  </a:lnTo>
                  <a:lnTo>
                    <a:pt x="6403429" y="809942"/>
                  </a:lnTo>
                  <a:lnTo>
                    <a:pt x="6394640" y="820039"/>
                  </a:lnTo>
                  <a:lnTo>
                    <a:pt x="6388570" y="826782"/>
                  </a:lnTo>
                  <a:lnTo>
                    <a:pt x="6382398" y="833208"/>
                  </a:lnTo>
                  <a:lnTo>
                    <a:pt x="6358395" y="857224"/>
                  </a:lnTo>
                  <a:lnTo>
                    <a:pt x="6334455" y="880808"/>
                  </a:lnTo>
                  <a:lnTo>
                    <a:pt x="6329146" y="886498"/>
                  </a:lnTo>
                  <a:lnTo>
                    <a:pt x="6329146" y="907719"/>
                  </a:lnTo>
                  <a:lnTo>
                    <a:pt x="6331420" y="907719"/>
                  </a:lnTo>
                  <a:lnTo>
                    <a:pt x="6488316" y="907338"/>
                  </a:lnTo>
                  <a:lnTo>
                    <a:pt x="6488316" y="886498"/>
                  </a:lnTo>
                  <a:close/>
                </a:path>
                <a:path w="11230610" h="972184">
                  <a:moveTo>
                    <a:pt x="6495783" y="26847"/>
                  </a:moveTo>
                  <a:lnTo>
                    <a:pt x="6471158" y="26847"/>
                  </a:lnTo>
                  <a:lnTo>
                    <a:pt x="6466980" y="31775"/>
                  </a:lnTo>
                  <a:lnTo>
                    <a:pt x="6446901" y="43903"/>
                  </a:lnTo>
                  <a:lnTo>
                    <a:pt x="6423787" y="54127"/>
                  </a:lnTo>
                  <a:lnTo>
                    <a:pt x="6413932" y="56781"/>
                  </a:lnTo>
                  <a:lnTo>
                    <a:pt x="6412039" y="57162"/>
                  </a:lnTo>
                  <a:lnTo>
                    <a:pt x="6412408" y="59436"/>
                  </a:lnTo>
                  <a:lnTo>
                    <a:pt x="6417678" y="74853"/>
                  </a:lnTo>
                  <a:lnTo>
                    <a:pt x="6418478" y="77254"/>
                  </a:lnTo>
                  <a:lnTo>
                    <a:pt x="6420371" y="76492"/>
                  </a:lnTo>
                  <a:lnTo>
                    <a:pt x="6459423" y="60909"/>
                  </a:lnTo>
                  <a:lnTo>
                    <a:pt x="6471158" y="54127"/>
                  </a:lnTo>
                  <a:lnTo>
                    <a:pt x="6471158" y="290233"/>
                  </a:lnTo>
                  <a:lnTo>
                    <a:pt x="6495783" y="290233"/>
                  </a:lnTo>
                  <a:lnTo>
                    <a:pt x="6495783" y="54127"/>
                  </a:lnTo>
                  <a:lnTo>
                    <a:pt x="6495783" y="26847"/>
                  </a:lnTo>
                  <a:close/>
                </a:path>
                <a:path w="11230610" h="972184">
                  <a:moveTo>
                    <a:pt x="6696557" y="771283"/>
                  </a:moveTo>
                  <a:lnTo>
                    <a:pt x="6696240" y="731558"/>
                  </a:lnTo>
                  <a:lnTo>
                    <a:pt x="6687845" y="690841"/>
                  </a:lnTo>
                  <a:lnTo>
                    <a:pt x="6671932" y="665149"/>
                  </a:lnTo>
                  <a:lnTo>
                    <a:pt x="6671932" y="771283"/>
                  </a:lnTo>
                  <a:lnTo>
                    <a:pt x="6671932" y="780757"/>
                  </a:lnTo>
                  <a:lnTo>
                    <a:pt x="6670154" y="833602"/>
                  </a:lnTo>
                  <a:lnTo>
                    <a:pt x="6649021" y="880592"/>
                  </a:lnTo>
                  <a:lnTo>
                    <a:pt x="6613182" y="892175"/>
                  </a:lnTo>
                  <a:lnTo>
                    <a:pt x="6595440" y="891755"/>
                  </a:lnTo>
                  <a:lnTo>
                    <a:pt x="6560439" y="847940"/>
                  </a:lnTo>
                  <a:lnTo>
                    <a:pt x="6554444" y="780757"/>
                  </a:lnTo>
                  <a:lnTo>
                    <a:pt x="6554444" y="771283"/>
                  </a:lnTo>
                  <a:lnTo>
                    <a:pt x="6556222" y="716876"/>
                  </a:lnTo>
                  <a:lnTo>
                    <a:pt x="6577343" y="670763"/>
                  </a:lnTo>
                  <a:lnTo>
                    <a:pt x="6613182" y="659485"/>
                  </a:lnTo>
                  <a:lnTo>
                    <a:pt x="6630937" y="659904"/>
                  </a:lnTo>
                  <a:lnTo>
                    <a:pt x="6665925" y="702564"/>
                  </a:lnTo>
                  <a:lnTo>
                    <a:pt x="6671932" y="771283"/>
                  </a:lnTo>
                  <a:lnTo>
                    <a:pt x="6671932" y="665149"/>
                  </a:lnTo>
                  <a:lnTo>
                    <a:pt x="6637833" y="639152"/>
                  </a:lnTo>
                  <a:lnTo>
                    <a:pt x="6613182" y="638644"/>
                  </a:lnTo>
                  <a:lnTo>
                    <a:pt x="6588544" y="639152"/>
                  </a:lnTo>
                  <a:lnTo>
                    <a:pt x="6550469" y="671055"/>
                  </a:lnTo>
                  <a:lnTo>
                    <a:pt x="6532397" y="707885"/>
                  </a:lnTo>
                  <a:lnTo>
                    <a:pt x="6529806" y="771283"/>
                  </a:lnTo>
                  <a:lnTo>
                    <a:pt x="6529806" y="780757"/>
                  </a:lnTo>
                  <a:lnTo>
                    <a:pt x="6530137" y="820267"/>
                  </a:lnTo>
                  <a:lnTo>
                    <a:pt x="6538531" y="860920"/>
                  </a:lnTo>
                  <a:lnTo>
                    <a:pt x="6563068" y="899655"/>
                  </a:lnTo>
                  <a:lnTo>
                    <a:pt x="6613182" y="913396"/>
                  </a:lnTo>
                  <a:lnTo>
                    <a:pt x="6637833" y="912888"/>
                  </a:lnTo>
                  <a:lnTo>
                    <a:pt x="6652577" y="909332"/>
                  </a:lnTo>
                  <a:lnTo>
                    <a:pt x="6663309" y="899655"/>
                  </a:lnTo>
                  <a:lnTo>
                    <a:pt x="6668300" y="892175"/>
                  </a:lnTo>
                  <a:lnTo>
                    <a:pt x="6675907" y="880808"/>
                  </a:lnTo>
                  <a:lnTo>
                    <a:pt x="6687845" y="860920"/>
                  </a:lnTo>
                  <a:lnTo>
                    <a:pt x="6693979" y="843864"/>
                  </a:lnTo>
                  <a:lnTo>
                    <a:pt x="6696240" y="820267"/>
                  </a:lnTo>
                  <a:lnTo>
                    <a:pt x="6696291" y="813841"/>
                  </a:lnTo>
                  <a:lnTo>
                    <a:pt x="6696557" y="780757"/>
                  </a:lnTo>
                  <a:lnTo>
                    <a:pt x="6696557" y="771283"/>
                  </a:lnTo>
                  <a:close/>
                </a:path>
                <a:path w="11230610" h="972184">
                  <a:moveTo>
                    <a:pt x="6741935" y="153797"/>
                  </a:moveTo>
                  <a:lnTo>
                    <a:pt x="6741604" y="114071"/>
                  </a:lnTo>
                  <a:lnTo>
                    <a:pt x="6733210" y="73355"/>
                  </a:lnTo>
                  <a:lnTo>
                    <a:pt x="6717297" y="47663"/>
                  </a:lnTo>
                  <a:lnTo>
                    <a:pt x="6717297" y="153797"/>
                  </a:lnTo>
                  <a:lnTo>
                    <a:pt x="6717297" y="163271"/>
                  </a:lnTo>
                  <a:lnTo>
                    <a:pt x="6715519" y="216115"/>
                  </a:lnTo>
                  <a:lnTo>
                    <a:pt x="6694398" y="263105"/>
                  </a:lnTo>
                  <a:lnTo>
                    <a:pt x="6658559" y="274688"/>
                  </a:lnTo>
                  <a:lnTo>
                    <a:pt x="6640804" y="274269"/>
                  </a:lnTo>
                  <a:lnTo>
                    <a:pt x="6605816" y="230454"/>
                  </a:lnTo>
                  <a:lnTo>
                    <a:pt x="6599809" y="163271"/>
                  </a:lnTo>
                  <a:lnTo>
                    <a:pt x="6599809" y="153797"/>
                  </a:lnTo>
                  <a:lnTo>
                    <a:pt x="6601587" y="99390"/>
                  </a:lnTo>
                  <a:lnTo>
                    <a:pt x="6622720" y="53276"/>
                  </a:lnTo>
                  <a:lnTo>
                    <a:pt x="6658559" y="41998"/>
                  </a:lnTo>
                  <a:lnTo>
                    <a:pt x="6676301" y="42418"/>
                  </a:lnTo>
                  <a:lnTo>
                    <a:pt x="6711302" y="85077"/>
                  </a:lnTo>
                  <a:lnTo>
                    <a:pt x="6717297" y="153797"/>
                  </a:lnTo>
                  <a:lnTo>
                    <a:pt x="6717297" y="47663"/>
                  </a:lnTo>
                  <a:lnTo>
                    <a:pt x="6683197" y="21666"/>
                  </a:lnTo>
                  <a:lnTo>
                    <a:pt x="6658559" y="21158"/>
                  </a:lnTo>
                  <a:lnTo>
                    <a:pt x="6633908" y="21666"/>
                  </a:lnTo>
                  <a:lnTo>
                    <a:pt x="6595834" y="53568"/>
                  </a:lnTo>
                  <a:lnTo>
                    <a:pt x="6577762" y="90398"/>
                  </a:lnTo>
                  <a:lnTo>
                    <a:pt x="6575463" y="119646"/>
                  </a:lnTo>
                  <a:lnTo>
                    <a:pt x="6575184" y="153797"/>
                  </a:lnTo>
                  <a:lnTo>
                    <a:pt x="6575184" y="163271"/>
                  </a:lnTo>
                  <a:lnTo>
                    <a:pt x="6575501" y="202780"/>
                  </a:lnTo>
                  <a:lnTo>
                    <a:pt x="6583896" y="243433"/>
                  </a:lnTo>
                  <a:lnTo>
                    <a:pt x="6608432" y="282168"/>
                  </a:lnTo>
                  <a:lnTo>
                    <a:pt x="6658559" y="295910"/>
                  </a:lnTo>
                  <a:lnTo>
                    <a:pt x="6683197" y="295402"/>
                  </a:lnTo>
                  <a:lnTo>
                    <a:pt x="6721272" y="263321"/>
                  </a:lnTo>
                  <a:lnTo>
                    <a:pt x="6739344" y="226377"/>
                  </a:lnTo>
                  <a:lnTo>
                    <a:pt x="6741655" y="196354"/>
                  </a:lnTo>
                  <a:lnTo>
                    <a:pt x="6741935" y="163271"/>
                  </a:lnTo>
                  <a:lnTo>
                    <a:pt x="6741935" y="153797"/>
                  </a:lnTo>
                  <a:close/>
                </a:path>
                <a:path w="11230610" h="972184">
                  <a:moveTo>
                    <a:pt x="6849859" y="711415"/>
                  </a:moveTo>
                  <a:lnTo>
                    <a:pt x="6844017" y="667334"/>
                  </a:lnTo>
                  <a:lnTo>
                    <a:pt x="6829768" y="648843"/>
                  </a:lnTo>
                  <a:lnTo>
                    <a:pt x="6829768" y="711415"/>
                  </a:lnTo>
                  <a:lnTo>
                    <a:pt x="6829768" y="717473"/>
                  </a:lnTo>
                  <a:lnTo>
                    <a:pt x="6820865" y="759917"/>
                  </a:lnTo>
                  <a:lnTo>
                    <a:pt x="6793001" y="773557"/>
                  </a:lnTo>
                  <a:lnTo>
                    <a:pt x="6782130" y="773353"/>
                  </a:lnTo>
                  <a:lnTo>
                    <a:pt x="6757378" y="744385"/>
                  </a:lnTo>
                  <a:lnTo>
                    <a:pt x="6756247" y="717473"/>
                  </a:lnTo>
                  <a:lnTo>
                    <a:pt x="6756247" y="711415"/>
                  </a:lnTo>
                  <a:lnTo>
                    <a:pt x="6765341" y="668959"/>
                  </a:lnTo>
                  <a:lnTo>
                    <a:pt x="6793001" y="655320"/>
                  </a:lnTo>
                  <a:lnTo>
                    <a:pt x="6804101" y="655535"/>
                  </a:lnTo>
                  <a:lnTo>
                    <a:pt x="6829628" y="694550"/>
                  </a:lnTo>
                  <a:lnTo>
                    <a:pt x="6829768" y="711415"/>
                  </a:lnTo>
                  <a:lnTo>
                    <a:pt x="6829768" y="648843"/>
                  </a:lnTo>
                  <a:lnTo>
                    <a:pt x="6827571" y="646163"/>
                  </a:lnTo>
                  <a:lnTo>
                    <a:pt x="6820268" y="640880"/>
                  </a:lnTo>
                  <a:lnTo>
                    <a:pt x="6810095" y="638924"/>
                  </a:lnTo>
                  <a:lnTo>
                    <a:pt x="6793001" y="638644"/>
                  </a:lnTo>
                  <a:lnTo>
                    <a:pt x="6776136" y="638924"/>
                  </a:lnTo>
                  <a:lnTo>
                    <a:pt x="6742074" y="667334"/>
                  </a:lnTo>
                  <a:lnTo>
                    <a:pt x="6737845" y="677303"/>
                  </a:lnTo>
                  <a:lnTo>
                    <a:pt x="6736385" y="689660"/>
                  </a:lnTo>
                  <a:lnTo>
                    <a:pt x="6736334" y="694550"/>
                  </a:lnTo>
                  <a:lnTo>
                    <a:pt x="6736156" y="711415"/>
                  </a:lnTo>
                  <a:lnTo>
                    <a:pt x="6736156" y="717473"/>
                  </a:lnTo>
                  <a:lnTo>
                    <a:pt x="6742074" y="761542"/>
                  </a:lnTo>
                  <a:lnTo>
                    <a:pt x="6776136" y="789952"/>
                  </a:lnTo>
                  <a:lnTo>
                    <a:pt x="6793001" y="790232"/>
                  </a:lnTo>
                  <a:lnTo>
                    <a:pt x="6810095" y="789952"/>
                  </a:lnTo>
                  <a:lnTo>
                    <a:pt x="6820268" y="788009"/>
                  </a:lnTo>
                  <a:lnTo>
                    <a:pt x="6827571" y="782726"/>
                  </a:lnTo>
                  <a:lnTo>
                    <a:pt x="6835089" y="773557"/>
                  </a:lnTo>
                  <a:lnTo>
                    <a:pt x="6836016" y="772426"/>
                  </a:lnTo>
                  <a:lnTo>
                    <a:pt x="6849681" y="734339"/>
                  </a:lnTo>
                  <a:lnTo>
                    <a:pt x="6849859" y="717473"/>
                  </a:lnTo>
                  <a:lnTo>
                    <a:pt x="6849859" y="711415"/>
                  </a:lnTo>
                  <a:close/>
                </a:path>
                <a:path w="11230610" h="972184">
                  <a:moveTo>
                    <a:pt x="6946379" y="153797"/>
                  </a:moveTo>
                  <a:lnTo>
                    <a:pt x="6946062" y="114071"/>
                  </a:lnTo>
                  <a:lnTo>
                    <a:pt x="6937667" y="73355"/>
                  </a:lnTo>
                  <a:lnTo>
                    <a:pt x="6921754" y="47663"/>
                  </a:lnTo>
                  <a:lnTo>
                    <a:pt x="6921754" y="153797"/>
                  </a:lnTo>
                  <a:lnTo>
                    <a:pt x="6921754" y="163271"/>
                  </a:lnTo>
                  <a:lnTo>
                    <a:pt x="6919976" y="216115"/>
                  </a:lnTo>
                  <a:lnTo>
                    <a:pt x="6898843" y="263105"/>
                  </a:lnTo>
                  <a:lnTo>
                    <a:pt x="6863004" y="274688"/>
                  </a:lnTo>
                  <a:lnTo>
                    <a:pt x="6845262" y="274269"/>
                  </a:lnTo>
                  <a:lnTo>
                    <a:pt x="6810261" y="230454"/>
                  </a:lnTo>
                  <a:lnTo>
                    <a:pt x="6804266" y="163271"/>
                  </a:lnTo>
                  <a:lnTo>
                    <a:pt x="6804266" y="153797"/>
                  </a:lnTo>
                  <a:lnTo>
                    <a:pt x="6806044" y="99390"/>
                  </a:lnTo>
                  <a:lnTo>
                    <a:pt x="6827164" y="53276"/>
                  </a:lnTo>
                  <a:lnTo>
                    <a:pt x="6863004" y="41998"/>
                  </a:lnTo>
                  <a:lnTo>
                    <a:pt x="6880758" y="42418"/>
                  </a:lnTo>
                  <a:lnTo>
                    <a:pt x="6915759" y="85077"/>
                  </a:lnTo>
                  <a:lnTo>
                    <a:pt x="6921754" y="153797"/>
                  </a:lnTo>
                  <a:lnTo>
                    <a:pt x="6921754" y="47663"/>
                  </a:lnTo>
                  <a:lnTo>
                    <a:pt x="6887654" y="21666"/>
                  </a:lnTo>
                  <a:lnTo>
                    <a:pt x="6863004" y="21158"/>
                  </a:lnTo>
                  <a:lnTo>
                    <a:pt x="6838366" y="21666"/>
                  </a:lnTo>
                  <a:lnTo>
                    <a:pt x="6800291" y="53568"/>
                  </a:lnTo>
                  <a:lnTo>
                    <a:pt x="6782219" y="90398"/>
                  </a:lnTo>
                  <a:lnTo>
                    <a:pt x="6779641" y="153797"/>
                  </a:lnTo>
                  <a:lnTo>
                    <a:pt x="6779641" y="163271"/>
                  </a:lnTo>
                  <a:lnTo>
                    <a:pt x="6779958" y="202780"/>
                  </a:lnTo>
                  <a:lnTo>
                    <a:pt x="6788353" y="243433"/>
                  </a:lnTo>
                  <a:lnTo>
                    <a:pt x="6812889" y="282168"/>
                  </a:lnTo>
                  <a:lnTo>
                    <a:pt x="6863004" y="295910"/>
                  </a:lnTo>
                  <a:lnTo>
                    <a:pt x="6887654" y="295402"/>
                  </a:lnTo>
                  <a:lnTo>
                    <a:pt x="6902399" y="291846"/>
                  </a:lnTo>
                  <a:lnTo>
                    <a:pt x="6913131" y="282168"/>
                  </a:lnTo>
                  <a:lnTo>
                    <a:pt x="6918122" y="274688"/>
                  </a:lnTo>
                  <a:lnTo>
                    <a:pt x="6925729" y="263321"/>
                  </a:lnTo>
                  <a:lnTo>
                    <a:pt x="6937667" y="243433"/>
                  </a:lnTo>
                  <a:lnTo>
                    <a:pt x="6943801" y="226377"/>
                  </a:lnTo>
                  <a:lnTo>
                    <a:pt x="6946062" y="202780"/>
                  </a:lnTo>
                  <a:lnTo>
                    <a:pt x="6946112" y="196354"/>
                  </a:lnTo>
                  <a:lnTo>
                    <a:pt x="6946379" y="163271"/>
                  </a:lnTo>
                  <a:lnTo>
                    <a:pt x="6946379" y="153797"/>
                  </a:lnTo>
                  <a:close/>
                </a:path>
                <a:path w="11230610" h="972184">
                  <a:moveTo>
                    <a:pt x="6963550" y="638644"/>
                  </a:moveTo>
                  <a:lnTo>
                    <a:pt x="6944220" y="638644"/>
                  </a:lnTo>
                  <a:lnTo>
                    <a:pt x="6785432" y="911504"/>
                  </a:lnTo>
                  <a:lnTo>
                    <a:pt x="6804380" y="911504"/>
                  </a:lnTo>
                  <a:lnTo>
                    <a:pt x="6963550" y="638644"/>
                  </a:lnTo>
                  <a:close/>
                </a:path>
                <a:path w="11230610" h="972184">
                  <a:moveTo>
                    <a:pt x="7012813" y="832675"/>
                  </a:moveTo>
                  <a:lnTo>
                    <a:pt x="7006971" y="788606"/>
                  </a:lnTo>
                  <a:lnTo>
                    <a:pt x="6998043" y="776592"/>
                  </a:lnTo>
                  <a:lnTo>
                    <a:pt x="6992721" y="770115"/>
                  </a:lnTo>
                  <a:lnTo>
                    <a:pt x="6992721" y="832675"/>
                  </a:lnTo>
                  <a:lnTo>
                    <a:pt x="6992721" y="838746"/>
                  </a:lnTo>
                  <a:lnTo>
                    <a:pt x="6992582" y="855611"/>
                  </a:lnTo>
                  <a:lnTo>
                    <a:pt x="6973659" y="893127"/>
                  </a:lnTo>
                  <a:lnTo>
                    <a:pt x="6955968" y="894829"/>
                  </a:lnTo>
                  <a:lnTo>
                    <a:pt x="6945084" y="894626"/>
                  </a:lnTo>
                  <a:lnTo>
                    <a:pt x="6919341" y="855611"/>
                  </a:lnTo>
                  <a:lnTo>
                    <a:pt x="6919201" y="838746"/>
                  </a:lnTo>
                  <a:lnTo>
                    <a:pt x="6919201" y="832675"/>
                  </a:lnTo>
                  <a:lnTo>
                    <a:pt x="6928294" y="790232"/>
                  </a:lnTo>
                  <a:lnTo>
                    <a:pt x="6955968" y="776592"/>
                  </a:lnTo>
                  <a:lnTo>
                    <a:pt x="6967055" y="776808"/>
                  </a:lnTo>
                  <a:lnTo>
                    <a:pt x="6992582" y="815822"/>
                  </a:lnTo>
                  <a:lnTo>
                    <a:pt x="6992721" y="832675"/>
                  </a:lnTo>
                  <a:lnTo>
                    <a:pt x="6992721" y="770115"/>
                  </a:lnTo>
                  <a:lnTo>
                    <a:pt x="6990524" y="767435"/>
                  </a:lnTo>
                  <a:lnTo>
                    <a:pt x="6983222" y="762139"/>
                  </a:lnTo>
                  <a:lnTo>
                    <a:pt x="6973049" y="760196"/>
                  </a:lnTo>
                  <a:lnTo>
                    <a:pt x="6955968" y="759917"/>
                  </a:lnTo>
                  <a:lnTo>
                    <a:pt x="6939089" y="760196"/>
                  </a:lnTo>
                  <a:lnTo>
                    <a:pt x="6905041" y="788606"/>
                  </a:lnTo>
                  <a:lnTo>
                    <a:pt x="6899122" y="832675"/>
                  </a:lnTo>
                  <a:lnTo>
                    <a:pt x="6899122" y="838746"/>
                  </a:lnTo>
                  <a:lnTo>
                    <a:pt x="6905041" y="882815"/>
                  </a:lnTo>
                  <a:lnTo>
                    <a:pt x="6939089" y="911225"/>
                  </a:lnTo>
                  <a:lnTo>
                    <a:pt x="6955968" y="911504"/>
                  </a:lnTo>
                  <a:lnTo>
                    <a:pt x="6973049" y="911225"/>
                  </a:lnTo>
                  <a:lnTo>
                    <a:pt x="6983222" y="909281"/>
                  </a:lnTo>
                  <a:lnTo>
                    <a:pt x="6990524" y="903998"/>
                  </a:lnTo>
                  <a:lnTo>
                    <a:pt x="6998043" y="894829"/>
                  </a:lnTo>
                  <a:lnTo>
                    <a:pt x="6998983" y="893699"/>
                  </a:lnTo>
                  <a:lnTo>
                    <a:pt x="7006971" y="882815"/>
                  </a:lnTo>
                  <a:lnTo>
                    <a:pt x="7011086" y="873467"/>
                  </a:lnTo>
                  <a:lnTo>
                    <a:pt x="7011149" y="872858"/>
                  </a:lnTo>
                  <a:lnTo>
                    <a:pt x="7012597" y="860488"/>
                  </a:lnTo>
                  <a:lnTo>
                    <a:pt x="7012648" y="855611"/>
                  </a:lnTo>
                  <a:lnTo>
                    <a:pt x="7012813" y="838746"/>
                  </a:lnTo>
                  <a:lnTo>
                    <a:pt x="7012813" y="832675"/>
                  </a:lnTo>
                  <a:close/>
                </a:path>
                <a:path w="11230610" h="972184">
                  <a:moveTo>
                    <a:pt x="7099681" y="93929"/>
                  </a:moveTo>
                  <a:lnTo>
                    <a:pt x="7093839" y="49847"/>
                  </a:lnTo>
                  <a:lnTo>
                    <a:pt x="7084911" y="37833"/>
                  </a:lnTo>
                  <a:lnTo>
                    <a:pt x="7079589" y="31356"/>
                  </a:lnTo>
                  <a:lnTo>
                    <a:pt x="7079589" y="93929"/>
                  </a:lnTo>
                  <a:lnTo>
                    <a:pt x="7079589" y="99987"/>
                  </a:lnTo>
                  <a:lnTo>
                    <a:pt x="7079450" y="116852"/>
                  </a:lnTo>
                  <a:lnTo>
                    <a:pt x="7060527" y="154368"/>
                  </a:lnTo>
                  <a:lnTo>
                    <a:pt x="7042836" y="156070"/>
                  </a:lnTo>
                  <a:lnTo>
                    <a:pt x="7031952" y="155867"/>
                  </a:lnTo>
                  <a:lnTo>
                    <a:pt x="7006209" y="116852"/>
                  </a:lnTo>
                  <a:lnTo>
                    <a:pt x="7006069" y="99987"/>
                  </a:lnTo>
                  <a:lnTo>
                    <a:pt x="7006069" y="93929"/>
                  </a:lnTo>
                  <a:lnTo>
                    <a:pt x="7015162" y="51473"/>
                  </a:lnTo>
                  <a:lnTo>
                    <a:pt x="7042836" y="37833"/>
                  </a:lnTo>
                  <a:lnTo>
                    <a:pt x="7053923" y="38049"/>
                  </a:lnTo>
                  <a:lnTo>
                    <a:pt x="7079450" y="77063"/>
                  </a:lnTo>
                  <a:lnTo>
                    <a:pt x="7079589" y="93929"/>
                  </a:lnTo>
                  <a:lnTo>
                    <a:pt x="7079589" y="31356"/>
                  </a:lnTo>
                  <a:lnTo>
                    <a:pt x="7077392" y="28676"/>
                  </a:lnTo>
                  <a:lnTo>
                    <a:pt x="7070090" y="23393"/>
                  </a:lnTo>
                  <a:lnTo>
                    <a:pt x="7059917" y="21437"/>
                  </a:lnTo>
                  <a:lnTo>
                    <a:pt x="7042836" y="21158"/>
                  </a:lnTo>
                  <a:lnTo>
                    <a:pt x="7025957" y="21437"/>
                  </a:lnTo>
                  <a:lnTo>
                    <a:pt x="6991896" y="49847"/>
                  </a:lnTo>
                  <a:lnTo>
                    <a:pt x="6985990" y="93929"/>
                  </a:lnTo>
                  <a:lnTo>
                    <a:pt x="6985990" y="99987"/>
                  </a:lnTo>
                  <a:lnTo>
                    <a:pt x="6991896" y="144056"/>
                  </a:lnTo>
                  <a:lnTo>
                    <a:pt x="7025957" y="172466"/>
                  </a:lnTo>
                  <a:lnTo>
                    <a:pt x="7042836" y="172745"/>
                  </a:lnTo>
                  <a:lnTo>
                    <a:pt x="7059917" y="172466"/>
                  </a:lnTo>
                  <a:lnTo>
                    <a:pt x="7070090" y="170522"/>
                  </a:lnTo>
                  <a:lnTo>
                    <a:pt x="7077392" y="165239"/>
                  </a:lnTo>
                  <a:lnTo>
                    <a:pt x="7084911" y="156070"/>
                  </a:lnTo>
                  <a:lnTo>
                    <a:pt x="7085851" y="154940"/>
                  </a:lnTo>
                  <a:lnTo>
                    <a:pt x="7093839" y="144056"/>
                  </a:lnTo>
                  <a:lnTo>
                    <a:pt x="7097954" y="134708"/>
                  </a:lnTo>
                  <a:lnTo>
                    <a:pt x="7098017" y="134099"/>
                  </a:lnTo>
                  <a:lnTo>
                    <a:pt x="7099465" y="121742"/>
                  </a:lnTo>
                  <a:lnTo>
                    <a:pt x="7099516" y="116852"/>
                  </a:lnTo>
                  <a:lnTo>
                    <a:pt x="7099681" y="99987"/>
                  </a:lnTo>
                  <a:lnTo>
                    <a:pt x="7099681" y="93929"/>
                  </a:lnTo>
                  <a:close/>
                </a:path>
                <a:path w="11230610" h="972184">
                  <a:moveTo>
                    <a:pt x="7107364" y="901649"/>
                  </a:moveTo>
                  <a:lnTo>
                    <a:pt x="7103580" y="887628"/>
                  </a:lnTo>
                  <a:lnTo>
                    <a:pt x="7099401" y="881951"/>
                  </a:lnTo>
                  <a:lnTo>
                    <a:pt x="7098271" y="880427"/>
                  </a:lnTo>
                  <a:lnTo>
                    <a:pt x="7095236" y="881189"/>
                  </a:lnTo>
                  <a:lnTo>
                    <a:pt x="7094474" y="881570"/>
                  </a:lnTo>
                  <a:lnTo>
                    <a:pt x="7094106" y="881570"/>
                  </a:lnTo>
                  <a:lnTo>
                    <a:pt x="7071741" y="887247"/>
                  </a:lnTo>
                  <a:lnTo>
                    <a:pt x="7069468" y="887628"/>
                  </a:lnTo>
                  <a:lnTo>
                    <a:pt x="7069468" y="891044"/>
                  </a:lnTo>
                  <a:lnTo>
                    <a:pt x="7070598" y="892175"/>
                  </a:lnTo>
                  <a:lnTo>
                    <a:pt x="7075525" y="897864"/>
                  </a:lnTo>
                  <a:lnTo>
                    <a:pt x="7080453" y="914539"/>
                  </a:lnTo>
                  <a:lnTo>
                    <a:pt x="7080326" y="933754"/>
                  </a:lnTo>
                  <a:lnTo>
                    <a:pt x="7070598" y="953947"/>
                  </a:lnTo>
                  <a:lnTo>
                    <a:pt x="7061124" y="959256"/>
                  </a:lnTo>
                  <a:lnTo>
                    <a:pt x="7058850" y="960399"/>
                  </a:lnTo>
                  <a:lnTo>
                    <a:pt x="7060374" y="961910"/>
                  </a:lnTo>
                  <a:lnTo>
                    <a:pt x="7068325" y="969492"/>
                  </a:lnTo>
                  <a:lnTo>
                    <a:pt x="7069468" y="970622"/>
                  </a:lnTo>
                  <a:lnTo>
                    <a:pt x="7070979" y="970241"/>
                  </a:lnTo>
                  <a:lnTo>
                    <a:pt x="7103288" y="933754"/>
                  </a:lnTo>
                  <a:lnTo>
                    <a:pt x="7103389" y="933488"/>
                  </a:lnTo>
                  <a:lnTo>
                    <a:pt x="7106158" y="926668"/>
                  </a:lnTo>
                  <a:lnTo>
                    <a:pt x="7107212" y="919581"/>
                  </a:lnTo>
                  <a:lnTo>
                    <a:pt x="7107288" y="914539"/>
                  </a:lnTo>
                  <a:lnTo>
                    <a:pt x="7107364" y="901649"/>
                  </a:lnTo>
                  <a:close/>
                </a:path>
                <a:path w="11230610" h="972184">
                  <a:moveTo>
                    <a:pt x="7213371" y="21158"/>
                  </a:moveTo>
                  <a:lnTo>
                    <a:pt x="7194042" y="21158"/>
                  </a:lnTo>
                  <a:lnTo>
                    <a:pt x="7035254" y="294017"/>
                  </a:lnTo>
                  <a:lnTo>
                    <a:pt x="7054202" y="294017"/>
                  </a:lnTo>
                  <a:lnTo>
                    <a:pt x="7213371" y="21158"/>
                  </a:lnTo>
                  <a:close/>
                </a:path>
                <a:path w="11230610" h="972184">
                  <a:moveTo>
                    <a:pt x="7262635" y="215188"/>
                  </a:moveTo>
                  <a:lnTo>
                    <a:pt x="7256805" y="171119"/>
                  </a:lnTo>
                  <a:lnTo>
                    <a:pt x="7247864" y="159105"/>
                  </a:lnTo>
                  <a:lnTo>
                    <a:pt x="7242543" y="152628"/>
                  </a:lnTo>
                  <a:lnTo>
                    <a:pt x="7242543" y="215188"/>
                  </a:lnTo>
                  <a:lnTo>
                    <a:pt x="7242543" y="221259"/>
                  </a:lnTo>
                  <a:lnTo>
                    <a:pt x="7242416" y="238125"/>
                  </a:lnTo>
                  <a:lnTo>
                    <a:pt x="7223480" y="275640"/>
                  </a:lnTo>
                  <a:lnTo>
                    <a:pt x="7205789" y="277342"/>
                  </a:lnTo>
                  <a:lnTo>
                    <a:pt x="7194905" y="277126"/>
                  </a:lnTo>
                  <a:lnTo>
                    <a:pt x="7169175" y="238125"/>
                  </a:lnTo>
                  <a:lnTo>
                    <a:pt x="7169023" y="221259"/>
                  </a:lnTo>
                  <a:lnTo>
                    <a:pt x="7169023" y="215188"/>
                  </a:lnTo>
                  <a:lnTo>
                    <a:pt x="7178129" y="172745"/>
                  </a:lnTo>
                  <a:lnTo>
                    <a:pt x="7205789" y="159105"/>
                  </a:lnTo>
                  <a:lnTo>
                    <a:pt x="7216889" y="159321"/>
                  </a:lnTo>
                  <a:lnTo>
                    <a:pt x="7242416" y="198335"/>
                  </a:lnTo>
                  <a:lnTo>
                    <a:pt x="7242543" y="215188"/>
                  </a:lnTo>
                  <a:lnTo>
                    <a:pt x="7242543" y="152628"/>
                  </a:lnTo>
                  <a:lnTo>
                    <a:pt x="7240346" y="149948"/>
                  </a:lnTo>
                  <a:lnTo>
                    <a:pt x="7233056" y="144653"/>
                  </a:lnTo>
                  <a:lnTo>
                    <a:pt x="7222871" y="142709"/>
                  </a:lnTo>
                  <a:lnTo>
                    <a:pt x="7205789" y="142430"/>
                  </a:lnTo>
                  <a:lnTo>
                    <a:pt x="7188924" y="142709"/>
                  </a:lnTo>
                  <a:lnTo>
                    <a:pt x="7154862" y="171119"/>
                  </a:lnTo>
                  <a:lnTo>
                    <a:pt x="7148944" y="215188"/>
                  </a:lnTo>
                  <a:lnTo>
                    <a:pt x="7148944" y="221259"/>
                  </a:lnTo>
                  <a:lnTo>
                    <a:pt x="7154862" y="265328"/>
                  </a:lnTo>
                  <a:lnTo>
                    <a:pt x="7188924" y="293738"/>
                  </a:lnTo>
                  <a:lnTo>
                    <a:pt x="7205789" y="294017"/>
                  </a:lnTo>
                  <a:lnTo>
                    <a:pt x="7222871" y="293738"/>
                  </a:lnTo>
                  <a:lnTo>
                    <a:pt x="7233056" y="291795"/>
                  </a:lnTo>
                  <a:lnTo>
                    <a:pt x="7240346" y="286512"/>
                  </a:lnTo>
                  <a:lnTo>
                    <a:pt x="7247864" y="277342"/>
                  </a:lnTo>
                  <a:lnTo>
                    <a:pt x="7248804" y="276212"/>
                  </a:lnTo>
                  <a:lnTo>
                    <a:pt x="7262469" y="238125"/>
                  </a:lnTo>
                  <a:lnTo>
                    <a:pt x="7262635" y="221259"/>
                  </a:lnTo>
                  <a:lnTo>
                    <a:pt x="7262635" y="215188"/>
                  </a:lnTo>
                  <a:close/>
                </a:path>
                <a:path w="11230610" h="972184">
                  <a:moveTo>
                    <a:pt x="7452017" y="638644"/>
                  </a:moveTo>
                  <a:lnTo>
                    <a:pt x="7451814" y="637641"/>
                  </a:lnTo>
                  <a:lnTo>
                    <a:pt x="7451776" y="637476"/>
                  </a:lnTo>
                  <a:lnTo>
                    <a:pt x="7451674" y="636943"/>
                  </a:lnTo>
                  <a:lnTo>
                    <a:pt x="7451598" y="636727"/>
                  </a:lnTo>
                  <a:lnTo>
                    <a:pt x="7450112" y="635622"/>
                  </a:lnTo>
                  <a:lnTo>
                    <a:pt x="7447089" y="635990"/>
                  </a:lnTo>
                  <a:lnTo>
                    <a:pt x="7442035" y="636346"/>
                  </a:lnTo>
                  <a:lnTo>
                    <a:pt x="7442340" y="636346"/>
                  </a:lnTo>
                  <a:lnTo>
                    <a:pt x="7435621" y="636727"/>
                  </a:lnTo>
                  <a:lnTo>
                    <a:pt x="7430440" y="636943"/>
                  </a:lnTo>
                  <a:lnTo>
                    <a:pt x="7408659" y="637641"/>
                  </a:lnTo>
                  <a:lnTo>
                    <a:pt x="7399096" y="637641"/>
                  </a:lnTo>
                  <a:lnTo>
                    <a:pt x="7393724" y="637476"/>
                  </a:lnTo>
                  <a:lnTo>
                    <a:pt x="7370851" y="636346"/>
                  </a:lnTo>
                  <a:lnTo>
                    <a:pt x="7361872" y="635622"/>
                  </a:lnTo>
                  <a:lnTo>
                    <a:pt x="7362507" y="635622"/>
                  </a:lnTo>
                  <a:lnTo>
                    <a:pt x="7356386" y="634733"/>
                  </a:lnTo>
                  <a:lnTo>
                    <a:pt x="7346658" y="632968"/>
                  </a:lnTo>
                  <a:lnTo>
                    <a:pt x="7344765" y="632206"/>
                  </a:lnTo>
                  <a:lnTo>
                    <a:pt x="7340968" y="638644"/>
                  </a:lnTo>
                  <a:lnTo>
                    <a:pt x="7339457" y="645845"/>
                  </a:lnTo>
                  <a:lnTo>
                    <a:pt x="7340968" y="646988"/>
                  </a:lnTo>
                  <a:lnTo>
                    <a:pt x="7346277" y="651154"/>
                  </a:lnTo>
                  <a:lnTo>
                    <a:pt x="7363714" y="655701"/>
                  </a:lnTo>
                  <a:lnTo>
                    <a:pt x="7381900" y="657974"/>
                  </a:lnTo>
                  <a:lnTo>
                    <a:pt x="7387209" y="658736"/>
                  </a:lnTo>
                  <a:lnTo>
                    <a:pt x="7394867" y="659168"/>
                  </a:lnTo>
                  <a:lnTo>
                    <a:pt x="7399287" y="659320"/>
                  </a:lnTo>
                  <a:lnTo>
                    <a:pt x="7405484" y="659320"/>
                  </a:lnTo>
                  <a:lnTo>
                    <a:pt x="7446327" y="656463"/>
                  </a:lnTo>
                  <a:lnTo>
                    <a:pt x="7452017" y="643191"/>
                  </a:lnTo>
                  <a:lnTo>
                    <a:pt x="7452017" y="638644"/>
                  </a:lnTo>
                  <a:close/>
                </a:path>
                <a:path w="11230610" h="972184">
                  <a:moveTo>
                    <a:pt x="7485735" y="782281"/>
                  </a:moveTo>
                  <a:lnTo>
                    <a:pt x="7432992" y="750049"/>
                  </a:lnTo>
                  <a:lnTo>
                    <a:pt x="7427100" y="747039"/>
                  </a:lnTo>
                  <a:lnTo>
                    <a:pt x="7423899" y="745401"/>
                  </a:lnTo>
                  <a:lnTo>
                    <a:pt x="7399337" y="733386"/>
                  </a:lnTo>
                  <a:lnTo>
                    <a:pt x="7403503" y="725817"/>
                  </a:lnTo>
                  <a:lnTo>
                    <a:pt x="7403579" y="725639"/>
                  </a:lnTo>
                  <a:lnTo>
                    <a:pt x="7409561" y="711034"/>
                  </a:lnTo>
                  <a:lnTo>
                    <a:pt x="7411263" y="704583"/>
                  </a:lnTo>
                  <a:lnTo>
                    <a:pt x="7411466" y="703834"/>
                  </a:lnTo>
                  <a:lnTo>
                    <a:pt x="7420178" y="703453"/>
                  </a:lnTo>
                  <a:lnTo>
                    <a:pt x="7436853" y="703072"/>
                  </a:lnTo>
                  <a:lnTo>
                    <a:pt x="7470584" y="703072"/>
                  </a:lnTo>
                  <a:lnTo>
                    <a:pt x="7477785" y="703453"/>
                  </a:lnTo>
                  <a:lnTo>
                    <a:pt x="7483081" y="703453"/>
                  </a:lnTo>
                  <a:lnTo>
                    <a:pt x="7483018" y="703072"/>
                  </a:lnTo>
                  <a:lnTo>
                    <a:pt x="7482332" y="699287"/>
                  </a:lnTo>
                  <a:lnTo>
                    <a:pt x="7482332" y="694740"/>
                  </a:lnTo>
                  <a:lnTo>
                    <a:pt x="7481951" y="693216"/>
                  </a:lnTo>
                  <a:lnTo>
                    <a:pt x="7481163" y="687755"/>
                  </a:lnTo>
                  <a:lnTo>
                    <a:pt x="7481087" y="687158"/>
                  </a:lnTo>
                  <a:lnTo>
                    <a:pt x="7480973" y="686396"/>
                  </a:lnTo>
                  <a:lnTo>
                    <a:pt x="7480846" y="685520"/>
                  </a:lnTo>
                  <a:lnTo>
                    <a:pt x="7480770" y="684936"/>
                  </a:lnTo>
                  <a:lnTo>
                    <a:pt x="7480440" y="682612"/>
                  </a:lnTo>
                  <a:lnTo>
                    <a:pt x="7480338" y="682155"/>
                  </a:lnTo>
                  <a:lnTo>
                    <a:pt x="7480059" y="680720"/>
                  </a:lnTo>
                  <a:lnTo>
                    <a:pt x="7477023" y="679577"/>
                  </a:lnTo>
                  <a:lnTo>
                    <a:pt x="7428243" y="684936"/>
                  </a:lnTo>
                  <a:lnTo>
                    <a:pt x="7359904" y="687755"/>
                  </a:lnTo>
                  <a:lnTo>
                    <a:pt x="7333767" y="687755"/>
                  </a:lnTo>
                  <a:lnTo>
                    <a:pt x="7318235" y="687158"/>
                  </a:lnTo>
                  <a:lnTo>
                    <a:pt x="7307618" y="686396"/>
                  </a:lnTo>
                  <a:lnTo>
                    <a:pt x="7305726" y="686396"/>
                  </a:lnTo>
                  <a:lnTo>
                    <a:pt x="7304595" y="688670"/>
                  </a:lnTo>
                  <a:lnTo>
                    <a:pt x="7304976" y="689432"/>
                  </a:lnTo>
                  <a:lnTo>
                    <a:pt x="7306869" y="695490"/>
                  </a:lnTo>
                  <a:lnTo>
                    <a:pt x="7307618" y="700417"/>
                  </a:lnTo>
                  <a:lnTo>
                    <a:pt x="7309142" y="704583"/>
                  </a:lnTo>
                  <a:lnTo>
                    <a:pt x="7309142" y="704964"/>
                  </a:lnTo>
                  <a:lnTo>
                    <a:pt x="7309523" y="705345"/>
                  </a:lnTo>
                  <a:lnTo>
                    <a:pt x="7310272" y="707237"/>
                  </a:lnTo>
                  <a:lnTo>
                    <a:pt x="7312546" y="709891"/>
                  </a:lnTo>
                  <a:lnTo>
                    <a:pt x="7316343" y="709510"/>
                  </a:lnTo>
                  <a:lnTo>
                    <a:pt x="7357643" y="706107"/>
                  </a:lnTo>
                  <a:lnTo>
                    <a:pt x="7362952" y="705345"/>
                  </a:lnTo>
                  <a:lnTo>
                    <a:pt x="7376973" y="704964"/>
                  </a:lnTo>
                  <a:lnTo>
                    <a:pt x="7384555" y="704583"/>
                  </a:lnTo>
                  <a:lnTo>
                    <a:pt x="7384466" y="704964"/>
                  </a:lnTo>
                  <a:lnTo>
                    <a:pt x="7365682" y="744956"/>
                  </a:lnTo>
                  <a:lnTo>
                    <a:pt x="7332053" y="776909"/>
                  </a:lnTo>
                  <a:lnTo>
                    <a:pt x="7295121" y="796683"/>
                  </a:lnTo>
                  <a:lnTo>
                    <a:pt x="7294740" y="797064"/>
                  </a:lnTo>
                  <a:lnTo>
                    <a:pt x="7293978" y="797433"/>
                  </a:lnTo>
                  <a:lnTo>
                    <a:pt x="7292086" y="798576"/>
                  </a:lnTo>
                  <a:lnTo>
                    <a:pt x="7292848" y="800468"/>
                  </a:lnTo>
                  <a:lnTo>
                    <a:pt x="7301179" y="808431"/>
                  </a:lnTo>
                  <a:lnTo>
                    <a:pt x="7304976" y="811834"/>
                  </a:lnTo>
                  <a:lnTo>
                    <a:pt x="7310272" y="811453"/>
                  </a:lnTo>
                  <a:lnTo>
                    <a:pt x="7348448" y="788974"/>
                  </a:lnTo>
                  <a:lnTo>
                    <a:pt x="7377671" y="763295"/>
                  </a:lnTo>
                  <a:lnTo>
                    <a:pt x="7377785" y="763155"/>
                  </a:lnTo>
                  <a:lnTo>
                    <a:pt x="7383323" y="756704"/>
                  </a:lnTo>
                  <a:lnTo>
                    <a:pt x="7390612" y="747039"/>
                  </a:lnTo>
                  <a:lnTo>
                    <a:pt x="7402982" y="753376"/>
                  </a:lnTo>
                  <a:lnTo>
                    <a:pt x="7411390" y="757999"/>
                  </a:lnTo>
                  <a:lnTo>
                    <a:pt x="7443737" y="779132"/>
                  </a:lnTo>
                  <a:lnTo>
                    <a:pt x="7471715" y="803503"/>
                  </a:lnTo>
                  <a:lnTo>
                    <a:pt x="7473988" y="800849"/>
                  </a:lnTo>
                  <a:lnTo>
                    <a:pt x="7477023" y="796683"/>
                  </a:lnTo>
                  <a:lnTo>
                    <a:pt x="7480998" y="791375"/>
                  </a:lnTo>
                  <a:lnTo>
                    <a:pt x="7482764" y="788974"/>
                  </a:lnTo>
                  <a:lnTo>
                    <a:pt x="7482865" y="788758"/>
                  </a:lnTo>
                  <a:lnTo>
                    <a:pt x="7484605" y="784936"/>
                  </a:lnTo>
                  <a:lnTo>
                    <a:pt x="7485735" y="782281"/>
                  </a:lnTo>
                  <a:close/>
                </a:path>
                <a:path w="11230610" h="972184">
                  <a:moveTo>
                    <a:pt x="7511135" y="847839"/>
                  </a:moveTo>
                  <a:lnTo>
                    <a:pt x="7510373" y="844435"/>
                  </a:lnTo>
                  <a:lnTo>
                    <a:pt x="7510285" y="843927"/>
                  </a:lnTo>
                  <a:lnTo>
                    <a:pt x="7508481" y="833818"/>
                  </a:lnTo>
                  <a:lnTo>
                    <a:pt x="7507719" y="830783"/>
                  </a:lnTo>
                  <a:lnTo>
                    <a:pt x="7505065" y="831926"/>
                  </a:lnTo>
                  <a:lnTo>
                    <a:pt x="7493254" y="835266"/>
                  </a:lnTo>
                  <a:lnTo>
                    <a:pt x="7442187" y="843927"/>
                  </a:lnTo>
                  <a:lnTo>
                    <a:pt x="7405014" y="847839"/>
                  </a:lnTo>
                  <a:lnTo>
                    <a:pt x="7405090" y="846467"/>
                  </a:lnTo>
                  <a:lnTo>
                    <a:pt x="7405205" y="843927"/>
                  </a:lnTo>
                  <a:lnTo>
                    <a:pt x="7405319" y="841590"/>
                  </a:lnTo>
                  <a:lnTo>
                    <a:pt x="7405446" y="839203"/>
                  </a:lnTo>
                  <a:lnTo>
                    <a:pt x="7405522" y="837399"/>
                  </a:lnTo>
                  <a:lnTo>
                    <a:pt x="7405637" y="835266"/>
                  </a:lnTo>
                  <a:lnTo>
                    <a:pt x="7405700" y="833818"/>
                  </a:lnTo>
                  <a:lnTo>
                    <a:pt x="7405776" y="832307"/>
                  </a:lnTo>
                  <a:lnTo>
                    <a:pt x="7405891" y="830783"/>
                  </a:lnTo>
                  <a:lnTo>
                    <a:pt x="7406538" y="822452"/>
                  </a:lnTo>
                  <a:lnTo>
                    <a:pt x="7406538" y="807288"/>
                  </a:lnTo>
                  <a:lnTo>
                    <a:pt x="7407199" y="798576"/>
                  </a:lnTo>
                  <a:lnTo>
                    <a:pt x="7407288" y="793648"/>
                  </a:lnTo>
                  <a:lnTo>
                    <a:pt x="7378116" y="793648"/>
                  </a:lnTo>
                  <a:lnTo>
                    <a:pt x="7381138" y="801230"/>
                  </a:lnTo>
                  <a:lnTo>
                    <a:pt x="7381176" y="801522"/>
                  </a:lnTo>
                  <a:lnTo>
                    <a:pt x="7383412" y="820178"/>
                  </a:lnTo>
                  <a:lnTo>
                    <a:pt x="7383412" y="849350"/>
                  </a:lnTo>
                  <a:lnTo>
                    <a:pt x="7351966" y="850874"/>
                  </a:lnTo>
                  <a:lnTo>
                    <a:pt x="7331862" y="851446"/>
                  </a:lnTo>
                  <a:lnTo>
                    <a:pt x="7287654" y="851446"/>
                  </a:lnTo>
                  <a:lnTo>
                    <a:pt x="7281964" y="850874"/>
                  </a:lnTo>
                  <a:lnTo>
                    <a:pt x="7282510" y="850874"/>
                  </a:lnTo>
                  <a:lnTo>
                    <a:pt x="7278446" y="850112"/>
                  </a:lnTo>
                  <a:lnTo>
                    <a:pt x="7276541" y="849731"/>
                  </a:lnTo>
                  <a:lnTo>
                    <a:pt x="7275030" y="852004"/>
                  </a:lnTo>
                  <a:lnTo>
                    <a:pt x="7275411" y="852766"/>
                  </a:lnTo>
                  <a:lnTo>
                    <a:pt x="7276922" y="859205"/>
                  </a:lnTo>
                  <a:lnTo>
                    <a:pt x="7278827" y="866406"/>
                  </a:lnTo>
                  <a:lnTo>
                    <a:pt x="7278929" y="866724"/>
                  </a:lnTo>
                  <a:lnTo>
                    <a:pt x="7280338" y="870585"/>
                  </a:lnTo>
                  <a:lnTo>
                    <a:pt x="7281469" y="873988"/>
                  </a:lnTo>
                  <a:lnTo>
                    <a:pt x="7283742" y="875499"/>
                  </a:lnTo>
                  <a:lnTo>
                    <a:pt x="7301179" y="873988"/>
                  </a:lnTo>
                  <a:lnTo>
                    <a:pt x="7371054" y="869721"/>
                  </a:lnTo>
                  <a:lnTo>
                    <a:pt x="7439736" y="862571"/>
                  </a:lnTo>
                  <a:lnTo>
                    <a:pt x="7478865" y="856691"/>
                  </a:lnTo>
                  <a:lnTo>
                    <a:pt x="7508481" y="850112"/>
                  </a:lnTo>
                  <a:lnTo>
                    <a:pt x="7511135" y="847839"/>
                  </a:lnTo>
                  <a:close/>
                </a:path>
                <a:path w="11230610" h="972184">
                  <a:moveTo>
                    <a:pt x="7548270" y="620458"/>
                  </a:moveTo>
                  <a:lnTo>
                    <a:pt x="7545616" y="620458"/>
                  </a:lnTo>
                  <a:lnTo>
                    <a:pt x="7524013" y="619696"/>
                  </a:lnTo>
                  <a:lnTo>
                    <a:pt x="7520229" y="619696"/>
                  </a:lnTo>
                  <a:lnTo>
                    <a:pt x="7518336" y="621588"/>
                  </a:lnTo>
                  <a:lnTo>
                    <a:pt x="7519086" y="623493"/>
                  </a:lnTo>
                  <a:lnTo>
                    <a:pt x="7520978" y="627278"/>
                  </a:lnTo>
                  <a:lnTo>
                    <a:pt x="7522477" y="646938"/>
                  </a:lnTo>
                  <a:lnTo>
                    <a:pt x="7522756" y="652170"/>
                  </a:lnTo>
                  <a:lnTo>
                    <a:pt x="7522883" y="941819"/>
                  </a:lnTo>
                  <a:lnTo>
                    <a:pt x="7524394" y="941819"/>
                  </a:lnTo>
                  <a:lnTo>
                    <a:pt x="7543724" y="940689"/>
                  </a:lnTo>
                  <a:lnTo>
                    <a:pt x="7545616" y="940308"/>
                  </a:lnTo>
                  <a:lnTo>
                    <a:pt x="7546759" y="938034"/>
                  </a:lnTo>
                  <a:lnTo>
                    <a:pt x="7546861" y="652170"/>
                  </a:lnTo>
                  <a:lnTo>
                    <a:pt x="7546962" y="646938"/>
                  </a:lnTo>
                  <a:lnTo>
                    <a:pt x="7547127" y="637514"/>
                  </a:lnTo>
                  <a:lnTo>
                    <a:pt x="7548270" y="623493"/>
                  </a:lnTo>
                  <a:lnTo>
                    <a:pt x="7548270" y="620458"/>
                  </a:lnTo>
                  <a:close/>
                </a:path>
                <a:path w="11230610" h="972184">
                  <a:moveTo>
                    <a:pt x="7897114" y="769010"/>
                  </a:moveTo>
                  <a:lnTo>
                    <a:pt x="7847241" y="735431"/>
                  </a:lnTo>
                  <a:lnTo>
                    <a:pt x="7800619" y="711034"/>
                  </a:lnTo>
                  <a:lnTo>
                    <a:pt x="7770533" y="696252"/>
                  </a:lnTo>
                  <a:lnTo>
                    <a:pt x="7778102" y="683145"/>
                  </a:lnTo>
                  <a:lnTo>
                    <a:pt x="7780528" y="678751"/>
                  </a:lnTo>
                  <a:lnTo>
                    <a:pt x="7783182" y="673671"/>
                  </a:lnTo>
                  <a:lnTo>
                    <a:pt x="7794028" y="652297"/>
                  </a:lnTo>
                  <a:lnTo>
                    <a:pt x="7797825" y="644715"/>
                  </a:lnTo>
                  <a:lnTo>
                    <a:pt x="7800099" y="641680"/>
                  </a:lnTo>
                  <a:lnTo>
                    <a:pt x="7796301" y="640168"/>
                  </a:lnTo>
                  <a:lnTo>
                    <a:pt x="7770533" y="631063"/>
                  </a:lnTo>
                  <a:lnTo>
                    <a:pt x="7765605" y="629932"/>
                  </a:lnTo>
                  <a:lnTo>
                    <a:pt x="7765605" y="634098"/>
                  </a:lnTo>
                  <a:lnTo>
                    <a:pt x="7765224" y="640168"/>
                  </a:lnTo>
                  <a:lnTo>
                    <a:pt x="7759928" y="657974"/>
                  </a:lnTo>
                  <a:lnTo>
                    <a:pt x="7753477" y="675030"/>
                  </a:lnTo>
                  <a:lnTo>
                    <a:pt x="7750454" y="679958"/>
                  </a:lnTo>
                  <a:lnTo>
                    <a:pt x="7745362" y="690346"/>
                  </a:lnTo>
                  <a:lnTo>
                    <a:pt x="7714843" y="729068"/>
                  </a:lnTo>
                  <a:lnTo>
                    <a:pt x="7684884" y="754989"/>
                  </a:lnTo>
                  <a:lnTo>
                    <a:pt x="7650620" y="777798"/>
                  </a:lnTo>
                  <a:lnTo>
                    <a:pt x="7634491" y="785304"/>
                  </a:lnTo>
                  <a:lnTo>
                    <a:pt x="7633729" y="786066"/>
                  </a:lnTo>
                  <a:lnTo>
                    <a:pt x="7631074" y="787577"/>
                  </a:lnTo>
                  <a:lnTo>
                    <a:pt x="7645095" y="801611"/>
                  </a:lnTo>
                  <a:lnTo>
                    <a:pt x="7651534" y="802360"/>
                  </a:lnTo>
                  <a:lnTo>
                    <a:pt x="7653807" y="801230"/>
                  </a:lnTo>
                  <a:lnTo>
                    <a:pt x="7692796" y="779386"/>
                  </a:lnTo>
                  <a:lnTo>
                    <a:pt x="7735049" y="742213"/>
                  </a:lnTo>
                  <a:lnTo>
                    <a:pt x="7760678" y="711034"/>
                  </a:lnTo>
                  <a:lnTo>
                    <a:pt x="7768603" y="714692"/>
                  </a:lnTo>
                  <a:lnTo>
                    <a:pt x="7806563" y="736587"/>
                  </a:lnTo>
                  <a:lnTo>
                    <a:pt x="7839202" y="758405"/>
                  </a:lnTo>
                  <a:lnTo>
                    <a:pt x="7871015" y="784047"/>
                  </a:lnTo>
                  <a:lnTo>
                    <a:pt x="7878546" y="792137"/>
                  </a:lnTo>
                  <a:lnTo>
                    <a:pt x="7884985" y="785685"/>
                  </a:lnTo>
                  <a:lnTo>
                    <a:pt x="7892948" y="776211"/>
                  </a:lnTo>
                  <a:lnTo>
                    <a:pt x="7895222" y="772045"/>
                  </a:lnTo>
                  <a:lnTo>
                    <a:pt x="7897114" y="769010"/>
                  </a:lnTo>
                  <a:close/>
                </a:path>
                <a:path w="11230610" h="972184">
                  <a:moveTo>
                    <a:pt x="7921371" y="891806"/>
                  </a:moveTo>
                  <a:lnTo>
                    <a:pt x="7919872" y="879817"/>
                  </a:lnTo>
                  <a:lnTo>
                    <a:pt x="7919809" y="879297"/>
                  </a:lnTo>
                  <a:lnTo>
                    <a:pt x="7919733" y="878751"/>
                  </a:lnTo>
                  <a:lnTo>
                    <a:pt x="7919644" y="877989"/>
                  </a:lnTo>
                  <a:lnTo>
                    <a:pt x="7919517" y="877023"/>
                  </a:lnTo>
                  <a:lnTo>
                    <a:pt x="7919466" y="876642"/>
                  </a:lnTo>
                  <a:lnTo>
                    <a:pt x="7919364" y="875817"/>
                  </a:lnTo>
                  <a:lnTo>
                    <a:pt x="7919275" y="875106"/>
                  </a:lnTo>
                  <a:lnTo>
                    <a:pt x="7919098" y="873607"/>
                  </a:lnTo>
                  <a:lnTo>
                    <a:pt x="7918717" y="871715"/>
                  </a:lnTo>
                  <a:lnTo>
                    <a:pt x="7916443" y="869442"/>
                  </a:lnTo>
                  <a:lnTo>
                    <a:pt x="7912646" y="870204"/>
                  </a:lnTo>
                  <a:lnTo>
                    <a:pt x="7905534" y="871321"/>
                  </a:lnTo>
                  <a:lnTo>
                    <a:pt x="7867294" y="875106"/>
                  </a:lnTo>
                  <a:lnTo>
                    <a:pt x="7805090" y="878471"/>
                  </a:lnTo>
                  <a:lnTo>
                    <a:pt x="7796200" y="878751"/>
                  </a:lnTo>
                  <a:lnTo>
                    <a:pt x="7796746" y="878751"/>
                  </a:lnTo>
                  <a:lnTo>
                    <a:pt x="7776223" y="879297"/>
                  </a:lnTo>
                  <a:lnTo>
                    <a:pt x="7776248" y="878471"/>
                  </a:lnTo>
                  <a:lnTo>
                    <a:pt x="7776362" y="873988"/>
                  </a:lnTo>
                  <a:lnTo>
                    <a:pt x="7776489" y="869442"/>
                  </a:lnTo>
                  <a:lnTo>
                    <a:pt x="7777353" y="837234"/>
                  </a:lnTo>
                  <a:lnTo>
                    <a:pt x="7777734" y="827379"/>
                  </a:lnTo>
                  <a:lnTo>
                    <a:pt x="7777772" y="825576"/>
                  </a:lnTo>
                  <a:lnTo>
                    <a:pt x="7777874" y="820699"/>
                  </a:lnTo>
                  <a:lnTo>
                    <a:pt x="7778115" y="809180"/>
                  </a:lnTo>
                  <a:lnTo>
                    <a:pt x="7778877" y="799338"/>
                  </a:lnTo>
                  <a:lnTo>
                    <a:pt x="7778877" y="795540"/>
                  </a:lnTo>
                  <a:lnTo>
                    <a:pt x="7749692" y="795540"/>
                  </a:lnTo>
                  <a:lnTo>
                    <a:pt x="7752728" y="803122"/>
                  </a:lnTo>
                  <a:lnTo>
                    <a:pt x="7753858" y="814108"/>
                  </a:lnTo>
                  <a:lnTo>
                    <a:pt x="7754518" y="820699"/>
                  </a:lnTo>
                  <a:lnTo>
                    <a:pt x="7754861" y="825576"/>
                  </a:lnTo>
                  <a:lnTo>
                    <a:pt x="7754988" y="837234"/>
                  </a:lnTo>
                  <a:lnTo>
                    <a:pt x="7755001" y="879678"/>
                  </a:lnTo>
                  <a:lnTo>
                    <a:pt x="7749997" y="879817"/>
                  </a:lnTo>
                  <a:lnTo>
                    <a:pt x="7664196" y="879817"/>
                  </a:lnTo>
                  <a:lnTo>
                    <a:pt x="7634579" y="879132"/>
                  </a:lnTo>
                  <a:lnTo>
                    <a:pt x="7625575" y="878751"/>
                  </a:lnTo>
                  <a:lnTo>
                    <a:pt x="7618565" y="878128"/>
                  </a:lnTo>
                  <a:lnTo>
                    <a:pt x="7609853" y="877023"/>
                  </a:lnTo>
                  <a:lnTo>
                    <a:pt x="7607960" y="876642"/>
                  </a:lnTo>
                  <a:lnTo>
                    <a:pt x="7606538" y="879132"/>
                  </a:lnTo>
                  <a:lnTo>
                    <a:pt x="7606627" y="879678"/>
                  </a:lnTo>
                  <a:lnTo>
                    <a:pt x="7606703" y="879817"/>
                  </a:lnTo>
                  <a:lnTo>
                    <a:pt x="7606817" y="880059"/>
                  </a:lnTo>
                  <a:lnTo>
                    <a:pt x="7608341" y="886498"/>
                  </a:lnTo>
                  <a:lnTo>
                    <a:pt x="7610615" y="895210"/>
                  </a:lnTo>
                  <a:lnTo>
                    <a:pt x="7612253" y="899756"/>
                  </a:lnTo>
                  <a:lnTo>
                    <a:pt x="7612888" y="901649"/>
                  </a:lnTo>
                  <a:lnTo>
                    <a:pt x="7615910" y="903922"/>
                  </a:lnTo>
                  <a:lnTo>
                    <a:pt x="7620089" y="903554"/>
                  </a:lnTo>
                  <a:lnTo>
                    <a:pt x="7632903" y="902208"/>
                  </a:lnTo>
                  <a:lnTo>
                    <a:pt x="7643063" y="901369"/>
                  </a:lnTo>
                  <a:lnTo>
                    <a:pt x="7655839" y="900671"/>
                  </a:lnTo>
                  <a:lnTo>
                    <a:pt x="7712938" y="898309"/>
                  </a:lnTo>
                  <a:lnTo>
                    <a:pt x="7783855" y="896721"/>
                  </a:lnTo>
                  <a:lnTo>
                    <a:pt x="7800848" y="896467"/>
                  </a:lnTo>
                  <a:lnTo>
                    <a:pt x="7904988" y="896467"/>
                  </a:lnTo>
                  <a:lnTo>
                    <a:pt x="7914170" y="896721"/>
                  </a:lnTo>
                  <a:lnTo>
                    <a:pt x="7919098" y="896721"/>
                  </a:lnTo>
                  <a:lnTo>
                    <a:pt x="7919288" y="896467"/>
                  </a:lnTo>
                  <a:lnTo>
                    <a:pt x="7921371" y="893699"/>
                  </a:lnTo>
                  <a:lnTo>
                    <a:pt x="7921371" y="891806"/>
                  </a:lnTo>
                  <a:close/>
                </a:path>
                <a:path w="11230610" h="972184">
                  <a:moveTo>
                    <a:pt x="8207553" y="674217"/>
                  </a:moveTo>
                  <a:lnTo>
                    <a:pt x="8186280" y="639051"/>
                  </a:lnTo>
                  <a:lnTo>
                    <a:pt x="8183727" y="636701"/>
                  </a:lnTo>
                  <a:lnTo>
                    <a:pt x="8183727" y="676757"/>
                  </a:lnTo>
                  <a:lnTo>
                    <a:pt x="8183613" y="680720"/>
                  </a:lnTo>
                  <a:lnTo>
                    <a:pt x="8183410" y="687158"/>
                  </a:lnTo>
                  <a:lnTo>
                    <a:pt x="8183296" y="689432"/>
                  </a:lnTo>
                  <a:lnTo>
                    <a:pt x="8183258" y="690194"/>
                  </a:lnTo>
                  <a:lnTo>
                    <a:pt x="8165808" y="724103"/>
                  </a:lnTo>
                  <a:lnTo>
                    <a:pt x="8122983" y="737844"/>
                  </a:lnTo>
                  <a:lnTo>
                    <a:pt x="8127124" y="737844"/>
                  </a:lnTo>
                  <a:lnTo>
                    <a:pt x="8084655" y="733412"/>
                  </a:lnTo>
                  <a:lnTo>
                    <a:pt x="8056372" y="703643"/>
                  </a:lnTo>
                  <a:lnTo>
                    <a:pt x="8056105" y="690194"/>
                  </a:lnTo>
                  <a:lnTo>
                    <a:pt x="8056219" y="680720"/>
                  </a:lnTo>
                  <a:lnTo>
                    <a:pt x="8079168" y="650125"/>
                  </a:lnTo>
                  <a:lnTo>
                    <a:pt x="8121701" y="639356"/>
                  </a:lnTo>
                  <a:lnTo>
                    <a:pt x="8130883" y="639051"/>
                  </a:lnTo>
                  <a:lnTo>
                    <a:pt x="8170799" y="652907"/>
                  </a:lnTo>
                  <a:lnTo>
                    <a:pt x="8183727" y="676757"/>
                  </a:lnTo>
                  <a:lnTo>
                    <a:pt x="8183727" y="636701"/>
                  </a:lnTo>
                  <a:lnTo>
                    <a:pt x="8144230" y="621855"/>
                  </a:lnTo>
                  <a:lnTo>
                    <a:pt x="8134845" y="621271"/>
                  </a:lnTo>
                  <a:lnTo>
                    <a:pt x="8110093" y="621855"/>
                  </a:lnTo>
                  <a:lnTo>
                    <a:pt x="8107032" y="621855"/>
                  </a:lnTo>
                  <a:lnTo>
                    <a:pt x="8064678" y="636270"/>
                  </a:lnTo>
                  <a:lnTo>
                    <a:pt x="8037931" y="664311"/>
                  </a:lnTo>
                  <a:lnTo>
                    <a:pt x="8033156" y="678561"/>
                  </a:lnTo>
                  <a:lnTo>
                    <a:pt x="8033156" y="702691"/>
                  </a:lnTo>
                  <a:lnTo>
                    <a:pt x="8057464" y="740803"/>
                  </a:lnTo>
                  <a:lnTo>
                    <a:pt x="8096453" y="756246"/>
                  </a:lnTo>
                  <a:lnTo>
                    <a:pt x="8104568" y="756881"/>
                  </a:lnTo>
                  <a:lnTo>
                    <a:pt x="8120139" y="756881"/>
                  </a:lnTo>
                  <a:lnTo>
                    <a:pt x="8136572" y="756246"/>
                  </a:lnTo>
                  <a:lnTo>
                    <a:pt x="8135429" y="756246"/>
                  </a:lnTo>
                  <a:lnTo>
                    <a:pt x="8144459" y="755129"/>
                  </a:lnTo>
                  <a:lnTo>
                    <a:pt x="8182610" y="738187"/>
                  </a:lnTo>
                  <a:lnTo>
                    <a:pt x="8205546" y="707009"/>
                  </a:lnTo>
                  <a:lnTo>
                    <a:pt x="8207464" y="678561"/>
                  </a:lnTo>
                  <a:lnTo>
                    <a:pt x="8207553" y="674217"/>
                  </a:lnTo>
                  <a:close/>
                </a:path>
                <a:path w="11230610" h="972184">
                  <a:moveTo>
                    <a:pt x="8228901" y="955090"/>
                  </a:moveTo>
                  <a:lnTo>
                    <a:pt x="8228520" y="950925"/>
                  </a:lnTo>
                  <a:lnTo>
                    <a:pt x="8226158" y="937628"/>
                  </a:lnTo>
                  <a:lnTo>
                    <a:pt x="8226120" y="937425"/>
                  </a:lnTo>
                  <a:lnTo>
                    <a:pt x="8226031" y="936904"/>
                  </a:lnTo>
                  <a:lnTo>
                    <a:pt x="8225701" y="935050"/>
                  </a:lnTo>
                  <a:lnTo>
                    <a:pt x="8225117" y="931976"/>
                  </a:lnTo>
                  <a:lnTo>
                    <a:pt x="8222843" y="929703"/>
                  </a:lnTo>
                  <a:lnTo>
                    <a:pt x="8213318" y="931583"/>
                  </a:lnTo>
                  <a:lnTo>
                    <a:pt x="8208696" y="932332"/>
                  </a:lnTo>
                  <a:lnTo>
                    <a:pt x="8170151" y="936053"/>
                  </a:lnTo>
                  <a:lnTo>
                    <a:pt x="8128114" y="937628"/>
                  </a:lnTo>
                  <a:lnTo>
                    <a:pt x="8076552" y="937628"/>
                  </a:lnTo>
                  <a:lnTo>
                    <a:pt x="8068818" y="937425"/>
                  </a:lnTo>
                  <a:lnTo>
                    <a:pt x="8069453" y="937425"/>
                  </a:lnTo>
                  <a:lnTo>
                    <a:pt x="8063827" y="937234"/>
                  </a:lnTo>
                  <a:lnTo>
                    <a:pt x="8064284" y="937234"/>
                  </a:lnTo>
                  <a:lnTo>
                    <a:pt x="8057985" y="936904"/>
                  </a:lnTo>
                  <a:lnTo>
                    <a:pt x="8053057" y="933488"/>
                  </a:lnTo>
                  <a:lnTo>
                    <a:pt x="8053121" y="888390"/>
                  </a:lnTo>
                  <a:lnTo>
                    <a:pt x="8053438" y="877773"/>
                  </a:lnTo>
                  <a:lnTo>
                    <a:pt x="8053705" y="871715"/>
                  </a:lnTo>
                  <a:lnTo>
                    <a:pt x="8053819" y="865657"/>
                  </a:lnTo>
                  <a:lnTo>
                    <a:pt x="8051927" y="865276"/>
                  </a:lnTo>
                  <a:lnTo>
                    <a:pt x="8051165" y="865276"/>
                  </a:lnTo>
                  <a:lnTo>
                    <a:pt x="8040929" y="864514"/>
                  </a:lnTo>
                  <a:lnTo>
                    <a:pt x="8029943" y="864133"/>
                  </a:lnTo>
                  <a:lnTo>
                    <a:pt x="8024254" y="864133"/>
                  </a:lnTo>
                  <a:lnTo>
                    <a:pt x="8024368" y="864514"/>
                  </a:lnTo>
                  <a:lnTo>
                    <a:pt x="8026527" y="871715"/>
                  </a:lnTo>
                  <a:lnTo>
                    <a:pt x="8029181" y="888390"/>
                  </a:lnTo>
                  <a:lnTo>
                    <a:pt x="8029295" y="929703"/>
                  </a:lnTo>
                  <a:lnTo>
                    <a:pt x="8029410" y="935050"/>
                  </a:lnTo>
                  <a:lnTo>
                    <a:pt x="8029473" y="937628"/>
                  </a:lnTo>
                  <a:lnTo>
                    <a:pt x="8029600" y="943394"/>
                  </a:lnTo>
                  <a:lnTo>
                    <a:pt x="8032547" y="952957"/>
                  </a:lnTo>
                  <a:lnTo>
                    <a:pt x="8040535" y="956475"/>
                  </a:lnTo>
                  <a:lnTo>
                    <a:pt x="8052435" y="956868"/>
                  </a:lnTo>
                  <a:lnTo>
                    <a:pt x="8100200" y="956868"/>
                  </a:lnTo>
                  <a:lnTo>
                    <a:pt x="8124076" y="956475"/>
                  </a:lnTo>
                  <a:lnTo>
                    <a:pt x="8122412" y="956475"/>
                  </a:lnTo>
                  <a:lnTo>
                    <a:pt x="8191741" y="955090"/>
                  </a:lnTo>
                  <a:lnTo>
                    <a:pt x="8228901" y="955090"/>
                  </a:lnTo>
                  <a:close/>
                </a:path>
                <a:path w="11230610" h="972184">
                  <a:moveTo>
                    <a:pt x="8279689" y="812596"/>
                  </a:moveTo>
                  <a:lnTo>
                    <a:pt x="8279612" y="811555"/>
                  </a:lnTo>
                  <a:lnTo>
                    <a:pt x="8279308" y="807288"/>
                  </a:lnTo>
                  <a:lnTo>
                    <a:pt x="8277987" y="797636"/>
                  </a:lnTo>
                  <a:lnTo>
                    <a:pt x="8277949" y="797369"/>
                  </a:lnTo>
                  <a:lnTo>
                    <a:pt x="8277834" y="796531"/>
                  </a:lnTo>
                  <a:lnTo>
                    <a:pt x="8277733" y="795807"/>
                  </a:lnTo>
                  <a:lnTo>
                    <a:pt x="8277644" y="795134"/>
                  </a:lnTo>
                  <a:lnTo>
                    <a:pt x="8277542" y="794385"/>
                  </a:lnTo>
                  <a:lnTo>
                    <a:pt x="8277441" y="793648"/>
                  </a:lnTo>
                  <a:lnTo>
                    <a:pt x="8277034" y="790613"/>
                  </a:lnTo>
                  <a:lnTo>
                    <a:pt x="8276653" y="788720"/>
                  </a:lnTo>
                  <a:lnTo>
                    <a:pt x="8274380" y="786447"/>
                  </a:lnTo>
                  <a:lnTo>
                    <a:pt x="8270583" y="787209"/>
                  </a:lnTo>
                  <a:lnTo>
                    <a:pt x="8264614" y="788327"/>
                  </a:lnTo>
                  <a:lnTo>
                    <a:pt x="8224075" y="792086"/>
                  </a:lnTo>
                  <a:lnTo>
                    <a:pt x="8177784" y="794385"/>
                  </a:lnTo>
                  <a:lnTo>
                    <a:pt x="8139671" y="795807"/>
                  </a:lnTo>
                  <a:lnTo>
                    <a:pt x="8140027" y="795807"/>
                  </a:lnTo>
                  <a:lnTo>
                    <a:pt x="8074279" y="797369"/>
                  </a:lnTo>
                  <a:lnTo>
                    <a:pt x="8056943" y="797369"/>
                  </a:lnTo>
                  <a:lnTo>
                    <a:pt x="8033080" y="797636"/>
                  </a:lnTo>
                  <a:lnTo>
                    <a:pt x="8021066" y="797636"/>
                  </a:lnTo>
                  <a:lnTo>
                    <a:pt x="8008785" y="797369"/>
                  </a:lnTo>
                  <a:lnTo>
                    <a:pt x="8009534" y="797369"/>
                  </a:lnTo>
                  <a:lnTo>
                    <a:pt x="7980172" y="796251"/>
                  </a:lnTo>
                  <a:lnTo>
                    <a:pt x="7980439" y="796251"/>
                  </a:lnTo>
                  <a:lnTo>
                    <a:pt x="7972145" y="795807"/>
                  </a:lnTo>
                  <a:lnTo>
                    <a:pt x="7965135" y="795134"/>
                  </a:lnTo>
                  <a:lnTo>
                    <a:pt x="7955750" y="793940"/>
                  </a:lnTo>
                  <a:lnTo>
                    <a:pt x="7955991" y="793940"/>
                  </a:lnTo>
                  <a:lnTo>
                    <a:pt x="7954531" y="793648"/>
                  </a:lnTo>
                  <a:lnTo>
                    <a:pt x="7953032" y="796251"/>
                  </a:lnTo>
                  <a:lnTo>
                    <a:pt x="7953121" y="796531"/>
                  </a:lnTo>
                  <a:lnTo>
                    <a:pt x="7953388" y="797064"/>
                  </a:lnTo>
                  <a:lnTo>
                    <a:pt x="7953464" y="797369"/>
                  </a:lnTo>
                  <a:lnTo>
                    <a:pt x="7953527" y="797636"/>
                  </a:lnTo>
                  <a:lnTo>
                    <a:pt x="7954912" y="803503"/>
                  </a:lnTo>
                  <a:lnTo>
                    <a:pt x="7957159" y="811784"/>
                  </a:lnTo>
                  <a:lnTo>
                    <a:pt x="7958747" y="816165"/>
                  </a:lnTo>
                  <a:lnTo>
                    <a:pt x="7959458" y="818286"/>
                  </a:lnTo>
                  <a:lnTo>
                    <a:pt x="7962481" y="820559"/>
                  </a:lnTo>
                  <a:lnTo>
                    <a:pt x="7966659" y="820178"/>
                  </a:lnTo>
                  <a:lnTo>
                    <a:pt x="7976082" y="819061"/>
                  </a:lnTo>
                  <a:lnTo>
                    <a:pt x="7984579" y="818286"/>
                  </a:lnTo>
                  <a:lnTo>
                    <a:pt x="7984998" y="818286"/>
                  </a:lnTo>
                  <a:lnTo>
                    <a:pt x="7993939" y="817753"/>
                  </a:lnTo>
                  <a:lnTo>
                    <a:pt x="8027606" y="816165"/>
                  </a:lnTo>
                  <a:lnTo>
                    <a:pt x="8074660" y="814489"/>
                  </a:lnTo>
                  <a:lnTo>
                    <a:pt x="8074761" y="816165"/>
                  </a:lnTo>
                  <a:lnTo>
                    <a:pt x="8074876" y="818286"/>
                  </a:lnTo>
                  <a:lnTo>
                    <a:pt x="8074990" y="820178"/>
                  </a:lnTo>
                  <a:lnTo>
                    <a:pt x="8075092" y="821944"/>
                  </a:lnTo>
                  <a:lnTo>
                    <a:pt x="8075295" y="827214"/>
                  </a:lnTo>
                  <a:lnTo>
                    <a:pt x="8075231" y="841209"/>
                  </a:lnTo>
                  <a:lnTo>
                    <a:pt x="8075104" y="849617"/>
                  </a:lnTo>
                  <a:lnTo>
                    <a:pt x="8074965" y="855230"/>
                  </a:lnTo>
                  <a:lnTo>
                    <a:pt x="8074876" y="857186"/>
                  </a:lnTo>
                  <a:lnTo>
                    <a:pt x="8074723" y="860552"/>
                  </a:lnTo>
                  <a:lnTo>
                    <a:pt x="8073530" y="880808"/>
                  </a:lnTo>
                  <a:lnTo>
                    <a:pt x="8072475" y="889152"/>
                  </a:lnTo>
                  <a:lnTo>
                    <a:pt x="8072387" y="891806"/>
                  </a:lnTo>
                  <a:lnTo>
                    <a:pt x="8073898" y="891806"/>
                  </a:lnTo>
                  <a:lnTo>
                    <a:pt x="8095882" y="890282"/>
                  </a:lnTo>
                  <a:lnTo>
                    <a:pt x="8095958" y="889533"/>
                  </a:lnTo>
                  <a:lnTo>
                    <a:pt x="8096085" y="888390"/>
                  </a:lnTo>
                  <a:lnTo>
                    <a:pt x="8097025" y="879678"/>
                  </a:lnTo>
                  <a:lnTo>
                    <a:pt x="8097901" y="870419"/>
                  </a:lnTo>
                  <a:lnTo>
                    <a:pt x="8098002" y="869061"/>
                  </a:lnTo>
                  <a:lnTo>
                    <a:pt x="8098396" y="863942"/>
                  </a:lnTo>
                  <a:lnTo>
                    <a:pt x="8098676" y="857186"/>
                  </a:lnTo>
                  <a:lnTo>
                    <a:pt x="8098714" y="855230"/>
                  </a:lnTo>
                  <a:lnTo>
                    <a:pt x="8099133" y="836968"/>
                  </a:lnTo>
                  <a:lnTo>
                    <a:pt x="8099247" y="830122"/>
                  </a:lnTo>
                  <a:lnTo>
                    <a:pt x="8099285" y="814489"/>
                  </a:lnTo>
                  <a:lnTo>
                    <a:pt x="8099298" y="813727"/>
                  </a:lnTo>
                  <a:lnTo>
                    <a:pt x="8163725" y="812215"/>
                  </a:lnTo>
                  <a:lnTo>
                    <a:pt x="8163725" y="890663"/>
                  </a:lnTo>
                  <a:lnTo>
                    <a:pt x="8165236" y="890663"/>
                  </a:lnTo>
                  <a:lnTo>
                    <a:pt x="8183804" y="889533"/>
                  </a:lnTo>
                  <a:lnTo>
                    <a:pt x="8187588" y="889152"/>
                  </a:lnTo>
                  <a:lnTo>
                    <a:pt x="8187588" y="812215"/>
                  </a:lnTo>
                  <a:lnTo>
                    <a:pt x="8187588" y="811784"/>
                  </a:lnTo>
                  <a:lnTo>
                    <a:pt x="8201139" y="811784"/>
                  </a:lnTo>
                  <a:lnTo>
                    <a:pt x="8215185" y="811555"/>
                  </a:lnTo>
                  <a:lnTo>
                    <a:pt x="8259343" y="811555"/>
                  </a:lnTo>
                  <a:lnTo>
                    <a:pt x="8265007" y="811784"/>
                  </a:lnTo>
                  <a:lnTo>
                    <a:pt x="8272107" y="812215"/>
                  </a:lnTo>
                  <a:lnTo>
                    <a:pt x="8279689" y="812596"/>
                  </a:lnTo>
                  <a:close/>
                </a:path>
                <a:path w="11230610" h="972184">
                  <a:moveTo>
                    <a:pt x="8597062" y="886498"/>
                  </a:moveTo>
                  <a:lnTo>
                    <a:pt x="8469732" y="886498"/>
                  </a:lnTo>
                  <a:lnTo>
                    <a:pt x="8479803" y="875538"/>
                  </a:lnTo>
                  <a:lnTo>
                    <a:pt x="8486407" y="868426"/>
                  </a:lnTo>
                  <a:lnTo>
                    <a:pt x="8492426" y="862063"/>
                  </a:lnTo>
                  <a:lnTo>
                    <a:pt x="8509102" y="844702"/>
                  </a:lnTo>
                  <a:lnTo>
                    <a:pt x="8514537" y="838962"/>
                  </a:lnTo>
                  <a:lnTo>
                    <a:pt x="8546313" y="804202"/>
                  </a:lnTo>
                  <a:lnTo>
                    <a:pt x="8575840" y="762762"/>
                  </a:lnTo>
                  <a:lnTo>
                    <a:pt x="8591131" y="725957"/>
                  </a:lnTo>
                  <a:lnTo>
                    <a:pt x="8591347" y="712546"/>
                  </a:lnTo>
                  <a:lnTo>
                    <a:pt x="8591309" y="706107"/>
                  </a:lnTo>
                  <a:lnTo>
                    <a:pt x="8573300" y="659485"/>
                  </a:lnTo>
                  <a:lnTo>
                    <a:pt x="8538794" y="638911"/>
                  </a:lnTo>
                  <a:lnTo>
                    <a:pt x="8535949" y="638911"/>
                  </a:lnTo>
                  <a:lnTo>
                    <a:pt x="8518614" y="638644"/>
                  </a:lnTo>
                  <a:lnTo>
                    <a:pt x="8479574" y="645756"/>
                  </a:lnTo>
                  <a:lnTo>
                    <a:pt x="8446351" y="674052"/>
                  </a:lnTo>
                  <a:lnTo>
                    <a:pt x="8435238" y="705345"/>
                  </a:lnTo>
                  <a:lnTo>
                    <a:pt x="8437893" y="705345"/>
                  </a:lnTo>
                  <a:lnTo>
                    <a:pt x="8457222" y="708761"/>
                  </a:lnTo>
                  <a:lnTo>
                    <a:pt x="8459495" y="708761"/>
                  </a:lnTo>
                  <a:lnTo>
                    <a:pt x="8459876" y="706107"/>
                  </a:lnTo>
                  <a:lnTo>
                    <a:pt x="8463597" y="693204"/>
                  </a:lnTo>
                  <a:lnTo>
                    <a:pt x="8494179" y="661339"/>
                  </a:lnTo>
                  <a:lnTo>
                    <a:pt x="8514448" y="659485"/>
                  </a:lnTo>
                  <a:lnTo>
                    <a:pt x="8529625" y="659485"/>
                  </a:lnTo>
                  <a:lnTo>
                    <a:pt x="8560943" y="683983"/>
                  </a:lnTo>
                  <a:lnTo>
                    <a:pt x="8566429" y="702691"/>
                  </a:lnTo>
                  <a:lnTo>
                    <a:pt x="8566544" y="706107"/>
                  </a:lnTo>
                  <a:lnTo>
                    <a:pt x="8566620" y="708761"/>
                  </a:lnTo>
                  <a:lnTo>
                    <a:pt x="8566734" y="726909"/>
                  </a:lnTo>
                  <a:lnTo>
                    <a:pt x="8565261" y="736498"/>
                  </a:lnTo>
                  <a:lnTo>
                    <a:pt x="8543696" y="771944"/>
                  </a:lnTo>
                  <a:lnTo>
                    <a:pt x="8512175" y="809942"/>
                  </a:lnTo>
                  <a:lnTo>
                    <a:pt x="8503387" y="820039"/>
                  </a:lnTo>
                  <a:lnTo>
                    <a:pt x="8497329" y="826782"/>
                  </a:lnTo>
                  <a:lnTo>
                    <a:pt x="8491156" y="833208"/>
                  </a:lnTo>
                  <a:lnTo>
                    <a:pt x="8467153" y="857224"/>
                  </a:lnTo>
                  <a:lnTo>
                    <a:pt x="8443201" y="880808"/>
                  </a:lnTo>
                  <a:lnTo>
                    <a:pt x="8437893" y="886498"/>
                  </a:lnTo>
                  <a:lnTo>
                    <a:pt x="8437893" y="907719"/>
                  </a:lnTo>
                  <a:lnTo>
                    <a:pt x="8440166" y="907719"/>
                  </a:lnTo>
                  <a:lnTo>
                    <a:pt x="8597062" y="907338"/>
                  </a:lnTo>
                  <a:lnTo>
                    <a:pt x="8597062" y="886498"/>
                  </a:lnTo>
                  <a:close/>
                </a:path>
                <a:path w="11230610" h="972184">
                  <a:moveTo>
                    <a:pt x="8805304" y="771283"/>
                  </a:moveTo>
                  <a:lnTo>
                    <a:pt x="8804986" y="731558"/>
                  </a:lnTo>
                  <a:lnTo>
                    <a:pt x="8796591" y="690841"/>
                  </a:lnTo>
                  <a:lnTo>
                    <a:pt x="8780678" y="665149"/>
                  </a:lnTo>
                  <a:lnTo>
                    <a:pt x="8780678" y="771283"/>
                  </a:lnTo>
                  <a:lnTo>
                    <a:pt x="8780678" y="780757"/>
                  </a:lnTo>
                  <a:lnTo>
                    <a:pt x="8778900" y="833602"/>
                  </a:lnTo>
                  <a:lnTo>
                    <a:pt x="8757780" y="880592"/>
                  </a:lnTo>
                  <a:lnTo>
                    <a:pt x="8721941" y="892175"/>
                  </a:lnTo>
                  <a:lnTo>
                    <a:pt x="8704186" y="891755"/>
                  </a:lnTo>
                  <a:lnTo>
                    <a:pt x="8669185" y="847940"/>
                  </a:lnTo>
                  <a:lnTo>
                    <a:pt x="8663191" y="780757"/>
                  </a:lnTo>
                  <a:lnTo>
                    <a:pt x="8663191" y="771283"/>
                  </a:lnTo>
                  <a:lnTo>
                    <a:pt x="8664969" y="716876"/>
                  </a:lnTo>
                  <a:lnTo>
                    <a:pt x="8686101" y="670763"/>
                  </a:lnTo>
                  <a:lnTo>
                    <a:pt x="8721941" y="659485"/>
                  </a:lnTo>
                  <a:lnTo>
                    <a:pt x="8739683" y="659904"/>
                  </a:lnTo>
                  <a:lnTo>
                    <a:pt x="8774684" y="702564"/>
                  </a:lnTo>
                  <a:lnTo>
                    <a:pt x="8780678" y="771283"/>
                  </a:lnTo>
                  <a:lnTo>
                    <a:pt x="8780678" y="665149"/>
                  </a:lnTo>
                  <a:lnTo>
                    <a:pt x="8746579" y="639152"/>
                  </a:lnTo>
                  <a:lnTo>
                    <a:pt x="8721941" y="638644"/>
                  </a:lnTo>
                  <a:lnTo>
                    <a:pt x="8697290" y="639152"/>
                  </a:lnTo>
                  <a:lnTo>
                    <a:pt x="8659216" y="671055"/>
                  </a:lnTo>
                  <a:lnTo>
                    <a:pt x="8641143" y="707885"/>
                  </a:lnTo>
                  <a:lnTo>
                    <a:pt x="8638845" y="737133"/>
                  </a:lnTo>
                  <a:lnTo>
                    <a:pt x="8638565" y="771283"/>
                  </a:lnTo>
                  <a:lnTo>
                    <a:pt x="8638565" y="780757"/>
                  </a:lnTo>
                  <a:lnTo>
                    <a:pt x="8638883" y="820267"/>
                  </a:lnTo>
                  <a:lnTo>
                    <a:pt x="8647278" y="860920"/>
                  </a:lnTo>
                  <a:lnTo>
                    <a:pt x="8671814" y="899655"/>
                  </a:lnTo>
                  <a:lnTo>
                    <a:pt x="8721941" y="913396"/>
                  </a:lnTo>
                  <a:lnTo>
                    <a:pt x="8746579" y="912888"/>
                  </a:lnTo>
                  <a:lnTo>
                    <a:pt x="8784653" y="880808"/>
                  </a:lnTo>
                  <a:lnTo>
                    <a:pt x="8802726" y="843864"/>
                  </a:lnTo>
                  <a:lnTo>
                    <a:pt x="8805037" y="813841"/>
                  </a:lnTo>
                  <a:lnTo>
                    <a:pt x="8805304" y="780757"/>
                  </a:lnTo>
                  <a:lnTo>
                    <a:pt x="8805304" y="771283"/>
                  </a:lnTo>
                  <a:close/>
                </a:path>
                <a:path w="11230610" h="972184">
                  <a:moveTo>
                    <a:pt x="8958605" y="711415"/>
                  </a:moveTo>
                  <a:lnTo>
                    <a:pt x="8952763" y="667334"/>
                  </a:lnTo>
                  <a:lnTo>
                    <a:pt x="8943835" y="655320"/>
                  </a:lnTo>
                  <a:lnTo>
                    <a:pt x="8938514" y="648843"/>
                  </a:lnTo>
                  <a:lnTo>
                    <a:pt x="8938514" y="711415"/>
                  </a:lnTo>
                  <a:lnTo>
                    <a:pt x="8938514" y="717473"/>
                  </a:lnTo>
                  <a:lnTo>
                    <a:pt x="8938374" y="734339"/>
                  </a:lnTo>
                  <a:lnTo>
                    <a:pt x="8919451" y="771855"/>
                  </a:lnTo>
                  <a:lnTo>
                    <a:pt x="8901760" y="773557"/>
                  </a:lnTo>
                  <a:lnTo>
                    <a:pt x="8890876" y="773353"/>
                  </a:lnTo>
                  <a:lnTo>
                    <a:pt x="8865133" y="734339"/>
                  </a:lnTo>
                  <a:lnTo>
                    <a:pt x="8864994" y="717473"/>
                  </a:lnTo>
                  <a:lnTo>
                    <a:pt x="8864994" y="711415"/>
                  </a:lnTo>
                  <a:lnTo>
                    <a:pt x="8874087" y="668959"/>
                  </a:lnTo>
                  <a:lnTo>
                    <a:pt x="8901760" y="655320"/>
                  </a:lnTo>
                  <a:lnTo>
                    <a:pt x="8912847" y="655535"/>
                  </a:lnTo>
                  <a:lnTo>
                    <a:pt x="8938374" y="694550"/>
                  </a:lnTo>
                  <a:lnTo>
                    <a:pt x="8938514" y="711415"/>
                  </a:lnTo>
                  <a:lnTo>
                    <a:pt x="8938514" y="648843"/>
                  </a:lnTo>
                  <a:lnTo>
                    <a:pt x="8936317" y="646163"/>
                  </a:lnTo>
                  <a:lnTo>
                    <a:pt x="8929014" y="640880"/>
                  </a:lnTo>
                  <a:lnTo>
                    <a:pt x="8918842" y="638924"/>
                  </a:lnTo>
                  <a:lnTo>
                    <a:pt x="8901760" y="638644"/>
                  </a:lnTo>
                  <a:lnTo>
                    <a:pt x="8884882" y="638924"/>
                  </a:lnTo>
                  <a:lnTo>
                    <a:pt x="8850820" y="667334"/>
                  </a:lnTo>
                  <a:lnTo>
                    <a:pt x="8844915" y="711415"/>
                  </a:lnTo>
                  <a:lnTo>
                    <a:pt x="8844915" y="717473"/>
                  </a:lnTo>
                  <a:lnTo>
                    <a:pt x="8850820" y="761542"/>
                  </a:lnTo>
                  <a:lnTo>
                    <a:pt x="8884882" y="789952"/>
                  </a:lnTo>
                  <a:lnTo>
                    <a:pt x="8901760" y="790232"/>
                  </a:lnTo>
                  <a:lnTo>
                    <a:pt x="8918842" y="789952"/>
                  </a:lnTo>
                  <a:lnTo>
                    <a:pt x="8929014" y="788009"/>
                  </a:lnTo>
                  <a:lnTo>
                    <a:pt x="8936317" y="782726"/>
                  </a:lnTo>
                  <a:lnTo>
                    <a:pt x="8943835" y="773557"/>
                  </a:lnTo>
                  <a:lnTo>
                    <a:pt x="8944775" y="772426"/>
                  </a:lnTo>
                  <a:lnTo>
                    <a:pt x="8952763" y="761542"/>
                  </a:lnTo>
                  <a:lnTo>
                    <a:pt x="8956878" y="752195"/>
                  </a:lnTo>
                  <a:lnTo>
                    <a:pt x="8956942" y="751586"/>
                  </a:lnTo>
                  <a:lnTo>
                    <a:pt x="8958389" y="739228"/>
                  </a:lnTo>
                  <a:lnTo>
                    <a:pt x="8958440" y="734339"/>
                  </a:lnTo>
                  <a:lnTo>
                    <a:pt x="8958605" y="717473"/>
                  </a:lnTo>
                  <a:lnTo>
                    <a:pt x="8958605" y="711415"/>
                  </a:lnTo>
                  <a:close/>
                </a:path>
                <a:path w="11230610" h="972184">
                  <a:moveTo>
                    <a:pt x="9072296" y="638644"/>
                  </a:moveTo>
                  <a:lnTo>
                    <a:pt x="9052966" y="638644"/>
                  </a:lnTo>
                  <a:lnTo>
                    <a:pt x="8894178" y="911504"/>
                  </a:lnTo>
                  <a:lnTo>
                    <a:pt x="8913127" y="911504"/>
                  </a:lnTo>
                  <a:lnTo>
                    <a:pt x="9072296" y="638644"/>
                  </a:lnTo>
                  <a:close/>
                </a:path>
                <a:path w="11230610" h="972184">
                  <a:moveTo>
                    <a:pt x="9121559" y="832675"/>
                  </a:moveTo>
                  <a:lnTo>
                    <a:pt x="9115730" y="788606"/>
                  </a:lnTo>
                  <a:lnTo>
                    <a:pt x="9106789" y="776592"/>
                  </a:lnTo>
                  <a:lnTo>
                    <a:pt x="9101480" y="770128"/>
                  </a:lnTo>
                  <a:lnTo>
                    <a:pt x="9101480" y="832675"/>
                  </a:lnTo>
                  <a:lnTo>
                    <a:pt x="9101480" y="838746"/>
                  </a:lnTo>
                  <a:lnTo>
                    <a:pt x="9101341" y="855611"/>
                  </a:lnTo>
                  <a:lnTo>
                    <a:pt x="9082405" y="893127"/>
                  </a:lnTo>
                  <a:lnTo>
                    <a:pt x="9064714" y="894829"/>
                  </a:lnTo>
                  <a:lnTo>
                    <a:pt x="9053843" y="894626"/>
                  </a:lnTo>
                  <a:lnTo>
                    <a:pt x="9029090" y="865657"/>
                  </a:lnTo>
                  <a:lnTo>
                    <a:pt x="9027960" y="838746"/>
                  </a:lnTo>
                  <a:lnTo>
                    <a:pt x="9027960" y="832675"/>
                  </a:lnTo>
                  <a:lnTo>
                    <a:pt x="9037053" y="790232"/>
                  </a:lnTo>
                  <a:lnTo>
                    <a:pt x="9064714" y="776592"/>
                  </a:lnTo>
                  <a:lnTo>
                    <a:pt x="9075814" y="776808"/>
                  </a:lnTo>
                  <a:lnTo>
                    <a:pt x="9101341" y="815822"/>
                  </a:lnTo>
                  <a:lnTo>
                    <a:pt x="9101480" y="832675"/>
                  </a:lnTo>
                  <a:lnTo>
                    <a:pt x="9101480" y="770128"/>
                  </a:lnTo>
                  <a:lnTo>
                    <a:pt x="9099271" y="767435"/>
                  </a:lnTo>
                  <a:lnTo>
                    <a:pt x="9091981" y="762139"/>
                  </a:lnTo>
                  <a:lnTo>
                    <a:pt x="9081795" y="760196"/>
                  </a:lnTo>
                  <a:lnTo>
                    <a:pt x="9064714" y="759917"/>
                  </a:lnTo>
                  <a:lnTo>
                    <a:pt x="9047848" y="760196"/>
                  </a:lnTo>
                  <a:lnTo>
                    <a:pt x="9013787" y="788606"/>
                  </a:lnTo>
                  <a:lnTo>
                    <a:pt x="9007869" y="832675"/>
                  </a:lnTo>
                  <a:lnTo>
                    <a:pt x="9007869" y="838746"/>
                  </a:lnTo>
                  <a:lnTo>
                    <a:pt x="9013787" y="882815"/>
                  </a:lnTo>
                  <a:lnTo>
                    <a:pt x="9047848" y="911225"/>
                  </a:lnTo>
                  <a:lnTo>
                    <a:pt x="9064714" y="911504"/>
                  </a:lnTo>
                  <a:lnTo>
                    <a:pt x="9081795" y="911225"/>
                  </a:lnTo>
                  <a:lnTo>
                    <a:pt x="9091981" y="909281"/>
                  </a:lnTo>
                  <a:lnTo>
                    <a:pt x="9099271" y="903998"/>
                  </a:lnTo>
                  <a:lnTo>
                    <a:pt x="9106789" y="894829"/>
                  </a:lnTo>
                  <a:lnTo>
                    <a:pt x="9107729" y="893699"/>
                  </a:lnTo>
                  <a:lnTo>
                    <a:pt x="9121394" y="855611"/>
                  </a:lnTo>
                  <a:lnTo>
                    <a:pt x="9121559" y="838746"/>
                  </a:lnTo>
                  <a:lnTo>
                    <a:pt x="9121559" y="832675"/>
                  </a:lnTo>
                  <a:close/>
                </a:path>
                <a:path w="11230610" h="972184">
                  <a:moveTo>
                    <a:pt x="9216111" y="901649"/>
                  </a:moveTo>
                  <a:lnTo>
                    <a:pt x="9212326" y="887628"/>
                  </a:lnTo>
                  <a:lnTo>
                    <a:pt x="9208160" y="881951"/>
                  </a:lnTo>
                  <a:lnTo>
                    <a:pt x="9207017" y="880427"/>
                  </a:lnTo>
                  <a:lnTo>
                    <a:pt x="9203982" y="881189"/>
                  </a:lnTo>
                  <a:lnTo>
                    <a:pt x="9203233" y="881570"/>
                  </a:lnTo>
                  <a:lnTo>
                    <a:pt x="9202852" y="881570"/>
                  </a:lnTo>
                  <a:lnTo>
                    <a:pt x="9180487" y="887247"/>
                  </a:lnTo>
                  <a:lnTo>
                    <a:pt x="9178214" y="887628"/>
                  </a:lnTo>
                  <a:lnTo>
                    <a:pt x="9178214" y="891044"/>
                  </a:lnTo>
                  <a:lnTo>
                    <a:pt x="9179357" y="892175"/>
                  </a:lnTo>
                  <a:lnTo>
                    <a:pt x="9184284" y="897864"/>
                  </a:lnTo>
                  <a:lnTo>
                    <a:pt x="9189212" y="914539"/>
                  </a:lnTo>
                  <a:lnTo>
                    <a:pt x="9189085" y="933754"/>
                  </a:lnTo>
                  <a:lnTo>
                    <a:pt x="9179357" y="953947"/>
                  </a:lnTo>
                  <a:lnTo>
                    <a:pt x="9169883" y="959256"/>
                  </a:lnTo>
                  <a:lnTo>
                    <a:pt x="9167609" y="960399"/>
                  </a:lnTo>
                  <a:lnTo>
                    <a:pt x="9169121" y="961910"/>
                  </a:lnTo>
                  <a:lnTo>
                    <a:pt x="9177083" y="969492"/>
                  </a:lnTo>
                  <a:lnTo>
                    <a:pt x="9178214" y="970622"/>
                  </a:lnTo>
                  <a:lnTo>
                    <a:pt x="9179738" y="970241"/>
                  </a:lnTo>
                  <a:lnTo>
                    <a:pt x="9212034" y="933754"/>
                  </a:lnTo>
                  <a:lnTo>
                    <a:pt x="9216034" y="914539"/>
                  </a:lnTo>
                  <a:lnTo>
                    <a:pt x="9216111" y="901649"/>
                  </a:lnTo>
                  <a:close/>
                </a:path>
                <a:path w="11230610" h="972184">
                  <a:moveTo>
                    <a:pt x="9565272" y="725576"/>
                  </a:moveTo>
                  <a:lnTo>
                    <a:pt x="9547212" y="686574"/>
                  </a:lnTo>
                  <a:lnTo>
                    <a:pt x="9541065" y="679843"/>
                  </a:lnTo>
                  <a:lnTo>
                    <a:pt x="9541065" y="729957"/>
                  </a:lnTo>
                  <a:lnTo>
                    <a:pt x="9541065" y="751649"/>
                  </a:lnTo>
                  <a:lnTo>
                    <a:pt x="9519272" y="789508"/>
                  </a:lnTo>
                  <a:lnTo>
                    <a:pt x="9480944" y="802741"/>
                  </a:lnTo>
                  <a:lnTo>
                    <a:pt x="9470174" y="802741"/>
                  </a:lnTo>
                  <a:lnTo>
                    <a:pt x="9464548" y="802182"/>
                  </a:lnTo>
                  <a:lnTo>
                    <a:pt x="9464815" y="802182"/>
                  </a:lnTo>
                  <a:lnTo>
                    <a:pt x="9458985" y="800239"/>
                  </a:lnTo>
                  <a:lnTo>
                    <a:pt x="9428074" y="776211"/>
                  </a:lnTo>
                  <a:lnTo>
                    <a:pt x="9419679" y="755167"/>
                  </a:lnTo>
                  <a:lnTo>
                    <a:pt x="9419679" y="733272"/>
                  </a:lnTo>
                  <a:lnTo>
                    <a:pt x="9436938" y="698855"/>
                  </a:lnTo>
                  <a:lnTo>
                    <a:pt x="9471076" y="681824"/>
                  </a:lnTo>
                  <a:lnTo>
                    <a:pt x="9490799" y="681139"/>
                  </a:lnTo>
                  <a:lnTo>
                    <a:pt x="9497238" y="681685"/>
                  </a:lnTo>
                  <a:lnTo>
                    <a:pt x="9533052" y="708380"/>
                  </a:lnTo>
                  <a:lnTo>
                    <a:pt x="9541065" y="729957"/>
                  </a:lnTo>
                  <a:lnTo>
                    <a:pt x="9541065" y="679843"/>
                  </a:lnTo>
                  <a:lnTo>
                    <a:pt x="9534817" y="675640"/>
                  </a:lnTo>
                  <a:lnTo>
                    <a:pt x="9523578" y="670102"/>
                  </a:lnTo>
                  <a:lnTo>
                    <a:pt x="9512148" y="664857"/>
                  </a:lnTo>
                  <a:lnTo>
                    <a:pt x="9503639" y="662165"/>
                  </a:lnTo>
                  <a:lnTo>
                    <a:pt x="9502953" y="662165"/>
                  </a:lnTo>
                  <a:lnTo>
                    <a:pt x="9494825" y="661466"/>
                  </a:lnTo>
                  <a:lnTo>
                    <a:pt x="9449575" y="666851"/>
                  </a:lnTo>
                  <a:lnTo>
                    <a:pt x="9413989" y="691997"/>
                  </a:lnTo>
                  <a:lnTo>
                    <a:pt x="9395955" y="729957"/>
                  </a:lnTo>
                  <a:lnTo>
                    <a:pt x="9395854" y="758469"/>
                  </a:lnTo>
                  <a:lnTo>
                    <a:pt x="9397111" y="767575"/>
                  </a:lnTo>
                  <a:lnTo>
                    <a:pt x="9419755" y="803948"/>
                  </a:lnTo>
                  <a:lnTo>
                    <a:pt x="9457919" y="823442"/>
                  </a:lnTo>
                  <a:lnTo>
                    <a:pt x="9466288" y="824344"/>
                  </a:lnTo>
                  <a:lnTo>
                    <a:pt x="9480563" y="824344"/>
                  </a:lnTo>
                  <a:lnTo>
                    <a:pt x="9523387" y="812596"/>
                  </a:lnTo>
                  <a:lnTo>
                    <a:pt x="9538970" y="802741"/>
                  </a:lnTo>
                  <a:lnTo>
                    <a:pt x="9541713" y="800658"/>
                  </a:lnTo>
                  <a:lnTo>
                    <a:pt x="9564027" y="763854"/>
                  </a:lnTo>
                  <a:lnTo>
                    <a:pt x="9565234" y="755167"/>
                  </a:lnTo>
                  <a:lnTo>
                    <a:pt x="9565272" y="725576"/>
                  </a:lnTo>
                  <a:close/>
                </a:path>
                <a:path w="11230610" h="972184">
                  <a:moveTo>
                    <a:pt x="9653372" y="620458"/>
                  </a:moveTo>
                  <a:lnTo>
                    <a:pt x="9650717" y="620458"/>
                  </a:lnTo>
                  <a:lnTo>
                    <a:pt x="9629115" y="619696"/>
                  </a:lnTo>
                  <a:lnTo>
                    <a:pt x="9625330" y="619696"/>
                  </a:lnTo>
                  <a:lnTo>
                    <a:pt x="9623438" y="621588"/>
                  </a:lnTo>
                  <a:lnTo>
                    <a:pt x="9624187" y="623493"/>
                  </a:lnTo>
                  <a:lnTo>
                    <a:pt x="9626092" y="627278"/>
                  </a:lnTo>
                  <a:lnTo>
                    <a:pt x="9627578" y="646938"/>
                  </a:lnTo>
                  <a:lnTo>
                    <a:pt x="9627857" y="652170"/>
                  </a:lnTo>
                  <a:lnTo>
                    <a:pt x="9627984" y="941819"/>
                  </a:lnTo>
                  <a:lnTo>
                    <a:pt x="9629496" y="941819"/>
                  </a:lnTo>
                  <a:lnTo>
                    <a:pt x="9648825" y="940689"/>
                  </a:lnTo>
                  <a:lnTo>
                    <a:pt x="9650717" y="940308"/>
                  </a:lnTo>
                  <a:lnTo>
                    <a:pt x="9651860" y="938034"/>
                  </a:lnTo>
                  <a:lnTo>
                    <a:pt x="9651975" y="652170"/>
                  </a:lnTo>
                  <a:lnTo>
                    <a:pt x="9652063" y="646938"/>
                  </a:lnTo>
                  <a:lnTo>
                    <a:pt x="9652241" y="637514"/>
                  </a:lnTo>
                  <a:lnTo>
                    <a:pt x="9653372" y="623493"/>
                  </a:lnTo>
                  <a:lnTo>
                    <a:pt x="9653372" y="620458"/>
                  </a:lnTo>
                  <a:close/>
                </a:path>
                <a:path w="11230610" h="972184">
                  <a:moveTo>
                    <a:pt x="9888906" y="823201"/>
                  </a:moveTo>
                  <a:lnTo>
                    <a:pt x="9887013" y="817905"/>
                  </a:lnTo>
                  <a:lnTo>
                    <a:pt x="9885489" y="816762"/>
                  </a:lnTo>
                  <a:lnTo>
                    <a:pt x="9881705" y="812215"/>
                  </a:lnTo>
                  <a:lnTo>
                    <a:pt x="9842932" y="775766"/>
                  </a:lnTo>
                  <a:lnTo>
                    <a:pt x="9808566" y="745515"/>
                  </a:lnTo>
                  <a:lnTo>
                    <a:pt x="9812998" y="734758"/>
                  </a:lnTo>
                  <a:lnTo>
                    <a:pt x="9822980" y="696277"/>
                  </a:lnTo>
                  <a:lnTo>
                    <a:pt x="9824021" y="684504"/>
                  </a:lnTo>
                  <a:lnTo>
                    <a:pt x="9824098" y="683361"/>
                  </a:lnTo>
                  <a:lnTo>
                    <a:pt x="9830918" y="682993"/>
                  </a:lnTo>
                  <a:lnTo>
                    <a:pt x="9843427" y="682612"/>
                  </a:lnTo>
                  <a:lnTo>
                    <a:pt x="9868814" y="682612"/>
                  </a:lnTo>
                  <a:lnTo>
                    <a:pt x="9876015" y="682993"/>
                  </a:lnTo>
                  <a:lnTo>
                    <a:pt x="9881324" y="682993"/>
                  </a:lnTo>
                  <a:lnTo>
                    <a:pt x="9881260" y="682612"/>
                  </a:lnTo>
                  <a:lnTo>
                    <a:pt x="9880562" y="678815"/>
                  </a:lnTo>
                  <a:lnTo>
                    <a:pt x="9879813" y="672376"/>
                  </a:lnTo>
                  <a:lnTo>
                    <a:pt x="9879432" y="669721"/>
                  </a:lnTo>
                  <a:lnTo>
                    <a:pt x="9878898" y="667067"/>
                  </a:lnTo>
                  <a:lnTo>
                    <a:pt x="9878809" y="666597"/>
                  </a:lnTo>
                  <a:lnTo>
                    <a:pt x="9878708" y="666127"/>
                  </a:lnTo>
                  <a:lnTo>
                    <a:pt x="9878670" y="665937"/>
                  </a:lnTo>
                  <a:lnTo>
                    <a:pt x="9878555" y="665365"/>
                  </a:lnTo>
                  <a:lnTo>
                    <a:pt x="9878289" y="664044"/>
                  </a:lnTo>
                  <a:lnTo>
                    <a:pt x="9877908" y="661720"/>
                  </a:lnTo>
                  <a:lnTo>
                    <a:pt x="9877539" y="659866"/>
                  </a:lnTo>
                  <a:lnTo>
                    <a:pt x="9874504" y="658736"/>
                  </a:lnTo>
                  <a:lnTo>
                    <a:pt x="9873361" y="659117"/>
                  </a:lnTo>
                  <a:lnTo>
                    <a:pt x="9863328" y="660679"/>
                  </a:lnTo>
                  <a:lnTo>
                    <a:pt x="9815817" y="665365"/>
                  </a:lnTo>
                  <a:lnTo>
                    <a:pt x="9773310" y="667067"/>
                  </a:lnTo>
                  <a:lnTo>
                    <a:pt x="9761944" y="667067"/>
                  </a:lnTo>
                  <a:lnTo>
                    <a:pt x="9744418" y="666597"/>
                  </a:lnTo>
                  <a:lnTo>
                    <a:pt x="9746793" y="666597"/>
                  </a:lnTo>
                  <a:lnTo>
                    <a:pt x="9738830" y="665937"/>
                  </a:lnTo>
                  <a:lnTo>
                    <a:pt x="9731629" y="665937"/>
                  </a:lnTo>
                  <a:lnTo>
                    <a:pt x="9731502" y="666127"/>
                  </a:lnTo>
                  <a:lnTo>
                    <a:pt x="9730118" y="668210"/>
                  </a:lnTo>
                  <a:lnTo>
                    <a:pt x="9730499" y="668959"/>
                  </a:lnTo>
                  <a:lnTo>
                    <a:pt x="9732010" y="675411"/>
                  </a:lnTo>
                  <a:lnTo>
                    <a:pt x="9733521" y="680339"/>
                  </a:lnTo>
                  <a:lnTo>
                    <a:pt x="9735045" y="684504"/>
                  </a:lnTo>
                  <a:lnTo>
                    <a:pt x="9735045" y="684885"/>
                  </a:lnTo>
                  <a:lnTo>
                    <a:pt x="9735414" y="685266"/>
                  </a:lnTo>
                  <a:lnTo>
                    <a:pt x="9736176" y="687158"/>
                  </a:lnTo>
                  <a:lnTo>
                    <a:pt x="9738449" y="689813"/>
                  </a:lnTo>
                  <a:lnTo>
                    <a:pt x="9772561" y="686396"/>
                  </a:lnTo>
                  <a:lnTo>
                    <a:pt x="9797567" y="684504"/>
                  </a:lnTo>
                  <a:lnTo>
                    <a:pt x="9797669" y="690841"/>
                  </a:lnTo>
                  <a:lnTo>
                    <a:pt x="9797707" y="693356"/>
                  </a:lnTo>
                  <a:lnTo>
                    <a:pt x="9797263" y="699897"/>
                  </a:lnTo>
                  <a:lnTo>
                    <a:pt x="9787052" y="738936"/>
                  </a:lnTo>
                  <a:lnTo>
                    <a:pt x="9766160" y="781761"/>
                  </a:lnTo>
                  <a:lnTo>
                    <a:pt x="9741116" y="814438"/>
                  </a:lnTo>
                  <a:lnTo>
                    <a:pt x="9713062" y="838746"/>
                  </a:lnTo>
                  <a:lnTo>
                    <a:pt x="9711169" y="840257"/>
                  </a:lnTo>
                  <a:lnTo>
                    <a:pt x="9712681" y="842911"/>
                  </a:lnTo>
                  <a:lnTo>
                    <a:pt x="9714573" y="844804"/>
                  </a:lnTo>
                  <a:lnTo>
                    <a:pt x="9720643" y="848982"/>
                  </a:lnTo>
                  <a:lnTo>
                    <a:pt x="9722536" y="850493"/>
                  </a:lnTo>
                  <a:lnTo>
                    <a:pt x="9725939" y="852385"/>
                  </a:lnTo>
                  <a:lnTo>
                    <a:pt x="9731629" y="850874"/>
                  </a:lnTo>
                  <a:lnTo>
                    <a:pt x="9734283" y="848982"/>
                  </a:lnTo>
                  <a:lnTo>
                    <a:pt x="9763785" y="820356"/>
                  </a:lnTo>
                  <a:lnTo>
                    <a:pt x="9790011" y="784174"/>
                  </a:lnTo>
                  <a:lnTo>
                    <a:pt x="9801746" y="761441"/>
                  </a:lnTo>
                  <a:lnTo>
                    <a:pt x="9808515" y="767791"/>
                  </a:lnTo>
                  <a:lnTo>
                    <a:pt x="9839046" y="800087"/>
                  </a:lnTo>
                  <a:lnTo>
                    <a:pt x="9864382" y="832231"/>
                  </a:lnTo>
                  <a:lnTo>
                    <a:pt x="9868065" y="838365"/>
                  </a:lnTo>
                  <a:lnTo>
                    <a:pt x="9869957" y="841019"/>
                  </a:lnTo>
                  <a:lnTo>
                    <a:pt x="9871850" y="839127"/>
                  </a:lnTo>
                  <a:lnTo>
                    <a:pt x="9876015" y="836472"/>
                  </a:lnTo>
                  <a:lnTo>
                    <a:pt x="9882886" y="829221"/>
                  </a:lnTo>
                  <a:lnTo>
                    <a:pt x="9886251" y="825487"/>
                  </a:lnTo>
                  <a:lnTo>
                    <a:pt x="9888906" y="823201"/>
                  </a:lnTo>
                  <a:close/>
                </a:path>
                <a:path w="11230610" h="972184">
                  <a:moveTo>
                    <a:pt x="9998050" y="620839"/>
                  </a:moveTo>
                  <a:lnTo>
                    <a:pt x="9996157" y="620077"/>
                  </a:lnTo>
                  <a:lnTo>
                    <a:pt x="9973793" y="619696"/>
                  </a:lnTo>
                  <a:lnTo>
                    <a:pt x="9972281" y="619696"/>
                  </a:lnTo>
                  <a:lnTo>
                    <a:pt x="9970376" y="621588"/>
                  </a:lnTo>
                  <a:lnTo>
                    <a:pt x="9971138" y="623493"/>
                  </a:lnTo>
                  <a:lnTo>
                    <a:pt x="9973031" y="627278"/>
                  </a:lnTo>
                  <a:lnTo>
                    <a:pt x="9973158" y="629932"/>
                  </a:lnTo>
                  <a:lnTo>
                    <a:pt x="9973234" y="631444"/>
                  </a:lnTo>
                  <a:lnTo>
                    <a:pt x="9973310" y="633349"/>
                  </a:lnTo>
                  <a:lnTo>
                    <a:pt x="9973373" y="634479"/>
                  </a:lnTo>
                  <a:lnTo>
                    <a:pt x="9973488" y="637133"/>
                  </a:lnTo>
                  <a:lnTo>
                    <a:pt x="9973932" y="646645"/>
                  </a:lnTo>
                  <a:lnTo>
                    <a:pt x="9974097" y="651814"/>
                  </a:lnTo>
                  <a:lnTo>
                    <a:pt x="9974174" y="752335"/>
                  </a:lnTo>
                  <a:lnTo>
                    <a:pt x="9964699" y="753097"/>
                  </a:lnTo>
                  <a:lnTo>
                    <a:pt x="9928314" y="753097"/>
                  </a:lnTo>
                  <a:lnTo>
                    <a:pt x="9928314" y="643953"/>
                  </a:lnTo>
                  <a:lnTo>
                    <a:pt x="9928974" y="634479"/>
                  </a:lnTo>
                  <a:lnTo>
                    <a:pt x="9929076" y="630694"/>
                  </a:lnTo>
                  <a:lnTo>
                    <a:pt x="9927184" y="629932"/>
                  </a:lnTo>
                  <a:lnTo>
                    <a:pt x="9904819" y="629551"/>
                  </a:lnTo>
                  <a:lnTo>
                    <a:pt x="9903308" y="629551"/>
                  </a:lnTo>
                  <a:lnTo>
                    <a:pt x="9901403" y="631444"/>
                  </a:lnTo>
                  <a:lnTo>
                    <a:pt x="9902165" y="633349"/>
                  </a:lnTo>
                  <a:lnTo>
                    <a:pt x="9904057" y="637133"/>
                  </a:lnTo>
                  <a:lnTo>
                    <a:pt x="9905263" y="656501"/>
                  </a:lnTo>
                  <a:lnTo>
                    <a:pt x="9905479" y="661670"/>
                  </a:lnTo>
                  <a:lnTo>
                    <a:pt x="9905581" y="931976"/>
                  </a:lnTo>
                  <a:lnTo>
                    <a:pt x="9908984" y="931976"/>
                  </a:lnTo>
                  <a:lnTo>
                    <a:pt x="9923005" y="931214"/>
                  </a:lnTo>
                  <a:lnTo>
                    <a:pt x="9925279" y="930833"/>
                  </a:lnTo>
                  <a:lnTo>
                    <a:pt x="9927184" y="930452"/>
                  </a:lnTo>
                  <a:lnTo>
                    <a:pt x="9928314" y="927798"/>
                  </a:lnTo>
                  <a:lnTo>
                    <a:pt x="9928314" y="774700"/>
                  </a:lnTo>
                  <a:lnTo>
                    <a:pt x="9937407" y="773938"/>
                  </a:lnTo>
                  <a:lnTo>
                    <a:pt x="9962426" y="773557"/>
                  </a:lnTo>
                  <a:lnTo>
                    <a:pt x="9974174" y="773557"/>
                  </a:lnTo>
                  <a:lnTo>
                    <a:pt x="9974174" y="941819"/>
                  </a:lnTo>
                  <a:lnTo>
                    <a:pt x="9977209" y="941819"/>
                  </a:lnTo>
                  <a:lnTo>
                    <a:pt x="9984778" y="941070"/>
                  </a:lnTo>
                  <a:lnTo>
                    <a:pt x="9992741" y="940689"/>
                  </a:lnTo>
                  <a:lnTo>
                    <a:pt x="9993884" y="940689"/>
                  </a:lnTo>
                  <a:lnTo>
                    <a:pt x="9995776" y="940308"/>
                  </a:lnTo>
                  <a:lnTo>
                    <a:pt x="9996907" y="938034"/>
                  </a:lnTo>
                  <a:lnTo>
                    <a:pt x="9996907" y="773557"/>
                  </a:lnTo>
                  <a:lnTo>
                    <a:pt x="9996907" y="753097"/>
                  </a:lnTo>
                  <a:lnTo>
                    <a:pt x="9997034" y="646645"/>
                  </a:lnTo>
                  <a:lnTo>
                    <a:pt x="9997097" y="643953"/>
                  </a:lnTo>
                  <a:lnTo>
                    <a:pt x="9997288" y="634479"/>
                  </a:lnTo>
                  <a:lnTo>
                    <a:pt x="9997364" y="633349"/>
                  </a:lnTo>
                  <a:lnTo>
                    <a:pt x="9997491" y="631444"/>
                  </a:lnTo>
                  <a:lnTo>
                    <a:pt x="9997618" y="629551"/>
                  </a:lnTo>
                  <a:lnTo>
                    <a:pt x="9998024" y="623493"/>
                  </a:lnTo>
                  <a:lnTo>
                    <a:pt x="9998050" y="620839"/>
                  </a:lnTo>
                  <a:close/>
                </a:path>
                <a:path w="11230610" h="972184">
                  <a:moveTo>
                    <a:pt x="10311524" y="670102"/>
                  </a:moveTo>
                  <a:lnTo>
                    <a:pt x="10290645" y="634987"/>
                  </a:lnTo>
                  <a:lnTo>
                    <a:pt x="10287178" y="632167"/>
                  </a:lnTo>
                  <a:lnTo>
                    <a:pt x="10287178" y="668451"/>
                  </a:lnTo>
                  <a:lnTo>
                    <a:pt x="10287076" y="676605"/>
                  </a:lnTo>
                  <a:lnTo>
                    <a:pt x="10269576" y="718616"/>
                  </a:lnTo>
                  <a:lnTo>
                    <a:pt x="10227627" y="732536"/>
                  </a:lnTo>
                  <a:lnTo>
                    <a:pt x="10231679" y="732536"/>
                  </a:lnTo>
                  <a:lnTo>
                    <a:pt x="10190277" y="728103"/>
                  </a:lnTo>
                  <a:lnTo>
                    <a:pt x="10162603" y="698665"/>
                  </a:lnTo>
                  <a:lnTo>
                    <a:pt x="10162349" y="685634"/>
                  </a:lnTo>
                  <a:lnTo>
                    <a:pt x="10162464" y="676605"/>
                  </a:lnTo>
                  <a:lnTo>
                    <a:pt x="10192842" y="642251"/>
                  </a:lnTo>
                  <a:lnTo>
                    <a:pt x="10240912" y="634987"/>
                  </a:lnTo>
                  <a:lnTo>
                    <a:pt x="10250957" y="636092"/>
                  </a:lnTo>
                  <a:lnTo>
                    <a:pt x="10285451" y="660158"/>
                  </a:lnTo>
                  <a:lnTo>
                    <a:pt x="10285476" y="660298"/>
                  </a:lnTo>
                  <a:lnTo>
                    <a:pt x="10287178" y="668451"/>
                  </a:lnTo>
                  <a:lnTo>
                    <a:pt x="10287178" y="632167"/>
                  </a:lnTo>
                  <a:lnTo>
                    <a:pt x="10281234" y="628942"/>
                  </a:lnTo>
                  <a:lnTo>
                    <a:pt x="10269766" y="624433"/>
                  </a:lnTo>
                  <a:lnTo>
                    <a:pt x="10258095" y="620179"/>
                  </a:lnTo>
                  <a:lnTo>
                    <a:pt x="10249560" y="618070"/>
                  </a:lnTo>
                  <a:lnTo>
                    <a:pt x="10240010" y="617486"/>
                  </a:lnTo>
                  <a:lnTo>
                    <a:pt x="10225240" y="617804"/>
                  </a:lnTo>
                  <a:lnTo>
                    <a:pt x="10181653" y="627468"/>
                  </a:lnTo>
                  <a:lnTo>
                    <a:pt x="10150399" y="651344"/>
                  </a:lnTo>
                  <a:lnTo>
                    <a:pt x="10139020" y="674230"/>
                  </a:lnTo>
                  <a:lnTo>
                    <a:pt x="10139020" y="697699"/>
                  </a:lnTo>
                  <a:lnTo>
                    <a:pt x="10162946" y="735139"/>
                  </a:lnTo>
                  <a:lnTo>
                    <a:pt x="10201529" y="750557"/>
                  </a:lnTo>
                  <a:lnTo>
                    <a:pt x="10209530" y="751205"/>
                  </a:lnTo>
                  <a:lnTo>
                    <a:pt x="10224859" y="751205"/>
                  </a:lnTo>
                  <a:lnTo>
                    <a:pt x="10241382" y="750557"/>
                  </a:lnTo>
                  <a:lnTo>
                    <a:pt x="10240175" y="750557"/>
                  </a:lnTo>
                  <a:lnTo>
                    <a:pt x="10249141" y="749477"/>
                  </a:lnTo>
                  <a:lnTo>
                    <a:pt x="10286619" y="732878"/>
                  </a:lnTo>
                  <a:lnTo>
                    <a:pt x="10309517" y="702106"/>
                  </a:lnTo>
                  <a:lnTo>
                    <a:pt x="10311435" y="674230"/>
                  </a:lnTo>
                  <a:lnTo>
                    <a:pt x="10311524" y="670102"/>
                  </a:lnTo>
                  <a:close/>
                </a:path>
                <a:path w="11230610" h="972184">
                  <a:moveTo>
                    <a:pt x="10312235" y="891667"/>
                  </a:moveTo>
                  <a:lnTo>
                    <a:pt x="10293210" y="860361"/>
                  </a:lnTo>
                  <a:lnTo>
                    <a:pt x="10289476" y="857034"/>
                  </a:lnTo>
                  <a:lnTo>
                    <a:pt x="10288753" y="856665"/>
                  </a:lnTo>
                  <a:lnTo>
                    <a:pt x="10288753" y="895032"/>
                  </a:lnTo>
                  <a:lnTo>
                    <a:pt x="10288638" y="918133"/>
                  </a:lnTo>
                  <a:lnTo>
                    <a:pt x="10261600" y="946734"/>
                  </a:lnTo>
                  <a:lnTo>
                    <a:pt x="10229405" y="952436"/>
                  </a:lnTo>
                  <a:lnTo>
                    <a:pt x="10214673" y="952258"/>
                  </a:lnTo>
                  <a:lnTo>
                    <a:pt x="10176891" y="933856"/>
                  </a:lnTo>
                  <a:lnTo>
                    <a:pt x="10169538" y="908100"/>
                  </a:lnTo>
                  <a:lnTo>
                    <a:pt x="10169614" y="903922"/>
                  </a:lnTo>
                  <a:lnTo>
                    <a:pt x="10197440" y="866673"/>
                  </a:lnTo>
                  <a:lnTo>
                    <a:pt x="10239413" y="860361"/>
                  </a:lnTo>
                  <a:lnTo>
                    <a:pt x="10245725" y="860679"/>
                  </a:lnTo>
                  <a:lnTo>
                    <a:pt x="10280955" y="879487"/>
                  </a:lnTo>
                  <a:lnTo>
                    <a:pt x="10288753" y="895032"/>
                  </a:lnTo>
                  <a:lnTo>
                    <a:pt x="10288753" y="856665"/>
                  </a:lnTo>
                  <a:lnTo>
                    <a:pt x="10252710" y="843788"/>
                  </a:lnTo>
                  <a:lnTo>
                    <a:pt x="10243820" y="843178"/>
                  </a:lnTo>
                  <a:lnTo>
                    <a:pt x="10234612" y="843178"/>
                  </a:lnTo>
                  <a:lnTo>
                    <a:pt x="10188105" y="852004"/>
                  </a:lnTo>
                  <a:lnTo>
                    <a:pt x="10157219" y="874750"/>
                  </a:lnTo>
                  <a:lnTo>
                    <a:pt x="10145814" y="919492"/>
                  </a:lnTo>
                  <a:lnTo>
                    <a:pt x="10146957" y="926807"/>
                  </a:lnTo>
                  <a:lnTo>
                    <a:pt x="10174173" y="959358"/>
                  </a:lnTo>
                  <a:lnTo>
                    <a:pt x="10204107" y="971080"/>
                  </a:lnTo>
                  <a:lnTo>
                    <a:pt x="10203599" y="971080"/>
                  </a:lnTo>
                  <a:lnTo>
                    <a:pt x="10213492" y="972007"/>
                  </a:lnTo>
                  <a:lnTo>
                    <a:pt x="10242220" y="972007"/>
                  </a:lnTo>
                  <a:lnTo>
                    <a:pt x="10282517" y="958443"/>
                  </a:lnTo>
                  <a:lnTo>
                    <a:pt x="10291115" y="952436"/>
                  </a:lnTo>
                  <a:lnTo>
                    <a:pt x="10294760" y="948664"/>
                  </a:lnTo>
                  <a:lnTo>
                    <a:pt x="10301414" y="939546"/>
                  </a:lnTo>
                  <a:lnTo>
                    <a:pt x="10307764" y="930249"/>
                  </a:lnTo>
                  <a:lnTo>
                    <a:pt x="10311028" y="923442"/>
                  </a:lnTo>
                  <a:lnTo>
                    <a:pt x="10312235" y="915784"/>
                  </a:lnTo>
                  <a:lnTo>
                    <a:pt x="10312235" y="891667"/>
                  </a:lnTo>
                  <a:close/>
                </a:path>
                <a:path w="11230610" h="972184">
                  <a:moveTo>
                    <a:pt x="10388575" y="814489"/>
                  </a:moveTo>
                  <a:lnTo>
                    <a:pt x="10388498" y="813447"/>
                  </a:lnTo>
                  <a:lnTo>
                    <a:pt x="10388194" y="809180"/>
                  </a:lnTo>
                  <a:lnTo>
                    <a:pt x="10386885" y="799541"/>
                  </a:lnTo>
                  <a:lnTo>
                    <a:pt x="10386797" y="798957"/>
                  </a:lnTo>
                  <a:lnTo>
                    <a:pt x="10386746" y="798550"/>
                  </a:lnTo>
                  <a:lnTo>
                    <a:pt x="10386631" y="797699"/>
                  </a:lnTo>
                  <a:lnTo>
                    <a:pt x="10386543" y="797026"/>
                  </a:lnTo>
                  <a:lnTo>
                    <a:pt x="10386390" y="795921"/>
                  </a:lnTo>
                  <a:lnTo>
                    <a:pt x="10386339" y="795540"/>
                  </a:lnTo>
                  <a:lnTo>
                    <a:pt x="10386225" y="794715"/>
                  </a:lnTo>
                  <a:lnTo>
                    <a:pt x="10386136" y="794080"/>
                  </a:lnTo>
                  <a:lnTo>
                    <a:pt x="10385920" y="792505"/>
                  </a:lnTo>
                  <a:lnTo>
                    <a:pt x="10385831" y="792060"/>
                  </a:lnTo>
                  <a:lnTo>
                    <a:pt x="10385539" y="790613"/>
                  </a:lnTo>
                  <a:lnTo>
                    <a:pt x="10383266" y="788339"/>
                  </a:lnTo>
                  <a:lnTo>
                    <a:pt x="10379481" y="789101"/>
                  </a:lnTo>
                  <a:lnTo>
                    <a:pt x="10372331" y="790435"/>
                  </a:lnTo>
                  <a:lnTo>
                    <a:pt x="10331107" y="794080"/>
                  </a:lnTo>
                  <a:lnTo>
                    <a:pt x="10293452" y="795921"/>
                  </a:lnTo>
                  <a:lnTo>
                    <a:pt x="10293540" y="794715"/>
                  </a:lnTo>
                  <a:lnTo>
                    <a:pt x="10293667" y="793076"/>
                  </a:lnTo>
                  <a:lnTo>
                    <a:pt x="10293744" y="792060"/>
                  </a:lnTo>
                  <a:lnTo>
                    <a:pt x="10293858" y="790613"/>
                  </a:lnTo>
                  <a:lnTo>
                    <a:pt x="10293972" y="789101"/>
                  </a:lnTo>
                  <a:lnTo>
                    <a:pt x="10294023" y="788339"/>
                  </a:lnTo>
                  <a:lnTo>
                    <a:pt x="10294595" y="780757"/>
                  </a:lnTo>
                  <a:lnTo>
                    <a:pt x="10295344" y="775462"/>
                  </a:lnTo>
                  <a:lnTo>
                    <a:pt x="10296487" y="761441"/>
                  </a:lnTo>
                  <a:lnTo>
                    <a:pt x="10296588" y="760679"/>
                  </a:lnTo>
                  <a:lnTo>
                    <a:pt x="10297249" y="755751"/>
                  </a:lnTo>
                  <a:lnTo>
                    <a:pt x="10297998" y="751967"/>
                  </a:lnTo>
                  <a:lnTo>
                    <a:pt x="10295725" y="751586"/>
                  </a:lnTo>
                  <a:lnTo>
                    <a:pt x="10273754" y="750824"/>
                  </a:lnTo>
                  <a:lnTo>
                    <a:pt x="10272230" y="751205"/>
                  </a:lnTo>
                  <a:lnTo>
                    <a:pt x="10269957" y="752335"/>
                  </a:lnTo>
                  <a:lnTo>
                    <a:pt x="10270338" y="754989"/>
                  </a:lnTo>
                  <a:lnTo>
                    <a:pt x="10271468" y="756881"/>
                  </a:lnTo>
                  <a:lnTo>
                    <a:pt x="10272992" y="772426"/>
                  </a:lnTo>
                  <a:lnTo>
                    <a:pt x="10272903" y="784936"/>
                  </a:lnTo>
                  <a:lnTo>
                    <a:pt x="10272801" y="789101"/>
                  </a:lnTo>
                  <a:lnTo>
                    <a:pt x="10272687" y="794080"/>
                  </a:lnTo>
                  <a:lnTo>
                    <a:pt x="10272611" y="797026"/>
                  </a:lnTo>
                  <a:lnTo>
                    <a:pt x="10274021" y="797026"/>
                  </a:lnTo>
                  <a:lnTo>
                    <a:pt x="10185451" y="798957"/>
                  </a:lnTo>
                  <a:lnTo>
                    <a:pt x="10185387" y="797699"/>
                  </a:lnTo>
                  <a:lnTo>
                    <a:pt x="10185273" y="795540"/>
                  </a:lnTo>
                  <a:lnTo>
                    <a:pt x="10185159" y="793076"/>
                  </a:lnTo>
                  <a:lnTo>
                    <a:pt x="10185032" y="790613"/>
                  </a:lnTo>
                  <a:lnTo>
                    <a:pt x="10184917" y="788339"/>
                  </a:lnTo>
                  <a:lnTo>
                    <a:pt x="10184689" y="783793"/>
                  </a:lnTo>
                  <a:lnTo>
                    <a:pt x="10184308" y="778484"/>
                  </a:lnTo>
                  <a:lnTo>
                    <a:pt x="10184308" y="754608"/>
                  </a:lnTo>
                  <a:lnTo>
                    <a:pt x="10158539" y="754608"/>
                  </a:lnTo>
                  <a:lnTo>
                    <a:pt x="10156647" y="756513"/>
                  </a:lnTo>
                  <a:lnTo>
                    <a:pt x="10156774" y="756881"/>
                  </a:lnTo>
                  <a:lnTo>
                    <a:pt x="10157409" y="758786"/>
                  </a:lnTo>
                  <a:lnTo>
                    <a:pt x="10158539" y="760679"/>
                  </a:lnTo>
                  <a:lnTo>
                    <a:pt x="10162337" y="776211"/>
                  </a:lnTo>
                  <a:lnTo>
                    <a:pt x="10163086" y="784936"/>
                  </a:lnTo>
                  <a:lnTo>
                    <a:pt x="10164597" y="799299"/>
                  </a:lnTo>
                  <a:lnTo>
                    <a:pt x="10161981" y="799299"/>
                  </a:lnTo>
                  <a:lnTo>
                    <a:pt x="10141979" y="799541"/>
                  </a:lnTo>
                  <a:lnTo>
                    <a:pt x="10129964" y="799541"/>
                  </a:lnTo>
                  <a:lnTo>
                    <a:pt x="10090036" y="798182"/>
                  </a:lnTo>
                  <a:lnTo>
                    <a:pt x="10063416" y="795540"/>
                  </a:lnTo>
                  <a:lnTo>
                    <a:pt x="10061905" y="798182"/>
                  </a:lnTo>
                  <a:lnTo>
                    <a:pt x="10062286" y="798957"/>
                  </a:lnTo>
                  <a:lnTo>
                    <a:pt x="10062362" y="799299"/>
                  </a:lnTo>
                  <a:lnTo>
                    <a:pt x="10062413" y="799541"/>
                  </a:lnTo>
                  <a:lnTo>
                    <a:pt x="10063797" y="805395"/>
                  </a:lnTo>
                  <a:lnTo>
                    <a:pt x="10066058" y="813676"/>
                  </a:lnTo>
                  <a:lnTo>
                    <a:pt x="10066160" y="813968"/>
                  </a:lnTo>
                  <a:lnTo>
                    <a:pt x="10066210" y="814108"/>
                  </a:lnTo>
                  <a:lnTo>
                    <a:pt x="10067582" y="817905"/>
                  </a:lnTo>
                  <a:lnTo>
                    <a:pt x="10068344" y="820178"/>
                  </a:lnTo>
                  <a:lnTo>
                    <a:pt x="10071379" y="822452"/>
                  </a:lnTo>
                  <a:lnTo>
                    <a:pt x="10075545" y="822071"/>
                  </a:lnTo>
                  <a:lnTo>
                    <a:pt x="10085667" y="820953"/>
                  </a:lnTo>
                  <a:lnTo>
                    <a:pt x="10094519" y="820178"/>
                  </a:lnTo>
                  <a:lnTo>
                    <a:pt x="10094760" y="820178"/>
                  </a:lnTo>
                  <a:lnTo>
                    <a:pt x="10104907" y="819569"/>
                  </a:lnTo>
                  <a:lnTo>
                    <a:pt x="10154564" y="817194"/>
                  </a:lnTo>
                  <a:lnTo>
                    <a:pt x="10292397" y="813676"/>
                  </a:lnTo>
                  <a:lnTo>
                    <a:pt x="10310038" y="813676"/>
                  </a:lnTo>
                  <a:lnTo>
                    <a:pt x="10324084" y="813447"/>
                  </a:lnTo>
                  <a:lnTo>
                    <a:pt x="10368229" y="813447"/>
                  </a:lnTo>
                  <a:lnTo>
                    <a:pt x="10373893" y="813676"/>
                  </a:lnTo>
                  <a:lnTo>
                    <a:pt x="10380993" y="814108"/>
                  </a:lnTo>
                  <a:lnTo>
                    <a:pt x="10388575" y="814489"/>
                  </a:lnTo>
                  <a:close/>
                </a:path>
                <a:path w="11230610" h="972184">
                  <a:moveTo>
                    <a:pt x="10711688" y="839609"/>
                  </a:moveTo>
                  <a:lnTo>
                    <a:pt x="10707878" y="793750"/>
                  </a:lnTo>
                  <a:lnTo>
                    <a:pt x="10687063" y="759929"/>
                  </a:lnTo>
                  <a:lnTo>
                    <a:pt x="10687063" y="834783"/>
                  </a:lnTo>
                  <a:lnTo>
                    <a:pt x="10686440" y="841705"/>
                  </a:lnTo>
                  <a:lnTo>
                    <a:pt x="10667581" y="877277"/>
                  </a:lnTo>
                  <a:lnTo>
                    <a:pt x="10628643" y="892175"/>
                  </a:lnTo>
                  <a:lnTo>
                    <a:pt x="10613936" y="891870"/>
                  </a:lnTo>
                  <a:lnTo>
                    <a:pt x="10578465" y="860767"/>
                  </a:lnTo>
                  <a:lnTo>
                    <a:pt x="10568394" y="814108"/>
                  </a:lnTo>
                  <a:lnTo>
                    <a:pt x="10574134" y="799668"/>
                  </a:lnTo>
                  <a:lnTo>
                    <a:pt x="10578783" y="790968"/>
                  </a:lnTo>
                  <a:lnTo>
                    <a:pt x="10584828" y="784504"/>
                  </a:lnTo>
                  <a:lnTo>
                    <a:pt x="10590111" y="780389"/>
                  </a:lnTo>
                  <a:lnTo>
                    <a:pt x="10594734" y="776782"/>
                  </a:lnTo>
                  <a:lnTo>
                    <a:pt x="10604818" y="769442"/>
                  </a:lnTo>
                  <a:lnTo>
                    <a:pt x="10612184" y="765670"/>
                  </a:lnTo>
                  <a:lnTo>
                    <a:pt x="10620439" y="764286"/>
                  </a:lnTo>
                  <a:lnTo>
                    <a:pt x="10633189" y="764082"/>
                  </a:lnTo>
                  <a:lnTo>
                    <a:pt x="10644734" y="764286"/>
                  </a:lnTo>
                  <a:lnTo>
                    <a:pt x="10646613" y="764286"/>
                  </a:lnTo>
                  <a:lnTo>
                    <a:pt x="10680243" y="788162"/>
                  </a:lnTo>
                  <a:lnTo>
                    <a:pt x="10686771" y="814108"/>
                  </a:lnTo>
                  <a:lnTo>
                    <a:pt x="10687025" y="823963"/>
                  </a:lnTo>
                  <a:lnTo>
                    <a:pt x="10687063" y="834783"/>
                  </a:lnTo>
                  <a:lnTo>
                    <a:pt x="10687063" y="759929"/>
                  </a:lnTo>
                  <a:lnTo>
                    <a:pt x="10686860" y="759739"/>
                  </a:lnTo>
                  <a:lnTo>
                    <a:pt x="10676966" y="753097"/>
                  </a:lnTo>
                  <a:lnTo>
                    <a:pt x="10666832" y="746747"/>
                  </a:lnTo>
                  <a:lnTo>
                    <a:pt x="10658958" y="743381"/>
                  </a:lnTo>
                  <a:lnTo>
                    <a:pt x="10658462" y="743381"/>
                  </a:lnTo>
                  <a:lnTo>
                    <a:pt x="10650042" y="742264"/>
                  </a:lnTo>
                  <a:lnTo>
                    <a:pt x="10649141" y="742264"/>
                  </a:lnTo>
                  <a:lnTo>
                    <a:pt x="10635844" y="742111"/>
                  </a:lnTo>
                  <a:lnTo>
                    <a:pt x="10622661" y="742264"/>
                  </a:lnTo>
                  <a:lnTo>
                    <a:pt x="10586695" y="758532"/>
                  </a:lnTo>
                  <a:lnTo>
                    <a:pt x="10568013" y="780389"/>
                  </a:lnTo>
                  <a:lnTo>
                    <a:pt x="10568102" y="779056"/>
                  </a:lnTo>
                  <a:lnTo>
                    <a:pt x="10574960" y="734174"/>
                  </a:lnTo>
                  <a:lnTo>
                    <a:pt x="10593667" y="692035"/>
                  </a:lnTo>
                  <a:lnTo>
                    <a:pt x="10623537" y="666051"/>
                  </a:lnTo>
                  <a:lnTo>
                    <a:pt x="10656684" y="659485"/>
                  </a:lnTo>
                  <a:lnTo>
                    <a:pt x="10664266" y="659485"/>
                  </a:lnTo>
                  <a:lnTo>
                    <a:pt x="10679430" y="662520"/>
                  </a:lnTo>
                  <a:lnTo>
                    <a:pt x="10686631" y="666686"/>
                  </a:lnTo>
                  <a:lnTo>
                    <a:pt x="10689285" y="667829"/>
                  </a:lnTo>
                  <a:lnTo>
                    <a:pt x="10690035" y="665556"/>
                  </a:lnTo>
                  <a:lnTo>
                    <a:pt x="10692638" y="659485"/>
                  </a:lnTo>
                  <a:lnTo>
                    <a:pt x="10696867" y="649643"/>
                  </a:lnTo>
                  <a:lnTo>
                    <a:pt x="10697616" y="647738"/>
                  </a:lnTo>
                  <a:lnTo>
                    <a:pt x="10695724" y="646607"/>
                  </a:lnTo>
                  <a:lnTo>
                    <a:pt x="10686631" y="642061"/>
                  </a:lnTo>
                  <a:lnTo>
                    <a:pt x="10667683" y="638644"/>
                  </a:lnTo>
                  <a:lnTo>
                    <a:pt x="10658208" y="638644"/>
                  </a:lnTo>
                  <a:lnTo>
                    <a:pt x="10619169" y="644398"/>
                  </a:lnTo>
                  <a:lnTo>
                    <a:pt x="10585272" y="667092"/>
                  </a:lnTo>
                  <a:lnTo>
                    <a:pt x="10562069" y="702564"/>
                  </a:lnTo>
                  <a:lnTo>
                    <a:pt x="10549636" y="740029"/>
                  </a:lnTo>
                  <a:lnTo>
                    <a:pt x="10543616" y="771753"/>
                  </a:lnTo>
                  <a:lnTo>
                    <a:pt x="10543159" y="779056"/>
                  </a:lnTo>
                  <a:lnTo>
                    <a:pt x="10543235" y="810526"/>
                  </a:lnTo>
                  <a:lnTo>
                    <a:pt x="10543299" y="814108"/>
                  </a:lnTo>
                  <a:lnTo>
                    <a:pt x="10543400" y="820254"/>
                  </a:lnTo>
                  <a:lnTo>
                    <a:pt x="10554932" y="862431"/>
                  </a:lnTo>
                  <a:lnTo>
                    <a:pt x="10586009" y="901090"/>
                  </a:lnTo>
                  <a:lnTo>
                    <a:pt x="10615143" y="913396"/>
                  </a:lnTo>
                  <a:lnTo>
                    <a:pt x="10629405" y="913396"/>
                  </a:lnTo>
                  <a:lnTo>
                    <a:pt x="10671658" y="901649"/>
                  </a:lnTo>
                  <a:lnTo>
                    <a:pt x="10685818" y="892175"/>
                  </a:lnTo>
                  <a:lnTo>
                    <a:pt x="10689425" y="889215"/>
                  </a:lnTo>
                  <a:lnTo>
                    <a:pt x="10710621" y="849668"/>
                  </a:lnTo>
                  <a:lnTo>
                    <a:pt x="10710748" y="848487"/>
                  </a:lnTo>
                  <a:lnTo>
                    <a:pt x="10711688" y="839609"/>
                  </a:lnTo>
                  <a:close/>
                </a:path>
                <a:path w="11230610" h="972184">
                  <a:moveTo>
                    <a:pt x="10914202" y="771283"/>
                  </a:moveTo>
                  <a:lnTo>
                    <a:pt x="10913872" y="731558"/>
                  </a:lnTo>
                  <a:lnTo>
                    <a:pt x="10905490" y="690841"/>
                  </a:lnTo>
                  <a:lnTo>
                    <a:pt x="10889564" y="665124"/>
                  </a:lnTo>
                  <a:lnTo>
                    <a:pt x="10889564" y="771283"/>
                  </a:lnTo>
                  <a:lnTo>
                    <a:pt x="10889564" y="780757"/>
                  </a:lnTo>
                  <a:lnTo>
                    <a:pt x="10887786" y="833602"/>
                  </a:lnTo>
                  <a:lnTo>
                    <a:pt x="10866666" y="880592"/>
                  </a:lnTo>
                  <a:lnTo>
                    <a:pt x="10830827" y="892175"/>
                  </a:lnTo>
                  <a:lnTo>
                    <a:pt x="10813072" y="891755"/>
                  </a:lnTo>
                  <a:lnTo>
                    <a:pt x="10778084" y="847940"/>
                  </a:lnTo>
                  <a:lnTo>
                    <a:pt x="10772089" y="780757"/>
                  </a:lnTo>
                  <a:lnTo>
                    <a:pt x="10772089" y="771283"/>
                  </a:lnTo>
                  <a:lnTo>
                    <a:pt x="10773867" y="716876"/>
                  </a:lnTo>
                  <a:lnTo>
                    <a:pt x="10794987" y="670763"/>
                  </a:lnTo>
                  <a:lnTo>
                    <a:pt x="10830827" y="659485"/>
                  </a:lnTo>
                  <a:lnTo>
                    <a:pt x="10848581" y="659904"/>
                  </a:lnTo>
                  <a:lnTo>
                    <a:pt x="10883570" y="702564"/>
                  </a:lnTo>
                  <a:lnTo>
                    <a:pt x="10889564" y="771283"/>
                  </a:lnTo>
                  <a:lnTo>
                    <a:pt x="10889564" y="665124"/>
                  </a:lnTo>
                  <a:lnTo>
                    <a:pt x="10855465" y="639152"/>
                  </a:lnTo>
                  <a:lnTo>
                    <a:pt x="10830827" y="638644"/>
                  </a:lnTo>
                  <a:lnTo>
                    <a:pt x="10806189" y="639152"/>
                  </a:lnTo>
                  <a:lnTo>
                    <a:pt x="10768101" y="671055"/>
                  </a:lnTo>
                  <a:lnTo>
                    <a:pt x="10750029" y="707885"/>
                  </a:lnTo>
                  <a:lnTo>
                    <a:pt x="10747451" y="771283"/>
                  </a:lnTo>
                  <a:lnTo>
                    <a:pt x="10747451" y="780757"/>
                  </a:lnTo>
                  <a:lnTo>
                    <a:pt x="10747781" y="820267"/>
                  </a:lnTo>
                  <a:lnTo>
                    <a:pt x="10756163" y="860920"/>
                  </a:lnTo>
                  <a:lnTo>
                    <a:pt x="10780700" y="899655"/>
                  </a:lnTo>
                  <a:lnTo>
                    <a:pt x="10830827" y="913396"/>
                  </a:lnTo>
                  <a:lnTo>
                    <a:pt x="10855465" y="912888"/>
                  </a:lnTo>
                  <a:lnTo>
                    <a:pt x="10870222" y="909332"/>
                  </a:lnTo>
                  <a:lnTo>
                    <a:pt x="10880954" y="899655"/>
                  </a:lnTo>
                  <a:lnTo>
                    <a:pt x="10885945" y="892175"/>
                  </a:lnTo>
                  <a:lnTo>
                    <a:pt x="10893552" y="880808"/>
                  </a:lnTo>
                  <a:lnTo>
                    <a:pt x="10911624" y="843864"/>
                  </a:lnTo>
                  <a:lnTo>
                    <a:pt x="10914202" y="780757"/>
                  </a:lnTo>
                  <a:lnTo>
                    <a:pt x="10914202" y="771283"/>
                  </a:lnTo>
                  <a:close/>
                </a:path>
                <a:path w="11230610" h="972184">
                  <a:moveTo>
                    <a:pt x="11067491" y="711415"/>
                  </a:moveTo>
                  <a:lnTo>
                    <a:pt x="11061662" y="667334"/>
                  </a:lnTo>
                  <a:lnTo>
                    <a:pt x="11047413" y="648843"/>
                  </a:lnTo>
                  <a:lnTo>
                    <a:pt x="11047413" y="711415"/>
                  </a:lnTo>
                  <a:lnTo>
                    <a:pt x="11047413" y="717473"/>
                  </a:lnTo>
                  <a:lnTo>
                    <a:pt x="11038510" y="759917"/>
                  </a:lnTo>
                  <a:lnTo>
                    <a:pt x="11010646" y="773557"/>
                  </a:lnTo>
                  <a:lnTo>
                    <a:pt x="10999775" y="773353"/>
                  </a:lnTo>
                  <a:lnTo>
                    <a:pt x="10975023" y="744385"/>
                  </a:lnTo>
                  <a:lnTo>
                    <a:pt x="10973892" y="717473"/>
                  </a:lnTo>
                  <a:lnTo>
                    <a:pt x="10973892" y="711415"/>
                  </a:lnTo>
                  <a:lnTo>
                    <a:pt x="10982985" y="668959"/>
                  </a:lnTo>
                  <a:lnTo>
                    <a:pt x="11010646" y="655320"/>
                  </a:lnTo>
                  <a:lnTo>
                    <a:pt x="11021746" y="655535"/>
                  </a:lnTo>
                  <a:lnTo>
                    <a:pt x="11047273" y="694550"/>
                  </a:lnTo>
                  <a:lnTo>
                    <a:pt x="11047413" y="711415"/>
                  </a:lnTo>
                  <a:lnTo>
                    <a:pt x="11047413" y="648843"/>
                  </a:lnTo>
                  <a:lnTo>
                    <a:pt x="11045215" y="646163"/>
                  </a:lnTo>
                  <a:lnTo>
                    <a:pt x="11037913" y="640880"/>
                  </a:lnTo>
                  <a:lnTo>
                    <a:pt x="11027740" y="638924"/>
                  </a:lnTo>
                  <a:lnTo>
                    <a:pt x="11010646" y="638644"/>
                  </a:lnTo>
                  <a:lnTo>
                    <a:pt x="10993780" y="638924"/>
                  </a:lnTo>
                  <a:lnTo>
                    <a:pt x="10959719" y="667334"/>
                  </a:lnTo>
                  <a:lnTo>
                    <a:pt x="10953979" y="694550"/>
                  </a:lnTo>
                  <a:lnTo>
                    <a:pt x="10953801" y="711415"/>
                  </a:lnTo>
                  <a:lnTo>
                    <a:pt x="10953801" y="717473"/>
                  </a:lnTo>
                  <a:lnTo>
                    <a:pt x="10954017" y="739228"/>
                  </a:lnTo>
                  <a:lnTo>
                    <a:pt x="10976381" y="782726"/>
                  </a:lnTo>
                  <a:lnTo>
                    <a:pt x="11010646" y="790232"/>
                  </a:lnTo>
                  <a:lnTo>
                    <a:pt x="11027740" y="789952"/>
                  </a:lnTo>
                  <a:lnTo>
                    <a:pt x="11037913" y="788009"/>
                  </a:lnTo>
                  <a:lnTo>
                    <a:pt x="11045215" y="782726"/>
                  </a:lnTo>
                  <a:lnTo>
                    <a:pt x="11052734" y="773557"/>
                  </a:lnTo>
                  <a:lnTo>
                    <a:pt x="11053661" y="772426"/>
                  </a:lnTo>
                  <a:lnTo>
                    <a:pt x="11067326" y="734339"/>
                  </a:lnTo>
                  <a:lnTo>
                    <a:pt x="11067491" y="717473"/>
                  </a:lnTo>
                  <a:lnTo>
                    <a:pt x="11067491" y="711415"/>
                  </a:lnTo>
                  <a:close/>
                </a:path>
                <a:path w="11230610" h="972184">
                  <a:moveTo>
                    <a:pt x="11181182" y="638644"/>
                  </a:moveTo>
                  <a:lnTo>
                    <a:pt x="11161865" y="638644"/>
                  </a:lnTo>
                  <a:lnTo>
                    <a:pt x="11003064" y="911504"/>
                  </a:lnTo>
                  <a:lnTo>
                    <a:pt x="11022013" y="911504"/>
                  </a:lnTo>
                  <a:lnTo>
                    <a:pt x="11181182" y="638644"/>
                  </a:lnTo>
                  <a:close/>
                </a:path>
                <a:path w="11230610" h="972184">
                  <a:moveTo>
                    <a:pt x="11230458" y="832675"/>
                  </a:moveTo>
                  <a:lnTo>
                    <a:pt x="11224616" y="788606"/>
                  </a:lnTo>
                  <a:lnTo>
                    <a:pt x="11210366" y="770115"/>
                  </a:lnTo>
                  <a:lnTo>
                    <a:pt x="11210366" y="832675"/>
                  </a:lnTo>
                  <a:lnTo>
                    <a:pt x="11210366" y="838746"/>
                  </a:lnTo>
                  <a:lnTo>
                    <a:pt x="11201464" y="881189"/>
                  </a:lnTo>
                  <a:lnTo>
                    <a:pt x="11173612" y="894829"/>
                  </a:lnTo>
                  <a:lnTo>
                    <a:pt x="11162729" y="894626"/>
                  </a:lnTo>
                  <a:lnTo>
                    <a:pt x="11136986" y="855611"/>
                  </a:lnTo>
                  <a:lnTo>
                    <a:pt x="11136846" y="838746"/>
                  </a:lnTo>
                  <a:lnTo>
                    <a:pt x="11136846" y="832675"/>
                  </a:lnTo>
                  <a:lnTo>
                    <a:pt x="11145939" y="790232"/>
                  </a:lnTo>
                  <a:lnTo>
                    <a:pt x="11173612" y="776592"/>
                  </a:lnTo>
                  <a:lnTo>
                    <a:pt x="11184700" y="776808"/>
                  </a:lnTo>
                  <a:lnTo>
                    <a:pt x="11210227" y="815822"/>
                  </a:lnTo>
                  <a:lnTo>
                    <a:pt x="11210366" y="832675"/>
                  </a:lnTo>
                  <a:lnTo>
                    <a:pt x="11210366" y="770115"/>
                  </a:lnTo>
                  <a:lnTo>
                    <a:pt x="11208169" y="767435"/>
                  </a:lnTo>
                  <a:lnTo>
                    <a:pt x="11200867" y="762139"/>
                  </a:lnTo>
                  <a:lnTo>
                    <a:pt x="11190694" y="760196"/>
                  </a:lnTo>
                  <a:lnTo>
                    <a:pt x="11173612" y="759917"/>
                  </a:lnTo>
                  <a:lnTo>
                    <a:pt x="11156734" y="760196"/>
                  </a:lnTo>
                  <a:lnTo>
                    <a:pt x="11122673" y="788606"/>
                  </a:lnTo>
                  <a:lnTo>
                    <a:pt x="11116767" y="832675"/>
                  </a:lnTo>
                  <a:lnTo>
                    <a:pt x="11116767" y="838746"/>
                  </a:lnTo>
                  <a:lnTo>
                    <a:pt x="11122673" y="882815"/>
                  </a:lnTo>
                  <a:lnTo>
                    <a:pt x="11156734" y="911225"/>
                  </a:lnTo>
                  <a:lnTo>
                    <a:pt x="11173612" y="911504"/>
                  </a:lnTo>
                  <a:lnTo>
                    <a:pt x="11190694" y="911225"/>
                  </a:lnTo>
                  <a:lnTo>
                    <a:pt x="11200867" y="909281"/>
                  </a:lnTo>
                  <a:lnTo>
                    <a:pt x="11208169" y="903998"/>
                  </a:lnTo>
                  <a:lnTo>
                    <a:pt x="11215688" y="894829"/>
                  </a:lnTo>
                  <a:lnTo>
                    <a:pt x="11216615" y="893699"/>
                  </a:lnTo>
                  <a:lnTo>
                    <a:pt x="11230280" y="855611"/>
                  </a:lnTo>
                  <a:lnTo>
                    <a:pt x="11230458" y="838746"/>
                  </a:lnTo>
                  <a:lnTo>
                    <a:pt x="11230458" y="83267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309510"/>
            <a:ext cx="16754475" cy="9460230"/>
            <a:chOff x="683431" y="309510"/>
            <a:chExt cx="16754475" cy="9460230"/>
          </a:xfrm>
        </p:grpSpPr>
        <p:sp>
          <p:nvSpPr>
            <p:cNvPr id="5" name="object 5" descr=""/>
            <p:cNvSpPr/>
            <p:nvPr/>
          </p:nvSpPr>
          <p:spPr>
            <a:xfrm>
              <a:off x="1394449" y="9221658"/>
              <a:ext cx="16024225" cy="368935"/>
            </a:xfrm>
            <a:custGeom>
              <a:avLst/>
              <a:gdLst/>
              <a:ahLst/>
              <a:cxnLst/>
              <a:rect l="l" t="t" r="r" b="b"/>
              <a:pathLst>
                <a:path w="16024225" h="368934">
                  <a:moveTo>
                    <a:pt x="0" y="368390"/>
                  </a:moveTo>
                  <a:lnTo>
                    <a:pt x="16023801" y="368390"/>
                  </a:lnTo>
                  <a:lnTo>
                    <a:pt x="16023801" y="0"/>
                  </a:lnTo>
                  <a:lnTo>
                    <a:pt x="0" y="0"/>
                  </a:lnTo>
                  <a:lnTo>
                    <a:pt x="0" y="368390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69749" y="328560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16548500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6548500" y="0"/>
                  </a:lnTo>
                  <a:lnTo>
                    <a:pt x="1654850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69749" y="328560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324226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3242262" y="0"/>
                  </a:lnTo>
                  <a:lnTo>
                    <a:pt x="3242262" y="8893097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0" y="0"/>
                  </a:moveTo>
                  <a:lnTo>
                    <a:pt x="0" y="8893097"/>
                  </a:lnTo>
                  <a:lnTo>
                    <a:pt x="3242262" y="8893097"/>
                  </a:lnTo>
                  <a:lnTo>
                    <a:pt x="324226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200"/>
              <a:ext cx="246191" cy="24619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008709" y="3892753"/>
              <a:ext cx="743585" cy="5535930"/>
            </a:xfrm>
            <a:custGeom>
              <a:avLst/>
              <a:gdLst/>
              <a:ahLst/>
              <a:cxnLst/>
              <a:rect l="l" t="t" r="r" b="b"/>
              <a:pathLst>
                <a:path w="743584" h="5535930">
                  <a:moveTo>
                    <a:pt x="743191" y="556272"/>
                  </a:moveTo>
                  <a:lnTo>
                    <a:pt x="0" y="556272"/>
                  </a:lnTo>
                  <a:lnTo>
                    <a:pt x="0" y="5535879"/>
                  </a:lnTo>
                  <a:lnTo>
                    <a:pt x="743191" y="5535879"/>
                  </a:lnTo>
                  <a:lnTo>
                    <a:pt x="743191" y="556272"/>
                  </a:lnTo>
                  <a:close/>
                </a:path>
                <a:path w="743584" h="5535930">
                  <a:moveTo>
                    <a:pt x="743191" y="0"/>
                  </a:moveTo>
                  <a:lnTo>
                    <a:pt x="0" y="0"/>
                  </a:lnTo>
                  <a:lnTo>
                    <a:pt x="0" y="303834"/>
                  </a:lnTo>
                  <a:lnTo>
                    <a:pt x="743191" y="303834"/>
                  </a:lnTo>
                  <a:lnTo>
                    <a:pt x="743191" y="0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008718" y="3892751"/>
              <a:ext cx="763905" cy="5535930"/>
            </a:xfrm>
            <a:custGeom>
              <a:avLst/>
              <a:gdLst/>
              <a:ahLst/>
              <a:cxnLst/>
              <a:rect l="l" t="t" r="r" b="b"/>
              <a:pathLst>
                <a:path w="763905" h="5535930">
                  <a:moveTo>
                    <a:pt x="0" y="0"/>
                  </a:moveTo>
                  <a:lnTo>
                    <a:pt x="0" y="5535870"/>
                  </a:lnTo>
                  <a:lnTo>
                    <a:pt x="763699" y="5535870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290501" y="4449019"/>
              <a:ext cx="690245" cy="4979670"/>
            </a:xfrm>
            <a:custGeom>
              <a:avLst/>
              <a:gdLst/>
              <a:ahLst/>
              <a:cxnLst/>
              <a:rect l="l" t="t" r="r" b="b"/>
              <a:pathLst>
                <a:path w="690244" h="4979670">
                  <a:moveTo>
                    <a:pt x="0" y="4979602"/>
                  </a:moveTo>
                  <a:lnTo>
                    <a:pt x="689810" y="4979602"/>
                  </a:lnTo>
                  <a:lnTo>
                    <a:pt x="689810" y="0"/>
                  </a:lnTo>
                  <a:lnTo>
                    <a:pt x="0" y="0"/>
                  </a:lnTo>
                  <a:lnTo>
                    <a:pt x="0" y="4979602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265536" y="4449019"/>
              <a:ext cx="1010919" cy="4979670"/>
            </a:xfrm>
            <a:custGeom>
              <a:avLst/>
              <a:gdLst/>
              <a:ahLst/>
              <a:cxnLst/>
              <a:rect l="l" t="t" r="r" b="b"/>
              <a:pathLst>
                <a:path w="1010919" h="4979670">
                  <a:moveTo>
                    <a:pt x="0" y="0"/>
                  </a:moveTo>
                  <a:lnTo>
                    <a:pt x="0" y="4979602"/>
                  </a:lnTo>
                  <a:lnTo>
                    <a:pt x="1010900" y="4979602"/>
                  </a:lnTo>
                  <a:lnTo>
                    <a:pt x="10109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980308" y="1765693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1270673" y="980300"/>
                  </a:moveTo>
                  <a:lnTo>
                    <a:pt x="0" y="980300"/>
                  </a:lnTo>
                  <a:lnTo>
                    <a:pt x="0" y="7666456"/>
                  </a:lnTo>
                  <a:lnTo>
                    <a:pt x="1270673" y="7666456"/>
                  </a:lnTo>
                  <a:lnTo>
                    <a:pt x="1270673" y="980300"/>
                  </a:lnTo>
                  <a:close/>
                </a:path>
                <a:path w="1271269" h="7666990">
                  <a:moveTo>
                    <a:pt x="1270673" y="0"/>
                  </a:moveTo>
                  <a:lnTo>
                    <a:pt x="0" y="0"/>
                  </a:lnTo>
                  <a:lnTo>
                    <a:pt x="0" y="571271"/>
                  </a:lnTo>
                  <a:lnTo>
                    <a:pt x="1270673" y="571271"/>
                  </a:lnTo>
                  <a:lnTo>
                    <a:pt x="1270673" y="0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980311" y="1765686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0" y="0"/>
                  </a:moveTo>
                  <a:lnTo>
                    <a:pt x="0" y="7666454"/>
                  </a:lnTo>
                  <a:lnTo>
                    <a:pt x="1270670" y="766645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538599" y="6106809"/>
                  </a:moveTo>
                  <a:lnTo>
                    <a:pt x="0" y="6106809"/>
                  </a:lnTo>
                  <a:lnTo>
                    <a:pt x="0" y="0"/>
                  </a:lnTo>
                  <a:lnTo>
                    <a:pt x="538599" y="0"/>
                  </a:lnTo>
                  <a:lnTo>
                    <a:pt x="538599" y="6106809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0" y="0"/>
                  </a:moveTo>
                  <a:lnTo>
                    <a:pt x="0" y="6106809"/>
                  </a:lnTo>
                  <a:lnTo>
                    <a:pt x="538599" y="6106809"/>
                  </a:lnTo>
                  <a:lnTo>
                    <a:pt x="5385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1270670" y="409024"/>
                  </a:moveTo>
                  <a:lnTo>
                    <a:pt x="0" y="409024"/>
                  </a:lnTo>
                  <a:lnTo>
                    <a:pt x="0" y="0"/>
                  </a:lnTo>
                  <a:lnTo>
                    <a:pt x="1270670" y="0"/>
                  </a:lnTo>
                  <a:lnTo>
                    <a:pt x="1270670" y="409024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0" y="0"/>
                  </a:moveTo>
                  <a:lnTo>
                    <a:pt x="0" y="409024"/>
                  </a:lnTo>
                  <a:lnTo>
                    <a:pt x="1270670" y="40902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627471" y="1201579"/>
              <a:ext cx="983615" cy="977265"/>
            </a:xfrm>
            <a:custGeom>
              <a:avLst/>
              <a:gdLst/>
              <a:ahLst/>
              <a:cxnLst/>
              <a:rect l="l" t="t" r="r" b="b"/>
              <a:pathLst>
                <a:path w="983615" h="977264">
                  <a:moveTo>
                    <a:pt x="491759" y="976757"/>
                  </a:moveTo>
                  <a:lnTo>
                    <a:pt x="485708" y="913727"/>
                  </a:lnTo>
                  <a:lnTo>
                    <a:pt x="484015" y="868069"/>
                  </a:lnTo>
                  <a:lnTo>
                    <a:pt x="482540" y="812189"/>
                  </a:lnTo>
                  <a:lnTo>
                    <a:pt x="481314" y="747350"/>
                  </a:lnTo>
                  <a:lnTo>
                    <a:pt x="480370" y="674814"/>
                  </a:lnTo>
                  <a:lnTo>
                    <a:pt x="479741" y="595842"/>
                  </a:lnTo>
                  <a:lnTo>
                    <a:pt x="479459" y="511695"/>
                  </a:lnTo>
                  <a:lnTo>
                    <a:pt x="423866" y="566344"/>
                  </a:lnTo>
                  <a:lnTo>
                    <a:pt x="373880" y="614790"/>
                  </a:lnTo>
                  <a:lnTo>
                    <a:pt x="331388" y="655249"/>
                  </a:lnTo>
                  <a:lnTo>
                    <a:pt x="298276" y="685940"/>
                  </a:lnTo>
                  <a:lnTo>
                    <a:pt x="267739" y="710883"/>
                  </a:lnTo>
                  <a:lnTo>
                    <a:pt x="273611" y="702271"/>
                  </a:lnTo>
                  <a:lnTo>
                    <a:pt x="323788" y="647729"/>
                  </a:lnTo>
                  <a:lnTo>
                    <a:pt x="364519" y="605541"/>
                  </a:lnTo>
                  <a:lnTo>
                    <a:pt x="413294" y="555900"/>
                  </a:lnTo>
                  <a:lnTo>
                    <a:pt x="468325" y="500678"/>
                  </a:lnTo>
                  <a:lnTo>
                    <a:pt x="383591" y="500368"/>
                  </a:lnTo>
                  <a:lnTo>
                    <a:pt x="304066" y="499728"/>
                  </a:lnTo>
                  <a:lnTo>
                    <a:pt x="231021" y="498787"/>
                  </a:lnTo>
                  <a:lnTo>
                    <a:pt x="165727" y="497574"/>
                  </a:lnTo>
                  <a:lnTo>
                    <a:pt x="109454" y="496118"/>
                  </a:lnTo>
                  <a:lnTo>
                    <a:pt x="63474" y="494447"/>
                  </a:lnTo>
                  <a:lnTo>
                    <a:pt x="7476" y="490578"/>
                  </a:lnTo>
                  <a:lnTo>
                    <a:pt x="0" y="488437"/>
                  </a:lnTo>
                  <a:lnTo>
                    <a:pt x="7476" y="486293"/>
                  </a:lnTo>
                  <a:lnTo>
                    <a:pt x="63474" y="482413"/>
                  </a:lnTo>
                  <a:lnTo>
                    <a:pt x="109454" y="480736"/>
                  </a:lnTo>
                  <a:lnTo>
                    <a:pt x="165727" y="479275"/>
                  </a:lnTo>
                  <a:lnTo>
                    <a:pt x="231021" y="478060"/>
                  </a:lnTo>
                  <a:lnTo>
                    <a:pt x="304066" y="477122"/>
                  </a:lnTo>
                  <a:lnTo>
                    <a:pt x="383591" y="476490"/>
                  </a:lnTo>
                  <a:lnTo>
                    <a:pt x="468325" y="476195"/>
                  </a:lnTo>
                  <a:lnTo>
                    <a:pt x="413310" y="420969"/>
                  </a:lnTo>
                  <a:lnTo>
                    <a:pt x="364529" y="371317"/>
                  </a:lnTo>
                  <a:lnTo>
                    <a:pt x="323781" y="329114"/>
                  </a:lnTo>
                  <a:lnTo>
                    <a:pt x="292859" y="296234"/>
                  </a:lnTo>
                  <a:lnTo>
                    <a:pt x="267681" y="265932"/>
                  </a:lnTo>
                  <a:lnTo>
                    <a:pt x="276373" y="271733"/>
                  </a:lnTo>
                  <a:lnTo>
                    <a:pt x="331330" y="321551"/>
                  </a:lnTo>
                  <a:lnTo>
                    <a:pt x="373822" y="362016"/>
                  </a:lnTo>
                  <a:lnTo>
                    <a:pt x="423808" y="410484"/>
                  </a:lnTo>
                  <a:lnTo>
                    <a:pt x="479401" y="465178"/>
                  </a:lnTo>
                  <a:lnTo>
                    <a:pt x="479698" y="381012"/>
                  </a:lnTo>
                  <a:lnTo>
                    <a:pt x="480335" y="302021"/>
                  </a:lnTo>
                  <a:lnTo>
                    <a:pt x="481282" y="229467"/>
                  </a:lnTo>
                  <a:lnTo>
                    <a:pt x="482506" y="164611"/>
                  </a:lnTo>
                  <a:lnTo>
                    <a:pt x="483976" y="108717"/>
                  </a:lnTo>
                  <a:lnTo>
                    <a:pt x="485662" y="63047"/>
                  </a:lnTo>
                  <a:lnTo>
                    <a:pt x="489556" y="7426"/>
                  </a:lnTo>
                  <a:lnTo>
                    <a:pt x="491701" y="0"/>
                  </a:lnTo>
                  <a:lnTo>
                    <a:pt x="493846" y="7426"/>
                  </a:lnTo>
                  <a:lnTo>
                    <a:pt x="497740" y="63047"/>
                  </a:lnTo>
                  <a:lnTo>
                    <a:pt x="499426" y="108717"/>
                  </a:lnTo>
                  <a:lnTo>
                    <a:pt x="500896" y="164611"/>
                  </a:lnTo>
                  <a:lnTo>
                    <a:pt x="502120" y="229467"/>
                  </a:lnTo>
                  <a:lnTo>
                    <a:pt x="503066" y="302021"/>
                  </a:lnTo>
                  <a:lnTo>
                    <a:pt x="503704" y="381012"/>
                  </a:lnTo>
                  <a:lnTo>
                    <a:pt x="504001" y="465178"/>
                  </a:lnTo>
                  <a:lnTo>
                    <a:pt x="559598" y="410504"/>
                  </a:lnTo>
                  <a:lnTo>
                    <a:pt x="609593" y="362044"/>
                  </a:lnTo>
                  <a:lnTo>
                    <a:pt x="652094" y="321580"/>
                  </a:lnTo>
                  <a:lnTo>
                    <a:pt x="685210" y="290895"/>
                  </a:lnTo>
                  <a:lnTo>
                    <a:pt x="715721" y="265990"/>
                  </a:lnTo>
                  <a:lnTo>
                    <a:pt x="709870" y="274606"/>
                  </a:lnTo>
                  <a:lnTo>
                    <a:pt x="659694" y="329165"/>
                  </a:lnTo>
                  <a:lnTo>
                    <a:pt x="618955" y="371358"/>
                  </a:lnTo>
                  <a:lnTo>
                    <a:pt x="570171" y="420993"/>
                  </a:lnTo>
                  <a:lnTo>
                    <a:pt x="515135" y="476195"/>
                  </a:lnTo>
                  <a:lnTo>
                    <a:pt x="599869" y="476492"/>
                  </a:lnTo>
                  <a:lnTo>
                    <a:pt x="679394" y="477129"/>
                  </a:lnTo>
                  <a:lnTo>
                    <a:pt x="752439" y="478073"/>
                  </a:lnTo>
                  <a:lnTo>
                    <a:pt x="817733" y="479294"/>
                  </a:lnTo>
                  <a:lnTo>
                    <a:pt x="874006" y="480760"/>
                  </a:lnTo>
                  <a:lnTo>
                    <a:pt x="919986" y="482439"/>
                  </a:lnTo>
                  <a:lnTo>
                    <a:pt x="975984" y="486309"/>
                  </a:lnTo>
                  <a:lnTo>
                    <a:pt x="983461" y="488437"/>
                  </a:lnTo>
                  <a:lnTo>
                    <a:pt x="975984" y="490564"/>
                  </a:lnTo>
                  <a:lnTo>
                    <a:pt x="919986" y="494434"/>
                  </a:lnTo>
                  <a:lnTo>
                    <a:pt x="874006" y="496113"/>
                  </a:lnTo>
                  <a:lnTo>
                    <a:pt x="817733" y="497579"/>
                  </a:lnTo>
                  <a:lnTo>
                    <a:pt x="752439" y="498800"/>
                  </a:lnTo>
                  <a:lnTo>
                    <a:pt x="679394" y="499744"/>
                  </a:lnTo>
                  <a:lnTo>
                    <a:pt x="599869" y="500381"/>
                  </a:lnTo>
                  <a:lnTo>
                    <a:pt x="515135" y="500678"/>
                  </a:lnTo>
                  <a:lnTo>
                    <a:pt x="570175" y="555896"/>
                  </a:lnTo>
                  <a:lnTo>
                    <a:pt x="618970" y="605528"/>
                  </a:lnTo>
                  <a:lnTo>
                    <a:pt x="659723" y="647708"/>
                  </a:lnTo>
                  <a:lnTo>
                    <a:pt x="690640" y="680570"/>
                  </a:lnTo>
                  <a:lnTo>
                    <a:pt x="715779" y="710883"/>
                  </a:lnTo>
                  <a:lnTo>
                    <a:pt x="707112" y="705099"/>
                  </a:lnTo>
                  <a:lnTo>
                    <a:pt x="652174" y="655271"/>
                  </a:lnTo>
                  <a:lnTo>
                    <a:pt x="609677" y="614803"/>
                  </a:lnTo>
                  <a:lnTo>
                    <a:pt x="559677" y="566348"/>
                  </a:lnTo>
                  <a:lnTo>
                    <a:pt x="504059" y="511695"/>
                  </a:lnTo>
                  <a:lnTo>
                    <a:pt x="503762" y="595826"/>
                  </a:lnTo>
                  <a:lnTo>
                    <a:pt x="503125" y="674790"/>
                  </a:lnTo>
                  <a:lnTo>
                    <a:pt x="502179" y="747324"/>
                  </a:lnTo>
                  <a:lnTo>
                    <a:pt x="500955" y="812165"/>
                  </a:lnTo>
                  <a:lnTo>
                    <a:pt x="499484" y="868050"/>
                  </a:lnTo>
                  <a:lnTo>
                    <a:pt x="497798" y="913714"/>
                  </a:lnTo>
                  <a:lnTo>
                    <a:pt x="493904" y="969331"/>
                  </a:lnTo>
                  <a:lnTo>
                    <a:pt x="491759" y="9767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763699" y="252431"/>
                  </a:moveTo>
                  <a:lnTo>
                    <a:pt x="0" y="252431"/>
                  </a:lnTo>
                  <a:lnTo>
                    <a:pt x="0" y="0"/>
                  </a:lnTo>
                  <a:lnTo>
                    <a:pt x="763699" y="0"/>
                  </a:lnTo>
                  <a:lnTo>
                    <a:pt x="763699" y="252431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0" y="0"/>
                  </a:moveTo>
                  <a:lnTo>
                    <a:pt x="0" y="252431"/>
                  </a:lnTo>
                  <a:lnTo>
                    <a:pt x="763699" y="252431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2268" y="3747154"/>
              <a:ext cx="11626284" cy="519850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551284" y="2033663"/>
              <a:ext cx="4247515" cy="888365"/>
            </a:xfrm>
            <a:custGeom>
              <a:avLst/>
              <a:gdLst/>
              <a:ahLst/>
              <a:cxnLst/>
              <a:rect l="l" t="t" r="r" b="b"/>
              <a:pathLst>
                <a:path w="4247515" h="888364">
                  <a:moveTo>
                    <a:pt x="454469" y="115049"/>
                  </a:moveTo>
                  <a:lnTo>
                    <a:pt x="450151" y="112890"/>
                  </a:lnTo>
                  <a:lnTo>
                    <a:pt x="446862" y="111252"/>
                  </a:lnTo>
                  <a:lnTo>
                    <a:pt x="388874" y="92227"/>
                  </a:lnTo>
                  <a:lnTo>
                    <a:pt x="384111" y="94132"/>
                  </a:lnTo>
                  <a:lnTo>
                    <a:pt x="357492" y="99834"/>
                  </a:lnTo>
                  <a:lnTo>
                    <a:pt x="346087" y="100787"/>
                  </a:lnTo>
                  <a:lnTo>
                    <a:pt x="321043" y="103593"/>
                  </a:lnTo>
                  <a:lnTo>
                    <a:pt x="302641" y="105359"/>
                  </a:lnTo>
                  <a:lnTo>
                    <a:pt x="217131" y="110794"/>
                  </a:lnTo>
                  <a:lnTo>
                    <a:pt x="172897" y="112344"/>
                  </a:lnTo>
                  <a:lnTo>
                    <a:pt x="146570" y="112610"/>
                  </a:lnTo>
                  <a:lnTo>
                    <a:pt x="149542" y="112610"/>
                  </a:lnTo>
                  <a:lnTo>
                    <a:pt x="108724" y="112890"/>
                  </a:lnTo>
                  <a:lnTo>
                    <a:pt x="88061" y="112610"/>
                  </a:lnTo>
                  <a:lnTo>
                    <a:pt x="69723" y="111531"/>
                  </a:lnTo>
                  <a:lnTo>
                    <a:pt x="44678" y="109347"/>
                  </a:lnTo>
                  <a:lnTo>
                    <a:pt x="39928" y="108394"/>
                  </a:lnTo>
                  <a:lnTo>
                    <a:pt x="36131" y="114096"/>
                  </a:lnTo>
                  <a:lnTo>
                    <a:pt x="37084" y="116001"/>
                  </a:lnTo>
                  <a:lnTo>
                    <a:pt x="40881" y="132168"/>
                  </a:lnTo>
                  <a:lnTo>
                    <a:pt x="44678" y="146431"/>
                  </a:lnTo>
                  <a:lnTo>
                    <a:pt x="48488" y="156883"/>
                  </a:lnTo>
                  <a:lnTo>
                    <a:pt x="48488" y="157835"/>
                  </a:lnTo>
                  <a:lnTo>
                    <a:pt x="49441" y="158788"/>
                  </a:lnTo>
                  <a:lnTo>
                    <a:pt x="51346" y="163537"/>
                  </a:lnTo>
                  <a:lnTo>
                    <a:pt x="57048" y="170192"/>
                  </a:lnTo>
                  <a:lnTo>
                    <a:pt x="66548" y="169240"/>
                  </a:lnTo>
                  <a:lnTo>
                    <a:pt x="165430" y="160693"/>
                  </a:lnTo>
                  <a:lnTo>
                    <a:pt x="361302" y="149275"/>
                  </a:lnTo>
                  <a:lnTo>
                    <a:pt x="371754" y="149275"/>
                  </a:lnTo>
                  <a:lnTo>
                    <a:pt x="369849" y="159740"/>
                  </a:lnTo>
                  <a:lnTo>
                    <a:pt x="369735" y="160693"/>
                  </a:lnTo>
                  <a:lnTo>
                    <a:pt x="361886" y="208876"/>
                  </a:lnTo>
                  <a:lnTo>
                    <a:pt x="340385" y="261950"/>
                  </a:lnTo>
                  <a:lnTo>
                    <a:pt x="314947" y="315607"/>
                  </a:lnTo>
                  <a:lnTo>
                    <a:pt x="279527" y="368909"/>
                  </a:lnTo>
                  <a:lnTo>
                    <a:pt x="257390" y="400456"/>
                  </a:lnTo>
                  <a:lnTo>
                    <a:pt x="223977" y="441972"/>
                  </a:lnTo>
                  <a:lnTo>
                    <a:pt x="197281" y="471119"/>
                  </a:lnTo>
                  <a:lnTo>
                    <a:pt x="170408" y="500049"/>
                  </a:lnTo>
                  <a:lnTo>
                    <a:pt x="132168" y="535965"/>
                  </a:lnTo>
                  <a:lnTo>
                    <a:pt x="74104" y="582739"/>
                  </a:lnTo>
                  <a:lnTo>
                    <a:pt x="34899" y="608812"/>
                  </a:lnTo>
                  <a:lnTo>
                    <a:pt x="6654" y="623722"/>
                  </a:lnTo>
                  <a:lnTo>
                    <a:pt x="0" y="629424"/>
                  </a:lnTo>
                  <a:lnTo>
                    <a:pt x="3797" y="633222"/>
                  </a:lnTo>
                  <a:lnTo>
                    <a:pt x="26619" y="654138"/>
                  </a:lnTo>
                  <a:lnTo>
                    <a:pt x="34226" y="660806"/>
                  </a:lnTo>
                  <a:lnTo>
                    <a:pt x="49441" y="658901"/>
                  </a:lnTo>
                  <a:lnTo>
                    <a:pt x="104762" y="624052"/>
                  </a:lnTo>
                  <a:lnTo>
                    <a:pt x="163474" y="578472"/>
                  </a:lnTo>
                  <a:lnTo>
                    <a:pt x="201561" y="541947"/>
                  </a:lnTo>
                  <a:lnTo>
                    <a:pt x="239115" y="505218"/>
                  </a:lnTo>
                  <a:lnTo>
                    <a:pt x="283921" y="454037"/>
                  </a:lnTo>
                  <a:lnTo>
                    <a:pt x="311861" y="415975"/>
                  </a:lnTo>
                  <a:lnTo>
                    <a:pt x="339255" y="377964"/>
                  </a:lnTo>
                  <a:lnTo>
                    <a:pt x="370357" y="328333"/>
                  </a:lnTo>
                  <a:lnTo>
                    <a:pt x="388391" y="293801"/>
                  </a:lnTo>
                  <a:lnTo>
                    <a:pt x="405917" y="259613"/>
                  </a:lnTo>
                  <a:lnTo>
                    <a:pt x="423494" y="219062"/>
                  </a:lnTo>
                  <a:lnTo>
                    <a:pt x="445541" y="149275"/>
                  </a:lnTo>
                  <a:lnTo>
                    <a:pt x="453517" y="123609"/>
                  </a:lnTo>
                  <a:lnTo>
                    <a:pt x="454469" y="115049"/>
                  </a:lnTo>
                  <a:close/>
                </a:path>
                <a:path w="4247515" h="888364">
                  <a:moveTo>
                    <a:pt x="653186" y="1905"/>
                  </a:moveTo>
                  <a:lnTo>
                    <a:pt x="646531" y="1905"/>
                  </a:lnTo>
                  <a:lnTo>
                    <a:pt x="592340" y="0"/>
                  </a:lnTo>
                  <a:lnTo>
                    <a:pt x="582828" y="0"/>
                  </a:lnTo>
                  <a:lnTo>
                    <a:pt x="578078" y="4762"/>
                  </a:lnTo>
                  <a:lnTo>
                    <a:pt x="579970" y="9512"/>
                  </a:lnTo>
                  <a:lnTo>
                    <a:pt x="582764" y="15494"/>
                  </a:lnTo>
                  <a:lnTo>
                    <a:pt x="584428" y="21691"/>
                  </a:lnTo>
                  <a:lnTo>
                    <a:pt x="588479" y="68351"/>
                  </a:lnTo>
                  <a:lnTo>
                    <a:pt x="589280" y="86487"/>
                  </a:lnTo>
                  <a:lnTo>
                    <a:pt x="589445" y="95580"/>
                  </a:lnTo>
                  <a:lnTo>
                    <a:pt x="589483" y="808177"/>
                  </a:lnTo>
                  <a:lnTo>
                    <a:pt x="593293" y="808177"/>
                  </a:lnTo>
                  <a:lnTo>
                    <a:pt x="641781" y="805319"/>
                  </a:lnTo>
                  <a:lnTo>
                    <a:pt x="646531" y="804367"/>
                  </a:lnTo>
                  <a:lnTo>
                    <a:pt x="649389" y="798664"/>
                  </a:lnTo>
                  <a:lnTo>
                    <a:pt x="649478" y="95580"/>
                  </a:lnTo>
                  <a:lnTo>
                    <a:pt x="649579" y="86487"/>
                  </a:lnTo>
                  <a:lnTo>
                    <a:pt x="650633" y="43561"/>
                  </a:lnTo>
                  <a:lnTo>
                    <a:pt x="653186" y="9512"/>
                  </a:lnTo>
                  <a:lnTo>
                    <a:pt x="653186" y="1905"/>
                  </a:lnTo>
                  <a:close/>
                </a:path>
                <a:path w="4247515" h="888364">
                  <a:moveTo>
                    <a:pt x="1173264" y="18072"/>
                  </a:moveTo>
                  <a:lnTo>
                    <a:pt x="1172997" y="16700"/>
                  </a:lnTo>
                  <a:lnTo>
                    <a:pt x="1172908" y="16294"/>
                  </a:lnTo>
                  <a:lnTo>
                    <a:pt x="1172794" y="15697"/>
                  </a:lnTo>
                  <a:lnTo>
                    <a:pt x="1172692" y="15214"/>
                  </a:lnTo>
                  <a:lnTo>
                    <a:pt x="1172603" y="14744"/>
                  </a:lnTo>
                  <a:lnTo>
                    <a:pt x="1172311" y="13309"/>
                  </a:lnTo>
                  <a:lnTo>
                    <a:pt x="1168514" y="10464"/>
                  </a:lnTo>
                  <a:lnTo>
                    <a:pt x="1160907" y="11417"/>
                  </a:lnTo>
                  <a:lnTo>
                    <a:pt x="1133157" y="13309"/>
                  </a:lnTo>
                  <a:lnTo>
                    <a:pt x="1067739" y="16294"/>
                  </a:lnTo>
                  <a:lnTo>
                    <a:pt x="1050086" y="16700"/>
                  </a:lnTo>
                  <a:lnTo>
                    <a:pt x="1031621" y="16484"/>
                  </a:lnTo>
                  <a:lnTo>
                    <a:pt x="976464" y="14744"/>
                  </a:lnTo>
                  <a:lnTo>
                    <a:pt x="917511" y="6654"/>
                  </a:lnTo>
                  <a:lnTo>
                    <a:pt x="912749" y="4762"/>
                  </a:lnTo>
                  <a:lnTo>
                    <a:pt x="903249" y="20916"/>
                  </a:lnTo>
                  <a:lnTo>
                    <a:pt x="900391" y="38036"/>
                  </a:lnTo>
                  <a:lnTo>
                    <a:pt x="903249" y="40894"/>
                  </a:lnTo>
                  <a:lnTo>
                    <a:pt x="911250" y="47015"/>
                  </a:lnTo>
                  <a:lnTo>
                    <a:pt x="948397" y="59639"/>
                  </a:lnTo>
                  <a:lnTo>
                    <a:pt x="997496" y="66497"/>
                  </a:lnTo>
                  <a:lnTo>
                    <a:pt x="1012583" y="68465"/>
                  </a:lnTo>
                  <a:lnTo>
                    <a:pt x="1031240" y="69532"/>
                  </a:lnTo>
                  <a:lnTo>
                    <a:pt x="1044143" y="69951"/>
                  </a:lnTo>
                  <a:lnTo>
                    <a:pt x="1057313" y="69735"/>
                  </a:lnTo>
                  <a:lnTo>
                    <a:pt x="1096124" y="68059"/>
                  </a:lnTo>
                  <a:lnTo>
                    <a:pt x="1149413" y="62230"/>
                  </a:lnTo>
                  <a:lnTo>
                    <a:pt x="1171397" y="56578"/>
                  </a:lnTo>
                  <a:lnTo>
                    <a:pt x="1173264" y="29476"/>
                  </a:lnTo>
                  <a:lnTo>
                    <a:pt x="1173264" y="18072"/>
                  </a:lnTo>
                  <a:close/>
                </a:path>
                <a:path w="4247515" h="888364">
                  <a:moveTo>
                    <a:pt x="1276908" y="161632"/>
                  </a:moveTo>
                  <a:lnTo>
                    <a:pt x="1276819" y="160807"/>
                  </a:lnTo>
                  <a:lnTo>
                    <a:pt x="1276718" y="159766"/>
                  </a:lnTo>
                  <a:lnTo>
                    <a:pt x="1276057" y="153149"/>
                  </a:lnTo>
                  <a:lnTo>
                    <a:pt x="1275956" y="147370"/>
                  </a:lnTo>
                  <a:lnTo>
                    <a:pt x="1273378" y="123393"/>
                  </a:lnTo>
                  <a:lnTo>
                    <a:pt x="1273302" y="122656"/>
                  </a:lnTo>
                  <a:lnTo>
                    <a:pt x="1273200" y="121704"/>
                  </a:lnTo>
                  <a:lnTo>
                    <a:pt x="1273098" y="120751"/>
                  </a:lnTo>
                  <a:lnTo>
                    <a:pt x="1273009" y="120256"/>
                  </a:lnTo>
                  <a:lnTo>
                    <a:pt x="1271117" y="109918"/>
                  </a:lnTo>
                  <a:lnTo>
                    <a:pt x="1270241" y="105537"/>
                  </a:lnTo>
                  <a:lnTo>
                    <a:pt x="1262646" y="102692"/>
                  </a:lnTo>
                  <a:lnTo>
                    <a:pt x="1259789" y="103644"/>
                  </a:lnTo>
                  <a:lnTo>
                    <a:pt x="1243215" y="106451"/>
                  </a:lnTo>
                  <a:lnTo>
                    <a:pt x="1150035" y="115887"/>
                  </a:lnTo>
                  <a:lnTo>
                    <a:pt x="1080084" y="120523"/>
                  </a:lnTo>
                  <a:lnTo>
                    <a:pt x="1048283" y="121996"/>
                  </a:lnTo>
                  <a:lnTo>
                    <a:pt x="1048943" y="121996"/>
                  </a:lnTo>
                  <a:lnTo>
                    <a:pt x="1023988" y="122656"/>
                  </a:lnTo>
                  <a:lnTo>
                    <a:pt x="1007491" y="122923"/>
                  </a:lnTo>
                  <a:lnTo>
                    <a:pt x="861745" y="122656"/>
                  </a:lnTo>
                  <a:lnTo>
                    <a:pt x="869188" y="122656"/>
                  </a:lnTo>
                  <a:lnTo>
                    <a:pt x="849934" y="121996"/>
                  </a:lnTo>
                  <a:lnTo>
                    <a:pt x="830173" y="120256"/>
                  </a:lnTo>
                  <a:lnTo>
                    <a:pt x="803414" y="116954"/>
                  </a:lnTo>
                  <a:lnTo>
                    <a:pt x="798652" y="116014"/>
                  </a:lnTo>
                  <a:lnTo>
                    <a:pt x="794854" y="121704"/>
                  </a:lnTo>
                  <a:lnTo>
                    <a:pt x="795807" y="123609"/>
                  </a:lnTo>
                  <a:lnTo>
                    <a:pt x="798652" y="136550"/>
                  </a:lnTo>
                  <a:lnTo>
                    <a:pt x="800798" y="145122"/>
                  </a:lnTo>
                  <a:lnTo>
                    <a:pt x="803287" y="153149"/>
                  </a:lnTo>
                  <a:lnTo>
                    <a:pt x="807212" y="164490"/>
                  </a:lnTo>
                  <a:lnTo>
                    <a:pt x="807212" y="165442"/>
                  </a:lnTo>
                  <a:lnTo>
                    <a:pt x="808164" y="166395"/>
                  </a:lnTo>
                  <a:lnTo>
                    <a:pt x="810069" y="171145"/>
                  </a:lnTo>
                  <a:lnTo>
                    <a:pt x="815771" y="176847"/>
                  </a:lnTo>
                  <a:lnTo>
                    <a:pt x="825284" y="175895"/>
                  </a:lnTo>
                  <a:lnTo>
                    <a:pt x="890701" y="168529"/>
                  </a:lnTo>
                  <a:lnTo>
                    <a:pt x="901166" y="167576"/>
                  </a:lnTo>
                  <a:lnTo>
                    <a:pt x="911364" y="166992"/>
                  </a:lnTo>
                  <a:lnTo>
                    <a:pt x="926058" y="166395"/>
                  </a:lnTo>
                  <a:lnTo>
                    <a:pt x="949337" y="164719"/>
                  </a:lnTo>
                  <a:lnTo>
                    <a:pt x="966050" y="163715"/>
                  </a:lnTo>
                  <a:lnTo>
                    <a:pt x="984288" y="162979"/>
                  </a:lnTo>
                  <a:lnTo>
                    <a:pt x="1059167" y="160807"/>
                  </a:lnTo>
                  <a:lnTo>
                    <a:pt x="1156487" y="159766"/>
                  </a:lnTo>
                  <a:lnTo>
                    <a:pt x="1219022" y="159766"/>
                  </a:lnTo>
                  <a:lnTo>
                    <a:pt x="1231658" y="159931"/>
                  </a:lnTo>
                  <a:lnTo>
                    <a:pt x="1233563" y="159931"/>
                  </a:lnTo>
                  <a:lnTo>
                    <a:pt x="1246936" y="160515"/>
                  </a:lnTo>
                  <a:lnTo>
                    <a:pt x="1264539" y="161632"/>
                  </a:lnTo>
                  <a:lnTo>
                    <a:pt x="1276908" y="161632"/>
                  </a:lnTo>
                  <a:close/>
                </a:path>
                <a:path w="4247515" h="888364">
                  <a:moveTo>
                    <a:pt x="1330147" y="498221"/>
                  </a:moveTo>
                  <a:lnTo>
                    <a:pt x="1329512" y="495363"/>
                  </a:lnTo>
                  <a:lnTo>
                    <a:pt x="1328242" y="489661"/>
                  </a:lnTo>
                  <a:lnTo>
                    <a:pt x="1323492" y="465886"/>
                  </a:lnTo>
                  <a:lnTo>
                    <a:pt x="1322539" y="459232"/>
                  </a:lnTo>
                  <a:lnTo>
                    <a:pt x="1314932" y="461137"/>
                  </a:lnTo>
                  <a:lnTo>
                    <a:pt x="1287551" y="468414"/>
                  </a:lnTo>
                  <a:lnTo>
                    <a:pt x="1266977" y="473024"/>
                  </a:lnTo>
                  <a:lnTo>
                    <a:pt x="1166964" y="487070"/>
                  </a:lnTo>
                  <a:lnTo>
                    <a:pt x="1113459" y="492480"/>
                  </a:lnTo>
                  <a:lnTo>
                    <a:pt x="1073429" y="495363"/>
                  </a:lnTo>
                  <a:lnTo>
                    <a:pt x="1077239" y="426910"/>
                  </a:lnTo>
                  <a:lnTo>
                    <a:pt x="1110234" y="420344"/>
                  </a:lnTo>
                  <a:lnTo>
                    <a:pt x="1130833" y="413651"/>
                  </a:lnTo>
                  <a:lnTo>
                    <a:pt x="1162634" y="389648"/>
                  </a:lnTo>
                  <a:lnTo>
                    <a:pt x="1201077" y="349592"/>
                  </a:lnTo>
                  <a:lnTo>
                    <a:pt x="1205598" y="308063"/>
                  </a:lnTo>
                  <a:lnTo>
                    <a:pt x="1205572" y="307111"/>
                  </a:lnTo>
                  <a:lnTo>
                    <a:pt x="1204912" y="277863"/>
                  </a:lnTo>
                  <a:lnTo>
                    <a:pt x="1200124" y="259029"/>
                  </a:lnTo>
                  <a:lnTo>
                    <a:pt x="1187145" y="243674"/>
                  </a:lnTo>
                  <a:lnTo>
                    <a:pt x="1171206" y="231228"/>
                  </a:lnTo>
                  <a:lnTo>
                    <a:pt x="1161859" y="223913"/>
                  </a:lnTo>
                  <a:lnTo>
                    <a:pt x="1149502" y="215074"/>
                  </a:lnTo>
                  <a:lnTo>
                    <a:pt x="1149502" y="307111"/>
                  </a:lnTo>
                  <a:lnTo>
                    <a:pt x="1149477" y="308063"/>
                  </a:lnTo>
                  <a:lnTo>
                    <a:pt x="1137462" y="348957"/>
                  </a:lnTo>
                  <a:lnTo>
                    <a:pt x="1103706" y="376974"/>
                  </a:lnTo>
                  <a:lnTo>
                    <a:pt x="1043012" y="388874"/>
                  </a:lnTo>
                  <a:lnTo>
                    <a:pt x="1013968" y="389648"/>
                  </a:lnTo>
                  <a:lnTo>
                    <a:pt x="996124" y="387921"/>
                  </a:lnTo>
                  <a:lnTo>
                    <a:pt x="947801" y="357212"/>
                  </a:lnTo>
                  <a:lnTo>
                    <a:pt x="935609" y="315671"/>
                  </a:lnTo>
                  <a:lnTo>
                    <a:pt x="935723" y="307111"/>
                  </a:lnTo>
                  <a:lnTo>
                    <a:pt x="964095" y="257187"/>
                  </a:lnTo>
                  <a:lnTo>
                    <a:pt x="1013028" y="233464"/>
                  </a:lnTo>
                  <a:lnTo>
                    <a:pt x="1071092" y="231228"/>
                  </a:lnTo>
                  <a:lnTo>
                    <a:pt x="1088948" y="232943"/>
                  </a:lnTo>
                  <a:lnTo>
                    <a:pt x="1137259" y="263652"/>
                  </a:lnTo>
                  <a:lnTo>
                    <a:pt x="1149502" y="307111"/>
                  </a:lnTo>
                  <a:lnTo>
                    <a:pt x="1149502" y="215074"/>
                  </a:lnTo>
                  <a:lnTo>
                    <a:pt x="1135405" y="204990"/>
                  </a:lnTo>
                  <a:lnTo>
                    <a:pt x="1114196" y="195567"/>
                  </a:lnTo>
                  <a:lnTo>
                    <a:pt x="1087120" y="192824"/>
                  </a:lnTo>
                  <a:lnTo>
                    <a:pt x="1043012" y="193967"/>
                  </a:lnTo>
                  <a:lnTo>
                    <a:pt x="997610" y="197650"/>
                  </a:lnTo>
                  <a:lnTo>
                    <a:pt x="959345" y="212026"/>
                  </a:lnTo>
                  <a:lnTo>
                    <a:pt x="924166" y="229565"/>
                  </a:lnTo>
                  <a:lnTo>
                    <a:pt x="887755" y="271475"/>
                  </a:lnTo>
                  <a:lnTo>
                    <a:pt x="878522" y="315671"/>
                  </a:lnTo>
                  <a:lnTo>
                    <a:pt x="879144" y="342011"/>
                  </a:lnTo>
                  <a:lnTo>
                    <a:pt x="918451" y="392684"/>
                  </a:lnTo>
                  <a:lnTo>
                    <a:pt x="960767" y="421563"/>
                  </a:lnTo>
                  <a:lnTo>
                    <a:pt x="1017333" y="429755"/>
                  </a:lnTo>
                  <a:lnTo>
                    <a:pt x="1018286" y="499173"/>
                  </a:lnTo>
                  <a:lnTo>
                    <a:pt x="941273" y="502018"/>
                  </a:lnTo>
                  <a:lnTo>
                    <a:pt x="904735" y="502551"/>
                  </a:lnTo>
                  <a:lnTo>
                    <a:pt x="871855" y="502551"/>
                  </a:lnTo>
                  <a:lnTo>
                    <a:pt x="796658" y="500672"/>
                  </a:lnTo>
                  <a:lnTo>
                    <a:pt x="755878" y="497268"/>
                  </a:lnTo>
                  <a:lnTo>
                    <a:pt x="751116" y="496316"/>
                  </a:lnTo>
                  <a:lnTo>
                    <a:pt x="747318" y="502018"/>
                  </a:lnTo>
                  <a:lnTo>
                    <a:pt x="748271" y="503923"/>
                  </a:lnTo>
                  <a:lnTo>
                    <a:pt x="752068" y="519137"/>
                  </a:lnTo>
                  <a:lnTo>
                    <a:pt x="756818" y="537197"/>
                  </a:lnTo>
                  <a:lnTo>
                    <a:pt x="760628" y="547662"/>
                  </a:lnTo>
                  <a:lnTo>
                    <a:pt x="763460" y="556158"/>
                  </a:lnTo>
                  <a:lnTo>
                    <a:pt x="765200" y="557364"/>
                  </a:lnTo>
                  <a:lnTo>
                    <a:pt x="769188" y="560019"/>
                  </a:lnTo>
                  <a:lnTo>
                    <a:pt x="812977" y="556158"/>
                  </a:lnTo>
                  <a:lnTo>
                    <a:pt x="905675" y="549732"/>
                  </a:lnTo>
                  <a:lnTo>
                    <a:pt x="956487" y="547662"/>
                  </a:lnTo>
                  <a:lnTo>
                    <a:pt x="996950" y="545515"/>
                  </a:lnTo>
                  <a:lnTo>
                    <a:pt x="1097381" y="537908"/>
                  </a:lnTo>
                  <a:lnTo>
                    <a:pt x="1200835" y="526618"/>
                  </a:lnTo>
                  <a:lnTo>
                    <a:pt x="1272730" y="516128"/>
                  </a:lnTo>
                  <a:lnTo>
                    <a:pt x="1317790" y="506768"/>
                  </a:lnTo>
                  <a:lnTo>
                    <a:pt x="1325816" y="502551"/>
                  </a:lnTo>
                  <a:lnTo>
                    <a:pt x="1330147" y="498221"/>
                  </a:lnTo>
                  <a:close/>
                </a:path>
                <a:path w="4247515" h="888364">
                  <a:moveTo>
                    <a:pt x="1422374" y="952"/>
                  </a:moveTo>
                  <a:lnTo>
                    <a:pt x="1417624" y="952"/>
                  </a:lnTo>
                  <a:lnTo>
                    <a:pt x="1409090" y="406"/>
                  </a:lnTo>
                  <a:lnTo>
                    <a:pt x="1400187" y="0"/>
                  </a:lnTo>
                  <a:lnTo>
                    <a:pt x="1352016" y="0"/>
                  </a:lnTo>
                  <a:lnTo>
                    <a:pt x="1347266" y="4762"/>
                  </a:lnTo>
                  <a:lnTo>
                    <a:pt x="1349159" y="9512"/>
                  </a:lnTo>
                  <a:lnTo>
                    <a:pt x="1351953" y="15481"/>
                  </a:lnTo>
                  <a:lnTo>
                    <a:pt x="1353616" y="21640"/>
                  </a:lnTo>
                  <a:lnTo>
                    <a:pt x="1357668" y="67602"/>
                  </a:lnTo>
                  <a:lnTo>
                    <a:pt x="1358468" y="85534"/>
                  </a:lnTo>
                  <a:lnTo>
                    <a:pt x="1358633" y="94640"/>
                  </a:lnTo>
                  <a:lnTo>
                    <a:pt x="1358671" y="556209"/>
                  </a:lnTo>
                  <a:lnTo>
                    <a:pt x="1362468" y="556209"/>
                  </a:lnTo>
                  <a:lnTo>
                    <a:pt x="1410957" y="553364"/>
                  </a:lnTo>
                  <a:lnTo>
                    <a:pt x="1415719" y="552411"/>
                  </a:lnTo>
                  <a:lnTo>
                    <a:pt x="1418564" y="546709"/>
                  </a:lnTo>
                  <a:lnTo>
                    <a:pt x="1418653" y="94640"/>
                  </a:lnTo>
                  <a:lnTo>
                    <a:pt x="1418767" y="85534"/>
                  </a:lnTo>
                  <a:lnTo>
                    <a:pt x="1419821" y="42608"/>
                  </a:lnTo>
                  <a:lnTo>
                    <a:pt x="1422298" y="9512"/>
                  </a:lnTo>
                  <a:lnTo>
                    <a:pt x="1422374" y="952"/>
                  </a:lnTo>
                  <a:close/>
                </a:path>
                <a:path w="4247515" h="888364">
                  <a:moveTo>
                    <a:pt x="1423339" y="615937"/>
                  </a:moveTo>
                  <a:lnTo>
                    <a:pt x="1423314" y="613206"/>
                  </a:lnTo>
                  <a:lnTo>
                    <a:pt x="1422374" y="608507"/>
                  </a:lnTo>
                  <a:lnTo>
                    <a:pt x="1417624" y="607555"/>
                  </a:lnTo>
                  <a:lnTo>
                    <a:pt x="1361528" y="598995"/>
                  </a:lnTo>
                  <a:lnTo>
                    <a:pt x="1356766" y="598043"/>
                  </a:lnTo>
                  <a:lnTo>
                    <a:pt x="1352969" y="598995"/>
                  </a:lnTo>
                  <a:lnTo>
                    <a:pt x="1351064" y="598995"/>
                  </a:lnTo>
                  <a:lnTo>
                    <a:pt x="1349159" y="599948"/>
                  </a:lnTo>
                  <a:lnTo>
                    <a:pt x="1348206" y="599948"/>
                  </a:lnTo>
                  <a:lnTo>
                    <a:pt x="1338351" y="602195"/>
                  </a:lnTo>
                  <a:lnTo>
                    <a:pt x="1329905" y="603631"/>
                  </a:lnTo>
                  <a:lnTo>
                    <a:pt x="1278877" y="608279"/>
                  </a:lnTo>
                  <a:lnTo>
                    <a:pt x="1180452" y="613206"/>
                  </a:lnTo>
                  <a:lnTo>
                    <a:pt x="1090129" y="615937"/>
                  </a:lnTo>
                  <a:lnTo>
                    <a:pt x="1005306" y="615937"/>
                  </a:lnTo>
                  <a:lnTo>
                    <a:pt x="957910" y="614578"/>
                  </a:lnTo>
                  <a:lnTo>
                    <a:pt x="927011" y="611365"/>
                  </a:lnTo>
                  <a:lnTo>
                    <a:pt x="923213" y="617067"/>
                  </a:lnTo>
                  <a:lnTo>
                    <a:pt x="924166" y="618959"/>
                  </a:lnTo>
                  <a:lnTo>
                    <a:pt x="933665" y="659853"/>
                  </a:lnTo>
                  <a:lnTo>
                    <a:pt x="933665" y="660806"/>
                  </a:lnTo>
                  <a:lnTo>
                    <a:pt x="934618" y="661746"/>
                  </a:lnTo>
                  <a:lnTo>
                    <a:pt x="936523" y="666508"/>
                  </a:lnTo>
                  <a:lnTo>
                    <a:pt x="942225" y="673163"/>
                  </a:lnTo>
                  <a:lnTo>
                    <a:pt x="951738" y="672211"/>
                  </a:lnTo>
                  <a:lnTo>
                    <a:pt x="1057275" y="664603"/>
                  </a:lnTo>
                  <a:lnTo>
                    <a:pt x="1079614" y="663587"/>
                  </a:lnTo>
                  <a:lnTo>
                    <a:pt x="1326286" y="656043"/>
                  </a:lnTo>
                  <a:lnTo>
                    <a:pt x="1352969" y="656043"/>
                  </a:lnTo>
                  <a:lnTo>
                    <a:pt x="1355813" y="659853"/>
                  </a:lnTo>
                  <a:lnTo>
                    <a:pt x="1355813" y="869975"/>
                  </a:lnTo>
                  <a:lnTo>
                    <a:pt x="1359623" y="869975"/>
                  </a:lnTo>
                  <a:lnTo>
                    <a:pt x="1403362" y="868070"/>
                  </a:lnTo>
                  <a:lnTo>
                    <a:pt x="1408112" y="867117"/>
                  </a:lnTo>
                  <a:lnTo>
                    <a:pt x="1416672" y="863320"/>
                  </a:lnTo>
                  <a:lnTo>
                    <a:pt x="1416672" y="851903"/>
                  </a:lnTo>
                  <a:lnTo>
                    <a:pt x="1417624" y="719747"/>
                  </a:lnTo>
                  <a:lnTo>
                    <a:pt x="1417637" y="706132"/>
                  </a:lnTo>
                  <a:lnTo>
                    <a:pt x="1417802" y="696341"/>
                  </a:lnTo>
                  <a:lnTo>
                    <a:pt x="1418221" y="685660"/>
                  </a:lnTo>
                  <a:lnTo>
                    <a:pt x="1419758" y="656043"/>
                  </a:lnTo>
                  <a:lnTo>
                    <a:pt x="1419910" y="653021"/>
                  </a:lnTo>
                  <a:lnTo>
                    <a:pt x="1420647" y="642023"/>
                  </a:lnTo>
                  <a:lnTo>
                    <a:pt x="1421650" y="631380"/>
                  </a:lnTo>
                  <a:lnTo>
                    <a:pt x="1423339" y="615937"/>
                  </a:lnTo>
                  <a:close/>
                </a:path>
                <a:path w="4247515" h="888364">
                  <a:moveTo>
                    <a:pt x="2181949" y="73215"/>
                  </a:moveTo>
                  <a:lnTo>
                    <a:pt x="2175294" y="71310"/>
                  </a:lnTo>
                  <a:lnTo>
                    <a:pt x="2121090" y="60858"/>
                  </a:lnTo>
                  <a:lnTo>
                    <a:pt x="2114435" y="61810"/>
                  </a:lnTo>
                  <a:lnTo>
                    <a:pt x="2112543" y="62750"/>
                  </a:lnTo>
                  <a:lnTo>
                    <a:pt x="2112543" y="114096"/>
                  </a:lnTo>
                  <a:lnTo>
                    <a:pt x="2112429" y="132930"/>
                  </a:lnTo>
                  <a:lnTo>
                    <a:pt x="2112340" y="140042"/>
                  </a:lnTo>
                  <a:lnTo>
                    <a:pt x="2112251" y="147320"/>
                  </a:lnTo>
                  <a:lnTo>
                    <a:pt x="2109686" y="354647"/>
                  </a:lnTo>
                  <a:lnTo>
                    <a:pt x="2029282" y="360299"/>
                  </a:lnTo>
                  <a:lnTo>
                    <a:pt x="1958098" y="363080"/>
                  </a:lnTo>
                  <a:lnTo>
                    <a:pt x="1895817" y="364096"/>
                  </a:lnTo>
                  <a:lnTo>
                    <a:pt x="1877695" y="364096"/>
                  </a:lnTo>
                  <a:lnTo>
                    <a:pt x="1877631" y="360921"/>
                  </a:lnTo>
                  <a:lnTo>
                    <a:pt x="1877504" y="354647"/>
                  </a:lnTo>
                  <a:lnTo>
                    <a:pt x="1872945" y="122656"/>
                  </a:lnTo>
                  <a:lnTo>
                    <a:pt x="2103983" y="114096"/>
                  </a:lnTo>
                  <a:lnTo>
                    <a:pt x="2112543" y="114096"/>
                  </a:lnTo>
                  <a:lnTo>
                    <a:pt x="2112543" y="62750"/>
                  </a:lnTo>
                  <a:lnTo>
                    <a:pt x="2110638" y="62750"/>
                  </a:lnTo>
                  <a:lnTo>
                    <a:pt x="2103628" y="63881"/>
                  </a:lnTo>
                  <a:lnTo>
                    <a:pt x="2097379" y="64655"/>
                  </a:lnTo>
                  <a:lnTo>
                    <a:pt x="2045868" y="68465"/>
                  </a:lnTo>
                  <a:lnTo>
                    <a:pt x="1977224" y="72199"/>
                  </a:lnTo>
                  <a:lnTo>
                    <a:pt x="1918487" y="74510"/>
                  </a:lnTo>
                  <a:lnTo>
                    <a:pt x="1904606" y="74917"/>
                  </a:lnTo>
                  <a:lnTo>
                    <a:pt x="1848497" y="74917"/>
                  </a:lnTo>
                  <a:lnTo>
                    <a:pt x="1823554" y="74104"/>
                  </a:lnTo>
                  <a:lnTo>
                    <a:pt x="1815807" y="73685"/>
                  </a:lnTo>
                  <a:lnTo>
                    <a:pt x="1808289" y="73215"/>
                  </a:lnTo>
                  <a:lnTo>
                    <a:pt x="1801622" y="72263"/>
                  </a:lnTo>
                  <a:lnTo>
                    <a:pt x="1796872" y="81775"/>
                  </a:lnTo>
                  <a:lnTo>
                    <a:pt x="1800682" y="87477"/>
                  </a:lnTo>
                  <a:lnTo>
                    <a:pt x="1804047" y="92278"/>
                  </a:lnTo>
                  <a:lnTo>
                    <a:pt x="1806206" y="97396"/>
                  </a:lnTo>
                  <a:lnTo>
                    <a:pt x="1813153" y="136740"/>
                  </a:lnTo>
                  <a:lnTo>
                    <a:pt x="1816011" y="175895"/>
                  </a:lnTo>
                  <a:lnTo>
                    <a:pt x="1818119" y="225463"/>
                  </a:lnTo>
                  <a:lnTo>
                    <a:pt x="1820240" y="281279"/>
                  </a:lnTo>
                  <a:lnTo>
                    <a:pt x="1821954" y="338836"/>
                  </a:lnTo>
                  <a:lnTo>
                    <a:pt x="1822551" y="416445"/>
                  </a:lnTo>
                  <a:lnTo>
                    <a:pt x="1828253" y="418350"/>
                  </a:lnTo>
                  <a:lnTo>
                    <a:pt x="1833003" y="418350"/>
                  </a:lnTo>
                  <a:lnTo>
                    <a:pt x="1869135" y="414553"/>
                  </a:lnTo>
                  <a:lnTo>
                    <a:pt x="1881174" y="413981"/>
                  </a:lnTo>
                  <a:lnTo>
                    <a:pt x="2024811" y="408838"/>
                  </a:lnTo>
                  <a:lnTo>
                    <a:pt x="2089543" y="407060"/>
                  </a:lnTo>
                  <a:lnTo>
                    <a:pt x="2138210" y="407060"/>
                  </a:lnTo>
                  <a:lnTo>
                    <a:pt x="2143734" y="407339"/>
                  </a:lnTo>
                  <a:lnTo>
                    <a:pt x="2149614" y="407885"/>
                  </a:lnTo>
                  <a:lnTo>
                    <a:pt x="2163876" y="408838"/>
                  </a:lnTo>
                  <a:lnTo>
                    <a:pt x="2163876" y="407060"/>
                  </a:lnTo>
                  <a:lnTo>
                    <a:pt x="2163876" y="395528"/>
                  </a:lnTo>
                  <a:lnTo>
                    <a:pt x="2164931" y="364096"/>
                  </a:lnTo>
                  <a:lnTo>
                    <a:pt x="2165045" y="360921"/>
                  </a:lnTo>
                  <a:lnTo>
                    <a:pt x="2165159" y="357327"/>
                  </a:lnTo>
                  <a:lnTo>
                    <a:pt x="2165248" y="354647"/>
                  </a:lnTo>
                  <a:lnTo>
                    <a:pt x="2168829" y="252107"/>
                  </a:lnTo>
                  <a:lnTo>
                    <a:pt x="2170760" y="208076"/>
                  </a:lnTo>
                  <a:lnTo>
                    <a:pt x="2173008" y="170688"/>
                  </a:lnTo>
                  <a:lnTo>
                    <a:pt x="2173389" y="166268"/>
                  </a:lnTo>
                  <a:lnTo>
                    <a:pt x="2173770" y="160261"/>
                  </a:lnTo>
                  <a:lnTo>
                    <a:pt x="2174913" y="140042"/>
                  </a:lnTo>
                  <a:lnTo>
                    <a:pt x="2175408" y="132930"/>
                  </a:lnTo>
                  <a:lnTo>
                    <a:pt x="2179866" y="90703"/>
                  </a:lnTo>
                  <a:lnTo>
                    <a:pt x="2180996" y="82727"/>
                  </a:lnTo>
                  <a:lnTo>
                    <a:pt x="2181085" y="81775"/>
                  </a:lnTo>
                  <a:lnTo>
                    <a:pt x="2181771" y="74917"/>
                  </a:lnTo>
                  <a:lnTo>
                    <a:pt x="2181834" y="74345"/>
                  </a:lnTo>
                  <a:lnTo>
                    <a:pt x="2181949" y="73215"/>
                  </a:lnTo>
                  <a:close/>
                </a:path>
                <a:path w="4247515" h="888364">
                  <a:moveTo>
                    <a:pt x="2335974" y="504875"/>
                  </a:moveTo>
                  <a:lnTo>
                    <a:pt x="2335733" y="503910"/>
                  </a:lnTo>
                  <a:lnTo>
                    <a:pt x="2334069" y="497268"/>
                  </a:lnTo>
                  <a:lnTo>
                    <a:pt x="2330272" y="495363"/>
                  </a:lnTo>
                  <a:lnTo>
                    <a:pt x="2322665" y="496316"/>
                  </a:lnTo>
                  <a:lnTo>
                    <a:pt x="2291931" y="499097"/>
                  </a:lnTo>
                  <a:lnTo>
                    <a:pt x="2269363" y="500710"/>
                  </a:lnTo>
                  <a:lnTo>
                    <a:pt x="2243848" y="501802"/>
                  </a:lnTo>
                  <a:lnTo>
                    <a:pt x="2164423" y="503910"/>
                  </a:lnTo>
                  <a:lnTo>
                    <a:pt x="2136724" y="503326"/>
                  </a:lnTo>
                  <a:lnTo>
                    <a:pt x="2108225" y="500430"/>
                  </a:lnTo>
                  <a:lnTo>
                    <a:pt x="2065947" y="494411"/>
                  </a:lnTo>
                  <a:lnTo>
                    <a:pt x="2061197" y="492506"/>
                  </a:lnTo>
                  <a:lnTo>
                    <a:pt x="2052637" y="508673"/>
                  </a:lnTo>
                  <a:lnTo>
                    <a:pt x="2049792" y="526745"/>
                  </a:lnTo>
                  <a:lnTo>
                    <a:pt x="2053590" y="528637"/>
                  </a:lnTo>
                  <a:lnTo>
                    <a:pt x="2066734" y="535863"/>
                  </a:lnTo>
                  <a:lnTo>
                    <a:pt x="2107781" y="546227"/>
                  </a:lnTo>
                  <a:lnTo>
                    <a:pt x="2153640" y="552183"/>
                  </a:lnTo>
                  <a:lnTo>
                    <a:pt x="2190407" y="553885"/>
                  </a:lnTo>
                  <a:lnTo>
                    <a:pt x="2207755" y="553885"/>
                  </a:lnTo>
                  <a:lnTo>
                    <a:pt x="2255583" y="552018"/>
                  </a:lnTo>
                  <a:lnTo>
                    <a:pt x="2310765" y="546925"/>
                  </a:lnTo>
                  <a:lnTo>
                    <a:pt x="2335022" y="524840"/>
                  </a:lnTo>
                  <a:lnTo>
                    <a:pt x="2335974" y="504875"/>
                  </a:lnTo>
                  <a:close/>
                </a:path>
                <a:path w="4247515" h="888364">
                  <a:moveTo>
                    <a:pt x="2426297" y="952"/>
                  </a:moveTo>
                  <a:lnTo>
                    <a:pt x="2421547" y="952"/>
                  </a:lnTo>
                  <a:lnTo>
                    <a:pt x="2411907" y="406"/>
                  </a:lnTo>
                  <a:lnTo>
                    <a:pt x="2402205" y="0"/>
                  </a:lnTo>
                  <a:lnTo>
                    <a:pt x="2355939" y="0"/>
                  </a:lnTo>
                  <a:lnTo>
                    <a:pt x="2351189" y="4762"/>
                  </a:lnTo>
                  <a:lnTo>
                    <a:pt x="2353081" y="9512"/>
                  </a:lnTo>
                  <a:lnTo>
                    <a:pt x="2355875" y="15481"/>
                  </a:lnTo>
                  <a:lnTo>
                    <a:pt x="2357539" y="21640"/>
                  </a:lnTo>
                  <a:lnTo>
                    <a:pt x="2361590" y="67602"/>
                  </a:lnTo>
                  <a:lnTo>
                    <a:pt x="2362390" y="85534"/>
                  </a:lnTo>
                  <a:lnTo>
                    <a:pt x="2362555" y="94640"/>
                  </a:lnTo>
                  <a:lnTo>
                    <a:pt x="2362593" y="461137"/>
                  </a:lnTo>
                  <a:lnTo>
                    <a:pt x="2366403" y="461137"/>
                  </a:lnTo>
                  <a:lnTo>
                    <a:pt x="2414892" y="458279"/>
                  </a:lnTo>
                  <a:lnTo>
                    <a:pt x="2419642" y="457327"/>
                  </a:lnTo>
                  <a:lnTo>
                    <a:pt x="2422499" y="451624"/>
                  </a:lnTo>
                  <a:lnTo>
                    <a:pt x="2422588" y="94640"/>
                  </a:lnTo>
                  <a:lnTo>
                    <a:pt x="2422690" y="85534"/>
                  </a:lnTo>
                  <a:lnTo>
                    <a:pt x="2423744" y="42608"/>
                  </a:lnTo>
                  <a:lnTo>
                    <a:pt x="2426220" y="9512"/>
                  </a:lnTo>
                  <a:lnTo>
                    <a:pt x="2426297" y="952"/>
                  </a:lnTo>
                  <a:close/>
                </a:path>
                <a:path w="4247515" h="888364">
                  <a:moveTo>
                    <a:pt x="2481440" y="824331"/>
                  </a:moveTo>
                  <a:lnTo>
                    <a:pt x="2471877" y="812888"/>
                  </a:lnTo>
                  <a:lnTo>
                    <a:pt x="2467178" y="810069"/>
                  </a:lnTo>
                  <a:lnTo>
                    <a:pt x="2457945" y="804367"/>
                  </a:lnTo>
                  <a:lnTo>
                    <a:pt x="2407158" y="778560"/>
                  </a:lnTo>
                  <a:lnTo>
                    <a:pt x="2326411" y="741680"/>
                  </a:lnTo>
                  <a:lnTo>
                    <a:pt x="2226627" y="698830"/>
                  </a:lnTo>
                  <a:lnTo>
                    <a:pt x="2231123" y="691502"/>
                  </a:lnTo>
                  <a:lnTo>
                    <a:pt x="2249513" y="654138"/>
                  </a:lnTo>
                  <a:lnTo>
                    <a:pt x="2250402" y="651294"/>
                  </a:lnTo>
                  <a:lnTo>
                    <a:pt x="2273846" y="650341"/>
                  </a:lnTo>
                  <a:lnTo>
                    <a:pt x="2274430" y="650341"/>
                  </a:lnTo>
                  <a:lnTo>
                    <a:pt x="2319578" y="649389"/>
                  </a:lnTo>
                  <a:lnTo>
                    <a:pt x="2336927" y="649389"/>
                  </a:lnTo>
                  <a:lnTo>
                    <a:pt x="2444369" y="650341"/>
                  </a:lnTo>
                  <a:lnTo>
                    <a:pt x="2457678" y="650341"/>
                  </a:lnTo>
                  <a:lnTo>
                    <a:pt x="2457640" y="650151"/>
                  </a:lnTo>
                  <a:lnTo>
                    <a:pt x="2457539" y="649592"/>
                  </a:lnTo>
                  <a:lnTo>
                    <a:pt x="2457500" y="649389"/>
                  </a:lnTo>
                  <a:lnTo>
                    <a:pt x="2455773" y="639889"/>
                  </a:lnTo>
                  <a:lnTo>
                    <a:pt x="2454643" y="628167"/>
                  </a:lnTo>
                  <a:lnTo>
                    <a:pt x="2453868" y="621042"/>
                  </a:lnTo>
                  <a:lnTo>
                    <a:pt x="2453094" y="615619"/>
                  </a:lnTo>
                  <a:lnTo>
                    <a:pt x="2453043" y="615302"/>
                  </a:lnTo>
                  <a:lnTo>
                    <a:pt x="2452954" y="614743"/>
                  </a:lnTo>
                  <a:lnTo>
                    <a:pt x="2452865" y="614210"/>
                  </a:lnTo>
                  <a:lnTo>
                    <a:pt x="2452776" y="613752"/>
                  </a:lnTo>
                  <a:lnTo>
                    <a:pt x="2452662" y="613067"/>
                  </a:lnTo>
                  <a:lnTo>
                    <a:pt x="2450071" y="598043"/>
                  </a:lnTo>
                  <a:lnTo>
                    <a:pt x="2450071" y="596150"/>
                  </a:lnTo>
                  <a:lnTo>
                    <a:pt x="2449118" y="591388"/>
                  </a:lnTo>
                  <a:lnTo>
                    <a:pt x="2441511" y="588543"/>
                  </a:lnTo>
                  <a:lnTo>
                    <a:pt x="2438654" y="589495"/>
                  </a:lnTo>
                  <a:lnTo>
                    <a:pt x="2411907" y="593979"/>
                  </a:lnTo>
                  <a:lnTo>
                    <a:pt x="2369794" y="599389"/>
                  </a:lnTo>
                  <a:lnTo>
                    <a:pt x="2299957" y="606158"/>
                  </a:lnTo>
                  <a:lnTo>
                    <a:pt x="2250516" y="609828"/>
                  </a:lnTo>
                  <a:lnTo>
                    <a:pt x="2176157" y="613752"/>
                  </a:lnTo>
                  <a:lnTo>
                    <a:pt x="2127478" y="615111"/>
                  </a:lnTo>
                  <a:lnTo>
                    <a:pt x="2096223" y="615111"/>
                  </a:lnTo>
                  <a:lnTo>
                    <a:pt x="2069973" y="615619"/>
                  </a:lnTo>
                  <a:lnTo>
                    <a:pt x="2043226" y="615619"/>
                  </a:lnTo>
                  <a:lnTo>
                    <a:pt x="2031352" y="615302"/>
                  </a:lnTo>
                  <a:lnTo>
                    <a:pt x="1982952" y="613067"/>
                  </a:lnTo>
                  <a:lnTo>
                    <a:pt x="1939493" y="609460"/>
                  </a:lnTo>
                  <a:lnTo>
                    <a:pt x="1934743" y="608507"/>
                  </a:lnTo>
                  <a:lnTo>
                    <a:pt x="1930933" y="614210"/>
                  </a:lnTo>
                  <a:lnTo>
                    <a:pt x="1931885" y="616115"/>
                  </a:lnTo>
                  <a:lnTo>
                    <a:pt x="1934743" y="628497"/>
                  </a:lnTo>
                  <a:lnTo>
                    <a:pt x="1936877" y="636790"/>
                  </a:lnTo>
                  <a:lnTo>
                    <a:pt x="1939378" y="644728"/>
                  </a:lnTo>
                  <a:lnTo>
                    <a:pt x="1943303" y="656043"/>
                  </a:lnTo>
                  <a:lnTo>
                    <a:pt x="1943303" y="656996"/>
                  </a:lnTo>
                  <a:lnTo>
                    <a:pt x="1944255" y="657948"/>
                  </a:lnTo>
                  <a:lnTo>
                    <a:pt x="1946148" y="662698"/>
                  </a:lnTo>
                  <a:lnTo>
                    <a:pt x="1951850" y="669353"/>
                  </a:lnTo>
                  <a:lnTo>
                    <a:pt x="1961362" y="668401"/>
                  </a:lnTo>
                  <a:lnTo>
                    <a:pt x="2098141" y="657783"/>
                  </a:lnTo>
                  <a:lnTo>
                    <a:pt x="2109635" y="656996"/>
                  </a:lnTo>
                  <a:lnTo>
                    <a:pt x="2110308" y="656996"/>
                  </a:lnTo>
                  <a:lnTo>
                    <a:pt x="2117839" y="656628"/>
                  </a:lnTo>
                  <a:lnTo>
                    <a:pt x="2180996" y="654138"/>
                  </a:lnTo>
                  <a:lnTo>
                    <a:pt x="2173884" y="676084"/>
                  </a:lnTo>
                  <a:lnTo>
                    <a:pt x="2166912" y="690575"/>
                  </a:lnTo>
                  <a:lnTo>
                    <a:pt x="2136787" y="723074"/>
                  </a:lnTo>
                  <a:lnTo>
                    <a:pt x="2102739" y="754151"/>
                  </a:lnTo>
                  <a:lnTo>
                    <a:pt x="2061197" y="780605"/>
                  </a:lnTo>
                  <a:lnTo>
                    <a:pt x="2018525" y="805141"/>
                  </a:lnTo>
                  <a:lnTo>
                    <a:pt x="1951964" y="832637"/>
                  </a:lnTo>
                  <a:lnTo>
                    <a:pt x="1907171" y="846201"/>
                  </a:lnTo>
                  <a:lnTo>
                    <a:pt x="1904314" y="847153"/>
                  </a:lnTo>
                  <a:lnTo>
                    <a:pt x="1902409" y="853808"/>
                  </a:lnTo>
                  <a:lnTo>
                    <a:pt x="1904314" y="855713"/>
                  </a:lnTo>
                  <a:lnTo>
                    <a:pt x="1927136" y="883285"/>
                  </a:lnTo>
                  <a:lnTo>
                    <a:pt x="1932838" y="888034"/>
                  </a:lnTo>
                  <a:lnTo>
                    <a:pt x="1944255" y="887082"/>
                  </a:lnTo>
                  <a:lnTo>
                    <a:pt x="1950910" y="885190"/>
                  </a:lnTo>
                  <a:lnTo>
                    <a:pt x="1997557" y="868641"/>
                  </a:lnTo>
                  <a:lnTo>
                    <a:pt x="2056269" y="841794"/>
                  </a:lnTo>
                  <a:lnTo>
                    <a:pt x="2095423" y="819111"/>
                  </a:lnTo>
                  <a:lnTo>
                    <a:pt x="2133981" y="796112"/>
                  </a:lnTo>
                  <a:lnTo>
                    <a:pt x="2176856" y="761542"/>
                  </a:lnTo>
                  <a:lnTo>
                    <a:pt x="2200960" y="734009"/>
                  </a:lnTo>
                  <a:lnTo>
                    <a:pt x="2221992" y="742073"/>
                  </a:lnTo>
                  <a:lnTo>
                    <a:pt x="2306561" y="784504"/>
                  </a:lnTo>
                  <a:lnTo>
                    <a:pt x="2341524" y="804976"/>
                  </a:lnTo>
                  <a:lnTo>
                    <a:pt x="2391029" y="837057"/>
                  </a:lnTo>
                  <a:lnTo>
                    <a:pt x="2436761" y="872820"/>
                  </a:lnTo>
                  <a:lnTo>
                    <a:pt x="2441511" y="879487"/>
                  </a:lnTo>
                  <a:lnTo>
                    <a:pt x="2446261" y="872820"/>
                  </a:lnTo>
                  <a:lnTo>
                    <a:pt x="2475738" y="831938"/>
                  </a:lnTo>
                  <a:lnTo>
                    <a:pt x="2481440" y="824331"/>
                  </a:lnTo>
                  <a:close/>
                </a:path>
                <a:path w="4247515" h="888364">
                  <a:moveTo>
                    <a:pt x="3227832" y="399338"/>
                  </a:moveTo>
                  <a:lnTo>
                    <a:pt x="3224034" y="387921"/>
                  </a:lnTo>
                  <a:lnTo>
                    <a:pt x="3220224" y="384124"/>
                  </a:lnTo>
                  <a:lnTo>
                    <a:pt x="3212033" y="374865"/>
                  </a:lnTo>
                  <a:lnTo>
                    <a:pt x="3155289" y="321856"/>
                  </a:lnTo>
                  <a:lnTo>
                    <a:pt x="3126130" y="295986"/>
                  </a:lnTo>
                  <a:lnTo>
                    <a:pt x="3079419" y="255498"/>
                  </a:lnTo>
                  <a:lnTo>
                    <a:pt x="3048330" y="230009"/>
                  </a:lnTo>
                  <a:lnTo>
                    <a:pt x="3026270" y="212979"/>
                  </a:lnTo>
                  <a:lnTo>
                    <a:pt x="3030778" y="204533"/>
                  </a:lnTo>
                  <a:lnTo>
                    <a:pt x="3033915" y="198716"/>
                  </a:lnTo>
                  <a:lnTo>
                    <a:pt x="3036760" y="193522"/>
                  </a:lnTo>
                  <a:lnTo>
                    <a:pt x="3045206" y="178282"/>
                  </a:lnTo>
                  <a:lnTo>
                    <a:pt x="3047835" y="173228"/>
                  </a:lnTo>
                  <a:lnTo>
                    <a:pt x="3050032" y="168440"/>
                  </a:lnTo>
                  <a:lnTo>
                    <a:pt x="3052889" y="161632"/>
                  </a:lnTo>
                  <a:lnTo>
                    <a:pt x="3059112" y="147980"/>
                  </a:lnTo>
                  <a:lnTo>
                    <a:pt x="3074289" y="108864"/>
                  </a:lnTo>
                  <a:lnTo>
                    <a:pt x="3087852" y="71361"/>
                  </a:lnTo>
                  <a:lnTo>
                    <a:pt x="3091878" y="59905"/>
                  </a:lnTo>
                  <a:lnTo>
                    <a:pt x="3094723" y="52298"/>
                  </a:lnTo>
                  <a:lnTo>
                    <a:pt x="3036913" y="35534"/>
                  </a:lnTo>
                  <a:lnTo>
                    <a:pt x="3015805" y="32334"/>
                  </a:lnTo>
                  <a:lnTo>
                    <a:pt x="3015704" y="42760"/>
                  </a:lnTo>
                  <a:lnTo>
                    <a:pt x="3015589" y="44691"/>
                  </a:lnTo>
                  <a:lnTo>
                    <a:pt x="3008211" y="91757"/>
                  </a:lnTo>
                  <a:lnTo>
                    <a:pt x="2997238" y="133934"/>
                  </a:lnTo>
                  <a:lnTo>
                    <a:pt x="2971457" y="196596"/>
                  </a:lnTo>
                  <a:lnTo>
                    <a:pt x="2933598" y="258787"/>
                  </a:lnTo>
                  <a:lnTo>
                    <a:pt x="2897911" y="302348"/>
                  </a:lnTo>
                  <a:lnTo>
                    <a:pt x="2861526" y="345427"/>
                  </a:lnTo>
                  <a:lnTo>
                    <a:pt x="2805519" y="394474"/>
                  </a:lnTo>
                  <a:lnTo>
                    <a:pt x="2760053" y="423100"/>
                  </a:lnTo>
                  <a:lnTo>
                    <a:pt x="2759100" y="424053"/>
                  </a:lnTo>
                  <a:lnTo>
                    <a:pt x="2752445" y="428802"/>
                  </a:lnTo>
                  <a:lnTo>
                    <a:pt x="2756243" y="432612"/>
                  </a:lnTo>
                  <a:lnTo>
                    <a:pt x="2780017" y="455434"/>
                  </a:lnTo>
                  <a:lnTo>
                    <a:pt x="2788577" y="463981"/>
                  </a:lnTo>
                  <a:lnTo>
                    <a:pt x="2847060" y="425754"/>
                  </a:lnTo>
                  <a:lnTo>
                    <a:pt x="2892260" y="385000"/>
                  </a:lnTo>
                  <a:lnTo>
                    <a:pt x="2920733" y="353225"/>
                  </a:lnTo>
                  <a:lnTo>
                    <a:pt x="2948762" y="321373"/>
                  </a:lnTo>
                  <a:lnTo>
                    <a:pt x="2982366" y="279082"/>
                  </a:lnTo>
                  <a:lnTo>
                    <a:pt x="3003448" y="249110"/>
                  </a:lnTo>
                  <a:lnTo>
                    <a:pt x="3020441" y="262839"/>
                  </a:lnTo>
                  <a:lnTo>
                    <a:pt x="3083445" y="327240"/>
                  </a:lnTo>
                  <a:lnTo>
                    <a:pt x="3143427" y="397268"/>
                  </a:lnTo>
                  <a:lnTo>
                    <a:pt x="3173641" y="438315"/>
                  </a:lnTo>
                  <a:lnTo>
                    <a:pt x="3177451" y="444969"/>
                  </a:lnTo>
                  <a:lnTo>
                    <a:pt x="3185045" y="440220"/>
                  </a:lnTo>
                  <a:lnTo>
                    <a:pt x="3188855" y="437362"/>
                  </a:lnTo>
                  <a:lnTo>
                    <a:pt x="3205022" y="424053"/>
                  </a:lnTo>
                  <a:lnTo>
                    <a:pt x="3221177" y="408838"/>
                  </a:lnTo>
                  <a:lnTo>
                    <a:pt x="3223082" y="405993"/>
                  </a:lnTo>
                  <a:lnTo>
                    <a:pt x="3227832" y="399338"/>
                  </a:lnTo>
                  <a:close/>
                </a:path>
                <a:path w="4247515" h="888364">
                  <a:moveTo>
                    <a:pt x="3443668" y="952"/>
                  </a:moveTo>
                  <a:lnTo>
                    <a:pt x="3438906" y="952"/>
                  </a:lnTo>
                  <a:lnTo>
                    <a:pt x="3428733" y="406"/>
                  </a:lnTo>
                  <a:lnTo>
                    <a:pt x="3418624" y="0"/>
                  </a:lnTo>
                  <a:lnTo>
                    <a:pt x="3373310" y="0"/>
                  </a:lnTo>
                  <a:lnTo>
                    <a:pt x="3368548" y="4762"/>
                  </a:lnTo>
                  <a:lnTo>
                    <a:pt x="3370453" y="9512"/>
                  </a:lnTo>
                  <a:lnTo>
                    <a:pt x="3373234" y="15481"/>
                  </a:lnTo>
                  <a:lnTo>
                    <a:pt x="3374910" y="21640"/>
                  </a:lnTo>
                  <a:lnTo>
                    <a:pt x="3376142" y="31711"/>
                  </a:lnTo>
                  <a:lnTo>
                    <a:pt x="3376193" y="32334"/>
                  </a:lnTo>
                  <a:lnTo>
                    <a:pt x="3376269" y="33286"/>
                  </a:lnTo>
                  <a:lnTo>
                    <a:pt x="3376358" y="34455"/>
                  </a:lnTo>
                  <a:lnTo>
                    <a:pt x="3376447" y="35534"/>
                  </a:lnTo>
                  <a:lnTo>
                    <a:pt x="3377590" y="49441"/>
                  </a:lnTo>
                  <a:lnTo>
                    <a:pt x="3378962" y="67602"/>
                  </a:lnTo>
                  <a:lnTo>
                    <a:pt x="3379089" y="69888"/>
                  </a:lnTo>
                  <a:lnTo>
                    <a:pt x="3379165" y="71361"/>
                  </a:lnTo>
                  <a:lnTo>
                    <a:pt x="3379254" y="73050"/>
                  </a:lnTo>
                  <a:lnTo>
                    <a:pt x="3379647" y="80289"/>
                  </a:lnTo>
                  <a:lnTo>
                    <a:pt x="3379762" y="85534"/>
                  </a:lnTo>
                  <a:lnTo>
                    <a:pt x="3379876" y="91757"/>
                  </a:lnTo>
                  <a:lnTo>
                    <a:pt x="3379965" y="181610"/>
                  </a:lnTo>
                  <a:lnTo>
                    <a:pt x="3346805" y="183451"/>
                  </a:lnTo>
                  <a:lnTo>
                    <a:pt x="3285604" y="185750"/>
                  </a:lnTo>
                  <a:lnTo>
                    <a:pt x="3270440" y="186118"/>
                  </a:lnTo>
                  <a:lnTo>
                    <a:pt x="3255289" y="186118"/>
                  </a:lnTo>
                  <a:lnTo>
                    <a:pt x="3217672" y="185585"/>
                  </a:lnTo>
                  <a:lnTo>
                    <a:pt x="3206267" y="185229"/>
                  </a:lnTo>
                  <a:lnTo>
                    <a:pt x="3198164" y="184607"/>
                  </a:lnTo>
                  <a:lnTo>
                    <a:pt x="3188360" y="183451"/>
                  </a:lnTo>
                  <a:lnTo>
                    <a:pt x="3188614" y="183451"/>
                  </a:lnTo>
                  <a:lnTo>
                    <a:pt x="3181248" y="181610"/>
                  </a:lnTo>
                  <a:lnTo>
                    <a:pt x="3181248" y="189217"/>
                  </a:lnTo>
                  <a:lnTo>
                    <a:pt x="3183191" y="198894"/>
                  </a:lnTo>
                  <a:lnTo>
                    <a:pt x="3187903" y="220586"/>
                  </a:lnTo>
                  <a:lnTo>
                    <a:pt x="3191802" y="233248"/>
                  </a:lnTo>
                  <a:lnTo>
                    <a:pt x="3193605" y="238645"/>
                  </a:lnTo>
                  <a:lnTo>
                    <a:pt x="3201212" y="244360"/>
                  </a:lnTo>
                  <a:lnTo>
                    <a:pt x="3211677" y="242455"/>
                  </a:lnTo>
                  <a:lnTo>
                    <a:pt x="3225330" y="240753"/>
                  </a:lnTo>
                  <a:lnTo>
                    <a:pt x="3281362" y="234340"/>
                  </a:lnTo>
                  <a:lnTo>
                    <a:pt x="3292614" y="233248"/>
                  </a:lnTo>
                  <a:lnTo>
                    <a:pt x="3302609" y="232600"/>
                  </a:lnTo>
                  <a:lnTo>
                    <a:pt x="3316262" y="231990"/>
                  </a:lnTo>
                  <a:lnTo>
                    <a:pt x="3379965" y="228193"/>
                  </a:lnTo>
                  <a:lnTo>
                    <a:pt x="3379965" y="455434"/>
                  </a:lnTo>
                  <a:lnTo>
                    <a:pt x="3383762" y="455434"/>
                  </a:lnTo>
                  <a:lnTo>
                    <a:pt x="3432251" y="452577"/>
                  </a:lnTo>
                  <a:lnTo>
                    <a:pt x="3437013" y="451624"/>
                  </a:lnTo>
                  <a:lnTo>
                    <a:pt x="3439858" y="445922"/>
                  </a:lnTo>
                  <a:lnTo>
                    <a:pt x="3439896" y="228193"/>
                  </a:lnTo>
                  <a:lnTo>
                    <a:pt x="3439909" y="186118"/>
                  </a:lnTo>
                  <a:lnTo>
                    <a:pt x="3439947" y="94640"/>
                  </a:lnTo>
                  <a:lnTo>
                    <a:pt x="3440658" y="54216"/>
                  </a:lnTo>
                  <a:lnTo>
                    <a:pt x="3440849" y="49441"/>
                  </a:lnTo>
                  <a:lnTo>
                    <a:pt x="3440950" y="46621"/>
                  </a:lnTo>
                  <a:lnTo>
                    <a:pt x="3441027" y="44691"/>
                  </a:lnTo>
                  <a:lnTo>
                    <a:pt x="3441103" y="42760"/>
                  </a:lnTo>
                  <a:lnTo>
                    <a:pt x="3441230" y="40894"/>
                  </a:lnTo>
                  <a:lnTo>
                    <a:pt x="3441293" y="39941"/>
                  </a:lnTo>
                  <a:lnTo>
                    <a:pt x="3442004" y="29311"/>
                  </a:lnTo>
                  <a:lnTo>
                    <a:pt x="3443592" y="9512"/>
                  </a:lnTo>
                  <a:lnTo>
                    <a:pt x="3443668" y="952"/>
                  </a:lnTo>
                  <a:close/>
                </a:path>
                <a:path w="4247515" h="888364">
                  <a:moveTo>
                    <a:pt x="3487407" y="840498"/>
                  </a:moveTo>
                  <a:lnTo>
                    <a:pt x="3486454" y="835748"/>
                  </a:lnTo>
                  <a:lnTo>
                    <a:pt x="3482581" y="808697"/>
                  </a:lnTo>
                  <a:lnTo>
                    <a:pt x="3482530" y="808304"/>
                  </a:lnTo>
                  <a:lnTo>
                    <a:pt x="3482429" y="807567"/>
                  </a:lnTo>
                  <a:lnTo>
                    <a:pt x="3482327" y="806869"/>
                  </a:lnTo>
                  <a:lnTo>
                    <a:pt x="3482238" y="806272"/>
                  </a:lnTo>
                  <a:lnTo>
                    <a:pt x="3482149" y="805637"/>
                  </a:lnTo>
                  <a:lnTo>
                    <a:pt x="3480739" y="795807"/>
                  </a:lnTo>
                  <a:lnTo>
                    <a:pt x="3480663" y="795413"/>
                  </a:lnTo>
                  <a:lnTo>
                    <a:pt x="3479800" y="791057"/>
                  </a:lnTo>
                  <a:lnTo>
                    <a:pt x="3474085" y="785355"/>
                  </a:lnTo>
                  <a:lnTo>
                    <a:pt x="3464585" y="787260"/>
                  </a:lnTo>
                  <a:lnTo>
                    <a:pt x="3450183" y="791057"/>
                  </a:lnTo>
                  <a:lnTo>
                    <a:pt x="3438906" y="793559"/>
                  </a:lnTo>
                  <a:lnTo>
                    <a:pt x="3388233" y="799947"/>
                  </a:lnTo>
                  <a:lnTo>
                    <a:pt x="3273475" y="806869"/>
                  </a:lnTo>
                  <a:lnTo>
                    <a:pt x="3163925" y="808697"/>
                  </a:lnTo>
                  <a:lnTo>
                    <a:pt x="3132378" y="808697"/>
                  </a:lnTo>
                  <a:lnTo>
                    <a:pt x="3073806" y="807224"/>
                  </a:lnTo>
                  <a:lnTo>
                    <a:pt x="3050667" y="795413"/>
                  </a:lnTo>
                  <a:lnTo>
                    <a:pt x="3049625" y="791946"/>
                  </a:lnTo>
                  <a:lnTo>
                    <a:pt x="3049562" y="791057"/>
                  </a:lnTo>
                  <a:lnTo>
                    <a:pt x="3049193" y="785355"/>
                  </a:lnTo>
                  <a:lnTo>
                    <a:pt x="3049092" y="704532"/>
                  </a:lnTo>
                  <a:lnTo>
                    <a:pt x="3388182" y="696925"/>
                  </a:lnTo>
                  <a:lnTo>
                    <a:pt x="3418941" y="696925"/>
                  </a:lnTo>
                  <a:lnTo>
                    <a:pt x="3428454" y="692175"/>
                  </a:lnTo>
                  <a:lnTo>
                    <a:pt x="3429406" y="681723"/>
                  </a:lnTo>
                  <a:lnTo>
                    <a:pt x="3430879" y="659650"/>
                  </a:lnTo>
                  <a:lnTo>
                    <a:pt x="3430955" y="658418"/>
                  </a:lnTo>
                  <a:lnTo>
                    <a:pt x="3431057" y="656932"/>
                  </a:lnTo>
                  <a:lnTo>
                    <a:pt x="3431184" y="655091"/>
                  </a:lnTo>
                  <a:lnTo>
                    <a:pt x="3431260" y="653935"/>
                  </a:lnTo>
                  <a:lnTo>
                    <a:pt x="3431336" y="652957"/>
                  </a:lnTo>
                  <a:lnTo>
                    <a:pt x="3435108" y="600900"/>
                  </a:lnTo>
                  <a:lnTo>
                    <a:pt x="3438233" y="561924"/>
                  </a:lnTo>
                  <a:lnTo>
                    <a:pt x="3442716" y="520090"/>
                  </a:lnTo>
                  <a:lnTo>
                    <a:pt x="3442716" y="519874"/>
                  </a:lnTo>
                  <a:lnTo>
                    <a:pt x="3442716" y="517232"/>
                  </a:lnTo>
                  <a:lnTo>
                    <a:pt x="3441763" y="512483"/>
                  </a:lnTo>
                  <a:lnTo>
                    <a:pt x="3437013" y="511530"/>
                  </a:lnTo>
                  <a:lnTo>
                    <a:pt x="3388525" y="503923"/>
                  </a:lnTo>
                  <a:lnTo>
                    <a:pt x="3384715" y="502970"/>
                  </a:lnTo>
                  <a:lnTo>
                    <a:pt x="3378060" y="503923"/>
                  </a:lnTo>
                  <a:lnTo>
                    <a:pt x="3376155" y="504875"/>
                  </a:lnTo>
                  <a:lnTo>
                    <a:pt x="3374263" y="504875"/>
                  </a:lnTo>
                  <a:lnTo>
                    <a:pt x="3323983" y="510755"/>
                  </a:lnTo>
                  <a:lnTo>
                    <a:pt x="3253981" y="515213"/>
                  </a:lnTo>
                  <a:lnTo>
                    <a:pt x="3159798" y="518960"/>
                  </a:lnTo>
                  <a:lnTo>
                    <a:pt x="3089084" y="519874"/>
                  </a:lnTo>
                  <a:lnTo>
                    <a:pt x="3069869" y="519874"/>
                  </a:lnTo>
                  <a:lnTo>
                    <a:pt x="3053092" y="519607"/>
                  </a:lnTo>
                  <a:lnTo>
                    <a:pt x="3054921" y="519607"/>
                  </a:lnTo>
                  <a:lnTo>
                    <a:pt x="3005645" y="518185"/>
                  </a:lnTo>
                  <a:lnTo>
                    <a:pt x="2997162" y="517791"/>
                  </a:lnTo>
                  <a:lnTo>
                    <a:pt x="2987294" y="517232"/>
                  </a:lnTo>
                  <a:lnTo>
                    <a:pt x="2977781" y="516280"/>
                  </a:lnTo>
                  <a:lnTo>
                    <a:pt x="2979686" y="523887"/>
                  </a:lnTo>
                  <a:lnTo>
                    <a:pt x="2985389" y="559066"/>
                  </a:lnTo>
                  <a:lnTo>
                    <a:pt x="2987294" y="565721"/>
                  </a:lnTo>
                  <a:lnTo>
                    <a:pt x="2992996" y="572376"/>
                  </a:lnTo>
                  <a:lnTo>
                    <a:pt x="3003448" y="571423"/>
                  </a:lnTo>
                  <a:lnTo>
                    <a:pt x="3076664" y="566674"/>
                  </a:lnTo>
                  <a:lnTo>
                    <a:pt x="3091573" y="565556"/>
                  </a:lnTo>
                  <a:lnTo>
                    <a:pt x="3103283" y="564832"/>
                  </a:lnTo>
                  <a:lnTo>
                    <a:pt x="3271240" y="559066"/>
                  </a:lnTo>
                  <a:lnTo>
                    <a:pt x="3351212" y="557161"/>
                  </a:lnTo>
                  <a:lnTo>
                    <a:pt x="3376155" y="557161"/>
                  </a:lnTo>
                  <a:lnTo>
                    <a:pt x="3378060" y="560019"/>
                  </a:lnTo>
                  <a:lnTo>
                    <a:pt x="3378060" y="567626"/>
                  </a:lnTo>
                  <a:lnTo>
                    <a:pt x="3375202" y="649389"/>
                  </a:lnTo>
                  <a:lnTo>
                    <a:pt x="3336506" y="653935"/>
                  </a:lnTo>
                  <a:lnTo>
                    <a:pt x="3274428" y="656932"/>
                  </a:lnTo>
                  <a:lnTo>
                    <a:pt x="3184080" y="659650"/>
                  </a:lnTo>
                  <a:lnTo>
                    <a:pt x="3074251" y="659650"/>
                  </a:lnTo>
                  <a:lnTo>
                    <a:pt x="3013786" y="658837"/>
                  </a:lnTo>
                  <a:lnTo>
                    <a:pt x="2999346" y="658418"/>
                  </a:lnTo>
                  <a:lnTo>
                    <a:pt x="3000006" y="658418"/>
                  </a:lnTo>
                  <a:lnTo>
                    <a:pt x="2987294" y="657948"/>
                  </a:lnTo>
                  <a:lnTo>
                    <a:pt x="2980626" y="657948"/>
                  </a:lnTo>
                  <a:lnTo>
                    <a:pt x="2976829" y="665556"/>
                  </a:lnTo>
                  <a:lnTo>
                    <a:pt x="2978734" y="669353"/>
                  </a:lnTo>
                  <a:lnTo>
                    <a:pt x="2982607" y="676744"/>
                  </a:lnTo>
                  <a:lnTo>
                    <a:pt x="2984792" y="682078"/>
                  </a:lnTo>
                  <a:lnTo>
                    <a:pt x="2989186" y="775843"/>
                  </a:lnTo>
                  <a:lnTo>
                    <a:pt x="2989300" y="785355"/>
                  </a:lnTo>
                  <a:lnTo>
                    <a:pt x="2996412" y="824115"/>
                  </a:lnTo>
                  <a:lnTo>
                    <a:pt x="3024962" y="852500"/>
                  </a:lnTo>
                  <a:lnTo>
                    <a:pt x="3052889" y="855713"/>
                  </a:lnTo>
                  <a:lnTo>
                    <a:pt x="3090265" y="854595"/>
                  </a:lnTo>
                  <a:lnTo>
                    <a:pt x="3430828" y="848106"/>
                  </a:lnTo>
                  <a:lnTo>
                    <a:pt x="3479800" y="848106"/>
                  </a:lnTo>
                  <a:lnTo>
                    <a:pt x="3487407" y="840498"/>
                  </a:lnTo>
                  <a:close/>
                </a:path>
                <a:path w="4247515" h="888364">
                  <a:moveTo>
                    <a:pt x="4102557" y="27571"/>
                  </a:moveTo>
                  <a:lnTo>
                    <a:pt x="4097807" y="25679"/>
                  </a:lnTo>
                  <a:lnTo>
                    <a:pt x="4041711" y="24726"/>
                  </a:lnTo>
                  <a:lnTo>
                    <a:pt x="4037901" y="24726"/>
                  </a:lnTo>
                  <a:lnTo>
                    <a:pt x="4033151" y="29476"/>
                  </a:lnTo>
                  <a:lnTo>
                    <a:pt x="4035056" y="34239"/>
                  </a:lnTo>
                  <a:lnTo>
                    <a:pt x="4037838" y="40208"/>
                  </a:lnTo>
                  <a:lnTo>
                    <a:pt x="4039451" y="46355"/>
                  </a:lnTo>
                  <a:lnTo>
                    <a:pt x="4042803" y="92316"/>
                  </a:lnTo>
                  <a:lnTo>
                    <a:pt x="4043591" y="141668"/>
                  </a:lnTo>
                  <a:lnTo>
                    <a:pt x="4043616" y="247205"/>
                  </a:lnTo>
                  <a:lnTo>
                    <a:pt x="4020972" y="248856"/>
                  </a:lnTo>
                  <a:lnTo>
                    <a:pt x="4005161" y="249707"/>
                  </a:lnTo>
                  <a:lnTo>
                    <a:pt x="3988727" y="250012"/>
                  </a:lnTo>
                  <a:lnTo>
                    <a:pt x="3939933" y="250012"/>
                  </a:lnTo>
                  <a:lnTo>
                    <a:pt x="3925062" y="249707"/>
                  </a:lnTo>
                  <a:lnTo>
                    <a:pt x="3913479" y="248856"/>
                  </a:lnTo>
                  <a:lnTo>
                    <a:pt x="3899090" y="247205"/>
                  </a:lnTo>
                  <a:lnTo>
                    <a:pt x="3902443" y="239331"/>
                  </a:lnTo>
                  <a:lnTo>
                    <a:pt x="3904564" y="234137"/>
                  </a:lnTo>
                  <a:lnTo>
                    <a:pt x="3906316" y="229298"/>
                  </a:lnTo>
                  <a:lnTo>
                    <a:pt x="3908602" y="222491"/>
                  </a:lnTo>
                  <a:lnTo>
                    <a:pt x="3915257" y="202526"/>
                  </a:lnTo>
                  <a:lnTo>
                    <a:pt x="3929329" y="157835"/>
                  </a:lnTo>
                  <a:lnTo>
                    <a:pt x="3937127" y="133108"/>
                  </a:lnTo>
                  <a:lnTo>
                    <a:pt x="3938079" y="124561"/>
                  </a:lnTo>
                  <a:lnTo>
                    <a:pt x="3926662" y="118859"/>
                  </a:lnTo>
                  <a:lnTo>
                    <a:pt x="3891369" y="108572"/>
                  </a:lnTo>
                  <a:lnTo>
                    <a:pt x="3885996" y="106870"/>
                  </a:lnTo>
                  <a:lnTo>
                    <a:pt x="3873423" y="102692"/>
                  </a:lnTo>
                  <a:lnTo>
                    <a:pt x="3868661" y="104597"/>
                  </a:lnTo>
                  <a:lnTo>
                    <a:pt x="3842994" y="110299"/>
                  </a:lnTo>
                  <a:lnTo>
                    <a:pt x="3831590" y="111252"/>
                  </a:lnTo>
                  <a:lnTo>
                    <a:pt x="3794937" y="115684"/>
                  </a:lnTo>
                  <a:lnTo>
                    <a:pt x="3770134" y="118262"/>
                  </a:lnTo>
                  <a:lnTo>
                    <a:pt x="3745877" y="119938"/>
                  </a:lnTo>
                  <a:lnTo>
                    <a:pt x="3675786" y="123266"/>
                  </a:lnTo>
                  <a:lnTo>
                    <a:pt x="3648735" y="123329"/>
                  </a:lnTo>
                  <a:lnTo>
                    <a:pt x="3626739" y="122110"/>
                  </a:lnTo>
                  <a:lnTo>
                    <a:pt x="3590086" y="118859"/>
                  </a:lnTo>
                  <a:lnTo>
                    <a:pt x="3585337" y="117906"/>
                  </a:lnTo>
                  <a:lnTo>
                    <a:pt x="3581603" y="123482"/>
                  </a:lnTo>
                  <a:lnTo>
                    <a:pt x="3581463" y="123482"/>
                  </a:lnTo>
                  <a:lnTo>
                    <a:pt x="3582479" y="125514"/>
                  </a:lnTo>
                  <a:lnTo>
                    <a:pt x="3586276" y="141668"/>
                  </a:lnTo>
                  <a:lnTo>
                    <a:pt x="3590086" y="154978"/>
                  </a:lnTo>
                  <a:lnTo>
                    <a:pt x="3593884" y="165442"/>
                  </a:lnTo>
                  <a:lnTo>
                    <a:pt x="3593884" y="166331"/>
                  </a:lnTo>
                  <a:lnTo>
                    <a:pt x="3594836" y="167347"/>
                  </a:lnTo>
                  <a:lnTo>
                    <a:pt x="3594925" y="167538"/>
                  </a:lnTo>
                  <a:lnTo>
                    <a:pt x="3596741" y="172097"/>
                  </a:lnTo>
                  <a:lnTo>
                    <a:pt x="3602444" y="178752"/>
                  </a:lnTo>
                  <a:lnTo>
                    <a:pt x="3611956" y="177800"/>
                  </a:lnTo>
                  <a:lnTo>
                    <a:pt x="3728682" y="167538"/>
                  </a:lnTo>
                  <a:lnTo>
                    <a:pt x="3794582" y="161112"/>
                  </a:lnTo>
                  <a:lnTo>
                    <a:pt x="3808590" y="159918"/>
                  </a:lnTo>
                  <a:lnTo>
                    <a:pt x="3823754" y="158991"/>
                  </a:lnTo>
                  <a:lnTo>
                    <a:pt x="3846792" y="157835"/>
                  </a:lnTo>
                  <a:lnTo>
                    <a:pt x="3855351" y="157835"/>
                  </a:lnTo>
                  <a:lnTo>
                    <a:pt x="3852621" y="198602"/>
                  </a:lnTo>
                  <a:lnTo>
                    <a:pt x="3839197" y="239598"/>
                  </a:lnTo>
                  <a:lnTo>
                    <a:pt x="3822496" y="283273"/>
                  </a:lnTo>
                  <a:lnTo>
                    <a:pt x="3796881" y="332308"/>
                  </a:lnTo>
                  <a:lnTo>
                    <a:pt x="3768534" y="382219"/>
                  </a:lnTo>
                  <a:lnTo>
                    <a:pt x="3732707" y="432142"/>
                  </a:lnTo>
                  <a:lnTo>
                    <a:pt x="3694607" y="481279"/>
                  </a:lnTo>
                  <a:lnTo>
                    <a:pt x="3650462" y="525792"/>
                  </a:lnTo>
                  <a:lnTo>
                    <a:pt x="3604412" y="567855"/>
                  </a:lnTo>
                  <a:lnTo>
                    <a:pt x="3553002" y="599948"/>
                  </a:lnTo>
                  <a:lnTo>
                    <a:pt x="3546348" y="605650"/>
                  </a:lnTo>
                  <a:lnTo>
                    <a:pt x="3550158" y="609460"/>
                  </a:lnTo>
                  <a:lnTo>
                    <a:pt x="3572967" y="630377"/>
                  </a:lnTo>
                  <a:lnTo>
                    <a:pt x="3581984" y="636790"/>
                  </a:lnTo>
                  <a:lnTo>
                    <a:pt x="3588067" y="638937"/>
                  </a:lnTo>
                  <a:lnTo>
                    <a:pt x="3593960" y="636790"/>
                  </a:lnTo>
                  <a:lnTo>
                    <a:pt x="3602444" y="630377"/>
                  </a:lnTo>
                  <a:lnTo>
                    <a:pt x="3649522" y="596366"/>
                  </a:lnTo>
                  <a:lnTo>
                    <a:pt x="3679520" y="572198"/>
                  </a:lnTo>
                  <a:lnTo>
                    <a:pt x="3739832" y="507250"/>
                  </a:lnTo>
                  <a:lnTo>
                    <a:pt x="3773665" y="468058"/>
                  </a:lnTo>
                  <a:lnTo>
                    <a:pt x="3812095" y="415531"/>
                  </a:lnTo>
                  <a:lnTo>
                    <a:pt x="3834434" y="377939"/>
                  </a:lnTo>
                  <a:lnTo>
                    <a:pt x="3856190" y="340652"/>
                  </a:lnTo>
                  <a:lnTo>
                    <a:pt x="3879367" y="295643"/>
                  </a:lnTo>
                  <a:lnTo>
                    <a:pt x="3891483" y="267169"/>
                  </a:lnTo>
                  <a:lnTo>
                    <a:pt x="3892435" y="276682"/>
                  </a:lnTo>
                  <a:lnTo>
                    <a:pt x="3896233" y="289039"/>
                  </a:lnTo>
                  <a:lnTo>
                    <a:pt x="3896233" y="289991"/>
                  </a:lnTo>
                  <a:lnTo>
                    <a:pt x="3897185" y="290944"/>
                  </a:lnTo>
                  <a:lnTo>
                    <a:pt x="3898125" y="295643"/>
                  </a:lnTo>
                  <a:lnTo>
                    <a:pt x="3898366" y="295871"/>
                  </a:lnTo>
                  <a:lnTo>
                    <a:pt x="3902900" y="299504"/>
                  </a:lnTo>
                  <a:lnTo>
                    <a:pt x="3926967" y="297421"/>
                  </a:lnTo>
                  <a:lnTo>
                    <a:pt x="3989832" y="292963"/>
                  </a:lnTo>
                  <a:lnTo>
                    <a:pt x="4013187" y="291896"/>
                  </a:lnTo>
                  <a:lnTo>
                    <a:pt x="4043616" y="290944"/>
                  </a:lnTo>
                  <a:lnTo>
                    <a:pt x="4043616" y="427863"/>
                  </a:lnTo>
                  <a:lnTo>
                    <a:pt x="4014851" y="429704"/>
                  </a:lnTo>
                  <a:lnTo>
                    <a:pt x="3981780" y="431076"/>
                  </a:lnTo>
                  <a:lnTo>
                    <a:pt x="3956989" y="431990"/>
                  </a:lnTo>
                  <a:lnTo>
                    <a:pt x="3950500" y="432142"/>
                  </a:lnTo>
                  <a:lnTo>
                    <a:pt x="3926230" y="432142"/>
                  </a:lnTo>
                  <a:lnTo>
                    <a:pt x="3876332" y="430593"/>
                  </a:lnTo>
                  <a:lnTo>
                    <a:pt x="3851554" y="427863"/>
                  </a:lnTo>
                  <a:lnTo>
                    <a:pt x="3849649" y="433565"/>
                  </a:lnTo>
                  <a:lnTo>
                    <a:pt x="3849649" y="435470"/>
                  </a:lnTo>
                  <a:lnTo>
                    <a:pt x="3855351" y="473494"/>
                  </a:lnTo>
                  <a:lnTo>
                    <a:pt x="3855351" y="474446"/>
                  </a:lnTo>
                  <a:lnTo>
                    <a:pt x="3856304" y="475399"/>
                  </a:lnTo>
                  <a:lnTo>
                    <a:pt x="3857256" y="480148"/>
                  </a:lnTo>
                  <a:lnTo>
                    <a:pt x="3862006" y="483958"/>
                  </a:lnTo>
                  <a:lnTo>
                    <a:pt x="3895877" y="481101"/>
                  </a:lnTo>
                  <a:lnTo>
                    <a:pt x="3949839" y="477418"/>
                  </a:lnTo>
                  <a:lnTo>
                    <a:pt x="4043616" y="473494"/>
                  </a:lnTo>
                  <a:lnTo>
                    <a:pt x="4043616" y="783450"/>
                  </a:lnTo>
                  <a:lnTo>
                    <a:pt x="4051211" y="783450"/>
                  </a:lnTo>
                  <a:lnTo>
                    <a:pt x="4070235" y="781545"/>
                  </a:lnTo>
                  <a:lnTo>
                    <a:pt x="4090200" y="780605"/>
                  </a:lnTo>
                  <a:lnTo>
                    <a:pt x="4093057" y="780605"/>
                  </a:lnTo>
                  <a:lnTo>
                    <a:pt x="4097807" y="779653"/>
                  </a:lnTo>
                  <a:lnTo>
                    <a:pt x="4100652" y="773938"/>
                  </a:lnTo>
                  <a:lnTo>
                    <a:pt x="4100665" y="473494"/>
                  </a:lnTo>
                  <a:lnTo>
                    <a:pt x="4100677" y="432142"/>
                  </a:lnTo>
                  <a:lnTo>
                    <a:pt x="4100677" y="290944"/>
                  </a:lnTo>
                  <a:lnTo>
                    <a:pt x="4100677" y="267169"/>
                  </a:lnTo>
                  <a:lnTo>
                    <a:pt x="4100677" y="250012"/>
                  </a:lnTo>
                  <a:lnTo>
                    <a:pt x="4100690" y="69646"/>
                  </a:lnTo>
                  <a:lnTo>
                    <a:pt x="4100893" y="60147"/>
                  </a:lnTo>
                  <a:lnTo>
                    <a:pt x="4101465" y="49568"/>
                  </a:lnTo>
                  <a:lnTo>
                    <a:pt x="4102493" y="34239"/>
                  </a:lnTo>
                  <a:lnTo>
                    <a:pt x="4102557" y="27571"/>
                  </a:lnTo>
                  <a:close/>
                </a:path>
                <a:path w="4247515" h="888364">
                  <a:moveTo>
                    <a:pt x="4247083" y="2857"/>
                  </a:moveTo>
                  <a:lnTo>
                    <a:pt x="4242320" y="952"/>
                  </a:lnTo>
                  <a:lnTo>
                    <a:pt x="4186224" y="0"/>
                  </a:lnTo>
                  <a:lnTo>
                    <a:pt x="4182427" y="0"/>
                  </a:lnTo>
                  <a:lnTo>
                    <a:pt x="4177677" y="4762"/>
                  </a:lnTo>
                  <a:lnTo>
                    <a:pt x="4179570" y="9512"/>
                  </a:lnTo>
                  <a:lnTo>
                    <a:pt x="4182338" y="15481"/>
                  </a:lnTo>
                  <a:lnTo>
                    <a:pt x="4183913" y="21640"/>
                  </a:lnTo>
                  <a:lnTo>
                    <a:pt x="4186580" y="67602"/>
                  </a:lnTo>
                  <a:lnTo>
                    <a:pt x="4187025" y="82956"/>
                  </a:lnTo>
                  <a:lnTo>
                    <a:pt x="4187152" y="94640"/>
                  </a:lnTo>
                  <a:lnTo>
                    <a:pt x="4187177" y="808177"/>
                  </a:lnTo>
                  <a:lnTo>
                    <a:pt x="4194784" y="808177"/>
                  </a:lnTo>
                  <a:lnTo>
                    <a:pt x="4213796" y="806272"/>
                  </a:lnTo>
                  <a:lnTo>
                    <a:pt x="4233773" y="805319"/>
                  </a:lnTo>
                  <a:lnTo>
                    <a:pt x="4236618" y="805319"/>
                  </a:lnTo>
                  <a:lnTo>
                    <a:pt x="4241368" y="804367"/>
                  </a:lnTo>
                  <a:lnTo>
                    <a:pt x="4244225" y="798664"/>
                  </a:lnTo>
                  <a:lnTo>
                    <a:pt x="4244327" y="80581"/>
                  </a:lnTo>
                  <a:lnTo>
                    <a:pt x="4244429" y="73482"/>
                  </a:lnTo>
                  <a:lnTo>
                    <a:pt x="4245978" y="25412"/>
                  </a:lnTo>
                  <a:lnTo>
                    <a:pt x="4247019" y="9512"/>
                  </a:lnTo>
                  <a:lnTo>
                    <a:pt x="4247083" y="28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0037" y="1500275"/>
              <a:ext cx="1264885" cy="25126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891741" y="3196310"/>
              <a:ext cx="642620" cy="262890"/>
            </a:xfrm>
            <a:custGeom>
              <a:avLst/>
              <a:gdLst/>
              <a:ahLst/>
              <a:cxnLst/>
              <a:rect l="l" t="t" r="r" b="b"/>
              <a:pathLst>
                <a:path w="642619" h="262889">
                  <a:moveTo>
                    <a:pt x="156819" y="253085"/>
                  </a:moveTo>
                  <a:lnTo>
                    <a:pt x="156070" y="251206"/>
                  </a:lnTo>
                  <a:lnTo>
                    <a:pt x="153555" y="239877"/>
                  </a:lnTo>
                  <a:lnTo>
                    <a:pt x="153492" y="239636"/>
                  </a:lnTo>
                  <a:lnTo>
                    <a:pt x="152311" y="234276"/>
                  </a:lnTo>
                  <a:lnTo>
                    <a:pt x="151930" y="232397"/>
                  </a:lnTo>
                  <a:lnTo>
                    <a:pt x="149669" y="232778"/>
                  </a:lnTo>
                  <a:lnTo>
                    <a:pt x="139890" y="235407"/>
                  </a:lnTo>
                  <a:lnTo>
                    <a:pt x="115836" y="238963"/>
                  </a:lnTo>
                  <a:lnTo>
                    <a:pt x="109105" y="239636"/>
                  </a:lnTo>
                  <a:lnTo>
                    <a:pt x="101320" y="239877"/>
                  </a:lnTo>
                  <a:lnTo>
                    <a:pt x="24447" y="239877"/>
                  </a:lnTo>
                  <a:lnTo>
                    <a:pt x="24447" y="130860"/>
                  </a:lnTo>
                  <a:lnTo>
                    <a:pt x="122224" y="130860"/>
                  </a:lnTo>
                  <a:lnTo>
                    <a:pt x="122224" y="109804"/>
                  </a:lnTo>
                  <a:lnTo>
                    <a:pt x="24447" y="109804"/>
                  </a:lnTo>
                  <a:lnTo>
                    <a:pt x="24447" y="21056"/>
                  </a:lnTo>
                  <a:lnTo>
                    <a:pt x="139141" y="21056"/>
                  </a:lnTo>
                  <a:lnTo>
                    <a:pt x="139141" y="0"/>
                  </a:lnTo>
                  <a:lnTo>
                    <a:pt x="0" y="0"/>
                  </a:lnTo>
                  <a:lnTo>
                    <a:pt x="0" y="261239"/>
                  </a:lnTo>
                  <a:lnTo>
                    <a:pt x="114261" y="261239"/>
                  </a:lnTo>
                  <a:lnTo>
                    <a:pt x="129463" y="260413"/>
                  </a:lnTo>
                  <a:lnTo>
                    <a:pt x="140843" y="258178"/>
                  </a:lnTo>
                  <a:lnTo>
                    <a:pt x="154559" y="253834"/>
                  </a:lnTo>
                  <a:lnTo>
                    <a:pt x="156819" y="253085"/>
                  </a:lnTo>
                  <a:close/>
                </a:path>
                <a:path w="642619" h="262889">
                  <a:moveTo>
                    <a:pt x="394627" y="241795"/>
                  </a:moveTo>
                  <a:lnTo>
                    <a:pt x="392379" y="241795"/>
                  </a:lnTo>
                  <a:lnTo>
                    <a:pt x="384848" y="241427"/>
                  </a:lnTo>
                  <a:lnTo>
                    <a:pt x="353072" y="213080"/>
                  </a:lnTo>
                  <a:lnTo>
                    <a:pt x="312153" y="150037"/>
                  </a:lnTo>
                  <a:lnTo>
                    <a:pt x="311670" y="149288"/>
                  </a:lnTo>
                  <a:lnTo>
                    <a:pt x="308521" y="144399"/>
                  </a:lnTo>
                  <a:lnTo>
                    <a:pt x="350253" y="116573"/>
                  </a:lnTo>
                  <a:lnTo>
                    <a:pt x="366191" y="84150"/>
                  </a:lnTo>
                  <a:lnTo>
                    <a:pt x="366420" y="68440"/>
                  </a:lnTo>
                  <a:lnTo>
                    <a:pt x="366102" y="50749"/>
                  </a:lnTo>
                  <a:lnTo>
                    <a:pt x="363842" y="39725"/>
                  </a:lnTo>
                  <a:lnTo>
                    <a:pt x="357695" y="30734"/>
                  </a:lnTo>
                  <a:lnTo>
                    <a:pt x="347294" y="20688"/>
                  </a:lnTo>
                  <a:lnTo>
                    <a:pt x="345744" y="19177"/>
                  </a:lnTo>
                  <a:lnTo>
                    <a:pt x="341236" y="15227"/>
                  </a:lnTo>
                  <a:lnTo>
                    <a:pt x="341236" y="69570"/>
                  </a:lnTo>
                  <a:lnTo>
                    <a:pt x="341007" y="84150"/>
                  </a:lnTo>
                  <a:lnTo>
                    <a:pt x="317703" y="117309"/>
                  </a:lnTo>
                  <a:lnTo>
                    <a:pt x="273177" y="130378"/>
                  </a:lnTo>
                  <a:lnTo>
                    <a:pt x="262851" y="131152"/>
                  </a:lnTo>
                  <a:lnTo>
                    <a:pt x="251714" y="130073"/>
                  </a:lnTo>
                  <a:lnTo>
                    <a:pt x="234810" y="127101"/>
                  </a:lnTo>
                  <a:lnTo>
                    <a:pt x="234810" y="20688"/>
                  </a:lnTo>
                  <a:lnTo>
                    <a:pt x="275793" y="20688"/>
                  </a:lnTo>
                  <a:lnTo>
                    <a:pt x="293039" y="20853"/>
                  </a:lnTo>
                  <a:lnTo>
                    <a:pt x="333616" y="38608"/>
                  </a:lnTo>
                  <a:lnTo>
                    <a:pt x="341236" y="69570"/>
                  </a:lnTo>
                  <a:lnTo>
                    <a:pt x="341236" y="15227"/>
                  </a:lnTo>
                  <a:lnTo>
                    <a:pt x="333108" y="8089"/>
                  </a:lnTo>
                  <a:lnTo>
                    <a:pt x="322199" y="2400"/>
                  </a:lnTo>
                  <a:lnTo>
                    <a:pt x="306984" y="304"/>
                  </a:lnTo>
                  <a:lnTo>
                    <a:pt x="281444" y="0"/>
                  </a:lnTo>
                  <a:lnTo>
                    <a:pt x="210362" y="0"/>
                  </a:lnTo>
                  <a:lnTo>
                    <a:pt x="210362" y="261353"/>
                  </a:lnTo>
                  <a:lnTo>
                    <a:pt x="234810" y="261353"/>
                  </a:lnTo>
                  <a:lnTo>
                    <a:pt x="234810" y="149288"/>
                  </a:lnTo>
                  <a:lnTo>
                    <a:pt x="249961" y="151625"/>
                  </a:lnTo>
                  <a:lnTo>
                    <a:pt x="260146" y="152488"/>
                  </a:lnTo>
                  <a:lnTo>
                    <a:pt x="269976" y="151930"/>
                  </a:lnTo>
                  <a:lnTo>
                    <a:pt x="284073" y="150037"/>
                  </a:lnTo>
                  <a:lnTo>
                    <a:pt x="325818" y="215099"/>
                  </a:lnTo>
                  <a:lnTo>
                    <a:pt x="353656" y="249542"/>
                  </a:lnTo>
                  <a:lnTo>
                    <a:pt x="392379" y="262851"/>
                  </a:lnTo>
                  <a:lnTo>
                    <a:pt x="394627" y="262851"/>
                  </a:lnTo>
                  <a:lnTo>
                    <a:pt x="394627" y="241795"/>
                  </a:lnTo>
                  <a:close/>
                </a:path>
                <a:path w="642619" h="262889">
                  <a:moveTo>
                    <a:pt x="642594" y="128612"/>
                  </a:moveTo>
                  <a:lnTo>
                    <a:pt x="642035" y="92646"/>
                  </a:lnTo>
                  <a:lnTo>
                    <a:pt x="638124" y="70764"/>
                  </a:lnTo>
                  <a:lnTo>
                    <a:pt x="627519" y="54076"/>
                  </a:lnTo>
                  <a:lnTo>
                    <a:pt x="618147" y="44818"/>
                  </a:lnTo>
                  <a:lnTo>
                    <a:pt x="618147" y="128981"/>
                  </a:lnTo>
                  <a:lnTo>
                    <a:pt x="617931" y="150672"/>
                  </a:lnTo>
                  <a:lnTo>
                    <a:pt x="603669" y="190652"/>
                  </a:lnTo>
                  <a:lnTo>
                    <a:pt x="578637" y="220243"/>
                  </a:lnTo>
                  <a:lnTo>
                    <a:pt x="536968" y="238391"/>
                  </a:lnTo>
                  <a:lnTo>
                    <a:pt x="503834" y="239915"/>
                  </a:lnTo>
                  <a:lnTo>
                    <a:pt x="463969" y="239915"/>
                  </a:lnTo>
                  <a:lnTo>
                    <a:pt x="463969" y="21056"/>
                  </a:lnTo>
                  <a:lnTo>
                    <a:pt x="500824" y="21056"/>
                  </a:lnTo>
                  <a:lnTo>
                    <a:pt x="557657" y="24511"/>
                  </a:lnTo>
                  <a:lnTo>
                    <a:pt x="589953" y="48704"/>
                  </a:lnTo>
                  <a:lnTo>
                    <a:pt x="614629" y="79463"/>
                  </a:lnTo>
                  <a:lnTo>
                    <a:pt x="618147" y="128981"/>
                  </a:lnTo>
                  <a:lnTo>
                    <a:pt x="618147" y="44818"/>
                  </a:lnTo>
                  <a:lnTo>
                    <a:pt x="585114" y="14198"/>
                  </a:lnTo>
                  <a:lnTo>
                    <a:pt x="542036" y="520"/>
                  </a:lnTo>
                  <a:lnTo>
                    <a:pt x="500824" y="0"/>
                  </a:lnTo>
                  <a:lnTo>
                    <a:pt x="439534" y="0"/>
                  </a:lnTo>
                  <a:lnTo>
                    <a:pt x="439534" y="261353"/>
                  </a:lnTo>
                  <a:lnTo>
                    <a:pt x="503834" y="261353"/>
                  </a:lnTo>
                  <a:lnTo>
                    <a:pt x="543928" y="259397"/>
                  </a:lnTo>
                  <a:lnTo>
                    <a:pt x="587667" y="239915"/>
                  </a:lnTo>
                  <a:lnTo>
                    <a:pt x="594728" y="236258"/>
                  </a:lnTo>
                  <a:lnTo>
                    <a:pt x="625106" y="200431"/>
                  </a:lnTo>
                  <a:lnTo>
                    <a:pt x="642327" y="153416"/>
                  </a:lnTo>
                  <a:lnTo>
                    <a:pt x="642353" y="150672"/>
                  </a:lnTo>
                  <a:lnTo>
                    <a:pt x="642594" y="12861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1394449" y="696951"/>
              <a:ext cx="16024225" cy="8893175"/>
            </a:xfrm>
            <a:custGeom>
              <a:avLst/>
              <a:gdLst/>
              <a:ahLst/>
              <a:cxnLst/>
              <a:rect l="l" t="t" r="r" b="b"/>
              <a:pathLst>
                <a:path w="16024225" h="8893175">
                  <a:moveTo>
                    <a:pt x="0" y="8893097"/>
                  </a:moveTo>
                  <a:lnTo>
                    <a:pt x="16023801" y="8893097"/>
                  </a:lnTo>
                  <a:lnTo>
                    <a:pt x="16023801" y="0"/>
                  </a:lnTo>
                  <a:lnTo>
                    <a:pt x="0" y="0"/>
                  </a:lnTo>
                  <a:lnTo>
                    <a:pt x="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3306425" cy="8893175"/>
            </a:xfrm>
            <a:custGeom>
              <a:avLst/>
              <a:gdLst/>
              <a:ahLst/>
              <a:cxnLst/>
              <a:rect l="l" t="t" r="r" b="b"/>
              <a:pathLst>
                <a:path w="13306425" h="8893175">
                  <a:moveTo>
                    <a:pt x="0" y="8893097"/>
                  </a:moveTo>
                  <a:lnTo>
                    <a:pt x="13306238" y="8893097"/>
                  </a:lnTo>
                  <a:lnTo>
                    <a:pt x="13306238" y="0"/>
                  </a:lnTo>
                  <a:lnTo>
                    <a:pt x="0" y="0"/>
                  </a:lnTo>
                  <a:lnTo>
                    <a:pt x="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324226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3242262" y="0"/>
                  </a:lnTo>
                  <a:lnTo>
                    <a:pt x="3242262" y="8893097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0" y="0"/>
                  </a:moveTo>
                  <a:lnTo>
                    <a:pt x="0" y="8893097"/>
                  </a:lnTo>
                  <a:lnTo>
                    <a:pt x="3242262" y="8893097"/>
                  </a:lnTo>
                  <a:lnTo>
                    <a:pt x="324226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008709" y="3892752"/>
              <a:ext cx="743585" cy="5535930"/>
            </a:xfrm>
            <a:custGeom>
              <a:avLst/>
              <a:gdLst/>
              <a:ahLst/>
              <a:cxnLst/>
              <a:rect l="l" t="t" r="r" b="b"/>
              <a:pathLst>
                <a:path w="743584" h="5535930">
                  <a:moveTo>
                    <a:pt x="743191" y="556272"/>
                  </a:moveTo>
                  <a:lnTo>
                    <a:pt x="0" y="556272"/>
                  </a:lnTo>
                  <a:lnTo>
                    <a:pt x="0" y="5535879"/>
                  </a:lnTo>
                  <a:lnTo>
                    <a:pt x="743191" y="5535879"/>
                  </a:lnTo>
                  <a:lnTo>
                    <a:pt x="743191" y="556272"/>
                  </a:lnTo>
                  <a:close/>
                </a:path>
                <a:path w="743584" h="5535930">
                  <a:moveTo>
                    <a:pt x="743191" y="0"/>
                  </a:moveTo>
                  <a:lnTo>
                    <a:pt x="0" y="0"/>
                  </a:lnTo>
                  <a:lnTo>
                    <a:pt x="0" y="303834"/>
                  </a:lnTo>
                  <a:lnTo>
                    <a:pt x="743191" y="303834"/>
                  </a:lnTo>
                  <a:lnTo>
                    <a:pt x="743191" y="0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008718" y="3892751"/>
              <a:ext cx="763905" cy="5535930"/>
            </a:xfrm>
            <a:custGeom>
              <a:avLst/>
              <a:gdLst/>
              <a:ahLst/>
              <a:cxnLst/>
              <a:rect l="l" t="t" r="r" b="b"/>
              <a:pathLst>
                <a:path w="763905" h="5535930">
                  <a:moveTo>
                    <a:pt x="0" y="0"/>
                  </a:moveTo>
                  <a:lnTo>
                    <a:pt x="0" y="5535870"/>
                  </a:lnTo>
                  <a:lnTo>
                    <a:pt x="763699" y="5535870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290501" y="4449019"/>
              <a:ext cx="690245" cy="4979670"/>
            </a:xfrm>
            <a:custGeom>
              <a:avLst/>
              <a:gdLst/>
              <a:ahLst/>
              <a:cxnLst/>
              <a:rect l="l" t="t" r="r" b="b"/>
              <a:pathLst>
                <a:path w="690244" h="4979670">
                  <a:moveTo>
                    <a:pt x="0" y="4979602"/>
                  </a:moveTo>
                  <a:lnTo>
                    <a:pt x="689810" y="4979602"/>
                  </a:lnTo>
                  <a:lnTo>
                    <a:pt x="689810" y="0"/>
                  </a:lnTo>
                  <a:lnTo>
                    <a:pt x="0" y="0"/>
                  </a:lnTo>
                  <a:lnTo>
                    <a:pt x="0" y="4979602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265536" y="4449019"/>
              <a:ext cx="1010919" cy="4979670"/>
            </a:xfrm>
            <a:custGeom>
              <a:avLst/>
              <a:gdLst/>
              <a:ahLst/>
              <a:cxnLst/>
              <a:rect l="l" t="t" r="r" b="b"/>
              <a:pathLst>
                <a:path w="1010919" h="4979670">
                  <a:moveTo>
                    <a:pt x="0" y="0"/>
                  </a:moveTo>
                  <a:lnTo>
                    <a:pt x="0" y="4979602"/>
                  </a:lnTo>
                  <a:lnTo>
                    <a:pt x="1010900" y="4979602"/>
                  </a:lnTo>
                  <a:lnTo>
                    <a:pt x="10109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980308" y="1765693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1270673" y="980300"/>
                  </a:moveTo>
                  <a:lnTo>
                    <a:pt x="0" y="980300"/>
                  </a:lnTo>
                  <a:lnTo>
                    <a:pt x="0" y="7666456"/>
                  </a:lnTo>
                  <a:lnTo>
                    <a:pt x="1270673" y="7666456"/>
                  </a:lnTo>
                  <a:lnTo>
                    <a:pt x="1270673" y="980300"/>
                  </a:lnTo>
                  <a:close/>
                </a:path>
                <a:path w="1271269" h="7666990">
                  <a:moveTo>
                    <a:pt x="1270673" y="0"/>
                  </a:moveTo>
                  <a:lnTo>
                    <a:pt x="0" y="0"/>
                  </a:lnTo>
                  <a:lnTo>
                    <a:pt x="0" y="571271"/>
                  </a:lnTo>
                  <a:lnTo>
                    <a:pt x="1270673" y="571271"/>
                  </a:lnTo>
                  <a:lnTo>
                    <a:pt x="1270673" y="0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980311" y="1765686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0" y="0"/>
                  </a:moveTo>
                  <a:lnTo>
                    <a:pt x="0" y="7666454"/>
                  </a:lnTo>
                  <a:lnTo>
                    <a:pt x="1270670" y="766645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538599" y="6106809"/>
                  </a:moveTo>
                  <a:lnTo>
                    <a:pt x="0" y="6106809"/>
                  </a:lnTo>
                  <a:lnTo>
                    <a:pt x="0" y="0"/>
                  </a:lnTo>
                  <a:lnTo>
                    <a:pt x="538599" y="0"/>
                  </a:lnTo>
                  <a:lnTo>
                    <a:pt x="538599" y="6106809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0" y="0"/>
                  </a:moveTo>
                  <a:lnTo>
                    <a:pt x="0" y="6106809"/>
                  </a:lnTo>
                  <a:lnTo>
                    <a:pt x="538599" y="6106809"/>
                  </a:lnTo>
                  <a:lnTo>
                    <a:pt x="5385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1270670" y="409024"/>
                  </a:moveTo>
                  <a:lnTo>
                    <a:pt x="0" y="409024"/>
                  </a:lnTo>
                  <a:lnTo>
                    <a:pt x="0" y="0"/>
                  </a:lnTo>
                  <a:lnTo>
                    <a:pt x="1270670" y="0"/>
                  </a:lnTo>
                  <a:lnTo>
                    <a:pt x="1270670" y="409024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0" y="0"/>
                  </a:moveTo>
                  <a:lnTo>
                    <a:pt x="0" y="409024"/>
                  </a:lnTo>
                  <a:lnTo>
                    <a:pt x="1270670" y="40902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627471" y="1201579"/>
              <a:ext cx="983615" cy="977265"/>
            </a:xfrm>
            <a:custGeom>
              <a:avLst/>
              <a:gdLst/>
              <a:ahLst/>
              <a:cxnLst/>
              <a:rect l="l" t="t" r="r" b="b"/>
              <a:pathLst>
                <a:path w="983615" h="977264">
                  <a:moveTo>
                    <a:pt x="491759" y="976757"/>
                  </a:moveTo>
                  <a:lnTo>
                    <a:pt x="485708" y="913727"/>
                  </a:lnTo>
                  <a:lnTo>
                    <a:pt x="484015" y="868069"/>
                  </a:lnTo>
                  <a:lnTo>
                    <a:pt x="482540" y="812189"/>
                  </a:lnTo>
                  <a:lnTo>
                    <a:pt x="481314" y="747350"/>
                  </a:lnTo>
                  <a:lnTo>
                    <a:pt x="480370" y="674814"/>
                  </a:lnTo>
                  <a:lnTo>
                    <a:pt x="479741" y="595842"/>
                  </a:lnTo>
                  <a:lnTo>
                    <a:pt x="479459" y="511695"/>
                  </a:lnTo>
                  <a:lnTo>
                    <a:pt x="423866" y="566344"/>
                  </a:lnTo>
                  <a:lnTo>
                    <a:pt x="373880" y="614790"/>
                  </a:lnTo>
                  <a:lnTo>
                    <a:pt x="331388" y="655249"/>
                  </a:lnTo>
                  <a:lnTo>
                    <a:pt x="298276" y="685940"/>
                  </a:lnTo>
                  <a:lnTo>
                    <a:pt x="267739" y="710883"/>
                  </a:lnTo>
                  <a:lnTo>
                    <a:pt x="273611" y="702271"/>
                  </a:lnTo>
                  <a:lnTo>
                    <a:pt x="323788" y="647729"/>
                  </a:lnTo>
                  <a:lnTo>
                    <a:pt x="364519" y="605541"/>
                  </a:lnTo>
                  <a:lnTo>
                    <a:pt x="413294" y="555900"/>
                  </a:lnTo>
                  <a:lnTo>
                    <a:pt x="468325" y="500678"/>
                  </a:lnTo>
                  <a:lnTo>
                    <a:pt x="383591" y="500368"/>
                  </a:lnTo>
                  <a:lnTo>
                    <a:pt x="304066" y="499728"/>
                  </a:lnTo>
                  <a:lnTo>
                    <a:pt x="231021" y="498787"/>
                  </a:lnTo>
                  <a:lnTo>
                    <a:pt x="165727" y="497574"/>
                  </a:lnTo>
                  <a:lnTo>
                    <a:pt x="109454" y="496118"/>
                  </a:lnTo>
                  <a:lnTo>
                    <a:pt x="63474" y="494447"/>
                  </a:lnTo>
                  <a:lnTo>
                    <a:pt x="7476" y="490578"/>
                  </a:lnTo>
                  <a:lnTo>
                    <a:pt x="0" y="488437"/>
                  </a:lnTo>
                  <a:lnTo>
                    <a:pt x="7476" y="486293"/>
                  </a:lnTo>
                  <a:lnTo>
                    <a:pt x="63474" y="482413"/>
                  </a:lnTo>
                  <a:lnTo>
                    <a:pt x="109454" y="480736"/>
                  </a:lnTo>
                  <a:lnTo>
                    <a:pt x="165727" y="479275"/>
                  </a:lnTo>
                  <a:lnTo>
                    <a:pt x="231021" y="478060"/>
                  </a:lnTo>
                  <a:lnTo>
                    <a:pt x="304066" y="477122"/>
                  </a:lnTo>
                  <a:lnTo>
                    <a:pt x="383591" y="476490"/>
                  </a:lnTo>
                  <a:lnTo>
                    <a:pt x="468325" y="476195"/>
                  </a:lnTo>
                  <a:lnTo>
                    <a:pt x="413310" y="420969"/>
                  </a:lnTo>
                  <a:lnTo>
                    <a:pt x="364529" y="371317"/>
                  </a:lnTo>
                  <a:lnTo>
                    <a:pt x="323781" y="329114"/>
                  </a:lnTo>
                  <a:lnTo>
                    <a:pt x="292859" y="296234"/>
                  </a:lnTo>
                  <a:lnTo>
                    <a:pt x="267681" y="265932"/>
                  </a:lnTo>
                  <a:lnTo>
                    <a:pt x="276373" y="271733"/>
                  </a:lnTo>
                  <a:lnTo>
                    <a:pt x="331330" y="321551"/>
                  </a:lnTo>
                  <a:lnTo>
                    <a:pt x="373822" y="362016"/>
                  </a:lnTo>
                  <a:lnTo>
                    <a:pt x="423808" y="410484"/>
                  </a:lnTo>
                  <a:lnTo>
                    <a:pt x="479401" y="465178"/>
                  </a:lnTo>
                  <a:lnTo>
                    <a:pt x="479698" y="381012"/>
                  </a:lnTo>
                  <a:lnTo>
                    <a:pt x="480335" y="302021"/>
                  </a:lnTo>
                  <a:lnTo>
                    <a:pt x="481282" y="229467"/>
                  </a:lnTo>
                  <a:lnTo>
                    <a:pt x="482506" y="164611"/>
                  </a:lnTo>
                  <a:lnTo>
                    <a:pt x="483976" y="108717"/>
                  </a:lnTo>
                  <a:lnTo>
                    <a:pt x="485662" y="63047"/>
                  </a:lnTo>
                  <a:lnTo>
                    <a:pt x="489556" y="7426"/>
                  </a:lnTo>
                  <a:lnTo>
                    <a:pt x="491701" y="0"/>
                  </a:lnTo>
                  <a:lnTo>
                    <a:pt x="493846" y="7426"/>
                  </a:lnTo>
                  <a:lnTo>
                    <a:pt x="497740" y="63047"/>
                  </a:lnTo>
                  <a:lnTo>
                    <a:pt x="499426" y="108717"/>
                  </a:lnTo>
                  <a:lnTo>
                    <a:pt x="500896" y="164611"/>
                  </a:lnTo>
                  <a:lnTo>
                    <a:pt x="502120" y="229467"/>
                  </a:lnTo>
                  <a:lnTo>
                    <a:pt x="503066" y="302021"/>
                  </a:lnTo>
                  <a:lnTo>
                    <a:pt x="503704" y="381012"/>
                  </a:lnTo>
                  <a:lnTo>
                    <a:pt x="504001" y="465178"/>
                  </a:lnTo>
                  <a:lnTo>
                    <a:pt x="559598" y="410504"/>
                  </a:lnTo>
                  <a:lnTo>
                    <a:pt x="609593" y="362044"/>
                  </a:lnTo>
                  <a:lnTo>
                    <a:pt x="652094" y="321580"/>
                  </a:lnTo>
                  <a:lnTo>
                    <a:pt x="685210" y="290895"/>
                  </a:lnTo>
                  <a:lnTo>
                    <a:pt x="715721" y="265990"/>
                  </a:lnTo>
                  <a:lnTo>
                    <a:pt x="709870" y="274606"/>
                  </a:lnTo>
                  <a:lnTo>
                    <a:pt x="659694" y="329165"/>
                  </a:lnTo>
                  <a:lnTo>
                    <a:pt x="618955" y="371358"/>
                  </a:lnTo>
                  <a:lnTo>
                    <a:pt x="570171" y="420993"/>
                  </a:lnTo>
                  <a:lnTo>
                    <a:pt x="515135" y="476195"/>
                  </a:lnTo>
                  <a:lnTo>
                    <a:pt x="599869" y="476492"/>
                  </a:lnTo>
                  <a:lnTo>
                    <a:pt x="679394" y="477129"/>
                  </a:lnTo>
                  <a:lnTo>
                    <a:pt x="752439" y="478073"/>
                  </a:lnTo>
                  <a:lnTo>
                    <a:pt x="817733" y="479294"/>
                  </a:lnTo>
                  <a:lnTo>
                    <a:pt x="874006" y="480760"/>
                  </a:lnTo>
                  <a:lnTo>
                    <a:pt x="919986" y="482439"/>
                  </a:lnTo>
                  <a:lnTo>
                    <a:pt x="975984" y="486309"/>
                  </a:lnTo>
                  <a:lnTo>
                    <a:pt x="983461" y="488437"/>
                  </a:lnTo>
                  <a:lnTo>
                    <a:pt x="975984" y="490564"/>
                  </a:lnTo>
                  <a:lnTo>
                    <a:pt x="919986" y="494434"/>
                  </a:lnTo>
                  <a:lnTo>
                    <a:pt x="874006" y="496113"/>
                  </a:lnTo>
                  <a:lnTo>
                    <a:pt x="817733" y="497579"/>
                  </a:lnTo>
                  <a:lnTo>
                    <a:pt x="752439" y="498800"/>
                  </a:lnTo>
                  <a:lnTo>
                    <a:pt x="679394" y="499744"/>
                  </a:lnTo>
                  <a:lnTo>
                    <a:pt x="599869" y="500381"/>
                  </a:lnTo>
                  <a:lnTo>
                    <a:pt x="515135" y="500678"/>
                  </a:lnTo>
                  <a:lnTo>
                    <a:pt x="570175" y="555896"/>
                  </a:lnTo>
                  <a:lnTo>
                    <a:pt x="618970" y="605528"/>
                  </a:lnTo>
                  <a:lnTo>
                    <a:pt x="659723" y="647708"/>
                  </a:lnTo>
                  <a:lnTo>
                    <a:pt x="690640" y="680570"/>
                  </a:lnTo>
                  <a:lnTo>
                    <a:pt x="715779" y="710883"/>
                  </a:lnTo>
                  <a:lnTo>
                    <a:pt x="707112" y="705099"/>
                  </a:lnTo>
                  <a:lnTo>
                    <a:pt x="652174" y="655271"/>
                  </a:lnTo>
                  <a:lnTo>
                    <a:pt x="609677" y="614803"/>
                  </a:lnTo>
                  <a:lnTo>
                    <a:pt x="559677" y="566348"/>
                  </a:lnTo>
                  <a:lnTo>
                    <a:pt x="504059" y="511695"/>
                  </a:lnTo>
                  <a:lnTo>
                    <a:pt x="503762" y="595826"/>
                  </a:lnTo>
                  <a:lnTo>
                    <a:pt x="503125" y="674790"/>
                  </a:lnTo>
                  <a:lnTo>
                    <a:pt x="502179" y="747324"/>
                  </a:lnTo>
                  <a:lnTo>
                    <a:pt x="500955" y="812165"/>
                  </a:lnTo>
                  <a:lnTo>
                    <a:pt x="499484" y="868050"/>
                  </a:lnTo>
                  <a:lnTo>
                    <a:pt x="497798" y="913714"/>
                  </a:lnTo>
                  <a:lnTo>
                    <a:pt x="493904" y="969331"/>
                  </a:lnTo>
                  <a:lnTo>
                    <a:pt x="491759" y="9767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763699" y="252431"/>
                  </a:moveTo>
                  <a:lnTo>
                    <a:pt x="0" y="252431"/>
                  </a:lnTo>
                  <a:lnTo>
                    <a:pt x="0" y="0"/>
                  </a:lnTo>
                  <a:lnTo>
                    <a:pt x="763699" y="0"/>
                  </a:lnTo>
                  <a:lnTo>
                    <a:pt x="763699" y="252431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0" y="0"/>
                  </a:moveTo>
                  <a:lnTo>
                    <a:pt x="0" y="252431"/>
                  </a:lnTo>
                  <a:lnTo>
                    <a:pt x="763699" y="252431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750" y="2997107"/>
              <a:ext cx="4699101" cy="617220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551284" y="2033663"/>
              <a:ext cx="4247515" cy="888365"/>
            </a:xfrm>
            <a:custGeom>
              <a:avLst/>
              <a:gdLst/>
              <a:ahLst/>
              <a:cxnLst/>
              <a:rect l="l" t="t" r="r" b="b"/>
              <a:pathLst>
                <a:path w="4247515" h="888364">
                  <a:moveTo>
                    <a:pt x="454469" y="115049"/>
                  </a:moveTo>
                  <a:lnTo>
                    <a:pt x="450151" y="112890"/>
                  </a:lnTo>
                  <a:lnTo>
                    <a:pt x="446862" y="111252"/>
                  </a:lnTo>
                  <a:lnTo>
                    <a:pt x="388874" y="92227"/>
                  </a:lnTo>
                  <a:lnTo>
                    <a:pt x="384111" y="94132"/>
                  </a:lnTo>
                  <a:lnTo>
                    <a:pt x="357492" y="99834"/>
                  </a:lnTo>
                  <a:lnTo>
                    <a:pt x="346087" y="100787"/>
                  </a:lnTo>
                  <a:lnTo>
                    <a:pt x="321043" y="103593"/>
                  </a:lnTo>
                  <a:lnTo>
                    <a:pt x="302641" y="105359"/>
                  </a:lnTo>
                  <a:lnTo>
                    <a:pt x="217131" y="110794"/>
                  </a:lnTo>
                  <a:lnTo>
                    <a:pt x="172897" y="112344"/>
                  </a:lnTo>
                  <a:lnTo>
                    <a:pt x="146570" y="112610"/>
                  </a:lnTo>
                  <a:lnTo>
                    <a:pt x="149542" y="112610"/>
                  </a:lnTo>
                  <a:lnTo>
                    <a:pt x="108724" y="112890"/>
                  </a:lnTo>
                  <a:lnTo>
                    <a:pt x="88061" y="112610"/>
                  </a:lnTo>
                  <a:lnTo>
                    <a:pt x="69723" y="111531"/>
                  </a:lnTo>
                  <a:lnTo>
                    <a:pt x="44678" y="109347"/>
                  </a:lnTo>
                  <a:lnTo>
                    <a:pt x="39928" y="108394"/>
                  </a:lnTo>
                  <a:lnTo>
                    <a:pt x="36131" y="114096"/>
                  </a:lnTo>
                  <a:lnTo>
                    <a:pt x="37084" y="116001"/>
                  </a:lnTo>
                  <a:lnTo>
                    <a:pt x="40881" y="132168"/>
                  </a:lnTo>
                  <a:lnTo>
                    <a:pt x="44678" y="146431"/>
                  </a:lnTo>
                  <a:lnTo>
                    <a:pt x="48488" y="156883"/>
                  </a:lnTo>
                  <a:lnTo>
                    <a:pt x="48488" y="157835"/>
                  </a:lnTo>
                  <a:lnTo>
                    <a:pt x="49441" y="158788"/>
                  </a:lnTo>
                  <a:lnTo>
                    <a:pt x="51346" y="163537"/>
                  </a:lnTo>
                  <a:lnTo>
                    <a:pt x="57048" y="170192"/>
                  </a:lnTo>
                  <a:lnTo>
                    <a:pt x="66548" y="169240"/>
                  </a:lnTo>
                  <a:lnTo>
                    <a:pt x="165430" y="160693"/>
                  </a:lnTo>
                  <a:lnTo>
                    <a:pt x="361302" y="149275"/>
                  </a:lnTo>
                  <a:lnTo>
                    <a:pt x="371754" y="149275"/>
                  </a:lnTo>
                  <a:lnTo>
                    <a:pt x="369849" y="159740"/>
                  </a:lnTo>
                  <a:lnTo>
                    <a:pt x="369735" y="160693"/>
                  </a:lnTo>
                  <a:lnTo>
                    <a:pt x="361886" y="208876"/>
                  </a:lnTo>
                  <a:lnTo>
                    <a:pt x="340385" y="261950"/>
                  </a:lnTo>
                  <a:lnTo>
                    <a:pt x="314947" y="315607"/>
                  </a:lnTo>
                  <a:lnTo>
                    <a:pt x="279527" y="368909"/>
                  </a:lnTo>
                  <a:lnTo>
                    <a:pt x="257390" y="400456"/>
                  </a:lnTo>
                  <a:lnTo>
                    <a:pt x="223977" y="441972"/>
                  </a:lnTo>
                  <a:lnTo>
                    <a:pt x="197281" y="471119"/>
                  </a:lnTo>
                  <a:lnTo>
                    <a:pt x="170408" y="500049"/>
                  </a:lnTo>
                  <a:lnTo>
                    <a:pt x="132168" y="535965"/>
                  </a:lnTo>
                  <a:lnTo>
                    <a:pt x="74104" y="582739"/>
                  </a:lnTo>
                  <a:lnTo>
                    <a:pt x="34899" y="608812"/>
                  </a:lnTo>
                  <a:lnTo>
                    <a:pt x="6654" y="623722"/>
                  </a:lnTo>
                  <a:lnTo>
                    <a:pt x="0" y="629424"/>
                  </a:lnTo>
                  <a:lnTo>
                    <a:pt x="3797" y="633222"/>
                  </a:lnTo>
                  <a:lnTo>
                    <a:pt x="26619" y="654138"/>
                  </a:lnTo>
                  <a:lnTo>
                    <a:pt x="34226" y="660806"/>
                  </a:lnTo>
                  <a:lnTo>
                    <a:pt x="49441" y="658901"/>
                  </a:lnTo>
                  <a:lnTo>
                    <a:pt x="104762" y="624052"/>
                  </a:lnTo>
                  <a:lnTo>
                    <a:pt x="163474" y="578472"/>
                  </a:lnTo>
                  <a:lnTo>
                    <a:pt x="201561" y="541947"/>
                  </a:lnTo>
                  <a:lnTo>
                    <a:pt x="239115" y="505218"/>
                  </a:lnTo>
                  <a:lnTo>
                    <a:pt x="283921" y="454037"/>
                  </a:lnTo>
                  <a:lnTo>
                    <a:pt x="311861" y="415975"/>
                  </a:lnTo>
                  <a:lnTo>
                    <a:pt x="339255" y="377964"/>
                  </a:lnTo>
                  <a:lnTo>
                    <a:pt x="370357" y="328333"/>
                  </a:lnTo>
                  <a:lnTo>
                    <a:pt x="388391" y="293801"/>
                  </a:lnTo>
                  <a:lnTo>
                    <a:pt x="405917" y="259613"/>
                  </a:lnTo>
                  <a:lnTo>
                    <a:pt x="423494" y="219062"/>
                  </a:lnTo>
                  <a:lnTo>
                    <a:pt x="445541" y="149275"/>
                  </a:lnTo>
                  <a:lnTo>
                    <a:pt x="453517" y="123609"/>
                  </a:lnTo>
                  <a:lnTo>
                    <a:pt x="454469" y="115049"/>
                  </a:lnTo>
                  <a:close/>
                </a:path>
                <a:path w="4247515" h="888364">
                  <a:moveTo>
                    <a:pt x="653186" y="1905"/>
                  </a:moveTo>
                  <a:lnTo>
                    <a:pt x="646531" y="1905"/>
                  </a:lnTo>
                  <a:lnTo>
                    <a:pt x="592340" y="0"/>
                  </a:lnTo>
                  <a:lnTo>
                    <a:pt x="582828" y="0"/>
                  </a:lnTo>
                  <a:lnTo>
                    <a:pt x="578078" y="4762"/>
                  </a:lnTo>
                  <a:lnTo>
                    <a:pt x="579970" y="9512"/>
                  </a:lnTo>
                  <a:lnTo>
                    <a:pt x="582764" y="15494"/>
                  </a:lnTo>
                  <a:lnTo>
                    <a:pt x="584428" y="21691"/>
                  </a:lnTo>
                  <a:lnTo>
                    <a:pt x="588479" y="68351"/>
                  </a:lnTo>
                  <a:lnTo>
                    <a:pt x="589280" y="86487"/>
                  </a:lnTo>
                  <a:lnTo>
                    <a:pt x="589445" y="95580"/>
                  </a:lnTo>
                  <a:lnTo>
                    <a:pt x="589483" y="808177"/>
                  </a:lnTo>
                  <a:lnTo>
                    <a:pt x="593293" y="808177"/>
                  </a:lnTo>
                  <a:lnTo>
                    <a:pt x="641781" y="805319"/>
                  </a:lnTo>
                  <a:lnTo>
                    <a:pt x="646531" y="804367"/>
                  </a:lnTo>
                  <a:lnTo>
                    <a:pt x="649389" y="798664"/>
                  </a:lnTo>
                  <a:lnTo>
                    <a:pt x="649478" y="95580"/>
                  </a:lnTo>
                  <a:lnTo>
                    <a:pt x="649579" y="86487"/>
                  </a:lnTo>
                  <a:lnTo>
                    <a:pt x="650633" y="43561"/>
                  </a:lnTo>
                  <a:lnTo>
                    <a:pt x="653186" y="9512"/>
                  </a:lnTo>
                  <a:lnTo>
                    <a:pt x="653186" y="1905"/>
                  </a:lnTo>
                  <a:close/>
                </a:path>
                <a:path w="4247515" h="888364">
                  <a:moveTo>
                    <a:pt x="1173264" y="18072"/>
                  </a:moveTo>
                  <a:lnTo>
                    <a:pt x="1172997" y="16700"/>
                  </a:lnTo>
                  <a:lnTo>
                    <a:pt x="1172908" y="16294"/>
                  </a:lnTo>
                  <a:lnTo>
                    <a:pt x="1172794" y="15697"/>
                  </a:lnTo>
                  <a:lnTo>
                    <a:pt x="1172692" y="15214"/>
                  </a:lnTo>
                  <a:lnTo>
                    <a:pt x="1172603" y="14744"/>
                  </a:lnTo>
                  <a:lnTo>
                    <a:pt x="1172311" y="13309"/>
                  </a:lnTo>
                  <a:lnTo>
                    <a:pt x="1168514" y="10464"/>
                  </a:lnTo>
                  <a:lnTo>
                    <a:pt x="1160907" y="11417"/>
                  </a:lnTo>
                  <a:lnTo>
                    <a:pt x="1133157" y="13309"/>
                  </a:lnTo>
                  <a:lnTo>
                    <a:pt x="1067739" y="16294"/>
                  </a:lnTo>
                  <a:lnTo>
                    <a:pt x="1050086" y="16700"/>
                  </a:lnTo>
                  <a:lnTo>
                    <a:pt x="1031621" y="16484"/>
                  </a:lnTo>
                  <a:lnTo>
                    <a:pt x="976464" y="14744"/>
                  </a:lnTo>
                  <a:lnTo>
                    <a:pt x="917511" y="6654"/>
                  </a:lnTo>
                  <a:lnTo>
                    <a:pt x="912749" y="4762"/>
                  </a:lnTo>
                  <a:lnTo>
                    <a:pt x="903249" y="20916"/>
                  </a:lnTo>
                  <a:lnTo>
                    <a:pt x="900391" y="38036"/>
                  </a:lnTo>
                  <a:lnTo>
                    <a:pt x="903249" y="40894"/>
                  </a:lnTo>
                  <a:lnTo>
                    <a:pt x="911250" y="47015"/>
                  </a:lnTo>
                  <a:lnTo>
                    <a:pt x="948397" y="59639"/>
                  </a:lnTo>
                  <a:lnTo>
                    <a:pt x="997496" y="66497"/>
                  </a:lnTo>
                  <a:lnTo>
                    <a:pt x="1012583" y="68465"/>
                  </a:lnTo>
                  <a:lnTo>
                    <a:pt x="1031240" y="69532"/>
                  </a:lnTo>
                  <a:lnTo>
                    <a:pt x="1044143" y="69951"/>
                  </a:lnTo>
                  <a:lnTo>
                    <a:pt x="1057313" y="69735"/>
                  </a:lnTo>
                  <a:lnTo>
                    <a:pt x="1096124" y="68059"/>
                  </a:lnTo>
                  <a:lnTo>
                    <a:pt x="1149413" y="62230"/>
                  </a:lnTo>
                  <a:lnTo>
                    <a:pt x="1171397" y="56578"/>
                  </a:lnTo>
                  <a:lnTo>
                    <a:pt x="1173264" y="29476"/>
                  </a:lnTo>
                  <a:lnTo>
                    <a:pt x="1173264" y="18072"/>
                  </a:lnTo>
                  <a:close/>
                </a:path>
                <a:path w="4247515" h="888364">
                  <a:moveTo>
                    <a:pt x="1276908" y="161632"/>
                  </a:moveTo>
                  <a:lnTo>
                    <a:pt x="1276819" y="160807"/>
                  </a:lnTo>
                  <a:lnTo>
                    <a:pt x="1276718" y="159766"/>
                  </a:lnTo>
                  <a:lnTo>
                    <a:pt x="1276057" y="153149"/>
                  </a:lnTo>
                  <a:lnTo>
                    <a:pt x="1275956" y="147370"/>
                  </a:lnTo>
                  <a:lnTo>
                    <a:pt x="1273378" y="123393"/>
                  </a:lnTo>
                  <a:lnTo>
                    <a:pt x="1273302" y="122656"/>
                  </a:lnTo>
                  <a:lnTo>
                    <a:pt x="1273200" y="121704"/>
                  </a:lnTo>
                  <a:lnTo>
                    <a:pt x="1273098" y="120751"/>
                  </a:lnTo>
                  <a:lnTo>
                    <a:pt x="1273009" y="120256"/>
                  </a:lnTo>
                  <a:lnTo>
                    <a:pt x="1271117" y="109918"/>
                  </a:lnTo>
                  <a:lnTo>
                    <a:pt x="1270241" y="105537"/>
                  </a:lnTo>
                  <a:lnTo>
                    <a:pt x="1262646" y="102692"/>
                  </a:lnTo>
                  <a:lnTo>
                    <a:pt x="1259789" y="103644"/>
                  </a:lnTo>
                  <a:lnTo>
                    <a:pt x="1243215" y="106451"/>
                  </a:lnTo>
                  <a:lnTo>
                    <a:pt x="1150035" y="115887"/>
                  </a:lnTo>
                  <a:lnTo>
                    <a:pt x="1080084" y="120523"/>
                  </a:lnTo>
                  <a:lnTo>
                    <a:pt x="1048283" y="121996"/>
                  </a:lnTo>
                  <a:lnTo>
                    <a:pt x="1048943" y="121996"/>
                  </a:lnTo>
                  <a:lnTo>
                    <a:pt x="1023988" y="122656"/>
                  </a:lnTo>
                  <a:lnTo>
                    <a:pt x="1007491" y="122923"/>
                  </a:lnTo>
                  <a:lnTo>
                    <a:pt x="861745" y="122656"/>
                  </a:lnTo>
                  <a:lnTo>
                    <a:pt x="869188" y="122656"/>
                  </a:lnTo>
                  <a:lnTo>
                    <a:pt x="849934" y="121996"/>
                  </a:lnTo>
                  <a:lnTo>
                    <a:pt x="830173" y="120256"/>
                  </a:lnTo>
                  <a:lnTo>
                    <a:pt x="803414" y="116954"/>
                  </a:lnTo>
                  <a:lnTo>
                    <a:pt x="798652" y="116014"/>
                  </a:lnTo>
                  <a:lnTo>
                    <a:pt x="794854" y="121704"/>
                  </a:lnTo>
                  <a:lnTo>
                    <a:pt x="795807" y="123609"/>
                  </a:lnTo>
                  <a:lnTo>
                    <a:pt x="798652" y="136550"/>
                  </a:lnTo>
                  <a:lnTo>
                    <a:pt x="800798" y="145122"/>
                  </a:lnTo>
                  <a:lnTo>
                    <a:pt x="803287" y="153149"/>
                  </a:lnTo>
                  <a:lnTo>
                    <a:pt x="807212" y="164490"/>
                  </a:lnTo>
                  <a:lnTo>
                    <a:pt x="807212" y="165442"/>
                  </a:lnTo>
                  <a:lnTo>
                    <a:pt x="808164" y="166395"/>
                  </a:lnTo>
                  <a:lnTo>
                    <a:pt x="810069" y="171145"/>
                  </a:lnTo>
                  <a:lnTo>
                    <a:pt x="815771" y="176847"/>
                  </a:lnTo>
                  <a:lnTo>
                    <a:pt x="825284" y="175895"/>
                  </a:lnTo>
                  <a:lnTo>
                    <a:pt x="890701" y="168529"/>
                  </a:lnTo>
                  <a:lnTo>
                    <a:pt x="901166" y="167576"/>
                  </a:lnTo>
                  <a:lnTo>
                    <a:pt x="911364" y="166992"/>
                  </a:lnTo>
                  <a:lnTo>
                    <a:pt x="926058" y="166395"/>
                  </a:lnTo>
                  <a:lnTo>
                    <a:pt x="949337" y="164719"/>
                  </a:lnTo>
                  <a:lnTo>
                    <a:pt x="966050" y="163715"/>
                  </a:lnTo>
                  <a:lnTo>
                    <a:pt x="984288" y="162979"/>
                  </a:lnTo>
                  <a:lnTo>
                    <a:pt x="1059167" y="160807"/>
                  </a:lnTo>
                  <a:lnTo>
                    <a:pt x="1156487" y="159766"/>
                  </a:lnTo>
                  <a:lnTo>
                    <a:pt x="1219022" y="159766"/>
                  </a:lnTo>
                  <a:lnTo>
                    <a:pt x="1231658" y="159931"/>
                  </a:lnTo>
                  <a:lnTo>
                    <a:pt x="1233563" y="159931"/>
                  </a:lnTo>
                  <a:lnTo>
                    <a:pt x="1246936" y="160515"/>
                  </a:lnTo>
                  <a:lnTo>
                    <a:pt x="1264539" y="161632"/>
                  </a:lnTo>
                  <a:lnTo>
                    <a:pt x="1276908" y="161632"/>
                  </a:lnTo>
                  <a:close/>
                </a:path>
                <a:path w="4247515" h="888364">
                  <a:moveTo>
                    <a:pt x="1330147" y="498221"/>
                  </a:moveTo>
                  <a:lnTo>
                    <a:pt x="1329512" y="495363"/>
                  </a:lnTo>
                  <a:lnTo>
                    <a:pt x="1328242" y="489661"/>
                  </a:lnTo>
                  <a:lnTo>
                    <a:pt x="1323492" y="465886"/>
                  </a:lnTo>
                  <a:lnTo>
                    <a:pt x="1322539" y="459232"/>
                  </a:lnTo>
                  <a:lnTo>
                    <a:pt x="1314932" y="461137"/>
                  </a:lnTo>
                  <a:lnTo>
                    <a:pt x="1287551" y="468414"/>
                  </a:lnTo>
                  <a:lnTo>
                    <a:pt x="1266977" y="473024"/>
                  </a:lnTo>
                  <a:lnTo>
                    <a:pt x="1166964" y="487070"/>
                  </a:lnTo>
                  <a:lnTo>
                    <a:pt x="1113459" y="492480"/>
                  </a:lnTo>
                  <a:lnTo>
                    <a:pt x="1073429" y="495363"/>
                  </a:lnTo>
                  <a:lnTo>
                    <a:pt x="1077239" y="426910"/>
                  </a:lnTo>
                  <a:lnTo>
                    <a:pt x="1110234" y="420344"/>
                  </a:lnTo>
                  <a:lnTo>
                    <a:pt x="1130833" y="413651"/>
                  </a:lnTo>
                  <a:lnTo>
                    <a:pt x="1162634" y="389648"/>
                  </a:lnTo>
                  <a:lnTo>
                    <a:pt x="1201077" y="349592"/>
                  </a:lnTo>
                  <a:lnTo>
                    <a:pt x="1205598" y="308063"/>
                  </a:lnTo>
                  <a:lnTo>
                    <a:pt x="1205572" y="307111"/>
                  </a:lnTo>
                  <a:lnTo>
                    <a:pt x="1204912" y="277863"/>
                  </a:lnTo>
                  <a:lnTo>
                    <a:pt x="1200124" y="259029"/>
                  </a:lnTo>
                  <a:lnTo>
                    <a:pt x="1187145" y="243674"/>
                  </a:lnTo>
                  <a:lnTo>
                    <a:pt x="1171206" y="231228"/>
                  </a:lnTo>
                  <a:lnTo>
                    <a:pt x="1161859" y="223913"/>
                  </a:lnTo>
                  <a:lnTo>
                    <a:pt x="1149502" y="215074"/>
                  </a:lnTo>
                  <a:lnTo>
                    <a:pt x="1149502" y="307111"/>
                  </a:lnTo>
                  <a:lnTo>
                    <a:pt x="1149477" y="308063"/>
                  </a:lnTo>
                  <a:lnTo>
                    <a:pt x="1137462" y="348957"/>
                  </a:lnTo>
                  <a:lnTo>
                    <a:pt x="1103706" y="376974"/>
                  </a:lnTo>
                  <a:lnTo>
                    <a:pt x="1043012" y="388874"/>
                  </a:lnTo>
                  <a:lnTo>
                    <a:pt x="1013968" y="389648"/>
                  </a:lnTo>
                  <a:lnTo>
                    <a:pt x="996124" y="387921"/>
                  </a:lnTo>
                  <a:lnTo>
                    <a:pt x="947801" y="357212"/>
                  </a:lnTo>
                  <a:lnTo>
                    <a:pt x="935609" y="315671"/>
                  </a:lnTo>
                  <a:lnTo>
                    <a:pt x="935723" y="307111"/>
                  </a:lnTo>
                  <a:lnTo>
                    <a:pt x="964095" y="257187"/>
                  </a:lnTo>
                  <a:lnTo>
                    <a:pt x="1013028" y="233464"/>
                  </a:lnTo>
                  <a:lnTo>
                    <a:pt x="1071092" y="231228"/>
                  </a:lnTo>
                  <a:lnTo>
                    <a:pt x="1088948" y="232943"/>
                  </a:lnTo>
                  <a:lnTo>
                    <a:pt x="1137259" y="263652"/>
                  </a:lnTo>
                  <a:lnTo>
                    <a:pt x="1149502" y="307111"/>
                  </a:lnTo>
                  <a:lnTo>
                    <a:pt x="1149502" y="215074"/>
                  </a:lnTo>
                  <a:lnTo>
                    <a:pt x="1135405" y="204990"/>
                  </a:lnTo>
                  <a:lnTo>
                    <a:pt x="1114196" y="195567"/>
                  </a:lnTo>
                  <a:lnTo>
                    <a:pt x="1087120" y="192824"/>
                  </a:lnTo>
                  <a:lnTo>
                    <a:pt x="1043012" y="193967"/>
                  </a:lnTo>
                  <a:lnTo>
                    <a:pt x="997610" y="197650"/>
                  </a:lnTo>
                  <a:lnTo>
                    <a:pt x="959345" y="212026"/>
                  </a:lnTo>
                  <a:lnTo>
                    <a:pt x="924166" y="229565"/>
                  </a:lnTo>
                  <a:lnTo>
                    <a:pt x="887755" y="271475"/>
                  </a:lnTo>
                  <a:lnTo>
                    <a:pt x="878522" y="315671"/>
                  </a:lnTo>
                  <a:lnTo>
                    <a:pt x="879144" y="342011"/>
                  </a:lnTo>
                  <a:lnTo>
                    <a:pt x="918451" y="392684"/>
                  </a:lnTo>
                  <a:lnTo>
                    <a:pt x="960767" y="421563"/>
                  </a:lnTo>
                  <a:lnTo>
                    <a:pt x="1017333" y="429755"/>
                  </a:lnTo>
                  <a:lnTo>
                    <a:pt x="1018286" y="499173"/>
                  </a:lnTo>
                  <a:lnTo>
                    <a:pt x="941273" y="502018"/>
                  </a:lnTo>
                  <a:lnTo>
                    <a:pt x="904735" y="502551"/>
                  </a:lnTo>
                  <a:lnTo>
                    <a:pt x="871855" y="502551"/>
                  </a:lnTo>
                  <a:lnTo>
                    <a:pt x="796658" y="500672"/>
                  </a:lnTo>
                  <a:lnTo>
                    <a:pt x="755878" y="497268"/>
                  </a:lnTo>
                  <a:lnTo>
                    <a:pt x="751116" y="496316"/>
                  </a:lnTo>
                  <a:lnTo>
                    <a:pt x="747318" y="502018"/>
                  </a:lnTo>
                  <a:lnTo>
                    <a:pt x="748271" y="503923"/>
                  </a:lnTo>
                  <a:lnTo>
                    <a:pt x="752068" y="519137"/>
                  </a:lnTo>
                  <a:lnTo>
                    <a:pt x="756818" y="537197"/>
                  </a:lnTo>
                  <a:lnTo>
                    <a:pt x="760628" y="547662"/>
                  </a:lnTo>
                  <a:lnTo>
                    <a:pt x="763460" y="556158"/>
                  </a:lnTo>
                  <a:lnTo>
                    <a:pt x="765200" y="557364"/>
                  </a:lnTo>
                  <a:lnTo>
                    <a:pt x="769188" y="560019"/>
                  </a:lnTo>
                  <a:lnTo>
                    <a:pt x="812977" y="556158"/>
                  </a:lnTo>
                  <a:lnTo>
                    <a:pt x="905675" y="549732"/>
                  </a:lnTo>
                  <a:lnTo>
                    <a:pt x="956487" y="547662"/>
                  </a:lnTo>
                  <a:lnTo>
                    <a:pt x="996950" y="545515"/>
                  </a:lnTo>
                  <a:lnTo>
                    <a:pt x="1097381" y="537908"/>
                  </a:lnTo>
                  <a:lnTo>
                    <a:pt x="1200835" y="526618"/>
                  </a:lnTo>
                  <a:lnTo>
                    <a:pt x="1272730" y="516128"/>
                  </a:lnTo>
                  <a:lnTo>
                    <a:pt x="1317790" y="506768"/>
                  </a:lnTo>
                  <a:lnTo>
                    <a:pt x="1325816" y="502551"/>
                  </a:lnTo>
                  <a:lnTo>
                    <a:pt x="1330147" y="498221"/>
                  </a:lnTo>
                  <a:close/>
                </a:path>
                <a:path w="4247515" h="888364">
                  <a:moveTo>
                    <a:pt x="1422374" y="952"/>
                  </a:moveTo>
                  <a:lnTo>
                    <a:pt x="1417624" y="952"/>
                  </a:lnTo>
                  <a:lnTo>
                    <a:pt x="1409090" y="406"/>
                  </a:lnTo>
                  <a:lnTo>
                    <a:pt x="1400187" y="0"/>
                  </a:lnTo>
                  <a:lnTo>
                    <a:pt x="1352016" y="0"/>
                  </a:lnTo>
                  <a:lnTo>
                    <a:pt x="1347266" y="4762"/>
                  </a:lnTo>
                  <a:lnTo>
                    <a:pt x="1349159" y="9512"/>
                  </a:lnTo>
                  <a:lnTo>
                    <a:pt x="1351953" y="15481"/>
                  </a:lnTo>
                  <a:lnTo>
                    <a:pt x="1353616" y="21640"/>
                  </a:lnTo>
                  <a:lnTo>
                    <a:pt x="1357668" y="67602"/>
                  </a:lnTo>
                  <a:lnTo>
                    <a:pt x="1358468" y="85534"/>
                  </a:lnTo>
                  <a:lnTo>
                    <a:pt x="1358633" y="94640"/>
                  </a:lnTo>
                  <a:lnTo>
                    <a:pt x="1358671" y="556209"/>
                  </a:lnTo>
                  <a:lnTo>
                    <a:pt x="1362468" y="556209"/>
                  </a:lnTo>
                  <a:lnTo>
                    <a:pt x="1410957" y="553364"/>
                  </a:lnTo>
                  <a:lnTo>
                    <a:pt x="1415719" y="552411"/>
                  </a:lnTo>
                  <a:lnTo>
                    <a:pt x="1418564" y="546709"/>
                  </a:lnTo>
                  <a:lnTo>
                    <a:pt x="1418653" y="94640"/>
                  </a:lnTo>
                  <a:lnTo>
                    <a:pt x="1418767" y="85534"/>
                  </a:lnTo>
                  <a:lnTo>
                    <a:pt x="1419821" y="42608"/>
                  </a:lnTo>
                  <a:lnTo>
                    <a:pt x="1422298" y="9512"/>
                  </a:lnTo>
                  <a:lnTo>
                    <a:pt x="1422374" y="952"/>
                  </a:lnTo>
                  <a:close/>
                </a:path>
                <a:path w="4247515" h="888364">
                  <a:moveTo>
                    <a:pt x="1423339" y="615937"/>
                  </a:moveTo>
                  <a:lnTo>
                    <a:pt x="1423314" y="613206"/>
                  </a:lnTo>
                  <a:lnTo>
                    <a:pt x="1422374" y="608507"/>
                  </a:lnTo>
                  <a:lnTo>
                    <a:pt x="1417624" y="607555"/>
                  </a:lnTo>
                  <a:lnTo>
                    <a:pt x="1361528" y="598995"/>
                  </a:lnTo>
                  <a:lnTo>
                    <a:pt x="1356766" y="598043"/>
                  </a:lnTo>
                  <a:lnTo>
                    <a:pt x="1352969" y="598995"/>
                  </a:lnTo>
                  <a:lnTo>
                    <a:pt x="1351064" y="598995"/>
                  </a:lnTo>
                  <a:lnTo>
                    <a:pt x="1349159" y="599948"/>
                  </a:lnTo>
                  <a:lnTo>
                    <a:pt x="1348206" y="599948"/>
                  </a:lnTo>
                  <a:lnTo>
                    <a:pt x="1338351" y="602195"/>
                  </a:lnTo>
                  <a:lnTo>
                    <a:pt x="1329905" y="603631"/>
                  </a:lnTo>
                  <a:lnTo>
                    <a:pt x="1278877" y="608279"/>
                  </a:lnTo>
                  <a:lnTo>
                    <a:pt x="1180452" y="613206"/>
                  </a:lnTo>
                  <a:lnTo>
                    <a:pt x="1090129" y="615937"/>
                  </a:lnTo>
                  <a:lnTo>
                    <a:pt x="1005306" y="615937"/>
                  </a:lnTo>
                  <a:lnTo>
                    <a:pt x="957910" y="614578"/>
                  </a:lnTo>
                  <a:lnTo>
                    <a:pt x="927011" y="611365"/>
                  </a:lnTo>
                  <a:lnTo>
                    <a:pt x="923213" y="617067"/>
                  </a:lnTo>
                  <a:lnTo>
                    <a:pt x="924166" y="618959"/>
                  </a:lnTo>
                  <a:lnTo>
                    <a:pt x="933665" y="659853"/>
                  </a:lnTo>
                  <a:lnTo>
                    <a:pt x="933665" y="660806"/>
                  </a:lnTo>
                  <a:lnTo>
                    <a:pt x="934618" y="661746"/>
                  </a:lnTo>
                  <a:lnTo>
                    <a:pt x="936523" y="666508"/>
                  </a:lnTo>
                  <a:lnTo>
                    <a:pt x="942225" y="673163"/>
                  </a:lnTo>
                  <a:lnTo>
                    <a:pt x="951738" y="672211"/>
                  </a:lnTo>
                  <a:lnTo>
                    <a:pt x="1057275" y="664603"/>
                  </a:lnTo>
                  <a:lnTo>
                    <a:pt x="1079614" y="663587"/>
                  </a:lnTo>
                  <a:lnTo>
                    <a:pt x="1326286" y="656043"/>
                  </a:lnTo>
                  <a:lnTo>
                    <a:pt x="1352969" y="656043"/>
                  </a:lnTo>
                  <a:lnTo>
                    <a:pt x="1355813" y="659853"/>
                  </a:lnTo>
                  <a:lnTo>
                    <a:pt x="1355813" y="869975"/>
                  </a:lnTo>
                  <a:lnTo>
                    <a:pt x="1359623" y="869975"/>
                  </a:lnTo>
                  <a:lnTo>
                    <a:pt x="1403362" y="868070"/>
                  </a:lnTo>
                  <a:lnTo>
                    <a:pt x="1408112" y="867117"/>
                  </a:lnTo>
                  <a:lnTo>
                    <a:pt x="1416672" y="863320"/>
                  </a:lnTo>
                  <a:lnTo>
                    <a:pt x="1416672" y="851903"/>
                  </a:lnTo>
                  <a:lnTo>
                    <a:pt x="1417624" y="719747"/>
                  </a:lnTo>
                  <a:lnTo>
                    <a:pt x="1417637" y="706132"/>
                  </a:lnTo>
                  <a:lnTo>
                    <a:pt x="1417802" y="696341"/>
                  </a:lnTo>
                  <a:lnTo>
                    <a:pt x="1418221" y="685660"/>
                  </a:lnTo>
                  <a:lnTo>
                    <a:pt x="1419758" y="656043"/>
                  </a:lnTo>
                  <a:lnTo>
                    <a:pt x="1419910" y="653021"/>
                  </a:lnTo>
                  <a:lnTo>
                    <a:pt x="1420647" y="642023"/>
                  </a:lnTo>
                  <a:lnTo>
                    <a:pt x="1421650" y="631380"/>
                  </a:lnTo>
                  <a:lnTo>
                    <a:pt x="1423339" y="615937"/>
                  </a:lnTo>
                  <a:close/>
                </a:path>
                <a:path w="4247515" h="888364">
                  <a:moveTo>
                    <a:pt x="2181949" y="73215"/>
                  </a:moveTo>
                  <a:lnTo>
                    <a:pt x="2175294" y="71310"/>
                  </a:lnTo>
                  <a:lnTo>
                    <a:pt x="2121090" y="60858"/>
                  </a:lnTo>
                  <a:lnTo>
                    <a:pt x="2114435" y="61810"/>
                  </a:lnTo>
                  <a:lnTo>
                    <a:pt x="2112543" y="62750"/>
                  </a:lnTo>
                  <a:lnTo>
                    <a:pt x="2112543" y="114096"/>
                  </a:lnTo>
                  <a:lnTo>
                    <a:pt x="2112429" y="132930"/>
                  </a:lnTo>
                  <a:lnTo>
                    <a:pt x="2112340" y="140042"/>
                  </a:lnTo>
                  <a:lnTo>
                    <a:pt x="2112251" y="147320"/>
                  </a:lnTo>
                  <a:lnTo>
                    <a:pt x="2109686" y="354647"/>
                  </a:lnTo>
                  <a:lnTo>
                    <a:pt x="2029282" y="360299"/>
                  </a:lnTo>
                  <a:lnTo>
                    <a:pt x="1958098" y="363080"/>
                  </a:lnTo>
                  <a:lnTo>
                    <a:pt x="1895817" y="364096"/>
                  </a:lnTo>
                  <a:lnTo>
                    <a:pt x="1877695" y="364096"/>
                  </a:lnTo>
                  <a:lnTo>
                    <a:pt x="1877631" y="360921"/>
                  </a:lnTo>
                  <a:lnTo>
                    <a:pt x="1877504" y="354647"/>
                  </a:lnTo>
                  <a:lnTo>
                    <a:pt x="1872945" y="122656"/>
                  </a:lnTo>
                  <a:lnTo>
                    <a:pt x="2103983" y="114096"/>
                  </a:lnTo>
                  <a:lnTo>
                    <a:pt x="2112543" y="114096"/>
                  </a:lnTo>
                  <a:lnTo>
                    <a:pt x="2112543" y="62750"/>
                  </a:lnTo>
                  <a:lnTo>
                    <a:pt x="2110638" y="62750"/>
                  </a:lnTo>
                  <a:lnTo>
                    <a:pt x="2103628" y="63881"/>
                  </a:lnTo>
                  <a:lnTo>
                    <a:pt x="2097379" y="64655"/>
                  </a:lnTo>
                  <a:lnTo>
                    <a:pt x="2045868" y="68465"/>
                  </a:lnTo>
                  <a:lnTo>
                    <a:pt x="1977224" y="72199"/>
                  </a:lnTo>
                  <a:lnTo>
                    <a:pt x="1918487" y="74510"/>
                  </a:lnTo>
                  <a:lnTo>
                    <a:pt x="1904606" y="74917"/>
                  </a:lnTo>
                  <a:lnTo>
                    <a:pt x="1848497" y="74917"/>
                  </a:lnTo>
                  <a:lnTo>
                    <a:pt x="1823554" y="74104"/>
                  </a:lnTo>
                  <a:lnTo>
                    <a:pt x="1815807" y="73685"/>
                  </a:lnTo>
                  <a:lnTo>
                    <a:pt x="1808289" y="73215"/>
                  </a:lnTo>
                  <a:lnTo>
                    <a:pt x="1801622" y="72263"/>
                  </a:lnTo>
                  <a:lnTo>
                    <a:pt x="1796872" y="81775"/>
                  </a:lnTo>
                  <a:lnTo>
                    <a:pt x="1800682" y="87477"/>
                  </a:lnTo>
                  <a:lnTo>
                    <a:pt x="1804047" y="92278"/>
                  </a:lnTo>
                  <a:lnTo>
                    <a:pt x="1806206" y="97396"/>
                  </a:lnTo>
                  <a:lnTo>
                    <a:pt x="1813153" y="136740"/>
                  </a:lnTo>
                  <a:lnTo>
                    <a:pt x="1816011" y="175895"/>
                  </a:lnTo>
                  <a:lnTo>
                    <a:pt x="1818119" y="225463"/>
                  </a:lnTo>
                  <a:lnTo>
                    <a:pt x="1820240" y="281279"/>
                  </a:lnTo>
                  <a:lnTo>
                    <a:pt x="1821954" y="338836"/>
                  </a:lnTo>
                  <a:lnTo>
                    <a:pt x="1822551" y="416445"/>
                  </a:lnTo>
                  <a:lnTo>
                    <a:pt x="1828253" y="418350"/>
                  </a:lnTo>
                  <a:lnTo>
                    <a:pt x="1833003" y="418350"/>
                  </a:lnTo>
                  <a:lnTo>
                    <a:pt x="1869135" y="414553"/>
                  </a:lnTo>
                  <a:lnTo>
                    <a:pt x="1881174" y="413981"/>
                  </a:lnTo>
                  <a:lnTo>
                    <a:pt x="2024811" y="408838"/>
                  </a:lnTo>
                  <a:lnTo>
                    <a:pt x="2089543" y="407060"/>
                  </a:lnTo>
                  <a:lnTo>
                    <a:pt x="2138210" y="407060"/>
                  </a:lnTo>
                  <a:lnTo>
                    <a:pt x="2143734" y="407339"/>
                  </a:lnTo>
                  <a:lnTo>
                    <a:pt x="2149614" y="407885"/>
                  </a:lnTo>
                  <a:lnTo>
                    <a:pt x="2163876" y="408838"/>
                  </a:lnTo>
                  <a:lnTo>
                    <a:pt x="2163876" y="407060"/>
                  </a:lnTo>
                  <a:lnTo>
                    <a:pt x="2163876" y="395528"/>
                  </a:lnTo>
                  <a:lnTo>
                    <a:pt x="2164931" y="364096"/>
                  </a:lnTo>
                  <a:lnTo>
                    <a:pt x="2165045" y="360921"/>
                  </a:lnTo>
                  <a:lnTo>
                    <a:pt x="2165159" y="357327"/>
                  </a:lnTo>
                  <a:lnTo>
                    <a:pt x="2165248" y="354647"/>
                  </a:lnTo>
                  <a:lnTo>
                    <a:pt x="2168829" y="252107"/>
                  </a:lnTo>
                  <a:lnTo>
                    <a:pt x="2170760" y="208076"/>
                  </a:lnTo>
                  <a:lnTo>
                    <a:pt x="2173008" y="170688"/>
                  </a:lnTo>
                  <a:lnTo>
                    <a:pt x="2173389" y="166268"/>
                  </a:lnTo>
                  <a:lnTo>
                    <a:pt x="2173770" y="160261"/>
                  </a:lnTo>
                  <a:lnTo>
                    <a:pt x="2174913" y="140042"/>
                  </a:lnTo>
                  <a:lnTo>
                    <a:pt x="2175408" y="132930"/>
                  </a:lnTo>
                  <a:lnTo>
                    <a:pt x="2179866" y="90703"/>
                  </a:lnTo>
                  <a:lnTo>
                    <a:pt x="2180996" y="82727"/>
                  </a:lnTo>
                  <a:lnTo>
                    <a:pt x="2181085" y="81775"/>
                  </a:lnTo>
                  <a:lnTo>
                    <a:pt x="2181771" y="74917"/>
                  </a:lnTo>
                  <a:lnTo>
                    <a:pt x="2181834" y="74345"/>
                  </a:lnTo>
                  <a:lnTo>
                    <a:pt x="2181949" y="73215"/>
                  </a:lnTo>
                  <a:close/>
                </a:path>
                <a:path w="4247515" h="888364">
                  <a:moveTo>
                    <a:pt x="2335974" y="504875"/>
                  </a:moveTo>
                  <a:lnTo>
                    <a:pt x="2335733" y="503910"/>
                  </a:lnTo>
                  <a:lnTo>
                    <a:pt x="2334069" y="497268"/>
                  </a:lnTo>
                  <a:lnTo>
                    <a:pt x="2330272" y="495363"/>
                  </a:lnTo>
                  <a:lnTo>
                    <a:pt x="2322665" y="496316"/>
                  </a:lnTo>
                  <a:lnTo>
                    <a:pt x="2291931" y="499097"/>
                  </a:lnTo>
                  <a:lnTo>
                    <a:pt x="2269363" y="500710"/>
                  </a:lnTo>
                  <a:lnTo>
                    <a:pt x="2243848" y="501802"/>
                  </a:lnTo>
                  <a:lnTo>
                    <a:pt x="2164423" y="503910"/>
                  </a:lnTo>
                  <a:lnTo>
                    <a:pt x="2136724" y="503326"/>
                  </a:lnTo>
                  <a:lnTo>
                    <a:pt x="2108225" y="500430"/>
                  </a:lnTo>
                  <a:lnTo>
                    <a:pt x="2065947" y="494411"/>
                  </a:lnTo>
                  <a:lnTo>
                    <a:pt x="2061197" y="492506"/>
                  </a:lnTo>
                  <a:lnTo>
                    <a:pt x="2052637" y="508673"/>
                  </a:lnTo>
                  <a:lnTo>
                    <a:pt x="2049792" y="526745"/>
                  </a:lnTo>
                  <a:lnTo>
                    <a:pt x="2053590" y="528637"/>
                  </a:lnTo>
                  <a:lnTo>
                    <a:pt x="2066734" y="535863"/>
                  </a:lnTo>
                  <a:lnTo>
                    <a:pt x="2107781" y="546227"/>
                  </a:lnTo>
                  <a:lnTo>
                    <a:pt x="2153640" y="552183"/>
                  </a:lnTo>
                  <a:lnTo>
                    <a:pt x="2190407" y="553885"/>
                  </a:lnTo>
                  <a:lnTo>
                    <a:pt x="2207755" y="553885"/>
                  </a:lnTo>
                  <a:lnTo>
                    <a:pt x="2255583" y="552018"/>
                  </a:lnTo>
                  <a:lnTo>
                    <a:pt x="2310765" y="546925"/>
                  </a:lnTo>
                  <a:lnTo>
                    <a:pt x="2335022" y="524840"/>
                  </a:lnTo>
                  <a:lnTo>
                    <a:pt x="2335974" y="504875"/>
                  </a:lnTo>
                  <a:close/>
                </a:path>
                <a:path w="4247515" h="888364">
                  <a:moveTo>
                    <a:pt x="2426297" y="952"/>
                  </a:moveTo>
                  <a:lnTo>
                    <a:pt x="2421547" y="952"/>
                  </a:lnTo>
                  <a:lnTo>
                    <a:pt x="2411907" y="406"/>
                  </a:lnTo>
                  <a:lnTo>
                    <a:pt x="2402205" y="0"/>
                  </a:lnTo>
                  <a:lnTo>
                    <a:pt x="2355939" y="0"/>
                  </a:lnTo>
                  <a:lnTo>
                    <a:pt x="2351189" y="4762"/>
                  </a:lnTo>
                  <a:lnTo>
                    <a:pt x="2353081" y="9512"/>
                  </a:lnTo>
                  <a:lnTo>
                    <a:pt x="2355875" y="15481"/>
                  </a:lnTo>
                  <a:lnTo>
                    <a:pt x="2357539" y="21640"/>
                  </a:lnTo>
                  <a:lnTo>
                    <a:pt x="2361590" y="67602"/>
                  </a:lnTo>
                  <a:lnTo>
                    <a:pt x="2362390" y="85534"/>
                  </a:lnTo>
                  <a:lnTo>
                    <a:pt x="2362555" y="94640"/>
                  </a:lnTo>
                  <a:lnTo>
                    <a:pt x="2362593" y="461137"/>
                  </a:lnTo>
                  <a:lnTo>
                    <a:pt x="2366403" y="461137"/>
                  </a:lnTo>
                  <a:lnTo>
                    <a:pt x="2414892" y="458279"/>
                  </a:lnTo>
                  <a:lnTo>
                    <a:pt x="2419642" y="457327"/>
                  </a:lnTo>
                  <a:lnTo>
                    <a:pt x="2422499" y="451624"/>
                  </a:lnTo>
                  <a:lnTo>
                    <a:pt x="2422588" y="94640"/>
                  </a:lnTo>
                  <a:lnTo>
                    <a:pt x="2422690" y="85534"/>
                  </a:lnTo>
                  <a:lnTo>
                    <a:pt x="2423744" y="42608"/>
                  </a:lnTo>
                  <a:lnTo>
                    <a:pt x="2426220" y="9512"/>
                  </a:lnTo>
                  <a:lnTo>
                    <a:pt x="2426297" y="952"/>
                  </a:lnTo>
                  <a:close/>
                </a:path>
                <a:path w="4247515" h="888364">
                  <a:moveTo>
                    <a:pt x="2481440" y="824331"/>
                  </a:moveTo>
                  <a:lnTo>
                    <a:pt x="2471877" y="812888"/>
                  </a:lnTo>
                  <a:lnTo>
                    <a:pt x="2467178" y="810069"/>
                  </a:lnTo>
                  <a:lnTo>
                    <a:pt x="2457945" y="804367"/>
                  </a:lnTo>
                  <a:lnTo>
                    <a:pt x="2407158" y="778560"/>
                  </a:lnTo>
                  <a:lnTo>
                    <a:pt x="2326411" y="741680"/>
                  </a:lnTo>
                  <a:lnTo>
                    <a:pt x="2226627" y="698830"/>
                  </a:lnTo>
                  <a:lnTo>
                    <a:pt x="2231123" y="691502"/>
                  </a:lnTo>
                  <a:lnTo>
                    <a:pt x="2249513" y="654138"/>
                  </a:lnTo>
                  <a:lnTo>
                    <a:pt x="2250402" y="651294"/>
                  </a:lnTo>
                  <a:lnTo>
                    <a:pt x="2273846" y="650341"/>
                  </a:lnTo>
                  <a:lnTo>
                    <a:pt x="2274430" y="650341"/>
                  </a:lnTo>
                  <a:lnTo>
                    <a:pt x="2319578" y="649389"/>
                  </a:lnTo>
                  <a:lnTo>
                    <a:pt x="2336927" y="649389"/>
                  </a:lnTo>
                  <a:lnTo>
                    <a:pt x="2444369" y="650341"/>
                  </a:lnTo>
                  <a:lnTo>
                    <a:pt x="2457678" y="650341"/>
                  </a:lnTo>
                  <a:lnTo>
                    <a:pt x="2457640" y="650151"/>
                  </a:lnTo>
                  <a:lnTo>
                    <a:pt x="2457539" y="649592"/>
                  </a:lnTo>
                  <a:lnTo>
                    <a:pt x="2457500" y="649389"/>
                  </a:lnTo>
                  <a:lnTo>
                    <a:pt x="2455773" y="639889"/>
                  </a:lnTo>
                  <a:lnTo>
                    <a:pt x="2454643" y="628167"/>
                  </a:lnTo>
                  <a:lnTo>
                    <a:pt x="2453868" y="621042"/>
                  </a:lnTo>
                  <a:lnTo>
                    <a:pt x="2453094" y="615619"/>
                  </a:lnTo>
                  <a:lnTo>
                    <a:pt x="2453043" y="615302"/>
                  </a:lnTo>
                  <a:lnTo>
                    <a:pt x="2452954" y="614743"/>
                  </a:lnTo>
                  <a:lnTo>
                    <a:pt x="2452865" y="614210"/>
                  </a:lnTo>
                  <a:lnTo>
                    <a:pt x="2452776" y="613752"/>
                  </a:lnTo>
                  <a:lnTo>
                    <a:pt x="2452662" y="613067"/>
                  </a:lnTo>
                  <a:lnTo>
                    <a:pt x="2450071" y="598043"/>
                  </a:lnTo>
                  <a:lnTo>
                    <a:pt x="2450071" y="596150"/>
                  </a:lnTo>
                  <a:lnTo>
                    <a:pt x="2449118" y="591388"/>
                  </a:lnTo>
                  <a:lnTo>
                    <a:pt x="2441511" y="588543"/>
                  </a:lnTo>
                  <a:lnTo>
                    <a:pt x="2438654" y="589495"/>
                  </a:lnTo>
                  <a:lnTo>
                    <a:pt x="2411907" y="593979"/>
                  </a:lnTo>
                  <a:lnTo>
                    <a:pt x="2369794" y="599389"/>
                  </a:lnTo>
                  <a:lnTo>
                    <a:pt x="2299957" y="606158"/>
                  </a:lnTo>
                  <a:lnTo>
                    <a:pt x="2250516" y="609828"/>
                  </a:lnTo>
                  <a:lnTo>
                    <a:pt x="2176157" y="613752"/>
                  </a:lnTo>
                  <a:lnTo>
                    <a:pt x="2127478" y="615111"/>
                  </a:lnTo>
                  <a:lnTo>
                    <a:pt x="2096223" y="615111"/>
                  </a:lnTo>
                  <a:lnTo>
                    <a:pt x="2069973" y="615619"/>
                  </a:lnTo>
                  <a:lnTo>
                    <a:pt x="2043226" y="615619"/>
                  </a:lnTo>
                  <a:lnTo>
                    <a:pt x="2031352" y="615302"/>
                  </a:lnTo>
                  <a:lnTo>
                    <a:pt x="1982952" y="613067"/>
                  </a:lnTo>
                  <a:lnTo>
                    <a:pt x="1939493" y="609460"/>
                  </a:lnTo>
                  <a:lnTo>
                    <a:pt x="1934743" y="608507"/>
                  </a:lnTo>
                  <a:lnTo>
                    <a:pt x="1930933" y="614210"/>
                  </a:lnTo>
                  <a:lnTo>
                    <a:pt x="1931885" y="616115"/>
                  </a:lnTo>
                  <a:lnTo>
                    <a:pt x="1934743" y="628497"/>
                  </a:lnTo>
                  <a:lnTo>
                    <a:pt x="1936877" y="636790"/>
                  </a:lnTo>
                  <a:lnTo>
                    <a:pt x="1939378" y="644728"/>
                  </a:lnTo>
                  <a:lnTo>
                    <a:pt x="1943303" y="656043"/>
                  </a:lnTo>
                  <a:lnTo>
                    <a:pt x="1943303" y="656996"/>
                  </a:lnTo>
                  <a:lnTo>
                    <a:pt x="1944255" y="657948"/>
                  </a:lnTo>
                  <a:lnTo>
                    <a:pt x="1946148" y="662698"/>
                  </a:lnTo>
                  <a:lnTo>
                    <a:pt x="1951850" y="669353"/>
                  </a:lnTo>
                  <a:lnTo>
                    <a:pt x="1961362" y="668401"/>
                  </a:lnTo>
                  <a:lnTo>
                    <a:pt x="2098141" y="657783"/>
                  </a:lnTo>
                  <a:lnTo>
                    <a:pt x="2109635" y="656996"/>
                  </a:lnTo>
                  <a:lnTo>
                    <a:pt x="2110308" y="656996"/>
                  </a:lnTo>
                  <a:lnTo>
                    <a:pt x="2117839" y="656628"/>
                  </a:lnTo>
                  <a:lnTo>
                    <a:pt x="2180996" y="654138"/>
                  </a:lnTo>
                  <a:lnTo>
                    <a:pt x="2173884" y="676084"/>
                  </a:lnTo>
                  <a:lnTo>
                    <a:pt x="2166912" y="690575"/>
                  </a:lnTo>
                  <a:lnTo>
                    <a:pt x="2136787" y="723074"/>
                  </a:lnTo>
                  <a:lnTo>
                    <a:pt x="2102739" y="754151"/>
                  </a:lnTo>
                  <a:lnTo>
                    <a:pt x="2061197" y="780605"/>
                  </a:lnTo>
                  <a:lnTo>
                    <a:pt x="2018525" y="805141"/>
                  </a:lnTo>
                  <a:lnTo>
                    <a:pt x="1951964" y="832637"/>
                  </a:lnTo>
                  <a:lnTo>
                    <a:pt x="1907171" y="846201"/>
                  </a:lnTo>
                  <a:lnTo>
                    <a:pt x="1904314" y="847153"/>
                  </a:lnTo>
                  <a:lnTo>
                    <a:pt x="1902409" y="853808"/>
                  </a:lnTo>
                  <a:lnTo>
                    <a:pt x="1904314" y="855713"/>
                  </a:lnTo>
                  <a:lnTo>
                    <a:pt x="1927136" y="883285"/>
                  </a:lnTo>
                  <a:lnTo>
                    <a:pt x="1932838" y="888034"/>
                  </a:lnTo>
                  <a:lnTo>
                    <a:pt x="1944255" y="887082"/>
                  </a:lnTo>
                  <a:lnTo>
                    <a:pt x="1950910" y="885190"/>
                  </a:lnTo>
                  <a:lnTo>
                    <a:pt x="1997557" y="868641"/>
                  </a:lnTo>
                  <a:lnTo>
                    <a:pt x="2056269" y="841794"/>
                  </a:lnTo>
                  <a:lnTo>
                    <a:pt x="2095423" y="819111"/>
                  </a:lnTo>
                  <a:lnTo>
                    <a:pt x="2133981" y="796112"/>
                  </a:lnTo>
                  <a:lnTo>
                    <a:pt x="2176856" y="761542"/>
                  </a:lnTo>
                  <a:lnTo>
                    <a:pt x="2200960" y="734009"/>
                  </a:lnTo>
                  <a:lnTo>
                    <a:pt x="2221992" y="742073"/>
                  </a:lnTo>
                  <a:lnTo>
                    <a:pt x="2306561" y="784504"/>
                  </a:lnTo>
                  <a:lnTo>
                    <a:pt x="2341524" y="804976"/>
                  </a:lnTo>
                  <a:lnTo>
                    <a:pt x="2391029" y="837057"/>
                  </a:lnTo>
                  <a:lnTo>
                    <a:pt x="2436761" y="872820"/>
                  </a:lnTo>
                  <a:lnTo>
                    <a:pt x="2441511" y="879487"/>
                  </a:lnTo>
                  <a:lnTo>
                    <a:pt x="2446261" y="872820"/>
                  </a:lnTo>
                  <a:lnTo>
                    <a:pt x="2475738" y="831938"/>
                  </a:lnTo>
                  <a:lnTo>
                    <a:pt x="2481440" y="824331"/>
                  </a:lnTo>
                  <a:close/>
                </a:path>
                <a:path w="4247515" h="888364">
                  <a:moveTo>
                    <a:pt x="3227832" y="399338"/>
                  </a:moveTo>
                  <a:lnTo>
                    <a:pt x="3224034" y="387921"/>
                  </a:lnTo>
                  <a:lnTo>
                    <a:pt x="3220224" y="384124"/>
                  </a:lnTo>
                  <a:lnTo>
                    <a:pt x="3212033" y="374865"/>
                  </a:lnTo>
                  <a:lnTo>
                    <a:pt x="3155289" y="321856"/>
                  </a:lnTo>
                  <a:lnTo>
                    <a:pt x="3126130" y="295986"/>
                  </a:lnTo>
                  <a:lnTo>
                    <a:pt x="3079419" y="255498"/>
                  </a:lnTo>
                  <a:lnTo>
                    <a:pt x="3048330" y="230009"/>
                  </a:lnTo>
                  <a:lnTo>
                    <a:pt x="3026270" y="212979"/>
                  </a:lnTo>
                  <a:lnTo>
                    <a:pt x="3030778" y="204533"/>
                  </a:lnTo>
                  <a:lnTo>
                    <a:pt x="3033915" y="198716"/>
                  </a:lnTo>
                  <a:lnTo>
                    <a:pt x="3036760" y="193522"/>
                  </a:lnTo>
                  <a:lnTo>
                    <a:pt x="3045206" y="178282"/>
                  </a:lnTo>
                  <a:lnTo>
                    <a:pt x="3047835" y="173228"/>
                  </a:lnTo>
                  <a:lnTo>
                    <a:pt x="3050032" y="168440"/>
                  </a:lnTo>
                  <a:lnTo>
                    <a:pt x="3052889" y="161632"/>
                  </a:lnTo>
                  <a:lnTo>
                    <a:pt x="3059112" y="147980"/>
                  </a:lnTo>
                  <a:lnTo>
                    <a:pt x="3074289" y="108864"/>
                  </a:lnTo>
                  <a:lnTo>
                    <a:pt x="3087852" y="71361"/>
                  </a:lnTo>
                  <a:lnTo>
                    <a:pt x="3091878" y="59905"/>
                  </a:lnTo>
                  <a:lnTo>
                    <a:pt x="3094723" y="52298"/>
                  </a:lnTo>
                  <a:lnTo>
                    <a:pt x="3036913" y="35534"/>
                  </a:lnTo>
                  <a:lnTo>
                    <a:pt x="3015805" y="32334"/>
                  </a:lnTo>
                  <a:lnTo>
                    <a:pt x="3015704" y="42760"/>
                  </a:lnTo>
                  <a:lnTo>
                    <a:pt x="3015589" y="44691"/>
                  </a:lnTo>
                  <a:lnTo>
                    <a:pt x="3008211" y="91757"/>
                  </a:lnTo>
                  <a:lnTo>
                    <a:pt x="2997238" y="133934"/>
                  </a:lnTo>
                  <a:lnTo>
                    <a:pt x="2971457" y="196596"/>
                  </a:lnTo>
                  <a:lnTo>
                    <a:pt x="2933598" y="258787"/>
                  </a:lnTo>
                  <a:lnTo>
                    <a:pt x="2897911" y="302348"/>
                  </a:lnTo>
                  <a:lnTo>
                    <a:pt x="2861526" y="345427"/>
                  </a:lnTo>
                  <a:lnTo>
                    <a:pt x="2805519" y="394474"/>
                  </a:lnTo>
                  <a:lnTo>
                    <a:pt x="2760053" y="423100"/>
                  </a:lnTo>
                  <a:lnTo>
                    <a:pt x="2759100" y="424053"/>
                  </a:lnTo>
                  <a:lnTo>
                    <a:pt x="2752445" y="428802"/>
                  </a:lnTo>
                  <a:lnTo>
                    <a:pt x="2756243" y="432612"/>
                  </a:lnTo>
                  <a:lnTo>
                    <a:pt x="2780017" y="455434"/>
                  </a:lnTo>
                  <a:lnTo>
                    <a:pt x="2788577" y="463981"/>
                  </a:lnTo>
                  <a:lnTo>
                    <a:pt x="2847060" y="425754"/>
                  </a:lnTo>
                  <a:lnTo>
                    <a:pt x="2892260" y="385000"/>
                  </a:lnTo>
                  <a:lnTo>
                    <a:pt x="2920733" y="353225"/>
                  </a:lnTo>
                  <a:lnTo>
                    <a:pt x="2948762" y="321373"/>
                  </a:lnTo>
                  <a:lnTo>
                    <a:pt x="2982366" y="279082"/>
                  </a:lnTo>
                  <a:lnTo>
                    <a:pt x="3003448" y="249110"/>
                  </a:lnTo>
                  <a:lnTo>
                    <a:pt x="3020441" y="262839"/>
                  </a:lnTo>
                  <a:lnTo>
                    <a:pt x="3083445" y="327240"/>
                  </a:lnTo>
                  <a:lnTo>
                    <a:pt x="3143427" y="397268"/>
                  </a:lnTo>
                  <a:lnTo>
                    <a:pt x="3173641" y="438315"/>
                  </a:lnTo>
                  <a:lnTo>
                    <a:pt x="3177451" y="444969"/>
                  </a:lnTo>
                  <a:lnTo>
                    <a:pt x="3185045" y="440220"/>
                  </a:lnTo>
                  <a:lnTo>
                    <a:pt x="3188855" y="437362"/>
                  </a:lnTo>
                  <a:lnTo>
                    <a:pt x="3205022" y="424053"/>
                  </a:lnTo>
                  <a:lnTo>
                    <a:pt x="3221177" y="408838"/>
                  </a:lnTo>
                  <a:lnTo>
                    <a:pt x="3223082" y="405993"/>
                  </a:lnTo>
                  <a:lnTo>
                    <a:pt x="3227832" y="399338"/>
                  </a:lnTo>
                  <a:close/>
                </a:path>
                <a:path w="4247515" h="888364">
                  <a:moveTo>
                    <a:pt x="3443668" y="952"/>
                  </a:moveTo>
                  <a:lnTo>
                    <a:pt x="3438906" y="952"/>
                  </a:lnTo>
                  <a:lnTo>
                    <a:pt x="3428733" y="406"/>
                  </a:lnTo>
                  <a:lnTo>
                    <a:pt x="3418624" y="0"/>
                  </a:lnTo>
                  <a:lnTo>
                    <a:pt x="3373310" y="0"/>
                  </a:lnTo>
                  <a:lnTo>
                    <a:pt x="3368548" y="4762"/>
                  </a:lnTo>
                  <a:lnTo>
                    <a:pt x="3370453" y="9512"/>
                  </a:lnTo>
                  <a:lnTo>
                    <a:pt x="3373234" y="15481"/>
                  </a:lnTo>
                  <a:lnTo>
                    <a:pt x="3374910" y="21640"/>
                  </a:lnTo>
                  <a:lnTo>
                    <a:pt x="3376142" y="31711"/>
                  </a:lnTo>
                  <a:lnTo>
                    <a:pt x="3376193" y="32334"/>
                  </a:lnTo>
                  <a:lnTo>
                    <a:pt x="3376269" y="33286"/>
                  </a:lnTo>
                  <a:lnTo>
                    <a:pt x="3376358" y="34455"/>
                  </a:lnTo>
                  <a:lnTo>
                    <a:pt x="3376447" y="35534"/>
                  </a:lnTo>
                  <a:lnTo>
                    <a:pt x="3377590" y="49441"/>
                  </a:lnTo>
                  <a:lnTo>
                    <a:pt x="3378962" y="67602"/>
                  </a:lnTo>
                  <a:lnTo>
                    <a:pt x="3379089" y="69888"/>
                  </a:lnTo>
                  <a:lnTo>
                    <a:pt x="3379165" y="71361"/>
                  </a:lnTo>
                  <a:lnTo>
                    <a:pt x="3379254" y="73050"/>
                  </a:lnTo>
                  <a:lnTo>
                    <a:pt x="3379647" y="80289"/>
                  </a:lnTo>
                  <a:lnTo>
                    <a:pt x="3379762" y="85534"/>
                  </a:lnTo>
                  <a:lnTo>
                    <a:pt x="3379876" y="91757"/>
                  </a:lnTo>
                  <a:lnTo>
                    <a:pt x="3379965" y="181610"/>
                  </a:lnTo>
                  <a:lnTo>
                    <a:pt x="3346805" y="183451"/>
                  </a:lnTo>
                  <a:lnTo>
                    <a:pt x="3285604" y="185750"/>
                  </a:lnTo>
                  <a:lnTo>
                    <a:pt x="3270440" y="186118"/>
                  </a:lnTo>
                  <a:lnTo>
                    <a:pt x="3255289" y="186118"/>
                  </a:lnTo>
                  <a:lnTo>
                    <a:pt x="3217672" y="185585"/>
                  </a:lnTo>
                  <a:lnTo>
                    <a:pt x="3206267" y="185229"/>
                  </a:lnTo>
                  <a:lnTo>
                    <a:pt x="3198164" y="184607"/>
                  </a:lnTo>
                  <a:lnTo>
                    <a:pt x="3188360" y="183451"/>
                  </a:lnTo>
                  <a:lnTo>
                    <a:pt x="3188614" y="183451"/>
                  </a:lnTo>
                  <a:lnTo>
                    <a:pt x="3181248" y="181610"/>
                  </a:lnTo>
                  <a:lnTo>
                    <a:pt x="3181248" y="189217"/>
                  </a:lnTo>
                  <a:lnTo>
                    <a:pt x="3183191" y="198894"/>
                  </a:lnTo>
                  <a:lnTo>
                    <a:pt x="3187903" y="220586"/>
                  </a:lnTo>
                  <a:lnTo>
                    <a:pt x="3191802" y="233248"/>
                  </a:lnTo>
                  <a:lnTo>
                    <a:pt x="3193605" y="238645"/>
                  </a:lnTo>
                  <a:lnTo>
                    <a:pt x="3201212" y="244360"/>
                  </a:lnTo>
                  <a:lnTo>
                    <a:pt x="3211677" y="242455"/>
                  </a:lnTo>
                  <a:lnTo>
                    <a:pt x="3225330" y="240753"/>
                  </a:lnTo>
                  <a:lnTo>
                    <a:pt x="3281362" y="234340"/>
                  </a:lnTo>
                  <a:lnTo>
                    <a:pt x="3292614" y="233248"/>
                  </a:lnTo>
                  <a:lnTo>
                    <a:pt x="3302609" y="232600"/>
                  </a:lnTo>
                  <a:lnTo>
                    <a:pt x="3316262" y="231990"/>
                  </a:lnTo>
                  <a:lnTo>
                    <a:pt x="3379965" y="228193"/>
                  </a:lnTo>
                  <a:lnTo>
                    <a:pt x="3379965" y="455434"/>
                  </a:lnTo>
                  <a:lnTo>
                    <a:pt x="3383762" y="455434"/>
                  </a:lnTo>
                  <a:lnTo>
                    <a:pt x="3432251" y="452577"/>
                  </a:lnTo>
                  <a:lnTo>
                    <a:pt x="3437013" y="451624"/>
                  </a:lnTo>
                  <a:lnTo>
                    <a:pt x="3439858" y="445922"/>
                  </a:lnTo>
                  <a:lnTo>
                    <a:pt x="3439896" y="228193"/>
                  </a:lnTo>
                  <a:lnTo>
                    <a:pt x="3439909" y="186118"/>
                  </a:lnTo>
                  <a:lnTo>
                    <a:pt x="3439947" y="94640"/>
                  </a:lnTo>
                  <a:lnTo>
                    <a:pt x="3440658" y="54216"/>
                  </a:lnTo>
                  <a:lnTo>
                    <a:pt x="3440849" y="49441"/>
                  </a:lnTo>
                  <a:lnTo>
                    <a:pt x="3440950" y="46621"/>
                  </a:lnTo>
                  <a:lnTo>
                    <a:pt x="3441027" y="44691"/>
                  </a:lnTo>
                  <a:lnTo>
                    <a:pt x="3441103" y="42760"/>
                  </a:lnTo>
                  <a:lnTo>
                    <a:pt x="3441230" y="40894"/>
                  </a:lnTo>
                  <a:lnTo>
                    <a:pt x="3441293" y="39941"/>
                  </a:lnTo>
                  <a:lnTo>
                    <a:pt x="3442004" y="29311"/>
                  </a:lnTo>
                  <a:lnTo>
                    <a:pt x="3443592" y="9512"/>
                  </a:lnTo>
                  <a:lnTo>
                    <a:pt x="3443668" y="952"/>
                  </a:lnTo>
                  <a:close/>
                </a:path>
                <a:path w="4247515" h="888364">
                  <a:moveTo>
                    <a:pt x="3487407" y="840498"/>
                  </a:moveTo>
                  <a:lnTo>
                    <a:pt x="3486454" y="835748"/>
                  </a:lnTo>
                  <a:lnTo>
                    <a:pt x="3482581" y="808697"/>
                  </a:lnTo>
                  <a:lnTo>
                    <a:pt x="3482530" y="808304"/>
                  </a:lnTo>
                  <a:lnTo>
                    <a:pt x="3482429" y="807567"/>
                  </a:lnTo>
                  <a:lnTo>
                    <a:pt x="3482327" y="806869"/>
                  </a:lnTo>
                  <a:lnTo>
                    <a:pt x="3482238" y="806272"/>
                  </a:lnTo>
                  <a:lnTo>
                    <a:pt x="3482149" y="805637"/>
                  </a:lnTo>
                  <a:lnTo>
                    <a:pt x="3480739" y="795807"/>
                  </a:lnTo>
                  <a:lnTo>
                    <a:pt x="3480663" y="795413"/>
                  </a:lnTo>
                  <a:lnTo>
                    <a:pt x="3479800" y="791057"/>
                  </a:lnTo>
                  <a:lnTo>
                    <a:pt x="3474085" y="785355"/>
                  </a:lnTo>
                  <a:lnTo>
                    <a:pt x="3464585" y="787260"/>
                  </a:lnTo>
                  <a:lnTo>
                    <a:pt x="3450183" y="791057"/>
                  </a:lnTo>
                  <a:lnTo>
                    <a:pt x="3438906" y="793559"/>
                  </a:lnTo>
                  <a:lnTo>
                    <a:pt x="3388233" y="799947"/>
                  </a:lnTo>
                  <a:lnTo>
                    <a:pt x="3273475" y="806869"/>
                  </a:lnTo>
                  <a:lnTo>
                    <a:pt x="3163925" y="808697"/>
                  </a:lnTo>
                  <a:lnTo>
                    <a:pt x="3132378" y="808697"/>
                  </a:lnTo>
                  <a:lnTo>
                    <a:pt x="3073806" y="807224"/>
                  </a:lnTo>
                  <a:lnTo>
                    <a:pt x="3050667" y="795413"/>
                  </a:lnTo>
                  <a:lnTo>
                    <a:pt x="3049625" y="791946"/>
                  </a:lnTo>
                  <a:lnTo>
                    <a:pt x="3049562" y="791057"/>
                  </a:lnTo>
                  <a:lnTo>
                    <a:pt x="3049193" y="785355"/>
                  </a:lnTo>
                  <a:lnTo>
                    <a:pt x="3049092" y="704532"/>
                  </a:lnTo>
                  <a:lnTo>
                    <a:pt x="3388182" y="696925"/>
                  </a:lnTo>
                  <a:lnTo>
                    <a:pt x="3418941" y="696925"/>
                  </a:lnTo>
                  <a:lnTo>
                    <a:pt x="3428454" y="692175"/>
                  </a:lnTo>
                  <a:lnTo>
                    <a:pt x="3429406" y="681723"/>
                  </a:lnTo>
                  <a:lnTo>
                    <a:pt x="3430879" y="659650"/>
                  </a:lnTo>
                  <a:lnTo>
                    <a:pt x="3430955" y="658418"/>
                  </a:lnTo>
                  <a:lnTo>
                    <a:pt x="3431057" y="656932"/>
                  </a:lnTo>
                  <a:lnTo>
                    <a:pt x="3431184" y="655091"/>
                  </a:lnTo>
                  <a:lnTo>
                    <a:pt x="3431260" y="653935"/>
                  </a:lnTo>
                  <a:lnTo>
                    <a:pt x="3431336" y="652957"/>
                  </a:lnTo>
                  <a:lnTo>
                    <a:pt x="3435108" y="600900"/>
                  </a:lnTo>
                  <a:lnTo>
                    <a:pt x="3438233" y="561924"/>
                  </a:lnTo>
                  <a:lnTo>
                    <a:pt x="3442716" y="520090"/>
                  </a:lnTo>
                  <a:lnTo>
                    <a:pt x="3442716" y="519874"/>
                  </a:lnTo>
                  <a:lnTo>
                    <a:pt x="3442716" y="517232"/>
                  </a:lnTo>
                  <a:lnTo>
                    <a:pt x="3441763" y="512483"/>
                  </a:lnTo>
                  <a:lnTo>
                    <a:pt x="3437013" y="511530"/>
                  </a:lnTo>
                  <a:lnTo>
                    <a:pt x="3388525" y="503923"/>
                  </a:lnTo>
                  <a:lnTo>
                    <a:pt x="3384715" y="502970"/>
                  </a:lnTo>
                  <a:lnTo>
                    <a:pt x="3378060" y="503923"/>
                  </a:lnTo>
                  <a:lnTo>
                    <a:pt x="3376155" y="504875"/>
                  </a:lnTo>
                  <a:lnTo>
                    <a:pt x="3374263" y="504875"/>
                  </a:lnTo>
                  <a:lnTo>
                    <a:pt x="3323983" y="510755"/>
                  </a:lnTo>
                  <a:lnTo>
                    <a:pt x="3253981" y="515213"/>
                  </a:lnTo>
                  <a:lnTo>
                    <a:pt x="3159798" y="518960"/>
                  </a:lnTo>
                  <a:lnTo>
                    <a:pt x="3089084" y="519874"/>
                  </a:lnTo>
                  <a:lnTo>
                    <a:pt x="3069869" y="519874"/>
                  </a:lnTo>
                  <a:lnTo>
                    <a:pt x="3053092" y="519607"/>
                  </a:lnTo>
                  <a:lnTo>
                    <a:pt x="3054921" y="519607"/>
                  </a:lnTo>
                  <a:lnTo>
                    <a:pt x="3005645" y="518185"/>
                  </a:lnTo>
                  <a:lnTo>
                    <a:pt x="2997162" y="517791"/>
                  </a:lnTo>
                  <a:lnTo>
                    <a:pt x="2987294" y="517232"/>
                  </a:lnTo>
                  <a:lnTo>
                    <a:pt x="2977781" y="516280"/>
                  </a:lnTo>
                  <a:lnTo>
                    <a:pt x="2979686" y="523887"/>
                  </a:lnTo>
                  <a:lnTo>
                    <a:pt x="2985389" y="559066"/>
                  </a:lnTo>
                  <a:lnTo>
                    <a:pt x="2987294" y="565721"/>
                  </a:lnTo>
                  <a:lnTo>
                    <a:pt x="2992996" y="572376"/>
                  </a:lnTo>
                  <a:lnTo>
                    <a:pt x="3003448" y="571423"/>
                  </a:lnTo>
                  <a:lnTo>
                    <a:pt x="3076664" y="566674"/>
                  </a:lnTo>
                  <a:lnTo>
                    <a:pt x="3091573" y="565556"/>
                  </a:lnTo>
                  <a:lnTo>
                    <a:pt x="3103283" y="564832"/>
                  </a:lnTo>
                  <a:lnTo>
                    <a:pt x="3271240" y="559066"/>
                  </a:lnTo>
                  <a:lnTo>
                    <a:pt x="3351212" y="557161"/>
                  </a:lnTo>
                  <a:lnTo>
                    <a:pt x="3376155" y="557161"/>
                  </a:lnTo>
                  <a:lnTo>
                    <a:pt x="3378060" y="560019"/>
                  </a:lnTo>
                  <a:lnTo>
                    <a:pt x="3378060" y="567626"/>
                  </a:lnTo>
                  <a:lnTo>
                    <a:pt x="3375202" y="649389"/>
                  </a:lnTo>
                  <a:lnTo>
                    <a:pt x="3336506" y="653935"/>
                  </a:lnTo>
                  <a:lnTo>
                    <a:pt x="3274428" y="656932"/>
                  </a:lnTo>
                  <a:lnTo>
                    <a:pt x="3184080" y="659650"/>
                  </a:lnTo>
                  <a:lnTo>
                    <a:pt x="3074251" y="659650"/>
                  </a:lnTo>
                  <a:lnTo>
                    <a:pt x="3013786" y="658837"/>
                  </a:lnTo>
                  <a:lnTo>
                    <a:pt x="2999346" y="658418"/>
                  </a:lnTo>
                  <a:lnTo>
                    <a:pt x="3000006" y="658418"/>
                  </a:lnTo>
                  <a:lnTo>
                    <a:pt x="2987294" y="657948"/>
                  </a:lnTo>
                  <a:lnTo>
                    <a:pt x="2980626" y="657948"/>
                  </a:lnTo>
                  <a:lnTo>
                    <a:pt x="2976829" y="665556"/>
                  </a:lnTo>
                  <a:lnTo>
                    <a:pt x="2978734" y="669353"/>
                  </a:lnTo>
                  <a:lnTo>
                    <a:pt x="2982607" y="676744"/>
                  </a:lnTo>
                  <a:lnTo>
                    <a:pt x="2984792" y="682078"/>
                  </a:lnTo>
                  <a:lnTo>
                    <a:pt x="2989186" y="775843"/>
                  </a:lnTo>
                  <a:lnTo>
                    <a:pt x="2989300" y="785355"/>
                  </a:lnTo>
                  <a:lnTo>
                    <a:pt x="2996412" y="824115"/>
                  </a:lnTo>
                  <a:lnTo>
                    <a:pt x="3024962" y="852500"/>
                  </a:lnTo>
                  <a:lnTo>
                    <a:pt x="3052889" y="855713"/>
                  </a:lnTo>
                  <a:lnTo>
                    <a:pt x="3090265" y="854595"/>
                  </a:lnTo>
                  <a:lnTo>
                    <a:pt x="3430828" y="848106"/>
                  </a:lnTo>
                  <a:lnTo>
                    <a:pt x="3479800" y="848106"/>
                  </a:lnTo>
                  <a:lnTo>
                    <a:pt x="3487407" y="840498"/>
                  </a:lnTo>
                  <a:close/>
                </a:path>
                <a:path w="4247515" h="888364">
                  <a:moveTo>
                    <a:pt x="4102557" y="27571"/>
                  </a:moveTo>
                  <a:lnTo>
                    <a:pt x="4097807" y="25679"/>
                  </a:lnTo>
                  <a:lnTo>
                    <a:pt x="4041711" y="24726"/>
                  </a:lnTo>
                  <a:lnTo>
                    <a:pt x="4037901" y="24726"/>
                  </a:lnTo>
                  <a:lnTo>
                    <a:pt x="4033151" y="29476"/>
                  </a:lnTo>
                  <a:lnTo>
                    <a:pt x="4035056" y="34239"/>
                  </a:lnTo>
                  <a:lnTo>
                    <a:pt x="4037838" y="40208"/>
                  </a:lnTo>
                  <a:lnTo>
                    <a:pt x="4039451" y="46355"/>
                  </a:lnTo>
                  <a:lnTo>
                    <a:pt x="4042803" y="92316"/>
                  </a:lnTo>
                  <a:lnTo>
                    <a:pt x="4043591" y="141668"/>
                  </a:lnTo>
                  <a:lnTo>
                    <a:pt x="4043616" y="247205"/>
                  </a:lnTo>
                  <a:lnTo>
                    <a:pt x="4020972" y="248856"/>
                  </a:lnTo>
                  <a:lnTo>
                    <a:pt x="4005161" y="249707"/>
                  </a:lnTo>
                  <a:lnTo>
                    <a:pt x="3988727" y="250012"/>
                  </a:lnTo>
                  <a:lnTo>
                    <a:pt x="3939933" y="250012"/>
                  </a:lnTo>
                  <a:lnTo>
                    <a:pt x="3925062" y="249707"/>
                  </a:lnTo>
                  <a:lnTo>
                    <a:pt x="3913479" y="248856"/>
                  </a:lnTo>
                  <a:lnTo>
                    <a:pt x="3899090" y="247205"/>
                  </a:lnTo>
                  <a:lnTo>
                    <a:pt x="3902443" y="239331"/>
                  </a:lnTo>
                  <a:lnTo>
                    <a:pt x="3904564" y="234137"/>
                  </a:lnTo>
                  <a:lnTo>
                    <a:pt x="3906316" y="229298"/>
                  </a:lnTo>
                  <a:lnTo>
                    <a:pt x="3908602" y="222491"/>
                  </a:lnTo>
                  <a:lnTo>
                    <a:pt x="3915257" y="202526"/>
                  </a:lnTo>
                  <a:lnTo>
                    <a:pt x="3929329" y="157835"/>
                  </a:lnTo>
                  <a:lnTo>
                    <a:pt x="3937127" y="133108"/>
                  </a:lnTo>
                  <a:lnTo>
                    <a:pt x="3938079" y="124561"/>
                  </a:lnTo>
                  <a:lnTo>
                    <a:pt x="3926662" y="118859"/>
                  </a:lnTo>
                  <a:lnTo>
                    <a:pt x="3891369" y="108572"/>
                  </a:lnTo>
                  <a:lnTo>
                    <a:pt x="3885996" y="106870"/>
                  </a:lnTo>
                  <a:lnTo>
                    <a:pt x="3873423" y="102692"/>
                  </a:lnTo>
                  <a:lnTo>
                    <a:pt x="3868661" y="104597"/>
                  </a:lnTo>
                  <a:lnTo>
                    <a:pt x="3842994" y="110299"/>
                  </a:lnTo>
                  <a:lnTo>
                    <a:pt x="3831590" y="111252"/>
                  </a:lnTo>
                  <a:lnTo>
                    <a:pt x="3794937" y="115684"/>
                  </a:lnTo>
                  <a:lnTo>
                    <a:pt x="3770134" y="118262"/>
                  </a:lnTo>
                  <a:lnTo>
                    <a:pt x="3745877" y="119938"/>
                  </a:lnTo>
                  <a:lnTo>
                    <a:pt x="3675786" y="123266"/>
                  </a:lnTo>
                  <a:lnTo>
                    <a:pt x="3648735" y="123329"/>
                  </a:lnTo>
                  <a:lnTo>
                    <a:pt x="3626739" y="122110"/>
                  </a:lnTo>
                  <a:lnTo>
                    <a:pt x="3590086" y="118859"/>
                  </a:lnTo>
                  <a:lnTo>
                    <a:pt x="3585337" y="117906"/>
                  </a:lnTo>
                  <a:lnTo>
                    <a:pt x="3581603" y="123482"/>
                  </a:lnTo>
                  <a:lnTo>
                    <a:pt x="3581463" y="123482"/>
                  </a:lnTo>
                  <a:lnTo>
                    <a:pt x="3582479" y="125514"/>
                  </a:lnTo>
                  <a:lnTo>
                    <a:pt x="3586276" y="141668"/>
                  </a:lnTo>
                  <a:lnTo>
                    <a:pt x="3590086" y="154978"/>
                  </a:lnTo>
                  <a:lnTo>
                    <a:pt x="3593884" y="165442"/>
                  </a:lnTo>
                  <a:lnTo>
                    <a:pt x="3593884" y="166331"/>
                  </a:lnTo>
                  <a:lnTo>
                    <a:pt x="3594836" y="167347"/>
                  </a:lnTo>
                  <a:lnTo>
                    <a:pt x="3594925" y="167538"/>
                  </a:lnTo>
                  <a:lnTo>
                    <a:pt x="3596741" y="172097"/>
                  </a:lnTo>
                  <a:lnTo>
                    <a:pt x="3602444" y="178752"/>
                  </a:lnTo>
                  <a:lnTo>
                    <a:pt x="3611956" y="177800"/>
                  </a:lnTo>
                  <a:lnTo>
                    <a:pt x="3728682" y="167538"/>
                  </a:lnTo>
                  <a:lnTo>
                    <a:pt x="3794582" y="161112"/>
                  </a:lnTo>
                  <a:lnTo>
                    <a:pt x="3808590" y="159918"/>
                  </a:lnTo>
                  <a:lnTo>
                    <a:pt x="3823754" y="158991"/>
                  </a:lnTo>
                  <a:lnTo>
                    <a:pt x="3846792" y="157835"/>
                  </a:lnTo>
                  <a:lnTo>
                    <a:pt x="3855351" y="157835"/>
                  </a:lnTo>
                  <a:lnTo>
                    <a:pt x="3852621" y="198602"/>
                  </a:lnTo>
                  <a:lnTo>
                    <a:pt x="3839197" y="239598"/>
                  </a:lnTo>
                  <a:lnTo>
                    <a:pt x="3822496" y="283273"/>
                  </a:lnTo>
                  <a:lnTo>
                    <a:pt x="3796881" y="332308"/>
                  </a:lnTo>
                  <a:lnTo>
                    <a:pt x="3768534" y="382219"/>
                  </a:lnTo>
                  <a:lnTo>
                    <a:pt x="3732707" y="432142"/>
                  </a:lnTo>
                  <a:lnTo>
                    <a:pt x="3694607" y="481279"/>
                  </a:lnTo>
                  <a:lnTo>
                    <a:pt x="3650462" y="525792"/>
                  </a:lnTo>
                  <a:lnTo>
                    <a:pt x="3604412" y="567855"/>
                  </a:lnTo>
                  <a:lnTo>
                    <a:pt x="3553002" y="599948"/>
                  </a:lnTo>
                  <a:lnTo>
                    <a:pt x="3546348" y="605650"/>
                  </a:lnTo>
                  <a:lnTo>
                    <a:pt x="3550158" y="609460"/>
                  </a:lnTo>
                  <a:lnTo>
                    <a:pt x="3572967" y="630377"/>
                  </a:lnTo>
                  <a:lnTo>
                    <a:pt x="3581984" y="636790"/>
                  </a:lnTo>
                  <a:lnTo>
                    <a:pt x="3588067" y="638937"/>
                  </a:lnTo>
                  <a:lnTo>
                    <a:pt x="3593960" y="636790"/>
                  </a:lnTo>
                  <a:lnTo>
                    <a:pt x="3602444" y="630377"/>
                  </a:lnTo>
                  <a:lnTo>
                    <a:pt x="3649522" y="596366"/>
                  </a:lnTo>
                  <a:lnTo>
                    <a:pt x="3679520" y="572198"/>
                  </a:lnTo>
                  <a:lnTo>
                    <a:pt x="3739832" y="507250"/>
                  </a:lnTo>
                  <a:lnTo>
                    <a:pt x="3773665" y="468058"/>
                  </a:lnTo>
                  <a:lnTo>
                    <a:pt x="3812095" y="415531"/>
                  </a:lnTo>
                  <a:lnTo>
                    <a:pt x="3834434" y="377939"/>
                  </a:lnTo>
                  <a:lnTo>
                    <a:pt x="3856190" y="340652"/>
                  </a:lnTo>
                  <a:lnTo>
                    <a:pt x="3879367" y="295643"/>
                  </a:lnTo>
                  <a:lnTo>
                    <a:pt x="3891483" y="267169"/>
                  </a:lnTo>
                  <a:lnTo>
                    <a:pt x="3892435" y="276682"/>
                  </a:lnTo>
                  <a:lnTo>
                    <a:pt x="3896233" y="289039"/>
                  </a:lnTo>
                  <a:lnTo>
                    <a:pt x="3896233" y="289991"/>
                  </a:lnTo>
                  <a:lnTo>
                    <a:pt x="3897185" y="290944"/>
                  </a:lnTo>
                  <a:lnTo>
                    <a:pt x="3898125" y="295643"/>
                  </a:lnTo>
                  <a:lnTo>
                    <a:pt x="3898366" y="295871"/>
                  </a:lnTo>
                  <a:lnTo>
                    <a:pt x="3902900" y="299504"/>
                  </a:lnTo>
                  <a:lnTo>
                    <a:pt x="3926967" y="297421"/>
                  </a:lnTo>
                  <a:lnTo>
                    <a:pt x="3989832" y="292963"/>
                  </a:lnTo>
                  <a:lnTo>
                    <a:pt x="4013187" y="291896"/>
                  </a:lnTo>
                  <a:lnTo>
                    <a:pt x="4043616" y="290944"/>
                  </a:lnTo>
                  <a:lnTo>
                    <a:pt x="4043616" y="427863"/>
                  </a:lnTo>
                  <a:lnTo>
                    <a:pt x="4014851" y="429704"/>
                  </a:lnTo>
                  <a:lnTo>
                    <a:pt x="3981780" y="431076"/>
                  </a:lnTo>
                  <a:lnTo>
                    <a:pt x="3956989" y="431990"/>
                  </a:lnTo>
                  <a:lnTo>
                    <a:pt x="3950500" y="432142"/>
                  </a:lnTo>
                  <a:lnTo>
                    <a:pt x="3926230" y="432142"/>
                  </a:lnTo>
                  <a:lnTo>
                    <a:pt x="3876332" y="430593"/>
                  </a:lnTo>
                  <a:lnTo>
                    <a:pt x="3851554" y="427863"/>
                  </a:lnTo>
                  <a:lnTo>
                    <a:pt x="3849649" y="433565"/>
                  </a:lnTo>
                  <a:lnTo>
                    <a:pt x="3849649" y="435470"/>
                  </a:lnTo>
                  <a:lnTo>
                    <a:pt x="3855351" y="473494"/>
                  </a:lnTo>
                  <a:lnTo>
                    <a:pt x="3855351" y="474446"/>
                  </a:lnTo>
                  <a:lnTo>
                    <a:pt x="3856304" y="475399"/>
                  </a:lnTo>
                  <a:lnTo>
                    <a:pt x="3857256" y="480148"/>
                  </a:lnTo>
                  <a:lnTo>
                    <a:pt x="3862006" y="483958"/>
                  </a:lnTo>
                  <a:lnTo>
                    <a:pt x="3895877" y="481101"/>
                  </a:lnTo>
                  <a:lnTo>
                    <a:pt x="3949839" y="477418"/>
                  </a:lnTo>
                  <a:lnTo>
                    <a:pt x="4043616" y="473494"/>
                  </a:lnTo>
                  <a:lnTo>
                    <a:pt x="4043616" y="783450"/>
                  </a:lnTo>
                  <a:lnTo>
                    <a:pt x="4051211" y="783450"/>
                  </a:lnTo>
                  <a:lnTo>
                    <a:pt x="4070235" y="781545"/>
                  </a:lnTo>
                  <a:lnTo>
                    <a:pt x="4090200" y="780605"/>
                  </a:lnTo>
                  <a:lnTo>
                    <a:pt x="4093057" y="780605"/>
                  </a:lnTo>
                  <a:lnTo>
                    <a:pt x="4097807" y="779653"/>
                  </a:lnTo>
                  <a:lnTo>
                    <a:pt x="4100652" y="773938"/>
                  </a:lnTo>
                  <a:lnTo>
                    <a:pt x="4100665" y="473494"/>
                  </a:lnTo>
                  <a:lnTo>
                    <a:pt x="4100677" y="432142"/>
                  </a:lnTo>
                  <a:lnTo>
                    <a:pt x="4100677" y="290944"/>
                  </a:lnTo>
                  <a:lnTo>
                    <a:pt x="4100677" y="267169"/>
                  </a:lnTo>
                  <a:lnTo>
                    <a:pt x="4100677" y="250012"/>
                  </a:lnTo>
                  <a:lnTo>
                    <a:pt x="4100690" y="69646"/>
                  </a:lnTo>
                  <a:lnTo>
                    <a:pt x="4100893" y="60147"/>
                  </a:lnTo>
                  <a:lnTo>
                    <a:pt x="4101465" y="49568"/>
                  </a:lnTo>
                  <a:lnTo>
                    <a:pt x="4102493" y="34239"/>
                  </a:lnTo>
                  <a:lnTo>
                    <a:pt x="4102557" y="27571"/>
                  </a:lnTo>
                  <a:close/>
                </a:path>
                <a:path w="4247515" h="888364">
                  <a:moveTo>
                    <a:pt x="4247083" y="2857"/>
                  </a:moveTo>
                  <a:lnTo>
                    <a:pt x="4242320" y="952"/>
                  </a:lnTo>
                  <a:lnTo>
                    <a:pt x="4186224" y="0"/>
                  </a:lnTo>
                  <a:lnTo>
                    <a:pt x="4182427" y="0"/>
                  </a:lnTo>
                  <a:lnTo>
                    <a:pt x="4177677" y="4762"/>
                  </a:lnTo>
                  <a:lnTo>
                    <a:pt x="4179570" y="9512"/>
                  </a:lnTo>
                  <a:lnTo>
                    <a:pt x="4182338" y="15481"/>
                  </a:lnTo>
                  <a:lnTo>
                    <a:pt x="4183913" y="21640"/>
                  </a:lnTo>
                  <a:lnTo>
                    <a:pt x="4186580" y="67602"/>
                  </a:lnTo>
                  <a:lnTo>
                    <a:pt x="4187025" y="82956"/>
                  </a:lnTo>
                  <a:lnTo>
                    <a:pt x="4187152" y="94640"/>
                  </a:lnTo>
                  <a:lnTo>
                    <a:pt x="4187177" y="808177"/>
                  </a:lnTo>
                  <a:lnTo>
                    <a:pt x="4194784" y="808177"/>
                  </a:lnTo>
                  <a:lnTo>
                    <a:pt x="4213796" y="806272"/>
                  </a:lnTo>
                  <a:lnTo>
                    <a:pt x="4233773" y="805319"/>
                  </a:lnTo>
                  <a:lnTo>
                    <a:pt x="4236618" y="805319"/>
                  </a:lnTo>
                  <a:lnTo>
                    <a:pt x="4241368" y="804367"/>
                  </a:lnTo>
                  <a:lnTo>
                    <a:pt x="4244225" y="798664"/>
                  </a:lnTo>
                  <a:lnTo>
                    <a:pt x="4244327" y="80581"/>
                  </a:lnTo>
                  <a:lnTo>
                    <a:pt x="4244429" y="73482"/>
                  </a:lnTo>
                  <a:lnTo>
                    <a:pt x="4245978" y="25412"/>
                  </a:lnTo>
                  <a:lnTo>
                    <a:pt x="4247019" y="9512"/>
                  </a:lnTo>
                  <a:lnTo>
                    <a:pt x="4247083" y="28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0037" y="1500275"/>
              <a:ext cx="1264885" cy="25126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3256" y="3552015"/>
              <a:ext cx="494248" cy="27016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746039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17796"/>
                  </a:move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lnTo>
                    <a:pt x="91948" y="177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746039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0"/>
                  </a:moveTo>
                  <a:lnTo>
                    <a:pt x="91948" y="17796"/>
                  </a:ln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close/>
                </a:path>
              </a:pathLst>
            </a:custGeom>
            <a:ln w="617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2588" y="3605405"/>
              <a:ext cx="127788" cy="16931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777272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17796"/>
                  </a:move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lnTo>
                    <a:pt x="91948" y="177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777272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0"/>
                  </a:moveTo>
                  <a:lnTo>
                    <a:pt x="91948" y="17796"/>
                  </a:ln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close/>
                </a:path>
              </a:pathLst>
            </a:custGeom>
            <a:ln w="617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3822" y="3605405"/>
              <a:ext cx="127788" cy="16931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0363032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17796"/>
                  </a:move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lnTo>
                    <a:pt x="91948" y="177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363032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0"/>
                  </a:moveTo>
                  <a:lnTo>
                    <a:pt x="91948" y="17796"/>
                  </a:ln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close/>
                </a:path>
              </a:pathLst>
            </a:custGeom>
            <a:ln w="617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9582" y="3605405"/>
              <a:ext cx="127788" cy="16931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4778" y="3552015"/>
              <a:ext cx="5908328" cy="30251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1432814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17796"/>
                  </a:move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lnTo>
                    <a:pt x="91948" y="1779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432814" y="3688579"/>
              <a:ext cx="92075" cy="18415"/>
            </a:xfrm>
            <a:custGeom>
              <a:avLst/>
              <a:gdLst/>
              <a:ahLst/>
              <a:cxnLst/>
              <a:rect l="l" t="t" r="r" b="b"/>
              <a:pathLst>
                <a:path w="92075" h="18414">
                  <a:moveTo>
                    <a:pt x="91948" y="0"/>
                  </a:moveTo>
                  <a:lnTo>
                    <a:pt x="91948" y="17796"/>
                  </a:lnTo>
                  <a:lnTo>
                    <a:pt x="0" y="17796"/>
                  </a:lnTo>
                  <a:lnTo>
                    <a:pt x="0" y="0"/>
                  </a:lnTo>
                  <a:lnTo>
                    <a:pt x="91948" y="0"/>
                  </a:lnTo>
                  <a:close/>
                </a:path>
              </a:pathLst>
            </a:custGeom>
            <a:ln w="617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9363" y="3605405"/>
              <a:ext cx="127788" cy="16931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8677" y="5106625"/>
              <a:ext cx="127633" cy="232725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7370114" y="5072659"/>
              <a:ext cx="1316990" cy="282575"/>
            </a:xfrm>
            <a:custGeom>
              <a:avLst/>
              <a:gdLst/>
              <a:ahLst/>
              <a:cxnLst/>
              <a:rect l="l" t="t" r="r" b="b"/>
              <a:pathLst>
                <a:path w="1316990" h="282575">
                  <a:moveTo>
                    <a:pt x="41910" y="248920"/>
                  </a:moveTo>
                  <a:lnTo>
                    <a:pt x="40246" y="239903"/>
                  </a:lnTo>
                  <a:lnTo>
                    <a:pt x="35725" y="232765"/>
                  </a:lnTo>
                  <a:lnTo>
                    <a:pt x="29057" y="228066"/>
                  </a:lnTo>
                  <a:lnTo>
                    <a:pt x="20955" y="226377"/>
                  </a:lnTo>
                  <a:lnTo>
                    <a:pt x="12865" y="228066"/>
                  </a:lnTo>
                  <a:lnTo>
                    <a:pt x="6197" y="232765"/>
                  </a:lnTo>
                  <a:lnTo>
                    <a:pt x="1676" y="239903"/>
                  </a:lnTo>
                  <a:lnTo>
                    <a:pt x="0" y="248920"/>
                  </a:lnTo>
                  <a:lnTo>
                    <a:pt x="1676" y="257835"/>
                  </a:lnTo>
                  <a:lnTo>
                    <a:pt x="6197" y="264756"/>
                  </a:lnTo>
                  <a:lnTo>
                    <a:pt x="12865" y="269227"/>
                  </a:lnTo>
                  <a:lnTo>
                    <a:pt x="20955" y="270827"/>
                  </a:lnTo>
                  <a:lnTo>
                    <a:pt x="29057" y="269227"/>
                  </a:lnTo>
                  <a:lnTo>
                    <a:pt x="35725" y="264756"/>
                  </a:lnTo>
                  <a:lnTo>
                    <a:pt x="40246" y="257835"/>
                  </a:lnTo>
                  <a:lnTo>
                    <a:pt x="41910" y="248920"/>
                  </a:lnTo>
                  <a:close/>
                </a:path>
                <a:path w="1316990" h="282575">
                  <a:moveTo>
                    <a:pt x="367309" y="149542"/>
                  </a:moveTo>
                  <a:lnTo>
                    <a:pt x="366991" y="147955"/>
                  </a:lnTo>
                  <a:lnTo>
                    <a:pt x="366179" y="139674"/>
                  </a:lnTo>
                  <a:lnTo>
                    <a:pt x="366153" y="139382"/>
                  </a:lnTo>
                  <a:lnTo>
                    <a:pt x="366052" y="138366"/>
                  </a:lnTo>
                  <a:lnTo>
                    <a:pt x="365937" y="137160"/>
                  </a:lnTo>
                  <a:lnTo>
                    <a:pt x="365823" y="135991"/>
                  </a:lnTo>
                  <a:lnTo>
                    <a:pt x="365721" y="134937"/>
                  </a:lnTo>
                  <a:lnTo>
                    <a:pt x="365658" y="134620"/>
                  </a:lnTo>
                  <a:lnTo>
                    <a:pt x="365531" y="133985"/>
                  </a:lnTo>
                  <a:lnTo>
                    <a:pt x="365404" y="133350"/>
                  </a:lnTo>
                  <a:lnTo>
                    <a:pt x="363499" y="131445"/>
                  </a:lnTo>
                  <a:lnTo>
                    <a:pt x="324967" y="136448"/>
                  </a:lnTo>
                  <a:lnTo>
                    <a:pt x="311746" y="137160"/>
                  </a:lnTo>
                  <a:lnTo>
                    <a:pt x="290817" y="138366"/>
                  </a:lnTo>
                  <a:lnTo>
                    <a:pt x="254457" y="139674"/>
                  </a:lnTo>
                  <a:lnTo>
                    <a:pt x="234492" y="139674"/>
                  </a:lnTo>
                  <a:lnTo>
                    <a:pt x="224434" y="139382"/>
                  </a:lnTo>
                  <a:lnTo>
                    <a:pt x="219036" y="139065"/>
                  </a:lnTo>
                  <a:lnTo>
                    <a:pt x="217131" y="134620"/>
                  </a:lnTo>
                  <a:lnTo>
                    <a:pt x="217131" y="97472"/>
                  </a:lnTo>
                  <a:lnTo>
                    <a:pt x="339559" y="94932"/>
                  </a:lnTo>
                  <a:lnTo>
                    <a:pt x="350164" y="94932"/>
                  </a:lnTo>
                  <a:lnTo>
                    <a:pt x="353339" y="92392"/>
                  </a:lnTo>
                  <a:lnTo>
                    <a:pt x="353656" y="88900"/>
                  </a:lnTo>
                  <a:lnTo>
                    <a:pt x="354126" y="81559"/>
                  </a:lnTo>
                  <a:lnTo>
                    <a:pt x="354164" y="80962"/>
                  </a:lnTo>
                  <a:lnTo>
                    <a:pt x="354291" y="79057"/>
                  </a:lnTo>
                  <a:lnTo>
                    <a:pt x="354406" y="77787"/>
                  </a:lnTo>
                  <a:lnTo>
                    <a:pt x="355879" y="60642"/>
                  </a:lnTo>
                  <a:lnTo>
                    <a:pt x="357149" y="48577"/>
                  </a:lnTo>
                  <a:lnTo>
                    <a:pt x="358559" y="37147"/>
                  </a:lnTo>
                  <a:lnTo>
                    <a:pt x="360006" y="25400"/>
                  </a:lnTo>
                  <a:lnTo>
                    <a:pt x="360006" y="24384"/>
                  </a:lnTo>
                  <a:lnTo>
                    <a:pt x="359943" y="24180"/>
                  </a:lnTo>
                  <a:lnTo>
                    <a:pt x="340004" y="19367"/>
                  </a:lnTo>
                  <a:lnTo>
                    <a:pt x="338734" y="19050"/>
                  </a:lnTo>
                  <a:lnTo>
                    <a:pt x="336511" y="19367"/>
                  </a:lnTo>
                  <a:lnTo>
                    <a:pt x="335876" y="19685"/>
                  </a:lnTo>
                  <a:lnTo>
                    <a:pt x="335241" y="19685"/>
                  </a:lnTo>
                  <a:lnTo>
                    <a:pt x="293471" y="23139"/>
                  </a:lnTo>
                  <a:lnTo>
                    <a:pt x="260121" y="24384"/>
                  </a:lnTo>
                  <a:lnTo>
                    <a:pt x="218681" y="24384"/>
                  </a:lnTo>
                  <a:lnTo>
                    <a:pt x="203479" y="23812"/>
                  </a:lnTo>
                  <a:lnTo>
                    <a:pt x="196735" y="23139"/>
                  </a:lnTo>
                  <a:lnTo>
                    <a:pt x="196938" y="23139"/>
                  </a:lnTo>
                  <a:lnTo>
                    <a:pt x="195541" y="22860"/>
                  </a:lnTo>
                  <a:lnTo>
                    <a:pt x="194271" y="24765"/>
                  </a:lnTo>
                  <a:lnTo>
                    <a:pt x="194589" y="25400"/>
                  </a:lnTo>
                  <a:lnTo>
                    <a:pt x="197446" y="37782"/>
                  </a:lnTo>
                  <a:lnTo>
                    <a:pt x="197446" y="38100"/>
                  </a:lnTo>
                  <a:lnTo>
                    <a:pt x="198081" y="39687"/>
                  </a:lnTo>
                  <a:lnTo>
                    <a:pt x="199986" y="41592"/>
                  </a:lnTo>
                  <a:lnTo>
                    <a:pt x="210464" y="40640"/>
                  </a:lnTo>
                  <a:lnTo>
                    <a:pt x="229196" y="40640"/>
                  </a:lnTo>
                  <a:lnTo>
                    <a:pt x="236499" y="40005"/>
                  </a:lnTo>
                  <a:lnTo>
                    <a:pt x="300888" y="37782"/>
                  </a:lnTo>
                  <a:lnTo>
                    <a:pt x="326034" y="37147"/>
                  </a:lnTo>
                  <a:lnTo>
                    <a:pt x="335876" y="37147"/>
                  </a:lnTo>
                  <a:lnTo>
                    <a:pt x="336511" y="38100"/>
                  </a:lnTo>
                  <a:lnTo>
                    <a:pt x="336486" y="41592"/>
                  </a:lnTo>
                  <a:lnTo>
                    <a:pt x="335241" y="77787"/>
                  </a:lnTo>
                  <a:lnTo>
                    <a:pt x="327621" y="79057"/>
                  </a:lnTo>
                  <a:lnTo>
                    <a:pt x="297700" y="80606"/>
                  </a:lnTo>
                  <a:lnTo>
                    <a:pt x="273989" y="81280"/>
                  </a:lnTo>
                  <a:lnTo>
                    <a:pt x="274916" y="81280"/>
                  </a:lnTo>
                  <a:lnTo>
                    <a:pt x="262318" y="81559"/>
                  </a:lnTo>
                  <a:lnTo>
                    <a:pt x="201295" y="81559"/>
                  </a:lnTo>
                  <a:lnTo>
                    <a:pt x="197129" y="81280"/>
                  </a:lnTo>
                  <a:lnTo>
                    <a:pt x="194906" y="80962"/>
                  </a:lnTo>
                  <a:lnTo>
                    <a:pt x="193001" y="84137"/>
                  </a:lnTo>
                  <a:lnTo>
                    <a:pt x="193636" y="85090"/>
                  </a:lnTo>
                  <a:lnTo>
                    <a:pt x="195541" y="90170"/>
                  </a:lnTo>
                  <a:lnTo>
                    <a:pt x="197129" y="103822"/>
                  </a:lnTo>
                  <a:lnTo>
                    <a:pt x="197129" y="142875"/>
                  </a:lnTo>
                  <a:lnTo>
                    <a:pt x="205384" y="155257"/>
                  </a:lnTo>
                  <a:lnTo>
                    <a:pt x="215226" y="155575"/>
                  </a:lnTo>
                  <a:lnTo>
                    <a:pt x="342849" y="152082"/>
                  </a:lnTo>
                  <a:lnTo>
                    <a:pt x="365721" y="152082"/>
                  </a:lnTo>
                  <a:lnTo>
                    <a:pt x="367309" y="149542"/>
                  </a:lnTo>
                  <a:close/>
                </a:path>
                <a:path w="1316990" h="282575">
                  <a:moveTo>
                    <a:pt x="410806" y="227965"/>
                  </a:moveTo>
                  <a:lnTo>
                    <a:pt x="409575" y="218059"/>
                  </a:lnTo>
                  <a:lnTo>
                    <a:pt x="409498" y="217487"/>
                  </a:lnTo>
                  <a:lnTo>
                    <a:pt x="409486" y="217347"/>
                  </a:lnTo>
                  <a:lnTo>
                    <a:pt x="409359" y="216395"/>
                  </a:lnTo>
                  <a:lnTo>
                    <a:pt x="409257" y="215582"/>
                  </a:lnTo>
                  <a:lnTo>
                    <a:pt x="409130" y="214566"/>
                  </a:lnTo>
                  <a:lnTo>
                    <a:pt x="409054" y="213969"/>
                  </a:lnTo>
                  <a:lnTo>
                    <a:pt x="408901" y="212725"/>
                  </a:lnTo>
                  <a:lnTo>
                    <a:pt x="408774" y="212102"/>
                  </a:lnTo>
                  <a:lnTo>
                    <a:pt x="408584" y="211137"/>
                  </a:lnTo>
                  <a:lnTo>
                    <a:pt x="406679" y="209232"/>
                  </a:lnTo>
                  <a:lnTo>
                    <a:pt x="403504" y="209867"/>
                  </a:lnTo>
                  <a:lnTo>
                    <a:pt x="397535" y="210807"/>
                  </a:lnTo>
                  <a:lnTo>
                    <a:pt x="357822" y="214566"/>
                  </a:lnTo>
                  <a:lnTo>
                    <a:pt x="313436" y="216789"/>
                  </a:lnTo>
                  <a:lnTo>
                    <a:pt x="306057" y="217030"/>
                  </a:lnTo>
                  <a:lnTo>
                    <a:pt x="306501" y="217030"/>
                  </a:lnTo>
                  <a:lnTo>
                    <a:pt x="289521" y="217487"/>
                  </a:lnTo>
                  <a:lnTo>
                    <a:pt x="289610" y="215265"/>
                  </a:lnTo>
                  <a:lnTo>
                    <a:pt x="289737" y="212102"/>
                  </a:lnTo>
                  <a:lnTo>
                    <a:pt x="289839" y="209232"/>
                  </a:lnTo>
                  <a:lnTo>
                    <a:pt x="290474" y="193040"/>
                  </a:lnTo>
                  <a:lnTo>
                    <a:pt x="290512" y="191135"/>
                  </a:lnTo>
                  <a:lnTo>
                    <a:pt x="290791" y="177800"/>
                  </a:lnTo>
                  <a:lnTo>
                    <a:pt x="291426" y="169545"/>
                  </a:lnTo>
                  <a:lnTo>
                    <a:pt x="291426" y="166370"/>
                  </a:lnTo>
                  <a:lnTo>
                    <a:pt x="266979" y="166370"/>
                  </a:lnTo>
                  <a:lnTo>
                    <a:pt x="269519" y="172720"/>
                  </a:lnTo>
                  <a:lnTo>
                    <a:pt x="271424" y="191135"/>
                  </a:lnTo>
                  <a:lnTo>
                    <a:pt x="271424" y="217805"/>
                  </a:lnTo>
                  <a:lnTo>
                    <a:pt x="262394" y="218059"/>
                  </a:lnTo>
                  <a:lnTo>
                    <a:pt x="204317" y="218059"/>
                  </a:lnTo>
                  <a:lnTo>
                    <a:pt x="187960" y="217805"/>
                  </a:lnTo>
                  <a:lnTo>
                    <a:pt x="190055" y="217805"/>
                  </a:lnTo>
                  <a:lnTo>
                    <a:pt x="170535" y="217347"/>
                  </a:lnTo>
                  <a:lnTo>
                    <a:pt x="163004" y="217030"/>
                  </a:lnTo>
                  <a:lnTo>
                    <a:pt x="155841" y="216395"/>
                  </a:lnTo>
                  <a:lnTo>
                    <a:pt x="156222" y="216395"/>
                  </a:lnTo>
                  <a:lnTo>
                    <a:pt x="149821" y="215582"/>
                  </a:lnTo>
                  <a:lnTo>
                    <a:pt x="148234" y="215265"/>
                  </a:lnTo>
                  <a:lnTo>
                    <a:pt x="147053" y="217347"/>
                  </a:lnTo>
                  <a:lnTo>
                    <a:pt x="147129" y="217805"/>
                  </a:lnTo>
                  <a:lnTo>
                    <a:pt x="147256" y="218059"/>
                  </a:lnTo>
                  <a:lnTo>
                    <a:pt x="148551" y="223520"/>
                  </a:lnTo>
                  <a:lnTo>
                    <a:pt x="150456" y="230822"/>
                  </a:lnTo>
                  <a:lnTo>
                    <a:pt x="151841" y="234632"/>
                  </a:lnTo>
                  <a:lnTo>
                    <a:pt x="152361" y="236220"/>
                  </a:lnTo>
                  <a:lnTo>
                    <a:pt x="154901" y="238125"/>
                  </a:lnTo>
                  <a:lnTo>
                    <a:pt x="158394" y="237807"/>
                  </a:lnTo>
                  <a:lnTo>
                    <a:pt x="169138" y="236689"/>
                  </a:lnTo>
                  <a:lnTo>
                    <a:pt x="177647" y="235978"/>
                  </a:lnTo>
                  <a:lnTo>
                    <a:pt x="188353" y="235394"/>
                  </a:lnTo>
                  <a:lnTo>
                    <a:pt x="236181" y="233413"/>
                  </a:lnTo>
                  <a:lnTo>
                    <a:pt x="295605" y="232092"/>
                  </a:lnTo>
                  <a:lnTo>
                    <a:pt x="316318" y="231775"/>
                  </a:lnTo>
                  <a:lnTo>
                    <a:pt x="393979" y="231775"/>
                  </a:lnTo>
                  <a:lnTo>
                    <a:pt x="404774" y="232092"/>
                  </a:lnTo>
                  <a:lnTo>
                    <a:pt x="408901" y="232092"/>
                  </a:lnTo>
                  <a:lnTo>
                    <a:pt x="409143" y="231775"/>
                  </a:lnTo>
                  <a:lnTo>
                    <a:pt x="410806" y="229552"/>
                  </a:lnTo>
                  <a:lnTo>
                    <a:pt x="410806" y="227965"/>
                  </a:lnTo>
                  <a:close/>
                </a:path>
                <a:path w="1316990" h="282575">
                  <a:moveTo>
                    <a:pt x="655116" y="29845"/>
                  </a:moveTo>
                  <a:lnTo>
                    <a:pt x="652259" y="28892"/>
                  </a:lnTo>
                  <a:lnTo>
                    <a:pt x="634479" y="25082"/>
                  </a:lnTo>
                  <a:lnTo>
                    <a:pt x="631939" y="24447"/>
                  </a:lnTo>
                  <a:lnTo>
                    <a:pt x="592429" y="29171"/>
                  </a:lnTo>
                  <a:lnTo>
                    <a:pt x="531075" y="31750"/>
                  </a:lnTo>
                  <a:lnTo>
                    <a:pt x="487794" y="31750"/>
                  </a:lnTo>
                  <a:lnTo>
                    <a:pt x="478078" y="31051"/>
                  </a:lnTo>
                  <a:lnTo>
                    <a:pt x="478612" y="31051"/>
                  </a:lnTo>
                  <a:lnTo>
                    <a:pt x="477316" y="30810"/>
                  </a:lnTo>
                  <a:lnTo>
                    <a:pt x="476059" y="32702"/>
                  </a:lnTo>
                  <a:lnTo>
                    <a:pt x="476377" y="33337"/>
                  </a:lnTo>
                  <a:lnTo>
                    <a:pt x="477634" y="38735"/>
                  </a:lnTo>
                  <a:lnTo>
                    <a:pt x="479348" y="43815"/>
                  </a:lnTo>
                  <a:lnTo>
                    <a:pt x="480377" y="46672"/>
                  </a:lnTo>
                  <a:lnTo>
                    <a:pt x="480491" y="47307"/>
                  </a:lnTo>
                  <a:lnTo>
                    <a:pt x="480580" y="47625"/>
                  </a:lnTo>
                  <a:lnTo>
                    <a:pt x="480656" y="47942"/>
                  </a:lnTo>
                  <a:lnTo>
                    <a:pt x="480733" y="48260"/>
                  </a:lnTo>
                  <a:lnTo>
                    <a:pt x="481126" y="49847"/>
                  </a:lnTo>
                  <a:lnTo>
                    <a:pt x="483031" y="51752"/>
                  </a:lnTo>
                  <a:lnTo>
                    <a:pt x="486524" y="51117"/>
                  </a:lnTo>
                  <a:lnTo>
                    <a:pt x="494461" y="50482"/>
                  </a:lnTo>
                  <a:lnTo>
                    <a:pt x="517639" y="48895"/>
                  </a:lnTo>
                  <a:lnTo>
                    <a:pt x="525576" y="48260"/>
                  </a:lnTo>
                  <a:lnTo>
                    <a:pt x="550976" y="46672"/>
                  </a:lnTo>
                  <a:lnTo>
                    <a:pt x="575741" y="45402"/>
                  </a:lnTo>
                  <a:lnTo>
                    <a:pt x="621144" y="43815"/>
                  </a:lnTo>
                  <a:lnTo>
                    <a:pt x="629081" y="43815"/>
                  </a:lnTo>
                  <a:lnTo>
                    <a:pt x="629716" y="44767"/>
                  </a:lnTo>
                  <a:lnTo>
                    <a:pt x="629615" y="49847"/>
                  </a:lnTo>
                  <a:lnTo>
                    <a:pt x="629526" y="51752"/>
                  </a:lnTo>
                  <a:lnTo>
                    <a:pt x="629399" y="54610"/>
                  </a:lnTo>
                  <a:lnTo>
                    <a:pt x="624319" y="94615"/>
                  </a:lnTo>
                  <a:lnTo>
                    <a:pt x="618312" y="132778"/>
                  </a:lnTo>
                  <a:lnTo>
                    <a:pt x="610031" y="171767"/>
                  </a:lnTo>
                  <a:lnTo>
                    <a:pt x="611619" y="172720"/>
                  </a:lnTo>
                  <a:lnTo>
                    <a:pt x="615429" y="172720"/>
                  </a:lnTo>
                  <a:lnTo>
                    <a:pt x="622096" y="172402"/>
                  </a:lnTo>
                  <a:lnTo>
                    <a:pt x="636943" y="136372"/>
                  </a:lnTo>
                  <a:lnTo>
                    <a:pt x="647814" y="74612"/>
                  </a:lnTo>
                  <a:lnTo>
                    <a:pt x="649401" y="63817"/>
                  </a:lnTo>
                  <a:lnTo>
                    <a:pt x="650036" y="60007"/>
                  </a:lnTo>
                  <a:lnTo>
                    <a:pt x="652005" y="47307"/>
                  </a:lnTo>
                  <a:lnTo>
                    <a:pt x="652119" y="46672"/>
                  </a:lnTo>
                  <a:lnTo>
                    <a:pt x="652653" y="43815"/>
                  </a:lnTo>
                  <a:lnTo>
                    <a:pt x="652703" y="43497"/>
                  </a:lnTo>
                  <a:lnTo>
                    <a:pt x="654164" y="35560"/>
                  </a:lnTo>
                  <a:lnTo>
                    <a:pt x="654481" y="32385"/>
                  </a:lnTo>
                  <a:lnTo>
                    <a:pt x="654646" y="31750"/>
                  </a:lnTo>
                  <a:lnTo>
                    <a:pt x="654761" y="31305"/>
                  </a:lnTo>
                  <a:lnTo>
                    <a:pt x="654824" y="31051"/>
                  </a:lnTo>
                  <a:lnTo>
                    <a:pt x="654900" y="30721"/>
                  </a:lnTo>
                  <a:lnTo>
                    <a:pt x="655116" y="29845"/>
                  </a:lnTo>
                  <a:close/>
                </a:path>
                <a:path w="1316990" h="282575">
                  <a:moveTo>
                    <a:pt x="696391" y="220027"/>
                  </a:moveTo>
                  <a:lnTo>
                    <a:pt x="695134" y="209918"/>
                  </a:lnTo>
                  <a:lnTo>
                    <a:pt x="695071" y="209410"/>
                  </a:lnTo>
                  <a:lnTo>
                    <a:pt x="694956" y="208521"/>
                  </a:lnTo>
                  <a:lnTo>
                    <a:pt x="694842" y="207645"/>
                  </a:lnTo>
                  <a:lnTo>
                    <a:pt x="694804" y="207327"/>
                  </a:lnTo>
                  <a:lnTo>
                    <a:pt x="694690" y="206349"/>
                  </a:lnTo>
                  <a:lnTo>
                    <a:pt x="694575" y="205422"/>
                  </a:lnTo>
                  <a:lnTo>
                    <a:pt x="694486" y="204787"/>
                  </a:lnTo>
                  <a:lnTo>
                    <a:pt x="694423" y="204470"/>
                  </a:lnTo>
                  <a:lnTo>
                    <a:pt x="694169" y="203200"/>
                  </a:lnTo>
                  <a:lnTo>
                    <a:pt x="692264" y="201295"/>
                  </a:lnTo>
                  <a:lnTo>
                    <a:pt x="689089" y="201930"/>
                  </a:lnTo>
                  <a:lnTo>
                    <a:pt x="682739" y="203047"/>
                  </a:lnTo>
                  <a:lnTo>
                    <a:pt x="639546" y="206933"/>
                  </a:lnTo>
                  <a:lnTo>
                    <a:pt x="631405" y="207327"/>
                  </a:lnTo>
                  <a:lnTo>
                    <a:pt x="631698" y="207327"/>
                  </a:lnTo>
                  <a:lnTo>
                    <a:pt x="591070" y="208876"/>
                  </a:lnTo>
                  <a:lnTo>
                    <a:pt x="583666" y="209092"/>
                  </a:lnTo>
                  <a:lnTo>
                    <a:pt x="549338" y="209918"/>
                  </a:lnTo>
                  <a:lnTo>
                    <a:pt x="477672" y="209918"/>
                  </a:lnTo>
                  <a:lnTo>
                    <a:pt x="456057" y="209410"/>
                  </a:lnTo>
                  <a:lnTo>
                    <a:pt x="448564" y="209092"/>
                  </a:lnTo>
                  <a:lnTo>
                    <a:pt x="442188" y="208521"/>
                  </a:lnTo>
                  <a:lnTo>
                    <a:pt x="442341" y="208521"/>
                  </a:lnTo>
                  <a:lnTo>
                    <a:pt x="435419" y="207645"/>
                  </a:lnTo>
                  <a:lnTo>
                    <a:pt x="433832" y="207327"/>
                  </a:lnTo>
                  <a:lnTo>
                    <a:pt x="432638" y="209410"/>
                  </a:lnTo>
                  <a:lnTo>
                    <a:pt x="432739" y="209918"/>
                  </a:lnTo>
                  <a:lnTo>
                    <a:pt x="434149" y="215582"/>
                  </a:lnTo>
                  <a:lnTo>
                    <a:pt x="436054" y="222885"/>
                  </a:lnTo>
                  <a:lnTo>
                    <a:pt x="437426" y="226695"/>
                  </a:lnTo>
                  <a:lnTo>
                    <a:pt x="437959" y="228282"/>
                  </a:lnTo>
                  <a:lnTo>
                    <a:pt x="440499" y="230187"/>
                  </a:lnTo>
                  <a:lnTo>
                    <a:pt x="443992" y="229870"/>
                  </a:lnTo>
                  <a:lnTo>
                    <a:pt x="454723" y="228752"/>
                  </a:lnTo>
                  <a:lnTo>
                    <a:pt x="463232" y="228041"/>
                  </a:lnTo>
                  <a:lnTo>
                    <a:pt x="473938" y="227457"/>
                  </a:lnTo>
                  <a:lnTo>
                    <a:pt x="521766" y="225475"/>
                  </a:lnTo>
                  <a:lnTo>
                    <a:pt x="581190" y="224155"/>
                  </a:lnTo>
                  <a:lnTo>
                    <a:pt x="601903" y="223837"/>
                  </a:lnTo>
                  <a:lnTo>
                    <a:pt x="679564" y="223837"/>
                  </a:lnTo>
                  <a:lnTo>
                    <a:pt x="690359" y="224155"/>
                  </a:lnTo>
                  <a:lnTo>
                    <a:pt x="694486" y="224155"/>
                  </a:lnTo>
                  <a:lnTo>
                    <a:pt x="694728" y="223837"/>
                  </a:lnTo>
                  <a:lnTo>
                    <a:pt x="696391" y="221615"/>
                  </a:lnTo>
                  <a:lnTo>
                    <a:pt x="696391" y="220027"/>
                  </a:lnTo>
                  <a:close/>
                </a:path>
                <a:path w="1316990" h="282575">
                  <a:moveTo>
                    <a:pt x="864362" y="76669"/>
                  </a:moveTo>
                  <a:lnTo>
                    <a:pt x="845337" y="41770"/>
                  </a:lnTo>
                  <a:lnTo>
                    <a:pt x="843038" y="40246"/>
                  </a:lnTo>
                  <a:lnTo>
                    <a:pt x="843038" y="74688"/>
                  </a:lnTo>
                  <a:lnTo>
                    <a:pt x="843038" y="100761"/>
                  </a:lnTo>
                  <a:lnTo>
                    <a:pt x="816076" y="133426"/>
                  </a:lnTo>
                  <a:lnTo>
                    <a:pt x="785431" y="135750"/>
                  </a:lnTo>
                  <a:lnTo>
                    <a:pt x="778014" y="134658"/>
                  </a:lnTo>
                  <a:lnTo>
                    <a:pt x="750417" y="103517"/>
                  </a:lnTo>
                  <a:lnTo>
                    <a:pt x="750214" y="90805"/>
                  </a:lnTo>
                  <a:lnTo>
                    <a:pt x="750252" y="88265"/>
                  </a:lnTo>
                  <a:lnTo>
                    <a:pt x="771563" y="49974"/>
                  </a:lnTo>
                  <a:lnTo>
                    <a:pt x="785520" y="44335"/>
                  </a:lnTo>
                  <a:lnTo>
                    <a:pt x="786307" y="44335"/>
                  </a:lnTo>
                  <a:lnTo>
                    <a:pt x="796886" y="43497"/>
                  </a:lnTo>
                  <a:lnTo>
                    <a:pt x="837679" y="60756"/>
                  </a:lnTo>
                  <a:lnTo>
                    <a:pt x="843038" y="74688"/>
                  </a:lnTo>
                  <a:lnTo>
                    <a:pt x="843038" y="40246"/>
                  </a:lnTo>
                  <a:lnTo>
                    <a:pt x="839812" y="38087"/>
                  </a:lnTo>
                  <a:lnTo>
                    <a:pt x="830859" y="33655"/>
                  </a:lnTo>
                  <a:lnTo>
                    <a:pt x="821753" y="29438"/>
                  </a:lnTo>
                  <a:lnTo>
                    <a:pt x="815098" y="27305"/>
                  </a:lnTo>
                  <a:lnTo>
                    <a:pt x="814781" y="27305"/>
                  </a:lnTo>
                  <a:lnTo>
                    <a:pt x="808088" y="26733"/>
                  </a:lnTo>
                  <a:lnTo>
                    <a:pt x="763384" y="36029"/>
                  </a:lnTo>
                  <a:lnTo>
                    <a:pt x="733463" y="67335"/>
                  </a:lnTo>
                  <a:lnTo>
                    <a:pt x="729716" y="80302"/>
                  </a:lnTo>
                  <a:lnTo>
                    <a:pt x="729716" y="101663"/>
                  </a:lnTo>
                  <a:lnTo>
                    <a:pt x="748766" y="136359"/>
                  </a:lnTo>
                  <a:lnTo>
                    <a:pt x="785571" y="152082"/>
                  </a:lnTo>
                  <a:lnTo>
                    <a:pt x="796886" y="152082"/>
                  </a:lnTo>
                  <a:lnTo>
                    <a:pt x="839495" y="137947"/>
                  </a:lnTo>
                  <a:lnTo>
                    <a:pt x="842492" y="135750"/>
                  </a:lnTo>
                  <a:lnTo>
                    <a:pt x="845045" y="133883"/>
                  </a:lnTo>
                  <a:lnTo>
                    <a:pt x="864362" y="98767"/>
                  </a:lnTo>
                  <a:lnTo>
                    <a:pt x="864362" y="76669"/>
                  </a:lnTo>
                  <a:close/>
                </a:path>
                <a:path w="1316990" h="282575">
                  <a:moveTo>
                    <a:pt x="943889" y="317"/>
                  </a:moveTo>
                  <a:lnTo>
                    <a:pt x="942301" y="317"/>
                  </a:lnTo>
                  <a:lnTo>
                    <a:pt x="938174" y="0"/>
                  </a:lnTo>
                  <a:lnTo>
                    <a:pt x="920394" y="0"/>
                  </a:lnTo>
                  <a:lnTo>
                    <a:pt x="918806" y="1587"/>
                  </a:lnTo>
                  <a:lnTo>
                    <a:pt x="919441" y="3175"/>
                  </a:lnTo>
                  <a:lnTo>
                    <a:pt x="921029" y="6350"/>
                  </a:lnTo>
                  <a:lnTo>
                    <a:pt x="922616" y="26670"/>
                  </a:lnTo>
                  <a:lnTo>
                    <a:pt x="922616" y="207962"/>
                  </a:lnTo>
                  <a:lnTo>
                    <a:pt x="923886" y="207962"/>
                  </a:lnTo>
                  <a:lnTo>
                    <a:pt x="940079" y="207010"/>
                  </a:lnTo>
                  <a:lnTo>
                    <a:pt x="941666" y="206692"/>
                  </a:lnTo>
                  <a:lnTo>
                    <a:pt x="942619" y="204787"/>
                  </a:lnTo>
                  <a:lnTo>
                    <a:pt x="942708" y="26670"/>
                  </a:lnTo>
                  <a:lnTo>
                    <a:pt x="942936" y="14605"/>
                  </a:lnTo>
                  <a:lnTo>
                    <a:pt x="943864" y="3175"/>
                  </a:lnTo>
                  <a:lnTo>
                    <a:pt x="943889" y="317"/>
                  </a:lnTo>
                  <a:close/>
                </a:path>
                <a:path w="1316990" h="282575">
                  <a:moveTo>
                    <a:pt x="961351" y="277177"/>
                  </a:moveTo>
                  <a:lnTo>
                    <a:pt x="959561" y="266700"/>
                  </a:lnTo>
                  <a:lnTo>
                    <a:pt x="959485" y="266255"/>
                  </a:lnTo>
                  <a:lnTo>
                    <a:pt x="959408" y="265798"/>
                  </a:lnTo>
                  <a:lnTo>
                    <a:pt x="958811" y="262255"/>
                  </a:lnTo>
                  <a:lnTo>
                    <a:pt x="958494" y="260667"/>
                  </a:lnTo>
                  <a:lnTo>
                    <a:pt x="956589" y="258762"/>
                  </a:lnTo>
                  <a:lnTo>
                    <a:pt x="953414" y="259397"/>
                  </a:lnTo>
                  <a:lnTo>
                    <a:pt x="945794" y="261302"/>
                  </a:lnTo>
                  <a:lnTo>
                    <a:pt x="923036" y="264071"/>
                  </a:lnTo>
                  <a:lnTo>
                    <a:pt x="917333" y="264655"/>
                  </a:lnTo>
                  <a:lnTo>
                    <a:pt x="911809" y="265036"/>
                  </a:lnTo>
                  <a:lnTo>
                    <a:pt x="891006" y="266039"/>
                  </a:lnTo>
                  <a:lnTo>
                    <a:pt x="872109" y="266700"/>
                  </a:lnTo>
                  <a:lnTo>
                    <a:pt x="837209" y="266700"/>
                  </a:lnTo>
                  <a:lnTo>
                    <a:pt x="824776" y="266255"/>
                  </a:lnTo>
                  <a:lnTo>
                    <a:pt x="826414" y="266255"/>
                  </a:lnTo>
                  <a:lnTo>
                    <a:pt x="823252" y="266039"/>
                  </a:lnTo>
                  <a:lnTo>
                    <a:pt x="823544" y="266039"/>
                  </a:lnTo>
                  <a:lnTo>
                    <a:pt x="819429" y="260032"/>
                  </a:lnTo>
                  <a:lnTo>
                    <a:pt x="819467" y="214630"/>
                  </a:lnTo>
                  <a:lnTo>
                    <a:pt x="819772" y="204787"/>
                  </a:lnTo>
                  <a:lnTo>
                    <a:pt x="820381" y="197802"/>
                  </a:lnTo>
                  <a:lnTo>
                    <a:pt x="820381" y="194627"/>
                  </a:lnTo>
                  <a:lnTo>
                    <a:pt x="818476" y="194627"/>
                  </a:lnTo>
                  <a:lnTo>
                    <a:pt x="809904" y="193992"/>
                  </a:lnTo>
                  <a:lnTo>
                    <a:pt x="800696" y="193675"/>
                  </a:lnTo>
                  <a:lnTo>
                    <a:pt x="795616" y="193675"/>
                  </a:lnTo>
                  <a:lnTo>
                    <a:pt x="795705" y="193992"/>
                  </a:lnTo>
                  <a:lnTo>
                    <a:pt x="797521" y="200025"/>
                  </a:lnTo>
                  <a:lnTo>
                    <a:pt x="799426" y="214630"/>
                  </a:lnTo>
                  <a:lnTo>
                    <a:pt x="799426" y="267652"/>
                  </a:lnTo>
                  <a:lnTo>
                    <a:pt x="809815" y="282448"/>
                  </a:lnTo>
                  <a:lnTo>
                    <a:pt x="856729" y="282448"/>
                  </a:lnTo>
                  <a:lnTo>
                    <a:pt x="929259" y="280670"/>
                  </a:lnTo>
                  <a:lnTo>
                    <a:pt x="959764" y="280670"/>
                  </a:lnTo>
                  <a:lnTo>
                    <a:pt x="961351" y="278765"/>
                  </a:lnTo>
                  <a:lnTo>
                    <a:pt x="961351" y="277177"/>
                  </a:lnTo>
                  <a:close/>
                </a:path>
                <a:path w="1316990" h="282575">
                  <a:moveTo>
                    <a:pt x="1266952" y="171450"/>
                  </a:moveTo>
                  <a:lnTo>
                    <a:pt x="1236129" y="140195"/>
                  </a:lnTo>
                  <a:lnTo>
                    <a:pt x="1204963" y="114846"/>
                  </a:lnTo>
                  <a:lnTo>
                    <a:pt x="1183132" y="98107"/>
                  </a:lnTo>
                  <a:lnTo>
                    <a:pt x="1186942" y="90487"/>
                  </a:lnTo>
                  <a:lnTo>
                    <a:pt x="1193292" y="76200"/>
                  </a:lnTo>
                  <a:lnTo>
                    <a:pt x="1195832" y="69850"/>
                  </a:lnTo>
                  <a:lnTo>
                    <a:pt x="1197737" y="64452"/>
                  </a:lnTo>
                  <a:lnTo>
                    <a:pt x="1202817" y="49530"/>
                  </a:lnTo>
                  <a:lnTo>
                    <a:pt x="1207897" y="34925"/>
                  </a:lnTo>
                  <a:lnTo>
                    <a:pt x="1209167" y="30480"/>
                  </a:lnTo>
                  <a:lnTo>
                    <a:pt x="1209484" y="27305"/>
                  </a:lnTo>
                  <a:lnTo>
                    <a:pt x="1207897" y="26987"/>
                  </a:lnTo>
                  <a:lnTo>
                    <a:pt x="1185989" y="21590"/>
                  </a:lnTo>
                  <a:lnTo>
                    <a:pt x="1185037" y="20955"/>
                  </a:lnTo>
                  <a:lnTo>
                    <a:pt x="1183132" y="22542"/>
                  </a:lnTo>
                  <a:lnTo>
                    <a:pt x="1183132" y="30480"/>
                  </a:lnTo>
                  <a:lnTo>
                    <a:pt x="1178687" y="53340"/>
                  </a:lnTo>
                  <a:lnTo>
                    <a:pt x="1165098" y="91655"/>
                  </a:lnTo>
                  <a:lnTo>
                    <a:pt x="1144054" y="125869"/>
                  </a:lnTo>
                  <a:lnTo>
                    <a:pt x="1115809" y="158115"/>
                  </a:lnTo>
                  <a:lnTo>
                    <a:pt x="1086612" y="182562"/>
                  </a:lnTo>
                  <a:lnTo>
                    <a:pt x="1086294" y="182880"/>
                  </a:lnTo>
                  <a:lnTo>
                    <a:pt x="1084072" y="184467"/>
                  </a:lnTo>
                  <a:lnTo>
                    <a:pt x="1085342" y="185737"/>
                  </a:lnTo>
                  <a:lnTo>
                    <a:pt x="1093914" y="193040"/>
                  </a:lnTo>
                  <a:lnTo>
                    <a:pt x="1096772" y="195897"/>
                  </a:lnTo>
                  <a:lnTo>
                    <a:pt x="1127899" y="172580"/>
                  </a:lnTo>
                  <a:lnTo>
                    <a:pt x="1156830" y="139090"/>
                  </a:lnTo>
                  <a:lnTo>
                    <a:pt x="1175829" y="110807"/>
                  </a:lnTo>
                  <a:lnTo>
                    <a:pt x="1181315" y="114998"/>
                  </a:lnTo>
                  <a:lnTo>
                    <a:pt x="1210487" y="141109"/>
                  </a:lnTo>
                  <a:lnTo>
                    <a:pt x="1244092" y="177482"/>
                  </a:lnTo>
                  <a:lnTo>
                    <a:pt x="1250442" y="187325"/>
                  </a:lnTo>
                  <a:lnTo>
                    <a:pt x="1252347" y="185737"/>
                  </a:lnTo>
                  <a:lnTo>
                    <a:pt x="1255839" y="182880"/>
                  </a:lnTo>
                  <a:lnTo>
                    <a:pt x="1262507" y="177165"/>
                  </a:lnTo>
                  <a:lnTo>
                    <a:pt x="1265364" y="173672"/>
                  </a:lnTo>
                  <a:lnTo>
                    <a:pt x="1266952" y="171450"/>
                  </a:lnTo>
                  <a:close/>
                </a:path>
                <a:path w="1316990" h="282575">
                  <a:moveTo>
                    <a:pt x="1316482" y="635"/>
                  </a:moveTo>
                  <a:lnTo>
                    <a:pt x="1314259" y="635"/>
                  </a:lnTo>
                  <a:lnTo>
                    <a:pt x="1296162" y="0"/>
                  </a:lnTo>
                  <a:lnTo>
                    <a:pt x="1292987" y="0"/>
                  </a:lnTo>
                  <a:lnTo>
                    <a:pt x="1291399" y="1587"/>
                  </a:lnTo>
                  <a:lnTo>
                    <a:pt x="1292034" y="3175"/>
                  </a:lnTo>
                  <a:lnTo>
                    <a:pt x="1293622" y="6350"/>
                  </a:lnTo>
                  <a:lnTo>
                    <a:pt x="1295209" y="26987"/>
                  </a:lnTo>
                  <a:lnTo>
                    <a:pt x="1295209" y="269875"/>
                  </a:lnTo>
                  <a:lnTo>
                    <a:pt x="1296479" y="269875"/>
                  </a:lnTo>
                  <a:lnTo>
                    <a:pt x="1312672" y="268922"/>
                  </a:lnTo>
                  <a:lnTo>
                    <a:pt x="1314259" y="268605"/>
                  </a:lnTo>
                  <a:lnTo>
                    <a:pt x="1315212" y="266700"/>
                  </a:lnTo>
                  <a:lnTo>
                    <a:pt x="1315300" y="26987"/>
                  </a:lnTo>
                  <a:lnTo>
                    <a:pt x="1315529" y="14922"/>
                  </a:lnTo>
                  <a:lnTo>
                    <a:pt x="1316482" y="3175"/>
                  </a:lnTo>
                  <a:lnTo>
                    <a:pt x="1316482" y="63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9817" y="5163139"/>
              <a:ext cx="207960" cy="15081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5718" y="5163139"/>
              <a:ext cx="123823" cy="15557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9070" y="5163139"/>
              <a:ext cx="207960" cy="15081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9259" y="5085352"/>
              <a:ext cx="126998" cy="23326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1499" y="5163139"/>
              <a:ext cx="123823" cy="15557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4851" y="5163456"/>
              <a:ext cx="81279" cy="150493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933114" y="5093296"/>
              <a:ext cx="165100" cy="220979"/>
            </a:xfrm>
            <a:custGeom>
              <a:avLst/>
              <a:gdLst/>
              <a:ahLst/>
              <a:cxnLst/>
              <a:rect l="l" t="t" r="r" b="b"/>
              <a:pathLst>
                <a:path w="165100" h="220979">
                  <a:moveTo>
                    <a:pt x="16510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72390" y="17780"/>
                  </a:lnTo>
                  <a:lnTo>
                    <a:pt x="72390" y="220662"/>
                  </a:lnTo>
                  <a:lnTo>
                    <a:pt x="93027" y="220662"/>
                  </a:lnTo>
                  <a:lnTo>
                    <a:pt x="93027" y="17780"/>
                  </a:lnTo>
                  <a:lnTo>
                    <a:pt x="165100" y="1778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28218" y="5088527"/>
              <a:ext cx="139698" cy="23018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0459" y="5088527"/>
              <a:ext cx="135571" cy="22542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0470921" y="5072659"/>
              <a:ext cx="1209040" cy="295275"/>
            </a:xfrm>
            <a:custGeom>
              <a:avLst/>
              <a:gdLst/>
              <a:ahLst/>
              <a:cxnLst/>
              <a:rect l="l" t="t" r="r" b="b"/>
              <a:pathLst>
                <a:path w="1209040" h="295275">
                  <a:moveTo>
                    <a:pt x="183388" y="9207"/>
                  </a:moveTo>
                  <a:lnTo>
                    <a:pt x="181800" y="8572"/>
                  </a:lnTo>
                  <a:lnTo>
                    <a:pt x="163068" y="8255"/>
                  </a:lnTo>
                  <a:lnTo>
                    <a:pt x="161798" y="8255"/>
                  </a:lnTo>
                  <a:lnTo>
                    <a:pt x="160210" y="9842"/>
                  </a:lnTo>
                  <a:lnTo>
                    <a:pt x="160845" y="11430"/>
                  </a:lnTo>
                  <a:lnTo>
                    <a:pt x="162433" y="14605"/>
                  </a:lnTo>
                  <a:lnTo>
                    <a:pt x="163703" y="34925"/>
                  </a:lnTo>
                  <a:lnTo>
                    <a:pt x="163703" y="93027"/>
                  </a:lnTo>
                  <a:lnTo>
                    <a:pt x="155130" y="93345"/>
                  </a:lnTo>
                  <a:lnTo>
                    <a:pt x="136398" y="93345"/>
                  </a:lnTo>
                  <a:lnTo>
                    <a:pt x="128460" y="92710"/>
                  </a:lnTo>
                  <a:lnTo>
                    <a:pt x="128371" y="91871"/>
                  </a:lnTo>
                  <a:lnTo>
                    <a:pt x="127393" y="82245"/>
                  </a:lnTo>
                  <a:lnTo>
                    <a:pt x="125958" y="75628"/>
                  </a:lnTo>
                  <a:lnTo>
                    <a:pt x="123139" y="70053"/>
                  </a:lnTo>
                  <a:lnTo>
                    <a:pt x="117983" y="62699"/>
                  </a:lnTo>
                  <a:lnTo>
                    <a:pt x="112623" y="55537"/>
                  </a:lnTo>
                  <a:lnTo>
                    <a:pt x="111556" y="54432"/>
                  </a:lnTo>
                  <a:lnTo>
                    <a:pt x="108470" y="51219"/>
                  </a:lnTo>
                  <a:lnTo>
                    <a:pt x="108458" y="113347"/>
                  </a:lnTo>
                  <a:lnTo>
                    <a:pt x="97028" y="134302"/>
                  </a:lnTo>
                  <a:lnTo>
                    <a:pt x="77025" y="146367"/>
                  </a:lnTo>
                  <a:lnTo>
                    <a:pt x="64643" y="147002"/>
                  </a:lnTo>
                  <a:lnTo>
                    <a:pt x="52578" y="147320"/>
                  </a:lnTo>
                  <a:lnTo>
                    <a:pt x="31940" y="136525"/>
                  </a:lnTo>
                  <a:lnTo>
                    <a:pt x="19875" y="116205"/>
                  </a:lnTo>
                  <a:lnTo>
                    <a:pt x="19875" y="88582"/>
                  </a:lnTo>
                  <a:lnTo>
                    <a:pt x="31940" y="67627"/>
                  </a:lnTo>
                  <a:lnTo>
                    <a:pt x="52260" y="54927"/>
                  </a:lnTo>
                  <a:lnTo>
                    <a:pt x="75666" y="54432"/>
                  </a:lnTo>
                  <a:lnTo>
                    <a:pt x="82346" y="55537"/>
                  </a:lnTo>
                  <a:lnTo>
                    <a:pt x="82524" y="55537"/>
                  </a:lnTo>
                  <a:lnTo>
                    <a:pt x="108254" y="87337"/>
                  </a:lnTo>
                  <a:lnTo>
                    <a:pt x="108458" y="113347"/>
                  </a:lnTo>
                  <a:lnTo>
                    <a:pt x="108458" y="51219"/>
                  </a:lnTo>
                  <a:lnTo>
                    <a:pt x="74587" y="38150"/>
                  </a:lnTo>
                  <a:lnTo>
                    <a:pt x="56756" y="38658"/>
                  </a:lnTo>
                  <a:lnTo>
                    <a:pt x="54660" y="38658"/>
                  </a:lnTo>
                  <a:lnTo>
                    <a:pt x="18084" y="56591"/>
                  </a:lnTo>
                  <a:lnTo>
                    <a:pt x="0" y="91871"/>
                  </a:lnTo>
                  <a:lnTo>
                    <a:pt x="0" y="113347"/>
                  </a:lnTo>
                  <a:lnTo>
                    <a:pt x="18072" y="148424"/>
                  </a:lnTo>
                  <a:lnTo>
                    <a:pt x="53251" y="164465"/>
                  </a:lnTo>
                  <a:lnTo>
                    <a:pt x="64325" y="164465"/>
                  </a:lnTo>
                  <a:lnTo>
                    <a:pt x="101955" y="152615"/>
                  </a:lnTo>
                  <a:lnTo>
                    <a:pt x="126530" y="118910"/>
                  </a:lnTo>
                  <a:lnTo>
                    <a:pt x="128143" y="109537"/>
                  </a:lnTo>
                  <a:lnTo>
                    <a:pt x="147510" y="107950"/>
                  </a:lnTo>
                  <a:lnTo>
                    <a:pt x="163703" y="107632"/>
                  </a:lnTo>
                  <a:lnTo>
                    <a:pt x="163703" y="261620"/>
                  </a:lnTo>
                  <a:lnTo>
                    <a:pt x="166243" y="261620"/>
                  </a:lnTo>
                  <a:lnTo>
                    <a:pt x="172593" y="260985"/>
                  </a:lnTo>
                  <a:lnTo>
                    <a:pt x="179260" y="260667"/>
                  </a:lnTo>
                  <a:lnTo>
                    <a:pt x="180213" y="260667"/>
                  </a:lnTo>
                  <a:lnTo>
                    <a:pt x="181800" y="260350"/>
                  </a:lnTo>
                  <a:lnTo>
                    <a:pt x="182753" y="258445"/>
                  </a:lnTo>
                  <a:lnTo>
                    <a:pt x="182753" y="107632"/>
                  </a:lnTo>
                  <a:lnTo>
                    <a:pt x="182753" y="93345"/>
                  </a:lnTo>
                  <a:lnTo>
                    <a:pt x="182753" y="20320"/>
                  </a:lnTo>
                  <a:lnTo>
                    <a:pt x="183362" y="11430"/>
                  </a:lnTo>
                  <a:lnTo>
                    <a:pt x="183388" y="9207"/>
                  </a:lnTo>
                  <a:close/>
                </a:path>
                <a:path w="1209040" h="295275">
                  <a:moveTo>
                    <a:pt x="231648" y="952"/>
                  </a:moveTo>
                  <a:lnTo>
                    <a:pt x="230060" y="317"/>
                  </a:lnTo>
                  <a:lnTo>
                    <a:pt x="211328" y="0"/>
                  </a:lnTo>
                  <a:lnTo>
                    <a:pt x="210058" y="0"/>
                  </a:lnTo>
                  <a:lnTo>
                    <a:pt x="208470" y="1587"/>
                  </a:lnTo>
                  <a:lnTo>
                    <a:pt x="209105" y="3175"/>
                  </a:lnTo>
                  <a:lnTo>
                    <a:pt x="210693" y="6350"/>
                  </a:lnTo>
                  <a:lnTo>
                    <a:pt x="211645" y="26670"/>
                  </a:lnTo>
                  <a:lnTo>
                    <a:pt x="211645" y="269875"/>
                  </a:lnTo>
                  <a:lnTo>
                    <a:pt x="214185" y="269875"/>
                  </a:lnTo>
                  <a:lnTo>
                    <a:pt x="220535" y="269240"/>
                  </a:lnTo>
                  <a:lnTo>
                    <a:pt x="227203" y="268922"/>
                  </a:lnTo>
                  <a:lnTo>
                    <a:pt x="228155" y="268922"/>
                  </a:lnTo>
                  <a:lnTo>
                    <a:pt x="229743" y="268605"/>
                  </a:lnTo>
                  <a:lnTo>
                    <a:pt x="230695" y="266700"/>
                  </a:lnTo>
                  <a:lnTo>
                    <a:pt x="230708" y="26670"/>
                  </a:lnTo>
                  <a:lnTo>
                    <a:pt x="231013" y="12382"/>
                  </a:lnTo>
                  <a:lnTo>
                    <a:pt x="231622" y="3175"/>
                  </a:lnTo>
                  <a:lnTo>
                    <a:pt x="231648" y="952"/>
                  </a:lnTo>
                  <a:close/>
                </a:path>
                <a:path w="1209040" h="295275">
                  <a:moveTo>
                    <a:pt x="441985" y="175260"/>
                  </a:moveTo>
                  <a:lnTo>
                    <a:pt x="440613" y="170688"/>
                  </a:lnTo>
                  <a:lnTo>
                    <a:pt x="439445" y="169227"/>
                  </a:lnTo>
                  <a:lnTo>
                    <a:pt x="436270" y="165100"/>
                  </a:lnTo>
                  <a:lnTo>
                    <a:pt x="403936" y="132715"/>
                  </a:lnTo>
                  <a:lnTo>
                    <a:pt x="368642" y="100012"/>
                  </a:lnTo>
                  <a:lnTo>
                    <a:pt x="372770" y="91440"/>
                  </a:lnTo>
                  <a:lnTo>
                    <a:pt x="379120" y="76200"/>
                  </a:lnTo>
                  <a:lnTo>
                    <a:pt x="381660" y="69850"/>
                  </a:lnTo>
                  <a:lnTo>
                    <a:pt x="383565" y="64452"/>
                  </a:lnTo>
                  <a:lnTo>
                    <a:pt x="388645" y="49530"/>
                  </a:lnTo>
                  <a:lnTo>
                    <a:pt x="393725" y="34925"/>
                  </a:lnTo>
                  <a:lnTo>
                    <a:pt x="394995" y="30480"/>
                  </a:lnTo>
                  <a:lnTo>
                    <a:pt x="395312" y="27305"/>
                  </a:lnTo>
                  <a:lnTo>
                    <a:pt x="393725" y="26987"/>
                  </a:lnTo>
                  <a:lnTo>
                    <a:pt x="371817" y="21590"/>
                  </a:lnTo>
                  <a:lnTo>
                    <a:pt x="370865" y="20955"/>
                  </a:lnTo>
                  <a:lnTo>
                    <a:pt x="368960" y="22542"/>
                  </a:lnTo>
                  <a:lnTo>
                    <a:pt x="368960" y="30480"/>
                  </a:lnTo>
                  <a:lnTo>
                    <a:pt x="364515" y="53340"/>
                  </a:lnTo>
                  <a:lnTo>
                    <a:pt x="350837" y="92544"/>
                  </a:lnTo>
                  <a:lnTo>
                    <a:pt x="331774" y="127774"/>
                  </a:lnTo>
                  <a:lnTo>
                    <a:pt x="305295" y="161023"/>
                  </a:lnTo>
                  <a:lnTo>
                    <a:pt x="276250" y="185737"/>
                  </a:lnTo>
                  <a:lnTo>
                    <a:pt x="275932" y="186055"/>
                  </a:lnTo>
                  <a:lnTo>
                    <a:pt x="273710" y="187642"/>
                  </a:lnTo>
                  <a:lnTo>
                    <a:pt x="274980" y="188912"/>
                  </a:lnTo>
                  <a:lnTo>
                    <a:pt x="283552" y="196215"/>
                  </a:lnTo>
                  <a:lnTo>
                    <a:pt x="286727" y="198755"/>
                  </a:lnTo>
                  <a:lnTo>
                    <a:pt x="291807" y="197167"/>
                  </a:lnTo>
                  <a:lnTo>
                    <a:pt x="324116" y="168033"/>
                  </a:lnTo>
                  <a:lnTo>
                    <a:pt x="349872" y="133870"/>
                  </a:lnTo>
                  <a:lnTo>
                    <a:pt x="361657" y="113665"/>
                  </a:lnTo>
                  <a:lnTo>
                    <a:pt x="367715" y="119189"/>
                  </a:lnTo>
                  <a:lnTo>
                    <a:pt x="395770" y="149263"/>
                  </a:lnTo>
                  <a:lnTo>
                    <a:pt x="419468" y="180555"/>
                  </a:lnTo>
                  <a:lnTo>
                    <a:pt x="423887" y="189230"/>
                  </a:lnTo>
                  <a:lnTo>
                    <a:pt x="426110" y="187960"/>
                  </a:lnTo>
                  <a:lnTo>
                    <a:pt x="434682" y="182245"/>
                  </a:lnTo>
                  <a:lnTo>
                    <a:pt x="440080" y="177482"/>
                  </a:lnTo>
                  <a:lnTo>
                    <a:pt x="441985" y="175260"/>
                  </a:lnTo>
                  <a:close/>
                </a:path>
                <a:path w="1209040" h="295275">
                  <a:moveTo>
                    <a:pt x="507707" y="635"/>
                  </a:moveTo>
                  <a:lnTo>
                    <a:pt x="505485" y="635"/>
                  </a:lnTo>
                  <a:lnTo>
                    <a:pt x="487387" y="0"/>
                  </a:lnTo>
                  <a:lnTo>
                    <a:pt x="484212" y="0"/>
                  </a:lnTo>
                  <a:lnTo>
                    <a:pt x="482625" y="1587"/>
                  </a:lnTo>
                  <a:lnTo>
                    <a:pt x="483260" y="3175"/>
                  </a:lnTo>
                  <a:lnTo>
                    <a:pt x="484847" y="6350"/>
                  </a:lnTo>
                  <a:lnTo>
                    <a:pt x="486435" y="26987"/>
                  </a:lnTo>
                  <a:lnTo>
                    <a:pt x="486435" y="85090"/>
                  </a:lnTo>
                  <a:lnTo>
                    <a:pt x="475957" y="85725"/>
                  </a:lnTo>
                  <a:lnTo>
                    <a:pt x="449605" y="86677"/>
                  </a:lnTo>
                  <a:lnTo>
                    <a:pt x="427062" y="86360"/>
                  </a:lnTo>
                  <a:lnTo>
                    <a:pt x="421982" y="85725"/>
                  </a:lnTo>
                  <a:lnTo>
                    <a:pt x="420395" y="85407"/>
                  </a:lnTo>
                  <a:lnTo>
                    <a:pt x="420293" y="85725"/>
                  </a:lnTo>
                  <a:lnTo>
                    <a:pt x="419760" y="87312"/>
                  </a:lnTo>
                  <a:lnTo>
                    <a:pt x="419760" y="87947"/>
                  </a:lnTo>
                  <a:lnTo>
                    <a:pt x="422300" y="102870"/>
                  </a:lnTo>
                  <a:lnTo>
                    <a:pt x="422402" y="103187"/>
                  </a:lnTo>
                  <a:lnTo>
                    <a:pt x="422935" y="104775"/>
                  </a:lnTo>
                  <a:lnTo>
                    <a:pt x="425157" y="106680"/>
                  </a:lnTo>
                  <a:lnTo>
                    <a:pt x="428650" y="106045"/>
                  </a:lnTo>
                  <a:lnTo>
                    <a:pt x="436270" y="105092"/>
                  </a:lnTo>
                  <a:lnTo>
                    <a:pt x="453732" y="103187"/>
                  </a:lnTo>
                  <a:lnTo>
                    <a:pt x="461352" y="102552"/>
                  </a:lnTo>
                  <a:lnTo>
                    <a:pt x="466432" y="101917"/>
                  </a:lnTo>
                  <a:lnTo>
                    <a:pt x="480402" y="101600"/>
                  </a:lnTo>
                  <a:lnTo>
                    <a:pt x="486435" y="101282"/>
                  </a:lnTo>
                  <a:lnTo>
                    <a:pt x="486435" y="269875"/>
                  </a:lnTo>
                  <a:lnTo>
                    <a:pt x="487705" y="269875"/>
                  </a:lnTo>
                  <a:lnTo>
                    <a:pt x="503897" y="268922"/>
                  </a:lnTo>
                  <a:lnTo>
                    <a:pt x="505485" y="268605"/>
                  </a:lnTo>
                  <a:lnTo>
                    <a:pt x="506437" y="266700"/>
                  </a:lnTo>
                  <a:lnTo>
                    <a:pt x="506437" y="101282"/>
                  </a:lnTo>
                  <a:lnTo>
                    <a:pt x="506437" y="86677"/>
                  </a:lnTo>
                  <a:lnTo>
                    <a:pt x="506526" y="27305"/>
                  </a:lnTo>
                  <a:lnTo>
                    <a:pt x="506628" y="21590"/>
                  </a:lnTo>
                  <a:lnTo>
                    <a:pt x="506755" y="14922"/>
                  </a:lnTo>
                  <a:lnTo>
                    <a:pt x="507707" y="3175"/>
                  </a:lnTo>
                  <a:lnTo>
                    <a:pt x="507707" y="635"/>
                  </a:lnTo>
                  <a:close/>
                </a:path>
                <a:path w="1209040" h="295275">
                  <a:moveTo>
                    <a:pt x="800735" y="76669"/>
                  </a:moveTo>
                  <a:lnTo>
                    <a:pt x="783082" y="43307"/>
                  </a:lnTo>
                  <a:lnTo>
                    <a:pt x="781710" y="41770"/>
                  </a:lnTo>
                  <a:lnTo>
                    <a:pt x="779399" y="40233"/>
                  </a:lnTo>
                  <a:lnTo>
                    <a:pt x="779399" y="74688"/>
                  </a:lnTo>
                  <a:lnTo>
                    <a:pt x="779399" y="100761"/>
                  </a:lnTo>
                  <a:lnTo>
                    <a:pt x="752436" y="133426"/>
                  </a:lnTo>
                  <a:lnTo>
                    <a:pt x="721791" y="135750"/>
                  </a:lnTo>
                  <a:lnTo>
                    <a:pt x="714375" y="134658"/>
                  </a:lnTo>
                  <a:lnTo>
                    <a:pt x="686790" y="103517"/>
                  </a:lnTo>
                  <a:lnTo>
                    <a:pt x="686714" y="98767"/>
                  </a:lnTo>
                  <a:lnTo>
                    <a:pt x="686574" y="90805"/>
                  </a:lnTo>
                  <a:lnTo>
                    <a:pt x="707936" y="49974"/>
                  </a:lnTo>
                  <a:lnTo>
                    <a:pt x="721880" y="44335"/>
                  </a:lnTo>
                  <a:lnTo>
                    <a:pt x="722668" y="44335"/>
                  </a:lnTo>
                  <a:lnTo>
                    <a:pt x="733247" y="43497"/>
                  </a:lnTo>
                  <a:lnTo>
                    <a:pt x="774039" y="60756"/>
                  </a:lnTo>
                  <a:lnTo>
                    <a:pt x="779399" y="74688"/>
                  </a:lnTo>
                  <a:lnTo>
                    <a:pt x="779399" y="40233"/>
                  </a:lnTo>
                  <a:lnTo>
                    <a:pt x="776173" y="38087"/>
                  </a:lnTo>
                  <a:lnTo>
                    <a:pt x="767219" y="33655"/>
                  </a:lnTo>
                  <a:lnTo>
                    <a:pt x="758126" y="29438"/>
                  </a:lnTo>
                  <a:lnTo>
                    <a:pt x="751471" y="27305"/>
                  </a:lnTo>
                  <a:lnTo>
                    <a:pt x="751141" y="27305"/>
                  </a:lnTo>
                  <a:lnTo>
                    <a:pt x="744448" y="26733"/>
                  </a:lnTo>
                  <a:lnTo>
                    <a:pt x="699744" y="36029"/>
                  </a:lnTo>
                  <a:lnTo>
                    <a:pt x="669823" y="67335"/>
                  </a:lnTo>
                  <a:lnTo>
                    <a:pt x="666076" y="80302"/>
                  </a:lnTo>
                  <a:lnTo>
                    <a:pt x="666076" y="101663"/>
                  </a:lnTo>
                  <a:lnTo>
                    <a:pt x="685126" y="136359"/>
                  </a:lnTo>
                  <a:lnTo>
                    <a:pt x="721931" y="152082"/>
                  </a:lnTo>
                  <a:lnTo>
                    <a:pt x="733247" y="152082"/>
                  </a:lnTo>
                  <a:lnTo>
                    <a:pt x="775855" y="137947"/>
                  </a:lnTo>
                  <a:lnTo>
                    <a:pt x="778852" y="135750"/>
                  </a:lnTo>
                  <a:lnTo>
                    <a:pt x="781405" y="133883"/>
                  </a:lnTo>
                  <a:lnTo>
                    <a:pt x="800722" y="98767"/>
                  </a:lnTo>
                  <a:lnTo>
                    <a:pt x="800735" y="76669"/>
                  </a:lnTo>
                  <a:close/>
                </a:path>
                <a:path w="1209040" h="295275">
                  <a:moveTo>
                    <a:pt x="880249" y="317"/>
                  </a:moveTo>
                  <a:lnTo>
                    <a:pt x="878662" y="317"/>
                  </a:lnTo>
                  <a:lnTo>
                    <a:pt x="874534" y="0"/>
                  </a:lnTo>
                  <a:lnTo>
                    <a:pt x="856754" y="0"/>
                  </a:lnTo>
                  <a:lnTo>
                    <a:pt x="855167" y="1587"/>
                  </a:lnTo>
                  <a:lnTo>
                    <a:pt x="855802" y="3175"/>
                  </a:lnTo>
                  <a:lnTo>
                    <a:pt x="857389" y="6350"/>
                  </a:lnTo>
                  <a:lnTo>
                    <a:pt x="858977" y="26670"/>
                  </a:lnTo>
                  <a:lnTo>
                    <a:pt x="858977" y="207962"/>
                  </a:lnTo>
                  <a:lnTo>
                    <a:pt x="860247" y="207962"/>
                  </a:lnTo>
                  <a:lnTo>
                    <a:pt x="876439" y="207010"/>
                  </a:lnTo>
                  <a:lnTo>
                    <a:pt x="878027" y="206692"/>
                  </a:lnTo>
                  <a:lnTo>
                    <a:pt x="878979" y="204787"/>
                  </a:lnTo>
                  <a:lnTo>
                    <a:pt x="879081" y="26670"/>
                  </a:lnTo>
                  <a:lnTo>
                    <a:pt x="879297" y="14605"/>
                  </a:lnTo>
                  <a:lnTo>
                    <a:pt x="880224" y="3175"/>
                  </a:lnTo>
                  <a:lnTo>
                    <a:pt x="880249" y="317"/>
                  </a:lnTo>
                  <a:close/>
                </a:path>
                <a:path w="1209040" h="295275">
                  <a:moveTo>
                    <a:pt x="897712" y="277177"/>
                  </a:moveTo>
                  <a:lnTo>
                    <a:pt x="895921" y="266700"/>
                  </a:lnTo>
                  <a:lnTo>
                    <a:pt x="895845" y="266255"/>
                  </a:lnTo>
                  <a:lnTo>
                    <a:pt x="895769" y="265798"/>
                  </a:lnTo>
                  <a:lnTo>
                    <a:pt x="895172" y="262255"/>
                  </a:lnTo>
                  <a:lnTo>
                    <a:pt x="894854" y="260667"/>
                  </a:lnTo>
                  <a:lnTo>
                    <a:pt x="892949" y="258762"/>
                  </a:lnTo>
                  <a:lnTo>
                    <a:pt x="889774" y="259397"/>
                  </a:lnTo>
                  <a:lnTo>
                    <a:pt x="882154" y="261302"/>
                  </a:lnTo>
                  <a:lnTo>
                    <a:pt x="859396" y="264071"/>
                  </a:lnTo>
                  <a:lnTo>
                    <a:pt x="853694" y="264655"/>
                  </a:lnTo>
                  <a:lnTo>
                    <a:pt x="848169" y="265036"/>
                  </a:lnTo>
                  <a:lnTo>
                    <a:pt x="827366" y="266039"/>
                  </a:lnTo>
                  <a:lnTo>
                    <a:pt x="808469" y="266700"/>
                  </a:lnTo>
                  <a:lnTo>
                    <a:pt x="773569" y="266700"/>
                  </a:lnTo>
                  <a:lnTo>
                    <a:pt x="761136" y="266255"/>
                  </a:lnTo>
                  <a:lnTo>
                    <a:pt x="762787" y="266255"/>
                  </a:lnTo>
                  <a:lnTo>
                    <a:pt x="759612" y="266039"/>
                  </a:lnTo>
                  <a:lnTo>
                    <a:pt x="759904" y="266039"/>
                  </a:lnTo>
                  <a:lnTo>
                    <a:pt x="755789" y="260032"/>
                  </a:lnTo>
                  <a:lnTo>
                    <a:pt x="755840" y="214630"/>
                  </a:lnTo>
                  <a:lnTo>
                    <a:pt x="756132" y="204787"/>
                  </a:lnTo>
                  <a:lnTo>
                    <a:pt x="756742" y="197802"/>
                  </a:lnTo>
                  <a:lnTo>
                    <a:pt x="756742" y="194627"/>
                  </a:lnTo>
                  <a:lnTo>
                    <a:pt x="754837" y="194627"/>
                  </a:lnTo>
                  <a:lnTo>
                    <a:pt x="746264" y="193992"/>
                  </a:lnTo>
                  <a:lnTo>
                    <a:pt x="737057" y="193675"/>
                  </a:lnTo>
                  <a:lnTo>
                    <a:pt x="731977" y="193675"/>
                  </a:lnTo>
                  <a:lnTo>
                    <a:pt x="732066" y="193992"/>
                  </a:lnTo>
                  <a:lnTo>
                    <a:pt x="733882" y="200025"/>
                  </a:lnTo>
                  <a:lnTo>
                    <a:pt x="735787" y="214630"/>
                  </a:lnTo>
                  <a:lnTo>
                    <a:pt x="735787" y="267652"/>
                  </a:lnTo>
                  <a:lnTo>
                    <a:pt x="746175" y="282448"/>
                  </a:lnTo>
                  <a:lnTo>
                    <a:pt x="793089" y="282448"/>
                  </a:lnTo>
                  <a:lnTo>
                    <a:pt x="865619" y="280670"/>
                  </a:lnTo>
                  <a:lnTo>
                    <a:pt x="896124" y="280670"/>
                  </a:lnTo>
                  <a:lnTo>
                    <a:pt x="897712" y="278765"/>
                  </a:lnTo>
                  <a:lnTo>
                    <a:pt x="897712" y="277177"/>
                  </a:lnTo>
                  <a:close/>
                </a:path>
                <a:path w="1209040" h="295275">
                  <a:moveTo>
                    <a:pt x="1145057" y="227850"/>
                  </a:moveTo>
                  <a:lnTo>
                    <a:pt x="1128750" y="201295"/>
                  </a:lnTo>
                  <a:lnTo>
                    <a:pt x="1125994" y="198831"/>
                  </a:lnTo>
                  <a:lnTo>
                    <a:pt x="1125512" y="198589"/>
                  </a:lnTo>
                  <a:lnTo>
                    <a:pt x="1125512" y="225742"/>
                  </a:lnTo>
                  <a:lnTo>
                    <a:pt x="1125448" y="241617"/>
                  </a:lnTo>
                  <a:lnTo>
                    <a:pt x="1125321" y="248056"/>
                  </a:lnTo>
                  <a:lnTo>
                    <a:pt x="1125296" y="250024"/>
                  </a:lnTo>
                  <a:lnTo>
                    <a:pt x="1123734" y="257136"/>
                  </a:lnTo>
                  <a:lnTo>
                    <a:pt x="1088186" y="278244"/>
                  </a:lnTo>
                  <a:lnTo>
                    <a:pt x="1075664" y="278765"/>
                  </a:lnTo>
                  <a:lnTo>
                    <a:pt x="1063320" y="278612"/>
                  </a:lnTo>
                  <a:lnTo>
                    <a:pt x="1027328" y="258343"/>
                  </a:lnTo>
                  <a:lnTo>
                    <a:pt x="1025652" y="248056"/>
                  </a:lnTo>
                  <a:lnTo>
                    <a:pt x="1025512" y="241617"/>
                  </a:lnTo>
                  <a:lnTo>
                    <a:pt x="1025575" y="238125"/>
                  </a:lnTo>
                  <a:lnTo>
                    <a:pt x="1025702" y="232244"/>
                  </a:lnTo>
                  <a:lnTo>
                    <a:pt x="1025728" y="230670"/>
                  </a:lnTo>
                  <a:lnTo>
                    <a:pt x="1055547" y="203771"/>
                  </a:lnTo>
                  <a:lnTo>
                    <a:pt x="1089634" y="201295"/>
                  </a:lnTo>
                  <a:lnTo>
                    <a:pt x="1112177" y="209550"/>
                  </a:lnTo>
                  <a:lnTo>
                    <a:pt x="1125512" y="225742"/>
                  </a:lnTo>
                  <a:lnTo>
                    <a:pt x="1125512" y="198589"/>
                  </a:lnTo>
                  <a:lnTo>
                    <a:pt x="1120368" y="195948"/>
                  </a:lnTo>
                  <a:lnTo>
                    <a:pt x="1111224" y="192557"/>
                  </a:lnTo>
                  <a:lnTo>
                    <a:pt x="1101928" y="189357"/>
                  </a:lnTo>
                  <a:lnTo>
                    <a:pt x="1094676" y="187617"/>
                  </a:lnTo>
                  <a:lnTo>
                    <a:pt x="1093393" y="187617"/>
                  </a:lnTo>
                  <a:lnTo>
                    <a:pt x="1087742" y="187223"/>
                  </a:lnTo>
                  <a:lnTo>
                    <a:pt x="1080020" y="187223"/>
                  </a:lnTo>
                  <a:lnTo>
                    <a:pt x="1065034" y="187617"/>
                  </a:lnTo>
                  <a:lnTo>
                    <a:pt x="1025677" y="202247"/>
                  </a:lnTo>
                  <a:lnTo>
                    <a:pt x="1005649" y="232244"/>
                  </a:lnTo>
                  <a:lnTo>
                    <a:pt x="1005751" y="251917"/>
                  </a:lnTo>
                  <a:lnTo>
                    <a:pt x="1029385" y="284556"/>
                  </a:lnTo>
                  <a:lnTo>
                    <a:pt x="1054468" y="294373"/>
                  </a:lnTo>
                  <a:lnTo>
                    <a:pt x="1054036" y="294373"/>
                  </a:lnTo>
                  <a:lnTo>
                    <a:pt x="1062329" y="295160"/>
                  </a:lnTo>
                  <a:lnTo>
                    <a:pt x="1086396" y="295160"/>
                  </a:lnTo>
                  <a:lnTo>
                    <a:pt x="1125931" y="280250"/>
                  </a:lnTo>
                  <a:lnTo>
                    <a:pt x="1145057" y="248056"/>
                  </a:lnTo>
                  <a:lnTo>
                    <a:pt x="1145057" y="227850"/>
                  </a:lnTo>
                  <a:close/>
                </a:path>
                <a:path w="1209040" h="295275">
                  <a:moveTo>
                    <a:pt x="1166152" y="88900"/>
                  </a:moveTo>
                  <a:lnTo>
                    <a:pt x="1113701" y="63817"/>
                  </a:lnTo>
                  <a:lnTo>
                    <a:pt x="1077887" y="51752"/>
                  </a:lnTo>
                  <a:lnTo>
                    <a:pt x="1082370" y="44564"/>
                  </a:lnTo>
                  <a:lnTo>
                    <a:pt x="1085151" y="39446"/>
                  </a:lnTo>
                  <a:lnTo>
                    <a:pt x="1087399" y="33985"/>
                  </a:lnTo>
                  <a:lnTo>
                    <a:pt x="1090155" y="26035"/>
                  </a:lnTo>
                  <a:lnTo>
                    <a:pt x="1090269" y="25717"/>
                  </a:lnTo>
                  <a:lnTo>
                    <a:pt x="1113447" y="25717"/>
                  </a:lnTo>
                  <a:lnTo>
                    <a:pt x="1152499" y="26035"/>
                  </a:lnTo>
                  <a:lnTo>
                    <a:pt x="1156309" y="26035"/>
                  </a:lnTo>
                  <a:lnTo>
                    <a:pt x="1156309" y="25717"/>
                  </a:lnTo>
                  <a:lnTo>
                    <a:pt x="1156309" y="22542"/>
                  </a:lnTo>
                  <a:lnTo>
                    <a:pt x="1155674" y="14287"/>
                  </a:lnTo>
                  <a:lnTo>
                    <a:pt x="1155115" y="11049"/>
                  </a:lnTo>
                  <a:lnTo>
                    <a:pt x="1155014" y="10477"/>
                  </a:lnTo>
                  <a:lnTo>
                    <a:pt x="1154950" y="10083"/>
                  </a:lnTo>
                  <a:lnTo>
                    <a:pt x="1154887" y="9740"/>
                  </a:lnTo>
                  <a:lnTo>
                    <a:pt x="1154798" y="9245"/>
                  </a:lnTo>
                  <a:lnTo>
                    <a:pt x="1154391" y="6883"/>
                  </a:lnTo>
                  <a:lnTo>
                    <a:pt x="1154087" y="5397"/>
                  </a:lnTo>
                  <a:lnTo>
                    <a:pt x="1151547" y="4445"/>
                  </a:lnTo>
                  <a:lnTo>
                    <a:pt x="1150594" y="4762"/>
                  </a:lnTo>
                  <a:lnTo>
                    <a:pt x="1142784" y="6070"/>
                  </a:lnTo>
                  <a:lnTo>
                    <a:pt x="1101166" y="9740"/>
                  </a:lnTo>
                  <a:lnTo>
                    <a:pt x="1061834" y="11049"/>
                  </a:lnTo>
                  <a:lnTo>
                    <a:pt x="1012698" y="11049"/>
                  </a:lnTo>
                  <a:lnTo>
                    <a:pt x="994384" y="10477"/>
                  </a:lnTo>
                  <a:lnTo>
                    <a:pt x="985215" y="9740"/>
                  </a:lnTo>
                  <a:lnTo>
                    <a:pt x="985951" y="9740"/>
                  </a:lnTo>
                  <a:lnTo>
                    <a:pt x="984859" y="9525"/>
                  </a:lnTo>
                  <a:lnTo>
                    <a:pt x="983589" y="11430"/>
                  </a:lnTo>
                  <a:lnTo>
                    <a:pt x="983907" y="12065"/>
                  </a:lnTo>
                  <a:lnTo>
                    <a:pt x="985177" y="17462"/>
                  </a:lnTo>
                  <a:lnTo>
                    <a:pt x="986447" y="22542"/>
                  </a:lnTo>
                  <a:lnTo>
                    <a:pt x="987602" y="25717"/>
                  </a:lnTo>
                  <a:lnTo>
                    <a:pt x="987717" y="26352"/>
                  </a:lnTo>
                  <a:lnTo>
                    <a:pt x="988669" y="28257"/>
                  </a:lnTo>
                  <a:lnTo>
                    <a:pt x="990574" y="30797"/>
                  </a:lnTo>
                  <a:lnTo>
                    <a:pt x="994067" y="30162"/>
                  </a:lnTo>
                  <a:lnTo>
                    <a:pt x="999464" y="29527"/>
                  </a:lnTo>
                  <a:lnTo>
                    <a:pt x="1018197" y="28575"/>
                  </a:lnTo>
                  <a:lnTo>
                    <a:pt x="1042327" y="26987"/>
                  </a:lnTo>
                  <a:lnTo>
                    <a:pt x="1066457" y="26035"/>
                  </a:lnTo>
                  <a:lnTo>
                    <a:pt x="1041044" y="66459"/>
                  </a:lnTo>
                  <a:lnTo>
                    <a:pt x="1004252" y="91338"/>
                  </a:lnTo>
                  <a:lnTo>
                    <a:pt x="974382" y="102552"/>
                  </a:lnTo>
                  <a:lnTo>
                    <a:pt x="974064" y="102552"/>
                  </a:lnTo>
                  <a:lnTo>
                    <a:pt x="973112" y="102870"/>
                  </a:lnTo>
                  <a:lnTo>
                    <a:pt x="971524" y="103822"/>
                  </a:lnTo>
                  <a:lnTo>
                    <a:pt x="972477" y="105410"/>
                  </a:lnTo>
                  <a:lnTo>
                    <a:pt x="979144" y="114300"/>
                  </a:lnTo>
                  <a:lnTo>
                    <a:pt x="981684" y="117792"/>
                  </a:lnTo>
                  <a:lnTo>
                    <a:pt x="987399" y="116840"/>
                  </a:lnTo>
                  <a:lnTo>
                    <a:pt x="989304" y="116205"/>
                  </a:lnTo>
                  <a:lnTo>
                    <a:pt x="989939" y="115887"/>
                  </a:lnTo>
                  <a:lnTo>
                    <a:pt x="1004570" y="110172"/>
                  </a:lnTo>
                  <a:lnTo>
                    <a:pt x="1046848" y="85725"/>
                  </a:lnTo>
                  <a:lnTo>
                    <a:pt x="1068997" y="63817"/>
                  </a:lnTo>
                  <a:lnTo>
                    <a:pt x="1079157" y="66992"/>
                  </a:lnTo>
                  <a:lnTo>
                    <a:pt x="1122172" y="87591"/>
                  </a:lnTo>
                  <a:lnTo>
                    <a:pt x="1156309" y="109537"/>
                  </a:lnTo>
                  <a:lnTo>
                    <a:pt x="1157262" y="106997"/>
                  </a:lnTo>
                  <a:lnTo>
                    <a:pt x="1159802" y="102870"/>
                  </a:lnTo>
                  <a:lnTo>
                    <a:pt x="1163929" y="94932"/>
                  </a:lnTo>
                  <a:lnTo>
                    <a:pt x="1165542" y="91338"/>
                  </a:lnTo>
                  <a:lnTo>
                    <a:pt x="1166152" y="88900"/>
                  </a:lnTo>
                  <a:close/>
                </a:path>
                <a:path w="1209040" h="295275">
                  <a:moveTo>
                    <a:pt x="1209014" y="155257"/>
                  </a:moveTo>
                  <a:lnTo>
                    <a:pt x="1208951" y="154381"/>
                  </a:lnTo>
                  <a:lnTo>
                    <a:pt x="1208697" y="150812"/>
                  </a:lnTo>
                  <a:lnTo>
                    <a:pt x="1207592" y="142722"/>
                  </a:lnTo>
                  <a:lnTo>
                    <a:pt x="1207503" y="142074"/>
                  </a:lnTo>
                  <a:lnTo>
                    <a:pt x="1207389" y="141185"/>
                  </a:lnTo>
                  <a:lnTo>
                    <a:pt x="1207312" y="140627"/>
                  </a:lnTo>
                  <a:lnTo>
                    <a:pt x="1207223" y="139992"/>
                  </a:lnTo>
                  <a:lnTo>
                    <a:pt x="1207135" y="139382"/>
                  </a:lnTo>
                  <a:lnTo>
                    <a:pt x="1207020" y="138493"/>
                  </a:lnTo>
                  <a:lnTo>
                    <a:pt x="1206893" y="137591"/>
                  </a:lnTo>
                  <a:lnTo>
                    <a:pt x="1206792" y="136842"/>
                  </a:lnTo>
                  <a:lnTo>
                    <a:pt x="1206474" y="135255"/>
                  </a:lnTo>
                  <a:lnTo>
                    <a:pt x="1204569" y="133350"/>
                  </a:lnTo>
                  <a:lnTo>
                    <a:pt x="1193139" y="135572"/>
                  </a:lnTo>
                  <a:lnTo>
                    <a:pt x="1169035" y="137591"/>
                  </a:lnTo>
                  <a:lnTo>
                    <a:pt x="1162418" y="138074"/>
                  </a:lnTo>
                  <a:lnTo>
                    <a:pt x="1123645" y="139992"/>
                  </a:lnTo>
                  <a:lnTo>
                    <a:pt x="1092009" y="141185"/>
                  </a:lnTo>
                  <a:lnTo>
                    <a:pt x="1050937" y="142240"/>
                  </a:lnTo>
                  <a:lnTo>
                    <a:pt x="1052664" y="142240"/>
                  </a:lnTo>
                  <a:lnTo>
                    <a:pt x="1036929" y="142494"/>
                  </a:lnTo>
                  <a:lnTo>
                    <a:pt x="1022400" y="142494"/>
                  </a:lnTo>
                  <a:lnTo>
                    <a:pt x="1002423" y="142722"/>
                  </a:lnTo>
                  <a:lnTo>
                    <a:pt x="992352" y="142722"/>
                  </a:lnTo>
                  <a:lnTo>
                    <a:pt x="982052" y="142494"/>
                  </a:lnTo>
                  <a:lnTo>
                    <a:pt x="982687" y="142494"/>
                  </a:lnTo>
                  <a:lnTo>
                    <a:pt x="958088" y="141566"/>
                  </a:lnTo>
                  <a:lnTo>
                    <a:pt x="951369" y="141185"/>
                  </a:lnTo>
                  <a:lnTo>
                    <a:pt x="945489" y="140627"/>
                  </a:lnTo>
                  <a:lnTo>
                    <a:pt x="937628" y="139623"/>
                  </a:lnTo>
                  <a:lnTo>
                    <a:pt x="937831" y="139623"/>
                  </a:lnTo>
                  <a:lnTo>
                    <a:pt x="936599" y="139382"/>
                  </a:lnTo>
                  <a:lnTo>
                    <a:pt x="935355" y="141566"/>
                  </a:lnTo>
                  <a:lnTo>
                    <a:pt x="935431" y="141795"/>
                  </a:lnTo>
                  <a:lnTo>
                    <a:pt x="935647" y="142240"/>
                  </a:lnTo>
                  <a:lnTo>
                    <a:pt x="935761" y="142722"/>
                  </a:lnTo>
                  <a:lnTo>
                    <a:pt x="936917" y="147637"/>
                  </a:lnTo>
                  <a:lnTo>
                    <a:pt x="938809" y="154571"/>
                  </a:lnTo>
                  <a:lnTo>
                    <a:pt x="938898" y="154825"/>
                  </a:lnTo>
                  <a:lnTo>
                    <a:pt x="940054" y="158000"/>
                  </a:lnTo>
                  <a:lnTo>
                    <a:pt x="940727" y="160020"/>
                  </a:lnTo>
                  <a:lnTo>
                    <a:pt x="943267" y="161925"/>
                  </a:lnTo>
                  <a:lnTo>
                    <a:pt x="946759" y="161607"/>
                  </a:lnTo>
                  <a:lnTo>
                    <a:pt x="955243" y="160667"/>
                  </a:lnTo>
                  <a:lnTo>
                    <a:pt x="962660" y="160020"/>
                  </a:lnTo>
                  <a:lnTo>
                    <a:pt x="962863" y="160020"/>
                  </a:lnTo>
                  <a:lnTo>
                    <a:pt x="971359" y="159512"/>
                  </a:lnTo>
                  <a:lnTo>
                    <a:pt x="1012964" y="157518"/>
                  </a:lnTo>
                  <a:lnTo>
                    <a:pt x="1128433" y="154571"/>
                  </a:lnTo>
                  <a:lnTo>
                    <a:pt x="1143215" y="154571"/>
                  </a:lnTo>
                  <a:lnTo>
                    <a:pt x="1154976" y="154381"/>
                  </a:lnTo>
                  <a:lnTo>
                    <a:pt x="1191971" y="154381"/>
                  </a:lnTo>
                  <a:lnTo>
                    <a:pt x="1196721" y="154571"/>
                  </a:lnTo>
                  <a:lnTo>
                    <a:pt x="1200772" y="154825"/>
                  </a:lnTo>
                  <a:lnTo>
                    <a:pt x="1200327" y="154825"/>
                  </a:lnTo>
                  <a:lnTo>
                    <a:pt x="1209014" y="1552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3437" y="5619501"/>
              <a:ext cx="147636" cy="23717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7370114" y="5589980"/>
              <a:ext cx="1692910" cy="271145"/>
            </a:xfrm>
            <a:custGeom>
              <a:avLst/>
              <a:gdLst/>
              <a:ahLst/>
              <a:cxnLst/>
              <a:rect l="l" t="t" r="r" b="b"/>
              <a:pathLst>
                <a:path w="1692909" h="271145">
                  <a:moveTo>
                    <a:pt x="41910" y="248920"/>
                  </a:moveTo>
                  <a:lnTo>
                    <a:pt x="40246" y="239903"/>
                  </a:lnTo>
                  <a:lnTo>
                    <a:pt x="35725" y="232765"/>
                  </a:lnTo>
                  <a:lnTo>
                    <a:pt x="29057" y="228066"/>
                  </a:lnTo>
                  <a:lnTo>
                    <a:pt x="20955" y="226377"/>
                  </a:lnTo>
                  <a:lnTo>
                    <a:pt x="12865" y="228066"/>
                  </a:lnTo>
                  <a:lnTo>
                    <a:pt x="6197" y="232765"/>
                  </a:lnTo>
                  <a:lnTo>
                    <a:pt x="1676" y="239903"/>
                  </a:lnTo>
                  <a:lnTo>
                    <a:pt x="0" y="248920"/>
                  </a:lnTo>
                  <a:lnTo>
                    <a:pt x="1676" y="257835"/>
                  </a:lnTo>
                  <a:lnTo>
                    <a:pt x="6197" y="264756"/>
                  </a:lnTo>
                  <a:lnTo>
                    <a:pt x="12865" y="269227"/>
                  </a:lnTo>
                  <a:lnTo>
                    <a:pt x="20955" y="270827"/>
                  </a:lnTo>
                  <a:lnTo>
                    <a:pt x="29057" y="269227"/>
                  </a:lnTo>
                  <a:lnTo>
                    <a:pt x="35725" y="264756"/>
                  </a:lnTo>
                  <a:lnTo>
                    <a:pt x="40246" y="257835"/>
                  </a:lnTo>
                  <a:lnTo>
                    <a:pt x="41910" y="248920"/>
                  </a:lnTo>
                  <a:close/>
                </a:path>
                <a:path w="1692909" h="271145">
                  <a:moveTo>
                    <a:pt x="366356" y="133985"/>
                  </a:moveTo>
                  <a:lnTo>
                    <a:pt x="366039" y="129857"/>
                  </a:lnTo>
                  <a:lnTo>
                    <a:pt x="365747" y="123825"/>
                  </a:lnTo>
                  <a:lnTo>
                    <a:pt x="365721" y="123190"/>
                  </a:lnTo>
                  <a:lnTo>
                    <a:pt x="365277" y="120751"/>
                  </a:lnTo>
                  <a:lnTo>
                    <a:pt x="364769" y="118110"/>
                  </a:lnTo>
                  <a:lnTo>
                    <a:pt x="362864" y="116522"/>
                  </a:lnTo>
                  <a:lnTo>
                    <a:pt x="351751" y="118745"/>
                  </a:lnTo>
                  <a:lnTo>
                    <a:pt x="331190" y="120751"/>
                  </a:lnTo>
                  <a:lnTo>
                    <a:pt x="325501" y="121208"/>
                  </a:lnTo>
                  <a:lnTo>
                    <a:pt x="318998" y="121526"/>
                  </a:lnTo>
                  <a:lnTo>
                    <a:pt x="308889" y="121920"/>
                  </a:lnTo>
                  <a:lnTo>
                    <a:pt x="302856" y="122237"/>
                  </a:lnTo>
                  <a:lnTo>
                    <a:pt x="280314" y="123190"/>
                  </a:lnTo>
                  <a:lnTo>
                    <a:pt x="254279" y="123825"/>
                  </a:lnTo>
                  <a:lnTo>
                    <a:pt x="230149" y="123825"/>
                  </a:lnTo>
                  <a:lnTo>
                    <a:pt x="222211" y="123507"/>
                  </a:lnTo>
                  <a:lnTo>
                    <a:pt x="217131" y="123190"/>
                  </a:lnTo>
                  <a:lnTo>
                    <a:pt x="213956" y="117475"/>
                  </a:lnTo>
                  <a:lnTo>
                    <a:pt x="213956" y="42862"/>
                  </a:lnTo>
                  <a:lnTo>
                    <a:pt x="334289" y="39687"/>
                  </a:lnTo>
                  <a:lnTo>
                    <a:pt x="350799" y="39370"/>
                  </a:lnTo>
                  <a:lnTo>
                    <a:pt x="364134" y="39370"/>
                  </a:lnTo>
                  <a:lnTo>
                    <a:pt x="363499" y="35877"/>
                  </a:lnTo>
                  <a:lnTo>
                    <a:pt x="363499" y="32385"/>
                  </a:lnTo>
                  <a:lnTo>
                    <a:pt x="363181" y="31115"/>
                  </a:lnTo>
                  <a:lnTo>
                    <a:pt x="362648" y="26289"/>
                  </a:lnTo>
                  <a:lnTo>
                    <a:pt x="362546" y="25400"/>
                  </a:lnTo>
                  <a:lnTo>
                    <a:pt x="362445" y="24447"/>
                  </a:lnTo>
                  <a:lnTo>
                    <a:pt x="362394" y="24053"/>
                  </a:lnTo>
                  <a:lnTo>
                    <a:pt x="362318" y="23291"/>
                  </a:lnTo>
                  <a:lnTo>
                    <a:pt x="362229" y="22542"/>
                  </a:lnTo>
                  <a:lnTo>
                    <a:pt x="361911" y="20955"/>
                  </a:lnTo>
                  <a:lnTo>
                    <a:pt x="359371" y="20320"/>
                  </a:lnTo>
                  <a:lnTo>
                    <a:pt x="358419" y="20320"/>
                  </a:lnTo>
                  <a:lnTo>
                    <a:pt x="350164" y="21272"/>
                  </a:lnTo>
                  <a:lnTo>
                    <a:pt x="328333" y="23291"/>
                  </a:lnTo>
                  <a:lnTo>
                    <a:pt x="322224" y="23736"/>
                  </a:lnTo>
                  <a:lnTo>
                    <a:pt x="315175" y="24053"/>
                  </a:lnTo>
                  <a:lnTo>
                    <a:pt x="261797" y="26035"/>
                  </a:lnTo>
                  <a:lnTo>
                    <a:pt x="253263" y="26289"/>
                  </a:lnTo>
                  <a:lnTo>
                    <a:pt x="210540" y="26289"/>
                  </a:lnTo>
                  <a:lnTo>
                    <a:pt x="193954" y="25400"/>
                  </a:lnTo>
                  <a:lnTo>
                    <a:pt x="190144" y="25400"/>
                  </a:lnTo>
                  <a:lnTo>
                    <a:pt x="188239" y="28257"/>
                  </a:lnTo>
                  <a:lnTo>
                    <a:pt x="190779" y="33337"/>
                  </a:lnTo>
                  <a:lnTo>
                    <a:pt x="193954" y="49530"/>
                  </a:lnTo>
                  <a:lnTo>
                    <a:pt x="193954" y="127000"/>
                  </a:lnTo>
                  <a:lnTo>
                    <a:pt x="202844" y="139700"/>
                  </a:lnTo>
                  <a:lnTo>
                    <a:pt x="331533" y="137160"/>
                  </a:lnTo>
                  <a:lnTo>
                    <a:pt x="364134" y="137160"/>
                  </a:lnTo>
                  <a:lnTo>
                    <a:pt x="366356" y="135890"/>
                  </a:lnTo>
                  <a:lnTo>
                    <a:pt x="366356" y="133985"/>
                  </a:lnTo>
                  <a:close/>
                </a:path>
                <a:path w="1692909" h="271145">
                  <a:moveTo>
                    <a:pt x="410806" y="227965"/>
                  </a:moveTo>
                  <a:lnTo>
                    <a:pt x="409575" y="218059"/>
                  </a:lnTo>
                  <a:lnTo>
                    <a:pt x="409498" y="217487"/>
                  </a:lnTo>
                  <a:lnTo>
                    <a:pt x="409486" y="217347"/>
                  </a:lnTo>
                  <a:lnTo>
                    <a:pt x="409359" y="216395"/>
                  </a:lnTo>
                  <a:lnTo>
                    <a:pt x="409257" y="215582"/>
                  </a:lnTo>
                  <a:lnTo>
                    <a:pt x="409130" y="214566"/>
                  </a:lnTo>
                  <a:lnTo>
                    <a:pt x="409054" y="213969"/>
                  </a:lnTo>
                  <a:lnTo>
                    <a:pt x="408901" y="212725"/>
                  </a:lnTo>
                  <a:lnTo>
                    <a:pt x="408774" y="212102"/>
                  </a:lnTo>
                  <a:lnTo>
                    <a:pt x="408584" y="211137"/>
                  </a:lnTo>
                  <a:lnTo>
                    <a:pt x="406679" y="209232"/>
                  </a:lnTo>
                  <a:lnTo>
                    <a:pt x="403504" y="209867"/>
                  </a:lnTo>
                  <a:lnTo>
                    <a:pt x="397725" y="210807"/>
                  </a:lnTo>
                  <a:lnTo>
                    <a:pt x="357860" y="214566"/>
                  </a:lnTo>
                  <a:lnTo>
                    <a:pt x="313728" y="216789"/>
                  </a:lnTo>
                  <a:lnTo>
                    <a:pt x="306362" y="217030"/>
                  </a:lnTo>
                  <a:lnTo>
                    <a:pt x="306819" y="217030"/>
                  </a:lnTo>
                  <a:lnTo>
                    <a:pt x="289839" y="217487"/>
                  </a:lnTo>
                  <a:lnTo>
                    <a:pt x="289928" y="209232"/>
                  </a:lnTo>
                  <a:lnTo>
                    <a:pt x="290156" y="189230"/>
                  </a:lnTo>
                  <a:lnTo>
                    <a:pt x="290233" y="179070"/>
                  </a:lnTo>
                  <a:lnTo>
                    <a:pt x="290791" y="165735"/>
                  </a:lnTo>
                  <a:lnTo>
                    <a:pt x="291426" y="157480"/>
                  </a:lnTo>
                  <a:lnTo>
                    <a:pt x="291426" y="154305"/>
                  </a:lnTo>
                  <a:lnTo>
                    <a:pt x="266979" y="154305"/>
                  </a:lnTo>
                  <a:lnTo>
                    <a:pt x="269519" y="160655"/>
                  </a:lnTo>
                  <a:lnTo>
                    <a:pt x="271424" y="179070"/>
                  </a:lnTo>
                  <a:lnTo>
                    <a:pt x="271424" y="217805"/>
                  </a:lnTo>
                  <a:lnTo>
                    <a:pt x="262394" y="218059"/>
                  </a:lnTo>
                  <a:lnTo>
                    <a:pt x="204317" y="218059"/>
                  </a:lnTo>
                  <a:lnTo>
                    <a:pt x="187960" y="217805"/>
                  </a:lnTo>
                  <a:lnTo>
                    <a:pt x="190055" y="217805"/>
                  </a:lnTo>
                  <a:lnTo>
                    <a:pt x="170535" y="217347"/>
                  </a:lnTo>
                  <a:lnTo>
                    <a:pt x="163004" y="217030"/>
                  </a:lnTo>
                  <a:lnTo>
                    <a:pt x="155841" y="216395"/>
                  </a:lnTo>
                  <a:lnTo>
                    <a:pt x="156222" y="216395"/>
                  </a:lnTo>
                  <a:lnTo>
                    <a:pt x="149821" y="215582"/>
                  </a:lnTo>
                  <a:lnTo>
                    <a:pt x="148234" y="215265"/>
                  </a:lnTo>
                  <a:lnTo>
                    <a:pt x="147053" y="217347"/>
                  </a:lnTo>
                  <a:lnTo>
                    <a:pt x="147129" y="217805"/>
                  </a:lnTo>
                  <a:lnTo>
                    <a:pt x="147256" y="218059"/>
                  </a:lnTo>
                  <a:lnTo>
                    <a:pt x="148551" y="223520"/>
                  </a:lnTo>
                  <a:lnTo>
                    <a:pt x="150456" y="230822"/>
                  </a:lnTo>
                  <a:lnTo>
                    <a:pt x="151841" y="234632"/>
                  </a:lnTo>
                  <a:lnTo>
                    <a:pt x="152361" y="236220"/>
                  </a:lnTo>
                  <a:lnTo>
                    <a:pt x="154901" y="238125"/>
                  </a:lnTo>
                  <a:lnTo>
                    <a:pt x="158394" y="237807"/>
                  </a:lnTo>
                  <a:lnTo>
                    <a:pt x="169138" y="236689"/>
                  </a:lnTo>
                  <a:lnTo>
                    <a:pt x="177647" y="235978"/>
                  </a:lnTo>
                  <a:lnTo>
                    <a:pt x="188353" y="235394"/>
                  </a:lnTo>
                  <a:lnTo>
                    <a:pt x="236181" y="233413"/>
                  </a:lnTo>
                  <a:lnTo>
                    <a:pt x="295605" y="232092"/>
                  </a:lnTo>
                  <a:lnTo>
                    <a:pt x="316318" y="231775"/>
                  </a:lnTo>
                  <a:lnTo>
                    <a:pt x="393979" y="231775"/>
                  </a:lnTo>
                  <a:lnTo>
                    <a:pt x="404774" y="232092"/>
                  </a:lnTo>
                  <a:lnTo>
                    <a:pt x="408901" y="232092"/>
                  </a:lnTo>
                  <a:lnTo>
                    <a:pt x="409143" y="231775"/>
                  </a:lnTo>
                  <a:lnTo>
                    <a:pt x="410806" y="229552"/>
                  </a:lnTo>
                  <a:lnTo>
                    <a:pt x="410806" y="227965"/>
                  </a:lnTo>
                  <a:close/>
                </a:path>
                <a:path w="1692909" h="271145">
                  <a:moveTo>
                    <a:pt x="594156" y="175260"/>
                  </a:moveTo>
                  <a:lnTo>
                    <a:pt x="592785" y="170688"/>
                  </a:lnTo>
                  <a:lnTo>
                    <a:pt x="591616" y="169227"/>
                  </a:lnTo>
                  <a:lnTo>
                    <a:pt x="588441" y="165100"/>
                  </a:lnTo>
                  <a:lnTo>
                    <a:pt x="556120" y="132715"/>
                  </a:lnTo>
                  <a:lnTo>
                    <a:pt x="520814" y="100012"/>
                  </a:lnTo>
                  <a:lnTo>
                    <a:pt x="524941" y="91440"/>
                  </a:lnTo>
                  <a:lnTo>
                    <a:pt x="531291" y="76200"/>
                  </a:lnTo>
                  <a:lnTo>
                    <a:pt x="533831" y="69850"/>
                  </a:lnTo>
                  <a:lnTo>
                    <a:pt x="535736" y="64452"/>
                  </a:lnTo>
                  <a:lnTo>
                    <a:pt x="540816" y="49530"/>
                  </a:lnTo>
                  <a:lnTo>
                    <a:pt x="545896" y="34925"/>
                  </a:lnTo>
                  <a:lnTo>
                    <a:pt x="547166" y="30480"/>
                  </a:lnTo>
                  <a:lnTo>
                    <a:pt x="547484" y="27305"/>
                  </a:lnTo>
                  <a:lnTo>
                    <a:pt x="545896" y="26987"/>
                  </a:lnTo>
                  <a:lnTo>
                    <a:pt x="523989" y="21590"/>
                  </a:lnTo>
                  <a:lnTo>
                    <a:pt x="523036" y="20955"/>
                  </a:lnTo>
                  <a:lnTo>
                    <a:pt x="521131" y="22542"/>
                  </a:lnTo>
                  <a:lnTo>
                    <a:pt x="521131" y="30480"/>
                  </a:lnTo>
                  <a:lnTo>
                    <a:pt x="516686" y="53340"/>
                  </a:lnTo>
                  <a:lnTo>
                    <a:pt x="503008" y="92544"/>
                  </a:lnTo>
                  <a:lnTo>
                    <a:pt x="483946" y="127774"/>
                  </a:lnTo>
                  <a:lnTo>
                    <a:pt x="457466" y="161023"/>
                  </a:lnTo>
                  <a:lnTo>
                    <a:pt x="428434" y="185737"/>
                  </a:lnTo>
                  <a:lnTo>
                    <a:pt x="428117" y="186055"/>
                  </a:lnTo>
                  <a:lnTo>
                    <a:pt x="425894" y="187642"/>
                  </a:lnTo>
                  <a:lnTo>
                    <a:pt x="427164" y="188912"/>
                  </a:lnTo>
                  <a:lnTo>
                    <a:pt x="435737" y="196215"/>
                  </a:lnTo>
                  <a:lnTo>
                    <a:pt x="438912" y="198755"/>
                  </a:lnTo>
                  <a:lnTo>
                    <a:pt x="443992" y="197167"/>
                  </a:lnTo>
                  <a:lnTo>
                    <a:pt x="476288" y="168033"/>
                  </a:lnTo>
                  <a:lnTo>
                    <a:pt x="502043" y="133870"/>
                  </a:lnTo>
                  <a:lnTo>
                    <a:pt x="513829" y="113665"/>
                  </a:lnTo>
                  <a:lnTo>
                    <a:pt x="519899" y="119189"/>
                  </a:lnTo>
                  <a:lnTo>
                    <a:pt x="547941" y="149263"/>
                  </a:lnTo>
                  <a:lnTo>
                    <a:pt x="568883" y="176047"/>
                  </a:lnTo>
                  <a:lnTo>
                    <a:pt x="571639" y="180555"/>
                  </a:lnTo>
                  <a:lnTo>
                    <a:pt x="575106" y="187007"/>
                  </a:lnTo>
                  <a:lnTo>
                    <a:pt x="576059" y="189230"/>
                  </a:lnTo>
                  <a:lnTo>
                    <a:pt x="578281" y="187960"/>
                  </a:lnTo>
                  <a:lnTo>
                    <a:pt x="586854" y="182245"/>
                  </a:lnTo>
                  <a:lnTo>
                    <a:pt x="592251" y="177482"/>
                  </a:lnTo>
                  <a:lnTo>
                    <a:pt x="594156" y="175260"/>
                  </a:lnTo>
                  <a:close/>
                </a:path>
                <a:path w="1692909" h="271145">
                  <a:moveTo>
                    <a:pt x="659879" y="635"/>
                  </a:moveTo>
                  <a:lnTo>
                    <a:pt x="657656" y="635"/>
                  </a:lnTo>
                  <a:lnTo>
                    <a:pt x="639559" y="0"/>
                  </a:lnTo>
                  <a:lnTo>
                    <a:pt x="636384" y="0"/>
                  </a:lnTo>
                  <a:lnTo>
                    <a:pt x="634796" y="1587"/>
                  </a:lnTo>
                  <a:lnTo>
                    <a:pt x="635431" y="3175"/>
                  </a:lnTo>
                  <a:lnTo>
                    <a:pt x="637019" y="6350"/>
                  </a:lnTo>
                  <a:lnTo>
                    <a:pt x="638606" y="26987"/>
                  </a:lnTo>
                  <a:lnTo>
                    <a:pt x="638606" y="85090"/>
                  </a:lnTo>
                  <a:lnTo>
                    <a:pt x="628129" y="85725"/>
                  </a:lnTo>
                  <a:lnTo>
                    <a:pt x="601776" y="86677"/>
                  </a:lnTo>
                  <a:lnTo>
                    <a:pt x="579234" y="86360"/>
                  </a:lnTo>
                  <a:lnTo>
                    <a:pt x="574154" y="85725"/>
                  </a:lnTo>
                  <a:lnTo>
                    <a:pt x="572566" y="85407"/>
                  </a:lnTo>
                  <a:lnTo>
                    <a:pt x="572465" y="85725"/>
                  </a:lnTo>
                  <a:lnTo>
                    <a:pt x="571931" y="87312"/>
                  </a:lnTo>
                  <a:lnTo>
                    <a:pt x="571931" y="87947"/>
                  </a:lnTo>
                  <a:lnTo>
                    <a:pt x="574471" y="102870"/>
                  </a:lnTo>
                  <a:lnTo>
                    <a:pt x="574586" y="103187"/>
                  </a:lnTo>
                  <a:lnTo>
                    <a:pt x="575106" y="104775"/>
                  </a:lnTo>
                  <a:lnTo>
                    <a:pt x="577329" y="106680"/>
                  </a:lnTo>
                  <a:lnTo>
                    <a:pt x="580821" y="106045"/>
                  </a:lnTo>
                  <a:lnTo>
                    <a:pt x="588441" y="105092"/>
                  </a:lnTo>
                  <a:lnTo>
                    <a:pt x="605904" y="103187"/>
                  </a:lnTo>
                  <a:lnTo>
                    <a:pt x="613524" y="102552"/>
                  </a:lnTo>
                  <a:lnTo>
                    <a:pt x="618604" y="101917"/>
                  </a:lnTo>
                  <a:lnTo>
                    <a:pt x="632574" y="101600"/>
                  </a:lnTo>
                  <a:lnTo>
                    <a:pt x="638606" y="101282"/>
                  </a:lnTo>
                  <a:lnTo>
                    <a:pt x="638606" y="269875"/>
                  </a:lnTo>
                  <a:lnTo>
                    <a:pt x="639876" y="269875"/>
                  </a:lnTo>
                  <a:lnTo>
                    <a:pt x="656069" y="268922"/>
                  </a:lnTo>
                  <a:lnTo>
                    <a:pt x="657656" y="268605"/>
                  </a:lnTo>
                  <a:lnTo>
                    <a:pt x="658609" y="266700"/>
                  </a:lnTo>
                  <a:lnTo>
                    <a:pt x="658609" y="101282"/>
                  </a:lnTo>
                  <a:lnTo>
                    <a:pt x="658609" y="86677"/>
                  </a:lnTo>
                  <a:lnTo>
                    <a:pt x="658710" y="27305"/>
                  </a:lnTo>
                  <a:lnTo>
                    <a:pt x="658812" y="21590"/>
                  </a:lnTo>
                  <a:lnTo>
                    <a:pt x="658926" y="14922"/>
                  </a:lnTo>
                  <a:lnTo>
                    <a:pt x="659879" y="3175"/>
                  </a:lnTo>
                  <a:lnTo>
                    <a:pt x="659879" y="635"/>
                  </a:lnTo>
                  <a:close/>
                </a:path>
                <a:path w="1692909" h="271145">
                  <a:moveTo>
                    <a:pt x="1036916" y="132080"/>
                  </a:moveTo>
                  <a:lnTo>
                    <a:pt x="998486" y="108432"/>
                  </a:lnTo>
                  <a:lnTo>
                    <a:pt x="966368" y="93662"/>
                  </a:lnTo>
                  <a:lnTo>
                    <a:pt x="964387" y="92760"/>
                  </a:lnTo>
                  <a:lnTo>
                    <a:pt x="939761" y="81915"/>
                  </a:lnTo>
                  <a:lnTo>
                    <a:pt x="945159" y="72707"/>
                  </a:lnTo>
                  <a:lnTo>
                    <a:pt x="953096" y="52705"/>
                  </a:lnTo>
                  <a:lnTo>
                    <a:pt x="954887" y="42862"/>
                  </a:lnTo>
                  <a:lnTo>
                    <a:pt x="955001" y="42227"/>
                  </a:lnTo>
                  <a:lnTo>
                    <a:pt x="964209" y="41910"/>
                  </a:lnTo>
                  <a:lnTo>
                    <a:pt x="980084" y="41592"/>
                  </a:lnTo>
                  <a:lnTo>
                    <a:pt x="1024534" y="41275"/>
                  </a:lnTo>
                  <a:lnTo>
                    <a:pt x="1028979" y="41275"/>
                  </a:lnTo>
                  <a:lnTo>
                    <a:pt x="1028344" y="37782"/>
                  </a:lnTo>
                  <a:lnTo>
                    <a:pt x="1027709" y="31750"/>
                  </a:lnTo>
                  <a:lnTo>
                    <a:pt x="1027391" y="29210"/>
                  </a:lnTo>
                  <a:lnTo>
                    <a:pt x="1027277" y="28575"/>
                  </a:lnTo>
                  <a:lnTo>
                    <a:pt x="1027188" y="28054"/>
                  </a:lnTo>
                  <a:lnTo>
                    <a:pt x="1027112" y="27622"/>
                  </a:lnTo>
                  <a:lnTo>
                    <a:pt x="1027049" y="27241"/>
                  </a:lnTo>
                  <a:lnTo>
                    <a:pt x="1026947" y="26670"/>
                  </a:lnTo>
                  <a:lnTo>
                    <a:pt x="1026236" y="22606"/>
                  </a:lnTo>
                  <a:lnTo>
                    <a:pt x="1025804" y="20320"/>
                  </a:lnTo>
                  <a:lnTo>
                    <a:pt x="1023264" y="19367"/>
                  </a:lnTo>
                  <a:lnTo>
                    <a:pt x="1022311" y="19685"/>
                  </a:lnTo>
                  <a:lnTo>
                    <a:pt x="1014476" y="20993"/>
                  </a:lnTo>
                  <a:lnTo>
                    <a:pt x="970610" y="25298"/>
                  </a:lnTo>
                  <a:lnTo>
                    <a:pt x="928446" y="27241"/>
                  </a:lnTo>
                  <a:lnTo>
                    <a:pt x="896010" y="28054"/>
                  </a:lnTo>
                  <a:lnTo>
                    <a:pt x="877989" y="28054"/>
                  </a:lnTo>
                  <a:lnTo>
                    <a:pt x="855941" y="27622"/>
                  </a:lnTo>
                  <a:lnTo>
                    <a:pt x="847039" y="26911"/>
                  </a:lnTo>
                  <a:lnTo>
                    <a:pt x="847610" y="26911"/>
                  </a:lnTo>
                  <a:lnTo>
                    <a:pt x="846416" y="26670"/>
                  </a:lnTo>
                  <a:lnTo>
                    <a:pt x="845146" y="28575"/>
                  </a:lnTo>
                  <a:lnTo>
                    <a:pt x="845464" y="29210"/>
                  </a:lnTo>
                  <a:lnTo>
                    <a:pt x="848004" y="40005"/>
                  </a:lnTo>
                  <a:lnTo>
                    <a:pt x="848804" y="42227"/>
                  </a:lnTo>
                  <a:lnTo>
                    <a:pt x="849909" y="45402"/>
                  </a:lnTo>
                  <a:lnTo>
                    <a:pt x="852131" y="47942"/>
                  </a:lnTo>
                  <a:lnTo>
                    <a:pt x="855624" y="47625"/>
                  </a:lnTo>
                  <a:lnTo>
                    <a:pt x="861021" y="46990"/>
                  </a:lnTo>
                  <a:lnTo>
                    <a:pt x="903884" y="44132"/>
                  </a:lnTo>
                  <a:lnTo>
                    <a:pt x="906424" y="43815"/>
                  </a:lnTo>
                  <a:lnTo>
                    <a:pt x="921664" y="43180"/>
                  </a:lnTo>
                  <a:lnTo>
                    <a:pt x="931824" y="42862"/>
                  </a:lnTo>
                  <a:lnTo>
                    <a:pt x="931697" y="43497"/>
                  </a:lnTo>
                  <a:lnTo>
                    <a:pt x="931583" y="44132"/>
                  </a:lnTo>
                  <a:lnTo>
                    <a:pt x="915631" y="82550"/>
                  </a:lnTo>
                  <a:lnTo>
                    <a:pt x="882764" y="118262"/>
                  </a:lnTo>
                  <a:lnTo>
                    <a:pt x="837209" y="146050"/>
                  </a:lnTo>
                  <a:lnTo>
                    <a:pt x="836891" y="146367"/>
                  </a:lnTo>
                  <a:lnTo>
                    <a:pt x="833716" y="147955"/>
                  </a:lnTo>
                  <a:lnTo>
                    <a:pt x="834986" y="149542"/>
                  </a:lnTo>
                  <a:lnTo>
                    <a:pt x="842289" y="156527"/>
                  </a:lnTo>
                  <a:lnTo>
                    <a:pt x="844829" y="159702"/>
                  </a:lnTo>
                  <a:lnTo>
                    <a:pt x="850544" y="159702"/>
                  </a:lnTo>
                  <a:lnTo>
                    <a:pt x="852449" y="158750"/>
                  </a:lnTo>
                  <a:lnTo>
                    <a:pt x="893876" y="132080"/>
                  </a:lnTo>
                  <a:lnTo>
                    <a:pt x="931506" y="93662"/>
                  </a:lnTo>
                  <a:lnTo>
                    <a:pt x="940396" y="97663"/>
                  </a:lnTo>
                  <a:lnTo>
                    <a:pt x="980478" y="119799"/>
                  </a:lnTo>
                  <a:lnTo>
                    <a:pt x="1014704" y="144233"/>
                  </a:lnTo>
                  <a:lnTo>
                    <a:pt x="1021041" y="150812"/>
                  </a:lnTo>
                  <a:lnTo>
                    <a:pt x="1022946" y="150812"/>
                  </a:lnTo>
                  <a:lnTo>
                    <a:pt x="1023899" y="149542"/>
                  </a:lnTo>
                  <a:lnTo>
                    <a:pt x="1027391" y="145732"/>
                  </a:lnTo>
                  <a:lnTo>
                    <a:pt x="1033424" y="138112"/>
                  </a:lnTo>
                  <a:lnTo>
                    <a:pt x="1035329" y="134620"/>
                  </a:lnTo>
                  <a:lnTo>
                    <a:pt x="1036916" y="132080"/>
                  </a:lnTo>
                  <a:close/>
                </a:path>
                <a:path w="1692909" h="271145">
                  <a:moveTo>
                    <a:pt x="1070571" y="227965"/>
                  </a:moveTo>
                  <a:lnTo>
                    <a:pt x="1069327" y="218059"/>
                  </a:lnTo>
                  <a:lnTo>
                    <a:pt x="1069251" y="217487"/>
                  </a:lnTo>
                  <a:lnTo>
                    <a:pt x="1069238" y="217347"/>
                  </a:lnTo>
                  <a:lnTo>
                    <a:pt x="1069124" y="216395"/>
                  </a:lnTo>
                  <a:lnTo>
                    <a:pt x="1069022" y="215582"/>
                  </a:lnTo>
                  <a:lnTo>
                    <a:pt x="1068895" y="214566"/>
                  </a:lnTo>
                  <a:lnTo>
                    <a:pt x="1068819" y="213969"/>
                  </a:lnTo>
                  <a:lnTo>
                    <a:pt x="1068666" y="212725"/>
                  </a:lnTo>
                  <a:lnTo>
                    <a:pt x="1068539" y="212102"/>
                  </a:lnTo>
                  <a:lnTo>
                    <a:pt x="1068349" y="211137"/>
                  </a:lnTo>
                  <a:lnTo>
                    <a:pt x="1066444" y="209232"/>
                  </a:lnTo>
                  <a:lnTo>
                    <a:pt x="1063269" y="209867"/>
                  </a:lnTo>
                  <a:lnTo>
                    <a:pt x="1057109" y="210807"/>
                  </a:lnTo>
                  <a:lnTo>
                    <a:pt x="1016609" y="214566"/>
                  </a:lnTo>
                  <a:lnTo>
                    <a:pt x="971270" y="216789"/>
                  </a:lnTo>
                  <a:lnTo>
                    <a:pt x="963701" y="217030"/>
                  </a:lnTo>
                  <a:lnTo>
                    <a:pt x="964158" y="217030"/>
                  </a:lnTo>
                  <a:lnTo>
                    <a:pt x="946746" y="217487"/>
                  </a:lnTo>
                  <a:lnTo>
                    <a:pt x="946759" y="216789"/>
                  </a:lnTo>
                  <a:lnTo>
                    <a:pt x="946886" y="212725"/>
                  </a:lnTo>
                  <a:lnTo>
                    <a:pt x="946988" y="209232"/>
                  </a:lnTo>
                  <a:lnTo>
                    <a:pt x="947699" y="185420"/>
                  </a:lnTo>
                  <a:lnTo>
                    <a:pt x="948016" y="177165"/>
                  </a:lnTo>
                  <a:lnTo>
                    <a:pt x="948055" y="175260"/>
                  </a:lnTo>
                  <a:lnTo>
                    <a:pt x="948334" y="161925"/>
                  </a:lnTo>
                  <a:lnTo>
                    <a:pt x="948969" y="153670"/>
                  </a:lnTo>
                  <a:lnTo>
                    <a:pt x="948969" y="150495"/>
                  </a:lnTo>
                  <a:lnTo>
                    <a:pt x="924521" y="150495"/>
                  </a:lnTo>
                  <a:lnTo>
                    <a:pt x="924648" y="150812"/>
                  </a:lnTo>
                  <a:lnTo>
                    <a:pt x="927061" y="156845"/>
                  </a:lnTo>
                  <a:lnTo>
                    <a:pt x="928966" y="175260"/>
                  </a:lnTo>
                  <a:lnTo>
                    <a:pt x="928966" y="217805"/>
                  </a:lnTo>
                  <a:lnTo>
                    <a:pt x="920711" y="218059"/>
                  </a:lnTo>
                  <a:lnTo>
                    <a:pt x="863777" y="218059"/>
                  </a:lnTo>
                  <a:lnTo>
                    <a:pt x="847509" y="217805"/>
                  </a:lnTo>
                  <a:lnTo>
                    <a:pt x="849604" y="217805"/>
                  </a:lnTo>
                  <a:lnTo>
                    <a:pt x="830237" y="217347"/>
                  </a:lnTo>
                  <a:lnTo>
                    <a:pt x="822744" y="217030"/>
                  </a:lnTo>
                  <a:lnTo>
                    <a:pt x="815606" y="216395"/>
                  </a:lnTo>
                  <a:lnTo>
                    <a:pt x="815987" y="216395"/>
                  </a:lnTo>
                  <a:lnTo>
                    <a:pt x="809586" y="215582"/>
                  </a:lnTo>
                  <a:lnTo>
                    <a:pt x="807999" y="215265"/>
                  </a:lnTo>
                  <a:lnTo>
                    <a:pt x="806805" y="217347"/>
                  </a:lnTo>
                  <a:lnTo>
                    <a:pt x="806881" y="217805"/>
                  </a:lnTo>
                  <a:lnTo>
                    <a:pt x="807008" y="218059"/>
                  </a:lnTo>
                  <a:lnTo>
                    <a:pt x="808316" y="223520"/>
                  </a:lnTo>
                  <a:lnTo>
                    <a:pt x="810221" y="230822"/>
                  </a:lnTo>
                  <a:lnTo>
                    <a:pt x="811593" y="234632"/>
                  </a:lnTo>
                  <a:lnTo>
                    <a:pt x="812126" y="236220"/>
                  </a:lnTo>
                  <a:lnTo>
                    <a:pt x="814666" y="238125"/>
                  </a:lnTo>
                  <a:lnTo>
                    <a:pt x="818159" y="237807"/>
                  </a:lnTo>
                  <a:lnTo>
                    <a:pt x="828890" y="236689"/>
                  </a:lnTo>
                  <a:lnTo>
                    <a:pt x="837399" y="235978"/>
                  </a:lnTo>
                  <a:lnTo>
                    <a:pt x="848118" y="235394"/>
                  </a:lnTo>
                  <a:lnTo>
                    <a:pt x="895946" y="233413"/>
                  </a:lnTo>
                  <a:lnTo>
                    <a:pt x="955370" y="232092"/>
                  </a:lnTo>
                  <a:lnTo>
                    <a:pt x="976071" y="231775"/>
                  </a:lnTo>
                  <a:lnTo>
                    <a:pt x="1053744" y="231775"/>
                  </a:lnTo>
                  <a:lnTo>
                    <a:pt x="1064539" y="232092"/>
                  </a:lnTo>
                  <a:lnTo>
                    <a:pt x="1068666" y="232092"/>
                  </a:lnTo>
                  <a:lnTo>
                    <a:pt x="1068895" y="231775"/>
                  </a:lnTo>
                  <a:lnTo>
                    <a:pt x="1070571" y="229552"/>
                  </a:lnTo>
                  <a:lnTo>
                    <a:pt x="1070571" y="227965"/>
                  </a:lnTo>
                  <a:close/>
                </a:path>
                <a:path w="1692909" h="271145">
                  <a:moveTo>
                    <a:pt x="1239951" y="11112"/>
                  </a:moveTo>
                  <a:lnTo>
                    <a:pt x="1239786" y="10261"/>
                  </a:lnTo>
                  <a:lnTo>
                    <a:pt x="1239761" y="10134"/>
                  </a:lnTo>
                  <a:lnTo>
                    <a:pt x="1239634" y="9525"/>
                  </a:lnTo>
                  <a:lnTo>
                    <a:pt x="1238364" y="8572"/>
                  </a:lnTo>
                  <a:lnTo>
                    <a:pt x="1235824" y="8890"/>
                  </a:lnTo>
                  <a:lnTo>
                    <a:pt x="1226934" y="9525"/>
                  </a:lnTo>
                  <a:lnTo>
                    <a:pt x="1202867" y="10261"/>
                  </a:lnTo>
                  <a:lnTo>
                    <a:pt x="1194612" y="10261"/>
                  </a:lnTo>
                  <a:lnTo>
                    <a:pt x="1189977" y="10134"/>
                  </a:lnTo>
                  <a:lnTo>
                    <a:pt x="1170241" y="9182"/>
                  </a:lnTo>
                  <a:lnTo>
                    <a:pt x="1162519" y="8572"/>
                  </a:lnTo>
                  <a:lnTo>
                    <a:pt x="1163066" y="8572"/>
                  </a:lnTo>
                  <a:lnTo>
                    <a:pt x="1157795" y="7835"/>
                  </a:lnTo>
                  <a:lnTo>
                    <a:pt x="1149464" y="6350"/>
                  </a:lnTo>
                  <a:lnTo>
                    <a:pt x="1147876" y="5715"/>
                  </a:lnTo>
                  <a:lnTo>
                    <a:pt x="1144701" y="11112"/>
                  </a:lnTo>
                  <a:lnTo>
                    <a:pt x="1143431" y="17145"/>
                  </a:lnTo>
                  <a:lnTo>
                    <a:pt x="1144701" y="18097"/>
                  </a:lnTo>
                  <a:lnTo>
                    <a:pt x="1149146" y="21272"/>
                  </a:lnTo>
                  <a:lnTo>
                    <a:pt x="1163751" y="25400"/>
                  </a:lnTo>
                  <a:lnTo>
                    <a:pt x="1178991" y="27305"/>
                  </a:lnTo>
                  <a:lnTo>
                    <a:pt x="1183436" y="27940"/>
                  </a:lnTo>
                  <a:lnTo>
                    <a:pt x="1194231" y="28575"/>
                  </a:lnTo>
                  <a:lnTo>
                    <a:pt x="1217726" y="27940"/>
                  </a:lnTo>
                  <a:lnTo>
                    <a:pt x="1235506" y="25717"/>
                  </a:lnTo>
                  <a:lnTo>
                    <a:pt x="1239316" y="24447"/>
                  </a:lnTo>
                  <a:lnTo>
                    <a:pt x="1239951" y="14922"/>
                  </a:lnTo>
                  <a:lnTo>
                    <a:pt x="1239951" y="11112"/>
                  </a:lnTo>
                  <a:close/>
                </a:path>
                <a:path w="1692909" h="271145">
                  <a:moveTo>
                    <a:pt x="1274876" y="63817"/>
                  </a:moveTo>
                  <a:lnTo>
                    <a:pt x="1274762" y="63182"/>
                  </a:lnTo>
                  <a:lnTo>
                    <a:pt x="1274292" y="60642"/>
                  </a:lnTo>
                  <a:lnTo>
                    <a:pt x="1274241" y="56832"/>
                  </a:lnTo>
                  <a:lnTo>
                    <a:pt x="1273429" y="50647"/>
                  </a:lnTo>
                  <a:lnTo>
                    <a:pt x="1273327" y="49847"/>
                  </a:lnTo>
                  <a:lnTo>
                    <a:pt x="1273213" y="49098"/>
                  </a:lnTo>
                  <a:lnTo>
                    <a:pt x="1273124" y="48552"/>
                  </a:lnTo>
                  <a:lnTo>
                    <a:pt x="1273073" y="48260"/>
                  </a:lnTo>
                  <a:lnTo>
                    <a:pt x="1272971" y="47625"/>
                  </a:lnTo>
                  <a:lnTo>
                    <a:pt x="1272654" y="45720"/>
                  </a:lnTo>
                  <a:lnTo>
                    <a:pt x="1272336" y="44132"/>
                  </a:lnTo>
                  <a:lnTo>
                    <a:pt x="1269796" y="43180"/>
                  </a:lnTo>
                  <a:lnTo>
                    <a:pt x="1268844" y="43497"/>
                  </a:lnTo>
                  <a:lnTo>
                    <a:pt x="1259928" y="44996"/>
                  </a:lnTo>
                  <a:lnTo>
                    <a:pt x="1216317" y="49098"/>
                  </a:lnTo>
                  <a:lnTo>
                    <a:pt x="1176870" y="50406"/>
                  </a:lnTo>
                  <a:lnTo>
                    <a:pt x="1161897" y="50406"/>
                  </a:lnTo>
                  <a:lnTo>
                    <a:pt x="1148715" y="50647"/>
                  </a:lnTo>
                  <a:lnTo>
                    <a:pt x="1142657" y="50647"/>
                  </a:lnTo>
                  <a:lnTo>
                    <a:pt x="1136053" y="50406"/>
                  </a:lnTo>
                  <a:lnTo>
                    <a:pt x="1136637" y="50406"/>
                  </a:lnTo>
                  <a:lnTo>
                    <a:pt x="1116203" y="49098"/>
                  </a:lnTo>
                  <a:lnTo>
                    <a:pt x="1116926" y="49098"/>
                  </a:lnTo>
                  <a:lnTo>
                    <a:pt x="1109141" y="48260"/>
                  </a:lnTo>
                  <a:lnTo>
                    <a:pt x="1107554" y="47942"/>
                  </a:lnTo>
                  <a:lnTo>
                    <a:pt x="1106284" y="49847"/>
                  </a:lnTo>
                  <a:lnTo>
                    <a:pt x="1106360" y="49999"/>
                  </a:lnTo>
                  <a:lnTo>
                    <a:pt x="1106462" y="50215"/>
                  </a:lnTo>
                  <a:lnTo>
                    <a:pt x="1106563" y="50406"/>
                  </a:lnTo>
                  <a:lnTo>
                    <a:pt x="1106639" y="50647"/>
                  </a:lnTo>
                  <a:lnTo>
                    <a:pt x="1109141" y="60642"/>
                  </a:lnTo>
                  <a:lnTo>
                    <a:pt x="1110297" y="63817"/>
                  </a:lnTo>
                  <a:lnTo>
                    <a:pt x="1110411" y="64452"/>
                  </a:lnTo>
                  <a:lnTo>
                    <a:pt x="1110729" y="64770"/>
                  </a:lnTo>
                  <a:lnTo>
                    <a:pt x="1111364" y="66357"/>
                  </a:lnTo>
                  <a:lnTo>
                    <a:pt x="1113269" y="68580"/>
                  </a:lnTo>
                  <a:lnTo>
                    <a:pt x="1116444" y="68262"/>
                  </a:lnTo>
                  <a:lnTo>
                    <a:pt x="1124381" y="67627"/>
                  </a:lnTo>
                  <a:lnTo>
                    <a:pt x="1144384" y="66357"/>
                  </a:lnTo>
                  <a:lnTo>
                    <a:pt x="1152321" y="65722"/>
                  </a:lnTo>
                  <a:lnTo>
                    <a:pt x="1182484" y="64452"/>
                  </a:lnTo>
                  <a:lnTo>
                    <a:pt x="1232966" y="63182"/>
                  </a:lnTo>
                  <a:lnTo>
                    <a:pt x="1246301" y="63182"/>
                  </a:lnTo>
                  <a:lnTo>
                    <a:pt x="1264399" y="63500"/>
                  </a:lnTo>
                  <a:lnTo>
                    <a:pt x="1270431" y="63817"/>
                  </a:lnTo>
                  <a:lnTo>
                    <a:pt x="1274876" y="63817"/>
                  </a:lnTo>
                  <a:close/>
                </a:path>
                <a:path w="1692909" h="271145">
                  <a:moveTo>
                    <a:pt x="1291704" y="202882"/>
                  </a:moveTo>
                  <a:lnTo>
                    <a:pt x="1291069" y="200025"/>
                  </a:lnTo>
                  <a:lnTo>
                    <a:pt x="1291005" y="199669"/>
                  </a:lnTo>
                  <a:lnTo>
                    <a:pt x="1289481" y="191135"/>
                  </a:lnTo>
                  <a:lnTo>
                    <a:pt x="1288846" y="188595"/>
                  </a:lnTo>
                  <a:lnTo>
                    <a:pt x="1286624" y="189547"/>
                  </a:lnTo>
                  <a:lnTo>
                    <a:pt x="1276540" y="192532"/>
                  </a:lnTo>
                  <a:lnTo>
                    <a:pt x="1233373" y="199669"/>
                  </a:lnTo>
                  <a:lnTo>
                    <a:pt x="1201534" y="202882"/>
                  </a:lnTo>
                  <a:lnTo>
                    <a:pt x="1201610" y="200025"/>
                  </a:lnTo>
                  <a:lnTo>
                    <a:pt x="1201737" y="195884"/>
                  </a:lnTo>
                  <a:lnTo>
                    <a:pt x="1201826" y="192532"/>
                  </a:lnTo>
                  <a:lnTo>
                    <a:pt x="1201940" y="188595"/>
                  </a:lnTo>
                  <a:lnTo>
                    <a:pt x="1202486" y="169862"/>
                  </a:lnTo>
                  <a:lnTo>
                    <a:pt x="1215885" y="167640"/>
                  </a:lnTo>
                  <a:lnTo>
                    <a:pt x="1223975" y="165163"/>
                  </a:lnTo>
                  <a:lnTo>
                    <a:pt x="1249235" y="133794"/>
                  </a:lnTo>
                  <a:lnTo>
                    <a:pt x="1249908" y="113017"/>
                  </a:lnTo>
                  <a:lnTo>
                    <a:pt x="1248359" y="105702"/>
                  </a:lnTo>
                  <a:lnTo>
                    <a:pt x="1243723" y="99796"/>
                  </a:lnTo>
                  <a:lnTo>
                    <a:pt x="1235519" y="93027"/>
                  </a:lnTo>
                  <a:lnTo>
                    <a:pt x="1234554" y="92227"/>
                  </a:lnTo>
                  <a:lnTo>
                    <a:pt x="1229474" y="88404"/>
                  </a:lnTo>
                  <a:lnTo>
                    <a:pt x="1229474" y="118745"/>
                  </a:lnTo>
                  <a:lnTo>
                    <a:pt x="1229474" y="124777"/>
                  </a:lnTo>
                  <a:lnTo>
                    <a:pt x="1201928" y="155003"/>
                  </a:lnTo>
                  <a:lnTo>
                    <a:pt x="1203096" y="155003"/>
                  </a:lnTo>
                  <a:lnTo>
                    <a:pt x="1191056" y="155575"/>
                  </a:lnTo>
                  <a:lnTo>
                    <a:pt x="1180426" y="155803"/>
                  </a:lnTo>
                  <a:lnTo>
                    <a:pt x="1173886" y="155003"/>
                  </a:lnTo>
                  <a:lnTo>
                    <a:pt x="1168755" y="152374"/>
                  </a:lnTo>
                  <a:lnTo>
                    <a:pt x="1162316" y="147154"/>
                  </a:lnTo>
                  <a:lnTo>
                    <a:pt x="1151686" y="138112"/>
                  </a:lnTo>
                  <a:lnTo>
                    <a:pt x="1151686" y="113982"/>
                  </a:lnTo>
                  <a:lnTo>
                    <a:pt x="1161046" y="104140"/>
                  </a:lnTo>
                  <a:lnTo>
                    <a:pt x="1166774" y="98437"/>
                  </a:lnTo>
                  <a:lnTo>
                    <a:pt x="1171943" y="95326"/>
                  </a:lnTo>
                  <a:lnTo>
                    <a:pt x="1172400" y="95326"/>
                  </a:lnTo>
                  <a:lnTo>
                    <a:pt x="1178712" y="94183"/>
                  </a:lnTo>
                  <a:lnTo>
                    <a:pt x="1205661" y="93027"/>
                  </a:lnTo>
                  <a:lnTo>
                    <a:pt x="1222806" y="103822"/>
                  </a:lnTo>
                  <a:lnTo>
                    <a:pt x="1229474" y="118745"/>
                  </a:lnTo>
                  <a:lnTo>
                    <a:pt x="1229474" y="88404"/>
                  </a:lnTo>
                  <a:lnTo>
                    <a:pt x="1224940" y="84988"/>
                  </a:lnTo>
                  <a:lnTo>
                    <a:pt x="1217168" y="81292"/>
                  </a:lnTo>
                  <a:lnTo>
                    <a:pt x="1207046" y="80010"/>
                  </a:lnTo>
                  <a:lnTo>
                    <a:pt x="1190739" y="80010"/>
                  </a:lnTo>
                  <a:lnTo>
                    <a:pt x="1149400" y="92075"/>
                  </a:lnTo>
                  <a:lnTo>
                    <a:pt x="1132319" y="115570"/>
                  </a:lnTo>
                  <a:lnTo>
                    <a:pt x="1132319" y="136207"/>
                  </a:lnTo>
                  <a:lnTo>
                    <a:pt x="1161542" y="166370"/>
                  </a:lnTo>
                  <a:lnTo>
                    <a:pt x="1182166" y="170497"/>
                  </a:lnTo>
                  <a:lnTo>
                    <a:pt x="1182484" y="204470"/>
                  </a:lnTo>
                  <a:lnTo>
                    <a:pt x="1146149" y="205790"/>
                  </a:lnTo>
                  <a:lnTo>
                    <a:pt x="1138135" y="205981"/>
                  </a:lnTo>
                  <a:lnTo>
                    <a:pt x="1102715" y="205981"/>
                  </a:lnTo>
                  <a:lnTo>
                    <a:pt x="1095171" y="204470"/>
                  </a:lnTo>
                  <a:lnTo>
                    <a:pt x="1093901" y="206375"/>
                  </a:lnTo>
                  <a:lnTo>
                    <a:pt x="1094219" y="207010"/>
                  </a:lnTo>
                  <a:lnTo>
                    <a:pt x="1095489" y="212407"/>
                  </a:lnTo>
                  <a:lnTo>
                    <a:pt x="1097076" y="218440"/>
                  </a:lnTo>
                  <a:lnTo>
                    <a:pt x="1097165" y="218694"/>
                  </a:lnTo>
                  <a:lnTo>
                    <a:pt x="1098346" y="221932"/>
                  </a:lnTo>
                  <a:lnTo>
                    <a:pt x="1099299" y="224790"/>
                  </a:lnTo>
                  <a:lnTo>
                    <a:pt x="1101204" y="226060"/>
                  </a:lnTo>
                  <a:lnTo>
                    <a:pt x="1115809" y="224790"/>
                  </a:lnTo>
                  <a:lnTo>
                    <a:pt x="1173911" y="221297"/>
                  </a:lnTo>
                  <a:lnTo>
                    <a:pt x="1231900" y="215226"/>
                  </a:lnTo>
                  <a:lnTo>
                    <a:pt x="1282179" y="207010"/>
                  </a:lnTo>
                  <a:lnTo>
                    <a:pt x="1289481" y="204787"/>
                  </a:lnTo>
                  <a:lnTo>
                    <a:pt x="1291704" y="202882"/>
                  </a:lnTo>
                  <a:close/>
                </a:path>
                <a:path w="1692909" h="271145">
                  <a:moveTo>
                    <a:pt x="1322819" y="635"/>
                  </a:moveTo>
                  <a:lnTo>
                    <a:pt x="1320596" y="635"/>
                  </a:lnTo>
                  <a:lnTo>
                    <a:pt x="1302499" y="0"/>
                  </a:lnTo>
                  <a:lnTo>
                    <a:pt x="1299324" y="0"/>
                  </a:lnTo>
                  <a:lnTo>
                    <a:pt x="1297736" y="1587"/>
                  </a:lnTo>
                  <a:lnTo>
                    <a:pt x="1298371" y="3175"/>
                  </a:lnTo>
                  <a:lnTo>
                    <a:pt x="1299959" y="6350"/>
                  </a:lnTo>
                  <a:lnTo>
                    <a:pt x="1301546" y="26987"/>
                  </a:lnTo>
                  <a:lnTo>
                    <a:pt x="1301546" y="269875"/>
                  </a:lnTo>
                  <a:lnTo>
                    <a:pt x="1302816" y="269875"/>
                  </a:lnTo>
                  <a:lnTo>
                    <a:pt x="1319009" y="268922"/>
                  </a:lnTo>
                  <a:lnTo>
                    <a:pt x="1320596" y="268605"/>
                  </a:lnTo>
                  <a:lnTo>
                    <a:pt x="1321549" y="266700"/>
                  </a:lnTo>
                  <a:lnTo>
                    <a:pt x="1321650" y="26987"/>
                  </a:lnTo>
                  <a:lnTo>
                    <a:pt x="1321866" y="14922"/>
                  </a:lnTo>
                  <a:lnTo>
                    <a:pt x="1322819" y="3175"/>
                  </a:lnTo>
                  <a:lnTo>
                    <a:pt x="1322819" y="635"/>
                  </a:lnTo>
                  <a:close/>
                </a:path>
                <a:path w="1692909" h="271145">
                  <a:moveTo>
                    <a:pt x="1642884" y="171450"/>
                  </a:moveTo>
                  <a:lnTo>
                    <a:pt x="1612061" y="140195"/>
                  </a:lnTo>
                  <a:lnTo>
                    <a:pt x="1580908" y="114846"/>
                  </a:lnTo>
                  <a:lnTo>
                    <a:pt x="1559064" y="98107"/>
                  </a:lnTo>
                  <a:lnTo>
                    <a:pt x="1562874" y="90487"/>
                  </a:lnTo>
                  <a:lnTo>
                    <a:pt x="1569224" y="76200"/>
                  </a:lnTo>
                  <a:lnTo>
                    <a:pt x="1571764" y="69850"/>
                  </a:lnTo>
                  <a:lnTo>
                    <a:pt x="1573669" y="64452"/>
                  </a:lnTo>
                  <a:lnTo>
                    <a:pt x="1578749" y="49530"/>
                  </a:lnTo>
                  <a:lnTo>
                    <a:pt x="1583829" y="34925"/>
                  </a:lnTo>
                  <a:lnTo>
                    <a:pt x="1585099" y="30480"/>
                  </a:lnTo>
                  <a:lnTo>
                    <a:pt x="1585417" y="27305"/>
                  </a:lnTo>
                  <a:lnTo>
                    <a:pt x="1583829" y="26987"/>
                  </a:lnTo>
                  <a:lnTo>
                    <a:pt x="1561922" y="21590"/>
                  </a:lnTo>
                  <a:lnTo>
                    <a:pt x="1560969" y="20955"/>
                  </a:lnTo>
                  <a:lnTo>
                    <a:pt x="1559064" y="22542"/>
                  </a:lnTo>
                  <a:lnTo>
                    <a:pt x="1559064" y="30480"/>
                  </a:lnTo>
                  <a:lnTo>
                    <a:pt x="1554619" y="53340"/>
                  </a:lnTo>
                  <a:lnTo>
                    <a:pt x="1541030" y="91655"/>
                  </a:lnTo>
                  <a:lnTo>
                    <a:pt x="1519999" y="125869"/>
                  </a:lnTo>
                  <a:lnTo>
                    <a:pt x="1491754" y="158115"/>
                  </a:lnTo>
                  <a:lnTo>
                    <a:pt x="1462557" y="182562"/>
                  </a:lnTo>
                  <a:lnTo>
                    <a:pt x="1462239" y="182880"/>
                  </a:lnTo>
                  <a:lnTo>
                    <a:pt x="1460017" y="184467"/>
                  </a:lnTo>
                  <a:lnTo>
                    <a:pt x="1461287" y="185737"/>
                  </a:lnTo>
                  <a:lnTo>
                    <a:pt x="1469859" y="193040"/>
                  </a:lnTo>
                  <a:lnTo>
                    <a:pt x="1472717" y="195897"/>
                  </a:lnTo>
                  <a:lnTo>
                    <a:pt x="1503845" y="172580"/>
                  </a:lnTo>
                  <a:lnTo>
                    <a:pt x="1532775" y="139090"/>
                  </a:lnTo>
                  <a:lnTo>
                    <a:pt x="1551762" y="110807"/>
                  </a:lnTo>
                  <a:lnTo>
                    <a:pt x="1557261" y="114998"/>
                  </a:lnTo>
                  <a:lnTo>
                    <a:pt x="1586433" y="141109"/>
                  </a:lnTo>
                  <a:lnTo>
                    <a:pt x="1620024" y="177482"/>
                  </a:lnTo>
                  <a:lnTo>
                    <a:pt x="1626374" y="187325"/>
                  </a:lnTo>
                  <a:lnTo>
                    <a:pt x="1628279" y="185737"/>
                  </a:lnTo>
                  <a:lnTo>
                    <a:pt x="1631772" y="182880"/>
                  </a:lnTo>
                  <a:lnTo>
                    <a:pt x="1638439" y="177165"/>
                  </a:lnTo>
                  <a:lnTo>
                    <a:pt x="1641297" y="173672"/>
                  </a:lnTo>
                  <a:lnTo>
                    <a:pt x="1642884" y="171450"/>
                  </a:lnTo>
                  <a:close/>
                </a:path>
                <a:path w="1692909" h="271145">
                  <a:moveTo>
                    <a:pt x="1692414" y="635"/>
                  </a:moveTo>
                  <a:lnTo>
                    <a:pt x="1690192" y="635"/>
                  </a:lnTo>
                  <a:lnTo>
                    <a:pt x="1672094" y="0"/>
                  </a:lnTo>
                  <a:lnTo>
                    <a:pt x="1668919" y="0"/>
                  </a:lnTo>
                  <a:lnTo>
                    <a:pt x="1667332" y="1587"/>
                  </a:lnTo>
                  <a:lnTo>
                    <a:pt x="1667967" y="3175"/>
                  </a:lnTo>
                  <a:lnTo>
                    <a:pt x="1669554" y="6350"/>
                  </a:lnTo>
                  <a:lnTo>
                    <a:pt x="1671142" y="26987"/>
                  </a:lnTo>
                  <a:lnTo>
                    <a:pt x="1671142" y="269875"/>
                  </a:lnTo>
                  <a:lnTo>
                    <a:pt x="1672412" y="269875"/>
                  </a:lnTo>
                  <a:lnTo>
                    <a:pt x="1688604" y="268922"/>
                  </a:lnTo>
                  <a:lnTo>
                    <a:pt x="1690192" y="268605"/>
                  </a:lnTo>
                  <a:lnTo>
                    <a:pt x="1691144" y="266700"/>
                  </a:lnTo>
                  <a:lnTo>
                    <a:pt x="1691246" y="26987"/>
                  </a:lnTo>
                  <a:lnTo>
                    <a:pt x="1691462" y="14922"/>
                  </a:lnTo>
                  <a:lnTo>
                    <a:pt x="1692414" y="3175"/>
                  </a:lnTo>
                  <a:lnTo>
                    <a:pt x="1692414" y="63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25606" y="5602674"/>
              <a:ext cx="126998" cy="23326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7846" y="5680461"/>
              <a:ext cx="139694" cy="15557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2786" y="5680461"/>
              <a:ext cx="139694" cy="15557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2013" y="5602674"/>
              <a:ext cx="306225" cy="23018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58242" y="5605849"/>
              <a:ext cx="139698" cy="23018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35564" y="5610612"/>
              <a:ext cx="70166" cy="22066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0372382" y="5589980"/>
              <a:ext cx="1858010" cy="294005"/>
            </a:xfrm>
            <a:custGeom>
              <a:avLst/>
              <a:gdLst/>
              <a:ahLst/>
              <a:cxnLst/>
              <a:rect l="l" t="t" r="r" b="b"/>
              <a:pathLst>
                <a:path w="1858009" h="294004">
                  <a:moveTo>
                    <a:pt x="183375" y="9207"/>
                  </a:moveTo>
                  <a:lnTo>
                    <a:pt x="181787" y="8572"/>
                  </a:lnTo>
                  <a:lnTo>
                    <a:pt x="163055" y="8255"/>
                  </a:lnTo>
                  <a:lnTo>
                    <a:pt x="161785" y="8255"/>
                  </a:lnTo>
                  <a:lnTo>
                    <a:pt x="160197" y="9842"/>
                  </a:lnTo>
                  <a:lnTo>
                    <a:pt x="160832" y="11430"/>
                  </a:lnTo>
                  <a:lnTo>
                    <a:pt x="162420" y="14605"/>
                  </a:lnTo>
                  <a:lnTo>
                    <a:pt x="163690" y="34925"/>
                  </a:lnTo>
                  <a:lnTo>
                    <a:pt x="163690" y="93027"/>
                  </a:lnTo>
                  <a:lnTo>
                    <a:pt x="155117" y="93345"/>
                  </a:lnTo>
                  <a:lnTo>
                    <a:pt x="136385" y="93345"/>
                  </a:lnTo>
                  <a:lnTo>
                    <a:pt x="128447" y="92710"/>
                  </a:lnTo>
                  <a:lnTo>
                    <a:pt x="128358" y="91871"/>
                  </a:lnTo>
                  <a:lnTo>
                    <a:pt x="127393" y="82245"/>
                  </a:lnTo>
                  <a:lnTo>
                    <a:pt x="125945" y="75628"/>
                  </a:lnTo>
                  <a:lnTo>
                    <a:pt x="123126" y="70053"/>
                  </a:lnTo>
                  <a:lnTo>
                    <a:pt x="117970" y="62699"/>
                  </a:lnTo>
                  <a:lnTo>
                    <a:pt x="112610" y="55537"/>
                  </a:lnTo>
                  <a:lnTo>
                    <a:pt x="111544" y="54432"/>
                  </a:lnTo>
                  <a:lnTo>
                    <a:pt x="108458" y="51219"/>
                  </a:lnTo>
                  <a:lnTo>
                    <a:pt x="108445" y="113347"/>
                  </a:lnTo>
                  <a:lnTo>
                    <a:pt x="97015" y="134302"/>
                  </a:lnTo>
                  <a:lnTo>
                    <a:pt x="77012" y="146367"/>
                  </a:lnTo>
                  <a:lnTo>
                    <a:pt x="64630" y="147002"/>
                  </a:lnTo>
                  <a:lnTo>
                    <a:pt x="52565" y="147320"/>
                  </a:lnTo>
                  <a:lnTo>
                    <a:pt x="31927" y="136525"/>
                  </a:lnTo>
                  <a:lnTo>
                    <a:pt x="19862" y="116205"/>
                  </a:lnTo>
                  <a:lnTo>
                    <a:pt x="19862" y="88582"/>
                  </a:lnTo>
                  <a:lnTo>
                    <a:pt x="31927" y="67627"/>
                  </a:lnTo>
                  <a:lnTo>
                    <a:pt x="52247" y="54927"/>
                  </a:lnTo>
                  <a:lnTo>
                    <a:pt x="75653" y="54432"/>
                  </a:lnTo>
                  <a:lnTo>
                    <a:pt x="82334" y="55537"/>
                  </a:lnTo>
                  <a:lnTo>
                    <a:pt x="82511" y="55537"/>
                  </a:lnTo>
                  <a:lnTo>
                    <a:pt x="108242" y="87337"/>
                  </a:lnTo>
                  <a:lnTo>
                    <a:pt x="108445" y="113347"/>
                  </a:lnTo>
                  <a:lnTo>
                    <a:pt x="108445" y="51219"/>
                  </a:lnTo>
                  <a:lnTo>
                    <a:pt x="74574" y="38150"/>
                  </a:lnTo>
                  <a:lnTo>
                    <a:pt x="56743" y="38658"/>
                  </a:lnTo>
                  <a:lnTo>
                    <a:pt x="54648" y="38658"/>
                  </a:lnTo>
                  <a:lnTo>
                    <a:pt x="18072" y="56591"/>
                  </a:lnTo>
                  <a:lnTo>
                    <a:pt x="0" y="91871"/>
                  </a:lnTo>
                  <a:lnTo>
                    <a:pt x="0" y="113347"/>
                  </a:lnTo>
                  <a:lnTo>
                    <a:pt x="18059" y="148424"/>
                  </a:lnTo>
                  <a:lnTo>
                    <a:pt x="53238" y="164465"/>
                  </a:lnTo>
                  <a:lnTo>
                    <a:pt x="64312" y="164465"/>
                  </a:lnTo>
                  <a:lnTo>
                    <a:pt x="101942" y="152615"/>
                  </a:lnTo>
                  <a:lnTo>
                    <a:pt x="126517" y="118910"/>
                  </a:lnTo>
                  <a:lnTo>
                    <a:pt x="128130" y="109537"/>
                  </a:lnTo>
                  <a:lnTo>
                    <a:pt x="147497" y="107950"/>
                  </a:lnTo>
                  <a:lnTo>
                    <a:pt x="163690" y="107632"/>
                  </a:lnTo>
                  <a:lnTo>
                    <a:pt x="163690" y="261620"/>
                  </a:lnTo>
                  <a:lnTo>
                    <a:pt x="166230" y="261620"/>
                  </a:lnTo>
                  <a:lnTo>
                    <a:pt x="172580" y="260985"/>
                  </a:lnTo>
                  <a:lnTo>
                    <a:pt x="179247" y="260667"/>
                  </a:lnTo>
                  <a:lnTo>
                    <a:pt x="180200" y="260667"/>
                  </a:lnTo>
                  <a:lnTo>
                    <a:pt x="181787" y="260350"/>
                  </a:lnTo>
                  <a:lnTo>
                    <a:pt x="182740" y="258445"/>
                  </a:lnTo>
                  <a:lnTo>
                    <a:pt x="182740" y="107632"/>
                  </a:lnTo>
                  <a:lnTo>
                    <a:pt x="182740" y="93345"/>
                  </a:lnTo>
                  <a:lnTo>
                    <a:pt x="182740" y="20320"/>
                  </a:lnTo>
                  <a:lnTo>
                    <a:pt x="183349" y="11430"/>
                  </a:lnTo>
                  <a:lnTo>
                    <a:pt x="183375" y="9207"/>
                  </a:lnTo>
                  <a:close/>
                </a:path>
                <a:path w="1858009" h="294004">
                  <a:moveTo>
                    <a:pt x="231635" y="952"/>
                  </a:moveTo>
                  <a:lnTo>
                    <a:pt x="230047" y="317"/>
                  </a:lnTo>
                  <a:lnTo>
                    <a:pt x="211315" y="0"/>
                  </a:lnTo>
                  <a:lnTo>
                    <a:pt x="210045" y="0"/>
                  </a:lnTo>
                  <a:lnTo>
                    <a:pt x="208457" y="1587"/>
                  </a:lnTo>
                  <a:lnTo>
                    <a:pt x="209092" y="3175"/>
                  </a:lnTo>
                  <a:lnTo>
                    <a:pt x="210680" y="6350"/>
                  </a:lnTo>
                  <a:lnTo>
                    <a:pt x="211632" y="26670"/>
                  </a:lnTo>
                  <a:lnTo>
                    <a:pt x="211632" y="269875"/>
                  </a:lnTo>
                  <a:lnTo>
                    <a:pt x="214172" y="269875"/>
                  </a:lnTo>
                  <a:lnTo>
                    <a:pt x="220522" y="269240"/>
                  </a:lnTo>
                  <a:lnTo>
                    <a:pt x="227190" y="268922"/>
                  </a:lnTo>
                  <a:lnTo>
                    <a:pt x="228142" y="268922"/>
                  </a:lnTo>
                  <a:lnTo>
                    <a:pt x="229730" y="268605"/>
                  </a:lnTo>
                  <a:lnTo>
                    <a:pt x="230682" y="266700"/>
                  </a:lnTo>
                  <a:lnTo>
                    <a:pt x="230695" y="26670"/>
                  </a:lnTo>
                  <a:lnTo>
                    <a:pt x="231000" y="12382"/>
                  </a:lnTo>
                  <a:lnTo>
                    <a:pt x="231609" y="3175"/>
                  </a:lnTo>
                  <a:lnTo>
                    <a:pt x="231635" y="952"/>
                  </a:lnTo>
                  <a:close/>
                </a:path>
                <a:path w="1858009" h="294004">
                  <a:moveTo>
                    <a:pt x="441972" y="175260"/>
                  </a:moveTo>
                  <a:lnTo>
                    <a:pt x="440601" y="170688"/>
                  </a:lnTo>
                  <a:lnTo>
                    <a:pt x="439432" y="169227"/>
                  </a:lnTo>
                  <a:lnTo>
                    <a:pt x="436257" y="165100"/>
                  </a:lnTo>
                  <a:lnTo>
                    <a:pt x="403923" y="132715"/>
                  </a:lnTo>
                  <a:lnTo>
                    <a:pt x="368630" y="100012"/>
                  </a:lnTo>
                  <a:lnTo>
                    <a:pt x="372757" y="91440"/>
                  </a:lnTo>
                  <a:lnTo>
                    <a:pt x="379107" y="76200"/>
                  </a:lnTo>
                  <a:lnTo>
                    <a:pt x="381647" y="69850"/>
                  </a:lnTo>
                  <a:lnTo>
                    <a:pt x="383552" y="64452"/>
                  </a:lnTo>
                  <a:lnTo>
                    <a:pt x="388632" y="49530"/>
                  </a:lnTo>
                  <a:lnTo>
                    <a:pt x="393712" y="34925"/>
                  </a:lnTo>
                  <a:lnTo>
                    <a:pt x="394982" y="30480"/>
                  </a:lnTo>
                  <a:lnTo>
                    <a:pt x="395300" y="27305"/>
                  </a:lnTo>
                  <a:lnTo>
                    <a:pt x="393712" y="26987"/>
                  </a:lnTo>
                  <a:lnTo>
                    <a:pt x="371805" y="21590"/>
                  </a:lnTo>
                  <a:lnTo>
                    <a:pt x="370852" y="20955"/>
                  </a:lnTo>
                  <a:lnTo>
                    <a:pt x="368947" y="22542"/>
                  </a:lnTo>
                  <a:lnTo>
                    <a:pt x="368947" y="30480"/>
                  </a:lnTo>
                  <a:lnTo>
                    <a:pt x="364502" y="53340"/>
                  </a:lnTo>
                  <a:lnTo>
                    <a:pt x="350824" y="92544"/>
                  </a:lnTo>
                  <a:lnTo>
                    <a:pt x="331762" y="127774"/>
                  </a:lnTo>
                  <a:lnTo>
                    <a:pt x="305282" y="161023"/>
                  </a:lnTo>
                  <a:lnTo>
                    <a:pt x="276237" y="185737"/>
                  </a:lnTo>
                  <a:lnTo>
                    <a:pt x="275920" y="186055"/>
                  </a:lnTo>
                  <a:lnTo>
                    <a:pt x="273697" y="187642"/>
                  </a:lnTo>
                  <a:lnTo>
                    <a:pt x="274967" y="188912"/>
                  </a:lnTo>
                  <a:lnTo>
                    <a:pt x="283540" y="196215"/>
                  </a:lnTo>
                  <a:lnTo>
                    <a:pt x="286715" y="198755"/>
                  </a:lnTo>
                  <a:lnTo>
                    <a:pt x="291795" y="197167"/>
                  </a:lnTo>
                  <a:lnTo>
                    <a:pt x="324104" y="168033"/>
                  </a:lnTo>
                  <a:lnTo>
                    <a:pt x="349859" y="133870"/>
                  </a:lnTo>
                  <a:lnTo>
                    <a:pt x="361645" y="113665"/>
                  </a:lnTo>
                  <a:lnTo>
                    <a:pt x="367703" y="119189"/>
                  </a:lnTo>
                  <a:lnTo>
                    <a:pt x="395757" y="149263"/>
                  </a:lnTo>
                  <a:lnTo>
                    <a:pt x="416699" y="176047"/>
                  </a:lnTo>
                  <a:lnTo>
                    <a:pt x="419455" y="180555"/>
                  </a:lnTo>
                  <a:lnTo>
                    <a:pt x="422922" y="187007"/>
                  </a:lnTo>
                  <a:lnTo>
                    <a:pt x="423875" y="189230"/>
                  </a:lnTo>
                  <a:lnTo>
                    <a:pt x="426097" y="187960"/>
                  </a:lnTo>
                  <a:lnTo>
                    <a:pt x="434670" y="182245"/>
                  </a:lnTo>
                  <a:lnTo>
                    <a:pt x="440067" y="177482"/>
                  </a:lnTo>
                  <a:lnTo>
                    <a:pt x="441972" y="175260"/>
                  </a:lnTo>
                  <a:close/>
                </a:path>
                <a:path w="1858009" h="294004">
                  <a:moveTo>
                    <a:pt x="507695" y="635"/>
                  </a:moveTo>
                  <a:lnTo>
                    <a:pt x="505472" y="635"/>
                  </a:lnTo>
                  <a:lnTo>
                    <a:pt x="487375" y="0"/>
                  </a:lnTo>
                  <a:lnTo>
                    <a:pt x="484200" y="0"/>
                  </a:lnTo>
                  <a:lnTo>
                    <a:pt x="482612" y="1587"/>
                  </a:lnTo>
                  <a:lnTo>
                    <a:pt x="483247" y="3175"/>
                  </a:lnTo>
                  <a:lnTo>
                    <a:pt x="484835" y="6350"/>
                  </a:lnTo>
                  <a:lnTo>
                    <a:pt x="486422" y="26987"/>
                  </a:lnTo>
                  <a:lnTo>
                    <a:pt x="486422" y="85090"/>
                  </a:lnTo>
                  <a:lnTo>
                    <a:pt x="475945" y="85725"/>
                  </a:lnTo>
                  <a:lnTo>
                    <a:pt x="449592" y="86677"/>
                  </a:lnTo>
                  <a:lnTo>
                    <a:pt x="427050" y="86360"/>
                  </a:lnTo>
                  <a:lnTo>
                    <a:pt x="421970" y="85725"/>
                  </a:lnTo>
                  <a:lnTo>
                    <a:pt x="420382" y="85407"/>
                  </a:lnTo>
                  <a:lnTo>
                    <a:pt x="420281" y="85725"/>
                  </a:lnTo>
                  <a:lnTo>
                    <a:pt x="419747" y="87312"/>
                  </a:lnTo>
                  <a:lnTo>
                    <a:pt x="419747" y="87947"/>
                  </a:lnTo>
                  <a:lnTo>
                    <a:pt x="422287" y="102870"/>
                  </a:lnTo>
                  <a:lnTo>
                    <a:pt x="422389" y="103187"/>
                  </a:lnTo>
                  <a:lnTo>
                    <a:pt x="422922" y="104775"/>
                  </a:lnTo>
                  <a:lnTo>
                    <a:pt x="425145" y="106680"/>
                  </a:lnTo>
                  <a:lnTo>
                    <a:pt x="428637" y="106045"/>
                  </a:lnTo>
                  <a:lnTo>
                    <a:pt x="436257" y="105092"/>
                  </a:lnTo>
                  <a:lnTo>
                    <a:pt x="453720" y="103187"/>
                  </a:lnTo>
                  <a:lnTo>
                    <a:pt x="461340" y="102552"/>
                  </a:lnTo>
                  <a:lnTo>
                    <a:pt x="466420" y="101917"/>
                  </a:lnTo>
                  <a:lnTo>
                    <a:pt x="480390" y="101600"/>
                  </a:lnTo>
                  <a:lnTo>
                    <a:pt x="486422" y="101282"/>
                  </a:lnTo>
                  <a:lnTo>
                    <a:pt x="486422" y="269875"/>
                  </a:lnTo>
                  <a:lnTo>
                    <a:pt x="487692" y="269875"/>
                  </a:lnTo>
                  <a:lnTo>
                    <a:pt x="503885" y="268922"/>
                  </a:lnTo>
                  <a:lnTo>
                    <a:pt x="505472" y="268605"/>
                  </a:lnTo>
                  <a:lnTo>
                    <a:pt x="506425" y="266700"/>
                  </a:lnTo>
                  <a:lnTo>
                    <a:pt x="506425" y="101282"/>
                  </a:lnTo>
                  <a:lnTo>
                    <a:pt x="506425" y="86677"/>
                  </a:lnTo>
                  <a:lnTo>
                    <a:pt x="506514" y="27305"/>
                  </a:lnTo>
                  <a:lnTo>
                    <a:pt x="506615" y="21590"/>
                  </a:lnTo>
                  <a:lnTo>
                    <a:pt x="506742" y="14922"/>
                  </a:lnTo>
                  <a:lnTo>
                    <a:pt x="507695" y="3175"/>
                  </a:lnTo>
                  <a:lnTo>
                    <a:pt x="507695" y="635"/>
                  </a:lnTo>
                  <a:close/>
                </a:path>
                <a:path w="1858009" h="294004">
                  <a:moveTo>
                    <a:pt x="873912" y="133985"/>
                  </a:moveTo>
                  <a:lnTo>
                    <a:pt x="873594" y="129857"/>
                  </a:lnTo>
                  <a:lnTo>
                    <a:pt x="873302" y="123825"/>
                  </a:lnTo>
                  <a:lnTo>
                    <a:pt x="873277" y="123190"/>
                  </a:lnTo>
                  <a:lnTo>
                    <a:pt x="872832" y="120751"/>
                  </a:lnTo>
                  <a:lnTo>
                    <a:pt x="872324" y="118110"/>
                  </a:lnTo>
                  <a:lnTo>
                    <a:pt x="870419" y="116522"/>
                  </a:lnTo>
                  <a:lnTo>
                    <a:pt x="859307" y="118745"/>
                  </a:lnTo>
                  <a:lnTo>
                    <a:pt x="838746" y="120751"/>
                  </a:lnTo>
                  <a:lnTo>
                    <a:pt x="833056" y="121208"/>
                  </a:lnTo>
                  <a:lnTo>
                    <a:pt x="826554" y="121526"/>
                  </a:lnTo>
                  <a:lnTo>
                    <a:pt x="816444" y="121920"/>
                  </a:lnTo>
                  <a:lnTo>
                    <a:pt x="810412" y="122237"/>
                  </a:lnTo>
                  <a:lnTo>
                    <a:pt x="787869" y="123190"/>
                  </a:lnTo>
                  <a:lnTo>
                    <a:pt x="761834" y="123825"/>
                  </a:lnTo>
                  <a:lnTo>
                    <a:pt x="737704" y="123825"/>
                  </a:lnTo>
                  <a:lnTo>
                    <a:pt x="729767" y="123507"/>
                  </a:lnTo>
                  <a:lnTo>
                    <a:pt x="724687" y="123190"/>
                  </a:lnTo>
                  <a:lnTo>
                    <a:pt x="721512" y="117475"/>
                  </a:lnTo>
                  <a:lnTo>
                    <a:pt x="721512" y="42862"/>
                  </a:lnTo>
                  <a:lnTo>
                    <a:pt x="841844" y="39687"/>
                  </a:lnTo>
                  <a:lnTo>
                    <a:pt x="858354" y="39370"/>
                  </a:lnTo>
                  <a:lnTo>
                    <a:pt x="871689" y="39370"/>
                  </a:lnTo>
                  <a:lnTo>
                    <a:pt x="871054" y="35877"/>
                  </a:lnTo>
                  <a:lnTo>
                    <a:pt x="871054" y="32385"/>
                  </a:lnTo>
                  <a:lnTo>
                    <a:pt x="870737" y="31115"/>
                  </a:lnTo>
                  <a:lnTo>
                    <a:pt x="870204" y="26289"/>
                  </a:lnTo>
                  <a:lnTo>
                    <a:pt x="870102" y="25400"/>
                  </a:lnTo>
                  <a:lnTo>
                    <a:pt x="870000" y="24447"/>
                  </a:lnTo>
                  <a:lnTo>
                    <a:pt x="869950" y="24053"/>
                  </a:lnTo>
                  <a:lnTo>
                    <a:pt x="869861" y="23291"/>
                  </a:lnTo>
                  <a:lnTo>
                    <a:pt x="869784" y="22542"/>
                  </a:lnTo>
                  <a:lnTo>
                    <a:pt x="869467" y="20955"/>
                  </a:lnTo>
                  <a:lnTo>
                    <a:pt x="866927" y="20320"/>
                  </a:lnTo>
                  <a:lnTo>
                    <a:pt x="865974" y="20320"/>
                  </a:lnTo>
                  <a:lnTo>
                    <a:pt x="857719" y="21272"/>
                  </a:lnTo>
                  <a:lnTo>
                    <a:pt x="835875" y="23291"/>
                  </a:lnTo>
                  <a:lnTo>
                    <a:pt x="829779" y="23736"/>
                  </a:lnTo>
                  <a:lnTo>
                    <a:pt x="822718" y="24053"/>
                  </a:lnTo>
                  <a:lnTo>
                    <a:pt x="769353" y="26035"/>
                  </a:lnTo>
                  <a:lnTo>
                    <a:pt x="760818" y="26289"/>
                  </a:lnTo>
                  <a:lnTo>
                    <a:pt x="718096" y="26289"/>
                  </a:lnTo>
                  <a:lnTo>
                    <a:pt x="701509" y="25400"/>
                  </a:lnTo>
                  <a:lnTo>
                    <a:pt x="697699" y="25400"/>
                  </a:lnTo>
                  <a:lnTo>
                    <a:pt x="695794" y="28257"/>
                  </a:lnTo>
                  <a:lnTo>
                    <a:pt x="698334" y="33337"/>
                  </a:lnTo>
                  <a:lnTo>
                    <a:pt x="701509" y="49530"/>
                  </a:lnTo>
                  <a:lnTo>
                    <a:pt x="701509" y="127000"/>
                  </a:lnTo>
                  <a:lnTo>
                    <a:pt x="710399" y="139700"/>
                  </a:lnTo>
                  <a:lnTo>
                    <a:pt x="839076" y="137160"/>
                  </a:lnTo>
                  <a:lnTo>
                    <a:pt x="871689" y="137160"/>
                  </a:lnTo>
                  <a:lnTo>
                    <a:pt x="873912" y="135890"/>
                  </a:lnTo>
                  <a:lnTo>
                    <a:pt x="873912" y="133985"/>
                  </a:lnTo>
                  <a:close/>
                </a:path>
                <a:path w="1858009" h="294004">
                  <a:moveTo>
                    <a:pt x="918362" y="227965"/>
                  </a:moveTo>
                  <a:lnTo>
                    <a:pt x="917117" y="218059"/>
                  </a:lnTo>
                  <a:lnTo>
                    <a:pt x="917054" y="217487"/>
                  </a:lnTo>
                  <a:lnTo>
                    <a:pt x="917028" y="217347"/>
                  </a:lnTo>
                  <a:lnTo>
                    <a:pt x="916914" y="216395"/>
                  </a:lnTo>
                  <a:lnTo>
                    <a:pt x="916813" y="215582"/>
                  </a:lnTo>
                  <a:lnTo>
                    <a:pt x="916686" y="214566"/>
                  </a:lnTo>
                  <a:lnTo>
                    <a:pt x="916609" y="213969"/>
                  </a:lnTo>
                  <a:lnTo>
                    <a:pt x="916457" y="212725"/>
                  </a:lnTo>
                  <a:lnTo>
                    <a:pt x="916330" y="212102"/>
                  </a:lnTo>
                  <a:lnTo>
                    <a:pt x="916139" y="211137"/>
                  </a:lnTo>
                  <a:lnTo>
                    <a:pt x="914234" y="209232"/>
                  </a:lnTo>
                  <a:lnTo>
                    <a:pt x="911059" y="209867"/>
                  </a:lnTo>
                  <a:lnTo>
                    <a:pt x="905268" y="210807"/>
                  </a:lnTo>
                  <a:lnTo>
                    <a:pt x="865416" y="214566"/>
                  </a:lnTo>
                  <a:lnTo>
                    <a:pt x="821283" y="216789"/>
                  </a:lnTo>
                  <a:lnTo>
                    <a:pt x="813917" y="217030"/>
                  </a:lnTo>
                  <a:lnTo>
                    <a:pt x="814362" y="217030"/>
                  </a:lnTo>
                  <a:lnTo>
                    <a:pt x="797394" y="217487"/>
                  </a:lnTo>
                  <a:lnTo>
                    <a:pt x="797483" y="209232"/>
                  </a:lnTo>
                  <a:lnTo>
                    <a:pt x="797712" y="189230"/>
                  </a:lnTo>
                  <a:lnTo>
                    <a:pt x="797788" y="179070"/>
                  </a:lnTo>
                  <a:lnTo>
                    <a:pt x="798347" y="165735"/>
                  </a:lnTo>
                  <a:lnTo>
                    <a:pt x="798982" y="157480"/>
                  </a:lnTo>
                  <a:lnTo>
                    <a:pt x="798982" y="154305"/>
                  </a:lnTo>
                  <a:lnTo>
                    <a:pt x="774534" y="154305"/>
                  </a:lnTo>
                  <a:lnTo>
                    <a:pt x="777074" y="160655"/>
                  </a:lnTo>
                  <a:lnTo>
                    <a:pt x="778979" y="179070"/>
                  </a:lnTo>
                  <a:lnTo>
                    <a:pt x="778979" y="217805"/>
                  </a:lnTo>
                  <a:lnTo>
                    <a:pt x="769950" y="218059"/>
                  </a:lnTo>
                  <a:lnTo>
                    <a:pt x="711873" y="218059"/>
                  </a:lnTo>
                  <a:lnTo>
                    <a:pt x="695515" y="217805"/>
                  </a:lnTo>
                  <a:lnTo>
                    <a:pt x="697611" y="217805"/>
                  </a:lnTo>
                  <a:lnTo>
                    <a:pt x="678091" y="217347"/>
                  </a:lnTo>
                  <a:lnTo>
                    <a:pt x="670560" y="217030"/>
                  </a:lnTo>
                  <a:lnTo>
                    <a:pt x="663397" y="216395"/>
                  </a:lnTo>
                  <a:lnTo>
                    <a:pt x="663778" y="216395"/>
                  </a:lnTo>
                  <a:lnTo>
                    <a:pt x="657377" y="215582"/>
                  </a:lnTo>
                  <a:lnTo>
                    <a:pt x="655789" y="215265"/>
                  </a:lnTo>
                  <a:lnTo>
                    <a:pt x="654596" y="217347"/>
                  </a:lnTo>
                  <a:lnTo>
                    <a:pt x="654685" y="217805"/>
                  </a:lnTo>
                  <a:lnTo>
                    <a:pt x="654812" y="218059"/>
                  </a:lnTo>
                  <a:lnTo>
                    <a:pt x="656107" y="223520"/>
                  </a:lnTo>
                  <a:lnTo>
                    <a:pt x="658012" y="230822"/>
                  </a:lnTo>
                  <a:lnTo>
                    <a:pt x="659384" y="234632"/>
                  </a:lnTo>
                  <a:lnTo>
                    <a:pt x="659917" y="236220"/>
                  </a:lnTo>
                  <a:lnTo>
                    <a:pt x="662457" y="238125"/>
                  </a:lnTo>
                  <a:lnTo>
                    <a:pt x="665949" y="237807"/>
                  </a:lnTo>
                  <a:lnTo>
                    <a:pt x="676694" y="236689"/>
                  </a:lnTo>
                  <a:lnTo>
                    <a:pt x="685203" y="235978"/>
                  </a:lnTo>
                  <a:lnTo>
                    <a:pt x="695909" y="235394"/>
                  </a:lnTo>
                  <a:lnTo>
                    <a:pt x="743737" y="233413"/>
                  </a:lnTo>
                  <a:lnTo>
                    <a:pt x="803160" y="232092"/>
                  </a:lnTo>
                  <a:lnTo>
                    <a:pt x="823861" y="231775"/>
                  </a:lnTo>
                  <a:lnTo>
                    <a:pt x="901534" y="231775"/>
                  </a:lnTo>
                  <a:lnTo>
                    <a:pt x="912329" y="232092"/>
                  </a:lnTo>
                  <a:lnTo>
                    <a:pt x="916457" y="232092"/>
                  </a:lnTo>
                  <a:lnTo>
                    <a:pt x="916698" y="231775"/>
                  </a:lnTo>
                  <a:lnTo>
                    <a:pt x="918362" y="229552"/>
                  </a:lnTo>
                  <a:lnTo>
                    <a:pt x="918362" y="227965"/>
                  </a:lnTo>
                  <a:close/>
                </a:path>
                <a:path w="1858009" h="294004">
                  <a:moveTo>
                    <a:pt x="1101712" y="175260"/>
                  </a:moveTo>
                  <a:lnTo>
                    <a:pt x="1100340" y="170688"/>
                  </a:lnTo>
                  <a:lnTo>
                    <a:pt x="1099172" y="169227"/>
                  </a:lnTo>
                  <a:lnTo>
                    <a:pt x="1095997" y="165100"/>
                  </a:lnTo>
                  <a:lnTo>
                    <a:pt x="1063663" y="132715"/>
                  </a:lnTo>
                  <a:lnTo>
                    <a:pt x="1028369" y="100012"/>
                  </a:lnTo>
                  <a:lnTo>
                    <a:pt x="1032497" y="91440"/>
                  </a:lnTo>
                  <a:lnTo>
                    <a:pt x="1038847" y="76200"/>
                  </a:lnTo>
                  <a:lnTo>
                    <a:pt x="1041387" y="69850"/>
                  </a:lnTo>
                  <a:lnTo>
                    <a:pt x="1043292" y="64452"/>
                  </a:lnTo>
                  <a:lnTo>
                    <a:pt x="1048372" y="49530"/>
                  </a:lnTo>
                  <a:lnTo>
                    <a:pt x="1053452" y="34925"/>
                  </a:lnTo>
                  <a:lnTo>
                    <a:pt x="1054722" y="30480"/>
                  </a:lnTo>
                  <a:lnTo>
                    <a:pt x="1055039" y="27305"/>
                  </a:lnTo>
                  <a:lnTo>
                    <a:pt x="1053452" y="26987"/>
                  </a:lnTo>
                  <a:lnTo>
                    <a:pt x="1031544" y="21590"/>
                  </a:lnTo>
                  <a:lnTo>
                    <a:pt x="1030592" y="20955"/>
                  </a:lnTo>
                  <a:lnTo>
                    <a:pt x="1028687" y="22542"/>
                  </a:lnTo>
                  <a:lnTo>
                    <a:pt x="1028687" y="30480"/>
                  </a:lnTo>
                  <a:lnTo>
                    <a:pt x="1024242" y="53340"/>
                  </a:lnTo>
                  <a:lnTo>
                    <a:pt x="1010564" y="92544"/>
                  </a:lnTo>
                  <a:lnTo>
                    <a:pt x="991501" y="127774"/>
                  </a:lnTo>
                  <a:lnTo>
                    <a:pt x="965022" y="161023"/>
                  </a:lnTo>
                  <a:lnTo>
                    <a:pt x="935977" y="185737"/>
                  </a:lnTo>
                  <a:lnTo>
                    <a:pt x="935659" y="186055"/>
                  </a:lnTo>
                  <a:lnTo>
                    <a:pt x="933437" y="187642"/>
                  </a:lnTo>
                  <a:lnTo>
                    <a:pt x="934707" y="188912"/>
                  </a:lnTo>
                  <a:lnTo>
                    <a:pt x="943279" y="196215"/>
                  </a:lnTo>
                  <a:lnTo>
                    <a:pt x="946454" y="198755"/>
                  </a:lnTo>
                  <a:lnTo>
                    <a:pt x="951534" y="197167"/>
                  </a:lnTo>
                  <a:lnTo>
                    <a:pt x="983843" y="168033"/>
                  </a:lnTo>
                  <a:lnTo>
                    <a:pt x="1009599" y="133870"/>
                  </a:lnTo>
                  <a:lnTo>
                    <a:pt x="1021384" y="113665"/>
                  </a:lnTo>
                  <a:lnTo>
                    <a:pt x="1027455" y="119189"/>
                  </a:lnTo>
                  <a:lnTo>
                    <a:pt x="1055497" y="149263"/>
                  </a:lnTo>
                  <a:lnTo>
                    <a:pt x="1076439" y="176047"/>
                  </a:lnTo>
                  <a:lnTo>
                    <a:pt x="1079195" y="180555"/>
                  </a:lnTo>
                  <a:lnTo>
                    <a:pt x="1082662" y="187007"/>
                  </a:lnTo>
                  <a:lnTo>
                    <a:pt x="1083614" y="189230"/>
                  </a:lnTo>
                  <a:lnTo>
                    <a:pt x="1085837" y="187960"/>
                  </a:lnTo>
                  <a:lnTo>
                    <a:pt x="1094409" y="182245"/>
                  </a:lnTo>
                  <a:lnTo>
                    <a:pt x="1099807" y="177482"/>
                  </a:lnTo>
                  <a:lnTo>
                    <a:pt x="1101712" y="175260"/>
                  </a:lnTo>
                  <a:close/>
                </a:path>
                <a:path w="1858009" h="294004">
                  <a:moveTo>
                    <a:pt x="1167434" y="635"/>
                  </a:moveTo>
                  <a:lnTo>
                    <a:pt x="1165212" y="635"/>
                  </a:lnTo>
                  <a:lnTo>
                    <a:pt x="1147114" y="0"/>
                  </a:lnTo>
                  <a:lnTo>
                    <a:pt x="1143939" y="0"/>
                  </a:lnTo>
                  <a:lnTo>
                    <a:pt x="1142352" y="1587"/>
                  </a:lnTo>
                  <a:lnTo>
                    <a:pt x="1142987" y="3175"/>
                  </a:lnTo>
                  <a:lnTo>
                    <a:pt x="1144574" y="6350"/>
                  </a:lnTo>
                  <a:lnTo>
                    <a:pt x="1146162" y="26987"/>
                  </a:lnTo>
                  <a:lnTo>
                    <a:pt x="1146162" y="85090"/>
                  </a:lnTo>
                  <a:lnTo>
                    <a:pt x="1135684" y="85725"/>
                  </a:lnTo>
                  <a:lnTo>
                    <a:pt x="1109332" y="86677"/>
                  </a:lnTo>
                  <a:lnTo>
                    <a:pt x="1086789" y="86360"/>
                  </a:lnTo>
                  <a:lnTo>
                    <a:pt x="1081709" y="85725"/>
                  </a:lnTo>
                  <a:lnTo>
                    <a:pt x="1080122" y="85407"/>
                  </a:lnTo>
                  <a:lnTo>
                    <a:pt x="1080020" y="85725"/>
                  </a:lnTo>
                  <a:lnTo>
                    <a:pt x="1079487" y="87312"/>
                  </a:lnTo>
                  <a:lnTo>
                    <a:pt x="1079487" y="87947"/>
                  </a:lnTo>
                  <a:lnTo>
                    <a:pt x="1082027" y="102870"/>
                  </a:lnTo>
                  <a:lnTo>
                    <a:pt x="1082141" y="103187"/>
                  </a:lnTo>
                  <a:lnTo>
                    <a:pt x="1082662" y="104775"/>
                  </a:lnTo>
                  <a:lnTo>
                    <a:pt x="1084884" y="106680"/>
                  </a:lnTo>
                  <a:lnTo>
                    <a:pt x="1088377" y="106045"/>
                  </a:lnTo>
                  <a:lnTo>
                    <a:pt x="1095997" y="105092"/>
                  </a:lnTo>
                  <a:lnTo>
                    <a:pt x="1113459" y="103187"/>
                  </a:lnTo>
                  <a:lnTo>
                    <a:pt x="1121079" y="102552"/>
                  </a:lnTo>
                  <a:lnTo>
                    <a:pt x="1126159" y="101917"/>
                  </a:lnTo>
                  <a:lnTo>
                    <a:pt x="1140129" y="101600"/>
                  </a:lnTo>
                  <a:lnTo>
                    <a:pt x="1146162" y="101282"/>
                  </a:lnTo>
                  <a:lnTo>
                    <a:pt x="1146162" y="269875"/>
                  </a:lnTo>
                  <a:lnTo>
                    <a:pt x="1147432" y="269875"/>
                  </a:lnTo>
                  <a:lnTo>
                    <a:pt x="1163624" y="268922"/>
                  </a:lnTo>
                  <a:lnTo>
                    <a:pt x="1165212" y="268605"/>
                  </a:lnTo>
                  <a:lnTo>
                    <a:pt x="1166164" y="266700"/>
                  </a:lnTo>
                  <a:lnTo>
                    <a:pt x="1166164" y="101282"/>
                  </a:lnTo>
                  <a:lnTo>
                    <a:pt x="1166164" y="86677"/>
                  </a:lnTo>
                  <a:lnTo>
                    <a:pt x="1166253" y="27305"/>
                  </a:lnTo>
                  <a:lnTo>
                    <a:pt x="1166368" y="21590"/>
                  </a:lnTo>
                  <a:lnTo>
                    <a:pt x="1166482" y="14922"/>
                  </a:lnTo>
                  <a:lnTo>
                    <a:pt x="1167434" y="3175"/>
                  </a:lnTo>
                  <a:lnTo>
                    <a:pt x="1167434" y="635"/>
                  </a:lnTo>
                  <a:close/>
                </a:path>
                <a:path w="1858009" h="294004">
                  <a:moveTo>
                    <a:pt x="1474762" y="39052"/>
                  </a:moveTo>
                  <a:lnTo>
                    <a:pt x="1474444" y="35242"/>
                  </a:lnTo>
                  <a:lnTo>
                    <a:pt x="1473682" y="30162"/>
                  </a:lnTo>
                  <a:lnTo>
                    <a:pt x="1473644" y="29845"/>
                  </a:lnTo>
                  <a:lnTo>
                    <a:pt x="1473542" y="29210"/>
                  </a:lnTo>
                  <a:lnTo>
                    <a:pt x="1473428" y="28435"/>
                  </a:lnTo>
                  <a:lnTo>
                    <a:pt x="1473327" y="27724"/>
                  </a:lnTo>
                  <a:lnTo>
                    <a:pt x="1473212" y="26987"/>
                  </a:lnTo>
                  <a:lnTo>
                    <a:pt x="1473174" y="26670"/>
                  </a:lnTo>
                  <a:lnTo>
                    <a:pt x="1473085" y="26352"/>
                  </a:lnTo>
                  <a:lnTo>
                    <a:pt x="1472539" y="24447"/>
                  </a:lnTo>
                  <a:lnTo>
                    <a:pt x="1472412" y="23812"/>
                  </a:lnTo>
                  <a:lnTo>
                    <a:pt x="1472222" y="22860"/>
                  </a:lnTo>
                  <a:lnTo>
                    <a:pt x="1469682" y="21907"/>
                  </a:lnTo>
                  <a:lnTo>
                    <a:pt x="1468729" y="22225"/>
                  </a:lnTo>
                  <a:lnTo>
                    <a:pt x="1460474" y="23812"/>
                  </a:lnTo>
                  <a:lnTo>
                    <a:pt x="1439519" y="26352"/>
                  </a:lnTo>
                  <a:lnTo>
                    <a:pt x="1427772" y="26987"/>
                  </a:lnTo>
                  <a:lnTo>
                    <a:pt x="1419098" y="27724"/>
                  </a:lnTo>
                  <a:lnTo>
                    <a:pt x="1413179" y="28155"/>
                  </a:lnTo>
                  <a:lnTo>
                    <a:pt x="1407299" y="28435"/>
                  </a:lnTo>
                  <a:lnTo>
                    <a:pt x="1361097" y="30162"/>
                  </a:lnTo>
                  <a:lnTo>
                    <a:pt x="1342682" y="29210"/>
                  </a:lnTo>
                  <a:lnTo>
                    <a:pt x="1335062" y="28892"/>
                  </a:lnTo>
                  <a:lnTo>
                    <a:pt x="1333474" y="28892"/>
                  </a:lnTo>
                  <a:lnTo>
                    <a:pt x="1332204" y="30797"/>
                  </a:lnTo>
                  <a:lnTo>
                    <a:pt x="1332522" y="31432"/>
                  </a:lnTo>
                  <a:lnTo>
                    <a:pt x="1333474" y="35560"/>
                  </a:lnTo>
                  <a:lnTo>
                    <a:pt x="1335062" y="41910"/>
                  </a:lnTo>
                  <a:lnTo>
                    <a:pt x="1335176" y="42227"/>
                  </a:lnTo>
                  <a:lnTo>
                    <a:pt x="1335303" y="42545"/>
                  </a:lnTo>
                  <a:lnTo>
                    <a:pt x="1335417" y="42862"/>
                  </a:lnTo>
                  <a:lnTo>
                    <a:pt x="1335887" y="44132"/>
                  </a:lnTo>
                  <a:lnTo>
                    <a:pt x="1336014" y="44767"/>
                  </a:lnTo>
                  <a:lnTo>
                    <a:pt x="1336332" y="45085"/>
                  </a:lnTo>
                  <a:lnTo>
                    <a:pt x="1336459" y="45402"/>
                  </a:lnTo>
                  <a:lnTo>
                    <a:pt x="1336967" y="46672"/>
                  </a:lnTo>
                  <a:lnTo>
                    <a:pt x="1338872" y="48895"/>
                  </a:lnTo>
                  <a:lnTo>
                    <a:pt x="1342047" y="48577"/>
                  </a:lnTo>
                  <a:lnTo>
                    <a:pt x="1350619" y="47307"/>
                  </a:lnTo>
                  <a:lnTo>
                    <a:pt x="1364272" y="46037"/>
                  </a:lnTo>
                  <a:lnTo>
                    <a:pt x="1373797" y="45402"/>
                  </a:lnTo>
                  <a:lnTo>
                    <a:pt x="1380147" y="44767"/>
                  </a:lnTo>
                  <a:lnTo>
                    <a:pt x="1394752" y="43815"/>
                  </a:lnTo>
                  <a:lnTo>
                    <a:pt x="1394650" y="45402"/>
                  </a:lnTo>
                  <a:lnTo>
                    <a:pt x="1394523" y="47307"/>
                  </a:lnTo>
                  <a:lnTo>
                    <a:pt x="1394434" y="48895"/>
                  </a:lnTo>
                  <a:lnTo>
                    <a:pt x="1378496" y="95923"/>
                  </a:lnTo>
                  <a:lnTo>
                    <a:pt x="1347838" y="135750"/>
                  </a:lnTo>
                  <a:lnTo>
                    <a:pt x="1318234" y="158750"/>
                  </a:lnTo>
                  <a:lnTo>
                    <a:pt x="1317917" y="159067"/>
                  </a:lnTo>
                  <a:lnTo>
                    <a:pt x="1315694" y="160655"/>
                  </a:lnTo>
                  <a:lnTo>
                    <a:pt x="1316964" y="161925"/>
                  </a:lnTo>
                  <a:lnTo>
                    <a:pt x="1324902" y="168910"/>
                  </a:lnTo>
                  <a:lnTo>
                    <a:pt x="1328077" y="171450"/>
                  </a:lnTo>
                  <a:lnTo>
                    <a:pt x="1333157" y="169862"/>
                  </a:lnTo>
                  <a:lnTo>
                    <a:pt x="1334744" y="168592"/>
                  </a:lnTo>
                  <a:lnTo>
                    <a:pt x="1348574" y="158750"/>
                  </a:lnTo>
                  <a:lnTo>
                    <a:pt x="1381937" y="123494"/>
                  </a:lnTo>
                  <a:lnTo>
                    <a:pt x="1397596" y="98742"/>
                  </a:lnTo>
                  <a:lnTo>
                    <a:pt x="1403464" y="103124"/>
                  </a:lnTo>
                  <a:lnTo>
                    <a:pt x="1433398" y="131775"/>
                  </a:lnTo>
                  <a:lnTo>
                    <a:pt x="1455394" y="157480"/>
                  </a:lnTo>
                  <a:lnTo>
                    <a:pt x="1456982" y="159385"/>
                  </a:lnTo>
                  <a:lnTo>
                    <a:pt x="1459522" y="157797"/>
                  </a:lnTo>
                  <a:lnTo>
                    <a:pt x="1460792" y="156845"/>
                  </a:lnTo>
                  <a:lnTo>
                    <a:pt x="1470952" y="146685"/>
                  </a:lnTo>
                  <a:lnTo>
                    <a:pt x="1471587" y="145732"/>
                  </a:lnTo>
                  <a:lnTo>
                    <a:pt x="1473174" y="143510"/>
                  </a:lnTo>
                  <a:lnTo>
                    <a:pt x="1473060" y="143230"/>
                  </a:lnTo>
                  <a:lnTo>
                    <a:pt x="1471587" y="139700"/>
                  </a:lnTo>
                  <a:lnTo>
                    <a:pt x="1469999" y="138430"/>
                  </a:lnTo>
                  <a:lnTo>
                    <a:pt x="1465554" y="133667"/>
                  </a:lnTo>
                  <a:lnTo>
                    <a:pt x="1422146" y="98640"/>
                  </a:lnTo>
                  <a:lnTo>
                    <a:pt x="1403959" y="85407"/>
                  </a:lnTo>
                  <a:lnTo>
                    <a:pt x="1409992" y="73342"/>
                  </a:lnTo>
                  <a:lnTo>
                    <a:pt x="1416342" y="51752"/>
                  </a:lnTo>
                  <a:lnTo>
                    <a:pt x="1417472" y="43815"/>
                  </a:lnTo>
                  <a:lnTo>
                    <a:pt x="1417612" y="42862"/>
                  </a:lnTo>
                  <a:lnTo>
                    <a:pt x="1420469" y="42862"/>
                  </a:lnTo>
                  <a:lnTo>
                    <a:pt x="1426502" y="42545"/>
                  </a:lnTo>
                  <a:lnTo>
                    <a:pt x="1429677" y="42545"/>
                  </a:lnTo>
                  <a:lnTo>
                    <a:pt x="1437297" y="42227"/>
                  </a:lnTo>
                  <a:lnTo>
                    <a:pt x="1451267" y="42545"/>
                  </a:lnTo>
                  <a:lnTo>
                    <a:pt x="1474762" y="42545"/>
                  </a:lnTo>
                  <a:lnTo>
                    <a:pt x="1474762" y="42227"/>
                  </a:lnTo>
                  <a:lnTo>
                    <a:pt x="1474762" y="39052"/>
                  </a:lnTo>
                  <a:close/>
                </a:path>
                <a:path w="1858009" h="294004">
                  <a:moveTo>
                    <a:pt x="1543342" y="317"/>
                  </a:moveTo>
                  <a:lnTo>
                    <a:pt x="1541754" y="317"/>
                  </a:lnTo>
                  <a:lnTo>
                    <a:pt x="1536674" y="0"/>
                  </a:lnTo>
                  <a:lnTo>
                    <a:pt x="1519847" y="0"/>
                  </a:lnTo>
                  <a:lnTo>
                    <a:pt x="1518259" y="1587"/>
                  </a:lnTo>
                  <a:lnTo>
                    <a:pt x="1518894" y="3175"/>
                  </a:lnTo>
                  <a:lnTo>
                    <a:pt x="1520482" y="6350"/>
                  </a:lnTo>
                  <a:lnTo>
                    <a:pt x="1522044" y="26352"/>
                  </a:lnTo>
                  <a:lnTo>
                    <a:pt x="1522069" y="78105"/>
                  </a:lnTo>
                  <a:lnTo>
                    <a:pt x="1511274" y="78740"/>
                  </a:lnTo>
                  <a:lnTo>
                    <a:pt x="1485239" y="79692"/>
                  </a:lnTo>
                  <a:lnTo>
                    <a:pt x="1463332" y="79375"/>
                  </a:lnTo>
                  <a:lnTo>
                    <a:pt x="1458252" y="78740"/>
                  </a:lnTo>
                  <a:lnTo>
                    <a:pt x="1455712" y="78105"/>
                  </a:lnTo>
                  <a:lnTo>
                    <a:pt x="1455712" y="80645"/>
                  </a:lnTo>
                  <a:lnTo>
                    <a:pt x="1462379" y="99060"/>
                  </a:lnTo>
                  <a:lnTo>
                    <a:pt x="1465872" y="98425"/>
                  </a:lnTo>
                  <a:lnTo>
                    <a:pt x="1473492" y="97472"/>
                  </a:lnTo>
                  <a:lnTo>
                    <a:pt x="1493177" y="95250"/>
                  </a:lnTo>
                  <a:lnTo>
                    <a:pt x="1500797" y="94932"/>
                  </a:lnTo>
                  <a:lnTo>
                    <a:pt x="1507045" y="94513"/>
                  </a:lnTo>
                  <a:lnTo>
                    <a:pt x="1507274" y="94513"/>
                  </a:lnTo>
                  <a:lnTo>
                    <a:pt x="1522069" y="93662"/>
                  </a:lnTo>
                  <a:lnTo>
                    <a:pt x="1522069" y="178117"/>
                  </a:lnTo>
                  <a:lnTo>
                    <a:pt x="1523339" y="178117"/>
                  </a:lnTo>
                  <a:lnTo>
                    <a:pt x="1539532" y="177165"/>
                  </a:lnTo>
                  <a:lnTo>
                    <a:pt x="1541119" y="176847"/>
                  </a:lnTo>
                  <a:lnTo>
                    <a:pt x="1542072" y="174942"/>
                  </a:lnTo>
                  <a:lnTo>
                    <a:pt x="1542072" y="93662"/>
                  </a:lnTo>
                  <a:lnTo>
                    <a:pt x="1542072" y="79692"/>
                  </a:lnTo>
                  <a:lnTo>
                    <a:pt x="1542122" y="28892"/>
                  </a:lnTo>
                  <a:lnTo>
                    <a:pt x="1542249" y="21907"/>
                  </a:lnTo>
                  <a:lnTo>
                    <a:pt x="1542389" y="14605"/>
                  </a:lnTo>
                  <a:lnTo>
                    <a:pt x="1543316" y="3175"/>
                  </a:lnTo>
                  <a:lnTo>
                    <a:pt x="1543342" y="317"/>
                  </a:lnTo>
                  <a:close/>
                </a:path>
                <a:path w="1858009" h="294004">
                  <a:moveTo>
                    <a:pt x="1545107" y="226377"/>
                  </a:moveTo>
                  <a:lnTo>
                    <a:pt x="1528229" y="197802"/>
                  </a:lnTo>
                  <a:lnTo>
                    <a:pt x="1526032" y="195694"/>
                  </a:lnTo>
                  <a:lnTo>
                    <a:pt x="1524609" y="194906"/>
                  </a:lnTo>
                  <a:lnTo>
                    <a:pt x="1524609" y="224155"/>
                  </a:lnTo>
                  <a:lnTo>
                    <a:pt x="1524495" y="226377"/>
                  </a:lnTo>
                  <a:lnTo>
                    <a:pt x="1524469" y="226695"/>
                  </a:lnTo>
                  <a:lnTo>
                    <a:pt x="1523390" y="248208"/>
                  </a:lnTo>
                  <a:lnTo>
                    <a:pt x="1521688" y="255066"/>
                  </a:lnTo>
                  <a:lnTo>
                    <a:pt x="1487487" y="276644"/>
                  </a:lnTo>
                  <a:lnTo>
                    <a:pt x="1475714" y="277177"/>
                  </a:lnTo>
                  <a:lnTo>
                    <a:pt x="1462062" y="277177"/>
                  </a:lnTo>
                  <a:lnTo>
                    <a:pt x="1440154" y="267652"/>
                  </a:lnTo>
                  <a:lnTo>
                    <a:pt x="1427137" y="250190"/>
                  </a:lnTo>
                  <a:lnTo>
                    <a:pt x="1427137" y="226377"/>
                  </a:lnTo>
                  <a:lnTo>
                    <a:pt x="1440472" y="208597"/>
                  </a:lnTo>
                  <a:lnTo>
                    <a:pt x="1462379" y="198120"/>
                  </a:lnTo>
                  <a:lnTo>
                    <a:pt x="1476032" y="197802"/>
                  </a:lnTo>
                  <a:lnTo>
                    <a:pt x="1489684" y="197802"/>
                  </a:lnTo>
                  <a:lnTo>
                    <a:pt x="1511592" y="207010"/>
                  </a:lnTo>
                  <a:lnTo>
                    <a:pt x="1511706" y="207162"/>
                  </a:lnTo>
                  <a:lnTo>
                    <a:pt x="1524609" y="224155"/>
                  </a:lnTo>
                  <a:lnTo>
                    <a:pt x="1524609" y="194906"/>
                  </a:lnTo>
                  <a:lnTo>
                    <a:pt x="1520342" y="192519"/>
                  </a:lnTo>
                  <a:lnTo>
                    <a:pt x="1511109" y="188747"/>
                  </a:lnTo>
                  <a:lnTo>
                    <a:pt x="1501724" y="185178"/>
                  </a:lnTo>
                  <a:lnTo>
                    <a:pt x="1494980" y="183337"/>
                  </a:lnTo>
                  <a:lnTo>
                    <a:pt x="1487601" y="182651"/>
                  </a:lnTo>
                  <a:lnTo>
                    <a:pt x="1465440" y="182651"/>
                  </a:lnTo>
                  <a:lnTo>
                    <a:pt x="1426692" y="198120"/>
                  </a:lnTo>
                  <a:lnTo>
                    <a:pt x="1406829" y="237172"/>
                  </a:lnTo>
                  <a:lnTo>
                    <a:pt x="1406944" y="247992"/>
                  </a:lnTo>
                  <a:lnTo>
                    <a:pt x="1406982" y="248208"/>
                  </a:lnTo>
                  <a:lnTo>
                    <a:pt x="1407909" y="254152"/>
                  </a:lnTo>
                  <a:lnTo>
                    <a:pt x="1439672" y="286537"/>
                  </a:lnTo>
                  <a:lnTo>
                    <a:pt x="1455585" y="292773"/>
                  </a:lnTo>
                  <a:lnTo>
                    <a:pt x="1455458" y="292773"/>
                  </a:lnTo>
                  <a:lnTo>
                    <a:pt x="1463243" y="293573"/>
                  </a:lnTo>
                  <a:lnTo>
                    <a:pt x="1486522" y="293573"/>
                  </a:lnTo>
                  <a:lnTo>
                    <a:pt x="1525079" y="278409"/>
                  </a:lnTo>
                  <a:lnTo>
                    <a:pt x="1544929" y="237172"/>
                  </a:lnTo>
                  <a:lnTo>
                    <a:pt x="1545094" y="229247"/>
                  </a:lnTo>
                  <a:lnTo>
                    <a:pt x="1545107" y="226377"/>
                  </a:lnTo>
                  <a:close/>
                </a:path>
                <a:path w="1858009" h="294004">
                  <a:moveTo>
                    <a:pt x="1807972" y="12700"/>
                  </a:moveTo>
                  <a:lnTo>
                    <a:pt x="1806384" y="12065"/>
                  </a:lnTo>
                  <a:lnTo>
                    <a:pt x="1786382" y="11747"/>
                  </a:lnTo>
                  <a:lnTo>
                    <a:pt x="1785112" y="11747"/>
                  </a:lnTo>
                  <a:lnTo>
                    <a:pt x="1783524" y="13335"/>
                  </a:lnTo>
                  <a:lnTo>
                    <a:pt x="1784159" y="14922"/>
                  </a:lnTo>
                  <a:lnTo>
                    <a:pt x="1785988" y="19138"/>
                  </a:lnTo>
                  <a:lnTo>
                    <a:pt x="1786102" y="19685"/>
                  </a:lnTo>
                  <a:lnTo>
                    <a:pt x="1786940" y="23698"/>
                  </a:lnTo>
                  <a:lnTo>
                    <a:pt x="1787042" y="26035"/>
                  </a:lnTo>
                  <a:lnTo>
                    <a:pt x="1787156" y="28575"/>
                  </a:lnTo>
                  <a:lnTo>
                    <a:pt x="1787283" y="31394"/>
                  </a:lnTo>
                  <a:lnTo>
                    <a:pt x="1787334" y="61912"/>
                  </a:lnTo>
                  <a:lnTo>
                    <a:pt x="1787017" y="61937"/>
                  </a:lnTo>
                  <a:lnTo>
                    <a:pt x="1787017" y="78740"/>
                  </a:lnTo>
                  <a:lnTo>
                    <a:pt x="1787017" y="128587"/>
                  </a:lnTo>
                  <a:lnTo>
                    <a:pt x="1779955" y="129146"/>
                  </a:lnTo>
                  <a:lnTo>
                    <a:pt x="1774634" y="129501"/>
                  </a:lnTo>
                  <a:lnTo>
                    <a:pt x="1734235" y="131000"/>
                  </a:lnTo>
                  <a:lnTo>
                    <a:pt x="1717255" y="131445"/>
                  </a:lnTo>
                  <a:lnTo>
                    <a:pt x="1662874" y="131445"/>
                  </a:lnTo>
                  <a:lnTo>
                    <a:pt x="1662861" y="128587"/>
                  </a:lnTo>
                  <a:lnTo>
                    <a:pt x="1662557" y="81915"/>
                  </a:lnTo>
                  <a:lnTo>
                    <a:pt x="1671447" y="81597"/>
                  </a:lnTo>
                  <a:lnTo>
                    <a:pt x="1787017" y="78740"/>
                  </a:lnTo>
                  <a:lnTo>
                    <a:pt x="1787017" y="61937"/>
                  </a:lnTo>
                  <a:lnTo>
                    <a:pt x="1777809" y="62547"/>
                  </a:lnTo>
                  <a:lnTo>
                    <a:pt x="1750936" y="63792"/>
                  </a:lnTo>
                  <a:lnTo>
                    <a:pt x="1698561" y="65265"/>
                  </a:lnTo>
                  <a:lnTo>
                    <a:pt x="1666417" y="65265"/>
                  </a:lnTo>
                  <a:lnTo>
                    <a:pt x="1662557" y="65087"/>
                  </a:lnTo>
                  <a:lnTo>
                    <a:pt x="1662557" y="39687"/>
                  </a:lnTo>
                  <a:lnTo>
                    <a:pt x="1662239" y="28575"/>
                  </a:lnTo>
                  <a:lnTo>
                    <a:pt x="1662506" y="23698"/>
                  </a:lnTo>
                  <a:lnTo>
                    <a:pt x="1662557" y="19685"/>
                  </a:lnTo>
                  <a:lnTo>
                    <a:pt x="1637157" y="19685"/>
                  </a:lnTo>
                  <a:lnTo>
                    <a:pt x="1639062" y="26035"/>
                  </a:lnTo>
                  <a:lnTo>
                    <a:pt x="1642237" y="47307"/>
                  </a:lnTo>
                  <a:lnTo>
                    <a:pt x="1642338" y="52070"/>
                  </a:lnTo>
                  <a:lnTo>
                    <a:pt x="1642554" y="61595"/>
                  </a:lnTo>
                  <a:lnTo>
                    <a:pt x="1642592" y="65265"/>
                  </a:lnTo>
                  <a:lnTo>
                    <a:pt x="1642846" y="89890"/>
                  </a:lnTo>
                  <a:lnTo>
                    <a:pt x="1642872" y="149542"/>
                  </a:lnTo>
                  <a:lnTo>
                    <a:pt x="1644777" y="150177"/>
                  </a:lnTo>
                  <a:lnTo>
                    <a:pt x="1646047" y="150177"/>
                  </a:lnTo>
                  <a:lnTo>
                    <a:pt x="1653032" y="149225"/>
                  </a:lnTo>
                  <a:lnTo>
                    <a:pt x="1660969" y="148590"/>
                  </a:lnTo>
                  <a:lnTo>
                    <a:pt x="1671447" y="148590"/>
                  </a:lnTo>
                  <a:lnTo>
                    <a:pt x="1781352" y="146367"/>
                  </a:lnTo>
                  <a:lnTo>
                    <a:pt x="1803209" y="146367"/>
                  </a:lnTo>
                  <a:lnTo>
                    <a:pt x="1806702" y="144462"/>
                  </a:lnTo>
                  <a:lnTo>
                    <a:pt x="1806740" y="131445"/>
                  </a:lnTo>
                  <a:lnTo>
                    <a:pt x="1806752" y="128587"/>
                  </a:lnTo>
                  <a:lnTo>
                    <a:pt x="1806917" y="78740"/>
                  </a:lnTo>
                  <a:lnTo>
                    <a:pt x="1806968" y="65265"/>
                  </a:lnTo>
                  <a:lnTo>
                    <a:pt x="1807019" y="44450"/>
                  </a:lnTo>
                  <a:lnTo>
                    <a:pt x="1807337" y="34290"/>
                  </a:lnTo>
                  <a:lnTo>
                    <a:pt x="1807972" y="23698"/>
                  </a:lnTo>
                  <a:lnTo>
                    <a:pt x="1807972" y="12700"/>
                  </a:lnTo>
                  <a:close/>
                </a:path>
                <a:path w="1858009" h="294004">
                  <a:moveTo>
                    <a:pt x="1857502" y="227965"/>
                  </a:moveTo>
                  <a:lnTo>
                    <a:pt x="1856257" y="218059"/>
                  </a:lnTo>
                  <a:lnTo>
                    <a:pt x="1856193" y="217487"/>
                  </a:lnTo>
                  <a:lnTo>
                    <a:pt x="1856168" y="217347"/>
                  </a:lnTo>
                  <a:lnTo>
                    <a:pt x="1856054" y="216395"/>
                  </a:lnTo>
                  <a:lnTo>
                    <a:pt x="1855952" y="215582"/>
                  </a:lnTo>
                  <a:lnTo>
                    <a:pt x="1855825" y="214566"/>
                  </a:lnTo>
                  <a:lnTo>
                    <a:pt x="1855749" y="213969"/>
                  </a:lnTo>
                  <a:lnTo>
                    <a:pt x="1855597" y="212725"/>
                  </a:lnTo>
                  <a:lnTo>
                    <a:pt x="1855470" y="212102"/>
                  </a:lnTo>
                  <a:lnTo>
                    <a:pt x="1855279" y="211137"/>
                  </a:lnTo>
                  <a:lnTo>
                    <a:pt x="1853374" y="209232"/>
                  </a:lnTo>
                  <a:lnTo>
                    <a:pt x="1850199" y="209867"/>
                  </a:lnTo>
                  <a:lnTo>
                    <a:pt x="1844230" y="210807"/>
                  </a:lnTo>
                  <a:lnTo>
                    <a:pt x="1804517" y="214566"/>
                  </a:lnTo>
                  <a:lnTo>
                    <a:pt x="1760131" y="216789"/>
                  </a:lnTo>
                  <a:lnTo>
                    <a:pt x="1752739" y="217030"/>
                  </a:lnTo>
                  <a:lnTo>
                    <a:pt x="1753196" y="217030"/>
                  </a:lnTo>
                  <a:lnTo>
                    <a:pt x="1736217" y="217487"/>
                  </a:lnTo>
                  <a:lnTo>
                    <a:pt x="1736242" y="216789"/>
                  </a:lnTo>
                  <a:lnTo>
                    <a:pt x="1736356" y="212725"/>
                  </a:lnTo>
                  <a:lnTo>
                    <a:pt x="1736458" y="209232"/>
                  </a:lnTo>
                  <a:lnTo>
                    <a:pt x="1736852" y="196215"/>
                  </a:lnTo>
                  <a:lnTo>
                    <a:pt x="1737169" y="187960"/>
                  </a:lnTo>
                  <a:lnTo>
                    <a:pt x="1737207" y="186055"/>
                  </a:lnTo>
                  <a:lnTo>
                    <a:pt x="1737487" y="172720"/>
                  </a:lnTo>
                  <a:lnTo>
                    <a:pt x="1738122" y="164465"/>
                  </a:lnTo>
                  <a:lnTo>
                    <a:pt x="1738122" y="161290"/>
                  </a:lnTo>
                  <a:lnTo>
                    <a:pt x="1713674" y="161290"/>
                  </a:lnTo>
                  <a:lnTo>
                    <a:pt x="1716214" y="167640"/>
                  </a:lnTo>
                  <a:lnTo>
                    <a:pt x="1718119" y="186055"/>
                  </a:lnTo>
                  <a:lnTo>
                    <a:pt x="1718119" y="217805"/>
                  </a:lnTo>
                  <a:lnTo>
                    <a:pt x="1709089" y="218059"/>
                  </a:lnTo>
                  <a:lnTo>
                    <a:pt x="1651012" y="218059"/>
                  </a:lnTo>
                  <a:lnTo>
                    <a:pt x="1634655" y="217805"/>
                  </a:lnTo>
                  <a:lnTo>
                    <a:pt x="1636750" y="217805"/>
                  </a:lnTo>
                  <a:lnTo>
                    <a:pt x="1617230" y="217347"/>
                  </a:lnTo>
                  <a:lnTo>
                    <a:pt x="1609699" y="217030"/>
                  </a:lnTo>
                  <a:lnTo>
                    <a:pt x="1602536" y="216395"/>
                  </a:lnTo>
                  <a:lnTo>
                    <a:pt x="1602917" y="216395"/>
                  </a:lnTo>
                  <a:lnTo>
                    <a:pt x="1596517" y="215582"/>
                  </a:lnTo>
                  <a:lnTo>
                    <a:pt x="1594929" y="215265"/>
                  </a:lnTo>
                  <a:lnTo>
                    <a:pt x="1593735" y="217347"/>
                  </a:lnTo>
                  <a:lnTo>
                    <a:pt x="1593824" y="217805"/>
                  </a:lnTo>
                  <a:lnTo>
                    <a:pt x="1593951" y="218059"/>
                  </a:lnTo>
                  <a:lnTo>
                    <a:pt x="1595247" y="223520"/>
                  </a:lnTo>
                  <a:lnTo>
                    <a:pt x="1597152" y="230822"/>
                  </a:lnTo>
                  <a:lnTo>
                    <a:pt x="1598523" y="234632"/>
                  </a:lnTo>
                  <a:lnTo>
                    <a:pt x="1599057" y="236220"/>
                  </a:lnTo>
                  <a:lnTo>
                    <a:pt x="1601597" y="238125"/>
                  </a:lnTo>
                  <a:lnTo>
                    <a:pt x="1605089" y="237807"/>
                  </a:lnTo>
                  <a:lnTo>
                    <a:pt x="1615833" y="236689"/>
                  </a:lnTo>
                  <a:lnTo>
                    <a:pt x="1624342" y="235978"/>
                  </a:lnTo>
                  <a:lnTo>
                    <a:pt x="1635048" y="235394"/>
                  </a:lnTo>
                  <a:lnTo>
                    <a:pt x="1682877" y="233413"/>
                  </a:lnTo>
                  <a:lnTo>
                    <a:pt x="1742300" y="232092"/>
                  </a:lnTo>
                  <a:lnTo>
                    <a:pt x="1763001" y="231775"/>
                  </a:lnTo>
                  <a:lnTo>
                    <a:pt x="1840674" y="231775"/>
                  </a:lnTo>
                  <a:lnTo>
                    <a:pt x="1851469" y="232092"/>
                  </a:lnTo>
                  <a:lnTo>
                    <a:pt x="1855597" y="232092"/>
                  </a:lnTo>
                  <a:lnTo>
                    <a:pt x="1855838" y="231775"/>
                  </a:lnTo>
                  <a:lnTo>
                    <a:pt x="1857502" y="229552"/>
                  </a:lnTo>
                  <a:lnTo>
                    <a:pt x="1857502" y="22796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4620" y="5581402"/>
              <a:ext cx="525593" cy="29908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79944" y="6136833"/>
              <a:ext cx="149223" cy="241297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7370114" y="6107315"/>
              <a:ext cx="2324100" cy="294005"/>
            </a:xfrm>
            <a:custGeom>
              <a:avLst/>
              <a:gdLst/>
              <a:ahLst/>
              <a:cxnLst/>
              <a:rect l="l" t="t" r="r" b="b"/>
              <a:pathLst>
                <a:path w="2324100" h="294004">
                  <a:moveTo>
                    <a:pt x="41910" y="248920"/>
                  </a:moveTo>
                  <a:lnTo>
                    <a:pt x="40246" y="239903"/>
                  </a:lnTo>
                  <a:lnTo>
                    <a:pt x="35725" y="232765"/>
                  </a:lnTo>
                  <a:lnTo>
                    <a:pt x="29057" y="228066"/>
                  </a:lnTo>
                  <a:lnTo>
                    <a:pt x="20955" y="226377"/>
                  </a:lnTo>
                  <a:lnTo>
                    <a:pt x="12865" y="228066"/>
                  </a:lnTo>
                  <a:lnTo>
                    <a:pt x="6197" y="232765"/>
                  </a:lnTo>
                  <a:lnTo>
                    <a:pt x="1676" y="239903"/>
                  </a:lnTo>
                  <a:lnTo>
                    <a:pt x="0" y="248920"/>
                  </a:lnTo>
                  <a:lnTo>
                    <a:pt x="1676" y="257822"/>
                  </a:lnTo>
                  <a:lnTo>
                    <a:pt x="6197" y="264744"/>
                  </a:lnTo>
                  <a:lnTo>
                    <a:pt x="12865" y="269227"/>
                  </a:lnTo>
                  <a:lnTo>
                    <a:pt x="20955" y="270827"/>
                  </a:lnTo>
                  <a:lnTo>
                    <a:pt x="29057" y="269227"/>
                  </a:lnTo>
                  <a:lnTo>
                    <a:pt x="35725" y="264744"/>
                  </a:lnTo>
                  <a:lnTo>
                    <a:pt x="40246" y="257822"/>
                  </a:lnTo>
                  <a:lnTo>
                    <a:pt x="41910" y="248920"/>
                  </a:lnTo>
                  <a:close/>
                </a:path>
                <a:path w="2324100" h="294004">
                  <a:moveTo>
                    <a:pt x="311429" y="144780"/>
                  </a:moveTo>
                  <a:lnTo>
                    <a:pt x="309524" y="140652"/>
                  </a:lnTo>
                  <a:lnTo>
                    <a:pt x="308254" y="139700"/>
                  </a:lnTo>
                  <a:lnTo>
                    <a:pt x="304761" y="136525"/>
                  </a:lnTo>
                  <a:lnTo>
                    <a:pt x="288569" y="124460"/>
                  </a:lnTo>
                  <a:lnTo>
                    <a:pt x="267550" y="110147"/>
                  </a:lnTo>
                  <a:lnTo>
                    <a:pt x="256171" y="102552"/>
                  </a:lnTo>
                  <a:lnTo>
                    <a:pt x="245706" y="95567"/>
                  </a:lnTo>
                  <a:lnTo>
                    <a:pt x="236181" y="89852"/>
                  </a:lnTo>
                  <a:lnTo>
                    <a:pt x="240093" y="81584"/>
                  </a:lnTo>
                  <a:lnTo>
                    <a:pt x="242430" y="76111"/>
                  </a:lnTo>
                  <a:lnTo>
                    <a:pt x="250151" y="42545"/>
                  </a:lnTo>
                  <a:lnTo>
                    <a:pt x="254279" y="42545"/>
                  </a:lnTo>
                  <a:lnTo>
                    <a:pt x="261264" y="42227"/>
                  </a:lnTo>
                  <a:lnTo>
                    <a:pt x="264439" y="42227"/>
                  </a:lnTo>
                  <a:lnTo>
                    <a:pt x="273964" y="41910"/>
                  </a:lnTo>
                  <a:lnTo>
                    <a:pt x="293014" y="42227"/>
                  </a:lnTo>
                  <a:lnTo>
                    <a:pt x="302856" y="42545"/>
                  </a:lnTo>
                  <a:lnTo>
                    <a:pt x="307619" y="42545"/>
                  </a:lnTo>
                  <a:lnTo>
                    <a:pt x="307505" y="41910"/>
                  </a:lnTo>
                  <a:lnTo>
                    <a:pt x="306984" y="39052"/>
                  </a:lnTo>
                  <a:lnTo>
                    <a:pt x="306070" y="31432"/>
                  </a:lnTo>
                  <a:lnTo>
                    <a:pt x="305968" y="30797"/>
                  </a:lnTo>
                  <a:lnTo>
                    <a:pt x="305777" y="29845"/>
                  </a:lnTo>
                  <a:lnTo>
                    <a:pt x="305650" y="29210"/>
                  </a:lnTo>
                  <a:lnTo>
                    <a:pt x="305523" y="28575"/>
                  </a:lnTo>
                  <a:lnTo>
                    <a:pt x="304927" y="25438"/>
                  </a:lnTo>
                  <a:lnTo>
                    <a:pt x="304761" y="24447"/>
                  </a:lnTo>
                  <a:lnTo>
                    <a:pt x="304444" y="22860"/>
                  </a:lnTo>
                  <a:lnTo>
                    <a:pt x="301904" y="21907"/>
                  </a:lnTo>
                  <a:lnTo>
                    <a:pt x="300951" y="22225"/>
                  </a:lnTo>
                  <a:lnTo>
                    <a:pt x="294284" y="23177"/>
                  </a:lnTo>
                  <a:lnTo>
                    <a:pt x="232371" y="28575"/>
                  </a:lnTo>
                  <a:lnTo>
                    <a:pt x="193636" y="29845"/>
                  </a:lnTo>
                  <a:lnTo>
                    <a:pt x="176174" y="29527"/>
                  </a:lnTo>
                  <a:lnTo>
                    <a:pt x="167284" y="28892"/>
                  </a:lnTo>
                  <a:lnTo>
                    <a:pt x="165696" y="28892"/>
                  </a:lnTo>
                  <a:lnTo>
                    <a:pt x="164426" y="30797"/>
                  </a:lnTo>
                  <a:lnTo>
                    <a:pt x="164744" y="31432"/>
                  </a:lnTo>
                  <a:lnTo>
                    <a:pt x="166966" y="40957"/>
                  </a:lnTo>
                  <a:lnTo>
                    <a:pt x="168236" y="44450"/>
                  </a:lnTo>
                  <a:lnTo>
                    <a:pt x="168236" y="44767"/>
                  </a:lnTo>
                  <a:lnTo>
                    <a:pt x="168554" y="45085"/>
                  </a:lnTo>
                  <a:lnTo>
                    <a:pt x="169189" y="46672"/>
                  </a:lnTo>
                  <a:lnTo>
                    <a:pt x="171094" y="48895"/>
                  </a:lnTo>
                  <a:lnTo>
                    <a:pt x="174269" y="48577"/>
                  </a:lnTo>
                  <a:lnTo>
                    <a:pt x="182206" y="47942"/>
                  </a:lnTo>
                  <a:lnTo>
                    <a:pt x="194906" y="46037"/>
                  </a:lnTo>
                  <a:lnTo>
                    <a:pt x="227291" y="43497"/>
                  </a:lnTo>
                  <a:lnTo>
                    <a:pt x="227177" y="46037"/>
                  </a:lnTo>
                  <a:lnTo>
                    <a:pt x="227063" y="48577"/>
                  </a:lnTo>
                  <a:lnTo>
                    <a:pt x="212115" y="96354"/>
                  </a:lnTo>
                  <a:lnTo>
                    <a:pt x="181673" y="136842"/>
                  </a:lnTo>
                  <a:lnTo>
                    <a:pt x="150774" y="160337"/>
                  </a:lnTo>
                  <a:lnTo>
                    <a:pt x="150558" y="160540"/>
                  </a:lnTo>
                  <a:lnTo>
                    <a:pt x="149567" y="161290"/>
                  </a:lnTo>
                  <a:lnTo>
                    <a:pt x="148234" y="162242"/>
                  </a:lnTo>
                  <a:lnTo>
                    <a:pt x="149504" y="163512"/>
                  </a:lnTo>
                  <a:lnTo>
                    <a:pt x="157441" y="170497"/>
                  </a:lnTo>
                  <a:lnTo>
                    <a:pt x="160616" y="173037"/>
                  </a:lnTo>
                  <a:lnTo>
                    <a:pt x="165696" y="171450"/>
                  </a:lnTo>
                  <a:lnTo>
                    <a:pt x="167284" y="170180"/>
                  </a:lnTo>
                  <a:lnTo>
                    <a:pt x="180555" y="160540"/>
                  </a:lnTo>
                  <a:lnTo>
                    <a:pt x="213779" y="126657"/>
                  </a:lnTo>
                  <a:lnTo>
                    <a:pt x="229514" y="102552"/>
                  </a:lnTo>
                  <a:lnTo>
                    <a:pt x="235775" y="106743"/>
                  </a:lnTo>
                  <a:lnTo>
                    <a:pt x="269951" y="134112"/>
                  </a:lnTo>
                  <a:lnTo>
                    <a:pt x="295554" y="161290"/>
                  </a:lnTo>
                  <a:lnTo>
                    <a:pt x="298094" y="159702"/>
                  </a:lnTo>
                  <a:lnTo>
                    <a:pt x="300316" y="157797"/>
                  </a:lnTo>
                  <a:lnTo>
                    <a:pt x="308254" y="148590"/>
                  </a:lnTo>
                  <a:lnTo>
                    <a:pt x="309841" y="147002"/>
                  </a:lnTo>
                  <a:lnTo>
                    <a:pt x="311429" y="144780"/>
                  </a:lnTo>
                  <a:close/>
                </a:path>
                <a:path w="2324100" h="294004">
                  <a:moveTo>
                    <a:pt x="368122" y="226377"/>
                  </a:moveTo>
                  <a:lnTo>
                    <a:pt x="351256" y="197802"/>
                  </a:lnTo>
                  <a:lnTo>
                    <a:pt x="349059" y="195694"/>
                  </a:lnTo>
                  <a:lnTo>
                    <a:pt x="347624" y="194894"/>
                  </a:lnTo>
                  <a:lnTo>
                    <a:pt x="347624" y="224155"/>
                  </a:lnTo>
                  <a:lnTo>
                    <a:pt x="347510" y="226377"/>
                  </a:lnTo>
                  <a:lnTo>
                    <a:pt x="332549" y="266382"/>
                  </a:lnTo>
                  <a:lnTo>
                    <a:pt x="298729" y="277177"/>
                  </a:lnTo>
                  <a:lnTo>
                    <a:pt x="285394" y="277177"/>
                  </a:lnTo>
                  <a:lnTo>
                    <a:pt x="263169" y="267652"/>
                  </a:lnTo>
                  <a:lnTo>
                    <a:pt x="250151" y="250190"/>
                  </a:lnTo>
                  <a:lnTo>
                    <a:pt x="250151" y="226377"/>
                  </a:lnTo>
                  <a:lnTo>
                    <a:pt x="263486" y="208597"/>
                  </a:lnTo>
                  <a:lnTo>
                    <a:pt x="285711" y="198120"/>
                  </a:lnTo>
                  <a:lnTo>
                    <a:pt x="299046" y="197802"/>
                  </a:lnTo>
                  <a:lnTo>
                    <a:pt x="312699" y="197802"/>
                  </a:lnTo>
                  <a:lnTo>
                    <a:pt x="334606" y="207010"/>
                  </a:lnTo>
                  <a:lnTo>
                    <a:pt x="334733" y="207162"/>
                  </a:lnTo>
                  <a:lnTo>
                    <a:pt x="347624" y="224155"/>
                  </a:lnTo>
                  <a:lnTo>
                    <a:pt x="347624" y="194894"/>
                  </a:lnTo>
                  <a:lnTo>
                    <a:pt x="310629" y="182651"/>
                  </a:lnTo>
                  <a:lnTo>
                    <a:pt x="288467" y="182651"/>
                  </a:lnTo>
                  <a:lnTo>
                    <a:pt x="249707" y="198120"/>
                  </a:lnTo>
                  <a:lnTo>
                    <a:pt x="229857" y="237172"/>
                  </a:lnTo>
                  <a:lnTo>
                    <a:pt x="229971" y="247992"/>
                  </a:lnTo>
                  <a:lnTo>
                    <a:pt x="230009" y="248208"/>
                  </a:lnTo>
                  <a:lnTo>
                    <a:pt x="230924" y="254152"/>
                  </a:lnTo>
                  <a:lnTo>
                    <a:pt x="262699" y="286537"/>
                  </a:lnTo>
                  <a:lnTo>
                    <a:pt x="278599" y="292773"/>
                  </a:lnTo>
                  <a:lnTo>
                    <a:pt x="278472" y="292773"/>
                  </a:lnTo>
                  <a:lnTo>
                    <a:pt x="286270" y="293573"/>
                  </a:lnTo>
                  <a:lnTo>
                    <a:pt x="309537" y="293573"/>
                  </a:lnTo>
                  <a:lnTo>
                    <a:pt x="348107" y="278396"/>
                  </a:lnTo>
                  <a:lnTo>
                    <a:pt x="367944" y="237172"/>
                  </a:lnTo>
                  <a:lnTo>
                    <a:pt x="368109" y="229247"/>
                  </a:lnTo>
                  <a:lnTo>
                    <a:pt x="368122" y="226377"/>
                  </a:lnTo>
                  <a:close/>
                </a:path>
                <a:path w="2324100" h="294004">
                  <a:moveTo>
                    <a:pt x="420331" y="99060"/>
                  </a:moveTo>
                  <a:lnTo>
                    <a:pt x="420014" y="94932"/>
                  </a:lnTo>
                  <a:lnTo>
                    <a:pt x="419696" y="86677"/>
                  </a:lnTo>
                  <a:lnTo>
                    <a:pt x="419455" y="85090"/>
                  </a:lnTo>
                  <a:lnTo>
                    <a:pt x="418744" y="80327"/>
                  </a:lnTo>
                  <a:lnTo>
                    <a:pt x="415886" y="80645"/>
                  </a:lnTo>
                  <a:lnTo>
                    <a:pt x="411441" y="81915"/>
                  </a:lnTo>
                  <a:lnTo>
                    <a:pt x="393979" y="83820"/>
                  </a:lnTo>
                  <a:lnTo>
                    <a:pt x="373659" y="85090"/>
                  </a:lnTo>
                  <a:lnTo>
                    <a:pt x="365086" y="85090"/>
                  </a:lnTo>
                  <a:lnTo>
                    <a:pt x="365188" y="26670"/>
                  </a:lnTo>
                  <a:lnTo>
                    <a:pt x="365404" y="14605"/>
                  </a:lnTo>
                  <a:lnTo>
                    <a:pt x="366331" y="3175"/>
                  </a:lnTo>
                  <a:lnTo>
                    <a:pt x="366356" y="317"/>
                  </a:lnTo>
                  <a:lnTo>
                    <a:pt x="364769" y="317"/>
                  </a:lnTo>
                  <a:lnTo>
                    <a:pt x="359689" y="0"/>
                  </a:lnTo>
                  <a:lnTo>
                    <a:pt x="342861" y="0"/>
                  </a:lnTo>
                  <a:lnTo>
                    <a:pt x="341274" y="1587"/>
                  </a:lnTo>
                  <a:lnTo>
                    <a:pt x="341909" y="3175"/>
                  </a:lnTo>
                  <a:lnTo>
                    <a:pt x="343496" y="6350"/>
                  </a:lnTo>
                  <a:lnTo>
                    <a:pt x="345084" y="26670"/>
                  </a:lnTo>
                  <a:lnTo>
                    <a:pt x="345084" y="178117"/>
                  </a:lnTo>
                  <a:lnTo>
                    <a:pt x="346354" y="178117"/>
                  </a:lnTo>
                  <a:lnTo>
                    <a:pt x="362546" y="177165"/>
                  </a:lnTo>
                  <a:lnTo>
                    <a:pt x="364134" y="176847"/>
                  </a:lnTo>
                  <a:lnTo>
                    <a:pt x="365086" y="174942"/>
                  </a:lnTo>
                  <a:lnTo>
                    <a:pt x="365086" y="102235"/>
                  </a:lnTo>
                  <a:lnTo>
                    <a:pt x="373976" y="101600"/>
                  </a:lnTo>
                  <a:lnTo>
                    <a:pt x="394614" y="101600"/>
                  </a:lnTo>
                  <a:lnTo>
                    <a:pt x="413029" y="101917"/>
                  </a:lnTo>
                  <a:lnTo>
                    <a:pt x="417474" y="102552"/>
                  </a:lnTo>
                  <a:lnTo>
                    <a:pt x="420331" y="102552"/>
                  </a:lnTo>
                  <a:lnTo>
                    <a:pt x="420331" y="101600"/>
                  </a:lnTo>
                  <a:lnTo>
                    <a:pt x="420331" y="99060"/>
                  </a:lnTo>
                  <a:close/>
                </a:path>
                <a:path w="2324100" h="294004">
                  <a:moveTo>
                    <a:pt x="584949" y="24130"/>
                  </a:moveTo>
                  <a:lnTo>
                    <a:pt x="583361" y="23495"/>
                  </a:lnTo>
                  <a:lnTo>
                    <a:pt x="563359" y="23177"/>
                  </a:lnTo>
                  <a:lnTo>
                    <a:pt x="562089" y="23177"/>
                  </a:lnTo>
                  <a:lnTo>
                    <a:pt x="560501" y="24765"/>
                  </a:lnTo>
                  <a:lnTo>
                    <a:pt x="561136" y="26352"/>
                  </a:lnTo>
                  <a:lnTo>
                    <a:pt x="563156" y="30391"/>
                  </a:lnTo>
                  <a:lnTo>
                    <a:pt x="564197" y="34886"/>
                  </a:lnTo>
                  <a:lnTo>
                    <a:pt x="564210" y="35242"/>
                  </a:lnTo>
                  <a:lnTo>
                    <a:pt x="564476" y="40640"/>
                  </a:lnTo>
                  <a:lnTo>
                    <a:pt x="564603" y="61277"/>
                  </a:lnTo>
                  <a:lnTo>
                    <a:pt x="564629" y="83185"/>
                  </a:lnTo>
                  <a:lnTo>
                    <a:pt x="564629" y="101790"/>
                  </a:lnTo>
                  <a:lnTo>
                    <a:pt x="564629" y="164465"/>
                  </a:lnTo>
                  <a:lnTo>
                    <a:pt x="556399" y="165201"/>
                  </a:lnTo>
                  <a:lnTo>
                    <a:pt x="548805" y="165646"/>
                  </a:lnTo>
                  <a:lnTo>
                    <a:pt x="498576" y="166725"/>
                  </a:lnTo>
                  <a:lnTo>
                    <a:pt x="482066" y="166725"/>
                  </a:lnTo>
                  <a:lnTo>
                    <a:pt x="477316" y="166370"/>
                  </a:lnTo>
                  <a:lnTo>
                    <a:pt x="477316" y="164465"/>
                  </a:lnTo>
                  <a:lnTo>
                    <a:pt x="476999" y="103187"/>
                  </a:lnTo>
                  <a:lnTo>
                    <a:pt x="490461" y="102565"/>
                  </a:lnTo>
                  <a:lnTo>
                    <a:pt x="526529" y="101549"/>
                  </a:lnTo>
                  <a:lnTo>
                    <a:pt x="558330" y="101549"/>
                  </a:lnTo>
                  <a:lnTo>
                    <a:pt x="562571" y="101790"/>
                  </a:lnTo>
                  <a:lnTo>
                    <a:pt x="564629" y="101790"/>
                  </a:lnTo>
                  <a:lnTo>
                    <a:pt x="564629" y="83185"/>
                  </a:lnTo>
                  <a:lnTo>
                    <a:pt x="552373" y="84112"/>
                  </a:lnTo>
                  <a:lnTo>
                    <a:pt x="543953" y="84645"/>
                  </a:lnTo>
                  <a:lnTo>
                    <a:pt x="535482" y="85013"/>
                  </a:lnTo>
                  <a:lnTo>
                    <a:pt x="510540" y="85763"/>
                  </a:lnTo>
                  <a:lnTo>
                    <a:pt x="491832" y="85763"/>
                  </a:lnTo>
                  <a:lnTo>
                    <a:pt x="476999" y="85407"/>
                  </a:lnTo>
                  <a:lnTo>
                    <a:pt x="477100" y="52705"/>
                  </a:lnTo>
                  <a:lnTo>
                    <a:pt x="477316" y="40640"/>
                  </a:lnTo>
                  <a:lnTo>
                    <a:pt x="477532" y="35242"/>
                  </a:lnTo>
                  <a:lnTo>
                    <a:pt x="477634" y="29845"/>
                  </a:lnTo>
                  <a:lnTo>
                    <a:pt x="476059" y="29210"/>
                  </a:lnTo>
                  <a:lnTo>
                    <a:pt x="475424" y="29210"/>
                  </a:lnTo>
                  <a:lnTo>
                    <a:pt x="457644" y="28575"/>
                  </a:lnTo>
                  <a:lnTo>
                    <a:pt x="452882" y="28575"/>
                  </a:lnTo>
                  <a:lnTo>
                    <a:pt x="454774" y="34886"/>
                  </a:lnTo>
                  <a:lnTo>
                    <a:pt x="454825" y="35242"/>
                  </a:lnTo>
                  <a:lnTo>
                    <a:pt x="457327" y="52705"/>
                  </a:lnTo>
                  <a:lnTo>
                    <a:pt x="457327" y="61277"/>
                  </a:lnTo>
                  <a:lnTo>
                    <a:pt x="457619" y="103187"/>
                  </a:lnTo>
                  <a:lnTo>
                    <a:pt x="457644" y="185420"/>
                  </a:lnTo>
                  <a:lnTo>
                    <a:pt x="459549" y="186055"/>
                  </a:lnTo>
                  <a:lnTo>
                    <a:pt x="460819" y="186055"/>
                  </a:lnTo>
                  <a:lnTo>
                    <a:pt x="468122" y="185102"/>
                  </a:lnTo>
                  <a:lnTo>
                    <a:pt x="476059" y="184467"/>
                  </a:lnTo>
                  <a:lnTo>
                    <a:pt x="486524" y="184467"/>
                  </a:lnTo>
                  <a:lnTo>
                    <a:pt x="533349" y="183375"/>
                  </a:lnTo>
                  <a:lnTo>
                    <a:pt x="548259" y="183375"/>
                  </a:lnTo>
                  <a:lnTo>
                    <a:pt x="570026" y="182880"/>
                  </a:lnTo>
                  <a:lnTo>
                    <a:pt x="580821" y="182880"/>
                  </a:lnTo>
                  <a:lnTo>
                    <a:pt x="584314" y="180975"/>
                  </a:lnTo>
                  <a:lnTo>
                    <a:pt x="584314" y="166725"/>
                  </a:lnTo>
                  <a:lnTo>
                    <a:pt x="584314" y="101549"/>
                  </a:lnTo>
                  <a:lnTo>
                    <a:pt x="584314" y="85763"/>
                  </a:lnTo>
                  <a:lnTo>
                    <a:pt x="584415" y="52705"/>
                  </a:lnTo>
                  <a:lnTo>
                    <a:pt x="584949" y="35242"/>
                  </a:lnTo>
                  <a:lnTo>
                    <a:pt x="584949" y="24130"/>
                  </a:lnTo>
                  <a:close/>
                </a:path>
                <a:path w="2324100" h="294004">
                  <a:moveTo>
                    <a:pt x="710679" y="131445"/>
                  </a:moveTo>
                  <a:lnTo>
                    <a:pt x="709726" y="119062"/>
                  </a:lnTo>
                  <a:lnTo>
                    <a:pt x="709587" y="118110"/>
                  </a:lnTo>
                  <a:lnTo>
                    <a:pt x="708774" y="112712"/>
                  </a:lnTo>
                  <a:lnTo>
                    <a:pt x="705916" y="113030"/>
                  </a:lnTo>
                  <a:lnTo>
                    <a:pt x="701471" y="114300"/>
                  </a:lnTo>
                  <a:lnTo>
                    <a:pt x="684009" y="116522"/>
                  </a:lnTo>
                  <a:lnTo>
                    <a:pt x="664006" y="118110"/>
                  </a:lnTo>
                  <a:lnTo>
                    <a:pt x="655434" y="118110"/>
                  </a:lnTo>
                  <a:lnTo>
                    <a:pt x="655535" y="26987"/>
                  </a:lnTo>
                  <a:lnTo>
                    <a:pt x="655751" y="14922"/>
                  </a:lnTo>
                  <a:lnTo>
                    <a:pt x="656704" y="3175"/>
                  </a:lnTo>
                  <a:lnTo>
                    <a:pt x="656704" y="635"/>
                  </a:lnTo>
                  <a:lnTo>
                    <a:pt x="654481" y="635"/>
                  </a:lnTo>
                  <a:lnTo>
                    <a:pt x="636384" y="0"/>
                  </a:lnTo>
                  <a:lnTo>
                    <a:pt x="633209" y="0"/>
                  </a:lnTo>
                  <a:lnTo>
                    <a:pt x="631621" y="1587"/>
                  </a:lnTo>
                  <a:lnTo>
                    <a:pt x="632256" y="3175"/>
                  </a:lnTo>
                  <a:lnTo>
                    <a:pt x="633844" y="6350"/>
                  </a:lnTo>
                  <a:lnTo>
                    <a:pt x="635431" y="26987"/>
                  </a:lnTo>
                  <a:lnTo>
                    <a:pt x="635431" y="269875"/>
                  </a:lnTo>
                  <a:lnTo>
                    <a:pt x="636701" y="269875"/>
                  </a:lnTo>
                  <a:lnTo>
                    <a:pt x="652894" y="268922"/>
                  </a:lnTo>
                  <a:lnTo>
                    <a:pt x="654481" y="268605"/>
                  </a:lnTo>
                  <a:lnTo>
                    <a:pt x="655434" y="266700"/>
                  </a:lnTo>
                  <a:lnTo>
                    <a:pt x="655434" y="134620"/>
                  </a:lnTo>
                  <a:lnTo>
                    <a:pt x="664641" y="134302"/>
                  </a:lnTo>
                  <a:lnTo>
                    <a:pt x="703059" y="134302"/>
                  </a:lnTo>
                  <a:lnTo>
                    <a:pt x="707821" y="134937"/>
                  </a:lnTo>
                  <a:lnTo>
                    <a:pt x="710679" y="134937"/>
                  </a:lnTo>
                  <a:lnTo>
                    <a:pt x="710679" y="134302"/>
                  </a:lnTo>
                  <a:lnTo>
                    <a:pt x="710679" y="131445"/>
                  </a:lnTo>
                  <a:close/>
                </a:path>
                <a:path w="2324100" h="294004">
                  <a:moveTo>
                    <a:pt x="958494" y="17780"/>
                  </a:moveTo>
                  <a:lnTo>
                    <a:pt x="956386" y="17068"/>
                  </a:lnTo>
                  <a:lnTo>
                    <a:pt x="955344" y="16764"/>
                  </a:lnTo>
                  <a:lnTo>
                    <a:pt x="936904" y="13017"/>
                  </a:lnTo>
                  <a:lnTo>
                    <a:pt x="934364" y="12382"/>
                  </a:lnTo>
                  <a:lnTo>
                    <a:pt x="896162" y="16764"/>
                  </a:lnTo>
                  <a:lnTo>
                    <a:pt x="861910" y="18059"/>
                  </a:lnTo>
                  <a:lnTo>
                    <a:pt x="864006" y="18059"/>
                  </a:lnTo>
                  <a:lnTo>
                    <a:pt x="833678" y="18592"/>
                  </a:lnTo>
                  <a:lnTo>
                    <a:pt x="820458" y="18592"/>
                  </a:lnTo>
                  <a:lnTo>
                    <a:pt x="794994" y="18059"/>
                  </a:lnTo>
                  <a:lnTo>
                    <a:pt x="796328" y="18059"/>
                  </a:lnTo>
                  <a:lnTo>
                    <a:pt x="787996" y="17462"/>
                  </a:lnTo>
                  <a:lnTo>
                    <a:pt x="786396" y="17145"/>
                  </a:lnTo>
                  <a:lnTo>
                    <a:pt x="785139" y="19050"/>
                  </a:lnTo>
                  <a:lnTo>
                    <a:pt x="785456" y="19685"/>
                  </a:lnTo>
                  <a:lnTo>
                    <a:pt x="787044" y="25400"/>
                  </a:lnTo>
                  <a:lnTo>
                    <a:pt x="787996" y="30162"/>
                  </a:lnTo>
                  <a:lnTo>
                    <a:pt x="789584" y="33655"/>
                  </a:lnTo>
                  <a:lnTo>
                    <a:pt x="789584" y="33972"/>
                  </a:lnTo>
                  <a:lnTo>
                    <a:pt x="789901" y="34290"/>
                  </a:lnTo>
                  <a:lnTo>
                    <a:pt x="790536" y="36512"/>
                  </a:lnTo>
                  <a:lnTo>
                    <a:pt x="792441" y="38417"/>
                  </a:lnTo>
                  <a:lnTo>
                    <a:pt x="795934" y="37782"/>
                  </a:lnTo>
                  <a:lnTo>
                    <a:pt x="801014" y="37147"/>
                  </a:lnTo>
                  <a:lnTo>
                    <a:pt x="816889" y="35560"/>
                  </a:lnTo>
                  <a:lnTo>
                    <a:pt x="832764" y="34290"/>
                  </a:lnTo>
                  <a:lnTo>
                    <a:pt x="837844" y="34290"/>
                  </a:lnTo>
                  <a:lnTo>
                    <a:pt x="844511" y="33972"/>
                  </a:lnTo>
                  <a:lnTo>
                    <a:pt x="921981" y="31432"/>
                  </a:lnTo>
                  <a:lnTo>
                    <a:pt x="931506" y="31432"/>
                  </a:lnTo>
                  <a:lnTo>
                    <a:pt x="932141" y="32385"/>
                  </a:lnTo>
                  <a:lnTo>
                    <a:pt x="932040" y="36512"/>
                  </a:lnTo>
                  <a:lnTo>
                    <a:pt x="926020" y="75793"/>
                  </a:lnTo>
                  <a:lnTo>
                    <a:pt x="916266" y="114300"/>
                  </a:lnTo>
                  <a:lnTo>
                    <a:pt x="915631" y="116522"/>
                  </a:lnTo>
                  <a:lnTo>
                    <a:pt x="917219" y="117475"/>
                  </a:lnTo>
                  <a:lnTo>
                    <a:pt x="921029" y="117475"/>
                  </a:lnTo>
                  <a:lnTo>
                    <a:pt x="936904" y="107632"/>
                  </a:lnTo>
                  <a:lnTo>
                    <a:pt x="940079" y="98425"/>
                  </a:lnTo>
                  <a:lnTo>
                    <a:pt x="944206" y="81597"/>
                  </a:lnTo>
                  <a:lnTo>
                    <a:pt x="948969" y="61595"/>
                  </a:lnTo>
                  <a:lnTo>
                    <a:pt x="953414" y="41579"/>
                  </a:lnTo>
                  <a:lnTo>
                    <a:pt x="955751" y="31432"/>
                  </a:lnTo>
                  <a:lnTo>
                    <a:pt x="957224" y="25082"/>
                  </a:lnTo>
                  <a:lnTo>
                    <a:pt x="957859" y="20320"/>
                  </a:lnTo>
                  <a:lnTo>
                    <a:pt x="958291" y="18592"/>
                  </a:lnTo>
                  <a:lnTo>
                    <a:pt x="958494" y="17780"/>
                  </a:lnTo>
                  <a:close/>
                </a:path>
                <a:path w="2324100" h="294004">
                  <a:moveTo>
                    <a:pt x="1004214" y="146685"/>
                  </a:moveTo>
                  <a:lnTo>
                    <a:pt x="1002944" y="136575"/>
                  </a:lnTo>
                  <a:lnTo>
                    <a:pt x="1002880" y="136055"/>
                  </a:lnTo>
                  <a:lnTo>
                    <a:pt x="1002766" y="135178"/>
                  </a:lnTo>
                  <a:lnTo>
                    <a:pt x="1002665" y="134302"/>
                  </a:lnTo>
                  <a:lnTo>
                    <a:pt x="1002626" y="133985"/>
                  </a:lnTo>
                  <a:lnTo>
                    <a:pt x="1002499" y="133007"/>
                  </a:lnTo>
                  <a:lnTo>
                    <a:pt x="1002385" y="132080"/>
                  </a:lnTo>
                  <a:lnTo>
                    <a:pt x="1002309" y="131445"/>
                  </a:lnTo>
                  <a:lnTo>
                    <a:pt x="1002245" y="131127"/>
                  </a:lnTo>
                  <a:lnTo>
                    <a:pt x="1001991" y="129857"/>
                  </a:lnTo>
                  <a:lnTo>
                    <a:pt x="1000086" y="127952"/>
                  </a:lnTo>
                  <a:lnTo>
                    <a:pt x="996911" y="128587"/>
                  </a:lnTo>
                  <a:lnTo>
                    <a:pt x="990536" y="129705"/>
                  </a:lnTo>
                  <a:lnTo>
                    <a:pt x="945413" y="133578"/>
                  </a:lnTo>
                  <a:lnTo>
                    <a:pt x="936853" y="133985"/>
                  </a:lnTo>
                  <a:lnTo>
                    <a:pt x="937171" y="133985"/>
                  </a:lnTo>
                  <a:lnTo>
                    <a:pt x="886383" y="135750"/>
                  </a:lnTo>
                  <a:lnTo>
                    <a:pt x="886815" y="135750"/>
                  </a:lnTo>
                  <a:lnTo>
                    <a:pt x="851446" y="136575"/>
                  </a:lnTo>
                  <a:lnTo>
                    <a:pt x="779449" y="136575"/>
                  </a:lnTo>
                  <a:lnTo>
                    <a:pt x="757847" y="136055"/>
                  </a:lnTo>
                  <a:lnTo>
                    <a:pt x="750354" y="135750"/>
                  </a:lnTo>
                  <a:lnTo>
                    <a:pt x="743966" y="135178"/>
                  </a:lnTo>
                  <a:lnTo>
                    <a:pt x="744118" y="135178"/>
                  </a:lnTo>
                  <a:lnTo>
                    <a:pt x="737196" y="134302"/>
                  </a:lnTo>
                  <a:lnTo>
                    <a:pt x="735609" y="133985"/>
                  </a:lnTo>
                  <a:lnTo>
                    <a:pt x="734415" y="136055"/>
                  </a:lnTo>
                  <a:lnTo>
                    <a:pt x="734517" y="136575"/>
                  </a:lnTo>
                  <a:lnTo>
                    <a:pt x="735926" y="142240"/>
                  </a:lnTo>
                  <a:lnTo>
                    <a:pt x="737831" y="149542"/>
                  </a:lnTo>
                  <a:lnTo>
                    <a:pt x="739101" y="153035"/>
                  </a:lnTo>
                  <a:lnTo>
                    <a:pt x="739736" y="154940"/>
                  </a:lnTo>
                  <a:lnTo>
                    <a:pt x="742276" y="156845"/>
                  </a:lnTo>
                  <a:lnTo>
                    <a:pt x="756526" y="155587"/>
                  </a:lnTo>
                  <a:lnTo>
                    <a:pt x="765581" y="154940"/>
                  </a:lnTo>
                  <a:lnTo>
                    <a:pt x="776389" y="154355"/>
                  </a:lnTo>
                  <a:lnTo>
                    <a:pt x="826643" y="152171"/>
                  </a:lnTo>
                  <a:lnTo>
                    <a:pt x="863879" y="151447"/>
                  </a:lnTo>
                  <a:lnTo>
                    <a:pt x="863879" y="270510"/>
                  </a:lnTo>
                  <a:lnTo>
                    <a:pt x="866419" y="270510"/>
                  </a:lnTo>
                  <a:lnTo>
                    <a:pt x="873404" y="269875"/>
                  </a:lnTo>
                  <a:lnTo>
                    <a:pt x="880389" y="269557"/>
                  </a:lnTo>
                  <a:lnTo>
                    <a:pt x="881659" y="269557"/>
                  </a:lnTo>
                  <a:lnTo>
                    <a:pt x="883246" y="269240"/>
                  </a:lnTo>
                  <a:lnTo>
                    <a:pt x="884199" y="267335"/>
                  </a:lnTo>
                  <a:lnTo>
                    <a:pt x="884199" y="151447"/>
                  </a:lnTo>
                  <a:lnTo>
                    <a:pt x="884199" y="151130"/>
                  </a:lnTo>
                  <a:lnTo>
                    <a:pt x="877074" y="151130"/>
                  </a:lnTo>
                  <a:lnTo>
                    <a:pt x="922832" y="150495"/>
                  </a:lnTo>
                  <a:lnTo>
                    <a:pt x="1002538" y="150495"/>
                  </a:lnTo>
                  <a:lnTo>
                    <a:pt x="1004214" y="148272"/>
                  </a:lnTo>
                  <a:lnTo>
                    <a:pt x="1004214" y="146685"/>
                  </a:lnTo>
                  <a:close/>
                </a:path>
                <a:path w="2324100" h="294004">
                  <a:moveTo>
                    <a:pt x="1218996" y="163512"/>
                  </a:moveTo>
                  <a:lnTo>
                    <a:pt x="1218311" y="159385"/>
                  </a:lnTo>
                  <a:lnTo>
                    <a:pt x="1216774" y="148907"/>
                  </a:lnTo>
                  <a:lnTo>
                    <a:pt x="1216139" y="145732"/>
                  </a:lnTo>
                  <a:lnTo>
                    <a:pt x="1168311" y="162179"/>
                  </a:lnTo>
                  <a:lnTo>
                    <a:pt x="1124991" y="169659"/>
                  </a:lnTo>
                  <a:lnTo>
                    <a:pt x="1088821" y="172377"/>
                  </a:lnTo>
                  <a:lnTo>
                    <a:pt x="1076439" y="172377"/>
                  </a:lnTo>
                  <a:lnTo>
                    <a:pt x="1076337" y="171856"/>
                  </a:lnTo>
                  <a:lnTo>
                    <a:pt x="1074928" y="163906"/>
                  </a:lnTo>
                  <a:lnTo>
                    <a:pt x="1074978" y="56515"/>
                  </a:lnTo>
                  <a:lnTo>
                    <a:pt x="1075169" y="46355"/>
                  </a:lnTo>
                  <a:lnTo>
                    <a:pt x="1075702" y="39370"/>
                  </a:lnTo>
                  <a:lnTo>
                    <a:pt x="1075804" y="37147"/>
                  </a:lnTo>
                  <a:lnTo>
                    <a:pt x="1076121" y="35242"/>
                  </a:lnTo>
                  <a:lnTo>
                    <a:pt x="1074851" y="34925"/>
                  </a:lnTo>
                  <a:lnTo>
                    <a:pt x="1074216" y="34925"/>
                  </a:lnTo>
                  <a:lnTo>
                    <a:pt x="1056119" y="33020"/>
                  </a:lnTo>
                  <a:lnTo>
                    <a:pt x="1051039" y="33020"/>
                  </a:lnTo>
                  <a:lnTo>
                    <a:pt x="1052944" y="39370"/>
                  </a:lnTo>
                  <a:lnTo>
                    <a:pt x="1055166" y="56515"/>
                  </a:lnTo>
                  <a:lnTo>
                    <a:pt x="1055166" y="175895"/>
                  </a:lnTo>
                  <a:lnTo>
                    <a:pt x="1061516" y="192405"/>
                  </a:lnTo>
                  <a:lnTo>
                    <a:pt x="1070406" y="192405"/>
                  </a:lnTo>
                  <a:lnTo>
                    <a:pt x="1085697" y="191795"/>
                  </a:lnTo>
                  <a:lnTo>
                    <a:pt x="1139088" y="185585"/>
                  </a:lnTo>
                  <a:lnTo>
                    <a:pt x="1188440" y="174510"/>
                  </a:lnTo>
                  <a:lnTo>
                    <a:pt x="1205077" y="169227"/>
                  </a:lnTo>
                  <a:lnTo>
                    <a:pt x="1218996" y="163512"/>
                  </a:lnTo>
                  <a:close/>
                </a:path>
                <a:path w="2324100" h="294004">
                  <a:moveTo>
                    <a:pt x="1253286" y="635"/>
                  </a:moveTo>
                  <a:lnTo>
                    <a:pt x="1251064" y="635"/>
                  </a:lnTo>
                  <a:lnTo>
                    <a:pt x="1232966" y="0"/>
                  </a:lnTo>
                  <a:lnTo>
                    <a:pt x="1229791" y="0"/>
                  </a:lnTo>
                  <a:lnTo>
                    <a:pt x="1228204" y="1587"/>
                  </a:lnTo>
                  <a:lnTo>
                    <a:pt x="1228839" y="3175"/>
                  </a:lnTo>
                  <a:lnTo>
                    <a:pt x="1230426" y="6350"/>
                  </a:lnTo>
                  <a:lnTo>
                    <a:pt x="1232014" y="26987"/>
                  </a:lnTo>
                  <a:lnTo>
                    <a:pt x="1232014" y="269875"/>
                  </a:lnTo>
                  <a:lnTo>
                    <a:pt x="1233284" y="269875"/>
                  </a:lnTo>
                  <a:lnTo>
                    <a:pt x="1249476" y="268922"/>
                  </a:lnTo>
                  <a:lnTo>
                    <a:pt x="1251064" y="268605"/>
                  </a:lnTo>
                  <a:lnTo>
                    <a:pt x="1252016" y="266700"/>
                  </a:lnTo>
                  <a:lnTo>
                    <a:pt x="1252118" y="26987"/>
                  </a:lnTo>
                  <a:lnTo>
                    <a:pt x="1252334" y="14922"/>
                  </a:lnTo>
                  <a:lnTo>
                    <a:pt x="1253286" y="3175"/>
                  </a:lnTo>
                  <a:lnTo>
                    <a:pt x="1253286" y="635"/>
                  </a:lnTo>
                  <a:close/>
                </a:path>
                <a:path w="2324100" h="294004">
                  <a:moveTo>
                    <a:pt x="1584883" y="120650"/>
                  </a:moveTo>
                  <a:lnTo>
                    <a:pt x="1584756" y="119380"/>
                  </a:lnTo>
                  <a:lnTo>
                    <a:pt x="1584566" y="117475"/>
                  </a:lnTo>
                  <a:lnTo>
                    <a:pt x="1582343" y="106045"/>
                  </a:lnTo>
                  <a:lnTo>
                    <a:pt x="1582242" y="105410"/>
                  </a:lnTo>
                  <a:lnTo>
                    <a:pt x="1582026" y="104140"/>
                  </a:lnTo>
                  <a:lnTo>
                    <a:pt x="1578851" y="105410"/>
                  </a:lnTo>
                  <a:lnTo>
                    <a:pt x="1570494" y="109334"/>
                  </a:lnTo>
                  <a:lnTo>
                    <a:pt x="1564335" y="111810"/>
                  </a:lnTo>
                  <a:lnTo>
                    <a:pt x="1520913" y="122237"/>
                  </a:lnTo>
                  <a:lnTo>
                    <a:pt x="1484325" y="126936"/>
                  </a:lnTo>
                  <a:lnTo>
                    <a:pt x="1484769" y="126936"/>
                  </a:lnTo>
                  <a:lnTo>
                    <a:pt x="1463929" y="128168"/>
                  </a:lnTo>
                  <a:lnTo>
                    <a:pt x="1460373" y="128295"/>
                  </a:lnTo>
                  <a:lnTo>
                    <a:pt x="1453349" y="128295"/>
                  </a:lnTo>
                  <a:lnTo>
                    <a:pt x="1447406" y="127952"/>
                  </a:lnTo>
                  <a:lnTo>
                    <a:pt x="1445818" y="127635"/>
                  </a:lnTo>
                  <a:lnTo>
                    <a:pt x="1443596" y="125412"/>
                  </a:lnTo>
                  <a:lnTo>
                    <a:pt x="1443596" y="42862"/>
                  </a:lnTo>
                  <a:lnTo>
                    <a:pt x="1493875" y="40640"/>
                  </a:lnTo>
                  <a:lnTo>
                    <a:pt x="1543291" y="40640"/>
                  </a:lnTo>
                  <a:lnTo>
                    <a:pt x="1542656" y="37147"/>
                  </a:lnTo>
                  <a:lnTo>
                    <a:pt x="1542656" y="35877"/>
                  </a:lnTo>
                  <a:lnTo>
                    <a:pt x="1541703" y="28257"/>
                  </a:lnTo>
                  <a:lnTo>
                    <a:pt x="1541475" y="26847"/>
                  </a:lnTo>
                  <a:lnTo>
                    <a:pt x="1541411" y="26466"/>
                  </a:lnTo>
                  <a:lnTo>
                    <a:pt x="1541310" y="25882"/>
                  </a:lnTo>
                  <a:lnTo>
                    <a:pt x="1541208" y="25234"/>
                  </a:lnTo>
                  <a:lnTo>
                    <a:pt x="1540992" y="24028"/>
                  </a:lnTo>
                  <a:lnTo>
                    <a:pt x="1540751" y="22860"/>
                  </a:lnTo>
                  <a:lnTo>
                    <a:pt x="1538211" y="21907"/>
                  </a:lnTo>
                  <a:lnTo>
                    <a:pt x="1537258" y="22225"/>
                  </a:lnTo>
                  <a:lnTo>
                    <a:pt x="1528000" y="23342"/>
                  </a:lnTo>
                  <a:lnTo>
                    <a:pt x="1521485" y="24028"/>
                  </a:lnTo>
                  <a:lnTo>
                    <a:pt x="1516189" y="24447"/>
                  </a:lnTo>
                  <a:lnTo>
                    <a:pt x="1516507" y="24447"/>
                  </a:lnTo>
                  <a:lnTo>
                    <a:pt x="1494142" y="25882"/>
                  </a:lnTo>
                  <a:lnTo>
                    <a:pt x="1487220" y="26250"/>
                  </a:lnTo>
                  <a:lnTo>
                    <a:pt x="1480477" y="26466"/>
                  </a:lnTo>
                  <a:lnTo>
                    <a:pt x="1461096" y="26847"/>
                  </a:lnTo>
                  <a:lnTo>
                    <a:pt x="1439735" y="26847"/>
                  </a:lnTo>
                  <a:lnTo>
                    <a:pt x="1420418" y="25717"/>
                  </a:lnTo>
                  <a:lnTo>
                    <a:pt x="1419148" y="25717"/>
                  </a:lnTo>
                  <a:lnTo>
                    <a:pt x="1419047" y="25882"/>
                  </a:lnTo>
                  <a:lnTo>
                    <a:pt x="1417243" y="28575"/>
                  </a:lnTo>
                  <a:lnTo>
                    <a:pt x="1418196" y="30162"/>
                  </a:lnTo>
                  <a:lnTo>
                    <a:pt x="1419783" y="32385"/>
                  </a:lnTo>
                  <a:lnTo>
                    <a:pt x="1423593" y="51752"/>
                  </a:lnTo>
                  <a:lnTo>
                    <a:pt x="1423593" y="133350"/>
                  </a:lnTo>
                  <a:lnTo>
                    <a:pt x="1431201" y="146646"/>
                  </a:lnTo>
                  <a:lnTo>
                    <a:pt x="1449908" y="146646"/>
                  </a:lnTo>
                  <a:lnTo>
                    <a:pt x="1458010" y="146418"/>
                  </a:lnTo>
                  <a:lnTo>
                    <a:pt x="1499006" y="142379"/>
                  </a:lnTo>
                  <a:lnTo>
                    <a:pt x="1537525" y="135470"/>
                  </a:lnTo>
                  <a:lnTo>
                    <a:pt x="1565313" y="128295"/>
                  </a:lnTo>
                  <a:lnTo>
                    <a:pt x="1569910" y="126936"/>
                  </a:lnTo>
                  <a:lnTo>
                    <a:pt x="1574901" y="125056"/>
                  </a:lnTo>
                  <a:lnTo>
                    <a:pt x="1581391" y="122237"/>
                  </a:lnTo>
                  <a:lnTo>
                    <a:pt x="1584883" y="120650"/>
                  </a:lnTo>
                  <a:close/>
                </a:path>
                <a:path w="2324100" h="294004">
                  <a:moveTo>
                    <a:pt x="1623174" y="185851"/>
                  </a:moveTo>
                  <a:lnTo>
                    <a:pt x="1623148" y="185077"/>
                  </a:lnTo>
                  <a:lnTo>
                    <a:pt x="1603933" y="182562"/>
                  </a:lnTo>
                  <a:lnTo>
                    <a:pt x="1602346" y="182245"/>
                  </a:lnTo>
                  <a:lnTo>
                    <a:pt x="1601076" y="182435"/>
                  </a:lnTo>
                  <a:lnTo>
                    <a:pt x="1601076" y="200977"/>
                  </a:lnTo>
                  <a:lnTo>
                    <a:pt x="1601012" y="209550"/>
                  </a:lnTo>
                  <a:lnTo>
                    <a:pt x="1600898" y="221297"/>
                  </a:lnTo>
                  <a:lnTo>
                    <a:pt x="1600441" y="264160"/>
                  </a:lnTo>
                  <a:lnTo>
                    <a:pt x="1595678" y="264795"/>
                  </a:lnTo>
                  <a:lnTo>
                    <a:pt x="1546783" y="266039"/>
                  </a:lnTo>
                  <a:lnTo>
                    <a:pt x="1548104" y="266039"/>
                  </a:lnTo>
                  <a:lnTo>
                    <a:pt x="1519834" y="266382"/>
                  </a:lnTo>
                  <a:lnTo>
                    <a:pt x="1519478" y="266382"/>
                  </a:lnTo>
                  <a:lnTo>
                    <a:pt x="1496885" y="266039"/>
                  </a:lnTo>
                  <a:lnTo>
                    <a:pt x="1497939" y="266039"/>
                  </a:lnTo>
                  <a:lnTo>
                    <a:pt x="1493761" y="265747"/>
                  </a:lnTo>
                  <a:lnTo>
                    <a:pt x="1493761" y="201295"/>
                  </a:lnTo>
                  <a:lnTo>
                    <a:pt x="1598218" y="200025"/>
                  </a:lnTo>
                  <a:lnTo>
                    <a:pt x="1599806" y="200025"/>
                  </a:lnTo>
                  <a:lnTo>
                    <a:pt x="1601076" y="200977"/>
                  </a:lnTo>
                  <a:lnTo>
                    <a:pt x="1601076" y="182435"/>
                  </a:lnTo>
                  <a:lnTo>
                    <a:pt x="1600123" y="182562"/>
                  </a:lnTo>
                  <a:lnTo>
                    <a:pt x="1599488" y="182880"/>
                  </a:lnTo>
                  <a:lnTo>
                    <a:pt x="1598853" y="182880"/>
                  </a:lnTo>
                  <a:lnTo>
                    <a:pt x="1592821" y="183832"/>
                  </a:lnTo>
                  <a:lnTo>
                    <a:pt x="1572653" y="184785"/>
                  </a:lnTo>
                  <a:lnTo>
                    <a:pt x="1539544" y="185851"/>
                  </a:lnTo>
                  <a:lnTo>
                    <a:pt x="1496123" y="185851"/>
                  </a:lnTo>
                  <a:lnTo>
                    <a:pt x="1471218" y="185077"/>
                  </a:lnTo>
                  <a:lnTo>
                    <a:pt x="1469644" y="185077"/>
                  </a:lnTo>
                  <a:lnTo>
                    <a:pt x="1468043" y="187642"/>
                  </a:lnTo>
                  <a:lnTo>
                    <a:pt x="1469313" y="189547"/>
                  </a:lnTo>
                  <a:lnTo>
                    <a:pt x="1470901" y="191770"/>
                  </a:lnTo>
                  <a:lnTo>
                    <a:pt x="1474393" y="209550"/>
                  </a:lnTo>
                  <a:lnTo>
                    <a:pt x="1474444" y="221297"/>
                  </a:lnTo>
                  <a:lnTo>
                    <a:pt x="1474876" y="250825"/>
                  </a:lnTo>
                  <a:lnTo>
                    <a:pt x="1475028" y="263207"/>
                  </a:lnTo>
                  <a:lnTo>
                    <a:pt x="1474952" y="266382"/>
                  </a:lnTo>
                  <a:lnTo>
                    <a:pt x="1474711" y="275907"/>
                  </a:lnTo>
                  <a:lnTo>
                    <a:pt x="1474711" y="283527"/>
                  </a:lnTo>
                  <a:lnTo>
                    <a:pt x="1476616" y="284162"/>
                  </a:lnTo>
                  <a:lnTo>
                    <a:pt x="1477251" y="284162"/>
                  </a:lnTo>
                  <a:lnTo>
                    <a:pt x="1496936" y="282892"/>
                  </a:lnTo>
                  <a:lnTo>
                    <a:pt x="1519453" y="282575"/>
                  </a:lnTo>
                  <a:lnTo>
                    <a:pt x="1606156" y="282575"/>
                  </a:lnTo>
                  <a:lnTo>
                    <a:pt x="1615046" y="282892"/>
                  </a:lnTo>
                  <a:lnTo>
                    <a:pt x="1619808" y="282892"/>
                  </a:lnTo>
                  <a:lnTo>
                    <a:pt x="1619808" y="282575"/>
                  </a:lnTo>
                  <a:lnTo>
                    <a:pt x="1619859" y="275907"/>
                  </a:lnTo>
                  <a:lnTo>
                    <a:pt x="1620012" y="266382"/>
                  </a:lnTo>
                  <a:lnTo>
                    <a:pt x="1620062" y="263207"/>
                  </a:lnTo>
                  <a:lnTo>
                    <a:pt x="1620761" y="221297"/>
                  </a:lnTo>
                  <a:lnTo>
                    <a:pt x="1620786" y="217805"/>
                  </a:lnTo>
                  <a:lnTo>
                    <a:pt x="1621396" y="205740"/>
                  </a:lnTo>
                  <a:lnTo>
                    <a:pt x="1621828" y="200025"/>
                  </a:lnTo>
                  <a:lnTo>
                    <a:pt x="1622666" y="188595"/>
                  </a:lnTo>
                  <a:lnTo>
                    <a:pt x="1623174" y="185851"/>
                  </a:lnTo>
                  <a:close/>
                </a:path>
                <a:path w="2324100" h="294004">
                  <a:moveTo>
                    <a:pt x="1673466" y="95567"/>
                  </a:moveTo>
                  <a:lnTo>
                    <a:pt x="1672513" y="83185"/>
                  </a:lnTo>
                  <a:lnTo>
                    <a:pt x="1672374" y="82232"/>
                  </a:lnTo>
                  <a:lnTo>
                    <a:pt x="1671561" y="76835"/>
                  </a:lnTo>
                  <a:lnTo>
                    <a:pt x="1668703" y="77152"/>
                  </a:lnTo>
                  <a:lnTo>
                    <a:pt x="1664258" y="78422"/>
                  </a:lnTo>
                  <a:lnTo>
                    <a:pt x="1646796" y="80645"/>
                  </a:lnTo>
                  <a:lnTo>
                    <a:pt x="1626793" y="82232"/>
                  </a:lnTo>
                  <a:lnTo>
                    <a:pt x="1618221" y="82232"/>
                  </a:lnTo>
                  <a:lnTo>
                    <a:pt x="1618322" y="26670"/>
                  </a:lnTo>
                  <a:lnTo>
                    <a:pt x="1618538" y="14605"/>
                  </a:lnTo>
                  <a:lnTo>
                    <a:pt x="1619465" y="3175"/>
                  </a:lnTo>
                  <a:lnTo>
                    <a:pt x="1619491" y="317"/>
                  </a:lnTo>
                  <a:lnTo>
                    <a:pt x="1617903" y="317"/>
                  </a:lnTo>
                  <a:lnTo>
                    <a:pt x="1612823" y="0"/>
                  </a:lnTo>
                  <a:lnTo>
                    <a:pt x="1595996" y="0"/>
                  </a:lnTo>
                  <a:lnTo>
                    <a:pt x="1594408" y="1587"/>
                  </a:lnTo>
                  <a:lnTo>
                    <a:pt x="1595043" y="3175"/>
                  </a:lnTo>
                  <a:lnTo>
                    <a:pt x="1596631" y="6350"/>
                  </a:lnTo>
                  <a:lnTo>
                    <a:pt x="1598218" y="26670"/>
                  </a:lnTo>
                  <a:lnTo>
                    <a:pt x="1598218" y="164782"/>
                  </a:lnTo>
                  <a:lnTo>
                    <a:pt x="1599488" y="164782"/>
                  </a:lnTo>
                  <a:lnTo>
                    <a:pt x="1615681" y="163830"/>
                  </a:lnTo>
                  <a:lnTo>
                    <a:pt x="1617268" y="163512"/>
                  </a:lnTo>
                  <a:lnTo>
                    <a:pt x="1618221" y="161607"/>
                  </a:lnTo>
                  <a:lnTo>
                    <a:pt x="1618221" y="98742"/>
                  </a:lnTo>
                  <a:lnTo>
                    <a:pt x="1627111" y="98107"/>
                  </a:lnTo>
                  <a:lnTo>
                    <a:pt x="1647748" y="98107"/>
                  </a:lnTo>
                  <a:lnTo>
                    <a:pt x="1666163" y="98425"/>
                  </a:lnTo>
                  <a:lnTo>
                    <a:pt x="1670608" y="99060"/>
                  </a:lnTo>
                  <a:lnTo>
                    <a:pt x="1673466" y="99060"/>
                  </a:lnTo>
                  <a:lnTo>
                    <a:pt x="1673466" y="98107"/>
                  </a:lnTo>
                  <a:lnTo>
                    <a:pt x="1673466" y="95567"/>
                  </a:lnTo>
                  <a:close/>
                </a:path>
                <a:path w="2324100" h="294004">
                  <a:moveTo>
                    <a:pt x="1846668" y="38417"/>
                  </a:moveTo>
                  <a:lnTo>
                    <a:pt x="1844852" y="37515"/>
                  </a:lnTo>
                  <a:lnTo>
                    <a:pt x="1844128" y="37147"/>
                  </a:lnTo>
                  <a:lnTo>
                    <a:pt x="1824761" y="30797"/>
                  </a:lnTo>
                  <a:lnTo>
                    <a:pt x="1823173" y="31432"/>
                  </a:lnTo>
                  <a:lnTo>
                    <a:pt x="1814283" y="33337"/>
                  </a:lnTo>
                  <a:lnTo>
                    <a:pt x="1810473" y="33655"/>
                  </a:lnTo>
                  <a:lnTo>
                    <a:pt x="1802104" y="34582"/>
                  </a:lnTo>
                  <a:lnTo>
                    <a:pt x="1795970" y="35179"/>
                  </a:lnTo>
                  <a:lnTo>
                    <a:pt x="1789010" y="35687"/>
                  </a:lnTo>
                  <a:lnTo>
                    <a:pt x="1767408" y="36995"/>
                  </a:lnTo>
                  <a:lnTo>
                    <a:pt x="1756410" y="37515"/>
                  </a:lnTo>
                  <a:lnTo>
                    <a:pt x="1722793" y="37515"/>
                  </a:lnTo>
                  <a:lnTo>
                    <a:pt x="1716532" y="37147"/>
                  </a:lnTo>
                  <a:lnTo>
                    <a:pt x="1717078" y="37147"/>
                  </a:lnTo>
                  <a:lnTo>
                    <a:pt x="1709826" y="36512"/>
                  </a:lnTo>
                  <a:lnTo>
                    <a:pt x="1708238" y="36195"/>
                  </a:lnTo>
                  <a:lnTo>
                    <a:pt x="1708124" y="36347"/>
                  </a:lnTo>
                  <a:lnTo>
                    <a:pt x="1708023" y="36512"/>
                  </a:lnTo>
                  <a:lnTo>
                    <a:pt x="1706968" y="38100"/>
                  </a:lnTo>
                  <a:lnTo>
                    <a:pt x="1707286" y="38735"/>
                  </a:lnTo>
                  <a:lnTo>
                    <a:pt x="1708556" y="44132"/>
                  </a:lnTo>
                  <a:lnTo>
                    <a:pt x="1709826" y="48895"/>
                  </a:lnTo>
                  <a:lnTo>
                    <a:pt x="1711096" y="52387"/>
                  </a:lnTo>
                  <a:lnTo>
                    <a:pt x="1711096" y="52705"/>
                  </a:lnTo>
                  <a:lnTo>
                    <a:pt x="1711413" y="53022"/>
                  </a:lnTo>
                  <a:lnTo>
                    <a:pt x="1711540" y="53340"/>
                  </a:lnTo>
                  <a:lnTo>
                    <a:pt x="1711667" y="53657"/>
                  </a:lnTo>
                  <a:lnTo>
                    <a:pt x="1712048" y="54610"/>
                  </a:lnTo>
                  <a:lnTo>
                    <a:pt x="1713953" y="56832"/>
                  </a:lnTo>
                  <a:lnTo>
                    <a:pt x="1717128" y="56515"/>
                  </a:lnTo>
                  <a:lnTo>
                    <a:pt x="1750148" y="53657"/>
                  </a:lnTo>
                  <a:lnTo>
                    <a:pt x="1815553" y="49847"/>
                  </a:lnTo>
                  <a:lnTo>
                    <a:pt x="1819046" y="49847"/>
                  </a:lnTo>
                  <a:lnTo>
                    <a:pt x="1818462" y="53022"/>
                  </a:lnTo>
                  <a:lnTo>
                    <a:pt x="1818373" y="53657"/>
                  </a:lnTo>
                  <a:lnTo>
                    <a:pt x="1818246" y="54610"/>
                  </a:lnTo>
                  <a:lnTo>
                    <a:pt x="1817179" y="62979"/>
                  </a:lnTo>
                  <a:lnTo>
                    <a:pt x="1815744" y="69748"/>
                  </a:lnTo>
                  <a:lnTo>
                    <a:pt x="1800072" y="105384"/>
                  </a:lnTo>
                  <a:lnTo>
                    <a:pt x="1775523" y="140792"/>
                  </a:lnTo>
                  <a:lnTo>
                    <a:pt x="1745538" y="173266"/>
                  </a:lnTo>
                  <a:lnTo>
                    <a:pt x="1713052" y="199402"/>
                  </a:lnTo>
                  <a:lnTo>
                    <a:pt x="1697126" y="208280"/>
                  </a:lnTo>
                  <a:lnTo>
                    <a:pt x="1694903" y="210185"/>
                  </a:lnTo>
                  <a:lnTo>
                    <a:pt x="1696173" y="211455"/>
                  </a:lnTo>
                  <a:lnTo>
                    <a:pt x="1703793" y="218440"/>
                  </a:lnTo>
                  <a:lnTo>
                    <a:pt x="1706333" y="220662"/>
                  </a:lnTo>
                  <a:lnTo>
                    <a:pt x="1711413" y="220027"/>
                  </a:lnTo>
                  <a:lnTo>
                    <a:pt x="1749488" y="193167"/>
                  </a:lnTo>
                  <a:lnTo>
                    <a:pt x="1782762" y="160235"/>
                  </a:lnTo>
                  <a:lnTo>
                    <a:pt x="1808187" y="126212"/>
                  </a:lnTo>
                  <a:lnTo>
                    <a:pt x="1830451" y="86690"/>
                  </a:lnTo>
                  <a:lnTo>
                    <a:pt x="1843684" y="49847"/>
                  </a:lnTo>
                  <a:lnTo>
                    <a:pt x="1846351" y="41275"/>
                  </a:lnTo>
                  <a:lnTo>
                    <a:pt x="1846668" y="38417"/>
                  </a:lnTo>
                  <a:close/>
                </a:path>
                <a:path w="2324100" h="294004">
                  <a:moveTo>
                    <a:pt x="1913026" y="635"/>
                  </a:moveTo>
                  <a:lnTo>
                    <a:pt x="1910803" y="635"/>
                  </a:lnTo>
                  <a:lnTo>
                    <a:pt x="1892706" y="0"/>
                  </a:lnTo>
                  <a:lnTo>
                    <a:pt x="1889531" y="0"/>
                  </a:lnTo>
                  <a:lnTo>
                    <a:pt x="1887943" y="1587"/>
                  </a:lnTo>
                  <a:lnTo>
                    <a:pt x="1888578" y="3175"/>
                  </a:lnTo>
                  <a:lnTo>
                    <a:pt x="1890166" y="6350"/>
                  </a:lnTo>
                  <a:lnTo>
                    <a:pt x="1891753" y="26987"/>
                  </a:lnTo>
                  <a:lnTo>
                    <a:pt x="1891753" y="269875"/>
                  </a:lnTo>
                  <a:lnTo>
                    <a:pt x="1893023" y="269875"/>
                  </a:lnTo>
                  <a:lnTo>
                    <a:pt x="1909216" y="268922"/>
                  </a:lnTo>
                  <a:lnTo>
                    <a:pt x="1910803" y="268605"/>
                  </a:lnTo>
                  <a:lnTo>
                    <a:pt x="1911756" y="266700"/>
                  </a:lnTo>
                  <a:lnTo>
                    <a:pt x="1911845" y="26987"/>
                  </a:lnTo>
                  <a:lnTo>
                    <a:pt x="1912073" y="14922"/>
                  </a:lnTo>
                  <a:lnTo>
                    <a:pt x="1913026" y="3175"/>
                  </a:lnTo>
                  <a:lnTo>
                    <a:pt x="1913026" y="635"/>
                  </a:lnTo>
                  <a:close/>
                </a:path>
                <a:path w="2324100" h="294004">
                  <a:moveTo>
                    <a:pt x="2323528" y="136525"/>
                  </a:moveTo>
                  <a:lnTo>
                    <a:pt x="2230501" y="95250"/>
                  </a:lnTo>
                  <a:lnTo>
                    <a:pt x="2239708" y="129222"/>
                  </a:lnTo>
                  <a:lnTo>
                    <a:pt x="2064448" y="129222"/>
                  </a:lnTo>
                  <a:lnTo>
                    <a:pt x="2064448" y="145732"/>
                  </a:lnTo>
                  <a:lnTo>
                    <a:pt x="2239708" y="145732"/>
                  </a:lnTo>
                  <a:lnTo>
                    <a:pt x="2230501" y="179387"/>
                  </a:lnTo>
                  <a:lnTo>
                    <a:pt x="2323528" y="13652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15861" y="6197792"/>
              <a:ext cx="124141" cy="15547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61799" y="6197792"/>
              <a:ext cx="126950" cy="15549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28278" y="6166042"/>
              <a:ext cx="192561" cy="187323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0337508" y="6127952"/>
              <a:ext cx="165100" cy="220979"/>
            </a:xfrm>
            <a:custGeom>
              <a:avLst/>
              <a:gdLst/>
              <a:ahLst/>
              <a:cxnLst/>
              <a:rect l="l" t="t" r="r" b="b"/>
              <a:pathLst>
                <a:path w="165100" h="220979">
                  <a:moveTo>
                    <a:pt x="165087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72390" y="17780"/>
                  </a:lnTo>
                  <a:lnTo>
                    <a:pt x="72390" y="220662"/>
                  </a:lnTo>
                  <a:lnTo>
                    <a:pt x="93027" y="220662"/>
                  </a:lnTo>
                  <a:lnTo>
                    <a:pt x="93027" y="17780"/>
                  </a:lnTo>
                  <a:lnTo>
                    <a:pt x="165087" y="17780"/>
                  </a:lnTo>
                  <a:lnTo>
                    <a:pt x="165087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32610" y="6123180"/>
              <a:ext cx="139698" cy="23018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9932" y="6127943"/>
              <a:ext cx="70166" cy="22066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0846740" y="6107315"/>
              <a:ext cx="931544" cy="294005"/>
            </a:xfrm>
            <a:custGeom>
              <a:avLst/>
              <a:gdLst/>
              <a:ahLst/>
              <a:cxnLst/>
              <a:rect l="l" t="t" r="r" b="b"/>
              <a:pathLst>
                <a:path w="931545" h="294004">
                  <a:moveTo>
                    <a:pt x="183388" y="9207"/>
                  </a:moveTo>
                  <a:lnTo>
                    <a:pt x="181800" y="8572"/>
                  </a:lnTo>
                  <a:lnTo>
                    <a:pt x="163068" y="8255"/>
                  </a:lnTo>
                  <a:lnTo>
                    <a:pt x="161798" y="8255"/>
                  </a:lnTo>
                  <a:lnTo>
                    <a:pt x="160210" y="9842"/>
                  </a:lnTo>
                  <a:lnTo>
                    <a:pt x="160845" y="11430"/>
                  </a:lnTo>
                  <a:lnTo>
                    <a:pt x="162433" y="14605"/>
                  </a:lnTo>
                  <a:lnTo>
                    <a:pt x="163703" y="34925"/>
                  </a:lnTo>
                  <a:lnTo>
                    <a:pt x="163703" y="93027"/>
                  </a:lnTo>
                  <a:lnTo>
                    <a:pt x="155130" y="93345"/>
                  </a:lnTo>
                  <a:lnTo>
                    <a:pt x="136398" y="93345"/>
                  </a:lnTo>
                  <a:lnTo>
                    <a:pt x="128460" y="92710"/>
                  </a:lnTo>
                  <a:lnTo>
                    <a:pt x="128371" y="91859"/>
                  </a:lnTo>
                  <a:lnTo>
                    <a:pt x="127393" y="82232"/>
                  </a:lnTo>
                  <a:lnTo>
                    <a:pt x="125958" y="75615"/>
                  </a:lnTo>
                  <a:lnTo>
                    <a:pt x="123139" y="70053"/>
                  </a:lnTo>
                  <a:lnTo>
                    <a:pt x="117983" y="62699"/>
                  </a:lnTo>
                  <a:lnTo>
                    <a:pt x="112623" y="55537"/>
                  </a:lnTo>
                  <a:lnTo>
                    <a:pt x="111556" y="54432"/>
                  </a:lnTo>
                  <a:lnTo>
                    <a:pt x="108470" y="51219"/>
                  </a:lnTo>
                  <a:lnTo>
                    <a:pt x="108458" y="113347"/>
                  </a:lnTo>
                  <a:lnTo>
                    <a:pt x="97028" y="134302"/>
                  </a:lnTo>
                  <a:lnTo>
                    <a:pt x="77025" y="146367"/>
                  </a:lnTo>
                  <a:lnTo>
                    <a:pt x="64643" y="147002"/>
                  </a:lnTo>
                  <a:lnTo>
                    <a:pt x="52578" y="147320"/>
                  </a:lnTo>
                  <a:lnTo>
                    <a:pt x="31940" y="136525"/>
                  </a:lnTo>
                  <a:lnTo>
                    <a:pt x="19875" y="116205"/>
                  </a:lnTo>
                  <a:lnTo>
                    <a:pt x="19875" y="88582"/>
                  </a:lnTo>
                  <a:lnTo>
                    <a:pt x="31940" y="67627"/>
                  </a:lnTo>
                  <a:lnTo>
                    <a:pt x="52260" y="54927"/>
                  </a:lnTo>
                  <a:lnTo>
                    <a:pt x="75666" y="54432"/>
                  </a:lnTo>
                  <a:lnTo>
                    <a:pt x="82346" y="55537"/>
                  </a:lnTo>
                  <a:lnTo>
                    <a:pt x="82524" y="55537"/>
                  </a:lnTo>
                  <a:lnTo>
                    <a:pt x="108254" y="87337"/>
                  </a:lnTo>
                  <a:lnTo>
                    <a:pt x="108458" y="113347"/>
                  </a:lnTo>
                  <a:lnTo>
                    <a:pt x="108458" y="51219"/>
                  </a:lnTo>
                  <a:lnTo>
                    <a:pt x="74587" y="38150"/>
                  </a:lnTo>
                  <a:lnTo>
                    <a:pt x="56756" y="38646"/>
                  </a:lnTo>
                  <a:lnTo>
                    <a:pt x="54660" y="38646"/>
                  </a:lnTo>
                  <a:lnTo>
                    <a:pt x="18084" y="56591"/>
                  </a:lnTo>
                  <a:lnTo>
                    <a:pt x="0" y="91859"/>
                  </a:lnTo>
                  <a:lnTo>
                    <a:pt x="0" y="113347"/>
                  </a:lnTo>
                  <a:lnTo>
                    <a:pt x="18072" y="148424"/>
                  </a:lnTo>
                  <a:lnTo>
                    <a:pt x="53251" y="164465"/>
                  </a:lnTo>
                  <a:lnTo>
                    <a:pt x="64325" y="164465"/>
                  </a:lnTo>
                  <a:lnTo>
                    <a:pt x="101955" y="152615"/>
                  </a:lnTo>
                  <a:lnTo>
                    <a:pt x="126530" y="118897"/>
                  </a:lnTo>
                  <a:lnTo>
                    <a:pt x="128143" y="109537"/>
                  </a:lnTo>
                  <a:lnTo>
                    <a:pt x="147510" y="107950"/>
                  </a:lnTo>
                  <a:lnTo>
                    <a:pt x="163703" y="107632"/>
                  </a:lnTo>
                  <a:lnTo>
                    <a:pt x="163703" y="261620"/>
                  </a:lnTo>
                  <a:lnTo>
                    <a:pt x="166243" y="261620"/>
                  </a:lnTo>
                  <a:lnTo>
                    <a:pt x="172593" y="260985"/>
                  </a:lnTo>
                  <a:lnTo>
                    <a:pt x="179260" y="260667"/>
                  </a:lnTo>
                  <a:lnTo>
                    <a:pt x="180213" y="260667"/>
                  </a:lnTo>
                  <a:lnTo>
                    <a:pt x="181800" y="260350"/>
                  </a:lnTo>
                  <a:lnTo>
                    <a:pt x="182753" y="258445"/>
                  </a:lnTo>
                  <a:lnTo>
                    <a:pt x="182753" y="107632"/>
                  </a:lnTo>
                  <a:lnTo>
                    <a:pt x="182753" y="93345"/>
                  </a:lnTo>
                  <a:lnTo>
                    <a:pt x="182753" y="20320"/>
                  </a:lnTo>
                  <a:lnTo>
                    <a:pt x="183362" y="11430"/>
                  </a:lnTo>
                  <a:lnTo>
                    <a:pt x="183388" y="9207"/>
                  </a:lnTo>
                  <a:close/>
                </a:path>
                <a:path w="931545" h="294004">
                  <a:moveTo>
                    <a:pt x="231648" y="952"/>
                  </a:moveTo>
                  <a:lnTo>
                    <a:pt x="230060" y="317"/>
                  </a:lnTo>
                  <a:lnTo>
                    <a:pt x="211328" y="0"/>
                  </a:lnTo>
                  <a:lnTo>
                    <a:pt x="210058" y="0"/>
                  </a:lnTo>
                  <a:lnTo>
                    <a:pt x="208470" y="1587"/>
                  </a:lnTo>
                  <a:lnTo>
                    <a:pt x="209105" y="3175"/>
                  </a:lnTo>
                  <a:lnTo>
                    <a:pt x="210693" y="6350"/>
                  </a:lnTo>
                  <a:lnTo>
                    <a:pt x="211645" y="26670"/>
                  </a:lnTo>
                  <a:lnTo>
                    <a:pt x="211645" y="269875"/>
                  </a:lnTo>
                  <a:lnTo>
                    <a:pt x="214185" y="269875"/>
                  </a:lnTo>
                  <a:lnTo>
                    <a:pt x="220535" y="269240"/>
                  </a:lnTo>
                  <a:lnTo>
                    <a:pt x="227203" y="268922"/>
                  </a:lnTo>
                  <a:lnTo>
                    <a:pt x="228155" y="268922"/>
                  </a:lnTo>
                  <a:lnTo>
                    <a:pt x="229743" y="268605"/>
                  </a:lnTo>
                  <a:lnTo>
                    <a:pt x="230695" y="266700"/>
                  </a:lnTo>
                  <a:lnTo>
                    <a:pt x="230708" y="26670"/>
                  </a:lnTo>
                  <a:lnTo>
                    <a:pt x="231013" y="12382"/>
                  </a:lnTo>
                  <a:lnTo>
                    <a:pt x="231622" y="3175"/>
                  </a:lnTo>
                  <a:lnTo>
                    <a:pt x="231648" y="952"/>
                  </a:lnTo>
                  <a:close/>
                </a:path>
                <a:path w="931545" h="294004">
                  <a:moveTo>
                    <a:pt x="545719" y="48577"/>
                  </a:moveTo>
                  <a:lnTo>
                    <a:pt x="545655" y="48260"/>
                  </a:lnTo>
                  <a:lnTo>
                    <a:pt x="545084" y="45085"/>
                  </a:lnTo>
                  <a:lnTo>
                    <a:pt x="544449" y="39370"/>
                  </a:lnTo>
                  <a:lnTo>
                    <a:pt x="544131" y="36830"/>
                  </a:lnTo>
                  <a:lnTo>
                    <a:pt x="543636" y="34201"/>
                  </a:lnTo>
                  <a:lnTo>
                    <a:pt x="543598" y="33972"/>
                  </a:lnTo>
                  <a:lnTo>
                    <a:pt x="543077" y="31115"/>
                  </a:lnTo>
                  <a:lnTo>
                    <a:pt x="542861" y="29845"/>
                  </a:lnTo>
                  <a:lnTo>
                    <a:pt x="542544" y="28257"/>
                  </a:lnTo>
                  <a:lnTo>
                    <a:pt x="540004" y="27622"/>
                  </a:lnTo>
                  <a:lnTo>
                    <a:pt x="539051" y="27622"/>
                  </a:lnTo>
                  <a:lnTo>
                    <a:pt x="532384" y="28257"/>
                  </a:lnTo>
                  <a:lnTo>
                    <a:pt x="521271" y="29845"/>
                  </a:lnTo>
                  <a:lnTo>
                    <a:pt x="506666" y="31115"/>
                  </a:lnTo>
                  <a:lnTo>
                    <a:pt x="482282" y="32981"/>
                  </a:lnTo>
                  <a:lnTo>
                    <a:pt x="461556" y="33972"/>
                  </a:lnTo>
                  <a:lnTo>
                    <a:pt x="462038" y="33972"/>
                  </a:lnTo>
                  <a:lnTo>
                    <a:pt x="454494" y="34201"/>
                  </a:lnTo>
                  <a:lnTo>
                    <a:pt x="418642" y="34201"/>
                  </a:lnTo>
                  <a:lnTo>
                    <a:pt x="406971" y="33972"/>
                  </a:lnTo>
                  <a:lnTo>
                    <a:pt x="397179" y="33274"/>
                  </a:lnTo>
                  <a:lnTo>
                    <a:pt x="395211" y="33274"/>
                  </a:lnTo>
                  <a:lnTo>
                    <a:pt x="395312" y="33972"/>
                  </a:lnTo>
                  <a:lnTo>
                    <a:pt x="395351" y="34201"/>
                  </a:lnTo>
                  <a:lnTo>
                    <a:pt x="395541" y="35560"/>
                  </a:lnTo>
                  <a:lnTo>
                    <a:pt x="396811" y="40957"/>
                  </a:lnTo>
                  <a:lnTo>
                    <a:pt x="397764" y="46355"/>
                  </a:lnTo>
                  <a:lnTo>
                    <a:pt x="398919" y="49530"/>
                  </a:lnTo>
                  <a:lnTo>
                    <a:pt x="399034" y="50165"/>
                  </a:lnTo>
                  <a:lnTo>
                    <a:pt x="399351" y="50482"/>
                  </a:lnTo>
                  <a:lnTo>
                    <a:pt x="399478" y="50800"/>
                  </a:lnTo>
                  <a:lnTo>
                    <a:pt x="399986" y="52070"/>
                  </a:lnTo>
                  <a:lnTo>
                    <a:pt x="401891" y="54292"/>
                  </a:lnTo>
                  <a:lnTo>
                    <a:pt x="439991" y="50800"/>
                  </a:lnTo>
                  <a:lnTo>
                    <a:pt x="462534" y="49530"/>
                  </a:lnTo>
                  <a:lnTo>
                    <a:pt x="462432" y="50800"/>
                  </a:lnTo>
                  <a:lnTo>
                    <a:pt x="462330" y="52070"/>
                  </a:lnTo>
                  <a:lnTo>
                    <a:pt x="461683" y="60540"/>
                  </a:lnTo>
                  <a:lnTo>
                    <a:pt x="448983" y="105092"/>
                  </a:lnTo>
                  <a:lnTo>
                    <a:pt x="444639" y="114935"/>
                  </a:lnTo>
                  <a:lnTo>
                    <a:pt x="438708" y="124447"/>
                  </a:lnTo>
                  <a:lnTo>
                    <a:pt x="408673" y="163271"/>
                  </a:lnTo>
                  <a:lnTo>
                    <a:pt x="376174" y="187325"/>
                  </a:lnTo>
                  <a:lnTo>
                    <a:pt x="378079" y="189547"/>
                  </a:lnTo>
                  <a:lnTo>
                    <a:pt x="379666" y="191135"/>
                  </a:lnTo>
                  <a:lnTo>
                    <a:pt x="385064" y="195262"/>
                  </a:lnTo>
                  <a:lnTo>
                    <a:pt x="386651" y="196532"/>
                  </a:lnTo>
                  <a:lnTo>
                    <a:pt x="389826" y="198437"/>
                  </a:lnTo>
                  <a:lnTo>
                    <a:pt x="393636" y="197485"/>
                  </a:lnTo>
                  <a:lnTo>
                    <a:pt x="395859" y="195897"/>
                  </a:lnTo>
                  <a:lnTo>
                    <a:pt x="396494" y="195580"/>
                  </a:lnTo>
                  <a:lnTo>
                    <a:pt x="396811" y="195262"/>
                  </a:lnTo>
                  <a:lnTo>
                    <a:pt x="410476" y="185039"/>
                  </a:lnTo>
                  <a:lnTo>
                    <a:pt x="419176" y="177800"/>
                  </a:lnTo>
                  <a:lnTo>
                    <a:pt x="446468" y="146735"/>
                  </a:lnTo>
                  <a:lnTo>
                    <a:pt x="464439" y="118745"/>
                  </a:lnTo>
                  <a:lnTo>
                    <a:pt x="471233" y="124447"/>
                  </a:lnTo>
                  <a:lnTo>
                    <a:pt x="500062" y="154279"/>
                  </a:lnTo>
                  <a:lnTo>
                    <a:pt x="525716" y="189547"/>
                  </a:lnTo>
                  <a:lnTo>
                    <a:pt x="526986" y="191452"/>
                  </a:lnTo>
                  <a:lnTo>
                    <a:pt x="528891" y="190500"/>
                  </a:lnTo>
                  <a:lnTo>
                    <a:pt x="532701" y="187642"/>
                  </a:lnTo>
                  <a:lnTo>
                    <a:pt x="540004" y="182562"/>
                  </a:lnTo>
                  <a:lnTo>
                    <a:pt x="543179" y="179387"/>
                  </a:lnTo>
                  <a:lnTo>
                    <a:pt x="544766" y="177165"/>
                  </a:lnTo>
                  <a:lnTo>
                    <a:pt x="544068" y="174739"/>
                  </a:lnTo>
                  <a:lnTo>
                    <a:pt x="518121" y="145783"/>
                  </a:lnTo>
                  <a:lnTo>
                    <a:pt x="488365" y="118745"/>
                  </a:lnTo>
                  <a:lnTo>
                    <a:pt x="471424" y="105092"/>
                  </a:lnTo>
                  <a:lnTo>
                    <a:pt x="479158" y="87058"/>
                  </a:lnTo>
                  <a:lnTo>
                    <a:pt x="483323" y="75158"/>
                  </a:lnTo>
                  <a:lnTo>
                    <a:pt x="485355" y="64096"/>
                  </a:lnTo>
                  <a:lnTo>
                    <a:pt x="486587" y="49530"/>
                  </a:lnTo>
                  <a:lnTo>
                    <a:pt x="486664" y="48577"/>
                  </a:lnTo>
                  <a:lnTo>
                    <a:pt x="494919" y="48260"/>
                  </a:lnTo>
                  <a:lnTo>
                    <a:pt x="535241" y="48260"/>
                  </a:lnTo>
                  <a:lnTo>
                    <a:pt x="541274" y="48577"/>
                  </a:lnTo>
                  <a:lnTo>
                    <a:pt x="545719" y="48577"/>
                  </a:lnTo>
                  <a:close/>
                </a:path>
                <a:path w="931545" h="294004">
                  <a:moveTo>
                    <a:pt x="608901" y="635"/>
                  </a:moveTo>
                  <a:lnTo>
                    <a:pt x="606679" y="635"/>
                  </a:lnTo>
                  <a:lnTo>
                    <a:pt x="588581" y="0"/>
                  </a:lnTo>
                  <a:lnTo>
                    <a:pt x="585406" y="0"/>
                  </a:lnTo>
                  <a:lnTo>
                    <a:pt x="583819" y="1587"/>
                  </a:lnTo>
                  <a:lnTo>
                    <a:pt x="584454" y="3175"/>
                  </a:lnTo>
                  <a:lnTo>
                    <a:pt x="586041" y="6350"/>
                  </a:lnTo>
                  <a:lnTo>
                    <a:pt x="587629" y="26987"/>
                  </a:lnTo>
                  <a:lnTo>
                    <a:pt x="587629" y="94932"/>
                  </a:lnTo>
                  <a:lnTo>
                    <a:pt x="577469" y="95567"/>
                  </a:lnTo>
                  <a:lnTo>
                    <a:pt x="551751" y="96520"/>
                  </a:lnTo>
                  <a:lnTo>
                    <a:pt x="529844" y="96202"/>
                  </a:lnTo>
                  <a:lnTo>
                    <a:pt x="524764" y="95567"/>
                  </a:lnTo>
                  <a:lnTo>
                    <a:pt x="523176" y="95250"/>
                  </a:lnTo>
                  <a:lnTo>
                    <a:pt x="523074" y="95567"/>
                  </a:lnTo>
                  <a:lnTo>
                    <a:pt x="522541" y="97155"/>
                  </a:lnTo>
                  <a:lnTo>
                    <a:pt x="522541" y="97790"/>
                  </a:lnTo>
                  <a:lnTo>
                    <a:pt x="525081" y="112712"/>
                  </a:lnTo>
                  <a:lnTo>
                    <a:pt x="525183" y="113030"/>
                  </a:lnTo>
                  <a:lnTo>
                    <a:pt x="525716" y="114617"/>
                  </a:lnTo>
                  <a:lnTo>
                    <a:pt x="527939" y="116522"/>
                  </a:lnTo>
                  <a:lnTo>
                    <a:pt x="531431" y="115887"/>
                  </a:lnTo>
                  <a:lnTo>
                    <a:pt x="539051" y="114935"/>
                  </a:lnTo>
                  <a:lnTo>
                    <a:pt x="556514" y="113030"/>
                  </a:lnTo>
                  <a:lnTo>
                    <a:pt x="564134" y="112395"/>
                  </a:lnTo>
                  <a:lnTo>
                    <a:pt x="569531" y="111442"/>
                  </a:lnTo>
                  <a:lnTo>
                    <a:pt x="581596" y="111125"/>
                  </a:lnTo>
                  <a:lnTo>
                    <a:pt x="587629" y="110807"/>
                  </a:lnTo>
                  <a:lnTo>
                    <a:pt x="587629" y="269875"/>
                  </a:lnTo>
                  <a:lnTo>
                    <a:pt x="588899" y="269875"/>
                  </a:lnTo>
                  <a:lnTo>
                    <a:pt x="605091" y="268922"/>
                  </a:lnTo>
                  <a:lnTo>
                    <a:pt x="606679" y="268605"/>
                  </a:lnTo>
                  <a:lnTo>
                    <a:pt x="607631" y="266700"/>
                  </a:lnTo>
                  <a:lnTo>
                    <a:pt x="607631" y="110807"/>
                  </a:lnTo>
                  <a:lnTo>
                    <a:pt x="607631" y="96520"/>
                  </a:lnTo>
                  <a:lnTo>
                    <a:pt x="607733" y="26987"/>
                  </a:lnTo>
                  <a:lnTo>
                    <a:pt x="607949" y="14922"/>
                  </a:lnTo>
                  <a:lnTo>
                    <a:pt x="608901" y="3175"/>
                  </a:lnTo>
                  <a:lnTo>
                    <a:pt x="608901" y="635"/>
                  </a:lnTo>
                  <a:close/>
                </a:path>
                <a:path w="931545" h="294004">
                  <a:moveTo>
                    <a:pt x="822096" y="144780"/>
                  </a:moveTo>
                  <a:lnTo>
                    <a:pt x="820191" y="140652"/>
                  </a:lnTo>
                  <a:lnTo>
                    <a:pt x="818921" y="139700"/>
                  </a:lnTo>
                  <a:lnTo>
                    <a:pt x="815428" y="136525"/>
                  </a:lnTo>
                  <a:lnTo>
                    <a:pt x="799236" y="124460"/>
                  </a:lnTo>
                  <a:lnTo>
                    <a:pt x="778230" y="110147"/>
                  </a:lnTo>
                  <a:lnTo>
                    <a:pt x="766838" y="102552"/>
                  </a:lnTo>
                  <a:lnTo>
                    <a:pt x="756373" y="95567"/>
                  </a:lnTo>
                  <a:lnTo>
                    <a:pt x="746848" y="89852"/>
                  </a:lnTo>
                  <a:lnTo>
                    <a:pt x="750760" y="81584"/>
                  </a:lnTo>
                  <a:lnTo>
                    <a:pt x="753097" y="76111"/>
                  </a:lnTo>
                  <a:lnTo>
                    <a:pt x="760818" y="42545"/>
                  </a:lnTo>
                  <a:lnTo>
                    <a:pt x="764946" y="42545"/>
                  </a:lnTo>
                  <a:lnTo>
                    <a:pt x="771931" y="42227"/>
                  </a:lnTo>
                  <a:lnTo>
                    <a:pt x="775106" y="42227"/>
                  </a:lnTo>
                  <a:lnTo>
                    <a:pt x="784631" y="41910"/>
                  </a:lnTo>
                  <a:lnTo>
                    <a:pt x="803681" y="42227"/>
                  </a:lnTo>
                  <a:lnTo>
                    <a:pt x="813523" y="42545"/>
                  </a:lnTo>
                  <a:lnTo>
                    <a:pt x="818286" y="42545"/>
                  </a:lnTo>
                  <a:lnTo>
                    <a:pt x="818172" y="41910"/>
                  </a:lnTo>
                  <a:lnTo>
                    <a:pt x="817651" y="39052"/>
                  </a:lnTo>
                  <a:lnTo>
                    <a:pt x="816737" y="31432"/>
                  </a:lnTo>
                  <a:lnTo>
                    <a:pt x="816635" y="30797"/>
                  </a:lnTo>
                  <a:lnTo>
                    <a:pt x="816444" y="29845"/>
                  </a:lnTo>
                  <a:lnTo>
                    <a:pt x="816317" y="29210"/>
                  </a:lnTo>
                  <a:lnTo>
                    <a:pt x="816190" y="28575"/>
                  </a:lnTo>
                  <a:lnTo>
                    <a:pt x="815594" y="25438"/>
                  </a:lnTo>
                  <a:lnTo>
                    <a:pt x="815428" y="24447"/>
                  </a:lnTo>
                  <a:lnTo>
                    <a:pt x="815111" y="22860"/>
                  </a:lnTo>
                  <a:lnTo>
                    <a:pt x="812571" y="21907"/>
                  </a:lnTo>
                  <a:lnTo>
                    <a:pt x="811618" y="22225"/>
                  </a:lnTo>
                  <a:lnTo>
                    <a:pt x="804951" y="23177"/>
                  </a:lnTo>
                  <a:lnTo>
                    <a:pt x="743038" y="28575"/>
                  </a:lnTo>
                  <a:lnTo>
                    <a:pt x="704303" y="29845"/>
                  </a:lnTo>
                  <a:lnTo>
                    <a:pt x="686841" y="29527"/>
                  </a:lnTo>
                  <a:lnTo>
                    <a:pt x="677951" y="28892"/>
                  </a:lnTo>
                  <a:lnTo>
                    <a:pt x="676363" y="28892"/>
                  </a:lnTo>
                  <a:lnTo>
                    <a:pt x="675093" y="30797"/>
                  </a:lnTo>
                  <a:lnTo>
                    <a:pt x="675411" y="31432"/>
                  </a:lnTo>
                  <a:lnTo>
                    <a:pt x="677633" y="40957"/>
                  </a:lnTo>
                  <a:lnTo>
                    <a:pt x="678903" y="44450"/>
                  </a:lnTo>
                  <a:lnTo>
                    <a:pt x="678903" y="44767"/>
                  </a:lnTo>
                  <a:lnTo>
                    <a:pt x="679221" y="45085"/>
                  </a:lnTo>
                  <a:lnTo>
                    <a:pt x="679856" y="46672"/>
                  </a:lnTo>
                  <a:lnTo>
                    <a:pt x="681761" y="48895"/>
                  </a:lnTo>
                  <a:lnTo>
                    <a:pt x="684936" y="48577"/>
                  </a:lnTo>
                  <a:lnTo>
                    <a:pt x="692873" y="47942"/>
                  </a:lnTo>
                  <a:lnTo>
                    <a:pt x="705573" y="46037"/>
                  </a:lnTo>
                  <a:lnTo>
                    <a:pt x="737958" y="43497"/>
                  </a:lnTo>
                  <a:lnTo>
                    <a:pt x="737844" y="46037"/>
                  </a:lnTo>
                  <a:lnTo>
                    <a:pt x="737730" y="48577"/>
                  </a:lnTo>
                  <a:lnTo>
                    <a:pt x="722782" y="96354"/>
                  </a:lnTo>
                  <a:lnTo>
                    <a:pt x="692340" y="136842"/>
                  </a:lnTo>
                  <a:lnTo>
                    <a:pt x="661441" y="160337"/>
                  </a:lnTo>
                  <a:lnTo>
                    <a:pt x="661225" y="160540"/>
                  </a:lnTo>
                  <a:lnTo>
                    <a:pt x="660234" y="161290"/>
                  </a:lnTo>
                  <a:lnTo>
                    <a:pt x="658901" y="162242"/>
                  </a:lnTo>
                  <a:lnTo>
                    <a:pt x="660171" y="163512"/>
                  </a:lnTo>
                  <a:lnTo>
                    <a:pt x="668108" y="170497"/>
                  </a:lnTo>
                  <a:lnTo>
                    <a:pt x="671283" y="173037"/>
                  </a:lnTo>
                  <a:lnTo>
                    <a:pt x="676363" y="171450"/>
                  </a:lnTo>
                  <a:lnTo>
                    <a:pt x="677951" y="170180"/>
                  </a:lnTo>
                  <a:lnTo>
                    <a:pt x="691222" y="160540"/>
                  </a:lnTo>
                  <a:lnTo>
                    <a:pt x="724446" y="126657"/>
                  </a:lnTo>
                  <a:lnTo>
                    <a:pt x="740181" y="102552"/>
                  </a:lnTo>
                  <a:lnTo>
                    <a:pt x="746442" y="106743"/>
                  </a:lnTo>
                  <a:lnTo>
                    <a:pt x="780618" y="134112"/>
                  </a:lnTo>
                  <a:lnTo>
                    <a:pt x="806221" y="161290"/>
                  </a:lnTo>
                  <a:lnTo>
                    <a:pt x="808761" y="159702"/>
                  </a:lnTo>
                  <a:lnTo>
                    <a:pt x="810983" y="157797"/>
                  </a:lnTo>
                  <a:lnTo>
                    <a:pt x="818921" y="148590"/>
                  </a:lnTo>
                  <a:lnTo>
                    <a:pt x="820508" y="147002"/>
                  </a:lnTo>
                  <a:lnTo>
                    <a:pt x="822096" y="144780"/>
                  </a:lnTo>
                  <a:close/>
                </a:path>
                <a:path w="931545" h="294004">
                  <a:moveTo>
                    <a:pt x="878789" y="226377"/>
                  </a:moveTo>
                  <a:lnTo>
                    <a:pt x="861923" y="197802"/>
                  </a:lnTo>
                  <a:lnTo>
                    <a:pt x="859726" y="195694"/>
                  </a:lnTo>
                  <a:lnTo>
                    <a:pt x="858291" y="194894"/>
                  </a:lnTo>
                  <a:lnTo>
                    <a:pt x="858291" y="224155"/>
                  </a:lnTo>
                  <a:lnTo>
                    <a:pt x="858177" y="226377"/>
                  </a:lnTo>
                  <a:lnTo>
                    <a:pt x="843216" y="266382"/>
                  </a:lnTo>
                  <a:lnTo>
                    <a:pt x="809396" y="277177"/>
                  </a:lnTo>
                  <a:lnTo>
                    <a:pt x="796061" y="277177"/>
                  </a:lnTo>
                  <a:lnTo>
                    <a:pt x="773836" y="267652"/>
                  </a:lnTo>
                  <a:lnTo>
                    <a:pt x="760818" y="250190"/>
                  </a:lnTo>
                  <a:lnTo>
                    <a:pt x="760818" y="226377"/>
                  </a:lnTo>
                  <a:lnTo>
                    <a:pt x="774153" y="208597"/>
                  </a:lnTo>
                  <a:lnTo>
                    <a:pt x="796378" y="198120"/>
                  </a:lnTo>
                  <a:lnTo>
                    <a:pt x="809713" y="197802"/>
                  </a:lnTo>
                  <a:lnTo>
                    <a:pt x="823366" y="197802"/>
                  </a:lnTo>
                  <a:lnTo>
                    <a:pt x="845273" y="207010"/>
                  </a:lnTo>
                  <a:lnTo>
                    <a:pt x="845400" y="207162"/>
                  </a:lnTo>
                  <a:lnTo>
                    <a:pt x="858291" y="224155"/>
                  </a:lnTo>
                  <a:lnTo>
                    <a:pt x="858291" y="194894"/>
                  </a:lnTo>
                  <a:lnTo>
                    <a:pt x="821296" y="182651"/>
                  </a:lnTo>
                  <a:lnTo>
                    <a:pt x="799134" y="182651"/>
                  </a:lnTo>
                  <a:lnTo>
                    <a:pt x="760374" y="198120"/>
                  </a:lnTo>
                  <a:lnTo>
                    <a:pt x="740524" y="237172"/>
                  </a:lnTo>
                  <a:lnTo>
                    <a:pt x="740638" y="247992"/>
                  </a:lnTo>
                  <a:lnTo>
                    <a:pt x="740676" y="248208"/>
                  </a:lnTo>
                  <a:lnTo>
                    <a:pt x="741591" y="254152"/>
                  </a:lnTo>
                  <a:lnTo>
                    <a:pt x="773366" y="286537"/>
                  </a:lnTo>
                  <a:lnTo>
                    <a:pt x="789279" y="292773"/>
                  </a:lnTo>
                  <a:lnTo>
                    <a:pt x="789139" y="292773"/>
                  </a:lnTo>
                  <a:lnTo>
                    <a:pt x="796937" y="293573"/>
                  </a:lnTo>
                  <a:lnTo>
                    <a:pt x="820204" y="293573"/>
                  </a:lnTo>
                  <a:lnTo>
                    <a:pt x="858774" y="278396"/>
                  </a:lnTo>
                  <a:lnTo>
                    <a:pt x="878611" y="237172"/>
                  </a:lnTo>
                  <a:lnTo>
                    <a:pt x="878776" y="229247"/>
                  </a:lnTo>
                  <a:lnTo>
                    <a:pt x="878789" y="226377"/>
                  </a:lnTo>
                  <a:close/>
                </a:path>
                <a:path w="931545" h="294004">
                  <a:moveTo>
                    <a:pt x="930998" y="99060"/>
                  </a:moveTo>
                  <a:lnTo>
                    <a:pt x="930681" y="94932"/>
                  </a:lnTo>
                  <a:lnTo>
                    <a:pt x="930363" y="86677"/>
                  </a:lnTo>
                  <a:lnTo>
                    <a:pt x="930122" y="85090"/>
                  </a:lnTo>
                  <a:lnTo>
                    <a:pt x="929411" y="80327"/>
                  </a:lnTo>
                  <a:lnTo>
                    <a:pt x="926553" y="80645"/>
                  </a:lnTo>
                  <a:lnTo>
                    <a:pt x="922108" y="81915"/>
                  </a:lnTo>
                  <a:lnTo>
                    <a:pt x="904646" y="83820"/>
                  </a:lnTo>
                  <a:lnTo>
                    <a:pt x="884326" y="85090"/>
                  </a:lnTo>
                  <a:lnTo>
                    <a:pt x="875753" y="85090"/>
                  </a:lnTo>
                  <a:lnTo>
                    <a:pt x="875855" y="26670"/>
                  </a:lnTo>
                  <a:lnTo>
                    <a:pt x="876071" y="14605"/>
                  </a:lnTo>
                  <a:lnTo>
                    <a:pt x="876998" y="3175"/>
                  </a:lnTo>
                  <a:lnTo>
                    <a:pt x="877023" y="317"/>
                  </a:lnTo>
                  <a:lnTo>
                    <a:pt x="875436" y="317"/>
                  </a:lnTo>
                  <a:lnTo>
                    <a:pt x="870356" y="0"/>
                  </a:lnTo>
                  <a:lnTo>
                    <a:pt x="853528" y="0"/>
                  </a:lnTo>
                  <a:lnTo>
                    <a:pt x="851941" y="1587"/>
                  </a:lnTo>
                  <a:lnTo>
                    <a:pt x="852576" y="3175"/>
                  </a:lnTo>
                  <a:lnTo>
                    <a:pt x="854163" y="6350"/>
                  </a:lnTo>
                  <a:lnTo>
                    <a:pt x="855751" y="26670"/>
                  </a:lnTo>
                  <a:lnTo>
                    <a:pt x="855751" y="178117"/>
                  </a:lnTo>
                  <a:lnTo>
                    <a:pt x="857021" y="178117"/>
                  </a:lnTo>
                  <a:lnTo>
                    <a:pt x="873213" y="177165"/>
                  </a:lnTo>
                  <a:lnTo>
                    <a:pt x="874801" y="176847"/>
                  </a:lnTo>
                  <a:lnTo>
                    <a:pt x="875753" y="174942"/>
                  </a:lnTo>
                  <a:lnTo>
                    <a:pt x="875753" y="102235"/>
                  </a:lnTo>
                  <a:lnTo>
                    <a:pt x="884643" y="101600"/>
                  </a:lnTo>
                  <a:lnTo>
                    <a:pt x="905281" y="101600"/>
                  </a:lnTo>
                  <a:lnTo>
                    <a:pt x="923696" y="101917"/>
                  </a:lnTo>
                  <a:lnTo>
                    <a:pt x="928141" y="102552"/>
                  </a:lnTo>
                  <a:lnTo>
                    <a:pt x="930998" y="102552"/>
                  </a:lnTo>
                  <a:lnTo>
                    <a:pt x="930998" y="101600"/>
                  </a:lnTo>
                  <a:lnTo>
                    <a:pt x="930998" y="990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7087" y="6658600"/>
              <a:ext cx="159700" cy="232725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7370114" y="6630669"/>
              <a:ext cx="1111885" cy="276860"/>
            </a:xfrm>
            <a:custGeom>
              <a:avLst/>
              <a:gdLst/>
              <a:ahLst/>
              <a:cxnLst/>
              <a:rect l="l" t="t" r="r" b="b"/>
              <a:pathLst>
                <a:path w="1111884" h="276859">
                  <a:moveTo>
                    <a:pt x="41910" y="242887"/>
                  </a:moveTo>
                  <a:lnTo>
                    <a:pt x="40246" y="233870"/>
                  </a:lnTo>
                  <a:lnTo>
                    <a:pt x="35725" y="226733"/>
                  </a:lnTo>
                  <a:lnTo>
                    <a:pt x="29057" y="222034"/>
                  </a:lnTo>
                  <a:lnTo>
                    <a:pt x="20955" y="220345"/>
                  </a:lnTo>
                  <a:lnTo>
                    <a:pt x="12865" y="222034"/>
                  </a:lnTo>
                  <a:lnTo>
                    <a:pt x="6197" y="226733"/>
                  </a:lnTo>
                  <a:lnTo>
                    <a:pt x="1676" y="233870"/>
                  </a:lnTo>
                  <a:lnTo>
                    <a:pt x="0" y="242887"/>
                  </a:lnTo>
                  <a:lnTo>
                    <a:pt x="1676" y="251790"/>
                  </a:lnTo>
                  <a:lnTo>
                    <a:pt x="6197" y="258711"/>
                  </a:lnTo>
                  <a:lnTo>
                    <a:pt x="12865" y="263194"/>
                  </a:lnTo>
                  <a:lnTo>
                    <a:pt x="20955" y="264795"/>
                  </a:lnTo>
                  <a:lnTo>
                    <a:pt x="29057" y="263194"/>
                  </a:lnTo>
                  <a:lnTo>
                    <a:pt x="35725" y="258711"/>
                  </a:lnTo>
                  <a:lnTo>
                    <a:pt x="40246" y="251790"/>
                  </a:lnTo>
                  <a:lnTo>
                    <a:pt x="41910" y="242887"/>
                  </a:lnTo>
                  <a:close/>
                </a:path>
                <a:path w="1111884" h="276859">
                  <a:moveTo>
                    <a:pt x="382231" y="90170"/>
                  </a:moveTo>
                  <a:lnTo>
                    <a:pt x="326656" y="62865"/>
                  </a:lnTo>
                  <a:lnTo>
                    <a:pt x="294919" y="50800"/>
                  </a:lnTo>
                  <a:lnTo>
                    <a:pt x="299389" y="43408"/>
                  </a:lnTo>
                  <a:lnTo>
                    <a:pt x="302069" y="38176"/>
                  </a:lnTo>
                  <a:lnTo>
                    <a:pt x="304025" y="32575"/>
                  </a:lnTo>
                  <a:lnTo>
                    <a:pt x="306260" y="24447"/>
                  </a:lnTo>
                  <a:lnTo>
                    <a:pt x="306349" y="24130"/>
                  </a:lnTo>
                  <a:lnTo>
                    <a:pt x="313651" y="23812"/>
                  </a:lnTo>
                  <a:lnTo>
                    <a:pt x="332066" y="23812"/>
                  </a:lnTo>
                  <a:lnTo>
                    <a:pt x="371119" y="24130"/>
                  </a:lnTo>
                  <a:lnTo>
                    <a:pt x="375564" y="24130"/>
                  </a:lnTo>
                  <a:lnTo>
                    <a:pt x="375513" y="23812"/>
                  </a:lnTo>
                  <a:lnTo>
                    <a:pt x="374929" y="20637"/>
                  </a:lnTo>
                  <a:lnTo>
                    <a:pt x="374294" y="14605"/>
                  </a:lnTo>
                  <a:lnTo>
                    <a:pt x="373976" y="12065"/>
                  </a:lnTo>
                  <a:lnTo>
                    <a:pt x="373570" y="9893"/>
                  </a:lnTo>
                  <a:lnTo>
                    <a:pt x="373494" y="9512"/>
                  </a:lnTo>
                  <a:lnTo>
                    <a:pt x="373380" y="8890"/>
                  </a:lnTo>
                  <a:lnTo>
                    <a:pt x="373316" y="8559"/>
                  </a:lnTo>
                  <a:lnTo>
                    <a:pt x="373240" y="8153"/>
                  </a:lnTo>
                  <a:lnTo>
                    <a:pt x="373138" y="7594"/>
                  </a:lnTo>
                  <a:lnTo>
                    <a:pt x="373024" y="6985"/>
                  </a:lnTo>
                  <a:lnTo>
                    <a:pt x="372973" y="6667"/>
                  </a:lnTo>
                  <a:lnTo>
                    <a:pt x="372694" y="4991"/>
                  </a:lnTo>
                  <a:lnTo>
                    <a:pt x="372389" y="3492"/>
                  </a:lnTo>
                  <a:lnTo>
                    <a:pt x="369849" y="2540"/>
                  </a:lnTo>
                  <a:lnTo>
                    <a:pt x="368896" y="2857"/>
                  </a:lnTo>
                  <a:lnTo>
                    <a:pt x="361086" y="4165"/>
                  </a:lnTo>
                  <a:lnTo>
                    <a:pt x="319125" y="8153"/>
                  </a:lnTo>
                  <a:lnTo>
                    <a:pt x="279171" y="9753"/>
                  </a:lnTo>
                  <a:lnTo>
                    <a:pt x="271259" y="9893"/>
                  </a:lnTo>
                  <a:lnTo>
                    <a:pt x="228447" y="9893"/>
                  </a:lnTo>
                  <a:lnTo>
                    <a:pt x="209753" y="9512"/>
                  </a:lnTo>
                  <a:lnTo>
                    <a:pt x="210286" y="9512"/>
                  </a:lnTo>
                  <a:lnTo>
                    <a:pt x="202526" y="8890"/>
                  </a:lnTo>
                  <a:lnTo>
                    <a:pt x="200952" y="8559"/>
                  </a:lnTo>
                  <a:lnTo>
                    <a:pt x="199669" y="10477"/>
                  </a:lnTo>
                  <a:lnTo>
                    <a:pt x="199986" y="11112"/>
                  </a:lnTo>
                  <a:lnTo>
                    <a:pt x="201256" y="16510"/>
                  </a:lnTo>
                  <a:lnTo>
                    <a:pt x="202526" y="21590"/>
                  </a:lnTo>
                  <a:lnTo>
                    <a:pt x="203682" y="24765"/>
                  </a:lnTo>
                  <a:lnTo>
                    <a:pt x="203796" y="25400"/>
                  </a:lnTo>
                  <a:lnTo>
                    <a:pt x="204749" y="27305"/>
                  </a:lnTo>
                  <a:lnTo>
                    <a:pt x="206654" y="29845"/>
                  </a:lnTo>
                  <a:lnTo>
                    <a:pt x="210146" y="29210"/>
                  </a:lnTo>
                  <a:lnTo>
                    <a:pt x="215544" y="28575"/>
                  </a:lnTo>
                  <a:lnTo>
                    <a:pt x="235546" y="27305"/>
                  </a:lnTo>
                  <a:lnTo>
                    <a:pt x="255549" y="25717"/>
                  </a:lnTo>
                  <a:lnTo>
                    <a:pt x="260629" y="25400"/>
                  </a:lnTo>
                  <a:lnTo>
                    <a:pt x="263169" y="25082"/>
                  </a:lnTo>
                  <a:lnTo>
                    <a:pt x="275234" y="24765"/>
                  </a:lnTo>
                  <a:lnTo>
                    <a:pt x="283489" y="24447"/>
                  </a:lnTo>
                  <a:lnTo>
                    <a:pt x="283413" y="24765"/>
                  </a:lnTo>
                  <a:lnTo>
                    <a:pt x="283349" y="25082"/>
                  </a:lnTo>
                  <a:lnTo>
                    <a:pt x="283273" y="25400"/>
                  </a:lnTo>
                  <a:lnTo>
                    <a:pt x="283197" y="25717"/>
                  </a:lnTo>
                  <a:lnTo>
                    <a:pt x="280162" y="39077"/>
                  </a:lnTo>
                  <a:lnTo>
                    <a:pt x="275945" y="48653"/>
                  </a:lnTo>
                  <a:lnTo>
                    <a:pt x="238709" y="81483"/>
                  </a:lnTo>
                  <a:lnTo>
                    <a:pt x="189369" y="103124"/>
                  </a:lnTo>
                  <a:lnTo>
                    <a:pt x="189064" y="103124"/>
                  </a:lnTo>
                  <a:lnTo>
                    <a:pt x="187921" y="103505"/>
                  </a:lnTo>
                  <a:lnTo>
                    <a:pt x="186334" y="104457"/>
                  </a:lnTo>
                  <a:lnTo>
                    <a:pt x="187236" y="105956"/>
                  </a:lnTo>
                  <a:lnTo>
                    <a:pt x="193319" y="113347"/>
                  </a:lnTo>
                  <a:lnTo>
                    <a:pt x="195859" y="116840"/>
                  </a:lnTo>
                  <a:lnTo>
                    <a:pt x="201256" y="117157"/>
                  </a:lnTo>
                  <a:lnTo>
                    <a:pt x="203161" y="115887"/>
                  </a:lnTo>
                  <a:lnTo>
                    <a:pt x="217474" y="110172"/>
                  </a:lnTo>
                  <a:lnTo>
                    <a:pt x="261848" y="86029"/>
                  </a:lnTo>
                  <a:lnTo>
                    <a:pt x="286029" y="62865"/>
                  </a:lnTo>
                  <a:lnTo>
                    <a:pt x="293979" y="65544"/>
                  </a:lnTo>
                  <a:lnTo>
                    <a:pt x="330377" y="82092"/>
                  </a:lnTo>
                  <a:lnTo>
                    <a:pt x="364058" y="103124"/>
                  </a:lnTo>
                  <a:lnTo>
                    <a:pt x="370166" y="108585"/>
                  </a:lnTo>
                  <a:lnTo>
                    <a:pt x="372071" y="110172"/>
                  </a:lnTo>
                  <a:lnTo>
                    <a:pt x="373341" y="107950"/>
                  </a:lnTo>
                  <a:lnTo>
                    <a:pt x="375881" y="104140"/>
                  </a:lnTo>
                  <a:lnTo>
                    <a:pt x="379691" y="96202"/>
                  </a:lnTo>
                  <a:lnTo>
                    <a:pt x="381279" y="92710"/>
                  </a:lnTo>
                  <a:lnTo>
                    <a:pt x="382231" y="90170"/>
                  </a:lnTo>
                  <a:close/>
                </a:path>
                <a:path w="1111884" h="276859">
                  <a:moveTo>
                    <a:pt x="420331" y="153670"/>
                  </a:moveTo>
                  <a:lnTo>
                    <a:pt x="419074" y="143560"/>
                  </a:lnTo>
                  <a:lnTo>
                    <a:pt x="419011" y="143040"/>
                  </a:lnTo>
                  <a:lnTo>
                    <a:pt x="418896" y="142163"/>
                  </a:lnTo>
                  <a:lnTo>
                    <a:pt x="418782" y="141287"/>
                  </a:lnTo>
                  <a:lnTo>
                    <a:pt x="418744" y="140970"/>
                  </a:lnTo>
                  <a:lnTo>
                    <a:pt x="418617" y="139992"/>
                  </a:lnTo>
                  <a:lnTo>
                    <a:pt x="418503" y="139065"/>
                  </a:lnTo>
                  <a:lnTo>
                    <a:pt x="418426" y="138430"/>
                  </a:lnTo>
                  <a:lnTo>
                    <a:pt x="418363" y="138112"/>
                  </a:lnTo>
                  <a:lnTo>
                    <a:pt x="418109" y="136842"/>
                  </a:lnTo>
                  <a:lnTo>
                    <a:pt x="416204" y="134937"/>
                  </a:lnTo>
                  <a:lnTo>
                    <a:pt x="413029" y="135572"/>
                  </a:lnTo>
                  <a:lnTo>
                    <a:pt x="406654" y="136690"/>
                  </a:lnTo>
                  <a:lnTo>
                    <a:pt x="361530" y="140563"/>
                  </a:lnTo>
                  <a:lnTo>
                    <a:pt x="352983" y="140970"/>
                  </a:lnTo>
                  <a:lnTo>
                    <a:pt x="353288" y="140970"/>
                  </a:lnTo>
                  <a:lnTo>
                    <a:pt x="302514" y="142735"/>
                  </a:lnTo>
                  <a:lnTo>
                    <a:pt x="302945" y="142735"/>
                  </a:lnTo>
                  <a:lnTo>
                    <a:pt x="267576" y="143560"/>
                  </a:lnTo>
                  <a:lnTo>
                    <a:pt x="195567" y="143560"/>
                  </a:lnTo>
                  <a:lnTo>
                    <a:pt x="173964" y="143040"/>
                  </a:lnTo>
                  <a:lnTo>
                    <a:pt x="166471" y="142735"/>
                  </a:lnTo>
                  <a:lnTo>
                    <a:pt x="160096" y="142163"/>
                  </a:lnTo>
                  <a:lnTo>
                    <a:pt x="160248" y="142163"/>
                  </a:lnTo>
                  <a:lnTo>
                    <a:pt x="153314" y="141287"/>
                  </a:lnTo>
                  <a:lnTo>
                    <a:pt x="151726" y="140970"/>
                  </a:lnTo>
                  <a:lnTo>
                    <a:pt x="150545" y="143040"/>
                  </a:lnTo>
                  <a:lnTo>
                    <a:pt x="150647" y="143560"/>
                  </a:lnTo>
                  <a:lnTo>
                    <a:pt x="152044" y="149225"/>
                  </a:lnTo>
                  <a:lnTo>
                    <a:pt x="153949" y="156527"/>
                  </a:lnTo>
                  <a:lnTo>
                    <a:pt x="155219" y="160020"/>
                  </a:lnTo>
                  <a:lnTo>
                    <a:pt x="155854" y="161925"/>
                  </a:lnTo>
                  <a:lnTo>
                    <a:pt x="158394" y="163830"/>
                  </a:lnTo>
                  <a:lnTo>
                    <a:pt x="172656" y="162572"/>
                  </a:lnTo>
                  <a:lnTo>
                    <a:pt x="181711" y="161925"/>
                  </a:lnTo>
                  <a:lnTo>
                    <a:pt x="192519" y="161340"/>
                  </a:lnTo>
                  <a:lnTo>
                    <a:pt x="242773" y="159156"/>
                  </a:lnTo>
                  <a:lnTo>
                    <a:pt x="279996" y="158432"/>
                  </a:lnTo>
                  <a:lnTo>
                    <a:pt x="279996" y="264477"/>
                  </a:lnTo>
                  <a:lnTo>
                    <a:pt x="282536" y="264477"/>
                  </a:lnTo>
                  <a:lnTo>
                    <a:pt x="289521" y="263842"/>
                  </a:lnTo>
                  <a:lnTo>
                    <a:pt x="296506" y="263525"/>
                  </a:lnTo>
                  <a:lnTo>
                    <a:pt x="297776" y="263525"/>
                  </a:lnTo>
                  <a:lnTo>
                    <a:pt x="299364" y="263207"/>
                  </a:lnTo>
                  <a:lnTo>
                    <a:pt x="300316" y="261302"/>
                  </a:lnTo>
                  <a:lnTo>
                    <a:pt x="300316" y="158432"/>
                  </a:lnTo>
                  <a:lnTo>
                    <a:pt x="300316" y="158115"/>
                  </a:lnTo>
                  <a:lnTo>
                    <a:pt x="293192" y="158115"/>
                  </a:lnTo>
                  <a:lnTo>
                    <a:pt x="338950" y="157480"/>
                  </a:lnTo>
                  <a:lnTo>
                    <a:pt x="403504" y="157480"/>
                  </a:lnTo>
                  <a:lnTo>
                    <a:pt x="418325" y="157924"/>
                  </a:lnTo>
                  <a:lnTo>
                    <a:pt x="418668" y="157480"/>
                  </a:lnTo>
                  <a:lnTo>
                    <a:pt x="420331" y="155257"/>
                  </a:lnTo>
                  <a:lnTo>
                    <a:pt x="420331" y="153670"/>
                  </a:lnTo>
                  <a:close/>
                </a:path>
                <a:path w="1111884" h="276859">
                  <a:moveTo>
                    <a:pt x="669734" y="4406"/>
                  </a:moveTo>
                  <a:lnTo>
                    <a:pt x="669582" y="4406"/>
                  </a:lnTo>
                  <a:lnTo>
                    <a:pt x="667499" y="3810"/>
                  </a:lnTo>
                  <a:lnTo>
                    <a:pt x="648766" y="0"/>
                  </a:lnTo>
                  <a:lnTo>
                    <a:pt x="646544" y="317"/>
                  </a:lnTo>
                  <a:lnTo>
                    <a:pt x="645909" y="635"/>
                  </a:lnTo>
                  <a:lnTo>
                    <a:pt x="645909" y="18097"/>
                  </a:lnTo>
                  <a:lnTo>
                    <a:pt x="645909" y="21272"/>
                  </a:lnTo>
                  <a:lnTo>
                    <a:pt x="642734" y="83185"/>
                  </a:lnTo>
                  <a:lnTo>
                    <a:pt x="586193" y="85852"/>
                  </a:lnTo>
                  <a:lnTo>
                    <a:pt x="564946" y="86360"/>
                  </a:lnTo>
                  <a:lnTo>
                    <a:pt x="536689" y="86360"/>
                  </a:lnTo>
                  <a:lnTo>
                    <a:pt x="536587" y="83185"/>
                  </a:lnTo>
                  <a:lnTo>
                    <a:pt x="534466" y="20637"/>
                  </a:lnTo>
                  <a:lnTo>
                    <a:pt x="643051" y="18097"/>
                  </a:lnTo>
                  <a:lnTo>
                    <a:pt x="645909" y="18097"/>
                  </a:lnTo>
                  <a:lnTo>
                    <a:pt x="645909" y="635"/>
                  </a:lnTo>
                  <a:lnTo>
                    <a:pt x="645274" y="635"/>
                  </a:lnTo>
                  <a:lnTo>
                    <a:pt x="639876" y="1587"/>
                  </a:lnTo>
                  <a:lnTo>
                    <a:pt x="613371" y="3149"/>
                  </a:lnTo>
                  <a:lnTo>
                    <a:pt x="588695" y="4127"/>
                  </a:lnTo>
                  <a:lnTo>
                    <a:pt x="580186" y="4406"/>
                  </a:lnTo>
                  <a:lnTo>
                    <a:pt x="582002" y="4406"/>
                  </a:lnTo>
                  <a:lnTo>
                    <a:pt x="553440" y="4940"/>
                  </a:lnTo>
                  <a:lnTo>
                    <a:pt x="526351" y="4940"/>
                  </a:lnTo>
                  <a:lnTo>
                    <a:pt x="512241" y="4127"/>
                  </a:lnTo>
                  <a:lnTo>
                    <a:pt x="509066" y="4127"/>
                  </a:lnTo>
                  <a:lnTo>
                    <a:pt x="509066" y="7302"/>
                  </a:lnTo>
                  <a:lnTo>
                    <a:pt x="509701" y="8572"/>
                  </a:lnTo>
                  <a:lnTo>
                    <a:pt x="511289" y="10795"/>
                  </a:lnTo>
                  <a:lnTo>
                    <a:pt x="515416" y="28892"/>
                  </a:lnTo>
                  <a:lnTo>
                    <a:pt x="515454" y="29845"/>
                  </a:lnTo>
                  <a:lnTo>
                    <a:pt x="515734" y="37147"/>
                  </a:lnTo>
                  <a:lnTo>
                    <a:pt x="517232" y="66217"/>
                  </a:lnTo>
                  <a:lnTo>
                    <a:pt x="518807" y="95885"/>
                  </a:lnTo>
                  <a:lnTo>
                    <a:pt x="518909" y="102870"/>
                  </a:lnTo>
                  <a:lnTo>
                    <a:pt x="520814" y="103505"/>
                  </a:lnTo>
                  <a:lnTo>
                    <a:pt x="521449" y="103505"/>
                  </a:lnTo>
                  <a:lnTo>
                    <a:pt x="537641" y="102235"/>
                  </a:lnTo>
                  <a:lnTo>
                    <a:pt x="543674" y="101917"/>
                  </a:lnTo>
                  <a:lnTo>
                    <a:pt x="629564" y="100164"/>
                  </a:lnTo>
                  <a:lnTo>
                    <a:pt x="634326" y="100164"/>
                  </a:lnTo>
                  <a:lnTo>
                    <a:pt x="646861" y="100012"/>
                  </a:lnTo>
                  <a:lnTo>
                    <a:pt x="660196" y="100012"/>
                  </a:lnTo>
                  <a:lnTo>
                    <a:pt x="660514" y="95885"/>
                  </a:lnTo>
                  <a:lnTo>
                    <a:pt x="661466" y="86360"/>
                  </a:lnTo>
                  <a:lnTo>
                    <a:pt x="661517" y="85852"/>
                  </a:lnTo>
                  <a:lnTo>
                    <a:pt x="661631" y="84772"/>
                  </a:lnTo>
                  <a:lnTo>
                    <a:pt x="661720" y="83820"/>
                  </a:lnTo>
                  <a:lnTo>
                    <a:pt x="661784" y="83185"/>
                  </a:lnTo>
                  <a:lnTo>
                    <a:pt x="663054" y="64770"/>
                  </a:lnTo>
                  <a:lnTo>
                    <a:pt x="664641" y="46355"/>
                  </a:lnTo>
                  <a:lnTo>
                    <a:pt x="665911" y="34290"/>
                  </a:lnTo>
                  <a:lnTo>
                    <a:pt x="666546" y="29845"/>
                  </a:lnTo>
                  <a:lnTo>
                    <a:pt x="666648" y="28892"/>
                  </a:lnTo>
                  <a:lnTo>
                    <a:pt x="667778" y="18097"/>
                  </a:lnTo>
                  <a:lnTo>
                    <a:pt x="668134" y="14605"/>
                  </a:lnTo>
                  <a:lnTo>
                    <a:pt x="669404" y="7620"/>
                  </a:lnTo>
                  <a:lnTo>
                    <a:pt x="669442" y="7302"/>
                  </a:lnTo>
                  <a:lnTo>
                    <a:pt x="669671" y="4940"/>
                  </a:lnTo>
                  <a:lnTo>
                    <a:pt x="669734" y="4406"/>
                  </a:lnTo>
                  <a:close/>
                </a:path>
                <a:path w="1111884" h="276859">
                  <a:moveTo>
                    <a:pt x="682104" y="274955"/>
                  </a:moveTo>
                  <a:lnTo>
                    <a:pt x="681786" y="271462"/>
                  </a:lnTo>
                  <a:lnTo>
                    <a:pt x="679843" y="260502"/>
                  </a:lnTo>
                  <a:lnTo>
                    <a:pt x="679818" y="260350"/>
                  </a:lnTo>
                  <a:lnTo>
                    <a:pt x="679704" y="259715"/>
                  </a:lnTo>
                  <a:lnTo>
                    <a:pt x="679577" y="259003"/>
                  </a:lnTo>
                  <a:lnTo>
                    <a:pt x="679513" y="258660"/>
                  </a:lnTo>
                  <a:lnTo>
                    <a:pt x="679424" y="258165"/>
                  </a:lnTo>
                  <a:lnTo>
                    <a:pt x="679246" y="257175"/>
                  </a:lnTo>
                  <a:lnTo>
                    <a:pt x="678929" y="255587"/>
                  </a:lnTo>
                  <a:lnTo>
                    <a:pt x="677024" y="253682"/>
                  </a:lnTo>
                  <a:lnTo>
                    <a:pt x="665911" y="255905"/>
                  </a:lnTo>
                  <a:lnTo>
                    <a:pt x="643915" y="258165"/>
                  </a:lnTo>
                  <a:lnTo>
                    <a:pt x="638352" y="258660"/>
                  </a:lnTo>
                  <a:lnTo>
                    <a:pt x="632879" y="259003"/>
                  </a:lnTo>
                  <a:lnTo>
                    <a:pt x="618705" y="259715"/>
                  </a:lnTo>
                  <a:lnTo>
                    <a:pt x="612000" y="259981"/>
                  </a:lnTo>
                  <a:lnTo>
                    <a:pt x="613867" y="259981"/>
                  </a:lnTo>
                  <a:lnTo>
                    <a:pt x="589788" y="260502"/>
                  </a:lnTo>
                  <a:lnTo>
                    <a:pt x="569074" y="260502"/>
                  </a:lnTo>
                  <a:lnTo>
                    <a:pt x="555421" y="260350"/>
                  </a:lnTo>
                  <a:lnTo>
                    <a:pt x="545426" y="259981"/>
                  </a:lnTo>
                  <a:lnTo>
                    <a:pt x="545782" y="259981"/>
                  </a:lnTo>
                  <a:lnTo>
                    <a:pt x="540499" y="259715"/>
                  </a:lnTo>
                  <a:lnTo>
                    <a:pt x="536371" y="253682"/>
                  </a:lnTo>
                  <a:lnTo>
                    <a:pt x="536422" y="214947"/>
                  </a:lnTo>
                  <a:lnTo>
                    <a:pt x="536689" y="205422"/>
                  </a:lnTo>
                  <a:lnTo>
                    <a:pt x="536917" y="200342"/>
                  </a:lnTo>
                  <a:lnTo>
                    <a:pt x="537006" y="195262"/>
                  </a:lnTo>
                  <a:lnTo>
                    <a:pt x="535419" y="194945"/>
                  </a:lnTo>
                  <a:lnTo>
                    <a:pt x="534784" y="194945"/>
                  </a:lnTo>
                  <a:lnTo>
                    <a:pt x="526211" y="194310"/>
                  </a:lnTo>
                  <a:lnTo>
                    <a:pt x="517004" y="193992"/>
                  </a:lnTo>
                  <a:lnTo>
                    <a:pt x="512241" y="193992"/>
                  </a:lnTo>
                  <a:lnTo>
                    <a:pt x="512343" y="194310"/>
                  </a:lnTo>
                  <a:lnTo>
                    <a:pt x="514146" y="200342"/>
                  </a:lnTo>
                  <a:lnTo>
                    <a:pt x="516369" y="214947"/>
                  </a:lnTo>
                  <a:lnTo>
                    <a:pt x="516369" y="259397"/>
                  </a:lnTo>
                  <a:lnTo>
                    <a:pt x="527735" y="276440"/>
                  </a:lnTo>
                  <a:lnTo>
                    <a:pt x="575767" y="276440"/>
                  </a:lnTo>
                  <a:lnTo>
                    <a:pt x="650976" y="274955"/>
                  </a:lnTo>
                  <a:lnTo>
                    <a:pt x="682104" y="274955"/>
                  </a:lnTo>
                  <a:close/>
                </a:path>
                <a:path w="1111884" h="276859">
                  <a:moveTo>
                    <a:pt x="723696" y="155575"/>
                  </a:moveTo>
                  <a:lnTo>
                    <a:pt x="723633" y="154698"/>
                  </a:lnTo>
                  <a:lnTo>
                    <a:pt x="723379" y="151130"/>
                  </a:lnTo>
                  <a:lnTo>
                    <a:pt x="722287" y="143040"/>
                  </a:lnTo>
                  <a:lnTo>
                    <a:pt x="722198" y="142392"/>
                  </a:lnTo>
                  <a:lnTo>
                    <a:pt x="722071" y="141503"/>
                  </a:lnTo>
                  <a:lnTo>
                    <a:pt x="721995" y="140944"/>
                  </a:lnTo>
                  <a:lnTo>
                    <a:pt x="721906" y="140309"/>
                  </a:lnTo>
                  <a:lnTo>
                    <a:pt x="721829" y="139700"/>
                  </a:lnTo>
                  <a:lnTo>
                    <a:pt x="721702" y="138811"/>
                  </a:lnTo>
                  <a:lnTo>
                    <a:pt x="721575" y="137909"/>
                  </a:lnTo>
                  <a:lnTo>
                    <a:pt x="721474" y="137160"/>
                  </a:lnTo>
                  <a:lnTo>
                    <a:pt x="721156" y="135572"/>
                  </a:lnTo>
                  <a:lnTo>
                    <a:pt x="719251" y="133667"/>
                  </a:lnTo>
                  <a:lnTo>
                    <a:pt x="707821" y="135890"/>
                  </a:lnTo>
                  <a:lnTo>
                    <a:pt x="683717" y="137909"/>
                  </a:lnTo>
                  <a:lnTo>
                    <a:pt x="677113" y="138379"/>
                  </a:lnTo>
                  <a:lnTo>
                    <a:pt x="638327" y="140309"/>
                  </a:lnTo>
                  <a:lnTo>
                    <a:pt x="606691" y="141503"/>
                  </a:lnTo>
                  <a:lnTo>
                    <a:pt x="565619" y="142557"/>
                  </a:lnTo>
                  <a:lnTo>
                    <a:pt x="567347" y="142557"/>
                  </a:lnTo>
                  <a:lnTo>
                    <a:pt x="551611" y="142811"/>
                  </a:lnTo>
                  <a:lnTo>
                    <a:pt x="537095" y="142811"/>
                  </a:lnTo>
                  <a:lnTo>
                    <a:pt x="517105" y="143040"/>
                  </a:lnTo>
                  <a:lnTo>
                    <a:pt x="507034" y="143040"/>
                  </a:lnTo>
                  <a:lnTo>
                    <a:pt x="496747" y="142811"/>
                  </a:lnTo>
                  <a:lnTo>
                    <a:pt x="497382" y="142811"/>
                  </a:lnTo>
                  <a:lnTo>
                    <a:pt x="472770" y="141871"/>
                  </a:lnTo>
                  <a:lnTo>
                    <a:pt x="466051" y="141503"/>
                  </a:lnTo>
                  <a:lnTo>
                    <a:pt x="460184" y="140944"/>
                  </a:lnTo>
                  <a:lnTo>
                    <a:pt x="452310" y="139941"/>
                  </a:lnTo>
                  <a:lnTo>
                    <a:pt x="452513" y="139941"/>
                  </a:lnTo>
                  <a:lnTo>
                    <a:pt x="451294" y="139700"/>
                  </a:lnTo>
                  <a:lnTo>
                    <a:pt x="450037" y="141871"/>
                  </a:lnTo>
                  <a:lnTo>
                    <a:pt x="450113" y="142100"/>
                  </a:lnTo>
                  <a:lnTo>
                    <a:pt x="450342" y="142557"/>
                  </a:lnTo>
                  <a:lnTo>
                    <a:pt x="450456" y="143040"/>
                  </a:lnTo>
                  <a:lnTo>
                    <a:pt x="451612" y="147955"/>
                  </a:lnTo>
                  <a:lnTo>
                    <a:pt x="453491" y="154889"/>
                  </a:lnTo>
                  <a:lnTo>
                    <a:pt x="454736" y="158318"/>
                  </a:lnTo>
                  <a:lnTo>
                    <a:pt x="455422" y="160337"/>
                  </a:lnTo>
                  <a:lnTo>
                    <a:pt x="457962" y="162242"/>
                  </a:lnTo>
                  <a:lnTo>
                    <a:pt x="461454" y="161925"/>
                  </a:lnTo>
                  <a:lnTo>
                    <a:pt x="469925" y="160985"/>
                  </a:lnTo>
                  <a:lnTo>
                    <a:pt x="477342" y="160337"/>
                  </a:lnTo>
                  <a:lnTo>
                    <a:pt x="477545" y="160337"/>
                  </a:lnTo>
                  <a:lnTo>
                    <a:pt x="486054" y="159816"/>
                  </a:lnTo>
                  <a:lnTo>
                    <a:pt x="527646" y="157835"/>
                  </a:lnTo>
                  <a:lnTo>
                    <a:pt x="558914" y="156845"/>
                  </a:lnTo>
                  <a:lnTo>
                    <a:pt x="564629" y="156527"/>
                  </a:lnTo>
                  <a:lnTo>
                    <a:pt x="578916" y="156527"/>
                  </a:lnTo>
                  <a:lnTo>
                    <a:pt x="586854" y="156210"/>
                  </a:lnTo>
                  <a:lnTo>
                    <a:pt x="586854" y="221932"/>
                  </a:lnTo>
                  <a:lnTo>
                    <a:pt x="588124" y="221932"/>
                  </a:lnTo>
                  <a:lnTo>
                    <a:pt x="604316" y="220980"/>
                  </a:lnTo>
                  <a:lnTo>
                    <a:pt x="606856" y="220662"/>
                  </a:lnTo>
                  <a:lnTo>
                    <a:pt x="606856" y="156210"/>
                  </a:lnTo>
                  <a:lnTo>
                    <a:pt x="606856" y="155575"/>
                  </a:lnTo>
                  <a:lnTo>
                    <a:pt x="618604" y="155257"/>
                  </a:lnTo>
                  <a:lnTo>
                    <a:pt x="646874" y="154889"/>
                  </a:lnTo>
                  <a:lnTo>
                    <a:pt x="657898" y="154889"/>
                  </a:lnTo>
                  <a:lnTo>
                    <a:pt x="669671" y="154698"/>
                  </a:lnTo>
                  <a:lnTo>
                    <a:pt x="706653" y="154698"/>
                  </a:lnTo>
                  <a:lnTo>
                    <a:pt x="711403" y="154889"/>
                  </a:lnTo>
                  <a:lnTo>
                    <a:pt x="717346" y="155257"/>
                  </a:lnTo>
                  <a:lnTo>
                    <a:pt x="723696" y="155575"/>
                  </a:lnTo>
                  <a:close/>
                </a:path>
                <a:path w="1111884" h="276859">
                  <a:moveTo>
                    <a:pt x="1111478" y="130492"/>
                  </a:moveTo>
                  <a:lnTo>
                    <a:pt x="1018451" y="89217"/>
                  </a:lnTo>
                  <a:lnTo>
                    <a:pt x="1027658" y="123190"/>
                  </a:lnTo>
                  <a:lnTo>
                    <a:pt x="852398" y="123190"/>
                  </a:lnTo>
                  <a:lnTo>
                    <a:pt x="852398" y="139700"/>
                  </a:lnTo>
                  <a:lnTo>
                    <a:pt x="1027658" y="139700"/>
                  </a:lnTo>
                  <a:lnTo>
                    <a:pt x="1018451" y="173355"/>
                  </a:lnTo>
                  <a:lnTo>
                    <a:pt x="1111478" y="13049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03805" y="6715114"/>
              <a:ext cx="139694" cy="15557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83032" y="6637327"/>
              <a:ext cx="234788" cy="233251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3062" y="6715114"/>
              <a:ext cx="123823" cy="15557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6414" y="6715431"/>
              <a:ext cx="81279" cy="15049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304668" y="6645274"/>
              <a:ext cx="165100" cy="220979"/>
            </a:xfrm>
            <a:custGeom>
              <a:avLst/>
              <a:gdLst/>
              <a:ahLst/>
              <a:cxnLst/>
              <a:rect l="l" t="t" r="r" b="b"/>
              <a:pathLst>
                <a:path w="165100" h="220979">
                  <a:moveTo>
                    <a:pt x="165100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72390" y="17780"/>
                  </a:lnTo>
                  <a:lnTo>
                    <a:pt x="72390" y="220662"/>
                  </a:lnTo>
                  <a:lnTo>
                    <a:pt x="93027" y="220662"/>
                  </a:lnTo>
                  <a:lnTo>
                    <a:pt x="93027" y="17780"/>
                  </a:lnTo>
                  <a:lnTo>
                    <a:pt x="165100" y="1778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77103" y="6645265"/>
              <a:ext cx="70166" cy="2206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9781" y="6640502"/>
              <a:ext cx="139698" cy="230185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9813912" y="6624637"/>
              <a:ext cx="2295525" cy="294005"/>
            </a:xfrm>
            <a:custGeom>
              <a:avLst/>
              <a:gdLst/>
              <a:ahLst/>
              <a:cxnLst/>
              <a:rect l="l" t="t" r="r" b="b"/>
              <a:pathLst>
                <a:path w="2295525" h="294004">
                  <a:moveTo>
                    <a:pt x="183375" y="9207"/>
                  </a:moveTo>
                  <a:lnTo>
                    <a:pt x="181787" y="8572"/>
                  </a:lnTo>
                  <a:lnTo>
                    <a:pt x="163055" y="8255"/>
                  </a:lnTo>
                  <a:lnTo>
                    <a:pt x="161785" y="8255"/>
                  </a:lnTo>
                  <a:lnTo>
                    <a:pt x="160197" y="9842"/>
                  </a:lnTo>
                  <a:lnTo>
                    <a:pt x="160832" y="11430"/>
                  </a:lnTo>
                  <a:lnTo>
                    <a:pt x="162420" y="14605"/>
                  </a:lnTo>
                  <a:lnTo>
                    <a:pt x="163690" y="34925"/>
                  </a:lnTo>
                  <a:lnTo>
                    <a:pt x="163690" y="93027"/>
                  </a:lnTo>
                  <a:lnTo>
                    <a:pt x="155117" y="93345"/>
                  </a:lnTo>
                  <a:lnTo>
                    <a:pt x="136385" y="93345"/>
                  </a:lnTo>
                  <a:lnTo>
                    <a:pt x="128447" y="92710"/>
                  </a:lnTo>
                  <a:lnTo>
                    <a:pt x="128371" y="91859"/>
                  </a:lnTo>
                  <a:lnTo>
                    <a:pt x="127393" y="82232"/>
                  </a:lnTo>
                  <a:lnTo>
                    <a:pt x="111556" y="54432"/>
                  </a:lnTo>
                  <a:lnTo>
                    <a:pt x="108470" y="51219"/>
                  </a:lnTo>
                  <a:lnTo>
                    <a:pt x="108445" y="113347"/>
                  </a:lnTo>
                  <a:lnTo>
                    <a:pt x="97015" y="134302"/>
                  </a:lnTo>
                  <a:lnTo>
                    <a:pt x="77012" y="146367"/>
                  </a:lnTo>
                  <a:lnTo>
                    <a:pt x="64643" y="147002"/>
                  </a:lnTo>
                  <a:lnTo>
                    <a:pt x="52578" y="147320"/>
                  </a:lnTo>
                  <a:lnTo>
                    <a:pt x="31940" y="136525"/>
                  </a:lnTo>
                  <a:lnTo>
                    <a:pt x="19875" y="116205"/>
                  </a:lnTo>
                  <a:lnTo>
                    <a:pt x="19875" y="88582"/>
                  </a:lnTo>
                  <a:lnTo>
                    <a:pt x="31940" y="67627"/>
                  </a:lnTo>
                  <a:lnTo>
                    <a:pt x="52260" y="54927"/>
                  </a:lnTo>
                  <a:lnTo>
                    <a:pt x="75666" y="54432"/>
                  </a:lnTo>
                  <a:lnTo>
                    <a:pt x="82346" y="55537"/>
                  </a:lnTo>
                  <a:lnTo>
                    <a:pt x="82524" y="55537"/>
                  </a:lnTo>
                  <a:lnTo>
                    <a:pt x="108254" y="87337"/>
                  </a:lnTo>
                  <a:lnTo>
                    <a:pt x="108445" y="113347"/>
                  </a:lnTo>
                  <a:lnTo>
                    <a:pt x="108445" y="51206"/>
                  </a:lnTo>
                  <a:lnTo>
                    <a:pt x="74587" y="38150"/>
                  </a:lnTo>
                  <a:lnTo>
                    <a:pt x="56756" y="38646"/>
                  </a:lnTo>
                  <a:lnTo>
                    <a:pt x="54660" y="38646"/>
                  </a:lnTo>
                  <a:lnTo>
                    <a:pt x="18084" y="56591"/>
                  </a:lnTo>
                  <a:lnTo>
                    <a:pt x="0" y="91859"/>
                  </a:lnTo>
                  <a:lnTo>
                    <a:pt x="0" y="113347"/>
                  </a:lnTo>
                  <a:lnTo>
                    <a:pt x="18059" y="148424"/>
                  </a:lnTo>
                  <a:lnTo>
                    <a:pt x="53251" y="164465"/>
                  </a:lnTo>
                  <a:lnTo>
                    <a:pt x="64325" y="164465"/>
                  </a:lnTo>
                  <a:lnTo>
                    <a:pt x="101942" y="152615"/>
                  </a:lnTo>
                  <a:lnTo>
                    <a:pt x="126530" y="118897"/>
                  </a:lnTo>
                  <a:lnTo>
                    <a:pt x="128130" y="109537"/>
                  </a:lnTo>
                  <a:lnTo>
                    <a:pt x="147497" y="107950"/>
                  </a:lnTo>
                  <a:lnTo>
                    <a:pt x="163690" y="107632"/>
                  </a:lnTo>
                  <a:lnTo>
                    <a:pt x="163690" y="261620"/>
                  </a:lnTo>
                  <a:lnTo>
                    <a:pt x="166230" y="261620"/>
                  </a:lnTo>
                  <a:lnTo>
                    <a:pt x="172580" y="260985"/>
                  </a:lnTo>
                  <a:lnTo>
                    <a:pt x="179247" y="260667"/>
                  </a:lnTo>
                  <a:lnTo>
                    <a:pt x="180200" y="260667"/>
                  </a:lnTo>
                  <a:lnTo>
                    <a:pt x="181787" y="260350"/>
                  </a:lnTo>
                  <a:lnTo>
                    <a:pt x="182740" y="258445"/>
                  </a:lnTo>
                  <a:lnTo>
                    <a:pt x="182740" y="107632"/>
                  </a:lnTo>
                  <a:lnTo>
                    <a:pt x="182740" y="93345"/>
                  </a:lnTo>
                  <a:lnTo>
                    <a:pt x="182740" y="20320"/>
                  </a:lnTo>
                  <a:lnTo>
                    <a:pt x="183362" y="11430"/>
                  </a:lnTo>
                  <a:lnTo>
                    <a:pt x="183375" y="9207"/>
                  </a:lnTo>
                  <a:close/>
                </a:path>
                <a:path w="2295525" h="294004">
                  <a:moveTo>
                    <a:pt x="231635" y="952"/>
                  </a:moveTo>
                  <a:lnTo>
                    <a:pt x="230047" y="317"/>
                  </a:lnTo>
                  <a:lnTo>
                    <a:pt x="211315" y="0"/>
                  </a:lnTo>
                  <a:lnTo>
                    <a:pt x="210045" y="0"/>
                  </a:lnTo>
                  <a:lnTo>
                    <a:pt x="208457" y="1587"/>
                  </a:lnTo>
                  <a:lnTo>
                    <a:pt x="209092" y="3175"/>
                  </a:lnTo>
                  <a:lnTo>
                    <a:pt x="210680" y="6350"/>
                  </a:lnTo>
                  <a:lnTo>
                    <a:pt x="211632" y="26670"/>
                  </a:lnTo>
                  <a:lnTo>
                    <a:pt x="211632" y="269875"/>
                  </a:lnTo>
                  <a:lnTo>
                    <a:pt x="214172" y="269875"/>
                  </a:lnTo>
                  <a:lnTo>
                    <a:pt x="220522" y="269240"/>
                  </a:lnTo>
                  <a:lnTo>
                    <a:pt x="227190" y="268922"/>
                  </a:lnTo>
                  <a:lnTo>
                    <a:pt x="228142" y="268922"/>
                  </a:lnTo>
                  <a:lnTo>
                    <a:pt x="229730" y="268605"/>
                  </a:lnTo>
                  <a:lnTo>
                    <a:pt x="230682" y="266700"/>
                  </a:lnTo>
                  <a:lnTo>
                    <a:pt x="230708" y="26670"/>
                  </a:lnTo>
                  <a:lnTo>
                    <a:pt x="231000" y="12382"/>
                  </a:lnTo>
                  <a:lnTo>
                    <a:pt x="231622" y="3175"/>
                  </a:lnTo>
                  <a:lnTo>
                    <a:pt x="231635" y="952"/>
                  </a:lnTo>
                  <a:close/>
                </a:path>
                <a:path w="2295525" h="294004">
                  <a:moveTo>
                    <a:pt x="613765" y="96202"/>
                  </a:moveTo>
                  <a:lnTo>
                    <a:pt x="558203" y="68897"/>
                  </a:lnTo>
                  <a:lnTo>
                    <a:pt x="526453" y="56832"/>
                  </a:lnTo>
                  <a:lnTo>
                    <a:pt x="530923" y="49441"/>
                  </a:lnTo>
                  <a:lnTo>
                    <a:pt x="533603" y="44208"/>
                  </a:lnTo>
                  <a:lnTo>
                    <a:pt x="535571" y="38608"/>
                  </a:lnTo>
                  <a:lnTo>
                    <a:pt x="537806" y="30480"/>
                  </a:lnTo>
                  <a:lnTo>
                    <a:pt x="537883" y="30162"/>
                  </a:lnTo>
                  <a:lnTo>
                    <a:pt x="545185" y="29845"/>
                  </a:lnTo>
                  <a:lnTo>
                    <a:pt x="563600" y="29845"/>
                  </a:lnTo>
                  <a:lnTo>
                    <a:pt x="602653" y="30162"/>
                  </a:lnTo>
                  <a:lnTo>
                    <a:pt x="607098" y="30162"/>
                  </a:lnTo>
                  <a:lnTo>
                    <a:pt x="607047" y="29845"/>
                  </a:lnTo>
                  <a:lnTo>
                    <a:pt x="606463" y="26670"/>
                  </a:lnTo>
                  <a:lnTo>
                    <a:pt x="605828" y="20637"/>
                  </a:lnTo>
                  <a:lnTo>
                    <a:pt x="605510" y="18097"/>
                  </a:lnTo>
                  <a:lnTo>
                    <a:pt x="605104" y="15925"/>
                  </a:lnTo>
                  <a:lnTo>
                    <a:pt x="605040" y="15544"/>
                  </a:lnTo>
                  <a:lnTo>
                    <a:pt x="604913" y="14922"/>
                  </a:lnTo>
                  <a:lnTo>
                    <a:pt x="604862" y="14592"/>
                  </a:lnTo>
                  <a:lnTo>
                    <a:pt x="604786" y="14185"/>
                  </a:lnTo>
                  <a:lnTo>
                    <a:pt x="604672" y="13627"/>
                  </a:lnTo>
                  <a:lnTo>
                    <a:pt x="604558" y="13017"/>
                  </a:lnTo>
                  <a:lnTo>
                    <a:pt x="604507" y="12700"/>
                  </a:lnTo>
                  <a:lnTo>
                    <a:pt x="604227" y="11023"/>
                  </a:lnTo>
                  <a:lnTo>
                    <a:pt x="603923" y="9525"/>
                  </a:lnTo>
                  <a:lnTo>
                    <a:pt x="601383" y="8572"/>
                  </a:lnTo>
                  <a:lnTo>
                    <a:pt x="600430" y="8890"/>
                  </a:lnTo>
                  <a:lnTo>
                    <a:pt x="592620" y="10198"/>
                  </a:lnTo>
                  <a:lnTo>
                    <a:pt x="550672" y="14185"/>
                  </a:lnTo>
                  <a:lnTo>
                    <a:pt x="510705" y="15786"/>
                  </a:lnTo>
                  <a:lnTo>
                    <a:pt x="502793" y="15925"/>
                  </a:lnTo>
                  <a:lnTo>
                    <a:pt x="459994" y="15925"/>
                  </a:lnTo>
                  <a:lnTo>
                    <a:pt x="441286" y="15544"/>
                  </a:lnTo>
                  <a:lnTo>
                    <a:pt x="441820" y="15544"/>
                  </a:lnTo>
                  <a:lnTo>
                    <a:pt x="434060" y="14922"/>
                  </a:lnTo>
                  <a:lnTo>
                    <a:pt x="432485" y="14592"/>
                  </a:lnTo>
                  <a:lnTo>
                    <a:pt x="431203" y="16510"/>
                  </a:lnTo>
                  <a:lnTo>
                    <a:pt x="431520" y="17145"/>
                  </a:lnTo>
                  <a:lnTo>
                    <a:pt x="432790" y="22542"/>
                  </a:lnTo>
                  <a:lnTo>
                    <a:pt x="434060" y="27622"/>
                  </a:lnTo>
                  <a:lnTo>
                    <a:pt x="435216" y="30797"/>
                  </a:lnTo>
                  <a:lnTo>
                    <a:pt x="435330" y="31432"/>
                  </a:lnTo>
                  <a:lnTo>
                    <a:pt x="436283" y="33337"/>
                  </a:lnTo>
                  <a:lnTo>
                    <a:pt x="438188" y="35877"/>
                  </a:lnTo>
                  <a:lnTo>
                    <a:pt x="441680" y="35242"/>
                  </a:lnTo>
                  <a:lnTo>
                    <a:pt x="447078" y="34607"/>
                  </a:lnTo>
                  <a:lnTo>
                    <a:pt x="467080" y="33337"/>
                  </a:lnTo>
                  <a:lnTo>
                    <a:pt x="487083" y="31750"/>
                  </a:lnTo>
                  <a:lnTo>
                    <a:pt x="492163" y="31432"/>
                  </a:lnTo>
                  <a:lnTo>
                    <a:pt x="494703" y="31115"/>
                  </a:lnTo>
                  <a:lnTo>
                    <a:pt x="506768" y="30797"/>
                  </a:lnTo>
                  <a:lnTo>
                    <a:pt x="515023" y="30480"/>
                  </a:lnTo>
                  <a:lnTo>
                    <a:pt x="514959" y="30797"/>
                  </a:lnTo>
                  <a:lnTo>
                    <a:pt x="514883" y="31115"/>
                  </a:lnTo>
                  <a:lnTo>
                    <a:pt x="514807" y="31432"/>
                  </a:lnTo>
                  <a:lnTo>
                    <a:pt x="485178" y="75565"/>
                  </a:lnTo>
                  <a:lnTo>
                    <a:pt x="444068" y="101193"/>
                  </a:lnTo>
                  <a:lnTo>
                    <a:pt x="420916" y="109156"/>
                  </a:lnTo>
                  <a:lnTo>
                    <a:pt x="420598" y="109156"/>
                  </a:lnTo>
                  <a:lnTo>
                    <a:pt x="419455" y="109537"/>
                  </a:lnTo>
                  <a:lnTo>
                    <a:pt x="417868" y="110490"/>
                  </a:lnTo>
                  <a:lnTo>
                    <a:pt x="418782" y="111988"/>
                  </a:lnTo>
                  <a:lnTo>
                    <a:pt x="424853" y="119380"/>
                  </a:lnTo>
                  <a:lnTo>
                    <a:pt x="427393" y="122872"/>
                  </a:lnTo>
                  <a:lnTo>
                    <a:pt x="432790" y="123190"/>
                  </a:lnTo>
                  <a:lnTo>
                    <a:pt x="434695" y="121920"/>
                  </a:lnTo>
                  <a:lnTo>
                    <a:pt x="449008" y="116205"/>
                  </a:lnTo>
                  <a:lnTo>
                    <a:pt x="493395" y="92062"/>
                  </a:lnTo>
                  <a:lnTo>
                    <a:pt x="517563" y="68897"/>
                  </a:lnTo>
                  <a:lnTo>
                    <a:pt x="525526" y="71577"/>
                  </a:lnTo>
                  <a:lnTo>
                    <a:pt x="561924" y="88125"/>
                  </a:lnTo>
                  <a:lnTo>
                    <a:pt x="595604" y="109156"/>
                  </a:lnTo>
                  <a:lnTo>
                    <a:pt x="601700" y="114617"/>
                  </a:lnTo>
                  <a:lnTo>
                    <a:pt x="603605" y="116205"/>
                  </a:lnTo>
                  <a:lnTo>
                    <a:pt x="604875" y="113982"/>
                  </a:lnTo>
                  <a:lnTo>
                    <a:pt x="607415" y="110172"/>
                  </a:lnTo>
                  <a:lnTo>
                    <a:pt x="611225" y="102235"/>
                  </a:lnTo>
                  <a:lnTo>
                    <a:pt x="612813" y="98742"/>
                  </a:lnTo>
                  <a:lnTo>
                    <a:pt x="613765" y="96202"/>
                  </a:lnTo>
                  <a:close/>
                </a:path>
                <a:path w="2295525" h="294004">
                  <a:moveTo>
                    <a:pt x="651865" y="159702"/>
                  </a:moveTo>
                  <a:lnTo>
                    <a:pt x="650608" y="149593"/>
                  </a:lnTo>
                  <a:lnTo>
                    <a:pt x="650544" y="149072"/>
                  </a:lnTo>
                  <a:lnTo>
                    <a:pt x="650430" y="148196"/>
                  </a:lnTo>
                  <a:lnTo>
                    <a:pt x="650316" y="147320"/>
                  </a:lnTo>
                  <a:lnTo>
                    <a:pt x="650278" y="147002"/>
                  </a:lnTo>
                  <a:lnTo>
                    <a:pt x="650163" y="146024"/>
                  </a:lnTo>
                  <a:lnTo>
                    <a:pt x="650049" y="145097"/>
                  </a:lnTo>
                  <a:lnTo>
                    <a:pt x="649960" y="144462"/>
                  </a:lnTo>
                  <a:lnTo>
                    <a:pt x="649897" y="144145"/>
                  </a:lnTo>
                  <a:lnTo>
                    <a:pt x="649643" y="142875"/>
                  </a:lnTo>
                  <a:lnTo>
                    <a:pt x="647738" y="140970"/>
                  </a:lnTo>
                  <a:lnTo>
                    <a:pt x="644563" y="141605"/>
                  </a:lnTo>
                  <a:lnTo>
                    <a:pt x="638200" y="142722"/>
                  </a:lnTo>
                  <a:lnTo>
                    <a:pt x="593077" y="146596"/>
                  </a:lnTo>
                  <a:lnTo>
                    <a:pt x="584517" y="147002"/>
                  </a:lnTo>
                  <a:lnTo>
                    <a:pt x="584835" y="147002"/>
                  </a:lnTo>
                  <a:lnTo>
                    <a:pt x="534047" y="148767"/>
                  </a:lnTo>
                  <a:lnTo>
                    <a:pt x="534479" y="148767"/>
                  </a:lnTo>
                  <a:lnTo>
                    <a:pt x="499110" y="149593"/>
                  </a:lnTo>
                  <a:lnTo>
                    <a:pt x="427113" y="149593"/>
                  </a:lnTo>
                  <a:lnTo>
                    <a:pt x="405498" y="149072"/>
                  </a:lnTo>
                  <a:lnTo>
                    <a:pt x="398005" y="148767"/>
                  </a:lnTo>
                  <a:lnTo>
                    <a:pt x="391629" y="148196"/>
                  </a:lnTo>
                  <a:lnTo>
                    <a:pt x="391782" y="148196"/>
                  </a:lnTo>
                  <a:lnTo>
                    <a:pt x="384860" y="147320"/>
                  </a:lnTo>
                  <a:lnTo>
                    <a:pt x="383273" y="147002"/>
                  </a:lnTo>
                  <a:lnTo>
                    <a:pt x="382079" y="149072"/>
                  </a:lnTo>
                  <a:lnTo>
                    <a:pt x="382181" y="149593"/>
                  </a:lnTo>
                  <a:lnTo>
                    <a:pt x="383590" y="155257"/>
                  </a:lnTo>
                  <a:lnTo>
                    <a:pt x="385495" y="162560"/>
                  </a:lnTo>
                  <a:lnTo>
                    <a:pt x="386765" y="166052"/>
                  </a:lnTo>
                  <a:lnTo>
                    <a:pt x="387400" y="167957"/>
                  </a:lnTo>
                  <a:lnTo>
                    <a:pt x="389940" y="169862"/>
                  </a:lnTo>
                  <a:lnTo>
                    <a:pt x="404190" y="168605"/>
                  </a:lnTo>
                  <a:lnTo>
                    <a:pt x="413245" y="167957"/>
                  </a:lnTo>
                  <a:lnTo>
                    <a:pt x="424053" y="167373"/>
                  </a:lnTo>
                  <a:lnTo>
                    <a:pt x="474306" y="165188"/>
                  </a:lnTo>
                  <a:lnTo>
                    <a:pt x="511530" y="164465"/>
                  </a:lnTo>
                  <a:lnTo>
                    <a:pt x="511530" y="270510"/>
                  </a:lnTo>
                  <a:lnTo>
                    <a:pt x="514070" y="270510"/>
                  </a:lnTo>
                  <a:lnTo>
                    <a:pt x="521055" y="269875"/>
                  </a:lnTo>
                  <a:lnTo>
                    <a:pt x="528040" y="269557"/>
                  </a:lnTo>
                  <a:lnTo>
                    <a:pt x="529310" y="269557"/>
                  </a:lnTo>
                  <a:lnTo>
                    <a:pt x="530898" y="269240"/>
                  </a:lnTo>
                  <a:lnTo>
                    <a:pt x="531850" y="267335"/>
                  </a:lnTo>
                  <a:lnTo>
                    <a:pt x="531850" y="164465"/>
                  </a:lnTo>
                  <a:lnTo>
                    <a:pt x="531850" y="164147"/>
                  </a:lnTo>
                  <a:lnTo>
                    <a:pt x="524738" y="164147"/>
                  </a:lnTo>
                  <a:lnTo>
                    <a:pt x="570496" y="163512"/>
                  </a:lnTo>
                  <a:lnTo>
                    <a:pt x="635038" y="163512"/>
                  </a:lnTo>
                  <a:lnTo>
                    <a:pt x="649871" y="163957"/>
                  </a:lnTo>
                  <a:lnTo>
                    <a:pt x="650201" y="163512"/>
                  </a:lnTo>
                  <a:lnTo>
                    <a:pt x="651865" y="161290"/>
                  </a:lnTo>
                  <a:lnTo>
                    <a:pt x="651865" y="159702"/>
                  </a:lnTo>
                  <a:close/>
                </a:path>
                <a:path w="2295525" h="294004">
                  <a:moveTo>
                    <a:pt x="901268" y="10439"/>
                  </a:moveTo>
                  <a:lnTo>
                    <a:pt x="901128" y="10439"/>
                  </a:lnTo>
                  <a:lnTo>
                    <a:pt x="899045" y="9842"/>
                  </a:lnTo>
                  <a:lnTo>
                    <a:pt x="880313" y="6032"/>
                  </a:lnTo>
                  <a:lnTo>
                    <a:pt x="878090" y="6350"/>
                  </a:lnTo>
                  <a:lnTo>
                    <a:pt x="877455" y="6667"/>
                  </a:lnTo>
                  <a:lnTo>
                    <a:pt x="877455" y="24130"/>
                  </a:lnTo>
                  <a:lnTo>
                    <a:pt x="877455" y="27305"/>
                  </a:lnTo>
                  <a:lnTo>
                    <a:pt x="874280" y="89217"/>
                  </a:lnTo>
                  <a:lnTo>
                    <a:pt x="817740" y="91884"/>
                  </a:lnTo>
                  <a:lnTo>
                    <a:pt x="796493" y="92392"/>
                  </a:lnTo>
                  <a:lnTo>
                    <a:pt x="768235" y="92392"/>
                  </a:lnTo>
                  <a:lnTo>
                    <a:pt x="768121" y="89217"/>
                  </a:lnTo>
                  <a:lnTo>
                    <a:pt x="766013" y="26670"/>
                  </a:lnTo>
                  <a:lnTo>
                    <a:pt x="874598" y="24130"/>
                  </a:lnTo>
                  <a:lnTo>
                    <a:pt x="877455" y="24130"/>
                  </a:lnTo>
                  <a:lnTo>
                    <a:pt x="877455" y="6667"/>
                  </a:lnTo>
                  <a:lnTo>
                    <a:pt x="876820" y="6667"/>
                  </a:lnTo>
                  <a:lnTo>
                    <a:pt x="871423" y="7620"/>
                  </a:lnTo>
                  <a:lnTo>
                    <a:pt x="844905" y="9182"/>
                  </a:lnTo>
                  <a:lnTo>
                    <a:pt x="820242" y="10160"/>
                  </a:lnTo>
                  <a:lnTo>
                    <a:pt x="811733" y="10439"/>
                  </a:lnTo>
                  <a:lnTo>
                    <a:pt x="813536" y="10439"/>
                  </a:lnTo>
                  <a:lnTo>
                    <a:pt x="784974" y="10972"/>
                  </a:lnTo>
                  <a:lnTo>
                    <a:pt x="757885" y="10972"/>
                  </a:lnTo>
                  <a:lnTo>
                    <a:pt x="743788" y="10160"/>
                  </a:lnTo>
                  <a:lnTo>
                    <a:pt x="740613" y="10160"/>
                  </a:lnTo>
                  <a:lnTo>
                    <a:pt x="740613" y="13335"/>
                  </a:lnTo>
                  <a:lnTo>
                    <a:pt x="741248" y="14605"/>
                  </a:lnTo>
                  <a:lnTo>
                    <a:pt x="742835" y="16827"/>
                  </a:lnTo>
                  <a:lnTo>
                    <a:pt x="746963" y="34925"/>
                  </a:lnTo>
                  <a:lnTo>
                    <a:pt x="747001" y="35877"/>
                  </a:lnTo>
                  <a:lnTo>
                    <a:pt x="747280" y="43180"/>
                  </a:lnTo>
                  <a:lnTo>
                    <a:pt x="748766" y="72250"/>
                  </a:lnTo>
                  <a:lnTo>
                    <a:pt x="750354" y="101917"/>
                  </a:lnTo>
                  <a:lnTo>
                    <a:pt x="750455" y="108902"/>
                  </a:lnTo>
                  <a:lnTo>
                    <a:pt x="752360" y="109537"/>
                  </a:lnTo>
                  <a:lnTo>
                    <a:pt x="752995" y="109537"/>
                  </a:lnTo>
                  <a:lnTo>
                    <a:pt x="769188" y="108267"/>
                  </a:lnTo>
                  <a:lnTo>
                    <a:pt x="775220" y="107950"/>
                  </a:lnTo>
                  <a:lnTo>
                    <a:pt x="861098" y="106197"/>
                  </a:lnTo>
                  <a:lnTo>
                    <a:pt x="865860" y="106197"/>
                  </a:lnTo>
                  <a:lnTo>
                    <a:pt x="878408" y="106045"/>
                  </a:lnTo>
                  <a:lnTo>
                    <a:pt x="891743" y="106045"/>
                  </a:lnTo>
                  <a:lnTo>
                    <a:pt x="892060" y="101917"/>
                  </a:lnTo>
                  <a:lnTo>
                    <a:pt x="893013" y="92392"/>
                  </a:lnTo>
                  <a:lnTo>
                    <a:pt x="893064" y="91884"/>
                  </a:lnTo>
                  <a:lnTo>
                    <a:pt x="893165" y="90805"/>
                  </a:lnTo>
                  <a:lnTo>
                    <a:pt x="893267" y="89852"/>
                  </a:lnTo>
                  <a:lnTo>
                    <a:pt x="893330" y="89217"/>
                  </a:lnTo>
                  <a:lnTo>
                    <a:pt x="894600" y="70802"/>
                  </a:lnTo>
                  <a:lnTo>
                    <a:pt x="896188" y="52387"/>
                  </a:lnTo>
                  <a:lnTo>
                    <a:pt x="897458" y="40322"/>
                  </a:lnTo>
                  <a:lnTo>
                    <a:pt x="898093" y="35877"/>
                  </a:lnTo>
                  <a:lnTo>
                    <a:pt x="898182" y="34925"/>
                  </a:lnTo>
                  <a:lnTo>
                    <a:pt x="899312" y="24130"/>
                  </a:lnTo>
                  <a:lnTo>
                    <a:pt x="899680" y="20637"/>
                  </a:lnTo>
                  <a:lnTo>
                    <a:pt x="900950" y="13652"/>
                  </a:lnTo>
                  <a:lnTo>
                    <a:pt x="900976" y="13335"/>
                  </a:lnTo>
                  <a:lnTo>
                    <a:pt x="901217" y="10972"/>
                  </a:lnTo>
                  <a:lnTo>
                    <a:pt x="901268" y="10439"/>
                  </a:lnTo>
                  <a:close/>
                </a:path>
                <a:path w="2295525" h="294004">
                  <a:moveTo>
                    <a:pt x="913650" y="280987"/>
                  </a:moveTo>
                  <a:lnTo>
                    <a:pt x="913333" y="277495"/>
                  </a:lnTo>
                  <a:lnTo>
                    <a:pt x="911377" y="266534"/>
                  </a:lnTo>
                  <a:lnTo>
                    <a:pt x="911352" y="266382"/>
                  </a:lnTo>
                  <a:lnTo>
                    <a:pt x="911237" y="265747"/>
                  </a:lnTo>
                  <a:lnTo>
                    <a:pt x="911110" y="265036"/>
                  </a:lnTo>
                  <a:lnTo>
                    <a:pt x="911047" y="264693"/>
                  </a:lnTo>
                  <a:lnTo>
                    <a:pt x="910971" y="264198"/>
                  </a:lnTo>
                  <a:lnTo>
                    <a:pt x="910793" y="263207"/>
                  </a:lnTo>
                  <a:lnTo>
                    <a:pt x="910475" y="261620"/>
                  </a:lnTo>
                  <a:lnTo>
                    <a:pt x="908570" y="259715"/>
                  </a:lnTo>
                  <a:lnTo>
                    <a:pt x="897458" y="261937"/>
                  </a:lnTo>
                  <a:lnTo>
                    <a:pt x="875449" y="264198"/>
                  </a:lnTo>
                  <a:lnTo>
                    <a:pt x="869886" y="264693"/>
                  </a:lnTo>
                  <a:lnTo>
                    <a:pt x="864425" y="265036"/>
                  </a:lnTo>
                  <a:lnTo>
                    <a:pt x="850239" y="265747"/>
                  </a:lnTo>
                  <a:lnTo>
                    <a:pt x="843534" y="266014"/>
                  </a:lnTo>
                  <a:lnTo>
                    <a:pt x="845413" y="266014"/>
                  </a:lnTo>
                  <a:lnTo>
                    <a:pt x="821321" y="266534"/>
                  </a:lnTo>
                  <a:lnTo>
                    <a:pt x="800620" y="266534"/>
                  </a:lnTo>
                  <a:lnTo>
                    <a:pt x="786968" y="266382"/>
                  </a:lnTo>
                  <a:lnTo>
                    <a:pt x="776960" y="266014"/>
                  </a:lnTo>
                  <a:lnTo>
                    <a:pt x="777316" y="266014"/>
                  </a:lnTo>
                  <a:lnTo>
                    <a:pt x="772045" y="265747"/>
                  </a:lnTo>
                  <a:lnTo>
                    <a:pt x="767918" y="259715"/>
                  </a:lnTo>
                  <a:lnTo>
                    <a:pt x="767956" y="220980"/>
                  </a:lnTo>
                  <a:lnTo>
                    <a:pt x="768235" y="211455"/>
                  </a:lnTo>
                  <a:lnTo>
                    <a:pt x="768451" y="206375"/>
                  </a:lnTo>
                  <a:lnTo>
                    <a:pt x="768553" y="201295"/>
                  </a:lnTo>
                  <a:lnTo>
                    <a:pt x="766965" y="200977"/>
                  </a:lnTo>
                  <a:lnTo>
                    <a:pt x="766330" y="200977"/>
                  </a:lnTo>
                  <a:lnTo>
                    <a:pt x="757758" y="200342"/>
                  </a:lnTo>
                  <a:lnTo>
                    <a:pt x="748550" y="200025"/>
                  </a:lnTo>
                  <a:lnTo>
                    <a:pt x="743788" y="200025"/>
                  </a:lnTo>
                  <a:lnTo>
                    <a:pt x="743877" y="200342"/>
                  </a:lnTo>
                  <a:lnTo>
                    <a:pt x="745693" y="206375"/>
                  </a:lnTo>
                  <a:lnTo>
                    <a:pt x="747915" y="220980"/>
                  </a:lnTo>
                  <a:lnTo>
                    <a:pt x="747915" y="265430"/>
                  </a:lnTo>
                  <a:lnTo>
                    <a:pt x="759282" y="282473"/>
                  </a:lnTo>
                  <a:lnTo>
                    <a:pt x="807300" y="282473"/>
                  </a:lnTo>
                  <a:lnTo>
                    <a:pt x="882510" y="280987"/>
                  </a:lnTo>
                  <a:lnTo>
                    <a:pt x="913650" y="280987"/>
                  </a:lnTo>
                  <a:close/>
                </a:path>
                <a:path w="2295525" h="294004">
                  <a:moveTo>
                    <a:pt x="955243" y="161607"/>
                  </a:moveTo>
                  <a:lnTo>
                    <a:pt x="955179" y="160731"/>
                  </a:lnTo>
                  <a:lnTo>
                    <a:pt x="954925" y="157162"/>
                  </a:lnTo>
                  <a:lnTo>
                    <a:pt x="953820" y="149072"/>
                  </a:lnTo>
                  <a:lnTo>
                    <a:pt x="953731" y="148424"/>
                  </a:lnTo>
                  <a:lnTo>
                    <a:pt x="953604" y="147535"/>
                  </a:lnTo>
                  <a:lnTo>
                    <a:pt x="953528" y="146977"/>
                  </a:lnTo>
                  <a:lnTo>
                    <a:pt x="953439" y="146342"/>
                  </a:lnTo>
                  <a:lnTo>
                    <a:pt x="953363" y="145732"/>
                  </a:lnTo>
                  <a:lnTo>
                    <a:pt x="953236" y="144843"/>
                  </a:lnTo>
                  <a:lnTo>
                    <a:pt x="953122" y="143941"/>
                  </a:lnTo>
                  <a:lnTo>
                    <a:pt x="953020" y="143192"/>
                  </a:lnTo>
                  <a:lnTo>
                    <a:pt x="952703" y="141605"/>
                  </a:lnTo>
                  <a:lnTo>
                    <a:pt x="950798" y="139700"/>
                  </a:lnTo>
                  <a:lnTo>
                    <a:pt x="939368" y="141922"/>
                  </a:lnTo>
                  <a:lnTo>
                    <a:pt x="915263" y="143941"/>
                  </a:lnTo>
                  <a:lnTo>
                    <a:pt x="908646" y="144411"/>
                  </a:lnTo>
                  <a:lnTo>
                    <a:pt x="869873" y="146342"/>
                  </a:lnTo>
                  <a:lnTo>
                    <a:pt x="838225" y="147535"/>
                  </a:lnTo>
                  <a:lnTo>
                    <a:pt x="797153" y="148590"/>
                  </a:lnTo>
                  <a:lnTo>
                    <a:pt x="798880" y="148590"/>
                  </a:lnTo>
                  <a:lnTo>
                    <a:pt x="783158" y="148844"/>
                  </a:lnTo>
                  <a:lnTo>
                    <a:pt x="768629" y="148844"/>
                  </a:lnTo>
                  <a:lnTo>
                    <a:pt x="748639" y="149072"/>
                  </a:lnTo>
                  <a:lnTo>
                    <a:pt x="738568" y="149072"/>
                  </a:lnTo>
                  <a:lnTo>
                    <a:pt x="728281" y="148844"/>
                  </a:lnTo>
                  <a:lnTo>
                    <a:pt x="728916" y="148844"/>
                  </a:lnTo>
                  <a:lnTo>
                    <a:pt x="704303" y="147904"/>
                  </a:lnTo>
                  <a:lnTo>
                    <a:pt x="697585" y="147535"/>
                  </a:lnTo>
                  <a:lnTo>
                    <a:pt x="691718" y="146977"/>
                  </a:lnTo>
                  <a:lnTo>
                    <a:pt x="683844" y="145973"/>
                  </a:lnTo>
                  <a:lnTo>
                    <a:pt x="684047" y="145973"/>
                  </a:lnTo>
                  <a:lnTo>
                    <a:pt x="682828" y="145732"/>
                  </a:lnTo>
                  <a:lnTo>
                    <a:pt x="681583" y="147904"/>
                  </a:lnTo>
                  <a:lnTo>
                    <a:pt x="681647" y="148132"/>
                  </a:lnTo>
                  <a:lnTo>
                    <a:pt x="681875" y="148590"/>
                  </a:lnTo>
                  <a:lnTo>
                    <a:pt x="681990" y="149072"/>
                  </a:lnTo>
                  <a:lnTo>
                    <a:pt x="683145" y="153987"/>
                  </a:lnTo>
                  <a:lnTo>
                    <a:pt x="685038" y="160921"/>
                  </a:lnTo>
                  <a:lnTo>
                    <a:pt x="686282" y="164350"/>
                  </a:lnTo>
                  <a:lnTo>
                    <a:pt x="686955" y="166370"/>
                  </a:lnTo>
                  <a:lnTo>
                    <a:pt x="689495" y="168275"/>
                  </a:lnTo>
                  <a:lnTo>
                    <a:pt x="692988" y="167957"/>
                  </a:lnTo>
                  <a:lnTo>
                    <a:pt x="701459" y="167017"/>
                  </a:lnTo>
                  <a:lnTo>
                    <a:pt x="708875" y="166370"/>
                  </a:lnTo>
                  <a:lnTo>
                    <a:pt x="709079" y="166370"/>
                  </a:lnTo>
                  <a:lnTo>
                    <a:pt x="717588" y="165849"/>
                  </a:lnTo>
                  <a:lnTo>
                    <a:pt x="759180" y="163868"/>
                  </a:lnTo>
                  <a:lnTo>
                    <a:pt x="790460" y="162877"/>
                  </a:lnTo>
                  <a:lnTo>
                    <a:pt x="796175" y="162560"/>
                  </a:lnTo>
                  <a:lnTo>
                    <a:pt x="810463" y="162560"/>
                  </a:lnTo>
                  <a:lnTo>
                    <a:pt x="818400" y="162242"/>
                  </a:lnTo>
                  <a:lnTo>
                    <a:pt x="818400" y="227965"/>
                  </a:lnTo>
                  <a:lnTo>
                    <a:pt x="819670" y="227965"/>
                  </a:lnTo>
                  <a:lnTo>
                    <a:pt x="835863" y="227012"/>
                  </a:lnTo>
                  <a:lnTo>
                    <a:pt x="838403" y="226695"/>
                  </a:lnTo>
                  <a:lnTo>
                    <a:pt x="838403" y="162242"/>
                  </a:lnTo>
                  <a:lnTo>
                    <a:pt x="838403" y="161607"/>
                  </a:lnTo>
                  <a:lnTo>
                    <a:pt x="850150" y="161290"/>
                  </a:lnTo>
                  <a:lnTo>
                    <a:pt x="878408" y="160921"/>
                  </a:lnTo>
                  <a:lnTo>
                    <a:pt x="889431" y="160921"/>
                  </a:lnTo>
                  <a:lnTo>
                    <a:pt x="901204" y="160731"/>
                  </a:lnTo>
                  <a:lnTo>
                    <a:pt x="938187" y="160731"/>
                  </a:lnTo>
                  <a:lnTo>
                    <a:pt x="942936" y="160921"/>
                  </a:lnTo>
                  <a:lnTo>
                    <a:pt x="948893" y="161290"/>
                  </a:lnTo>
                  <a:lnTo>
                    <a:pt x="955243" y="161607"/>
                  </a:lnTo>
                  <a:close/>
                </a:path>
                <a:path w="2295525" h="294004">
                  <a:moveTo>
                    <a:pt x="1239977" y="39052"/>
                  </a:moveTo>
                  <a:lnTo>
                    <a:pt x="1239659" y="35242"/>
                  </a:lnTo>
                  <a:lnTo>
                    <a:pt x="1238910" y="30162"/>
                  </a:lnTo>
                  <a:lnTo>
                    <a:pt x="1238859" y="29845"/>
                  </a:lnTo>
                  <a:lnTo>
                    <a:pt x="1238770" y="29210"/>
                  </a:lnTo>
                  <a:lnTo>
                    <a:pt x="1238656" y="28435"/>
                  </a:lnTo>
                  <a:lnTo>
                    <a:pt x="1238542" y="27724"/>
                  </a:lnTo>
                  <a:lnTo>
                    <a:pt x="1238440" y="26987"/>
                  </a:lnTo>
                  <a:lnTo>
                    <a:pt x="1238389" y="26670"/>
                  </a:lnTo>
                  <a:lnTo>
                    <a:pt x="1238300" y="26352"/>
                  </a:lnTo>
                  <a:lnTo>
                    <a:pt x="1237754" y="24447"/>
                  </a:lnTo>
                  <a:lnTo>
                    <a:pt x="1237627" y="23812"/>
                  </a:lnTo>
                  <a:lnTo>
                    <a:pt x="1237437" y="22860"/>
                  </a:lnTo>
                  <a:lnTo>
                    <a:pt x="1234897" y="21907"/>
                  </a:lnTo>
                  <a:lnTo>
                    <a:pt x="1233944" y="22225"/>
                  </a:lnTo>
                  <a:lnTo>
                    <a:pt x="1225689" y="23812"/>
                  </a:lnTo>
                  <a:lnTo>
                    <a:pt x="1204734" y="26352"/>
                  </a:lnTo>
                  <a:lnTo>
                    <a:pt x="1192987" y="26987"/>
                  </a:lnTo>
                  <a:lnTo>
                    <a:pt x="1184313" y="27724"/>
                  </a:lnTo>
                  <a:lnTo>
                    <a:pt x="1178407" y="28155"/>
                  </a:lnTo>
                  <a:lnTo>
                    <a:pt x="1172514" y="28435"/>
                  </a:lnTo>
                  <a:lnTo>
                    <a:pt x="1126312" y="30162"/>
                  </a:lnTo>
                  <a:lnTo>
                    <a:pt x="1107897" y="29210"/>
                  </a:lnTo>
                  <a:lnTo>
                    <a:pt x="1100277" y="28892"/>
                  </a:lnTo>
                  <a:lnTo>
                    <a:pt x="1098689" y="28892"/>
                  </a:lnTo>
                  <a:lnTo>
                    <a:pt x="1097419" y="30797"/>
                  </a:lnTo>
                  <a:lnTo>
                    <a:pt x="1097737" y="31432"/>
                  </a:lnTo>
                  <a:lnTo>
                    <a:pt x="1098689" y="35560"/>
                  </a:lnTo>
                  <a:lnTo>
                    <a:pt x="1100277" y="41910"/>
                  </a:lnTo>
                  <a:lnTo>
                    <a:pt x="1100391" y="42227"/>
                  </a:lnTo>
                  <a:lnTo>
                    <a:pt x="1100518" y="42545"/>
                  </a:lnTo>
                  <a:lnTo>
                    <a:pt x="1100632" y="42862"/>
                  </a:lnTo>
                  <a:lnTo>
                    <a:pt x="1101115" y="44132"/>
                  </a:lnTo>
                  <a:lnTo>
                    <a:pt x="1101229" y="44767"/>
                  </a:lnTo>
                  <a:lnTo>
                    <a:pt x="1101547" y="45085"/>
                  </a:lnTo>
                  <a:lnTo>
                    <a:pt x="1101674" y="45402"/>
                  </a:lnTo>
                  <a:lnTo>
                    <a:pt x="1102182" y="46672"/>
                  </a:lnTo>
                  <a:lnTo>
                    <a:pt x="1104087" y="48895"/>
                  </a:lnTo>
                  <a:lnTo>
                    <a:pt x="1107262" y="48577"/>
                  </a:lnTo>
                  <a:lnTo>
                    <a:pt x="1115834" y="47307"/>
                  </a:lnTo>
                  <a:lnTo>
                    <a:pt x="1129487" y="46037"/>
                  </a:lnTo>
                  <a:lnTo>
                    <a:pt x="1139012" y="45402"/>
                  </a:lnTo>
                  <a:lnTo>
                    <a:pt x="1145362" y="44767"/>
                  </a:lnTo>
                  <a:lnTo>
                    <a:pt x="1159967" y="43815"/>
                  </a:lnTo>
                  <a:lnTo>
                    <a:pt x="1159865" y="45402"/>
                  </a:lnTo>
                  <a:lnTo>
                    <a:pt x="1159751" y="47307"/>
                  </a:lnTo>
                  <a:lnTo>
                    <a:pt x="1159649" y="48895"/>
                  </a:lnTo>
                  <a:lnTo>
                    <a:pt x="1143723" y="95923"/>
                  </a:lnTo>
                  <a:lnTo>
                    <a:pt x="1113053" y="135750"/>
                  </a:lnTo>
                  <a:lnTo>
                    <a:pt x="1083449" y="158750"/>
                  </a:lnTo>
                  <a:lnTo>
                    <a:pt x="1083132" y="159067"/>
                  </a:lnTo>
                  <a:lnTo>
                    <a:pt x="1080909" y="160655"/>
                  </a:lnTo>
                  <a:lnTo>
                    <a:pt x="1082179" y="161925"/>
                  </a:lnTo>
                  <a:lnTo>
                    <a:pt x="1090117" y="168910"/>
                  </a:lnTo>
                  <a:lnTo>
                    <a:pt x="1093292" y="171450"/>
                  </a:lnTo>
                  <a:lnTo>
                    <a:pt x="1098372" y="169862"/>
                  </a:lnTo>
                  <a:lnTo>
                    <a:pt x="1099959" y="168592"/>
                  </a:lnTo>
                  <a:lnTo>
                    <a:pt x="1113802" y="158750"/>
                  </a:lnTo>
                  <a:lnTo>
                    <a:pt x="1147152" y="123494"/>
                  </a:lnTo>
                  <a:lnTo>
                    <a:pt x="1162812" y="98742"/>
                  </a:lnTo>
                  <a:lnTo>
                    <a:pt x="1168679" y="103124"/>
                  </a:lnTo>
                  <a:lnTo>
                    <a:pt x="1198626" y="131762"/>
                  </a:lnTo>
                  <a:lnTo>
                    <a:pt x="1220609" y="157480"/>
                  </a:lnTo>
                  <a:lnTo>
                    <a:pt x="1222197" y="159385"/>
                  </a:lnTo>
                  <a:lnTo>
                    <a:pt x="1224737" y="157797"/>
                  </a:lnTo>
                  <a:lnTo>
                    <a:pt x="1226007" y="156845"/>
                  </a:lnTo>
                  <a:lnTo>
                    <a:pt x="1236167" y="146685"/>
                  </a:lnTo>
                  <a:lnTo>
                    <a:pt x="1236802" y="145732"/>
                  </a:lnTo>
                  <a:lnTo>
                    <a:pt x="1238389" y="143510"/>
                  </a:lnTo>
                  <a:lnTo>
                    <a:pt x="1238275" y="143230"/>
                  </a:lnTo>
                  <a:lnTo>
                    <a:pt x="1236802" y="139700"/>
                  </a:lnTo>
                  <a:lnTo>
                    <a:pt x="1235214" y="138430"/>
                  </a:lnTo>
                  <a:lnTo>
                    <a:pt x="1230769" y="133667"/>
                  </a:lnTo>
                  <a:lnTo>
                    <a:pt x="1187373" y="98640"/>
                  </a:lnTo>
                  <a:lnTo>
                    <a:pt x="1169174" y="85407"/>
                  </a:lnTo>
                  <a:lnTo>
                    <a:pt x="1175207" y="73342"/>
                  </a:lnTo>
                  <a:lnTo>
                    <a:pt x="1181557" y="51752"/>
                  </a:lnTo>
                  <a:lnTo>
                    <a:pt x="1182687" y="43815"/>
                  </a:lnTo>
                  <a:lnTo>
                    <a:pt x="1182827" y="42862"/>
                  </a:lnTo>
                  <a:lnTo>
                    <a:pt x="1185684" y="42862"/>
                  </a:lnTo>
                  <a:lnTo>
                    <a:pt x="1191717" y="42545"/>
                  </a:lnTo>
                  <a:lnTo>
                    <a:pt x="1194892" y="42545"/>
                  </a:lnTo>
                  <a:lnTo>
                    <a:pt x="1202512" y="42227"/>
                  </a:lnTo>
                  <a:lnTo>
                    <a:pt x="1216482" y="42545"/>
                  </a:lnTo>
                  <a:lnTo>
                    <a:pt x="1239977" y="42545"/>
                  </a:lnTo>
                  <a:lnTo>
                    <a:pt x="1239977" y="42227"/>
                  </a:lnTo>
                  <a:lnTo>
                    <a:pt x="1239977" y="39052"/>
                  </a:lnTo>
                  <a:close/>
                </a:path>
                <a:path w="2295525" h="294004">
                  <a:moveTo>
                    <a:pt x="1308557" y="317"/>
                  </a:moveTo>
                  <a:lnTo>
                    <a:pt x="1306969" y="317"/>
                  </a:lnTo>
                  <a:lnTo>
                    <a:pt x="1301889" y="0"/>
                  </a:lnTo>
                  <a:lnTo>
                    <a:pt x="1285062" y="0"/>
                  </a:lnTo>
                  <a:lnTo>
                    <a:pt x="1283474" y="1587"/>
                  </a:lnTo>
                  <a:lnTo>
                    <a:pt x="1284109" y="3175"/>
                  </a:lnTo>
                  <a:lnTo>
                    <a:pt x="1285697" y="6350"/>
                  </a:lnTo>
                  <a:lnTo>
                    <a:pt x="1287259" y="26352"/>
                  </a:lnTo>
                  <a:lnTo>
                    <a:pt x="1287284" y="78105"/>
                  </a:lnTo>
                  <a:lnTo>
                    <a:pt x="1276489" y="78740"/>
                  </a:lnTo>
                  <a:lnTo>
                    <a:pt x="1250454" y="79692"/>
                  </a:lnTo>
                  <a:lnTo>
                    <a:pt x="1228547" y="79375"/>
                  </a:lnTo>
                  <a:lnTo>
                    <a:pt x="1223467" y="78740"/>
                  </a:lnTo>
                  <a:lnTo>
                    <a:pt x="1220927" y="78105"/>
                  </a:lnTo>
                  <a:lnTo>
                    <a:pt x="1220927" y="80645"/>
                  </a:lnTo>
                  <a:lnTo>
                    <a:pt x="1227594" y="99060"/>
                  </a:lnTo>
                  <a:lnTo>
                    <a:pt x="1231087" y="98425"/>
                  </a:lnTo>
                  <a:lnTo>
                    <a:pt x="1238707" y="97472"/>
                  </a:lnTo>
                  <a:lnTo>
                    <a:pt x="1258392" y="95250"/>
                  </a:lnTo>
                  <a:lnTo>
                    <a:pt x="1266012" y="94932"/>
                  </a:lnTo>
                  <a:lnTo>
                    <a:pt x="1272260" y="94513"/>
                  </a:lnTo>
                  <a:lnTo>
                    <a:pt x="1272489" y="94513"/>
                  </a:lnTo>
                  <a:lnTo>
                    <a:pt x="1287284" y="93662"/>
                  </a:lnTo>
                  <a:lnTo>
                    <a:pt x="1287284" y="178117"/>
                  </a:lnTo>
                  <a:lnTo>
                    <a:pt x="1288554" y="178117"/>
                  </a:lnTo>
                  <a:lnTo>
                    <a:pt x="1304747" y="177165"/>
                  </a:lnTo>
                  <a:lnTo>
                    <a:pt x="1306334" y="176847"/>
                  </a:lnTo>
                  <a:lnTo>
                    <a:pt x="1307287" y="174942"/>
                  </a:lnTo>
                  <a:lnTo>
                    <a:pt x="1307287" y="93662"/>
                  </a:lnTo>
                  <a:lnTo>
                    <a:pt x="1307287" y="79692"/>
                  </a:lnTo>
                  <a:lnTo>
                    <a:pt x="1307338" y="28892"/>
                  </a:lnTo>
                  <a:lnTo>
                    <a:pt x="1307465" y="21907"/>
                  </a:lnTo>
                  <a:lnTo>
                    <a:pt x="1307604" y="14605"/>
                  </a:lnTo>
                  <a:lnTo>
                    <a:pt x="1308531" y="3175"/>
                  </a:lnTo>
                  <a:lnTo>
                    <a:pt x="1308557" y="317"/>
                  </a:lnTo>
                  <a:close/>
                </a:path>
                <a:path w="2295525" h="294004">
                  <a:moveTo>
                    <a:pt x="1310322" y="226377"/>
                  </a:moveTo>
                  <a:lnTo>
                    <a:pt x="1293444" y="197802"/>
                  </a:lnTo>
                  <a:lnTo>
                    <a:pt x="1291247" y="195694"/>
                  </a:lnTo>
                  <a:lnTo>
                    <a:pt x="1289824" y="194906"/>
                  </a:lnTo>
                  <a:lnTo>
                    <a:pt x="1289824" y="224155"/>
                  </a:lnTo>
                  <a:lnTo>
                    <a:pt x="1289710" y="226377"/>
                  </a:lnTo>
                  <a:lnTo>
                    <a:pt x="1274737" y="266382"/>
                  </a:lnTo>
                  <a:lnTo>
                    <a:pt x="1240929" y="277177"/>
                  </a:lnTo>
                  <a:lnTo>
                    <a:pt x="1227277" y="277177"/>
                  </a:lnTo>
                  <a:lnTo>
                    <a:pt x="1205369" y="267652"/>
                  </a:lnTo>
                  <a:lnTo>
                    <a:pt x="1192352" y="250190"/>
                  </a:lnTo>
                  <a:lnTo>
                    <a:pt x="1192352" y="226377"/>
                  </a:lnTo>
                  <a:lnTo>
                    <a:pt x="1205687" y="208597"/>
                  </a:lnTo>
                  <a:lnTo>
                    <a:pt x="1227594" y="198120"/>
                  </a:lnTo>
                  <a:lnTo>
                    <a:pt x="1241247" y="197802"/>
                  </a:lnTo>
                  <a:lnTo>
                    <a:pt x="1254899" y="197802"/>
                  </a:lnTo>
                  <a:lnTo>
                    <a:pt x="1276807" y="207010"/>
                  </a:lnTo>
                  <a:lnTo>
                    <a:pt x="1276921" y="207162"/>
                  </a:lnTo>
                  <a:lnTo>
                    <a:pt x="1289824" y="224155"/>
                  </a:lnTo>
                  <a:lnTo>
                    <a:pt x="1289824" y="194906"/>
                  </a:lnTo>
                  <a:lnTo>
                    <a:pt x="1285557" y="192519"/>
                  </a:lnTo>
                  <a:lnTo>
                    <a:pt x="1276324" y="188747"/>
                  </a:lnTo>
                  <a:lnTo>
                    <a:pt x="1266952" y="185166"/>
                  </a:lnTo>
                  <a:lnTo>
                    <a:pt x="1260195" y="183337"/>
                  </a:lnTo>
                  <a:lnTo>
                    <a:pt x="1252816" y="182651"/>
                  </a:lnTo>
                  <a:lnTo>
                    <a:pt x="1230668" y="182651"/>
                  </a:lnTo>
                  <a:lnTo>
                    <a:pt x="1191907" y="198120"/>
                  </a:lnTo>
                  <a:lnTo>
                    <a:pt x="1172057" y="237172"/>
                  </a:lnTo>
                  <a:lnTo>
                    <a:pt x="1172171" y="247992"/>
                  </a:lnTo>
                  <a:lnTo>
                    <a:pt x="1195857" y="282219"/>
                  </a:lnTo>
                  <a:lnTo>
                    <a:pt x="1220800" y="292773"/>
                  </a:lnTo>
                  <a:lnTo>
                    <a:pt x="1220673" y="292773"/>
                  </a:lnTo>
                  <a:lnTo>
                    <a:pt x="1228471" y="293573"/>
                  </a:lnTo>
                  <a:lnTo>
                    <a:pt x="1251737" y="293573"/>
                  </a:lnTo>
                  <a:lnTo>
                    <a:pt x="1290294" y="278396"/>
                  </a:lnTo>
                  <a:lnTo>
                    <a:pt x="1310144" y="237172"/>
                  </a:lnTo>
                  <a:lnTo>
                    <a:pt x="1310309" y="229247"/>
                  </a:lnTo>
                  <a:lnTo>
                    <a:pt x="1310322" y="226377"/>
                  </a:lnTo>
                  <a:close/>
                </a:path>
                <a:path w="2295525" h="294004">
                  <a:moveTo>
                    <a:pt x="1573187" y="12700"/>
                  </a:moveTo>
                  <a:lnTo>
                    <a:pt x="1571599" y="12065"/>
                  </a:lnTo>
                  <a:lnTo>
                    <a:pt x="1551597" y="11747"/>
                  </a:lnTo>
                  <a:lnTo>
                    <a:pt x="1550327" y="11747"/>
                  </a:lnTo>
                  <a:lnTo>
                    <a:pt x="1548739" y="13335"/>
                  </a:lnTo>
                  <a:lnTo>
                    <a:pt x="1549374" y="14922"/>
                  </a:lnTo>
                  <a:lnTo>
                    <a:pt x="1551216" y="19138"/>
                  </a:lnTo>
                  <a:lnTo>
                    <a:pt x="1551317" y="19685"/>
                  </a:lnTo>
                  <a:lnTo>
                    <a:pt x="1552155" y="23685"/>
                  </a:lnTo>
                  <a:lnTo>
                    <a:pt x="1552257" y="26035"/>
                  </a:lnTo>
                  <a:lnTo>
                    <a:pt x="1552371" y="28575"/>
                  </a:lnTo>
                  <a:lnTo>
                    <a:pt x="1552498" y="31394"/>
                  </a:lnTo>
                  <a:lnTo>
                    <a:pt x="1552549" y="61912"/>
                  </a:lnTo>
                  <a:lnTo>
                    <a:pt x="1552232" y="61937"/>
                  </a:lnTo>
                  <a:lnTo>
                    <a:pt x="1552232" y="78740"/>
                  </a:lnTo>
                  <a:lnTo>
                    <a:pt x="1552232" y="128587"/>
                  </a:lnTo>
                  <a:lnTo>
                    <a:pt x="1545183" y="129146"/>
                  </a:lnTo>
                  <a:lnTo>
                    <a:pt x="1539849" y="129501"/>
                  </a:lnTo>
                  <a:lnTo>
                    <a:pt x="1499463" y="131000"/>
                  </a:lnTo>
                  <a:lnTo>
                    <a:pt x="1482483" y="131445"/>
                  </a:lnTo>
                  <a:lnTo>
                    <a:pt x="1428089" y="131445"/>
                  </a:lnTo>
                  <a:lnTo>
                    <a:pt x="1428076" y="128587"/>
                  </a:lnTo>
                  <a:lnTo>
                    <a:pt x="1427772" y="81915"/>
                  </a:lnTo>
                  <a:lnTo>
                    <a:pt x="1436662" y="81597"/>
                  </a:lnTo>
                  <a:lnTo>
                    <a:pt x="1552232" y="78740"/>
                  </a:lnTo>
                  <a:lnTo>
                    <a:pt x="1552232" y="61937"/>
                  </a:lnTo>
                  <a:lnTo>
                    <a:pt x="1543024" y="62547"/>
                  </a:lnTo>
                  <a:lnTo>
                    <a:pt x="1516164" y="63792"/>
                  </a:lnTo>
                  <a:lnTo>
                    <a:pt x="1463776" y="65265"/>
                  </a:lnTo>
                  <a:lnTo>
                    <a:pt x="1431632" y="65265"/>
                  </a:lnTo>
                  <a:lnTo>
                    <a:pt x="1427772" y="65087"/>
                  </a:lnTo>
                  <a:lnTo>
                    <a:pt x="1427772" y="39687"/>
                  </a:lnTo>
                  <a:lnTo>
                    <a:pt x="1427454" y="28575"/>
                  </a:lnTo>
                  <a:lnTo>
                    <a:pt x="1427734" y="23685"/>
                  </a:lnTo>
                  <a:lnTo>
                    <a:pt x="1427772" y="19685"/>
                  </a:lnTo>
                  <a:lnTo>
                    <a:pt x="1402372" y="19685"/>
                  </a:lnTo>
                  <a:lnTo>
                    <a:pt x="1404277" y="26035"/>
                  </a:lnTo>
                  <a:lnTo>
                    <a:pt x="1407452" y="47307"/>
                  </a:lnTo>
                  <a:lnTo>
                    <a:pt x="1407566" y="52070"/>
                  </a:lnTo>
                  <a:lnTo>
                    <a:pt x="1407769" y="61595"/>
                  </a:lnTo>
                  <a:lnTo>
                    <a:pt x="1407807" y="65265"/>
                  </a:lnTo>
                  <a:lnTo>
                    <a:pt x="1408074" y="89890"/>
                  </a:lnTo>
                  <a:lnTo>
                    <a:pt x="1408087" y="149542"/>
                  </a:lnTo>
                  <a:lnTo>
                    <a:pt x="1409992" y="150177"/>
                  </a:lnTo>
                  <a:lnTo>
                    <a:pt x="1411262" y="150177"/>
                  </a:lnTo>
                  <a:lnTo>
                    <a:pt x="1418247" y="149225"/>
                  </a:lnTo>
                  <a:lnTo>
                    <a:pt x="1426184" y="148590"/>
                  </a:lnTo>
                  <a:lnTo>
                    <a:pt x="1436662" y="148590"/>
                  </a:lnTo>
                  <a:lnTo>
                    <a:pt x="1546567" y="146367"/>
                  </a:lnTo>
                  <a:lnTo>
                    <a:pt x="1568424" y="146367"/>
                  </a:lnTo>
                  <a:lnTo>
                    <a:pt x="1571917" y="144462"/>
                  </a:lnTo>
                  <a:lnTo>
                    <a:pt x="1571955" y="131445"/>
                  </a:lnTo>
                  <a:lnTo>
                    <a:pt x="1571967" y="128587"/>
                  </a:lnTo>
                  <a:lnTo>
                    <a:pt x="1572145" y="78740"/>
                  </a:lnTo>
                  <a:lnTo>
                    <a:pt x="1572183" y="65265"/>
                  </a:lnTo>
                  <a:lnTo>
                    <a:pt x="1572234" y="44450"/>
                  </a:lnTo>
                  <a:lnTo>
                    <a:pt x="1572552" y="34290"/>
                  </a:lnTo>
                  <a:lnTo>
                    <a:pt x="1573187" y="23685"/>
                  </a:lnTo>
                  <a:lnTo>
                    <a:pt x="1573187" y="12700"/>
                  </a:lnTo>
                  <a:close/>
                </a:path>
                <a:path w="2295525" h="294004">
                  <a:moveTo>
                    <a:pt x="1622717" y="227965"/>
                  </a:moveTo>
                  <a:lnTo>
                    <a:pt x="1621485" y="218059"/>
                  </a:lnTo>
                  <a:lnTo>
                    <a:pt x="1621409" y="217487"/>
                  </a:lnTo>
                  <a:lnTo>
                    <a:pt x="1621396" y="217335"/>
                  </a:lnTo>
                  <a:lnTo>
                    <a:pt x="1621269" y="216382"/>
                  </a:lnTo>
                  <a:lnTo>
                    <a:pt x="1621167" y="215582"/>
                  </a:lnTo>
                  <a:lnTo>
                    <a:pt x="1621040" y="214566"/>
                  </a:lnTo>
                  <a:lnTo>
                    <a:pt x="1620964" y="213969"/>
                  </a:lnTo>
                  <a:lnTo>
                    <a:pt x="1620812" y="212725"/>
                  </a:lnTo>
                  <a:lnTo>
                    <a:pt x="1620685" y="212090"/>
                  </a:lnTo>
                  <a:lnTo>
                    <a:pt x="1620494" y="211137"/>
                  </a:lnTo>
                  <a:lnTo>
                    <a:pt x="1618589" y="209232"/>
                  </a:lnTo>
                  <a:lnTo>
                    <a:pt x="1615414" y="209867"/>
                  </a:lnTo>
                  <a:lnTo>
                    <a:pt x="1609445" y="210807"/>
                  </a:lnTo>
                  <a:lnTo>
                    <a:pt x="1569732" y="214566"/>
                  </a:lnTo>
                  <a:lnTo>
                    <a:pt x="1525346" y="216789"/>
                  </a:lnTo>
                  <a:lnTo>
                    <a:pt x="1517967" y="217030"/>
                  </a:lnTo>
                  <a:lnTo>
                    <a:pt x="1518412" y="217030"/>
                  </a:lnTo>
                  <a:lnTo>
                    <a:pt x="1501432" y="217487"/>
                  </a:lnTo>
                  <a:lnTo>
                    <a:pt x="1501457" y="216789"/>
                  </a:lnTo>
                  <a:lnTo>
                    <a:pt x="1501571" y="212725"/>
                  </a:lnTo>
                  <a:lnTo>
                    <a:pt x="1501686" y="209232"/>
                  </a:lnTo>
                  <a:lnTo>
                    <a:pt x="1502067" y="196215"/>
                  </a:lnTo>
                  <a:lnTo>
                    <a:pt x="1502384" y="187960"/>
                  </a:lnTo>
                  <a:lnTo>
                    <a:pt x="1502422" y="186055"/>
                  </a:lnTo>
                  <a:lnTo>
                    <a:pt x="1502702" y="172720"/>
                  </a:lnTo>
                  <a:lnTo>
                    <a:pt x="1503337" y="164465"/>
                  </a:lnTo>
                  <a:lnTo>
                    <a:pt x="1503337" y="161290"/>
                  </a:lnTo>
                  <a:lnTo>
                    <a:pt x="1478889" y="161290"/>
                  </a:lnTo>
                  <a:lnTo>
                    <a:pt x="1481429" y="167640"/>
                  </a:lnTo>
                  <a:lnTo>
                    <a:pt x="1483334" y="186055"/>
                  </a:lnTo>
                  <a:lnTo>
                    <a:pt x="1483334" y="217805"/>
                  </a:lnTo>
                  <a:lnTo>
                    <a:pt x="1474304" y="218059"/>
                  </a:lnTo>
                  <a:lnTo>
                    <a:pt x="1416227" y="218059"/>
                  </a:lnTo>
                  <a:lnTo>
                    <a:pt x="1399870" y="217805"/>
                  </a:lnTo>
                  <a:lnTo>
                    <a:pt x="1401965" y="217805"/>
                  </a:lnTo>
                  <a:lnTo>
                    <a:pt x="1382458" y="217335"/>
                  </a:lnTo>
                  <a:lnTo>
                    <a:pt x="1374914" y="217030"/>
                  </a:lnTo>
                  <a:lnTo>
                    <a:pt x="1367751" y="216382"/>
                  </a:lnTo>
                  <a:lnTo>
                    <a:pt x="1368132" y="216382"/>
                  </a:lnTo>
                  <a:lnTo>
                    <a:pt x="1361732" y="215582"/>
                  </a:lnTo>
                  <a:lnTo>
                    <a:pt x="1360144" y="215265"/>
                  </a:lnTo>
                  <a:lnTo>
                    <a:pt x="1358963" y="217335"/>
                  </a:lnTo>
                  <a:lnTo>
                    <a:pt x="1359039" y="217805"/>
                  </a:lnTo>
                  <a:lnTo>
                    <a:pt x="1359166" y="218059"/>
                  </a:lnTo>
                  <a:lnTo>
                    <a:pt x="1360462" y="223520"/>
                  </a:lnTo>
                  <a:lnTo>
                    <a:pt x="1362367" y="230822"/>
                  </a:lnTo>
                  <a:lnTo>
                    <a:pt x="1363751" y="234632"/>
                  </a:lnTo>
                  <a:lnTo>
                    <a:pt x="1364272" y="236220"/>
                  </a:lnTo>
                  <a:lnTo>
                    <a:pt x="1366812" y="238125"/>
                  </a:lnTo>
                  <a:lnTo>
                    <a:pt x="1370304" y="237807"/>
                  </a:lnTo>
                  <a:lnTo>
                    <a:pt x="1381048" y="236677"/>
                  </a:lnTo>
                  <a:lnTo>
                    <a:pt x="1389557" y="235978"/>
                  </a:lnTo>
                  <a:lnTo>
                    <a:pt x="1400263" y="235394"/>
                  </a:lnTo>
                  <a:lnTo>
                    <a:pt x="1448092" y="233413"/>
                  </a:lnTo>
                  <a:lnTo>
                    <a:pt x="1507515" y="232092"/>
                  </a:lnTo>
                  <a:lnTo>
                    <a:pt x="1528229" y="231775"/>
                  </a:lnTo>
                  <a:lnTo>
                    <a:pt x="1605889" y="231775"/>
                  </a:lnTo>
                  <a:lnTo>
                    <a:pt x="1616684" y="232092"/>
                  </a:lnTo>
                  <a:lnTo>
                    <a:pt x="1620812" y="232092"/>
                  </a:lnTo>
                  <a:lnTo>
                    <a:pt x="1621053" y="231775"/>
                  </a:lnTo>
                  <a:lnTo>
                    <a:pt x="1622717" y="229552"/>
                  </a:lnTo>
                  <a:lnTo>
                    <a:pt x="1622717" y="227965"/>
                  </a:lnTo>
                  <a:close/>
                </a:path>
                <a:path w="2295525" h="294004">
                  <a:moveTo>
                    <a:pt x="1909991" y="48577"/>
                  </a:moveTo>
                  <a:lnTo>
                    <a:pt x="1909927" y="48260"/>
                  </a:lnTo>
                  <a:lnTo>
                    <a:pt x="1909356" y="45085"/>
                  </a:lnTo>
                  <a:lnTo>
                    <a:pt x="1908721" y="39370"/>
                  </a:lnTo>
                  <a:lnTo>
                    <a:pt x="1908403" y="36830"/>
                  </a:lnTo>
                  <a:lnTo>
                    <a:pt x="1907908" y="34201"/>
                  </a:lnTo>
                  <a:lnTo>
                    <a:pt x="1907857" y="33972"/>
                  </a:lnTo>
                  <a:lnTo>
                    <a:pt x="1907336" y="31115"/>
                  </a:lnTo>
                  <a:lnTo>
                    <a:pt x="1907133" y="29845"/>
                  </a:lnTo>
                  <a:lnTo>
                    <a:pt x="1906816" y="28257"/>
                  </a:lnTo>
                  <a:lnTo>
                    <a:pt x="1904276" y="27622"/>
                  </a:lnTo>
                  <a:lnTo>
                    <a:pt x="1903323" y="27622"/>
                  </a:lnTo>
                  <a:lnTo>
                    <a:pt x="1896656" y="28257"/>
                  </a:lnTo>
                  <a:lnTo>
                    <a:pt x="1885543" y="29845"/>
                  </a:lnTo>
                  <a:lnTo>
                    <a:pt x="1870938" y="31115"/>
                  </a:lnTo>
                  <a:lnTo>
                    <a:pt x="1846541" y="32981"/>
                  </a:lnTo>
                  <a:lnTo>
                    <a:pt x="1825828" y="33972"/>
                  </a:lnTo>
                  <a:lnTo>
                    <a:pt x="1826310" y="33972"/>
                  </a:lnTo>
                  <a:lnTo>
                    <a:pt x="1818767" y="34201"/>
                  </a:lnTo>
                  <a:lnTo>
                    <a:pt x="1782902" y="34201"/>
                  </a:lnTo>
                  <a:lnTo>
                    <a:pt x="1771243" y="33972"/>
                  </a:lnTo>
                  <a:lnTo>
                    <a:pt x="1761451" y="33274"/>
                  </a:lnTo>
                  <a:lnTo>
                    <a:pt x="1759483" y="33274"/>
                  </a:lnTo>
                  <a:lnTo>
                    <a:pt x="1759585" y="33972"/>
                  </a:lnTo>
                  <a:lnTo>
                    <a:pt x="1759623" y="34201"/>
                  </a:lnTo>
                  <a:lnTo>
                    <a:pt x="1759813" y="35560"/>
                  </a:lnTo>
                  <a:lnTo>
                    <a:pt x="1761083" y="40957"/>
                  </a:lnTo>
                  <a:lnTo>
                    <a:pt x="1762036" y="46355"/>
                  </a:lnTo>
                  <a:lnTo>
                    <a:pt x="1763191" y="49530"/>
                  </a:lnTo>
                  <a:lnTo>
                    <a:pt x="1763306" y="50165"/>
                  </a:lnTo>
                  <a:lnTo>
                    <a:pt x="1763623" y="50482"/>
                  </a:lnTo>
                  <a:lnTo>
                    <a:pt x="1763750" y="50800"/>
                  </a:lnTo>
                  <a:lnTo>
                    <a:pt x="1764258" y="52070"/>
                  </a:lnTo>
                  <a:lnTo>
                    <a:pt x="1766163" y="54292"/>
                  </a:lnTo>
                  <a:lnTo>
                    <a:pt x="1804263" y="50800"/>
                  </a:lnTo>
                  <a:lnTo>
                    <a:pt x="1826806" y="49530"/>
                  </a:lnTo>
                  <a:lnTo>
                    <a:pt x="1826704" y="50800"/>
                  </a:lnTo>
                  <a:lnTo>
                    <a:pt x="1826602" y="52070"/>
                  </a:lnTo>
                  <a:lnTo>
                    <a:pt x="1825955" y="60540"/>
                  </a:lnTo>
                  <a:lnTo>
                    <a:pt x="1813255" y="105092"/>
                  </a:lnTo>
                  <a:lnTo>
                    <a:pt x="1808911" y="114935"/>
                  </a:lnTo>
                  <a:lnTo>
                    <a:pt x="1802980" y="124447"/>
                  </a:lnTo>
                  <a:lnTo>
                    <a:pt x="1772945" y="163271"/>
                  </a:lnTo>
                  <a:lnTo>
                    <a:pt x="1740446" y="187325"/>
                  </a:lnTo>
                  <a:lnTo>
                    <a:pt x="1742351" y="189547"/>
                  </a:lnTo>
                  <a:lnTo>
                    <a:pt x="1743938" y="191135"/>
                  </a:lnTo>
                  <a:lnTo>
                    <a:pt x="1749336" y="195262"/>
                  </a:lnTo>
                  <a:lnTo>
                    <a:pt x="1750923" y="196532"/>
                  </a:lnTo>
                  <a:lnTo>
                    <a:pt x="1754098" y="198437"/>
                  </a:lnTo>
                  <a:lnTo>
                    <a:pt x="1757908" y="197485"/>
                  </a:lnTo>
                  <a:lnTo>
                    <a:pt x="1760131" y="195897"/>
                  </a:lnTo>
                  <a:lnTo>
                    <a:pt x="1760766" y="195580"/>
                  </a:lnTo>
                  <a:lnTo>
                    <a:pt x="1761083" y="195262"/>
                  </a:lnTo>
                  <a:lnTo>
                    <a:pt x="1774736" y="185039"/>
                  </a:lnTo>
                  <a:lnTo>
                    <a:pt x="1783448" y="177800"/>
                  </a:lnTo>
                  <a:lnTo>
                    <a:pt x="1810740" y="146735"/>
                  </a:lnTo>
                  <a:lnTo>
                    <a:pt x="1828711" y="118745"/>
                  </a:lnTo>
                  <a:lnTo>
                    <a:pt x="1835505" y="124447"/>
                  </a:lnTo>
                  <a:lnTo>
                    <a:pt x="1864321" y="154279"/>
                  </a:lnTo>
                  <a:lnTo>
                    <a:pt x="1889988" y="189547"/>
                  </a:lnTo>
                  <a:lnTo>
                    <a:pt x="1891258" y="191452"/>
                  </a:lnTo>
                  <a:lnTo>
                    <a:pt x="1893163" y="190500"/>
                  </a:lnTo>
                  <a:lnTo>
                    <a:pt x="1896973" y="187642"/>
                  </a:lnTo>
                  <a:lnTo>
                    <a:pt x="1904276" y="182562"/>
                  </a:lnTo>
                  <a:lnTo>
                    <a:pt x="1907451" y="179387"/>
                  </a:lnTo>
                  <a:lnTo>
                    <a:pt x="1909038" y="177165"/>
                  </a:lnTo>
                  <a:lnTo>
                    <a:pt x="1908340" y="174739"/>
                  </a:lnTo>
                  <a:lnTo>
                    <a:pt x="1882394" y="145783"/>
                  </a:lnTo>
                  <a:lnTo>
                    <a:pt x="1852625" y="118745"/>
                  </a:lnTo>
                  <a:lnTo>
                    <a:pt x="1835696" y="105092"/>
                  </a:lnTo>
                  <a:lnTo>
                    <a:pt x="1843430" y="87058"/>
                  </a:lnTo>
                  <a:lnTo>
                    <a:pt x="1847596" y="75158"/>
                  </a:lnTo>
                  <a:lnTo>
                    <a:pt x="1849628" y="64096"/>
                  </a:lnTo>
                  <a:lnTo>
                    <a:pt x="1850847" y="49530"/>
                  </a:lnTo>
                  <a:lnTo>
                    <a:pt x="1850936" y="48577"/>
                  </a:lnTo>
                  <a:lnTo>
                    <a:pt x="1859191" y="48260"/>
                  </a:lnTo>
                  <a:lnTo>
                    <a:pt x="1899513" y="48260"/>
                  </a:lnTo>
                  <a:lnTo>
                    <a:pt x="1905546" y="48577"/>
                  </a:lnTo>
                  <a:lnTo>
                    <a:pt x="1909991" y="48577"/>
                  </a:lnTo>
                  <a:close/>
                </a:path>
                <a:path w="2295525" h="294004">
                  <a:moveTo>
                    <a:pt x="1973173" y="635"/>
                  </a:moveTo>
                  <a:lnTo>
                    <a:pt x="1970951" y="635"/>
                  </a:lnTo>
                  <a:lnTo>
                    <a:pt x="1952853" y="0"/>
                  </a:lnTo>
                  <a:lnTo>
                    <a:pt x="1949678" y="0"/>
                  </a:lnTo>
                  <a:lnTo>
                    <a:pt x="1948091" y="1587"/>
                  </a:lnTo>
                  <a:lnTo>
                    <a:pt x="1948726" y="3175"/>
                  </a:lnTo>
                  <a:lnTo>
                    <a:pt x="1950313" y="6350"/>
                  </a:lnTo>
                  <a:lnTo>
                    <a:pt x="1951901" y="26987"/>
                  </a:lnTo>
                  <a:lnTo>
                    <a:pt x="1951901" y="94932"/>
                  </a:lnTo>
                  <a:lnTo>
                    <a:pt x="1941741" y="95567"/>
                  </a:lnTo>
                  <a:lnTo>
                    <a:pt x="1916023" y="96520"/>
                  </a:lnTo>
                  <a:lnTo>
                    <a:pt x="1894116" y="96202"/>
                  </a:lnTo>
                  <a:lnTo>
                    <a:pt x="1889036" y="95567"/>
                  </a:lnTo>
                  <a:lnTo>
                    <a:pt x="1887448" y="95250"/>
                  </a:lnTo>
                  <a:lnTo>
                    <a:pt x="1887334" y="95567"/>
                  </a:lnTo>
                  <a:lnTo>
                    <a:pt x="1886813" y="97155"/>
                  </a:lnTo>
                  <a:lnTo>
                    <a:pt x="1886813" y="97790"/>
                  </a:lnTo>
                  <a:lnTo>
                    <a:pt x="1889353" y="112712"/>
                  </a:lnTo>
                  <a:lnTo>
                    <a:pt x="1889455" y="113030"/>
                  </a:lnTo>
                  <a:lnTo>
                    <a:pt x="1889988" y="114617"/>
                  </a:lnTo>
                  <a:lnTo>
                    <a:pt x="1892211" y="116522"/>
                  </a:lnTo>
                  <a:lnTo>
                    <a:pt x="1895703" y="115887"/>
                  </a:lnTo>
                  <a:lnTo>
                    <a:pt x="1903323" y="114935"/>
                  </a:lnTo>
                  <a:lnTo>
                    <a:pt x="1920786" y="113030"/>
                  </a:lnTo>
                  <a:lnTo>
                    <a:pt x="1928406" y="112395"/>
                  </a:lnTo>
                  <a:lnTo>
                    <a:pt x="1933803" y="111442"/>
                  </a:lnTo>
                  <a:lnTo>
                    <a:pt x="1945868" y="111125"/>
                  </a:lnTo>
                  <a:lnTo>
                    <a:pt x="1951901" y="110807"/>
                  </a:lnTo>
                  <a:lnTo>
                    <a:pt x="1951901" y="269875"/>
                  </a:lnTo>
                  <a:lnTo>
                    <a:pt x="1953171" y="269875"/>
                  </a:lnTo>
                  <a:lnTo>
                    <a:pt x="1969363" y="268922"/>
                  </a:lnTo>
                  <a:lnTo>
                    <a:pt x="1970951" y="268605"/>
                  </a:lnTo>
                  <a:lnTo>
                    <a:pt x="1971903" y="266700"/>
                  </a:lnTo>
                  <a:lnTo>
                    <a:pt x="1971903" y="110807"/>
                  </a:lnTo>
                  <a:lnTo>
                    <a:pt x="1971903" y="96520"/>
                  </a:lnTo>
                  <a:lnTo>
                    <a:pt x="1971992" y="26987"/>
                  </a:lnTo>
                  <a:lnTo>
                    <a:pt x="1972221" y="14922"/>
                  </a:lnTo>
                  <a:lnTo>
                    <a:pt x="1973173" y="3175"/>
                  </a:lnTo>
                  <a:lnTo>
                    <a:pt x="1973173" y="635"/>
                  </a:lnTo>
                  <a:close/>
                </a:path>
                <a:path w="2295525" h="294004">
                  <a:moveTo>
                    <a:pt x="2186368" y="144780"/>
                  </a:moveTo>
                  <a:lnTo>
                    <a:pt x="2184463" y="140652"/>
                  </a:lnTo>
                  <a:lnTo>
                    <a:pt x="2183193" y="139700"/>
                  </a:lnTo>
                  <a:lnTo>
                    <a:pt x="2179701" y="136525"/>
                  </a:lnTo>
                  <a:lnTo>
                    <a:pt x="2163508" y="124460"/>
                  </a:lnTo>
                  <a:lnTo>
                    <a:pt x="2142490" y="110147"/>
                  </a:lnTo>
                  <a:lnTo>
                    <a:pt x="2131110" y="102552"/>
                  </a:lnTo>
                  <a:lnTo>
                    <a:pt x="2120646" y="95567"/>
                  </a:lnTo>
                  <a:lnTo>
                    <a:pt x="2111121" y="89852"/>
                  </a:lnTo>
                  <a:lnTo>
                    <a:pt x="2115032" y="81584"/>
                  </a:lnTo>
                  <a:lnTo>
                    <a:pt x="2117369" y="76111"/>
                  </a:lnTo>
                  <a:lnTo>
                    <a:pt x="2125091" y="42545"/>
                  </a:lnTo>
                  <a:lnTo>
                    <a:pt x="2129218" y="42545"/>
                  </a:lnTo>
                  <a:lnTo>
                    <a:pt x="2136203" y="42227"/>
                  </a:lnTo>
                  <a:lnTo>
                    <a:pt x="2139378" y="42227"/>
                  </a:lnTo>
                  <a:lnTo>
                    <a:pt x="2148903" y="41910"/>
                  </a:lnTo>
                  <a:lnTo>
                    <a:pt x="2167953" y="42227"/>
                  </a:lnTo>
                  <a:lnTo>
                    <a:pt x="2177796" y="42545"/>
                  </a:lnTo>
                  <a:lnTo>
                    <a:pt x="2182558" y="42545"/>
                  </a:lnTo>
                  <a:lnTo>
                    <a:pt x="2182444" y="41910"/>
                  </a:lnTo>
                  <a:lnTo>
                    <a:pt x="2181923" y="39052"/>
                  </a:lnTo>
                  <a:lnTo>
                    <a:pt x="2181009" y="31432"/>
                  </a:lnTo>
                  <a:lnTo>
                    <a:pt x="2180907" y="30797"/>
                  </a:lnTo>
                  <a:lnTo>
                    <a:pt x="2180717" y="29845"/>
                  </a:lnTo>
                  <a:lnTo>
                    <a:pt x="2180590" y="29210"/>
                  </a:lnTo>
                  <a:lnTo>
                    <a:pt x="2180463" y="28575"/>
                  </a:lnTo>
                  <a:lnTo>
                    <a:pt x="2179866" y="25438"/>
                  </a:lnTo>
                  <a:lnTo>
                    <a:pt x="2179701" y="24447"/>
                  </a:lnTo>
                  <a:lnTo>
                    <a:pt x="2179383" y="22860"/>
                  </a:lnTo>
                  <a:lnTo>
                    <a:pt x="2176843" y="21907"/>
                  </a:lnTo>
                  <a:lnTo>
                    <a:pt x="2175891" y="22225"/>
                  </a:lnTo>
                  <a:lnTo>
                    <a:pt x="2169223" y="23177"/>
                  </a:lnTo>
                  <a:lnTo>
                    <a:pt x="2107311" y="28575"/>
                  </a:lnTo>
                  <a:lnTo>
                    <a:pt x="2068576" y="29845"/>
                  </a:lnTo>
                  <a:lnTo>
                    <a:pt x="2051113" y="29527"/>
                  </a:lnTo>
                  <a:lnTo>
                    <a:pt x="2042223" y="28892"/>
                  </a:lnTo>
                  <a:lnTo>
                    <a:pt x="2040636" y="28892"/>
                  </a:lnTo>
                  <a:lnTo>
                    <a:pt x="2039366" y="30797"/>
                  </a:lnTo>
                  <a:lnTo>
                    <a:pt x="2039683" y="31432"/>
                  </a:lnTo>
                  <a:lnTo>
                    <a:pt x="2041906" y="40957"/>
                  </a:lnTo>
                  <a:lnTo>
                    <a:pt x="2043176" y="44450"/>
                  </a:lnTo>
                  <a:lnTo>
                    <a:pt x="2043176" y="44767"/>
                  </a:lnTo>
                  <a:lnTo>
                    <a:pt x="2043493" y="45085"/>
                  </a:lnTo>
                  <a:lnTo>
                    <a:pt x="2044128" y="46672"/>
                  </a:lnTo>
                  <a:lnTo>
                    <a:pt x="2046033" y="48895"/>
                  </a:lnTo>
                  <a:lnTo>
                    <a:pt x="2049208" y="48577"/>
                  </a:lnTo>
                  <a:lnTo>
                    <a:pt x="2057146" y="47942"/>
                  </a:lnTo>
                  <a:lnTo>
                    <a:pt x="2069846" y="46037"/>
                  </a:lnTo>
                  <a:lnTo>
                    <a:pt x="2102231" y="43497"/>
                  </a:lnTo>
                  <a:lnTo>
                    <a:pt x="2102116" y="46037"/>
                  </a:lnTo>
                  <a:lnTo>
                    <a:pt x="2102002" y="48577"/>
                  </a:lnTo>
                  <a:lnTo>
                    <a:pt x="2087054" y="96354"/>
                  </a:lnTo>
                  <a:lnTo>
                    <a:pt x="2056612" y="136842"/>
                  </a:lnTo>
                  <a:lnTo>
                    <a:pt x="2025713" y="160337"/>
                  </a:lnTo>
                  <a:lnTo>
                    <a:pt x="2025497" y="160540"/>
                  </a:lnTo>
                  <a:lnTo>
                    <a:pt x="2024507" y="161290"/>
                  </a:lnTo>
                  <a:lnTo>
                    <a:pt x="2023173" y="162242"/>
                  </a:lnTo>
                  <a:lnTo>
                    <a:pt x="2024443" y="163512"/>
                  </a:lnTo>
                  <a:lnTo>
                    <a:pt x="2032381" y="170497"/>
                  </a:lnTo>
                  <a:lnTo>
                    <a:pt x="2035556" y="173037"/>
                  </a:lnTo>
                  <a:lnTo>
                    <a:pt x="2040636" y="171450"/>
                  </a:lnTo>
                  <a:lnTo>
                    <a:pt x="2042223" y="170180"/>
                  </a:lnTo>
                  <a:lnTo>
                    <a:pt x="2055495" y="160540"/>
                  </a:lnTo>
                  <a:lnTo>
                    <a:pt x="2088718" y="126657"/>
                  </a:lnTo>
                  <a:lnTo>
                    <a:pt x="2104453" y="102552"/>
                  </a:lnTo>
                  <a:lnTo>
                    <a:pt x="2110714" y="106743"/>
                  </a:lnTo>
                  <a:lnTo>
                    <a:pt x="2144890" y="134112"/>
                  </a:lnTo>
                  <a:lnTo>
                    <a:pt x="2170493" y="161290"/>
                  </a:lnTo>
                  <a:lnTo>
                    <a:pt x="2173033" y="159702"/>
                  </a:lnTo>
                  <a:lnTo>
                    <a:pt x="2175256" y="157797"/>
                  </a:lnTo>
                  <a:lnTo>
                    <a:pt x="2183193" y="148590"/>
                  </a:lnTo>
                  <a:lnTo>
                    <a:pt x="2184781" y="147002"/>
                  </a:lnTo>
                  <a:lnTo>
                    <a:pt x="2186368" y="144780"/>
                  </a:lnTo>
                  <a:close/>
                </a:path>
                <a:path w="2295525" h="294004">
                  <a:moveTo>
                    <a:pt x="2243061" y="226377"/>
                  </a:moveTo>
                  <a:lnTo>
                    <a:pt x="2226183" y="197802"/>
                  </a:lnTo>
                  <a:lnTo>
                    <a:pt x="2223986" y="195694"/>
                  </a:lnTo>
                  <a:lnTo>
                    <a:pt x="2222563" y="194906"/>
                  </a:lnTo>
                  <a:lnTo>
                    <a:pt x="2222563" y="224155"/>
                  </a:lnTo>
                  <a:lnTo>
                    <a:pt x="2222449" y="226377"/>
                  </a:lnTo>
                  <a:lnTo>
                    <a:pt x="2207476" y="266382"/>
                  </a:lnTo>
                  <a:lnTo>
                    <a:pt x="2173668" y="277177"/>
                  </a:lnTo>
                  <a:lnTo>
                    <a:pt x="2160333" y="277177"/>
                  </a:lnTo>
                  <a:lnTo>
                    <a:pt x="2138108" y="267652"/>
                  </a:lnTo>
                  <a:lnTo>
                    <a:pt x="2125091" y="250190"/>
                  </a:lnTo>
                  <a:lnTo>
                    <a:pt x="2125091" y="226377"/>
                  </a:lnTo>
                  <a:lnTo>
                    <a:pt x="2138426" y="208597"/>
                  </a:lnTo>
                  <a:lnTo>
                    <a:pt x="2160651" y="198120"/>
                  </a:lnTo>
                  <a:lnTo>
                    <a:pt x="2173986" y="197802"/>
                  </a:lnTo>
                  <a:lnTo>
                    <a:pt x="2187638" y="197802"/>
                  </a:lnTo>
                  <a:lnTo>
                    <a:pt x="2209546" y="207010"/>
                  </a:lnTo>
                  <a:lnTo>
                    <a:pt x="2209660" y="207162"/>
                  </a:lnTo>
                  <a:lnTo>
                    <a:pt x="2222563" y="224155"/>
                  </a:lnTo>
                  <a:lnTo>
                    <a:pt x="2222563" y="194906"/>
                  </a:lnTo>
                  <a:lnTo>
                    <a:pt x="2218296" y="192519"/>
                  </a:lnTo>
                  <a:lnTo>
                    <a:pt x="2209063" y="188747"/>
                  </a:lnTo>
                  <a:lnTo>
                    <a:pt x="2199690" y="185166"/>
                  </a:lnTo>
                  <a:lnTo>
                    <a:pt x="2192934" y="183337"/>
                  </a:lnTo>
                  <a:lnTo>
                    <a:pt x="2185555" y="182651"/>
                  </a:lnTo>
                  <a:lnTo>
                    <a:pt x="2163407" y="182651"/>
                  </a:lnTo>
                  <a:lnTo>
                    <a:pt x="2124646" y="198120"/>
                  </a:lnTo>
                  <a:lnTo>
                    <a:pt x="2104796" y="237172"/>
                  </a:lnTo>
                  <a:lnTo>
                    <a:pt x="2104910" y="247992"/>
                  </a:lnTo>
                  <a:lnTo>
                    <a:pt x="2128596" y="282219"/>
                  </a:lnTo>
                  <a:lnTo>
                    <a:pt x="2153539" y="292773"/>
                  </a:lnTo>
                  <a:lnTo>
                    <a:pt x="2153412" y="292773"/>
                  </a:lnTo>
                  <a:lnTo>
                    <a:pt x="2161209" y="293573"/>
                  </a:lnTo>
                  <a:lnTo>
                    <a:pt x="2184476" y="293573"/>
                  </a:lnTo>
                  <a:lnTo>
                    <a:pt x="2223033" y="278396"/>
                  </a:lnTo>
                  <a:lnTo>
                    <a:pt x="2242883" y="237172"/>
                  </a:lnTo>
                  <a:lnTo>
                    <a:pt x="2243048" y="229247"/>
                  </a:lnTo>
                  <a:lnTo>
                    <a:pt x="2243061" y="226377"/>
                  </a:lnTo>
                  <a:close/>
                </a:path>
                <a:path w="2295525" h="294004">
                  <a:moveTo>
                    <a:pt x="2295271" y="99060"/>
                  </a:moveTo>
                  <a:lnTo>
                    <a:pt x="2294953" y="94932"/>
                  </a:lnTo>
                  <a:lnTo>
                    <a:pt x="2294636" y="86677"/>
                  </a:lnTo>
                  <a:lnTo>
                    <a:pt x="2294394" y="85090"/>
                  </a:lnTo>
                  <a:lnTo>
                    <a:pt x="2293683" y="80327"/>
                  </a:lnTo>
                  <a:lnTo>
                    <a:pt x="2290826" y="80645"/>
                  </a:lnTo>
                  <a:lnTo>
                    <a:pt x="2286381" y="81915"/>
                  </a:lnTo>
                  <a:lnTo>
                    <a:pt x="2268918" y="83820"/>
                  </a:lnTo>
                  <a:lnTo>
                    <a:pt x="2248598" y="85090"/>
                  </a:lnTo>
                  <a:lnTo>
                    <a:pt x="2240026" y="85090"/>
                  </a:lnTo>
                  <a:lnTo>
                    <a:pt x="2240127" y="26670"/>
                  </a:lnTo>
                  <a:lnTo>
                    <a:pt x="2240343" y="14605"/>
                  </a:lnTo>
                  <a:lnTo>
                    <a:pt x="2241270" y="3175"/>
                  </a:lnTo>
                  <a:lnTo>
                    <a:pt x="2241296" y="317"/>
                  </a:lnTo>
                  <a:lnTo>
                    <a:pt x="2239708" y="317"/>
                  </a:lnTo>
                  <a:lnTo>
                    <a:pt x="2234628" y="0"/>
                  </a:lnTo>
                  <a:lnTo>
                    <a:pt x="2217801" y="0"/>
                  </a:lnTo>
                  <a:lnTo>
                    <a:pt x="2216213" y="1587"/>
                  </a:lnTo>
                  <a:lnTo>
                    <a:pt x="2216848" y="3175"/>
                  </a:lnTo>
                  <a:lnTo>
                    <a:pt x="2218436" y="6350"/>
                  </a:lnTo>
                  <a:lnTo>
                    <a:pt x="2220023" y="26670"/>
                  </a:lnTo>
                  <a:lnTo>
                    <a:pt x="2220023" y="178117"/>
                  </a:lnTo>
                  <a:lnTo>
                    <a:pt x="2221293" y="178117"/>
                  </a:lnTo>
                  <a:lnTo>
                    <a:pt x="2237486" y="177165"/>
                  </a:lnTo>
                  <a:lnTo>
                    <a:pt x="2239073" y="176847"/>
                  </a:lnTo>
                  <a:lnTo>
                    <a:pt x="2240026" y="174942"/>
                  </a:lnTo>
                  <a:lnTo>
                    <a:pt x="2240026" y="102235"/>
                  </a:lnTo>
                  <a:lnTo>
                    <a:pt x="2248916" y="101600"/>
                  </a:lnTo>
                  <a:lnTo>
                    <a:pt x="2269553" y="101600"/>
                  </a:lnTo>
                  <a:lnTo>
                    <a:pt x="2287968" y="101917"/>
                  </a:lnTo>
                  <a:lnTo>
                    <a:pt x="2292413" y="102552"/>
                  </a:lnTo>
                  <a:lnTo>
                    <a:pt x="2295271" y="102552"/>
                  </a:lnTo>
                  <a:lnTo>
                    <a:pt x="2295271" y="101600"/>
                  </a:lnTo>
                  <a:lnTo>
                    <a:pt x="2295271" y="990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79627" y="7175930"/>
              <a:ext cx="150175" cy="236852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7370114" y="7141959"/>
              <a:ext cx="2619375" cy="292100"/>
            </a:xfrm>
            <a:custGeom>
              <a:avLst/>
              <a:gdLst/>
              <a:ahLst/>
              <a:cxnLst/>
              <a:rect l="l" t="t" r="r" b="b"/>
              <a:pathLst>
                <a:path w="2619375" h="292100">
                  <a:moveTo>
                    <a:pt x="41910" y="248920"/>
                  </a:moveTo>
                  <a:lnTo>
                    <a:pt x="40246" y="239915"/>
                  </a:lnTo>
                  <a:lnTo>
                    <a:pt x="35725" y="232765"/>
                  </a:lnTo>
                  <a:lnTo>
                    <a:pt x="29057" y="228079"/>
                  </a:lnTo>
                  <a:lnTo>
                    <a:pt x="20955" y="226377"/>
                  </a:lnTo>
                  <a:lnTo>
                    <a:pt x="12865" y="228079"/>
                  </a:lnTo>
                  <a:lnTo>
                    <a:pt x="6197" y="232765"/>
                  </a:lnTo>
                  <a:lnTo>
                    <a:pt x="1676" y="239915"/>
                  </a:lnTo>
                  <a:lnTo>
                    <a:pt x="0" y="248920"/>
                  </a:lnTo>
                  <a:lnTo>
                    <a:pt x="1676" y="257835"/>
                  </a:lnTo>
                  <a:lnTo>
                    <a:pt x="6197" y="264756"/>
                  </a:lnTo>
                  <a:lnTo>
                    <a:pt x="12865" y="269240"/>
                  </a:lnTo>
                  <a:lnTo>
                    <a:pt x="20955" y="270827"/>
                  </a:lnTo>
                  <a:lnTo>
                    <a:pt x="29057" y="269240"/>
                  </a:lnTo>
                  <a:lnTo>
                    <a:pt x="35725" y="264756"/>
                  </a:lnTo>
                  <a:lnTo>
                    <a:pt x="40246" y="257835"/>
                  </a:lnTo>
                  <a:lnTo>
                    <a:pt x="41910" y="248920"/>
                  </a:lnTo>
                  <a:close/>
                </a:path>
                <a:path w="2619375" h="292100">
                  <a:moveTo>
                    <a:pt x="382231" y="96202"/>
                  </a:moveTo>
                  <a:lnTo>
                    <a:pt x="326656" y="68897"/>
                  </a:lnTo>
                  <a:lnTo>
                    <a:pt x="294919" y="56832"/>
                  </a:lnTo>
                  <a:lnTo>
                    <a:pt x="299389" y="49453"/>
                  </a:lnTo>
                  <a:lnTo>
                    <a:pt x="302069" y="44221"/>
                  </a:lnTo>
                  <a:lnTo>
                    <a:pt x="304025" y="38620"/>
                  </a:lnTo>
                  <a:lnTo>
                    <a:pt x="306260" y="30480"/>
                  </a:lnTo>
                  <a:lnTo>
                    <a:pt x="306349" y="30162"/>
                  </a:lnTo>
                  <a:lnTo>
                    <a:pt x="313651" y="29845"/>
                  </a:lnTo>
                  <a:lnTo>
                    <a:pt x="332066" y="29845"/>
                  </a:lnTo>
                  <a:lnTo>
                    <a:pt x="371119" y="30162"/>
                  </a:lnTo>
                  <a:lnTo>
                    <a:pt x="375564" y="30162"/>
                  </a:lnTo>
                  <a:lnTo>
                    <a:pt x="375513" y="29845"/>
                  </a:lnTo>
                  <a:lnTo>
                    <a:pt x="374929" y="26670"/>
                  </a:lnTo>
                  <a:lnTo>
                    <a:pt x="374294" y="20637"/>
                  </a:lnTo>
                  <a:lnTo>
                    <a:pt x="373976" y="18097"/>
                  </a:lnTo>
                  <a:lnTo>
                    <a:pt x="373570" y="15938"/>
                  </a:lnTo>
                  <a:lnTo>
                    <a:pt x="373494" y="15544"/>
                  </a:lnTo>
                  <a:lnTo>
                    <a:pt x="373380" y="14922"/>
                  </a:lnTo>
                  <a:lnTo>
                    <a:pt x="373316" y="14605"/>
                  </a:lnTo>
                  <a:lnTo>
                    <a:pt x="373240" y="14198"/>
                  </a:lnTo>
                  <a:lnTo>
                    <a:pt x="373138" y="13639"/>
                  </a:lnTo>
                  <a:lnTo>
                    <a:pt x="373024" y="13017"/>
                  </a:lnTo>
                  <a:lnTo>
                    <a:pt x="372973" y="12700"/>
                  </a:lnTo>
                  <a:lnTo>
                    <a:pt x="372694" y="11036"/>
                  </a:lnTo>
                  <a:lnTo>
                    <a:pt x="372389" y="9525"/>
                  </a:lnTo>
                  <a:lnTo>
                    <a:pt x="369849" y="8572"/>
                  </a:lnTo>
                  <a:lnTo>
                    <a:pt x="368896" y="8890"/>
                  </a:lnTo>
                  <a:lnTo>
                    <a:pt x="361086" y="10210"/>
                  </a:lnTo>
                  <a:lnTo>
                    <a:pt x="319125" y="14198"/>
                  </a:lnTo>
                  <a:lnTo>
                    <a:pt x="279171" y="15798"/>
                  </a:lnTo>
                  <a:lnTo>
                    <a:pt x="271259" y="15938"/>
                  </a:lnTo>
                  <a:lnTo>
                    <a:pt x="228447" y="15938"/>
                  </a:lnTo>
                  <a:lnTo>
                    <a:pt x="209753" y="15544"/>
                  </a:lnTo>
                  <a:lnTo>
                    <a:pt x="210286" y="15544"/>
                  </a:lnTo>
                  <a:lnTo>
                    <a:pt x="202526" y="14922"/>
                  </a:lnTo>
                  <a:lnTo>
                    <a:pt x="200952" y="14605"/>
                  </a:lnTo>
                  <a:lnTo>
                    <a:pt x="199669" y="16510"/>
                  </a:lnTo>
                  <a:lnTo>
                    <a:pt x="199986" y="17145"/>
                  </a:lnTo>
                  <a:lnTo>
                    <a:pt x="201256" y="22542"/>
                  </a:lnTo>
                  <a:lnTo>
                    <a:pt x="202526" y="27622"/>
                  </a:lnTo>
                  <a:lnTo>
                    <a:pt x="203682" y="30797"/>
                  </a:lnTo>
                  <a:lnTo>
                    <a:pt x="203796" y="31432"/>
                  </a:lnTo>
                  <a:lnTo>
                    <a:pt x="204749" y="33337"/>
                  </a:lnTo>
                  <a:lnTo>
                    <a:pt x="206654" y="35877"/>
                  </a:lnTo>
                  <a:lnTo>
                    <a:pt x="210146" y="35242"/>
                  </a:lnTo>
                  <a:lnTo>
                    <a:pt x="215544" y="34607"/>
                  </a:lnTo>
                  <a:lnTo>
                    <a:pt x="235546" y="33337"/>
                  </a:lnTo>
                  <a:lnTo>
                    <a:pt x="255549" y="31750"/>
                  </a:lnTo>
                  <a:lnTo>
                    <a:pt x="260629" y="31432"/>
                  </a:lnTo>
                  <a:lnTo>
                    <a:pt x="263169" y="31115"/>
                  </a:lnTo>
                  <a:lnTo>
                    <a:pt x="275234" y="30797"/>
                  </a:lnTo>
                  <a:lnTo>
                    <a:pt x="283489" y="30480"/>
                  </a:lnTo>
                  <a:lnTo>
                    <a:pt x="283413" y="30797"/>
                  </a:lnTo>
                  <a:lnTo>
                    <a:pt x="283349" y="31115"/>
                  </a:lnTo>
                  <a:lnTo>
                    <a:pt x="283273" y="31432"/>
                  </a:lnTo>
                  <a:lnTo>
                    <a:pt x="283197" y="31750"/>
                  </a:lnTo>
                  <a:lnTo>
                    <a:pt x="280162" y="45123"/>
                  </a:lnTo>
                  <a:lnTo>
                    <a:pt x="275945" y="54698"/>
                  </a:lnTo>
                  <a:lnTo>
                    <a:pt x="238709" y="87528"/>
                  </a:lnTo>
                  <a:lnTo>
                    <a:pt x="189369" y="109169"/>
                  </a:lnTo>
                  <a:lnTo>
                    <a:pt x="189064" y="109169"/>
                  </a:lnTo>
                  <a:lnTo>
                    <a:pt x="187921" y="109537"/>
                  </a:lnTo>
                  <a:lnTo>
                    <a:pt x="186334" y="110490"/>
                  </a:lnTo>
                  <a:lnTo>
                    <a:pt x="187236" y="112001"/>
                  </a:lnTo>
                  <a:lnTo>
                    <a:pt x="193319" y="119380"/>
                  </a:lnTo>
                  <a:lnTo>
                    <a:pt x="195859" y="122872"/>
                  </a:lnTo>
                  <a:lnTo>
                    <a:pt x="201256" y="123190"/>
                  </a:lnTo>
                  <a:lnTo>
                    <a:pt x="203161" y="121920"/>
                  </a:lnTo>
                  <a:lnTo>
                    <a:pt x="217474" y="116205"/>
                  </a:lnTo>
                  <a:lnTo>
                    <a:pt x="261848" y="92075"/>
                  </a:lnTo>
                  <a:lnTo>
                    <a:pt x="286029" y="68897"/>
                  </a:lnTo>
                  <a:lnTo>
                    <a:pt x="293979" y="71589"/>
                  </a:lnTo>
                  <a:lnTo>
                    <a:pt x="330377" y="88125"/>
                  </a:lnTo>
                  <a:lnTo>
                    <a:pt x="364058" y="109169"/>
                  </a:lnTo>
                  <a:lnTo>
                    <a:pt x="370166" y="114617"/>
                  </a:lnTo>
                  <a:lnTo>
                    <a:pt x="372071" y="116205"/>
                  </a:lnTo>
                  <a:lnTo>
                    <a:pt x="373341" y="113982"/>
                  </a:lnTo>
                  <a:lnTo>
                    <a:pt x="375881" y="110172"/>
                  </a:lnTo>
                  <a:lnTo>
                    <a:pt x="379691" y="102235"/>
                  </a:lnTo>
                  <a:lnTo>
                    <a:pt x="381279" y="98742"/>
                  </a:lnTo>
                  <a:lnTo>
                    <a:pt x="382231" y="96202"/>
                  </a:lnTo>
                  <a:close/>
                </a:path>
                <a:path w="2619375" h="292100">
                  <a:moveTo>
                    <a:pt x="420331" y="159702"/>
                  </a:moveTo>
                  <a:lnTo>
                    <a:pt x="419074" y="149593"/>
                  </a:lnTo>
                  <a:lnTo>
                    <a:pt x="419011" y="149085"/>
                  </a:lnTo>
                  <a:lnTo>
                    <a:pt x="418896" y="148209"/>
                  </a:lnTo>
                  <a:lnTo>
                    <a:pt x="418782" y="147320"/>
                  </a:lnTo>
                  <a:lnTo>
                    <a:pt x="418744" y="147002"/>
                  </a:lnTo>
                  <a:lnTo>
                    <a:pt x="418617" y="146037"/>
                  </a:lnTo>
                  <a:lnTo>
                    <a:pt x="418503" y="145097"/>
                  </a:lnTo>
                  <a:lnTo>
                    <a:pt x="418426" y="144462"/>
                  </a:lnTo>
                  <a:lnTo>
                    <a:pt x="418363" y="144157"/>
                  </a:lnTo>
                  <a:lnTo>
                    <a:pt x="418109" y="142875"/>
                  </a:lnTo>
                  <a:lnTo>
                    <a:pt x="416204" y="140970"/>
                  </a:lnTo>
                  <a:lnTo>
                    <a:pt x="413029" y="141605"/>
                  </a:lnTo>
                  <a:lnTo>
                    <a:pt x="406654" y="142735"/>
                  </a:lnTo>
                  <a:lnTo>
                    <a:pt x="361530" y="146608"/>
                  </a:lnTo>
                  <a:lnTo>
                    <a:pt x="352983" y="147002"/>
                  </a:lnTo>
                  <a:lnTo>
                    <a:pt x="353288" y="147002"/>
                  </a:lnTo>
                  <a:lnTo>
                    <a:pt x="302514" y="148767"/>
                  </a:lnTo>
                  <a:lnTo>
                    <a:pt x="302945" y="148767"/>
                  </a:lnTo>
                  <a:lnTo>
                    <a:pt x="267576" y="149593"/>
                  </a:lnTo>
                  <a:lnTo>
                    <a:pt x="195567" y="149593"/>
                  </a:lnTo>
                  <a:lnTo>
                    <a:pt x="173964" y="149085"/>
                  </a:lnTo>
                  <a:lnTo>
                    <a:pt x="166471" y="148767"/>
                  </a:lnTo>
                  <a:lnTo>
                    <a:pt x="160096" y="148209"/>
                  </a:lnTo>
                  <a:lnTo>
                    <a:pt x="160248" y="148209"/>
                  </a:lnTo>
                  <a:lnTo>
                    <a:pt x="153314" y="147320"/>
                  </a:lnTo>
                  <a:lnTo>
                    <a:pt x="151726" y="147002"/>
                  </a:lnTo>
                  <a:lnTo>
                    <a:pt x="150545" y="149085"/>
                  </a:lnTo>
                  <a:lnTo>
                    <a:pt x="150647" y="149593"/>
                  </a:lnTo>
                  <a:lnTo>
                    <a:pt x="152044" y="155257"/>
                  </a:lnTo>
                  <a:lnTo>
                    <a:pt x="153949" y="162560"/>
                  </a:lnTo>
                  <a:lnTo>
                    <a:pt x="155219" y="166052"/>
                  </a:lnTo>
                  <a:lnTo>
                    <a:pt x="155854" y="167957"/>
                  </a:lnTo>
                  <a:lnTo>
                    <a:pt x="158394" y="169862"/>
                  </a:lnTo>
                  <a:lnTo>
                    <a:pt x="172656" y="168605"/>
                  </a:lnTo>
                  <a:lnTo>
                    <a:pt x="181711" y="167957"/>
                  </a:lnTo>
                  <a:lnTo>
                    <a:pt x="192519" y="167386"/>
                  </a:lnTo>
                  <a:lnTo>
                    <a:pt x="242773" y="165201"/>
                  </a:lnTo>
                  <a:lnTo>
                    <a:pt x="279996" y="164465"/>
                  </a:lnTo>
                  <a:lnTo>
                    <a:pt x="279996" y="270510"/>
                  </a:lnTo>
                  <a:lnTo>
                    <a:pt x="282536" y="270510"/>
                  </a:lnTo>
                  <a:lnTo>
                    <a:pt x="289521" y="269875"/>
                  </a:lnTo>
                  <a:lnTo>
                    <a:pt x="296506" y="269557"/>
                  </a:lnTo>
                  <a:lnTo>
                    <a:pt x="297776" y="269557"/>
                  </a:lnTo>
                  <a:lnTo>
                    <a:pt x="299364" y="269240"/>
                  </a:lnTo>
                  <a:lnTo>
                    <a:pt x="300316" y="267335"/>
                  </a:lnTo>
                  <a:lnTo>
                    <a:pt x="300316" y="164465"/>
                  </a:lnTo>
                  <a:lnTo>
                    <a:pt x="300316" y="164147"/>
                  </a:lnTo>
                  <a:lnTo>
                    <a:pt x="293192" y="164147"/>
                  </a:lnTo>
                  <a:lnTo>
                    <a:pt x="338950" y="163512"/>
                  </a:lnTo>
                  <a:lnTo>
                    <a:pt x="418668" y="163512"/>
                  </a:lnTo>
                  <a:lnTo>
                    <a:pt x="420331" y="161290"/>
                  </a:lnTo>
                  <a:lnTo>
                    <a:pt x="420331" y="159702"/>
                  </a:lnTo>
                  <a:close/>
                </a:path>
                <a:path w="2619375" h="292100">
                  <a:moveTo>
                    <a:pt x="669734" y="10439"/>
                  </a:moveTo>
                  <a:lnTo>
                    <a:pt x="669582" y="10439"/>
                  </a:lnTo>
                  <a:lnTo>
                    <a:pt x="667499" y="9842"/>
                  </a:lnTo>
                  <a:lnTo>
                    <a:pt x="648766" y="6032"/>
                  </a:lnTo>
                  <a:lnTo>
                    <a:pt x="646544" y="6350"/>
                  </a:lnTo>
                  <a:lnTo>
                    <a:pt x="645909" y="6667"/>
                  </a:lnTo>
                  <a:lnTo>
                    <a:pt x="645909" y="24130"/>
                  </a:lnTo>
                  <a:lnTo>
                    <a:pt x="645909" y="27305"/>
                  </a:lnTo>
                  <a:lnTo>
                    <a:pt x="642734" y="89217"/>
                  </a:lnTo>
                  <a:lnTo>
                    <a:pt x="586193" y="91884"/>
                  </a:lnTo>
                  <a:lnTo>
                    <a:pt x="564946" y="92392"/>
                  </a:lnTo>
                  <a:lnTo>
                    <a:pt x="536689" y="92392"/>
                  </a:lnTo>
                  <a:lnTo>
                    <a:pt x="536587" y="89217"/>
                  </a:lnTo>
                  <a:lnTo>
                    <a:pt x="534466" y="26670"/>
                  </a:lnTo>
                  <a:lnTo>
                    <a:pt x="643051" y="24130"/>
                  </a:lnTo>
                  <a:lnTo>
                    <a:pt x="645909" y="24130"/>
                  </a:lnTo>
                  <a:lnTo>
                    <a:pt x="645909" y="6667"/>
                  </a:lnTo>
                  <a:lnTo>
                    <a:pt x="645274" y="6667"/>
                  </a:lnTo>
                  <a:lnTo>
                    <a:pt x="639876" y="7620"/>
                  </a:lnTo>
                  <a:lnTo>
                    <a:pt x="613371" y="9194"/>
                  </a:lnTo>
                  <a:lnTo>
                    <a:pt x="588695" y="10160"/>
                  </a:lnTo>
                  <a:lnTo>
                    <a:pt x="580186" y="10439"/>
                  </a:lnTo>
                  <a:lnTo>
                    <a:pt x="582002" y="10439"/>
                  </a:lnTo>
                  <a:lnTo>
                    <a:pt x="553440" y="10985"/>
                  </a:lnTo>
                  <a:lnTo>
                    <a:pt x="526351" y="10985"/>
                  </a:lnTo>
                  <a:lnTo>
                    <a:pt x="512241" y="10160"/>
                  </a:lnTo>
                  <a:lnTo>
                    <a:pt x="509066" y="10160"/>
                  </a:lnTo>
                  <a:lnTo>
                    <a:pt x="509066" y="13335"/>
                  </a:lnTo>
                  <a:lnTo>
                    <a:pt x="509701" y="14605"/>
                  </a:lnTo>
                  <a:lnTo>
                    <a:pt x="511289" y="16827"/>
                  </a:lnTo>
                  <a:lnTo>
                    <a:pt x="515416" y="34925"/>
                  </a:lnTo>
                  <a:lnTo>
                    <a:pt x="515454" y="35877"/>
                  </a:lnTo>
                  <a:lnTo>
                    <a:pt x="515734" y="43180"/>
                  </a:lnTo>
                  <a:lnTo>
                    <a:pt x="517232" y="72250"/>
                  </a:lnTo>
                  <a:lnTo>
                    <a:pt x="518807" y="101917"/>
                  </a:lnTo>
                  <a:lnTo>
                    <a:pt x="518909" y="108902"/>
                  </a:lnTo>
                  <a:lnTo>
                    <a:pt x="520814" y="109537"/>
                  </a:lnTo>
                  <a:lnTo>
                    <a:pt x="521449" y="109537"/>
                  </a:lnTo>
                  <a:lnTo>
                    <a:pt x="537641" y="108267"/>
                  </a:lnTo>
                  <a:lnTo>
                    <a:pt x="543674" y="107950"/>
                  </a:lnTo>
                  <a:lnTo>
                    <a:pt x="629564" y="106210"/>
                  </a:lnTo>
                  <a:lnTo>
                    <a:pt x="634326" y="106210"/>
                  </a:lnTo>
                  <a:lnTo>
                    <a:pt x="646861" y="106045"/>
                  </a:lnTo>
                  <a:lnTo>
                    <a:pt x="660196" y="106045"/>
                  </a:lnTo>
                  <a:lnTo>
                    <a:pt x="660514" y="101917"/>
                  </a:lnTo>
                  <a:lnTo>
                    <a:pt x="661466" y="92392"/>
                  </a:lnTo>
                  <a:lnTo>
                    <a:pt x="661517" y="91884"/>
                  </a:lnTo>
                  <a:lnTo>
                    <a:pt x="661631" y="90805"/>
                  </a:lnTo>
                  <a:lnTo>
                    <a:pt x="661720" y="89852"/>
                  </a:lnTo>
                  <a:lnTo>
                    <a:pt x="661784" y="89217"/>
                  </a:lnTo>
                  <a:lnTo>
                    <a:pt x="663054" y="70802"/>
                  </a:lnTo>
                  <a:lnTo>
                    <a:pt x="664641" y="52387"/>
                  </a:lnTo>
                  <a:lnTo>
                    <a:pt x="665911" y="40322"/>
                  </a:lnTo>
                  <a:lnTo>
                    <a:pt x="666546" y="35877"/>
                  </a:lnTo>
                  <a:lnTo>
                    <a:pt x="666648" y="34925"/>
                  </a:lnTo>
                  <a:lnTo>
                    <a:pt x="667778" y="24130"/>
                  </a:lnTo>
                  <a:lnTo>
                    <a:pt x="668134" y="20637"/>
                  </a:lnTo>
                  <a:lnTo>
                    <a:pt x="669404" y="13652"/>
                  </a:lnTo>
                  <a:lnTo>
                    <a:pt x="669442" y="13335"/>
                  </a:lnTo>
                  <a:lnTo>
                    <a:pt x="669671" y="10985"/>
                  </a:lnTo>
                  <a:lnTo>
                    <a:pt x="669734" y="10439"/>
                  </a:lnTo>
                  <a:close/>
                </a:path>
                <a:path w="2619375" h="292100">
                  <a:moveTo>
                    <a:pt x="682104" y="280987"/>
                  </a:moveTo>
                  <a:lnTo>
                    <a:pt x="681786" y="277495"/>
                  </a:lnTo>
                  <a:lnTo>
                    <a:pt x="679843" y="266547"/>
                  </a:lnTo>
                  <a:lnTo>
                    <a:pt x="679818" y="266382"/>
                  </a:lnTo>
                  <a:lnTo>
                    <a:pt x="679704" y="265747"/>
                  </a:lnTo>
                  <a:lnTo>
                    <a:pt x="679577" y="265049"/>
                  </a:lnTo>
                  <a:lnTo>
                    <a:pt x="679513" y="264693"/>
                  </a:lnTo>
                  <a:lnTo>
                    <a:pt x="679424" y="264210"/>
                  </a:lnTo>
                  <a:lnTo>
                    <a:pt x="679246" y="263207"/>
                  </a:lnTo>
                  <a:lnTo>
                    <a:pt x="678929" y="261620"/>
                  </a:lnTo>
                  <a:lnTo>
                    <a:pt x="677024" y="259715"/>
                  </a:lnTo>
                  <a:lnTo>
                    <a:pt x="665911" y="261937"/>
                  </a:lnTo>
                  <a:lnTo>
                    <a:pt x="643915" y="264210"/>
                  </a:lnTo>
                  <a:lnTo>
                    <a:pt x="638352" y="264693"/>
                  </a:lnTo>
                  <a:lnTo>
                    <a:pt x="632879" y="265049"/>
                  </a:lnTo>
                  <a:lnTo>
                    <a:pt x="618705" y="265747"/>
                  </a:lnTo>
                  <a:lnTo>
                    <a:pt x="612000" y="266026"/>
                  </a:lnTo>
                  <a:lnTo>
                    <a:pt x="613867" y="266026"/>
                  </a:lnTo>
                  <a:lnTo>
                    <a:pt x="589788" y="266547"/>
                  </a:lnTo>
                  <a:lnTo>
                    <a:pt x="569074" y="266547"/>
                  </a:lnTo>
                  <a:lnTo>
                    <a:pt x="555421" y="266382"/>
                  </a:lnTo>
                  <a:lnTo>
                    <a:pt x="545426" y="266026"/>
                  </a:lnTo>
                  <a:lnTo>
                    <a:pt x="545782" y="266026"/>
                  </a:lnTo>
                  <a:lnTo>
                    <a:pt x="540499" y="265747"/>
                  </a:lnTo>
                  <a:lnTo>
                    <a:pt x="536371" y="259715"/>
                  </a:lnTo>
                  <a:lnTo>
                    <a:pt x="536422" y="220980"/>
                  </a:lnTo>
                  <a:lnTo>
                    <a:pt x="536689" y="211455"/>
                  </a:lnTo>
                  <a:lnTo>
                    <a:pt x="536917" y="206375"/>
                  </a:lnTo>
                  <a:lnTo>
                    <a:pt x="537006" y="201295"/>
                  </a:lnTo>
                  <a:lnTo>
                    <a:pt x="535419" y="200977"/>
                  </a:lnTo>
                  <a:lnTo>
                    <a:pt x="534784" y="200977"/>
                  </a:lnTo>
                  <a:lnTo>
                    <a:pt x="526211" y="200342"/>
                  </a:lnTo>
                  <a:lnTo>
                    <a:pt x="517004" y="200025"/>
                  </a:lnTo>
                  <a:lnTo>
                    <a:pt x="512241" y="200025"/>
                  </a:lnTo>
                  <a:lnTo>
                    <a:pt x="512343" y="200342"/>
                  </a:lnTo>
                  <a:lnTo>
                    <a:pt x="514146" y="206375"/>
                  </a:lnTo>
                  <a:lnTo>
                    <a:pt x="516369" y="220980"/>
                  </a:lnTo>
                  <a:lnTo>
                    <a:pt x="516369" y="265430"/>
                  </a:lnTo>
                  <a:lnTo>
                    <a:pt x="527735" y="282473"/>
                  </a:lnTo>
                  <a:lnTo>
                    <a:pt x="575767" y="282473"/>
                  </a:lnTo>
                  <a:lnTo>
                    <a:pt x="650976" y="280987"/>
                  </a:lnTo>
                  <a:lnTo>
                    <a:pt x="682104" y="280987"/>
                  </a:lnTo>
                  <a:close/>
                </a:path>
                <a:path w="2619375" h="292100">
                  <a:moveTo>
                    <a:pt x="723696" y="161607"/>
                  </a:moveTo>
                  <a:lnTo>
                    <a:pt x="723633" y="160743"/>
                  </a:lnTo>
                  <a:lnTo>
                    <a:pt x="723379" y="157162"/>
                  </a:lnTo>
                  <a:lnTo>
                    <a:pt x="722287" y="149085"/>
                  </a:lnTo>
                  <a:lnTo>
                    <a:pt x="722198" y="148437"/>
                  </a:lnTo>
                  <a:lnTo>
                    <a:pt x="722071" y="147548"/>
                  </a:lnTo>
                  <a:lnTo>
                    <a:pt x="721995" y="146989"/>
                  </a:lnTo>
                  <a:lnTo>
                    <a:pt x="721906" y="146354"/>
                  </a:lnTo>
                  <a:lnTo>
                    <a:pt x="721829" y="145732"/>
                  </a:lnTo>
                  <a:lnTo>
                    <a:pt x="721702" y="144843"/>
                  </a:lnTo>
                  <a:lnTo>
                    <a:pt x="721575" y="143941"/>
                  </a:lnTo>
                  <a:lnTo>
                    <a:pt x="721474" y="143192"/>
                  </a:lnTo>
                  <a:lnTo>
                    <a:pt x="721156" y="141605"/>
                  </a:lnTo>
                  <a:lnTo>
                    <a:pt x="719251" y="139700"/>
                  </a:lnTo>
                  <a:lnTo>
                    <a:pt x="707821" y="141922"/>
                  </a:lnTo>
                  <a:lnTo>
                    <a:pt x="683717" y="143941"/>
                  </a:lnTo>
                  <a:lnTo>
                    <a:pt x="677113" y="144424"/>
                  </a:lnTo>
                  <a:lnTo>
                    <a:pt x="638327" y="146354"/>
                  </a:lnTo>
                  <a:lnTo>
                    <a:pt x="606691" y="147548"/>
                  </a:lnTo>
                  <a:lnTo>
                    <a:pt x="565619" y="148590"/>
                  </a:lnTo>
                  <a:lnTo>
                    <a:pt x="567347" y="148590"/>
                  </a:lnTo>
                  <a:lnTo>
                    <a:pt x="551611" y="148856"/>
                  </a:lnTo>
                  <a:lnTo>
                    <a:pt x="537095" y="148856"/>
                  </a:lnTo>
                  <a:lnTo>
                    <a:pt x="517105" y="149085"/>
                  </a:lnTo>
                  <a:lnTo>
                    <a:pt x="507034" y="149085"/>
                  </a:lnTo>
                  <a:lnTo>
                    <a:pt x="496747" y="148856"/>
                  </a:lnTo>
                  <a:lnTo>
                    <a:pt x="497382" y="148856"/>
                  </a:lnTo>
                  <a:lnTo>
                    <a:pt x="472770" y="147916"/>
                  </a:lnTo>
                  <a:lnTo>
                    <a:pt x="466051" y="147548"/>
                  </a:lnTo>
                  <a:lnTo>
                    <a:pt x="460184" y="146989"/>
                  </a:lnTo>
                  <a:lnTo>
                    <a:pt x="452310" y="145986"/>
                  </a:lnTo>
                  <a:lnTo>
                    <a:pt x="452513" y="145986"/>
                  </a:lnTo>
                  <a:lnTo>
                    <a:pt x="451294" y="145732"/>
                  </a:lnTo>
                  <a:lnTo>
                    <a:pt x="450037" y="147916"/>
                  </a:lnTo>
                  <a:lnTo>
                    <a:pt x="450113" y="148145"/>
                  </a:lnTo>
                  <a:lnTo>
                    <a:pt x="450342" y="148590"/>
                  </a:lnTo>
                  <a:lnTo>
                    <a:pt x="450456" y="149085"/>
                  </a:lnTo>
                  <a:lnTo>
                    <a:pt x="451612" y="153987"/>
                  </a:lnTo>
                  <a:lnTo>
                    <a:pt x="453491" y="160921"/>
                  </a:lnTo>
                  <a:lnTo>
                    <a:pt x="454736" y="164350"/>
                  </a:lnTo>
                  <a:lnTo>
                    <a:pt x="455422" y="166370"/>
                  </a:lnTo>
                  <a:lnTo>
                    <a:pt x="457962" y="168275"/>
                  </a:lnTo>
                  <a:lnTo>
                    <a:pt x="461454" y="167957"/>
                  </a:lnTo>
                  <a:lnTo>
                    <a:pt x="469925" y="167030"/>
                  </a:lnTo>
                  <a:lnTo>
                    <a:pt x="477342" y="166370"/>
                  </a:lnTo>
                  <a:lnTo>
                    <a:pt x="477545" y="166370"/>
                  </a:lnTo>
                  <a:lnTo>
                    <a:pt x="486054" y="165862"/>
                  </a:lnTo>
                  <a:lnTo>
                    <a:pt x="527646" y="163868"/>
                  </a:lnTo>
                  <a:lnTo>
                    <a:pt x="558914" y="162877"/>
                  </a:lnTo>
                  <a:lnTo>
                    <a:pt x="564629" y="162560"/>
                  </a:lnTo>
                  <a:lnTo>
                    <a:pt x="578916" y="162560"/>
                  </a:lnTo>
                  <a:lnTo>
                    <a:pt x="586854" y="162242"/>
                  </a:lnTo>
                  <a:lnTo>
                    <a:pt x="586854" y="227965"/>
                  </a:lnTo>
                  <a:lnTo>
                    <a:pt x="588124" y="227965"/>
                  </a:lnTo>
                  <a:lnTo>
                    <a:pt x="604316" y="227012"/>
                  </a:lnTo>
                  <a:lnTo>
                    <a:pt x="606856" y="226695"/>
                  </a:lnTo>
                  <a:lnTo>
                    <a:pt x="606856" y="162242"/>
                  </a:lnTo>
                  <a:lnTo>
                    <a:pt x="606856" y="161607"/>
                  </a:lnTo>
                  <a:lnTo>
                    <a:pt x="618604" y="161290"/>
                  </a:lnTo>
                  <a:lnTo>
                    <a:pt x="646874" y="160921"/>
                  </a:lnTo>
                  <a:lnTo>
                    <a:pt x="657898" y="160921"/>
                  </a:lnTo>
                  <a:lnTo>
                    <a:pt x="669671" y="160743"/>
                  </a:lnTo>
                  <a:lnTo>
                    <a:pt x="706653" y="160743"/>
                  </a:lnTo>
                  <a:lnTo>
                    <a:pt x="711403" y="160921"/>
                  </a:lnTo>
                  <a:lnTo>
                    <a:pt x="717346" y="161290"/>
                  </a:lnTo>
                  <a:lnTo>
                    <a:pt x="723696" y="161607"/>
                  </a:lnTo>
                  <a:close/>
                </a:path>
                <a:path w="2619375" h="292100">
                  <a:moveTo>
                    <a:pt x="886104" y="12700"/>
                  </a:moveTo>
                  <a:lnTo>
                    <a:pt x="885812" y="11277"/>
                  </a:lnTo>
                  <a:lnTo>
                    <a:pt x="885786" y="11112"/>
                  </a:lnTo>
                  <a:lnTo>
                    <a:pt x="884516" y="10160"/>
                  </a:lnTo>
                  <a:lnTo>
                    <a:pt x="881976" y="10477"/>
                  </a:lnTo>
                  <a:lnTo>
                    <a:pt x="873086" y="11112"/>
                  </a:lnTo>
                  <a:lnTo>
                    <a:pt x="857999" y="11277"/>
                  </a:lnTo>
                  <a:lnTo>
                    <a:pt x="842708" y="11277"/>
                  </a:lnTo>
                  <a:lnTo>
                    <a:pt x="803770" y="8153"/>
                  </a:lnTo>
                  <a:lnTo>
                    <a:pt x="794029" y="6032"/>
                  </a:lnTo>
                  <a:lnTo>
                    <a:pt x="790854" y="11747"/>
                  </a:lnTo>
                  <a:lnTo>
                    <a:pt x="789584" y="17780"/>
                  </a:lnTo>
                  <a:lnTo>
                    <a:pt x="790854" y="18732"/>
                  </a:lnTo>
                  <a:lnTo>
                    <a:pt x="795299" y="21907"/>
                  </a:lnTo>
                  <a:lnTo>
                    <a:pt x="809904" y="26035"/>
                  </a:lnTo>
                  <a:lnTo>
                    <a:pt x="829589" y="28892"/>
                  </a:lnTo>
                  <a:lnTo>
                    <a:pt x="840384" y="30162"/>
                  </a:lnTo>
                  <a:lnTo>
                    <a:pt x="863879" y="29527"/>
                  </a:lnTo>
                  <a:lnTo>
                    <a:pt x="881659" y="27622"/>
                  </a:lnTo>
                  <a:lnTo>
                    <a:pt x="885469" y="26352"/>
                  </a:lnTo>
                  <a:lnTo>
                    <a:pt x="885482" y="26035"/>
                  </a:lnTo>
                  <a:lnTo>
                    <a:pt x="886015" y="17780"/>
                  </a:lnTo>
                  <a:lnTo>
                    <a:pt x="886104" y="12700"/>
                  </a:lnTo>
                  <a:close/>
                </a:path>
                <a:path w="2619375" h="292100">
                  <a:moveTo>
                    <a:pt x="898588" y="121615"/>
                  </a:moveTo>
                  <a:lnTo>
                    <a:pt x="896988" y="113690"/>
                  </a:lnTo>
                  <a:lnTo>
                    <a:pt x="892213" y="107226"/>
                  </a:lnTo>
                  <a:lnTo>
                    <a:pt x="882586" y="98742"/>
                  </a:lnTo>
                  <a:lnTo>
                    <a:pt x="877531" y="94691"/>
                  </a:lnTo>
                  <a:lnTo>
                    <a:pt x="877531" y="126682"/>
                  </a:lnTo>
                  <a:lnTo>
                    <a:pt x="877443" y="134937"/>
                  </a:lnTo>
                  <a:lnTo>
                    <a:pt x="849096" y="167132"/>
                  </a:lnTo>
                  <a:lnTo>
                    <a:pt x="827481" y="167855"/>
                  </a:lnTo>
                  <a:lnTo>
                    <a:pt x="820750" y="166928"/>
                  </a:lnTo>
                  <a:lnTo>
                    <a:pt x="799744" y="147358"/>
                  </a:lnTo>
                  <a:lnTo>
                    <a:pt x="799655" y="147002"/>
                  </a:lnTo>
                  <a:lnTo>
                    <a:pt x="798639" y="142621"/>
                  </a:lnTo>
                  <a:lnTo>
                    <a:pt x="798626" y="142074"/>
                  </a:lnTo>
                  <a:lnTo>
                    <a:pt x="798474" y="134937"/>
                  </a:lnTo>
                  <a:lnTo>
                    <a:pt x="798499" y="133667"/>
                  </a:lnTo>
                  <a:lnTo>
                    <a:pt x="798614" y="126885"/>
                  </a:lnTo>
                  <a:lnTo>
                    <a:pt x="798664" y="126682"/>
                  </a:lnTo>
                  <a:lnTo>
                    <a:pt x="799693" y="121615"/>
                  </a:lnTo>
                  <a:lnTo>
                    <a:pt x="802487" y="117017"/>
                  </a:lnTo>
                  <a:lnTo>
                    <a:pt x="852449" y="98742"/>
                  </a:lnTo>
                  <a:lnTo>
                    <a:pt x="869911" y="110172"/>
                  </a:lnTo>
                  <a:lnTo>
                    <a:pt x="877531" y="126682"/>
                  </a:lnTo>
                  <a:lnTo>
                    <a:pt x="877531" y="94691"/>
                  </a:lnTo>
                  <a:lnTo>
                    <a:pt x="872871" y="90932"/>
                  </a:lnTo>
                  <a:lnTo>
                    <a:pt x="864933" y="86906"/>
                  </a:lnTo>
                  <a:lnTo>
                    <a:pt x="854748" y="85585"/>
                  </a:lnTo>
                  <a:lnTo>
                    <a:pt x="838161" y="85725"/>
                  </a:lnTo>
                  <a:lnTo>
                    <a:pt x="796112" y="98742"/>
                  </a:lnTo>
                  <a:lnTo>
                    <a:pt x="778471" y="124142"/>
                  </a:lnTo>
                  <a:lnTo>
                    <a:pt x="778471" y="147002"/>
                  </a:lnTo>
                  <a:lnTo>
                    <a:pt x="805776" y="176847"/>
                  </a:lnTo>
                  <a:lnTo>
                    <a:pt x="826363" y="183832"/>
                  </a:lnTo>
                  <a:lnTo>
                    <a:pt x="838479" y="183832"/>
                  </a:lnTo>
                  <a:lnTo>
                    <a:pt x="879055" y="171500"/>
                  </a:lnTo>
                  <a:lnTo>
                    <a:pt x="898271" y="142074"/>
                  </a:lnTo>
                  <a:lnTo>
                    <a:pt x="898486" y="134302"/>
                  </a:lnTo>
                  <a:lnTo>
                    <a:pt x="898588" y="121615"/>
                  </a:lnTo>
                  <a:close/>
                </a:path>
                <a:path w="2619375" h="292100">
                  <a:moveTo>
                    <a:pt x="920673" y="68110"/>
                  </a:moveTo>
                  <a:lnTo>
                    <a:pt x="920648" y="67945"/>
                  </a:lnTo>
                  <a:lnTo>
                    <a:pt x="920127" y="65087"/>
                  </a:lnTo>
                  <a:lnTo>
                    <a:pt x="920076" y="58737"/>
                  </a:lnTo>
                  <a:lnTo>
                    <a:pt x="919238" y="54241"/>
                  </a:lnTo>
                  <a:lnTo>
                    <a:pt x="919187" y="53975"/>
                  </a:lnTo>
                  <a:lnTo>
                    <a:pt x="919099" y="53492"/>
                  </a:lnTo>
                  <a:lnTo>
                    <a:pt x="919048" y="53225"/>
                  </a:lnTo>
                  <a:lnTo>
                    <a:pt x="918959" y="52755"/>
                  </a:lnTo>
                  <a:lnTo>
                    <a:pt x="918895" y="52387"/>
                  </a:lnTo>
                  <a:lnTo>
                    <a:pt x="918806" y="51917"/>
                  </a:lnTo>
                  <a:lnTo>
                    <a:pt x="918171" y="48577"/>
                  </a:lnTo>
                  <a:lnTo>
                    <a:pt x="915631" y="47625"/>
                  </a:lnTo>
                  <a:lnTo>
                    <a:pt x="914679" y="47942"/>
                  </a:lnTo>
                  <a:lnTo>
                    <a:pt x="905560" y="49441"/>
                  </a:lnTo>
                  <a:lnTo>
                    <a:pt x="860920" y="53225"/>
                  </a:lnTo>
                  <a:lnTo>
                    <a:pt x="853681" y="53492"/>
                  </a:lnTo>
                  <a:lnTo>
                    <a:pt x="854113" y="53492"/>
                  </a:lnTo>
                  <a:lnTo>
                    <a:pt x="833996" y="53975"/>
                  </a:lnTo>
                  <a:lnTo>
                    <a:pt x="835672" y="53975"/>
                  </a:lnTo>
                  <a:lnTo>
                    <a:pt x="821296" y="54241"/>
                  </a:lnTo>
                  <a:lnTo>
                    <a:pt x="784352" y="54241"/>
                  </a:lnTo>
                  <a:lnTo>
                    <a:pt x="771093" y="53975"/>
                  </a:lnTo>
                  <a:lnTo>
                    <a:pt x="773976" y="53975"/>
                  </a:lnTo>
                  <a:lnTo>
                    <a:pt x="766660" y="53492"/>
                  </a:lnTo>
                  <a:lnTo>
                    <a:pt x="755929" y="52387"/>
                  </a:lnTo>
                  <a:lnTo>
                    <a:pt x="754341" y="52070"/>
                  </a:lnTo>
                  <a:lnTo>
                    <a:pt x="753071" y="53975"/>
                  </a:lnTo>
                  <a:lnTo>
                    <a:pt x="753389" y="54610"/>
                  </a:lnTo>
                  <a:lnTo>
                    <a:pt x="754659" y="60007"/>
                  </a:lnTo>
                  <a:lnTo>
                    <a:pt x="755929" y="65087"/>
                  </a:lnTo>
                  <a:lnTo>
                    <a:pt x="757199" y="68580"/>
                  </a:lnTo>
                  <a:lnTo>
                    <a:pt x="757199" y="68770"/>
                  </a:lnTo>
                  <a:lnTo>
                    <a:pt x="757389" y="69100"/>
                  </a:lnTo>
                  <a:lnTo>
                    <a:pt x="757770" y="69850"/>
                  </a:lnTo>
                  <a:lnTo>
                    <a:pt x="757897" y="70167"/>
                  </a:lnTo>
                  <a:lnTo>
                    <a:pt x="758151" y="70802"/>
                  </a:lnTo>
                  <a:lnTo>
                    <a:pt x="760056" y="73025"/>
                  </a:lnTo>
                  <a:lnTo>
                    <a:pt x="763231" y="72707"/>
                  </a:lnTo>
                  <a:lnTo>
                    <a:pt x="771169" y="72072"/>
                  </a:lnTo>
                  <a:lnTo>
                    <a:pt x="789901" y="70802"/>
                  </a:lnTo>
                  <a:lnTo>
                    <a:pt x="797839" y="70167"/>
                  </a:lnTo>
                  <a:lnTo>
                    <a:pt x="804506" y="69850"/>
                  </a:lnTo>
                  <a:lnTo>
                    <a:pt x="833450" y="68770"/>
                  </a:lnTo>
                  <a:lnTo>
                    <a:pt x="834656" y="68770"/>
                  </a:lnTo>
                  <a:lnTo>
                    <a:pt x="864743" y="68110"/>
                  </a:lnTo>
                  <a:lnTo>
                    <a:pt x="869276" y="68110"/>
                  </a:lnTo>
                  <a:lnTo>
                    <a:pt x="881659" y="67945"/>
                  </a:lnTo>
                  <a:lnTo>
                    <a:pt x="910234" y="67945"/>
                  </a:lnTo>
                  <a:lnTo>
                    <a:pt x="913244" y="68110"/>
                  </a:lnTo>
                  <a:lnTo>
                    <a:pt x="920673" y="68110"/>
                  </a:lnTo>
                  <a:close/>
                </a:path>
                <a:path w="2619375" h="292100">
                  <a:moveTo>
                    <a:pt x="993101" y="279082"/>
                  </a:moveTo>
                  <a:lnTo>
                    <a:pt x="991285" y="268452"/>
                  </a:lnTo>
                  <a:lnTo>
                    <a:pt x="991158" y="267716"/>
                  </a:lnTo>
                  <a:lnTo>
                    <a:pt x="990561" y="264160"/>
                  </a:lnTo>
                  <a:lnTo>
                    <a:pt x="990434" y="263525"/>
                  </a:lnTo>
                  <a:lnTo>
                    <a:pt x="990371" y="263207"/>
                  </a:lnTo>
                  <a:lnTo>
                    <a:pt x="990244" y="262572"/>
                  </a:lnTo>
                  <a:lnTo>
                    <a:pt x="988339" y="260667"/>
                  </a:lnTo>
                  <a:lnTo>
                    <a:pt x="985164" y="261302"/>
                  </a:lnTo>
                  <a:lnTo>
                    <a:pt x="977544" y="263207"/>
                  </a:lnTo>
                  <a:lnTo>
                    <a:pt x="954786" y="265976"/>
                  </a:lnTo>
                  <a:lnTo>
                    <a:pt x="949083" y="266560"/>
                  </a:lnTo>
                  <a:lnTo>
                    <a:pt x="943559" y="266941"/>
                  </a:lnTo>
                  <a:lnTo>
                    <a:pt x="922731" y="267931"/>
                  </a:lnTo>
                  <a:lnTo>
                    <a:pt x="924496" y="267931"/>
                  </a:lnTo>
                  <a:lnTo>
                    <a:pt x="901179" y="268452"/>
                  </a:lnTo>
                  <a:lnTo>
                    <a:pt x="881176" y="268452"/>
                  </a:lnTo>
                  <a:lnTo>
                    <a:pt x="868006" y="268287"/>
                  </a:lnTo>
                  <a:lnTo>
                    <a:pt x="857999" y="267931"/>
                  </a:lnTo>
                  <a:lnTo>
                    <a:pt x="854316" y="267931"/>
                  </a:lnTo>
                  <a:lnTo>
                    <a:pt x="849909" y="263525"/>
                  </a:lnTo>
                  <a:lnTo>
                    <a:pt x="849947" y="227330"/>
                  </a:lnTo>
                  <a:lnTo>
                    <a:pt x="850226" y="217805"/>
                  </a:lnTo>
                  <a:lnTo>
                    <a:pt x="850417" y="213360"/>
                  </a:lnTo>
                  <a:lnTo>
                    <a:pt x="850544" y="207962"/>
                  </a:lnTo>
                  <a:lnTo>
                    <a:pt x="848956" y="207327"/>
                  </a:lnTo>
                  <a:lnTo>
                    <a:pt x="848321" y="207327"/>
                  </a:lnTo>
                  <a:lnTo>
                    <a:pt x="839749" y="206692"/>
                  </a:lnTo>
                  <a:lnTo>
                    <a:pt x="830541" y="206375"/>
                  </a:lnTo>
                  <a:lnTo>
                    <a:pt x="825779" y="206375"/>
                  </a:lnTo>
                  <a:lnTo>
                    <a:pt x="825868" y="206692"/>
                  </a:lnTo>
                  <a:lnTo>
                    <a:pt x="827684" y="212725"/>
                  </a:lnTo>
                  <a:lnTo>
                    <a:pt x="827773" y="213360"/>
                  </a:lnTo>
                  <a:lnTo>
                    <a:pt x="829906" y="227330"/>
                  </a:lnTo>
                  <a:lnTo>
                    <a:pt x="829906" y="267931"/>
                  </a:lnTo>
                  <a:lnTo>
                    <a:pt x="830224" y="268452"/>
                  </a:lnTo>
                  <a:lnTo>
                    <a:pt x="840638" y="284060"/>
                  </a:lnTo>
                  <a:lnTo>
                    <a:pt x="888479" y="284060"/>
                  </a:lnTo>
                  <a:lnTo>
                    <a:pt x="961009" y="282575"/>
                  </a:lnTo>
                  <a:lnTo>
                    <a:pt x="991514" y="282575"/>
                  </a:lnTo>
                  <a:lnTo>
                    <a:pt x="993101" y="280670"/>
                  </a:lnTo>
                  <a:lnTo>
                    <a:pt x="993101" y="279082"/>
                  </a:lnTo>
                  <a:close/>
                </a:path>
                <a:path w="2619375" h="292100">
                  <a:moveTo>
                    <a:pt x="1026439" y="122872"/>
                  </a:moveTo>
                  <a:lnTo>
                    <a:pt x="1026121" y="118745"/>
                  </a:lnTo>
                  <a:lnTo>
                    <a:pt x="1025804" y="110490"/>
                  </a:lnTo>
                  <a:lnTo>
                    <a:pt x="1025550" y="108902"/>
                  </a:lnTo>
                  <a:lnTo>
                    <a:pt x="1024851" y="104140"/>
                  </a:lnTo>
                  <a:lnTo>
                    <a:pt x="1021994" y="104457"/>
                  </a:lnTo>
                  <a:lnTo>
                    <a:pt x="1017549" y="105727"/>
                  </a:lnTo>
                  <a:lnTo>
                    <a:pt x="1000086" y="107632"/>
                  </a:lnTo>
                  <a:lnTo>
                    <a:pt x="979766" y="108902"/>
                  </a:lnTo>
                  <a:lnTo>
                    <a:pt x="971194" y="108902"/>
                  </a:lnTo>
                  <a:lnTo>
                    <a:pt x="971245" y="28892"/>
                  </a:lnTo>
                  <a:lnTo>
                    <a:pt x="971372" y="21907"/>
                  </a:lnTo>
                  <a:lnTo>
                    <a:pt x="971435" y="18732"/>
                  </a:lnTo>
                  <a:lnTo>
                    <a:pt x="971511" y="14605"/>
                  </a:lnTo>
                  <a:lnTo>
                    <a:pt x="972439" y="3175"/>
                  </a:lnTo>
                  <a:lnTo>
                    <a:pt x="972464" y="317"/>
                  </a:lnTo>
                  <a:lnTo>
                    <a:pt x="970876" y="317"/>
                  </a:lnTo>
                  <a:lnTo>
                    <a:pt x="966749" y="0"/>
                  </a:lnTo>
                  <a:lnTo>
                    <a:pt x="948969" y="0"/>
                  </a:lnTo>
                  <a:lnTo>
                    <a:pt x="947381" y="1587"/>
                  </a:lnTo>
                  <a:lnTo>
                    <a:pt x="948016" y="3175"/>
                  </a:lnTo>
                  <a:lnTo>
                    <a:pt x="949604" y="6350"/>
                  </a:lnTo>
                  <a:lnTo>
                    <a:pt x="949629" y="6667"/>
                  </a:lnTo>
                  <a:lnTo>
                    <a:pt x="949744" y="8153"/>
                  </a:lnTo>
                  <a:lnTo>
                    <a:pt x="949858" y="9639"/>
                  </a:lnTo>
                  <a:lnTo>
                    <a:pt x="949972" y="11112"/>
                  </a:lnTo>
                  <a:lnTo>
                    <a:pt x="950099" y="12700"/>
                  </a:lnTo>
                  <a:lnTo>
                    <a:pt x="951141" y="26035"/>
                  </a:lnTo>
                  <a:lnTo>
                    <a:pt x="951191" y="214312"/>
                  </a:lnTo>
                  <a:lnTo>
                    <a:pt x="952461" y="214312"/>
                  </a:lnTo>
                  <a:lnTo>
                    <a:pt x="968654" y="213360"/>
                  </a:lnTo>
                  <a:lnTo>
                    <a:pt x="970241" y="213360"/>
                  </a:lnTo>
                  <a:lnTo>
                    <a:pt x="971194" y="211137"/>
                  </a:lnTo>
                  <a:lnTo>
                    <a:pt x="971194" y="126047"/>
                  </a:lnTo>
                  <a:lnTo>
                    <a:pt x="980084" y="125412"/>
                  </a:lnTo>
                  <a:lnTo>
                    <a:pt x="1000721" y="125412"/>
                  </a:lnTo>
                  <a:lnTo>
                    <a:pt x="1019136" y="125730"/>
                  </a:lnTo>
                  <a:lnTo>
                    <a:pt x="1023581" y="126365"/>
                  </a:lnTo>
                  <a:lnTo>
                    <a:pt x="1026439" y="126365"/>
                  </a:lnTo>
                  <a:lnTo>
                    <a:pt x="1026439" y="125412"/>
                  </a:lnTo>
                  <a:lnTo>
                    <a:pt x="1026439" y="122872"/>
                  </a:lnTo>
                  <a:close/>
                </a:path>
                <a:path w="2619375" h="292100">
                  <a:moveTo>
                    <a:pt x="1362468" y="133985"/>
                  </a:moveTo>
                  <a:lnTo>
                    <a:pt x="1362151" y="129857"/>
                  </a:lnTo>
                  <a:lnTo>
                    <a:pt x="1361871" y="123825"/>
                  </a:lnTo>
                  <a:lnTo>
                    <a:pt x="1361833" y="123190"/>
                  </a:lnTo>
                  <a:lnTo>
                    <a:pt x="1361401" y="120764"/>
                  </a:lnTo>
                  <a:lnTo>
                    <a:pt x="1360881" y="118110"/>
                  </a:lnTo>
                  <a:lnTo>
                    <a:pt x="1358976" y="116522"/>
                  </a:lnTo>
                  <a:lnTo>
                    <a:pt x="1347863" y="118745"/>
                  </a:lnTo>
                  <a:lnTo>
                    <a:pt x="1327302" y="120764"/>
                  </a:lnTo>
                  <a:lnTo>
                    <a:pt x="1321612" y="121208"/>
                  </a:lnTo>
                  <a:lnTo>
                    <a:pt x="1315123" y="121539"/>
                  </a:lnTo>
                  <a:lnTo>
                    <a:pt x="1305001" y="121920"/>
                  </a:lnTo>
                  <a:lnTo>
                    <a:pt x="1298968" y="122237"/>
                  </a:lnTo>
                  <a:lnTo>
                    <a:pt x="1276426" y="123190"/>
                  </a:lnTo>
                  <a:lnTo>
                    <a:pt x="1250391" y="123825"/>
                  </a:lnTo>
                  <a:lnTo>
                    <a:pt x="1226261" y="123825"/>
                  </a:lnTo>
                  <a:lnTo>
                    <a:pt x="1218323" y="123507"/>
                  </a:lnTo>
                  <a:lnTo>
                    <a:pt x="1213243" y="123190"/>
                  </a:lnTo>
                  <a:lnTo>
                    <a:pt x="1210068" y="117475"/>
                  </a:lnTo>
                  <a:lnTo>
                    <a:pt x="1210068" y="42862"/>
                  </a:lnTo>
                  <a:lnTo>
                    <a:pt x="1330401" y="39687"/>
                  </a:lnTo>
                  <a:lnTo>
                    <a:pt x="1346911" y="39370"/>
                  </a:lnTo>
                  <a:lnTo>
                    <a:pt x="1360246" y="39370"/>
                  </a:lnTo>
                  <a:lnTo>
                    <a:pt x="1359611" y="35877"/>
                  </a:lnTo>
                  <a:lnTo>
                    <a:pt x="1359611" y="32385"/>
                  </a:lnTo>
                  <a:lnTo>
                    <a:pt x="1359293" y="31115"/>
                  </a:lnTo>
                  <a:lnTo>
                    <a:pt x="1358760" y="26301"/>
                  </a:lnTo>
                  <a:lnTo>
                    <a:pt x="1358658" y="25400"/>
                  </a:lnTo>
                  <a:lnTo>
                    <a:pt x="1358557" y="24447"/>
                  </a:lnTo>
                  <a:lnTo>
                    <a:pt x="1358519" y="24066"/>
                  </a:lnTo>
                  <a:lnTo>
                    <a:pt x="1358430" y="23291"/>
                  </a:lnTo>
                  <a:lnTo>
                    <a:pt x="1358341" y="22542"/>
                  </a:lnTo>
                  <a:lnTo>
                    <a:pt x="1358023" y="20955"/>
                  </a:lnTo>
                  <a:lnTo>
                    <a:pt x="1355483" y="20320"/>
                  </a:lnTo>
                  <a:lnTo>
                    <a:pt x="1354531" y="20320"/>
                  </a:lnTo>
                  <a:lnTo>
                    <a:pt x="1346276" y="21272"/>
                  </a:lnTo>
                  <a:lnTo>
                    <a:pt x="1324444" y="23291"/>
                  </a:lnTo>
                  <a:lnTo>
                    <a:pt x="1318336" y="23736"/>
                  </a:lnTo>
                  <a:lnTo>
                    <a:pt x="1311287" y="24066"/>
                  </a:lnTo>
                  <a:lnTo>
                    <a:pt x="1257909" y="26035"/>
                  </a:lnTo>
                  <a:lnTo>
                    <a:pt x="1249387" y="26301"/>
                  </a:lnTo>
                  <a:lnTo>
                    <a:pt x="1206665" y="26301"/>
                  </a:lnTo>
                  <a:lnTo>
                    <a:pt x="1190066" y="25400"/>
                  </a:lnTo>
                  <a:lnTo>
                    <a:pt x="1186256" y="25400"/>
                  </a:lnTo>
                  <a:lnTo>
                    <a:pt x="1184351" y="28257"/>
                  </a:lnTo>
                  <a:lnTo>
                    <a:pt x="1186891" y="33337"/>
                  </a:lnTo>
                  <a:lnTo>
                    <a:pt x="1190066" y="49530"/>
                  </a:lnTo>
                  <a:lnTo>
                    <a:pt x="1190066" y="127000"/>
                  </a:lnTo>
                  <a:lnTo>
                    <a:pt x="1198956" y="139700"/>
                  </a:lnTo>
                  <a:lnTo>
                    <a:pt x="1327645" y="137160"/>
                  </a:lnTo>
                  <a:lnTo>
                    <a:pt x="1360246" y="137160"/>
                  </a:lnTo>
                  <a:lnTo>
                    <a:pt x="1362468" y="135890"/>
                  </a:lnTo>
                  <a:lnTo>
                    <a:pt x="1362468" y="133985"/>
                  </a:lnTo>
                  <a:close/>
                </a:path>
                <a:path w="2619375" h="292100">
                  <a:moveTo>
                    <a:pt x="1406918" y="227965"/>
                  </a:moveTo>
                  <a:lnTo>
                    <a:pt x="1405686" y="218071"/>
                  </a:lnTo>
                  <a:lnTo>
                    <a:pt x="1405610" y="217487"/>
                  </a:lnTo>
                  <a:lnTo>
                    <a:pt x="1405597" y="217347"/>
                  </a:lnTo>
                  <a:lnTo>
                    <a:pt x="1405470" y="216395"/>
                  </a:lnTo>
                  <a:lnTo>
                    <a:pt x="1405369" y="215582"/>
                  </a:lnTo>
                  <a:lnTo>
                    <a:pt x="1405242" y="214579"/>
                  </a:lnTo>
                  <a:lnTo>
                    <a:pt x="1405178" y="213982"/>
                  </a:lnTo>
                  <a:lnTo>
                    <a:pt x="1405013" y="212725"/>
                  </a:lnTo>
                  <a:lnTo>
                    <a:pt x="1404886" y="212102"/>
                  </a:lnTo>
                  <a:lnTo>
                    <a:pt x="1404696" y="211137"/>
                  </a:lnTo>
                  <a:lnTo>
                    <a:pt x="1402791" y="209232"/>
                  </a:lnTo>
                  <a:lnTo>
                    <a:pt x="1399616" y="209867"/>
                  </a:lnTo>
                  <a:lnTo>
                    <a:pt x="1393837" y="210820"/>
                  </a:lnTo>
                  <a:lnTo>
                    <a:pt x="1353985" y="214579"/>
                  </a:lnTo>
                  <a:lnTo>
                    <a:pt x="1309852" y="216801"/>
                  </a:lnTo>
                  <a:lnTo>
                    <a:pt x="1302473" y="217030"/>
                  </a:lnTo>
                  <a:lnTo>
                    <a:pt x="1302931" y="217030"/>
                  </a:lnTo>
                  <a:lnTo>
                    <a:pt x="1285951" y="217487"/>
                  </a:lnTo>
                  <a:lnTo>
                    <a:pt x="1286052" y="209232"/>
                  </a:lnTo>
                  <a:lnTo>
                    <a:pt x="1286268" y="189230"/>
                  </a:lnTo>
                  <a:lnTo>
                    <a:pt x="1286357" y="179070"/>
                  </a:lnTo>
                  <a:lnTo>
                    <a:pt x="1286903" y="165735"/>
                  </a:lnTo>
                  <a:lnTo>
                    <a:pt x="1287538" y="157480"/>
                  </a:lnTo>
                  <a:lnTo>
                    <a:pt x="1287538" y="154305"/>
                  </a:lnTo>
                  <a:lnTo>
                    <a:pt x="1263091" y="154305"/>
                  </a:lnTo>
                  <a:lnTo>
                    <a:pt x="1265631" y="160655"/>
                  </a:lnTo>
                  <a:lnTo>
                    <a:pt x="1267536" y="179070"/>
                  </a:lnTo>
                  <a:lnTo>
                    <a:pt x="1267536" y="217805"/>
                  </a:lnTo>
                  <a:lnTo>
                    <a:pt x="1258506" y="218071"/>
                  </a:lnTo>
                  <a:lnTo>
                    <a:pt x="1200429" y="218071"/>
                  </a:lnTo>
                  <a:lnTo>
                    <a:pt x="1184071" y="217805"/>
                  </a:lnTo>
                  <a:lnTo>
                    <a:pt x="1186167" y="217805"/>
                  </a:lnTo>
                  <a:lnTo>
                    <a:pt x="1166660" y="217347"/>
                  </a:lnTo>
                  <a:lnTo>
                    <a:pt x="1159116" y="217030"/>
                  </a:lnTo>
                  <a:lnTo>
                    <a:pt x="1151966" y="216395"/>
                  </a:lnTo>
                  <a:lnTo>
                    <a:pt x="1152347" y="216395"/>
                  </a:lnTo>
                  <a:lnTo>
                    <a:pt x="1145946" y="215582"/>
                  </a:lnTo>
                  <a:lnTo>
                    <a:pt x="1144358" y="215265"/>
                  </a:lnTo>
                  <a:lnTo>
                    <a:pt x="1143165" y="217347"/>
                  </a:lnTo>
                  <a:lnTo>
                    <a:pt x="1143241" y="217805"/>
                  </a:lnTo>
                  <a:lnTo>
                    <a:pt x="1143368" y="218071"/>
                  </a:lnTo>
                  <a:lnTo>
                    <a:pt x="1144676" y="223520"/>
                  </a:lnTo>
                  <a:lnTo>
                    <a:pt x="1146581" y="230822"/>
                  </a:lnTo>
                  <a:lnTo>
                    <a:pt x="1147953" y="234632"/>
                  </a:lnTo>
                  <a:lnTo>
                    <a:pt x="1148486" y="236220"/>
                  </a:lnTo>
                  <a:lnTo>
                    <a:pt x="1151026" y="238125"/>
                  </a:lnTo>
                  <a:lnTo>
                    <a:pt x="1154518" y="237807"/>
                  </a:lnTo>
                  <a:lnTo>
                    <a:pt x="1165250" y="236689"/>
                  </a:lnTo>
                  <a:lnTo>
                    <a:pt x="1173759" y="235991"/>
                  </a:lnTo>
                  <a:lnTo>
                    <a:pt x="1184465" y="235394"/>
                  </a:lnTo>
                  <a:lnTo>
                    <a:pt x="1232293" y="233426"/>
                  </a:lnTo>
                  <a:lnTo>
                    <a:pt x="1291717" y="232092"/>
                  </a:lnTo>
                  <a:lnTo>
                    <a:pt x="1312430" y="231775"/>
                  </a:lnTo>
                  <a:lnTo>
                    <a:pt x="1390091" y="231775"/>
                  </a:lnTo>
                  <a:lnTo>
                    <a:pt x="1400886" y="232092"/>
                  </a:lnTo>
                  <a:lnTo>
                    <a:pt x="1405013" y="232092"/>
                  </a:lnTo>
                  <a:lnTo>
                    <a:pt x="1405255" y="231775"/>
                  </a:lnTo>
                  <a:lnTo>
                    <a:pt x="1406918" y="229552"/>
                  </a:lnTo>
                  <a:lnTo>
                    <a:pt x="1406918" y="227965"/>
                  </a:lnTo>
                  <a:close/>
                </a:path>
                <a:path w="2619375" h="292100">
                  <a:moveTo>
                    <a:pt x="1590281" y="175260"/>
                  </a:moveTo>
                  <a:lnTo>
                    <a:pt x="1588909" y="170688"/>
                  </a:lnTo>
                  <a:lnTo>
                    <a:pt x="1587741" y="169227"/>
                  </a:lnTo>
                  <a:lnTo>
                    <a:pt x="1584566" y="165100"/>
                  </a:lnTo>
                  <a:lnTo>
                    <a:pt x="1552232" y="132715"/>
                  </a:lnTo>
                  <a:lnTo>
                    <a:pt x="1516938" y="100012"/>
                  </a:lnTo>
                  <a:lnTo>
                    <a:pt x="1521066" y="91440"/>
                  </a:lnTo>
                  <a:lnTo>
                    <a:pt x="1527416" y="76200"/>
                  </a:lnTo>
                  <a:lnTo>
                    <a:pt x="1529956" y="69850"/>
                  </a:lnTo>
                  <a:lnTo>
                    <a:pt x="1531861" y="64452"/>
                  </a:lnTo>
                  <a:lnTo>
                    <a:pt x="1536941" y="49530"/>
                  </a:lnTo>
                  <a:lnTo>
                    <a:pt x="1542021" y="34925"/>
                  </a:lnTo>
                  <a:lnTo>
                    <a:pt x="1543291" y="30480"/>
                  </a:lnTo>
                  <a:lnTo>
                    <a:pt x="1543608" y="27305"/>
                  </a:lnTo>
                  <a:lnTo>
                    <a:pt x="1542021" y="26987"/>
                  </a:lnTo>
                  <a:lnTo>
                    <a:pt x="1520113" y="21590"/>
                  </a:lnTo>
                  <a:lnTo>
                    <a:pt x="1519161" y="20955"/>
                  </a:lnTo>
                  <a:lnTo>
                    <a:pt x="1517256" y="22542"/>
                  </a:lnTo>
                  <a:lnTo>
                    <a:pt x="1517256" y="30480"/>
                  </a:lnTo>
                  <a:lnTo>
                    <a:pt x="1512811" y="53340"/>
                  </a:lnTo>
                  <a:lnTo>
                    <a:pt x="1499133" y="92557"/>
                  </a:lnTo>
                  <a:lnTo>
                    <a:pt x="1480070" y="127774"/>
                  </a:lnTo>
                  <a:lnTo>
                    <a:pt x="1453591" y="161023"/>
                  </a:lnTo>
                  <a:lnTo>
                    <a:pt x="1424546" y="185737"/>
                  </a:lnTo>
                  <a:lnTo>
                    <a:pt x="1424228" y="186055"/>
                  </a:lnTo>
                  <a:lnTo>
                    <a:pt x="1422006" y="187642"/>
                  </a:lnTo>
                  <a:lnTo>
                    <a:pt x="1423276" y="188912"/>
                  </a:lnTo>
                  <a:lnTo>
                    <a:pt x="1431848" y="196215"/>
                  </a:lnTo>
                  <a:lnTo>
                    <a:pt x="1435023" y="198755"/>
                  </a:lnTo>
                  <a:lnTo>
                    <a:pt x="1440103" y="197167"/>
                  </a:lnTo>
                  <a:lnTo>
                    <a:pt x="1472412" y="168046"/>
                  </a:lnTo>
                  <a:lnTo>
                    <a:pt x="1498168" y="133870"/>
                  </a:lnTo>
                  <a:lnTo>
                    <a:pt x="1509953" y="113665"/>
                  </a:lnTo>
                  <a:lnTo>
                    <a:pt x="1516011" y="119202"/>
                  </a:lnTo>
                  <a:lnTo>
                    <a:pt x="1544066" y="149263"/>
                  </a:lnTo>
                  <a:lnTo>
                    <a:pt x="1567751" y="180555"/>
                  </a:lnTo>
                  <a:lnTo>
                    <a:pt x="1572183" y="189230"/>
                  </a:lnTo>
                  <a:lnTo>
                    <a:pt x="1574406" y="187960"/>
                  </a:lnTo>
                  <a:lnTo>
                    <a:pt x="1582978" y="182245"/>
                  </a:lnTo>
                  <a:lnTo>
                    <a:pt x="1588376" y="177482"/>
                  </a:lnTo>
                  <a:lnTo>
                    <a:pt x="1590281" y="175260"/>
                  </a:lnTo>
                  <a:close/>
                </a:path>
                <a:path w="2619375" h="292100">
                  <a:moveTo>
                    <a:pt x="1656003" y="635"/>
                  </a:moveTo>
                  <a:lnTo>
                    <a:pt x="1653781" y="635"/>
                  </a:lnTo>
                  <a:lnTo>
                    <a:pt x="1635683" y="0"/>
                  </a:lnTo>
                  <a:lnTo>
                    <a:pt x="1632508" y="0"/>
                  </a:lnTo>
                  <a:lnTo>
                    <a:pt x="1630921" y="1587"/>
                  </a:lnTo>
                  <a:lnTo>
                    <a:pt x="1631556" y="3175"/>
                  </a:lnTo>
                  <a:lnTo>
                    <a:pt x="1633143" y="6350"/>
                  </a:lnTo>
                  <a:lnTo>
                    <a:pt x="1634731" y="26987"/>
                  </a:lnTo>
                  <a:lnTo>
                    <a:pt x="1634731" y="85090"/>
                  </a:lnTo>
                  <a:lnTo>
                    <a:pt x="1624253" y="85725"/>
                  </a:lnTo>
                  <a:lnTo>
                    <a:pt x="1597901" y="86677"/>
                  </a:lnTo>
                  <a:lnTo>
                    <a:pt x="1575358" y="86360"/>
                  </a:lnTo>
                  <a:lnTo>
                    <a:pt x="1570278" y="85725"/>
                  </a:lnTo>
                  <a:lnTo>
                    <a:pt x="1568691" y="85407"/>
                  </a:lnTo>
                  <a:lnTo>
                    <a:pt x="1568577" y="85725"/>
                  </a:lnTo>
                  <a:lnTo>
                    <a:pt x="1568056" y="87312"/>
                  </a:lnTo>
                  <a:lnTo>
                    <a:pt x="1568056" y="87947"/>
                  </a:lnTo>
                  <a:lnTo>
                    <a:pt x="1570596" y="102870"/>
                  </a:lnTo>
                  <a:lnTo>
                    <a:pt x="1570697" y="103187"/>
                  </a:lnTo>
                  <a:lnTo>
                    <a:pt x="1571231" y="104775"/>
                  </a:lnTo>
                  <a:lnTo>
                    <a:pt x="1573453" y="106680"/>
                  </a:lnTo>
                  <a:lnTo>
                    <a:pt x="1576946" y="106045"/>
                  </a:lnTo>
                  <a:lnTo>
                    <a:pt x="1584566" y="105092"/>
                  </a:lnTo>
                  <a:lnTo>
                    <a:pt x="1602028" y="103187"/>
                  </a:lnTo>
                  <a:lnTo>
                    <a:pt x="1609648" y="102552"/>
                  </a:lnTo>
                  <a:lnTo>
                    <a:pt x="1614728" y="101917"/>
                  </a:lnTo>
                  <a:lnTo>
                    <a:pt x="1628698" y="101600"/>
                  </a:lnTo>
                  <a:lnTo>
                    <a:pt x="1634731" y="101282"/>
                  </a:lnTo>
                  <a:lnTo>
                    <a:pt x="1634731" y="269875"/>
                  </a:lnTo>
                  <a:lnTo>
                    <a:pt x="1636001" y="269875"/>
                  </a:lnTo>
                  <a:lnTo>
                    <a:pt x="1652193" y="268922"/>
                  </a:lnTo>
                  <a:lnTo>
                    <a:pt x="1653781" y="268605"/>
                  </a:lnTo>
                  <a:lnTo>
                    <a:pt x="1654733" y="266700"/>
                  </a:lnTo>
                  <a:lnTo>
                    <a:pt x="1654733" y="101282"/>
                  </a:lnTo>
                  <a:lnTo>
                    <a:pt x="1654733" y="86677"/>
                  </a:lnTo>
                  <a:lnTo>
                    <a:pt x="1654822" y="27305"/>
                  </a:lnTo>
                  <a:lnTo>
                    <a:pt x="1654924" y="21590"/>
                  </a:lnTo>
                  <a:lnTo>
                    <a:pt x="1655051" y="14922"/>
                  </a:lnTo>
                  <a:lnTo>
                    <a:pt x="1656003" y="3175"/>
                  </a:lnTo>
                  <a:lnTo>
                    <a:pt x="1656003" y="635"/>
                  </a:lnTo>
                  <a:close/>
                </a:path>
                <a:path w="2619375" h="292100">
                  <a:moveTo>
                    <a:pt x="2027135" y="196773"/>
                  </a:moveTo>
                  <a:lnTo>
                    <a:pt x="2026691" y="196773"/>
                  </a:lnTo>
                  <a:lnTo>
                    <a:pt x="2025230" y="196532"/>
                  </a:lnTo>
                  <a:lnTo>
                    <a:pt x="2020785" y="195580"/>
                  </a:lnTo>
                  <a:lnTo>
                    <a:pt x="2011895" y="194310"/>
                  </a:lnTo>
                  <a:lnTo>
                    <a:pt x="2007768" y="193675"/>
                  </a:lnTo>
                  <a:lnTo>
                    <a:pt x="2006180" y="193357"/>
                  </a:lnTo>
                  <a:lnTo>
                    <a:pt x="2004910" y="193675"/>
                  </a:lnTo>
                  <a:lnTo>
                    <a:pt x="2004275" y="193675"/>
                  </a:lnTo>
                  <a:lnTo>
                    <a:pt x="2003640" y="193992"/>
                  </a:lnTo>
                  <a:lnTo>
                    <a:pt x="2003323" y="193992"/>
                  </a:lnTo>
                  <a:lnTo>
                    <a:pt x="1997925" y="195262"/>
                  </a:lnTo>
                  <a:lnTo>
                    <a:pt x="1980158" y="196773"/>
                  </a:lnTo>
                  <a:lnTo>
                    <a:pt x="1975281" y="197129"/>
                  </a:lnTo>
                  <a:lnTo>
                    <a:pt x="1946706" y="198399"/>
                  </a:lnTo>
                  <a:lnTo>
                    <a:pt x="1948446" y="198399"/>
                  </a:lnTo>
                  <a:lnTo>
                    <a:pt x="1922538" y="198945"/>
                  </a:lnTo>
                  <a:lnTo>
                    <a:pt x="1883968" y="198945"/>
                  </a:lnTo>
                  <a:lnTo>
                    <a:pt x="1866125" y="198399"/>
                  </a:lnTo>
                  <a:lnTo>
                    <a:pt x="1867154" y="198399"/>
                  </a:lnTo>
                  <a:lnTo>
                    <a:pt x="1862988" y="197802"/>
                  </a:lnTo>
                  <a:lnTo>
                    <a:pt x="1861400" y="197497"/>
                  </a:lnTo>
                  <a:lnTo>
                    <a:pt x="1860130" y="199390"/>
                  </a:lnTo>
                  <a:lnTo>
                    <a:pt x="1860448" y="200025"/>
                  </a:lnTo>
                  <a:lnTo>
                    <a:pt x="1863623" y="213360"/>
                  </a:lnTo>
                  <a:lnTo>
                    <a:pt x="1864258" y="215265"/>
                  </a:lnTo>
                  <a:lnTo>
                    <a:pt x="1866163" y="217805"/>
                  </a:lnTo>
                  <a:lnTo>
                    <a:pt x="1869655" y="217487"/>
                  </a:lnTo>
                  <a:lnTo>
                    <a:pt x="1877593" y="216852"/>
                  </a:lnTo>
                  <a:lnTo>
                    <a:pt x="1896325" y="215900"/>
                  </a:lnTo>
                  <a:lnTo>
                    <a:pt x="1904263" y="215265"/>
                  </a:lnTo>
                  <a:lnTo>
                    <a:pt x="1967255" y="212763"/>
                  </a:lnTo>
                  <a:lnTo>
                    <a:pt x="1994433" y="212090"/>
                  </a:lnTo>
                  <a:lnTo>
                    <a:pt x="2005228" y="212090"/>
                  </a:lnTo>
                  <a:lnTo>
                    <a:pt x="2005228" y="292100"/>
                  </a:lnTo>
                  <a:lnTo>
                    <a:pt x="2008085" y="292100"/>
                  </a:lnTo>
                  <a:lnTo>
                    <a:pt x="2019198" y="291147"/>
                  </a:lnTo>
                  <a:lnTo>
                    <a:pt x="2020785" y="291147"/>
                  </a:lnTo>
                  <a:lnTo>
                    <a:pt x="2023325" y="290512"/>
                  </a:lnTo>
                  <a:lnTo>
                    <a:pt x="2025230" y="288607"/>
                  </a:lnTo>
                  <a:lnTo>
                    <a:pt x="2025230" y="285750"/>
                  </a:lnTo>
                  <a:lnTo>
                    <a:pt x="2025548" y="234950"/>
                  </a:lnTo>
                  <a:lnTo>
                    <a:pt x="2025548" y="227330"/>
                  </a:lnTo>
                  <a:lnTo>
                    <a:pt x="2026323" y="212090"/>
                  </a:lnTo>
                  <a:lnTo>
                    <a:pt x="2026500" y="208597"/>
                  </a:lnTo>
                  <a:lnTo>
                    <a:pt x="2027097" y="200025"/>
                  </a:lnTo>
                  <a:lnTo>
                    <a:pt x="2027135" y="198945"/>
                  </a:lnTo>
                  <a:lnTo>
                    <a:pt x="2027135" y="196773"/>
                  </a:lnTo>
                  <a:close/>
                </a:path>
                <a:path w="2619375" h="292100">
                  <a:moveTo>
                    <a:pt x="2081428" y="161607"/>
                  </a:moveTo>
                  <a:lnTo>
                    <a:pt x="2081364" y="160743"/>
                  </a:lnTo>
                  <a:lnTo>
                    <a:pt x="2081110" y="157162"/>
                  </a:lnTo>
                  <a:lnTo>
                    <a:pt x="2080006" y="149085"/>
                  </a:lnTo>
                  <a:lnTo>
                    <a:pt x="2079917" y="148437"/>
                  </a:lnTo>
                  <a:lnTo>
                    <a:pt x="2079802" y="147548"/>
                  </a:lnTo>
                  <a:lnTo>
                    <a:pt x="2079713" y="146951"/>
                  </a:lnTo>
                  <a:lnTo>
                    <a:pt x="2079599" y="146050"/>
                  </a:lnTo>
                  <a:lnTo>
                    <a:pt x="2079485" y="145237"/>
                  </a:lnTo>
                  <a:lnTo>
                    <a:pt x="2079421" y="144741"/>
                  </a:lnTo>
                  <a:lnTo>
                    <a:pt x="2079345" y="144195"/>
                  </a:lnTo>
                  <a:lnTo>
                    <a:pt x="2079205" y="143192"/>
                  </a:lnTo>
                  <a:lnTo>
                    <a:pt x="2078888" y="141605"/>
                  </a:lnTo>
                  <a:lnTo>
                    <a:pt x="2076983" y="139700"/>
                  </a:lnTo>
                  <a:lnTo>
                    <a:pt x="2073808" y="140335"/>
                  </a:lnTo>
                  <a:lnTo>
                    <a:pt x="2068017" y="141274"/>
                  </a:lnTo>
                  <a:lnTo>
                    <a:pt x="2027135" y="144741"/>
                  </a:lnTo>
                  <a:lnTo>
                    <a:pt x="1980882" y="146951"/>
                  </a:lnTo>
                  <a:lnTo>
                    <a:pt x="1959851" y="147548"/>
                  </a:lnTo>
                  <a:lnTo>
                    <a:pt x="1956015" y="147548"/>
                  </a:lnTo>
                  <a:lnTo>
                    <a:pt x="1956117" y="144195"/>
                  </a:lnTo>
                  <a:lnTo>
                    <a:pt x="1956244" y="139700"/>
                  </a:lnTo>
                  <a:lnTo>
                    <a:pt x="1957273" y="102552"/>
                  </a:lnTo>
                  <a:lnTo>
                    <a:pt x="1957285" y="101917"/>
                  </a:lnTo>
                  <a:lnTo>
                    <a:pt x="1981454" y="101447"/>
                  </a:lnTo>
                  <a:lnTo>
                    <a:pt x="1986661" y="101447"/>
                  </a:lnTo>
                  <a:lnTo>
                    <a:pt x="2000783" y="101282"/>
                  </a:lnTo>
                  <a:lnTo>
                    <a:pt x="2014753" y="101282"/>
                  </a:lnTo>
                  <a:lnTo>
                    <a:pt x="2015070" y="97155"/>
                  </a:lnTo>
                  <a:lnTo>
                    <a:pt x="2016023" y="87630"/>
                  </a:lnTo>
                  <a:lnTo>
                    <a:pt x="2016074" y="87122"/>
                  </a:lnTo>
                  <a:lnTo>
                    <a:pt x="2016188" y="86042"/>
                  </a:lnTo>
                  <a:lnTo>
                    <a:pt x="2016277" y="85090"/>
                  </a:lnTo>
                  <a:lnTo>
                    <a:pt x="2016340" y="84455"/>
                  </a:lnTo>
                  <a:lnTo>
                    <a:pt x="2017610" y="67310"/>
                  </a:lnTo>
                  <a:lnTo>
                    <a:pt x="2019198" y="49847"/>
                  </a:lnTo>
                  <a:lnTo>
                    <a:pt x="2020468" y="37147"/>
                  </a:lnTo>
                  <a:lnTo>
                    <a:pt x="2021103" y="32702"/>
                  </a:lnTo>
                  <a:lnTo>
                    <a:pt x="2021205" y="31750"/>
                  </a:lnTo>
                  <a:lnTo>
                    <a:pt x="2022322" y="20955"/>
                  </a:lnTo>
                  <a:lnTo>
                    <a:pt x="2022690" y="17462"/>
                  </a:lnTo>
                  <a:lnTo>
                    <a:pt x="2023960" y="10477"/>
                  </a:lnTo>
                  <a:lnTo>
                    <a:pt x="2023999" y="10160"/>
                  </a:lnTo>
                  <a:lnTo>
                    <a:pt x="2024227" y="7810"/>
                  </a:lnTo>
                  <a:lnTo>
                    <a:pt x="2024278" y="7264"/>
                  </a:lnTo>
                  <a:lnTo>
                    <a:pt x="2024138" y="7264"/>
                  </a:lnTo>
                  <a:lnTo>
                    <a:pt x="2022055" y="6667"/>
                  </a:lnTo>
                  <a:lnTo>
                    <a:pt x="2003323" y="2857"/>
                  </a:lnTo>
                  <a:lnTo>
                    <a:pt x="2001100" y="3175"/>
                  </a:lnTo>
                  <a:lnTo>
                    <a:pt x="2000465" y="3492"/>
                  </a:lnTo>
                  <a:lnTo>
                    <a:pt x="2000465" y="20955"/>
                  </a:lnTo>
                  <a:lnTo>
                    <a:pt x="2000465" y="24130"/>
                  </a:lnTo>
                  <a:lnTo>
                    <a:pt x="1997290" y="84455"/>
                  </a:lnTo>
                  <a:lnTo>
                    <a:pt x="1940750" y="87122"/>
                  </a:lnTo>
                  <a:lnTo>
                    <a:pt x="1919503" y="87630"/>
                  </a:lnTo>
                  <a:lnTo>
                    <a:pt x="1891245" y="87630"/>
                  </a:lnTo>
                  <a:lnTo>
                    <a:pt x="1891144" y="84455"/>
                  </a:lnTo>
                  <a:lnTo>
                    <a:pt x="1889023" y="23495"/>
                  </a:lnTo>
                  <a:lnTo>
                    <a:pt x="1997608" y="20955"/>
                  </a:lnTo>
                  <a:lnTo>
                    <a:pt x="2000465" y="20955"/>
                  </a:lnTo>
                  <a:lnTo>
                    <a:pt x="2000465" y="3492"/>
                  </a:lnTo>
                  <a:lnTo>
                    <a:pt x="1999830" y="3492"/>
                  </a:lnTo>
                  <a:lnTo>
                    <a:pt x="1994433" y="4445"/>
                  </a:lnTo>
                  <a:lnTo>
                    <a:pt x="1967928" y="6019"/>
                  </a:lnTo>
                  <a:lnTo>
                    <a:pt x="1943252" y="6985"/>
                  </a:lnTo>
                  <a:lnTo>
                    <a:pt x="1934743" y="7264"/>
                  </a:lnTo>
                  <a:lnTo>
                    <a:pt x="1936559" y="7264"/>
                  </a:lnTo>
                  <a:lnTo>
                    <a:pt x="1907997" y="7810"/>
                  </a:lnTo>
                  <a:lnTo>
                    <a:pt x="1880895" y="7810"/>
                  </a:lnTo>
                  <a:lnTo>
                    <a:pt x="1866798" y="6985"/>
                  </a:lnTo>
                  <a:lnTo>
                    <a:pt x="1863623" y="6985"/>
                  </a:lnTo>
                  <a:lnTo>
                    <a:pt x="1863623" y="10160"/>
                  </a:lnTo>
                  <a:lnTo>
                    <a:pt x="1864258" y="11430"/>
                  </a:lnTo>
                  <a:lnTo>
                    <a:pt x="1865845" y="13652"/>
                  </a:lnTo>
                  <a:lnTo>
                    <a:pt x="1869973" y="31750"/>
                  </a:lnTo>
                  <a:lnTo>
                    <a:pt x="1870011" y="32702"/>
                  </a:lnTo>
                  <a:lnTo>
                    <a:pt x="1870290" y="40005"/>
                  </a:lnTo>
                  <a:lnTo>
                    <a:pt x="1871408" y="57492"/>
                  </a:lnTo>
                  <a:lnTo>
                    <a:pt x="1872043" y="67945"/>
                  </a:lnTo>
                  <a:lnTo>
                    <a:pt x="1872437" y="75552"/>
                  </a:lnTo>
                  <a:lnTo>
                    <a:pt x="1873389" y="97155"/>
                  </a:lnTo>
                  <a:lnTo>
                    <a:pt x="1873465" y="104140"/>
                  </a:lnTo>
                  <a:lnTo>
                    <a:pt x="1875370" y="104775"/>
                  </a:lnTo>
                  <a:lnTo>
                    <a:pt x="1876005" y="104775"/>
                  </a:lnTo>
                  <a:lnTo>
                    <a:pt x="1892198" y="103505"/>
                  </a:lnTo>
                  <a:lnTo>
                    <a:pt x="1898548" y="103187"/>
                  </a:lnTo>
                  <a:lnTo>
                    <a:pt x="1930590" y="102743"/>
                  </a:lnTo>
                  <a:lnTo>
                    <a:pt x="1928075" y="102743"/>
                  </a:lnTo>
                  <a:lnTo>
                    <a:pt x="1936330" y="102552"/>
                  </a:lnTo>
                  <a:lnTo>
                    <a:pt x="1936381" y="104775"/>
                  </a:lnTo>
                  <a:lnTo>
                    <a:pt x="1937283" y="148272"/>
                  </a:lnTo>
                  <a:lnTo>
                    <a:pt x="1924900" y="148590"/>
                  </a:lnTo>
                  <a:lnTo>
                    <a:pt x="1902472" y="148894"/>
                  </a:lnTo>
                  <a:lnTo>
                    <a:pt x="1891588" y="148894"/>
                  </a:lnTo>
                  <a:lnTo>
                    <a:pt x="1874837" y="149085"/>
                  </a:lnTo>
                  <a:lnTo>
                    <a:pt x="1864766" y="149085"/>
                  </a:lnTo>
                  <a:lnTo>
                    <a:pt x="1856130" y="148894"/>
                  </a:lnTo>
                  <a:lnTo>
                    <a:pt x="1817611" y="146951"/>
                  </a:lnTo>
                  <a:lnTo>
                    <a:pt x="1809013" y="145732"/>
                  </a:lnTo>
                  <a:lnTo>
                    <a:pt x="1807756" y="147955"/>
                  </a:lnTo>
                  <a:lnTo>
                    <a:pt x="1808060" y="148590"/>
                  </a:lnTo>
                  <a:lnTo>
                    <a:pt x="1808175" y="149085"/>
                  </a:lnTo>
                  <a:lnTo>
                    <a:pt x="1809330" y="153987"/>
                  </a:lnTo>
                  <a:lnTo>
                    <a:pt x="1811223" y="160921"/>
                  </a:lnTo>
                  <a:lnTo>
                    <a:pt x="1811312" y="161175"/>
                  </a:lnTo>
                  <a:lnTo>
                    <a:pt x="1812467" y="164350"/>
                  </a:lnTo>
                  <a:lnTo>
                    <a:pt x="1813140" y="166370"/>
                  </a:lnTo>
                  <a:lnTo>
                    <a:pt x="1815680" y="168275"/>
                  </a:lnTo>
                  <a:lnTo>
                    <a:pt x="1819173" y="167957"/>
                  </a:lnTo>
                  <a:lnTo>
                    <a:pt x="1827657" y="167030"/>
                  </a:lnTo>
                  <a:lnTo>
                    <a:pt x="1835073" y="166370"/>
                  </a:lnTo>
                  <a:lnTo>
                    <a:pt x="1835277" y="166370"/>
                  </a:lnTo>
                  <a:lnTo>
                    <a:pt x="1843773" y="165862"/>
                  </a:lnTo>
                  <a:lnTo>
                    <a:pt x="1885378" y="163868"/>
                  </a:lnTo>
                  <a:lnTo>
                    <a:pt x="2000846" y="160921"/>
                  </a:lnTo>
                  <a:lnTo>
                    <a:pt x="2015629" y="160921"/>
                  </a:lnTo>
                  <a:lnTo>
                    <a:pt x="2027389" y="160743"/>
                  </a:lnTo>
                  <a:lnTo>
                    <a:pt x="2064385" y="160743"/>
                  </a:lnTo>
                  <a:lnTo>
                    <a:pt x="2069122" y="160921"/>
                  </a:lnTo>
                  <a:lnTo>
                    <a:pt x="2073186" y="161175"/>
                  </a:lnTo>
                  <a:lnTo>
                    <a:pt x="2072741" y="161175"/>
                  </a:lnTo>
                  <a:lnTo>
                    <a:pt x="2081428" y="161607"/>
                  </a:lnTo>
                  <a:close/>
                </a:path>
                <a:path w="2619375" h="292100">
                  <a:moveTo>
                    <a:pt x="2331770" y="199948"/>
                  </a:moveTo>
                  <a:lnTo>
                    <a:pt x="2331326" y="199948"/>
                  </a:lnTo>
                  <a:lnTo>
                    <a:pt x="2329865" y="199707"/>
                  </a:lnTo>
                  <a:lnTo>
                    <a:pt x="2325420" y="198755"/>
                  </a:lnTo>
                  <a:lnTo>
                    <a:pt x="2316530" y="197485"/>
                  </a:lnTo>
                  <a:lnTo>
                    <a:pt x="2312403" y="196850"/>
                  </a:lnTo>
                  <a:lnTo>
                    <a:pt x="2310815" y="196532"/>
                  </a:lnTo>
                  <a:lnTo>
                    <a:pt x="2309545" y="196850"/>
                  </a:lnTo>
                  <a:lnTo>
                    <a:pt x="2308910" y="196850"/>
                  </a:lnTo>
                  <a:lnTo>
                    <a:pt x="2308275" y="197167"/>
                  </a:lnTo>
                  <a:lnTo>
                    <a:pt x="2307958" y="197167"/>
                  </a:lnTo>
                  <a:lnTo>
                    <a:pt x="2302560" y="198437"/>
                  </a:lnTo>
                  <a:lnTo>
                    <a:pt x="2284806" y="199948"/>
                  </a:lnTo>
                  <a:lnTo>
                    <a:pt x="2279929" y="200304"/>
                  </a:lnTo>
                  <a:lnTo>
                    <a:pt x="2251354" y="201574"/>
                  </a:lnTo>
                  <a:lnTo>
                    <a:pt x="2253094" y="201574"/>
                  </a:lnTo>
                  <a:lnTo>
                    <a:pt x="2227173" y="202120"/>
                  </a:lnTo>
                  <a:lnTo>
                    <a:pt x="2188603" y="202120"/>
                  </a:lnTo>
                  <a:lnTo>
                    <a:pt x="2170760" y="201574"/>
                  </a:lnTo>
                  <a:lnTo>
                    <a:pt x="2171801" y="201574"/>
                  </a:lnTo>
                  <a:lnTo>
                    <a:pt x="2167623" y="200977"/>
                  </a:lnTo>
                  <a:lnTo>
                    <a:pt x="2166035" y="200672"/>
                  </a:lnTo>
                  <a:lnTo>
                    <a:pt x="2164765" y="202565"/>
                  </a:lnTo>
                  <a:lnTo>
                    <a:pt x="2165083" y="203200"/>
                  </a:lnTo>
                  <a:lnTo>
                    <a:pt x="2168258" y="216535"/>
                  </a:lnTo>
                  <a:lnTo>
                    <a:pt x="2168893" y="218440"/>
                  </a:lnTo>
                  <a:lnTo>
                    <a:pt x="2170798" y="220980"/>
                  </a:lnTo>
                  <a:lnTo>
                    <a:pt x="2174290" y="220662"/>
                  </a:lnTo>
                  <a:lnTo>
                    <a:pt x="2182228" y="220027"/>
                  </a:lnTo>
                  <a:lnTo>
                    <a:pt x="2200960" y="219075"/>
                  </a:lnTo>
                  <a:lnTo>
                    <a:pt x="2208898" y="218440"/>
                  </a:lnTo>
                  <a:lnTo>
                    <a:pt x="2271890" y="215938"/>
                  </a:lnTo>
                  <a:lnTo>
                    <a:pt x="2299068" y="215265"/>
                  </a:lnTo>
                  <a:lnTo>
                    <a:pt x="2309863" y="215265"/>
                  </a:lnTo>
                  <a:lnTo>
                    <a:pt x="2309863" y="292100"/>
                  </a:lnTo>
                  <a:lnTo>
                    <a:pt x="2312720" y="292100"/>
                  </a:lnTo>
                  <a:lnTo>
                    <a:pt x="2323833" y="291147"/>
                  </a:lnTo>
                  <a:lnTo>
                    <a:pt x="2325420" y="291147"/>
                  </a:lnTo>
                  <a:lnTo>
                    <a:pt x="2327960" y="290512"/>
                  </a:lnTo>
                  <a:lnTo>
                    <a:pt x="2329865" y="288607"/>
                  </a:lnTo>
                  <a:lnTo>
                    <a:pt x="2329865" y="285750"/>
                  </a:lnTo>
                  <a:lnTo>
                    <a:pt x="2330183" y="238125"/>
                  </a:lnTo>
                  <a:lnTo>
                    <a:pt x="2330183" y="230505"/>
                  </a:lnTo>
                  <a:lnTo>
                    <a:pt x="2330958" y="215265"/>
                  </a:lnTo>
                  <a:lnTo>
                    <a:pt x="2331135" y="211772"/>
                  </a:lnTo>
                  <a:lnTo>
                    <a:pt x="2331732" y="203200"/>
                  </a:lnTo>
                  <a:lnTo>
                    <a:pt x="2331770" y="202120"/>
                  </a:lnTo>
                  <a:lnTo>
                    <a:pt x="2331770" y="199948"/>
                  </a:lnTo>
                  <a:close/>
                </a:path>
                <a:path w="2619375" h="292100">
                  <a:moveTo>
                    <a:pt x="2386063" y="167957"/>
                  </a:moveTo>
                  <a:lnTo>
                    <a:pt x="2385999" y="167093"/>
                  </a:lnTo>
                  <a:lnTo>
                    <a:pt x="2385745" y="163512"/>
                  </a:lnTo>
                  <a:lnTo>
                    <a:pt x="2384653" y="155435"/>
                  </a:lnTo>
                  <a:lnTo>
                    <a:pt x="2384564" y="154787"/>
                  </a:lnTo>
                  <a:lnTo>
                    <a:pt x="2384437" y="153898"/>
                  </a:lnTo>
                  <a:lnTo>
                    <a:pt x="2384361" y="153301"/>
                  </a:lnTo>
                  <a:lnTo>
                    <a:pt x="2384234" y="152400"/>
                  </a:lnTo>
                  <a:lnTo>
                    <a:pt x="2384120" y="151587"/>
                  </a:lnTo>
                  <a:lnTo>
                    <a:pt x="2384056" y="151091"/>
                  </a:lnTo>
                  <a:lnTo>
                    <a:pt x="2383980" y="150545"/>
                  </a:lnTo>
                  <a:lnTo>
                    <a:pt x="2383840" y="149542"/>
                  </a:lnTo>
                  <a:lnTo>
                    <a:pt x="2383523" y="147955"/>
                  </a:lnTo>
                  <a:lnTo>
                    <a:pt x="2381618" y="146050"/>
                  </a:lnTo>
                  <a:lnTo>
                    <a:pt x="2378443" y="146685"/>
                  </a:lnTo>
                  <a:lnTo>
                    <a:pt x="2372652" y="147624"/>
                  </a:lnTo>
                  <a:lnTo>
                    <a:pt x="2331770" y="151091"/>
                  </a:lnTo>
                  <a:lnTo>
                    <a:pt x="2285555" y="153301"/>
                  </a:lnTo>
                  <a:lnTo>
                    <a:pt x="2264765" y="153898"/>
                  </a:lnTo>
                  <a:lnTo>
                    <a:pt x="2260981" y="153898"/>
                  </a:lnTo>
                  <a:lnTo>
                    <a:pt x="2261044" y="151091"/>
                  </a:lnTo>
                  <a:lnTo>
                    <a:pt x="2261171" y="146050"/>
                  </a:lnTo>
                  <a:lnTo>
                    <a:pt x="2261920" y="116205"/>
                  </a:lnTo>
                  <a:lnTo>
                    <a:pt x="2261920" y="115887"/>
                  </a:lnTo>
                  <a:lnTo>
                    <a:pt x="2254046" y="115887"/>
                  </a:lnTo>
                  <a:lnTo>
                    <a:pt x="2306713" y="115252"/>
                  </a:lnTo>
                  <a:lnTo>
                    <a:pt x="2331135" y="115252"/>
                  </a:lnTo>
                  <a:lnTo>
                    <a:pt x="2333358" y="113665"/>
                  </a:lnTo>
                  <a:lnTo>
                    <a:pt x="2333358" y="111125"/>
                  </a:lnTo>
                  <a:lnTo>
                    <a:pt x="2333040" y="107632"/>
                  </a:lnTo>
                  <a:lnTo>
                    <a:pt x="2332786" y="102679"/>
                  </a:lnTo>
                  <a:lnTo>
                    <a:pt x="2332723" y="101600"/>
                  </a:lnTo>
                  <a:lnTo>
                    <a:pt x="2332088" y="99060"/>
                  </a:lnTo>
                  <a:lnTo>
                    <a:pt x="2331961" y="98425"/>
                  </a:lnTo>
                  <a:lnTo>
                    <a:pt x="2331897" y="98107"/>
                  </a:lnTo>
                  <a:lnTo>
                    <a:pt x="2331770" y="97472"/>
                  </a:lnTo>
                  <a:lnTo>
                    <a:pt x="2329865" y="95567"/>
                  </a:lnTo>
                  <a:lnTo>
                    <a:pt x="2326690" y="96202"/>
                  </a:lnTo>
                  <a:lnTo>
                    <a:pt x="2316213" y="98107"/>
                  </a:lnTo>
                  <a:lnTo>
                    <a:pt x="2292718" y="100012"/>
                  </a:lnTo>
                  <a:lnTo>
                    <a:pt x="2279383" y="100647"/>
                  </a:lnTo>
                  <a:lnTo>
                    <a:pt x="2255075" y="102095"/>
                  </a:lnTo>
                  <a:lnTo>
                    <a:pt x="2238425" y="102679"/>
                  </a:lnTo>
                  <a:lnTo>
                    <a:pt x="2221788" y="102489"/>
                  </a:lnTo>
                  <a:lnTo>
                    <a:pt x="2197468" y="101600"/>
                  </a:lnTo>
                  <a:lnTo>
                    <a:pt x="2194293" y="101600"/>
                  </a:lnTo>
                  <a:lnTo>
                    <a:pt x="2192070" y="98425"/>
                  </a:lnTo>
                  <a:lnTo>
                    <a:pt x="2192070" y="68262"/>
                  </a:lnTo>
                  <a:lnTo>
                    <a:pt x="2304656" y="65722"/>
                  </a:lnTo>
                  <a:lnTo>
                    <a:pt x="2316530" y="65722"/>
                  </a:lnTo>
                  <a:lnTo>
                    <a:pt x="2319705" y="63500"/>
                  </a:lnTo>
                  <a:lnTo>
                    <a:pt x="2320023" y="60007"/>
                  </a:lnTo>
                  <a:lnTo>
                    <a:pt x="2320442" y="53644"/>
                  </a:lnTo>
                  <a:lnTo>
                    <a:pt x="2320556" y="51752"/>
                  </a:lnTo>
                  <a:lnTo>
                    <a:pt x="2320658" y="50165"/>
                  </a:lnTo>
                  <a:lnTo>
                    <a:pt x="2323515" y="24447"/>
                  </a:lnTo>
                  <a:lnTo>
                    <a:pt x="2324354" y="19050"/>
                  </a:lnTo>
                  <a:lnTo>
                    <a:pt x="2326055" y="7937"/>
                  </a:lnTo>
                  <a:lnTo>
                    <a:pt x="2326563" y="5905"/>
                  </a:lnTo>
                  <a:lnTo>
                    <a:pt x="2326716" y="5321"/>
                  </a:lnTo>
                  <a:lnTo>
                    <a:pt x="2326055" y="5321"/>
                  </a:lnTo>
                  <a:lnTo>
                    <a:pt x="2323515" y="5003"/>
                  </a:lnTo>
                  <a:lnTo>
                    <a:pt x="2323757" y="5003"/>
                  </a:lnTo>
                  <a:lnTo>
                    <a:pt x="2306370" y="1587"/>
                  </a:lnTo>
                  <a:lnTo>
                    <a:pt x="2305100" y="1270"/>
                  </a:lnTo>
                  <a:lnTo>
                    <a:pt x="2302878" y="1587"/>
                  </a:lnTo>
                  <a:lnTo>
                    <a:pt x="2302243" y="1905"/>
                  </a:lnTo>
                  <a:lnTo>
                    <a:pt x="2301608" y="1905"/>
                  </a:lnTo>
                  <a:lnTo>
                    <a:pt x="2261133" y="5321"/>
                  </a:lnTo>
                  <a:lnTo>
                    <a:pt x="2264626" y="5321"/>
                  </a:lnTo>
                  <a:lnTo>
                    <a:pt x="2235758" y="5905"/>
                  </a:lnTo>
                  <a:lnTo>
                    <a:pt x="2195169" y="5905"/>
                  </a:lnTo>
                  <a:lnTo>
                    <a:pt x="2174303" y="5321"/>
                  </a:lnTo>
                  <a:lnTo>
                    <a:pt x="2175802" y="5321"/>
                  </a:lnTo>
                  <a:lnTo>
                    <a:pt x="2170404" y="5003"/>
                  </a:lnTo>
                  <a:lnTo>
                    <a:pt x="2171357" y="5003"/>
                  </a:lnTo>
                  <a:lnTo>
                    <a:pt x="2170163" y="4762"/>
                  </a:lnTo>
                  <a:lnTo>
                    <a:pt x="2168893" y="6667"/>
                  </a:lnTo>
                  <a:lnTo>
                    <a:pt x="2169210" y="7302"/>
                  </a:lnTo>
                  <a:lnTo>
                    <a:pt x="2172703" y="19367"/>
                  </a:lnTo>
                  <a:lnTo>
                    <a:pt x="2173655" y="23177"/>
                  </a:lnTo>
                  <a:lnTo>
                    <a:pt x="2178418" y="22860"/>
                  </a:lnTo>
                  <a:lnTo>
                    <a:pt x="2185403" y="22225"/>
                  </a:lnTo>
                  <a:lnTo>
                    <a:pt x="2221280" y="20637"/>
                  </a:lnTo>
                  <a:lnTo>
                    <a:pt x="2269858" y="19367"/>
                  </a:lnTo>
                  <a:lnTo>
                    <a:pt x="2292400" y="19050"/>
                  </a:lnTo>
                  <a:lnTo>
                    <a:pt x="2302878" y="19050"/>
                  </a:lnTo>
                  <a:lnTo>
                    <a:pt x="2271179" y="52692"/>
                  </a:lnTo>
                  <a:lnTo>
                    <a:pt x="2265083" y="52971"/>
                  </a:lnTo>
                  <a:lnTo>
                    <a:pt x="2268359" y="52971"/>
                  </a:lnTo>
                  <a:lnTo>
                    <a:pt x="2231542" y="53644"/>
                  </a:lnTo>
                  <a:lnTo>
                    <a:pt x="2191004" y="53644"/>
                  </a:lnTo>
                  <a:lnTo>
                    <a:pt x="2174075" y="52971"/>
                  </a:lnTo>
                  <a:lnTo>
                    <a:pt x="2175243" y="52971"/>
                  </a:lnTo>
                  <a:lnTo>
                    <a:pt x="2172068" y="52387"/>
                  </a:lnTo>
                  <a:lnTo>
                    <a:pt x="2169845" y="51752"/>
                  </a:lnTo>
                  <a:lnTo>
                    <a:pt x="2167940" y="55245"/>
                  </a:lnTo>
                  <a:lnTo>
                    <a:pt x="2168575" y="56197"/>
                  </a:lnTo>
                  <a:lnTo>
                    <a:pt x="2170480" y="61277"/>
                  </a:lnTo>
                  <a:lnTo>
                    <a:pt x="2172068" y="74295"/>
                  </a:lnTo>
                  <a:lnTo>
                    <a:pt x="2172068" y="104457"/>
                  </a:lnTo>
                  <a:lnTo>
                    <a:pt x="2176830" y="117157"/>
                  </a:lnTo>
                  <a:lnTo>
                    <a:pt x="2186038" y="117475"/>
                  </a:lnTo>
                  <a:lnTo>
                    <a:pt x="2240965" y="116205"/>
                  </a:lnTo>
                  <a:lnTo>
                    <a:pt x="2241004" y="117475"/>
                  </a:lnTo>
                  <a:lnTo>
                    <a:pt x="2241918" y="154622"/>
                  </a:lnTo>
                  <a:lnTo>
                    <a:pt x="2229535" y="154940"/>
                  </a:lnTo>
                  <a:lnTo>
                    <a:pt x="2207107" y="155244"/>
                  </a:lnTo>
                  <a:lnTo>
                    <a:pt x="2196236" y="155244"/>
                  </a:lnTo>
                  <a:lnTo>
                    <a:pt x="2179472" y="155435"/>
                  </a:lnTo>
                  <a:lnTo>
                    <a:pt x="2169401" y="155435"/>
                  </a:lnTo>
                  <a:lnTo>
                    <a:pt x="2160765" y="155244"/>
                  </a:lnTo>
                  <a:lnTo>
                    <a:pt x="2122259" y="153301"/>
                  </a:lnTo>
                  <a:lnTo>
                    <a:pt x="2113661" y="152082"/>
                  </a:lnTo>
                  <a:lnTo>
                    <a:pt x="2112391" y="154305"/>
                  </a:lnTo>
                  <a:lnTo>
                    <a:pt x="2112708" y="154940"/>
                  </a:lnTo>
                  <a:lnTo>
                    <a:pt x="2112822" y="155435"/>
                  </a:lnTo>
                  <a:lnTo>
                    <a:pt x="2113978" y="160337"/>
                  </a:lnTo>
                  <a:lnTo>
                    <a:pt x="2115858" y="167271"/>
                  </a:lnTo>
                  <a:lnTo>
                    <a:pt x="2115947" y="167525"/>
                  </a:lnTo>
                  <a:lnTo>
                    <a:pt x="2117102" y="170700"/>
                  </a:lnTo>
                  <a:lnTo>
                    <a:pt x="2117788" y="172720"/>
                  </a:lnTo>
                  <a:lnTo>
                    <a:pt x="2120328" y="174625"/>
                  </a:lnTo>
                  <a:lnTo>
                    <a:pt x="2123821" y="174307"/>
                  </a:lnTo>
                  <a:lnTo>
                    <a:pt x="2132292" y="173380"/>
                  </a:lnTo>
                  <a:lnTo>
                    <a:pt x="2139708" y="172720"/>
                  </a:lnTo>
                  <a:lnTo>
                    <a:pt x="2139912" y="172720"/>
                  </a:lnTo>
                  <a:lnTo>
                    <a:pt x="2148421" y="172212"/>
                  </a:lnTo>
                  <a:lnTo>
                    <a:pt x="2190013" y="170218"/>
                  </a:lnTo>
                  <a:lnTo>
                    <a:pt x="2305481" y="167271"/>
                  </a:lnTo>
                  <a:lnTo>
                    <a:pt x="2320264" y="167271"/>
                  </a:lnTo>
                  <a:lnTo>
                    <a:pt x="2332037" y="167093"/>
                  </a:lnTo>
                  <a:lnTo>
                    <a:pt x="2369020" y="167093"/>
                  </a:lnTo>
                  <a:lnTo>
                    <a:pt x="2373769" y="167271"/>
                  </a:lnTo>
                  <a:lnTo>
                    <a:pt x="2377833" y="167525"/>
                  </a:lnTo>
                  <a:lnTo>
                    <a:pt x="2377389" y="167525"/>
                  </a:lnTo>
                  <a:lnTo>
                    <a:pt x="2386063" y="167957"/>
                  </a:lnTo>
                  <a:close/>
                </a:path>
                <a:path w="2619375" h="292100">
                  <a:moveTo>
                    <a:pt x="2618778" y="142875"/>
                  </a:moveTo>
                  <a:lnTo>
                    <a:pt x="2520353" y="142875"/>
                  </a:lnTo>
                  <a:lnTo>
                    <a:pt x="2520353" y="161925"/>
                  </a:lnTo>
                  <a:lnTo>
                    <a:pt x="2618778" y="161925"/>
                  </a:lnTo>
                  <a:lnTo>
                    <a:pt x="2618778" y="14287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50651" y="7199108"/>
              <a:ext cx="130173" cy="17462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26487" y="7232446"/>
              <a:ext cx="139694" cy="155573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05714" y="7154659"/>
              <a:ext cx="234788" cy="233251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765744" y="7232446"/>
              <a:ext cx="123823" cy="155573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29096" y="7154659"/>
              <a:ext cx="441003" cy="262887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95340" y="7232446"/>
              <a:ext cx="123823" cy="155573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39643" y="7200696"/>
              <a:ext cx="242726" cy="187323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1813959" y="7154659"/>
              <a:ext cx="312420" cy="233679"/>
            </a:xfrm>
            <a:custGeom>
              <a:avLst/>
              <a:gdLst/>
              <a:ahLst/>
              <a:cxnLst/>
              <a:rect l="l" t="t" r="r" b="b"/>
              <a:pathLst>
                <a:path w="312420" h="233679">
                  <a:moveTo>
                    <a:pt x="27305" y="82550"/>
                  </a:moveTo>
                  <a:lnTo>
                    <a:pt x="7620" y="82550"/>
                  </a:lnTo>
                  <a:lnTo>
                    <a:pt x="7620" y="228600"/>
                  </a:lnTo>
                  <a:lnTo>
                    <a:pt x="27305" y="228600"/>
                  </a:lnTo>
                  <a:lnTo>
                    <a:pt x="27305" y="82550"/>
                  </a:lnTo>
                  <a:close/>
                </a:path>
                <a:path w="312420" h="233679">
                  <a:moveTo>
                    <a:pt x="34925" y="22542"/>
                  </a:moveTo>
                  <a:lnTo>
                    <a:pt x="25082" y="12700"/>
                  </a:lnTo>
                  <a:lnTo>
                    <a:pt x="10160" y="12700"/>
                  </a:lnTo>
                  <a:lnTo>
                    <a:pt x="0" y="22542"/>
                  </a:lnTo>
                  <a:lnTo>
                    <a:pt x="0" y="36512"/>
                  </a:lnTo>
                  <a:lnTo>
                    <a:pt x="10160" y="46037"/>
                  </a:lnTo>
                  <a:lnTo>
                    <a:pt x="25082" y="46037"/>
                  </a:lnTo>
                  <a:lnTo>
                    <a:pt x="34925" y="36512"/>
                  </a:lnTo>
                  <a:lnTo>
                    <a:pt x="34925" y="22542"/>
                  </a:lnTo>
                  <a:close/>
                </a:path>
                <a:path w="312420" h="233679">
                  <a:moveTo>
                    <a:pt x="123659" y="228917"/>
                  </a:moveTo>
                  <a:lnTo>
                    <a:pt x="122478" y="215582"/>
                  </a:lnTo>
                  <a:lnTo>
                    <a:pt x="122389" y="212725"/>
                  </a:lnTo>
                  <a:lnTo>
                    <a:pt x="120802" y="213360"/>
                  </a:lnTo>
                  <a:lnTo>
                    <a:pt x="118262" y="214312"/>
                  </a:lnTo>
                  <a:lnTo>
                    <a:pt x="113499" y="215582"/>
                  </a:lnTo>
                  <a:lnTo>
                    <a:pt x="100482" y="215582"/>
                  </a:lnTo>
                  <a:lnTo>
                    <a:pt x="100482" y="0"/>
                  </a:lnTo>
                  <a:lnTo>
                    <a:pt x="80797" y="0"/>
                  </a:lnTo>
                  <a:lnTo>
                    <a:pt x="80797" y="218122"/>
                  </a:lnTo>
                  <a:lnTo>
                    <a:pt x="96672" y="233362"/>
                  </a:lnTo>
                  <a:lnTo>
                    <a:pt x="114452" y="233362"/>
                  </a:lnTo>
                  <a:lnTo>
                    <a:pt x="122072" y="230822"/>
                  </a:lnTo>
                  <a:lnTo>
                    <a:pt x="123659" y="230187"/>
                  </a:lnTo>
                  <a:lnTo>
                    <a:pt x="123659" y="228917"/>
                  </a:lnTo>
                  <a:close/>
                </a:path>
                <a:path w="312420" h="233679">
                  <a:moveTo>
                    <a:pt x="312407" y="7937"/>
                  </a:moveTo>
                  <a:lnTo>
                    <a:pt x="147307" y="7937"/>
                  </a:lnTo>
                  <a:lnTo>
                    <a:pt x="147307" y="25717"/>
                  </a:lnTo>
                  <a:lnTo>
                    <a:pt x="219697" y="25717"/>
                  </a:lnTo>
                  <a:lnTo>
                    <a:pt x="219697" y="228600"/>
                  </a:lnTo>
                  <a:lnTo>
                    <a:pt x="240334" y="228600"/>
                  </a:lnTo>
                  <a:lnTo>
                    <a:pt x="240334" y="25717"/>
                  </a:lnTo>
                  <a:lnTo>
                    <a:pt x="312407" y="25717"/>
                  </a:lnTo>
                  <a:lnTo>
                    <a:pt x="312407" y="793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6380" y="7157834"/>
              <a:ext cx="139698" cy="230185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33702" y="7162596"/>
              <a:ext cx="70166" cy="220660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12470511" y="7141959"/>
              <a:ext cx="927100" cy="292100"/>
            </a:xfrm>
            <a:custGeom>
              <a:avLst/>
              <a:gdLst/>
              <a:ahLst/>
              <a:cxnLst/>
              <a:rect l="l" t="t" r="r" b="b"/>
              <a:pathLst>
                <a:path w="927100" h="292100">
                  <a:moveTo>
                    <a:pt x="183375" y="9207"/>
                  </a:moveTo>
                  <a:lnTo>
                    <a:pt x="181787" y="8572"/>
                  </a:lnTo>
                  <a:lnTo>
                    <a:pt x="163055" y="8255"/>
                  </a:lnTo>
                  <a:lnTo>
                    <a:pt x="161785" y="8255"/>
                  </a:lnTo>
                  <a:lnTo>
                    <a:pt x="160197" y="9842"/>
                  </a:lnTo>
                  <a:lnTo>
                    <a:pt x="160832" y="11430"/>
                  </a:lnTo>
                  <a:lnTo>
                    <a:pt x="162420" y="14605"/>
                  </a:lnTo>
                  <a:lnTo>
                    <a:pt x="163690" y="34925"/>
                  </a:lnTo>
                  <a:lnTo>
                    <a:pt x="163690" y="93027"/>
                  </a:lnTo>
                  <a:lnTo>
                    <a:pt x="155117" y="93345"/>
                  </a:lnTo>
                  <a:lnTo>
                    <a:pt x="136385" y="93345"/>
                  </a:lnTo>
                  <a:lnTo>
                    <a:pt x="128447" y="92710"/>
                  </a:lnTo>
                  <a:lnTo>
                    <a:pt x="128371" y="91871"/>
                  </a:lnTo>
                  <a:lnTo>
                    <a:pt x="127393" y="82245"/>
                  </a:lnTo>
                  <a:lnTo>
                    <a:pt x="111556" y="54444"/>
                  </a:lnTo>
                  <a:lnTo>
                    <a:pt x="108470" y="51219"/>
                  </a:lnTo>
                  <a:lnTo>
                    <a:pt x="108445" y="113347"/>
                  </a:lnTo>
                  <a:lnTo>
                    <a:pt x="97028" y="134302"/>
                  </a:lnTo>
                  <a:lnTo>
                    <a:pt x="77025" y="146367"/>
                  </a:lnTo>
                  <a:lnTo>
                    <a:pt x="64643" y="147002"/>
                  </a:lnTo>
                  <a:lnTo>
                    <a:pt x="52578" y="147320"/>
                  </a:lnTo>
                  <a:lnTo>
                    <a:pt x="31940" y="136525"/>
                  </a:lnTo>
                  <a:lnTo>
                    <a:pt x="19875" y="116205"/>
                  </a:lnTo>
                  <a:lnTo>
                    <a:pt x="19875" y="88582"/>
                  </a:lnTo>
                  <a:lnTo>
                    <a:pt x="31940" y="67627"/>
                  </a:lnTo>
                  <a:lnTo>
                    <a:pt x="52260" y="54927"/>
                  </a:lnTo>
                  <a:lnTo>
                    <a:pt x="75666" y="54444"/>
                  </a:lnTo>
                  <a:lnTo>
                    <a:pt x="82346" y="55549"/>
                  </a:lnTo>
                  <a:lnTo>
                    <a:pt x="82524" y="55549"/>
                  </a:lnTo>
                  <a:lnTo>
                    <a:pt x="108254" y="87350"/>
                  </a:lnTo>
                  <a:lnTo>
                    <a:pt x="108445" y="113347"/>
                  </a:lnTo>
                  <a:lnTo>
                    <a:pt x="108445" y="51206"/>
                  </a:lnTo>
                  <a:lnTo>
                    <a:pt x="74587" y="38150"/>
                  </a:lnTo>
                  <a:lnTo>
                    <a:pt x="56756" y="38658"/>
                  </a:lnTo>
                  <a:lnTo>
                    <a:pt x="54660" y="38658"/>
                  </a:lnTo>
                  <a:lnTo>
                    <a:pt x="18084" y="56603"/>
                  </a:lnTo>
                  <a:lnTo>
                    <a:pt x="0" y="91871"/>
                  </a:lnTo>
                  <a:lnTo>
                    <a:pt x="0" y="113347"/>
                  </a:lnTo>
                  <a:lnTo>
                    <a:pt x="18059" y="148437"/>
                  </a:lnTo>
                  <a:lnTo>
                    <a:pt x="53251" y="164465"/>
                  </a:lnTo>
                  <a:lnTo>
                    <a:pt x="64325" y="164465"/>
                  </a:lnTo>
                  <a:lnTo>
                    <a:pt x="101942" y="152615"/>
                  </a:lnTo>
                  <a:lnTo>
                    <a:pt x="108724" y="147320"/>
                  </a:lnTo>
                  <a:lnTo>
                    <a:pt x="111099" y="144818"/>
                  </a:lnTo>
                  <a:lnTo>
                    <a:pt x="128130" y="109537"/>
                  </a:lnTo>
                  <a:lnTo>
                    <a:pt x="147497" y="107950"/>
                  </a:lnTo>
                  <a:lnTo>
                    <a:pt x="163690" y="107632"/>
                  </a:lnTo>
                  <a:lnTo>
                    <a:pt x="163690" y="261620"/>
                  </a:lnTo>
                  <a:lnTo>
                    <a:pt x="166230" y="261620"/>
                  </a:lnTo>
                  <a:lnTo>
                    <a:pt x="172580" y="260985"/>
                  </a:lnTo>
                  <a:lnTo>
                    <a:pt x="179247" y="260667"/>
                  </a:lnTo>
                  <a:lnTo>
                    <a:pt x="180200" y="260667"/>
                  </a:lnTo>
                  <a:lnTo>
                    <a:pt x="181787" y="260350"/>
                  </a:lnTo>
                  <a:lnTo>
                    <a:pt x="182740" y="258445"/>
                  </a:lnTo>
                  <a:lnTo>
                    <a:pt x="182740" y="107632"/>
                  </a:lnTo>
                  <a:lnTo>
                    <a:pt x="182740" y="93345"/>
                  </a:lnTo>
                  <a:lnTo>
                    <a:pt x="182740" y="20320"/>
                  </a:lnTo>
                  <a:lnTo>
                    <a:pt x="183362" y="11430"/>
                  </a:lnTo>
                  <a:lnTo>
                    <a:pt x="183375" y="9207"/>
                  </a:lnTo>
                  <a:close/>
                </a:path>
                <a:path w="927100" h="292100">
                  <a:moveTo>
                    <a:pt x="231635" y="952"/>
                  </a:moveTo>
                  <a:lnTo>
                    <a:pt x="230047" y="317"/>
                  </a:lnTo>
                  <a:lnTo>
                    <a:pt x="211315" y="0"/>
                  </a:lnTo>
                  <a:lnTo>
                    <a:pt x="210045" y="0"/>
                  </a:lnTo>
                  <a:lnTo>
                    <a:pt x="208457" y="1587"/>
                  </a:lnTo>
                  <a:lnTo>
                    <a:pt x="209092" y="3175"/>
                  </a:lnTo>
                  <a:lnTo>
                    <a:pt x="210680" y="6350"/>
                  </a:lnTo>
                  <a:lnTo>
                    <a:pt x="211632" y="26670"/>
                  </a:lnTo>
                  <a:lnTo>
                    <a:pt x="211632" y="269875"/>
                  </a:lnTo>
                  <a:lnTo>
                    <a:pt x="214172" y="269875"/>
                  </a:lnTo>
                  <a:lnTo>
                    <a:pt x="220522" y="269240"/>
                  </a:lnTo>
                  <a:lnTo>
                    <a:pt x="227190" y="268922"/>
                  </a:lnTo>
                  <a:lnTo>
                    <a:pt x="228142" y="268922"/>
                  </a:lnTo>
                  <a:lnTo>
                    <a:pt x="229730" y="268605"/>
                  </a:lnTo>
                  <a:lnTo>
                    <a:pt x="230682" y="266700"/>
                  </a:lnTo>
                  <a:lnTo>
                    <a:pt x="230708" y="26670"/>
                  </a:lnTo>
                  <a:lnTo>
                    <a:pt x="231000" y="12382"/>
                  </a:lnTo>
                  <a:lnTo>
                    <a:pt x="231622" y="3175"/>
                  </a:lnTo>
                  <a:lnTo>
                    <a:pt x="231635" y="952"/>
                  </a:lnTo>
                  <a:close/>
                </a:path>
                <a:path w="927100" h="292100">
                  <a:moveTo>
                    <a:pt x="532968" y="38417"/>
                  </a:moveTo>
                  <a:lnTo>
                    <a:pt x="531152" y="37515"/>
                  </a:lnTo>
                  <a:lnTo>
                    <a:pt x="530428" y="37147"/>
                  </a:lnTo>
                  <a:lnTo>
                    <a:pt x="511060" y="30797"/>
                  </a:lnTo>
                  <a:lnTo>
                    <a:pt x="509473" y="31432"/>
                  </a:lnTo>
                  <a:lnTo>
                    <a:pt x="500583" y="33337"/>
                  </a:lnTo>
                  <a:lnTo>
                    <a:pt x="496773" y="33655"/>
                  </a:lnTo>
                  <a:lnTo>
                    <a:pt x="488403" y="34594"/>
                  </a:lnTo>
                  <a:lnTo>
                    <a:pt x="482269" y="35191"/>
                  </a:lnTo>
                  <a:lnTo>
                    <a:pt x="475310" y="35687"/>
                  </a:lnTo>
                  <a:lnTo>
                    <a:pt x="453707" y="37007"/>
                  </a:lnTo>
                  <a:lnTo>
                    <a:pt x="442709" y="37515"/>
                  </a:lnTo>
                  <a:lnTo>
                    <a:pt x="409092" y="37515"/>
                  </a:lnTo>
                  <a:lnTo>
                    <a:pt x="402831" y="37147"/>
                  </a:lnTo>
                  <a:lnTo>
                    <a:pt x="403377" y="37147"/>
                  </a:lnTo>
                  <a:lnTo>
                    <a:pt x="396125" y="36512"/>
                  </a:lnTo>
                  <a:lnTo>
                    <a:pt x="394538" y="36195"/>
                  </a:lnTo>
                  <a:lnTo>
                    <a:pt x="394423" y="36360"/>
                  </a:lnTo>
                  <a:lnTo>
                    <a:pt x="394322" y="36512"/>
                  </a:lnTo>
                  <a:lnTo>
                    <a:pt x="393268" y="38100"/>
                  </a:lnTo>
                  <a:lnTo>
                    <a:pt x="393585" y="38735"/>
                  </a:lnTo>
                  <a:lnTo>
                    <a:pt x="394855" y="44132"/>
                  </a:lnTo>
                  <a:lnTo>
                    <a:pt x="396125" y="48895"/>
                  </a:lnTo>
                  <a:lnTo>
                    <a:pt x="397395" y="52387"/>
                  </a:lnTo>
                  <a:lnTo>
                    <a:pt x="397395" y="52705"/>
                  </a:lnTo>
                  <a:lnTo>
                    <a:pt x="397713" y="53022"/>
                  </a:lnTo>
                  <a:lnTo>
                    <a:pt x="397840" y="53340"/>
                  </a:lnTo>
                  <a:lnTo>
                    <a:pt x="397967" y="53657"/>
                  </a:lnTo>
                  <a:lnTo>
                    <a:pt x="398348" y="54610"/>
                  </a:lnTo>
                  <a:lnTo>
                    <a:pt x="400253" y="56832"/>
                  </a:lnTo>
                  <a:lnTo>
                    <a:pt x="403428" y="56515"/>
                  </a:lnTo>
                  <a:lnTo>
                    <a:pt x="436448" y="53657"/>
                  </a:lnTo>
                  <a:lnTo>
                    <a:pt x="501853" y="49847"/>
                  </a:lnTo>
                  <a:lnTo>
                    <a:pt x="505345" y="49847"/>
                  </a:lnTo>
                  <a:lnTo>
                    <a:pt x="504761" y="53022"/>
                  </a:lnTo>
                  <a:lnTo>
                    <a:pt x="504659" y="53657"/>
                  </a:lnTo>
                  <a:lnTo>
                    <a:pt x="490093" y="98107"/>
                  </a:lnTo>
                  <a:lnTo>
                    <a:pt x="467144" y="133731"/>
                  </a:lnTo>
                  <a:lnTo>
                    <a:pt x="438111" y="166979"/>
                  </a:lnTo>
                  <a:lnTo>
                    <a:pt x="405942" y="194602"/>
                  </a:lnTo>
                  <a:lnTo>
                    <a:pt x="383425" y="208280"/>
                  </a:lnTo>
                  <a:lnTo>
                    <a:pt x="381203" y="210185"/>
                  </a:lnTo>
                  <a:lnTo>
                    <a:pt x="382473" y="211455"/>
                  </a:lnTo>
                  <a:lnTo>
                    <a:pt x="390093" y="218440"/>
                  </a:lnTo>
                  <a:lnTo>
                    <a:pt x="392633" y="220662"/>
                  </a:lnTo>
                  <a:lnTo>
                    <a:pt x="397713" y="220027"/>
                  </a:lnTo>
                  <a:lnTo>
                    <a:pt x="435787" y="193167"/>
                  </a:lnTo>
                  <a:lnTo>
                    <a:pt x="469061" y="160248"/>
                  </a:lnTo>
                  <a:lnTo>
                    <a:pt x="494487" y="126212"/>
                  </a:lnTo>
                  <a:lnTo>
                    <a:pt x="516750" y="86702"/>
                  </a:lnTo>
                  <a:lnTo>
                    <a:pt x="529983" y="49847"/>
                  </a:lnTo>
                  <a:lnTo>
                    <a:pt x="532650" y="41275"/>
                  </a:lnTo>
                  <a:lnTo>
                    <a:pt x="532968" y="38417"/>
                  </a:lnTo>
                  <a:close/>
                </a:path>
                <a:path w="927100" h="292100">
                  <a:moveTo>
                    <a:pt x="599325" y="635"/>
                  </a:moveTo>
                  <a:lnTo>
                    <a:pt x="597103" y="635"/>
                  </a:lnTo>
                  <a:lnTo>
                    <a:pt x="579005" y="0"/>
                  </a:lnTo>
                  <a:lnTo>
                    <a:pt x="575830" y="0"/>
                  </a:lnTo>
                  <a:lnTo>
                    <a:pt x="574243" y="1587"/>
                  </a:lnTo>
                  <a:lnTo>
                    <a:pt x="574878" y="3175"/>
                  </a:lnTo>
                  <a:lnTo>
                    <a:pt x="576465" y="6350"/>
                  </a:lnTo>
                  <a:lnTo>
                    <a:pt x="578053" y="26987"/>
                  </a:lnTo>
                  <a:lnTo>
                    <a:pt x="578053" y="269875"/>
                  </a:lnTo>
                  <a:lnTo>
                    <a:pt x="579323" y="269875"/>
                  </a:lnTo>
                  <a:lnTo>
                    <a:pt x="595515" y="268922"/>
                  </a:lnTo>
                  <a:lnTo>
                    <a:pt x="597103" y="268605"/>
                  </a:lnTo>
                  <a:lnTo>
                    <a:pt x="598055" y="266700"/>
                  </a:lnTo>
                  <a:lnTo>
                    <a:pt x="598144" y="26987"/>
                  </a:lnTo>
                  <a:lnTo>
                    <a:pt x="598373" y="14922"/>
                  </a:lnTo>
                  <a:lnTo>
                    <a:pt x="599325" y="3175"/>
                  </a:lnTo>
                  <a:lnTo>
                    <a:pt x="599325" y="635"/>
                  </a:lnTo>
                  <a:close/>
                </a:path>
                <a:path w="927100" h="292100">
                  <a:moveTo>
                    <a:pt x="872210" y="199948"/>
                  </a:moveTo>
                  <a:lnTo>
                    <a:pt x="871766" y="199948"/>
                  </a:lnTo>
                  <a:lnTo>
                    <a:pt x="870305" y="199707"/>
                  </a:lnTo>
                  <a:lnTo>
                    <a:pt x="865860" y="198755"/>
                  </a:lnTo>
                  <a:lnTo>
                    <a:pt x="856970" y="197485"/>
                  </a:lnTo>
                  <a:lnTo>
                    <a:pt x="852843" y="196850"/>
                  </a:lnTo>
                  <a:lnTo>
                    <a:pt x="851255" y="196532"/>
                  </a:lnTo>
                  <a:lnTo>
                    <a:pt x="849985" y="196850"/>
                  </a:lnTo>
                  <a:lnTo>
                    <a:pt x="849350" y="196850"/>
                  </a:lnTo>
                  <a:lnTo>
                    <a:pt x="848715" y="197167"/>
                  </a:lnTo>
                  <a:lnTo>
                    <a:pt x="848398" y="197167"/>
                  </a:lnTo>
                  <a:lnTo>
                    <a:pt x="843000" y="198437"/>
                  </a:lnTo>
                  <a:lnTo>
                    <a:pt x="825233" y="199948"/>
                  </a:lnTo>
                  <a:lnTo>
                    <a:pt x="820356" y="200304"/>
                  </a:lnTo>
                  <a:lnTo>
                    <a:pt x="791781" y="201574"/>
                  </a:lnTo>
                  <a:lnTo>
                    <a:pt x="793521" y="201574"/>
                  </a:lnTo>
                  <a:lnTo>
                    <a:pt x="767613" y="202120"/>
                  </a:lnTo>
                  <a:lnTo>
                    <a:pt x="729043" y="202120"/>
                  </a:lnTo>
                  <a:lnTo>
                    <a:pt x="711200" y="201574"/>
                  </a:lnTo>
                  <a:lnTo>
                    <a:pt x="712228" y="201574"/>
                  </a:lnTo>
                  <a:lnTo>
                    <a:pt x="708063" y="200977"/>
                  </a:lnTo>
                  <a:lnTo>
                    <a:pt x="706462" y="200660"/>
                  </a:lnTo>
                  <a:lnTo>
                    <a:pt x="705205" y="202565"/>
                  </a:lnTo>
                  <a:lnTo>
                    <a:pt x="705523" y="203200"/>
                  </a:lnTo>
                  <a:lnTo>
                    <a:pt x="708698" y="216535"/>
                  </a:lnTo>
                  <a:lnTo>
                    <a:pt x="709333" y="218440"/>
                  </a:lnTo>
                  <a:lnTo>
                    <a:pt x="711238" y="220980"/>
                  </a:lnTo>
                  <a:lnTo>
                    <a:pt x="714730" y="220662"/>
                  </a:lnTo>
                  <a:lnTo>
                    <a:pt x="722668" y="220027"/>
                  </a:lnTo>
                  <a:lnTo>
                    <a:pt x="741400" y="219075"/>
                  </a:lnTo>
                  <a:lnTo>
                    <a:pt x="749338" y="218440"/>
                  </a:lnTo>
                  <a:lnTo>
                    <a:pt x="812317" y="215938"/>
                  </a:lnTo>
                  <a:lnTo>
                    <a:pt x="839508" y="215265"/>
                  </a:lnTo>
                  <a:lnTo>
                    <a:pt x="850303" y="215265"/>
                  </a:lnTo>
                  <a:lnTo>
                    <a:pt x="850303" y="292100"/>
                  </a:lnTo>
                  <a:lnTo>
                    <a:pt x="853160" y="292100"/>
                  </a:lnTo>
                  <a:lnTo>
                    <a:pt x="864273" y="291147"/>
                  </a:lnTo>
                  <a:lnTo>
                    <a:pt x="865860" y="291147"/>
                  </a:lnTo>
                  <a:lnTo>
                    <a:pt x="868400" y="290512"/>
                  </a:lnTo>
                  <a:lnTo>
                    <a:pt x="870305" y="288607"/>
                  </a:lnTo>
                  <a:lnTo>
                    <a:pt x="870305" y="285750"/>
                  </a:lnTo>
                  <a:lnTo>
                    <a:pt x="870623" y="238125"/>
                  </a:lnTo>
                  <a:lnTo>
                    <a:pt x="870623" y="230505"/>
                  </a:lnTo>
                  <a:lnTo>
                    <a:pt x="871397" y="215265"/>
                  </a:lnTo>
                  <a:lnTo>
                    <a:pt x="871575" y="211772"/>
                  </a:lnTo>
                  <a:lnTo>
                    <a:pt x="872159" y="203200"/>
                  </a:lnTo>
                  <a:lnTo>
                    <a:pt x="872210" y="202120"/>
                  </a:lnTo>
                  <a:lnTo>
                    <a:pt x="872210" y="199948"/>
                  </a:lnTo>
                  <a:close/>
                </a:path>
                <a:path w="927100" h="292100">
                  <a:moveTo>
                    <a:pt x="926503" y="167957"/>
                  </a:moveTo>
                  <a:lnTo>
                    <a:pt x="926439" y="167093"/>
                  </a:lnTo>
                  <a:lnTo>
                    <a:pt x="926185" y="163512"/>
                  </a:lnTo>
                  <a:lnTo>
                    <a:pt x="925080" y="155435"/>
                  </a:lnTo>
                  <a:lnTo>
                    <a:pt x="924991" y="154787"/>
                  </a:lnTo>
                  <a:lnTo>
                    <a:pt x="924877" y="153898"/>
                  </a:lnTo>
                  <a:lnTo>
                    <a:pt x="924788" y="153301"/>
                  </a:lnTo>
                  <a:lnTo>
                    <a:pt x="924674" y="152400"/>
                  </a:lnTo>
                  <a:lnTo>
                    <a:pt x="924560" y="151587"/>
                  </a:lnTo>
                  <a:lnTo>
                    <a:pt x="924483" y="151091"/>
                  </a:lnTo>
                  <a:lnTo>
                    <a:pt x="924420" y="150545"/>
                  </a:lnTo>
                  <a:lnTo>
                    <a:pt x="924280" y="149542"/>
                  </a:lnTo>
                  <a:lnTo>
                    <a:pt x="923963" y="147955"/>
                  </a:lnTo>
                  <a:lnTo>
                    <a:pt x="922058" y="146050"/>
                  </a:lnTo>
                  <a:lnTo>
                    <a:pt x="918883" y="146685"/>
                  </a:lnTo>
                  <a:lnTo>
                    <a:pt x="913091" y="147624"/>
                  </a:lnTo>
                  <a:lnTo>
                    <a:pt x="872210" y="151091"/>
                  </a:lnTo>
                  <a:lnTo>
                    <a:pt x="825995" y="153301"/>
                  </a:lnTo>
                  <a:lnTo>
                    <a:pt x="805192" y="153898"/>
                  </a:lnTo>
                  <a:lnTo>
                    <a:pt x="801408" y="153898"/>
                  </a:lnTo>
                  <a:lnTo>
                    <a:pt x="801484" y="151091"/>
                  </a:lnTo>
                  <a:lnTo>
                    <a:pt x="801611" y="146050"/>
                  </a:lnTo>
                  <a:lnTo>
                    <a:pt x="802347" y="116205"/>
                  </a:lnTo>
                  <a:lnTo>
                    <a:pt x="802360" y="115887"/>
                  </a:lnTo>
                  <a:lnTo>
                    <a:pt x="794473" y="115887"/>
                  </a:lnTo>
                  <a:lnTo>
                    <a:pt x="847140" y="115252"/>
                  </a:lnTo>
                  <a:lnTo>
                    <a:pt x="871575" y="115252"/>
                  </a:lnTo>
                  <a:lnTo>
                    <a:pt x="873798" y="113665"/>
                  </a:lnTo>
                  <a:lnTo>
                    <a:pt x="873798" y="111125"/>
                  </a:lnTo>
                  <a:lnTo>
                    <a:pt x="873480" y="107632"/>
                  </a:lnTo>
                  <a:lnTo>
                    <a:pt x="873213" y="102679"/>
                  </a:lnTo>
                  <a:lnTo>
                    <a:pt x="873163" y="101600"/>
                  </a:lnTo>
                  <a:lnTo>
                    <a:pt x="872528" y="99060"/>
                  </a:lnTo>
                  <a:lnTo>
                    <a:pt x="872401" y="98425"/>
                  </a:lnTo>
                  <a:lnTo>
                    <a:pt x="872337" y="98107"/>
                  </a:lnTo>
                  <a:lnTo>
                    <a:pt x="872210" y="97472"/>
                  </a:lnTo>
                  <a:lnTo>
                    <a:pt x="870305" y="95567"/>
                  </a:lnTo>
                  <a:lnTo>
                    <a:pt x="867130" y="96202"/>
                  </a:lnTo>
                  <a:lnTo>
                    <a:pt x="856653" y="98107"/>
                  </a:lnTo>
                  <a:lnTo>
                    <a:pt x="833158" y="100012"/>
                  </a:lnTo>
                  <a:lnTo>
                    <a:pt x="819823" y="100647"/>
                  </a:lnTo>
                  <a:lnTo>
                    <a:pt x="795502" y="102095"/>
                  </a:lnTo>
                  <a:lnTo>
                    <a:pt x="778865" y="102679"/>
                  </a:lnTo>
                  <a:lnTo>
                    <a:pt x="762228" y="102489"/>
                  </a:lnTo>
                  <a:lnTo>
                    <a:pt x="737908" y="101600"/>
                  </a:lnTo>
                  <a:lnTo>
                    <a:pt x="734733" y="101600"/>
                  </a:lnTo>
                  <a:lnTo>
                    <a:pt x="732510" y="98425"/>
                  </a:lnTo>
                  <a:lnTo>
                    <a:pt x="732510" y="68262"/>
                  </a:lnTo>
                  <a:lnTo>
                    <a:pt x="845096" y="65722"/>
                  </a:lnTo>
                  <a:lnTo>
                    <a:pt x="856970" y="65722"/>
                  </a:lnTo>
                  <a:lnTo>
                    <a:pt x="860145" y="63500"/>
                  </a:lnTo>
                  <a:lnTo>
                    <a:pt x="860463" y="60007"/>
                  </a:lnTo>
                  <a:lnTo>
                    <a:pt x="860869" y="53644"/>
                  </a:lnTo>
                  <a:lnTo>
                    <a:pt x="860996" y="51752"/>
                  </a:lnTo>
                  <a:lnTo>
                    <a:pt x="866495" y="7937"/>
                  </a:lnTo>
                  <a:lnTo>
                    <a:pt x="867003" y="5905"/>
                  </a:lnTo>
                  <a:lnTo>
                    <a:pt x="867143" y="5321"/>
                  </a:lnTo>
                  <a:lnTo>
                    <a:pt x="866495" y="5321"/>
                  </a:lnTo>
                  <a:lnTo>
                    <a:pt x="863955" y="5003"/>
                  </a:lnTo>
                  <a:lnTo>
                    <a:pt x="864184" y="5003"/>
                  </a:lnTo>
                  <a:lnTo>
                    <a:pt x="846810" y="1587"/>
                  </a:lnTo>
                  <a:lnTo>
                    <a:pt x="845540" y="1270"/>
                  </a:lnTo>
                  <a:lnTo>
                    <a:pt x="843318" y="1587"/>
                  </a:lnTo>
                  <a:lnTo>
                    <a:pt x="842683" y="1905"/>
                  </a:lnTo>
                  <a:lnTo>
                    <a:pt x="842048" y="1905"/>
                  </a:lnTo>
                  <a:lnTo>
                    <a:pt x="801560" y="5321"/>
                  </a:lnTo>
                  <a:lnTo>
                    <a:pt x="805065" y="5321"/>
                  </a:lnTo>
                  <a:lnTo>
                    <a:pt x="776185" y="5905"/>
                  </a:lnTo>
                  <a:lnTo>
                    <a:pt x="735609" y="5905"/>
                  </a:lnTo>
                  <a:lnTo>
                    <a:pt x="714730" y="5321"/>
                  </a:lnTo>
                  <a:lnTo>
                    <a:pt x="716241" y="5321"/>
                  </a:lnTo>
                  <a:lnTo>
                    <a:pt x="710844" y="5003"/>
                  </a:lnTo>
                  <a:lnTo>
                    <a:pt x="711796" y="5003"/>
                  </a:lnTo>
                  <a:lnTo>
                    <a:pt x="710603" y="4762"/>
                  </a:lnTo>
                  <a:lnTo>
                    <a:pt x="709333" y="6667"/>
                  </a:lnTo>
                  <a:lnTo>
                    <a:pt x="709650" y="7302"/>
                  </a:lnTo>
                  <a:lnTo>
                    <a:pt x="713143" y="19367"/>
                  </a:lnTo>
                  <a:lnTo>
                    <a:pt x="714095" y="23177"/>
                  </a:lnTo>
                  <a:lnTo>
                    <a:pt x="718858" y="22860"/>
                  </a:lnTo>
                  <a:lnTo>
                    <a:pt x="725843" y="22225"/>
                  </a:lnTo>
                  <a:lnTo>
                    <a:pt x="761720" y="20637"/>
                  </a:lnTo>
                  <a:lnTo>
                    <a:pt x="810298" y="19367"/>
                  </a:lnTo>
                  <a:lnTo>
                    <a:pt x="832840" y="19050"/>
                  </a:lnTo>
                  <a:lnTo>
                    <a:pt x="843318" y="19050"/>
                  </a:lnTo>
                  <a:lnTo>
                    <a:pt x="811618" y="52692"/>
                  </a:lnTo>
                  <a:lnTo>
                    <a:pt x="805510" y="52971"/>
                  </a:lnTo>
                  <a:lnTo>
                    <a:pt x="808786" y="52971"/>
                  </a:lnTo>
                  <a:lnTo>
                    <a:pt x="771982" y="53644"/>
                  </a:lnTo>
                  <a:lnTo>
                    <a:pt x="731431" y="53644"/>
                  </a:lnTo>
                  <a:lnTo>
                    <a:pt x="714502" y="52971"/>
                  </a:lnTo>
                  <a:lnTo>
                    <a:pt x="715670" y="52971"/>
                  </a:lnTo>
                  <a:lnTo>
                    <a:pt x="712508" y="52387"/>
                  </a:lnTo>
                  <a:lnTo>
                    <a:pt x="710285" y="51752"/>
                  </a:lnTo>
                  <a:lnTo>
                    <a:pt x="708380" y="55245"/>
                  </a:lnTo>
                  <a:lnTo>
                    <a:pt x="709015" y="56197"/>
                  </a:lnTo>
                  <a:lnTo>
                    <a:pt x="710920" y="61277"/>
                  </a:lnTo>
                  <a:lnTo>
                    <a:pt x="712508" y="74295"/>
                  </a:lnTo>
                  <a:lnTo>
                    <a:pt x="712508" y="104457"/>
                  </a:lnTo>
                  <a:lnTo>
                    <a:pt x="717270" y="117157"/>
                  </a:lnTo>
                  <a:lnTo>
                    <a:pt x="726478" y="117475"/>
                  </a:lnTo>
                  <a:lnTo>
                    <a:pt x="781405" y="116205"/>
                  </a:lnTo>
                  <a:lnTo>
                    <a:pt x="781431" y="117475"/>
                  </a:lnTo>
                  <a:lnTo>
                    <a:pt x="782358" y="154622"/>
                  </a:lnTo>
                  <a:lnTo>
                    <a:pt x="769975" y="154940"/>
                  </a:lnTo>
                  <a:lnTo>
                    <a:pt x="747547" y="155244"/>
                  </a:lnTo>
                  <a:lnTo>
                    <a:pt x="736663" y="155244"/>
                  </a:lnTo>
                  <a:lnTo>
                    <a:pt x="719899" y="155435"/>
                  </a:lnTo>
                  <a:lnTo>
                    <a:pt x="709828" y="155435"/>
                  </a:lnTo>
                  <a:lnTo>
                    <a:pt x="701205" y="155244"/>
                  </a:lnTo>
                  <a:lnTo>
                    <a:pt x="662686" y="153301"/>
                  </a:lnTo>
                  <a:lnTo>
                    <a:pt x="654088" y="152082"/>
                  </a:lnTo>
                  <a:lnTo>
                    <a:pt x="652818" y="154305"/>
                  </a:lnTo>
                  <a:lnTo>
                    <a:pt x="653135" y="154940"/>
                  </a:lnTo>
                  <a:lnTo>
                    <a:pt x="653249" y="155435"/>
                  </a:lnTo>
                  <a:lnTo>
                    <a:pt x="654405" y="160337"/>
                  </a:lnTo>
                  <a:lnTo>
                    <a:pt x="656297" y="167271"/>
                  </a:lnTo>
                  <a:lnTo>
                    <a:pt x="656386" y="167525"/>
                  </a:lnTo>
                  <a:lnTo>
                    <a:pt x="657542" y="170700"/>
                  </a:lnTo>
                  <a:lnTo>
                    <a:pt x="658215" y="172720"/>
                  </a:lnTo>
                  <a:lnTo>
                    <a:pt x="660755" y="174625"/>
                  </a:lnTo>
                  <a:lnTo>
                    <a:pt x="664248" y="174307"/>
                  </a:lnTo>
                  <a:lnTo>
                    <a:pt x="672731" y="173380"/>
                  </a:lnTo>
                  <a:lnTo>
                    <a:pt x="680135" y="172720"/>
                  </a:lnTo>
                  <a:lnTo>
                    <a:pt x="680351" y="172720"/>
                  </a:lnTo>
                  <a:lnTo>
                    <a:pt x="688848" y="172212"/>
                  </a:lnTo>
                  <a:lnTo>
                    <a:pt x="730440" y="170218"/>
                  </a:lnTo>
                  <a:lnTo>
                    <a:pt x="845921" y="167271"/>
                  </a:lnTo>
                  <a:lnTo>
                    <a:pt x="860704" y="167271"/>
                  </a:lnTo>
                  <a:lnTo>
                    <a:pt x="872464" y="167093"/>
                  </a:lnTo>
                  <a:lnTo>
                    <a:pt x="909459" y="167093"/>
                  </a:lnTo>
                  <a:lnTo>
                    <a:pt x="914196" y="167271"/>
                  </a:lnTo>
                  <a:lnTo>
                    <a:pt x="918260" y="167525"/>
                  </a:lnTo>
                  <a:lnTo>
                    <a:pt x="917816" y="167525"/>
                  </a:lnTo>
                  <a:lnTo>
                    <a:pt x="926503" y="1679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37018" y="857250"/>
            <a:ext cx="16548735" cy="8893175"/>
          </a:xfrm>
          <a:custGeom>
            <a:avLst/>
            <a:gdLst/>
            <a:ahLst/>
            <a:cxnLst/>
            <a:rect l="l" t="t" r="r" b="b"/>
            <a:pathLst>
              <a:path w="16548735" h="8893175">
                <a:moveTo>
                  <a:pt x="0" y="0"/>
                </a:moveTo>
                <a:lnTo>
                  <a:pt x="0" y="8893097"/>
                </a:lnTo>
                <a:lnTo>
                  <a:pt x="16548500" y="8893097"/>
                </a:lnTo>
                <a:lnTo>
                  <a:pt x="16548500" y="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68574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5" name="object 5" descr=""/>
            <p:cNvSpPr/>
            <p:nvPr/>
          </p:nvSpPr>
          <p:spPr>
            <a:xfrm>
              <a:off x="1394449" y="696951"/>
              <a:ext cx="16024225" cy="8893175"/>
            </a:xfrm>
            <a:custGeom>
              <a:avLst/>
              <a:gdLst/>
              <a:ahLst/>
              <a:cxnLst/>
              <a:rect l="l" t="t" r="r" b="b"/>
              <a:pathLst>
                <a:path w="16024225" h="8893175">
                  <a:moveTo>
                    <a:pt x="0" y="8893097"/>
                  </a:moveTo>
                  <a:lnTo>
                    <a:pt x="16023801" y="8893097"/>
                  </a:lnTo>
                  <a:lnTo>
                    <a:pt x="16023801" y="0"/>
                  </a:lnTo>
                  <a:lnTo>
                    <a:pt x="0" y="0"/>
                  </a:lnTo>
                  <a:lnTo>
                    <a:pt x="0" y="8893097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749" y="696951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02481" y="536652"/>
              <a:ext cx="13306425" cy="8893175"/>
            </a:xfrm>
            <a:custGeom>
              <a:avLst/>
              <a:gdLst/>
              <a:ahLst/>
              <a:cxnLst/>
              <a:rect l="l" t="t" r="r" b="b"/>
              <a:pathLst>
                <a:path w="13306425" h="8893175">
                  <a:moveTo>
                    <a:pt x="0" y="8893097"/>
                  </a:moveTo>
                  <a:lnTo>
                    <a:pt x="13306238" y="8893097"/>
                  </a:lnTo>
                  <a:lnTo>
                    <a:pt x="13306238" y="0"/>
                  </a:lnTo>
                  <a:lnTo>
                    <a:pt x="0" y="0"/>
                  </a:lnTo>
                  <a:lnTo>
                    <a:pt x="0" y="8893097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2481" y="536652"/>
              <a:ext cx="16548735" cy="8893175"/>
            </a:xfrm>
            <a:custGeom>
              <a:avLst/>
              <a:gdLst/>
              <a:ahLst/>
              <a:cxnLst/>
              <a:rect l="l" t="t" r="r" b="b"/>
              <a:pathLst>
                <a:path w="16548735" h="8893175">
                  <a:moveTo>
                    <a:pt x="0" y="0"/>
                  </a:moveTo>
                  <a:lnTo>
                    <a:pt x="0" y="8893097"/>
                  </a:lnTo>
                  <a:lnTo>
                    <a:pt x="16548500" y="8893097"/>
                  </a:lnTo>
                  <a:lnTo>
                    <a:pt x="165485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3242262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3242262" y="0"/>
                  </a:lnTo>
                  <a:lnTo>
                    <a:pt x="3242262" y="8893097"/>
                  </a:lnTo>
                  <a:close/>
                </a:path>
              </a:pathLst>
            </a:custGeom>
            <a:solidFill>
              <a:srgbClr val="F6F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08718" y="536652"/>
              <a:ext cx="3242310" cy="8893175"/>
            </a:xfrm>
            <a:custGeom>
              <a:avLst/>
              <a:gdLst/>
              <a:ahLst/>
              <a:cxnLst/>
              <a:rect l="l" t="t" r="r" b="b"/>
              <a:pathLst>
                <a:path w="3242309" h="8893175">
                  <a:moveTo>
                    <a:pt x="0" y="0"/>
                  </a:moveTo>
                  <a:lnTo>
                    <a:pt x="0" y="8893097"/>
                  </a:lnTo>
                  <a:lnTo>
                    <a:pt x="3242262" y="8893097"/>
                  </a:lnTo>
                  <a:lnTo>
                    <a:pt x="3242262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008709" y="3892752"/>
              <a:ext cx="743585" cy="5535930"/>
            </a:xfrm>
            <a:custGeom>
              <a:avLst/>
              <a:gdLst/>
              <a:ahLst/>
              <a:cxnLst/>
              <a:rect l="l" t="t" r="r" b="b"/>
              <a:pathLst>
                <a:path w="743584" h="5535930">
                  <a:moveTo>
                    <a:pt x="743191" y="556272"/>
                  </a:moveTo>
                  <a:lnTo>
                    <a:pt x="0" y="556272"/>
                  </a:lnTo>
                  <a:lnTo>
                    <a:pt x="0" y="5535879"/>
                  </a:lnTo>
                  <a:lnTo>
                    <a:pt x="743191" y="5535879"/>
                  </a:lnTo>
                  <a:lnTo>
                    <a:pt x="743191" y="556272"/>
                  </a:lnTo>
                  <a:close/>
                </a:path>
                <a:path w="743584" h="5535930">
                  <a:moveTo>
                    <a:pt x="743191" y="0"/>
                  </a:moveTo>
                  <a:lnTo>
                    <a:pt x="0" y="0"/>
                  </a:lnTo>
                  <a:lnTo>
                    <a:pt x="0" y="303834"/>
                  </a:lnTo>
                  <a:lnTo>
                    <a:pt x="743191" y="303834"/>
                  </a:lnTo>
                  <a:lnTo>
                    <a:pt x="743191" y="0"/>
                  </a:lnTo>
                  <a:close/>
                </a:path>
              </a:pathLst>
            </a:custGeom>
            <a:solidFill>
              <a:srgbClr val="BFC7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008718" y="3892751"/>
              <a:ext cx="763905" cy="5535930"/>
            </a:xfrm>
            <a:custGeom>
              <a:avLst/>
              <a:gdLst/>
              <a:ahLst/>
              <a:cxnLst/>
              <a:rect l="l" t="t" r="r" b="b"/>
              <a:pathLst>
                <a:path w="763905" h="5535930">
                  <a:moveTo>
                    <a:pt x="0" y="0"/>
                  </a:moveTo>
                  <a:lnTo>
                    <a:pt x="0" y="5535870"/>
                  </a:lnTo>
                  <a:lnTo>
                    <a:pt x="763699" y="5535870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290501" y="4449019"/>
              <a:ext cx="690245" cy="4979670"/>
            </a:xfrm>
            <a:custGeom>
              <a:avLst/>
              <a:gdLst/>
              <a:ahLst/>
              <a:cxnLst/>
              <a:rect l="l" t="t" r="r" b="b"/>
              <a:pathLst>
                <a:path w="690244" h="4979670">
                  <a:moveTo>
                    <a:pt x="0" y="4979602"/>
                  </a:moveTo>
                  <a:lnTo>
                    <a:pt x="689810" y="4979602"/>
                  </a:lnTo>
                  <a:lnTo>
                    <a:pt x="689810" y="0"/>
                  </a:lnTo>
                  <a:lnTo>
                    <a:pt x="0" y="0"/>
                  </a:lnTo>
                  <a:lnTo>
                    <a:pt x="0" y="4979602"/>
                  </a:lnTo>
                  <a:close/>
                </a:path>
              </a:pathLst>
            </a:custGeom>
            <a:solidFill>
              <a:srgbClr val="B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265536" y="4449019"/>
              <a:ext cx="1010919" cy="4979670"/>
            </a:xfrm>
            <a:custGeom>
              <a:avLst/>
              <a:gdLst/>
              <a:ahLst/>
              <a:cxnLst/>
              <a:rect l="l" t="t" r="r" b="b"/>
              <a:pathLst>
                <a:path w="1010919" h="4979670">
                  <a:moveTo>
                    <a:pt x="0" y="0"/>
                  </a:moveTo>
                  <a:lnTo>
                    <a:pt x="0" y="4979602"/>
                  </a:lnTo>
                  <a:lnTo>
                    <a:pt x="1010900" y="4979602"/>
                  </a:lnTo>
                  <a:lnTo>
                    <a:pt x="101090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980308" y="1765693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1270673" y="980300"/>
                  </a:moveTo>
                  <a:lnTo>
                    <a:pt x="0" y="980300"/>
                  </a:lnTo>
                  <a:lnTo>
                    <a:pt x="0" y="7666456"/>
                  </a:lnTo>
                  <a:lnTo>
                    <a:pt x="1270673" y="7666456"/>
                  </a:lnTo>
                  <a:lnTo>
                    <a:pt x="1270673" y="980300"/>
                  </a:lnTo>
                  <a:close/>
                </a:path>
                <a:path w="1271269" h="7666990">
                  <a:moveTo>
                    <a:pt x="1270673" y="0"/>
                  </a:moveTo>
                  <a:lnTo>
                    <a:pt x="0" y="0"/>
                  </a:lnTo>
                  <a:lnTo>
                    <a:pt x="0" y="571271"/>
                  </a:lnTo>
                  <a:lnTo>
                    <a:pt x="1270673" y="571271"/>
                  </a:lnTo>
                  <a:lnTo>
                    <a:pt x="1270673" y="0"/>
                  </a:lnTo>
                  <a:close/>
                </a:path>
              </a:pathLst>
            </a:custGeom>
            <a:solidFill>
              <a:srgbClr val="FFD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980311" y="1765686"/>
              <a:ext cx="1271270" cy="7666990"/>
            </a:xfrm>
            <a:custGeom>
              <a:avLst/>
              <a:gdLst/>
              <a:ahLst/>
              <a:cxnLst/>
              <a:rect l="l" t="t" r="r" b="b"/>
              <a:pathLst>
                <a:path w="1271269" h="7666990">
                  <a:moveTo>
                    <a:pt x="0" y="0"/>
                  </a:moveTo>
                  <a:lnTo>
                    <a:pt x="0" y="7666454"/>
                  </a:lnTo>
                  <a:lnTo>
                    <a:pt x="1270670" y="766645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538599" y="6106809"/>
                  </a:moveTo>
                  <a:lnTo>
                    <a:pt x="0" y="6106809"/>
                  </a:lnTo>
                  <a:lnTo>
                    <a:pt x="0" y="0"/>
                  </a:lnTo>
                  <a:lnTo>
                    <a:pt x="538599" y="0"/>
                  </a:lnTo>
                  <a:lnTo>
                    <a:pt x="538599" y="6106809"/>
                  </a:lnTo>
                  <a:close/>
                </a:path>
              </a:pathLst>
            </a:custGeom>
            <a:solidFill>
              <a:srgbClr val="FFF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751901" y="3322939"/>
              <a:ext cx="539115" cy="6107430"/>
            </a:xfrm>
            <a:custGeom>
              <a:avLst/>
              <a:gdLst/>
              <a:ahLst/>
              <a:cxnLst/>
              <a:rect l="l" t="t" r="r" b="b"/>
              <a:pathLst>
                <a:path w="539115" h="6107430">
                  <a:moveTo>
                    <a:pt x="0" y="0"/>
                  </a:moveTo>
                  <a:lnTo>
                    <a:pt x="0" y="6106809"/>
                  </a:lnTo>
                  <a:lnTo>
                    <a:pt x="538599" y="6106809"/>
                  </a:lnTo>
                  <a:lnTo>
                    <a:pt x="5385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1270670" y="409024"/>
                  </a:moveTo>
                  <a:lnTo>
                    <a:pt x="0" y="409024"/>
                  </a:lnTo>
                  <a:lnTo>
                    <a:pt x="0" y="0"/>
                  </a:lnTo>
                  <a:lnTo>
                    <a:pt x="1270670" y="0"/>
                  </a:lnTo>
                  <a:lnTo>
                    <a:pt x="1270670" y="409024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980311" y="2336962"/>
              <a:ext cx="1271270" cy="409575"/>
            </a:xfrm>
            <a:custGeom>
              <a:avLst/>
              <a:gdLst/>
              <a:ahLst/>
              <a:cxnLst/>
              <a:rect l="l" t="t" r="r" b="b"/>
              <a:pathLst>
                <a:path w="1271269" h="409575">
                  <a:moveTo>
                    <a:pt x="0" y="0"/>
                  </a:moveTo>
                  <a:lnTo>
                    <a:pt x="0" y="409024"/>
                  </a:lnTo>
                  <a:lnTo>
                    <a:pt x="1270670" y="409024"/>
                  </a:lnTo>
                  <a:lnTo>
                    <a:pt x="1270670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627471" y="1201579"/>
              <a:ext cx="983615" cy="977265"/>
            </a:xfrm>
            <a:custGeom>
              <a:avLst/>
              <a:gdLst/>
              <a:ahLst/>
              <a:cxnLst/>
              <a:rect l="l" t="t" r="r" b="b"/>
              <a:pathLst>
                <a:path w="983615" h="977264">
                  <a:moveTo>
                    <a:pt x="491759" y="976757"/>
                  </a:moveTo>
                  <a:lnTo>
                    <a:pt x="485708" y="913727"/>
                  </a:lnTo>
                  <a:lnTo>
                    <a:pt x="484015" y="868069"/>
                  </a:lnTo>
                  <a:lnTo>
                    <a:pt x="482540" y="812189"/>
                  </a:lnTo>
                  <a:lnTo>
                    <a:pt x="481314" y="747350"/>
                  </a:lnTo>
                  <a:lnTo>
                    <a:pt x="480370" y="674814"/>
                  </a:lnTo>
                  <a:lnTo>
                    <a:pt x="479741" y="595842"/>
                  </a:lnTo>
                  <a:lnTo>
                    <a:pt x="479459" y="511695"/>
                  </a:lnTo>
                  <a:lnTo>
                    <a:pt x="423866" y="566344"/>
                  </a:lnTo>
                  <a:lnTo>
                    <a:pt x="373880" y="614790"/>
                  </a:lnTo>
                  <a:lnTo>
                    <a:pt x="331388" y="655249"/>
                  </a:lnTo>
                  <a:lnTo>
                    <a:pt x="298276" y="685940"/>
                  </a:lnTo>
                  <a:lnTo>
                    <a:pt x="267739" y="710883"/>
                  </a:lnTo>
                  <a:lnTo>
                    <a:pt x="273611" y="702271"/>
                  </a:lnTo>
                  <a:lnTo>
                    <a:pt x="323788" y="647729"/>
                  </a:lnTo>
                  <a:lnTo>
                    <a:pt x="364519" y="605541"/>
                  </a:lnTo>
                  <a:lnTo>
                    <a:pt x="413294" y="555900"/>
                  </a:lnTo>
                  <a:lnTo>
                    <a:pt x="468325" y="500678"/>
                  </a:lnTo>
                  <a:lnTo>
                    <a:pt x="383591" y="500368"/>
                  </a:lnTo>
                  <a:lnTo>
                    <a:pt x="304066" y="499728"/>
                  </a:lnTo>
                  <a:lnTo>
                    <a:pt x="231021" y="498787"/>
                  </a:lnTo>
                  <a:lnTo>
                    <a:pt x="165727" y="497574"/>
                  </a:lnTo>
                  <a:lnTo>
                    <a:pt x="109454" y="496118"/>
                  </a:lnTo>
                  <a:lnTo>
                    <a:pt x="63474" y="494447"/>
                  </a:lnTo>
                  <a:lnTo>
                    <a:pt x="7476" y="490578"/>
                  </a:lnTo>
                  <a:lnTo>
                    <a:pt x="0" y="488437"/>
                  </a:lnTo>
                  <a:lnTo>
                    <a:pt x="7476" y="486293"/>
                  </a:lnTo>
                  <a:lnTo>
                    <a:pt x="63474" y="482413"/>
                  </a:lnTo>
                  <a:lnTo>
                    <a:pt x="109454" y="480736"/>
                  </a:lnTo>
                  <a:lnTo>
                    <a:pt x="165727" y="479275"/>
                  </a:lnTo>
                  <a:lnTo>
                    <a:pt x="231021" y="478060"/>
                  </a:lnTo>
                  <a:lnTo>
                    <a:pt x="304066" y="477122"/>
                  </a:lnTo>
                  <a:lnTo>
                    <a:pt x="383591" y="476490"/>
                  </a:lnTo>
                  <a:lnTo>
                    <a:pt x="468325" y="476195"/>
                  </a:lnTo>
                  <a:lnTo>
                    <a:pt x="413310" y="420969"/>
                  </a:lnTo>
                  <a:lnTo>
                    <a:pt x="364529" y="371317"/>
                  </a:lnTo>
                  <a:lnTo>
                    <a:pt x="323781" y="329114"/>
                  </a:lnTo>
                  <a:lnTo>
                    <a:pt x="292859" y="296234"/>
                  </a:lnTo>
                  <a:lnTo>
                    <a:pt x="267681" y="265932"/>
                  </a:lnTo>
                  <a:lnTo>
                    <a:pt x="276373" y="271733"/>
                  </a:lnTo>
                  <a:lnTo>
                    <a:pt x="331330" y="321551"/>
                  </a:lnTo>
                  <a:lnTo>
                    <a:pt x="373822" y="362016"/>
                  </a:lnTo>
                  <a:lnTo>
                    <a:pt x="423808" y="410484"/>
                  </a:lnTo>
                  <a:lnTo>
                    <a:pt x="479401" y="465178"/>
                  </a:lnTo>
                  <a:lnTo>
                    <a:pt x="479698" y="381012"/>
                  </a:lnTo>
                  <a:lnTo>
                    <a:pt x="480335" y="302021"/>
                  </a:lnTo>
                  <a:lnTo>
                    <a:pt x="481282" y="229467"/>
                  </a:lnTo>
                  <a:lnTo>
                    <a:pt x="482506" y="164611"/>
                  </a:lnTo>
                  <a:lnTo>
                    <a:pt x="483976" y="108717"/>
                  </a:lnTo>
                  <a:lnTo>
                    <a:pt x="485662" y="63047"/>
                  </a:lnTo>
                  <a:lnTo>
                    <a:pt x="489556" y="7426"/>
                  </a:lnTo>
                  <a:lnTo>
                    <a:pt x="491701" y="0"/>
                  </a:lnTo>
                  <a:lnTo>
                    <a:pt x="493846" y="7426"/>
                  </a:lnTo>
                  <a:lnTo>
                    <a:pt x="497740" y="63047"/>
                  </a:lnTo>
                  <a:lnTo>
                    <a:pt x="499426" y="108717"/>
                  </a:lnTo>
                  <a:lnTo>
                    <a:pt x="500896" y="164611"/>
                  </a:lnTo>
                  <a:lnTo>
                    <a:pt x="502120" y="229467"/>
                  </a:lnTo>
                  <a:lnTo>
                    <a:pt x="503066" y="302021"/>
                  </a:lnTo>
                  <a:lnTo>
                    <a:pt x="503704" y="381012"/>
                  </a:lnTo>
                  <a:lnTo>
                    <a:pt x="504001" y="465178"/>
                  </a:lnTo>
                  <a:lnTo>
                    <a:pt x="559598" y="410504"/>
                  </a:lnTo>
                  <a:lnTo>
                    <a:pt x="609593" y="362044"/>
                  </a:lnTo>
                  <a:lnTo>
                    <a:pt x="652094" y="321580"/>
                  </a:lnTo>
                  <a:lnTo>
                    <a:pt x="685210" y="290895"/>
                  </a:lnTo>
                  <a:lnTo>
                    <a:pt x="715721" y="265990"/>
                  </a:lnTo>
                  <a:lnTo>
                    <a:pt x="709870" y="274606"/>
                  </a:lnTo>
                  <a:lnTo>
                    <a:pt x="659694" y="329165"/>
                  </a:lnTo>
                  <a:lnTo>
                    <a:pt x="618955" y="371358"/>
                  </a:lnTo>
                  <a:lnTo>
                    <a:pt x="570171" y="420993"/>
                  </a:lnTo>
                  <a:lnTo>
                    <a:pt x="515135" y="476195"/>
                  </a:lnTo>
                  <a:lnTo>
                    <a:pt x="599869" y="476492"/>
                  </a:lnTo>
                  <a:lnTo>
                    <a:pt x="679394" y="477129"/>
                  </a:lnTo>
                  <a:lnTo>
                    <a:pt x="752439" y="478073"/>
                  </a:lnTo>
                  <a:lnTo>
                    <a:pt x="817733" y="479294"/>
                  </a:lnTo>
                  <a:lnTo>
                    <a:pt x="874006" y="480760"/>
                  </a:lnTo>
                  <a:lnTo>
                    <a:pt x="919986" y="482439"/>
                  </a:lnTo>
                  <a:lnTo>
                    <a:pt x="975984" y="486309"/>
                  </a:lnTo>
                  <a:lnTo>
                    <a:pt x="983461" y="488437"/>
                  </a:lnTo>
                  <a:lnTo>
                    <a:pt x="975984" y="490564"/>
                  </a:lnTo>
                  <a:lnTo>
                    <a:pt x="919986" y="494434"/>
                  </a:lnTo>
                  <a:lnTo>
                    <a:pt x="874006" y="496113"/>
                  </a:lnTo>
                  <a:lnTo>
                    <a:pt x="817733" y="497579"/>
                  </a:lnTo>
                  <a:lnTo>
                    <a:pt x="752439" y="498800"/>
                  </a:lnTo>
                  <a:lnTo>
                    <a:pt x="679394" y="499744"/>
                  </a:lnTo>
                  <a:lnTo>
                    <a:pt x="599869" y="500381"/>
                  </a:lnTo>
                  <a:lnTo>
                    <a:pt x="515135" y="500678"/>
                  </a:lnTo>
                  <a:lnTo>
                    <a:pt x="570175" y="555896"/>
                  </a:lnTo>
                  <a:lnTo>
                    <a:pt x="618970" y="605528"/>
                  </a:lnTo>
                  <a:lnTo>
                    <a:pt x="659723" y="647708"/>
                  </a:lnTo>
                  <a:lnTo>
                    <a:pt x="690640" y="680570"/>
                  </a:lnTo>
                  <a:lnTo>
                    <a:pt x="715779" y="710883"/>
                  </a:lnTo>
                  <a:lnTo>
                    <a:pt x="707112" y="705099"/>
                  </a:lnTo>
                  <a:lnTo>
                    <a:pt x="652174" y="655271"/>
                  </a:lnTo>
                  <a:lnTo>
                    <a:pt x="609677" y="614803"/>
                  </a:lnTo>
                  <a:lnTo>
                    <a:pt x="559677" y="566348"/>
                  </a:lnTo>
                  <a:lnTo>
                    <a:pt x="504059" y="511695"/>
                  </a:lnTo>
                  <a:lnTo>
                    <a:pt x="503762" y="595826"/>
                  </a:lnTo>
                  <a:lnTo>
                    <a:pt x="503125" y="674790"/>
                  </a:lnTo>
                  <a:lnTo>
                    <a:pt x="502179" y="747324"/>
                  </a:lnTo>
                  <a:lnTo>
                    <a:pt x="500955" y="812165"/>
                  </a:lnTo>
                  <a:lnTo>
                    <a:pt x="499484" y="868050"/>
                  </a:lnTo>
                  <a:lnTo>
                    <a:pt x="497798" y="913714"/>
                  </a:lnTo>
                  <a:lnTo>
                    <a:pt x="493904" y="969331"/>
                  </a:lnTo>
                  <a:lnTo>
                    <a:pt x="491759" y="9767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763699" y="252431"/>
                  </a:moveTo>
                  <a:lnTo>
                    <a:pt x="0" y="252431"/>
                  </a:lnTo>
                  <a:lnTo>
                    <a:pt x="0" y="0"/>
                  </a:lnTo>
                  <a:lnTo>
                    <a:pt x="763699" y="0"/>
                  </a:lnTo>
                  <a:lnTo>
                    <a:pt x="763699" y="252431"/>
                  </a:lnTo>
                  <a:close/>
                </a:path>
              </a:pathLst>
            </a:custGeom>
            <a:solidFill>
              <a:srgbClr val="ADE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008718" y="4196587"/>
              <a:ext cx="763905" cy="252729"/>
            </a:xfrm>
            <a:custGeom>
              <a:avLst/>
              <a:gdLst/>
              <a:ahLst/>
              <a:cxnLst/>
              <a:rect l="l" t="t" r="r" b="b"/>
              <a:pathLst>
                <a:path w="763905" h="252729">
                  <a:moveTo>
                    <a:pt x="0" y="0"/>
                  </a:moveTo>
                  <a:lnTo>
                    <a:pt x="0" y="252431"/>
                  </a:lnTo>
                  <a:lnTo>
                    <a:pt x="763699" y="252431"/>
                  </a:lnTo>
                  <a:lnTo>
                    <a:pt x="763699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437" y="3279044"/>
              <a:ext cx="5639069" cy="495809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551284" y="2033663"/>
              <a:ext cx="4247515" cy="888365"/>
            </a:xfrm>
            <a:custGeom>
              <a:avLst/>
              <a:gdLst/>
              <a:ahLst/>
              <a:cxnLst/>
              <a:rect l="l" t="t" r="r" b="b"/>
              <a:pathLst>
                <a:path w="4247515" h="888364">
                  <a:moveTo>
                    <a:pt x="454469" y="115049"/>
                  </a:moveTo>
                  <a:lnTo>
                    <a:pt x="450151" y="112890"/>
                  </a:lnTo>
                  <a:lnTo>
                    <a:pt x="446862" y="111252"/>
                  </a:lnTo>
                  <a:lnTo>
                    <a:pt x="388874" y="92227"/>
                  </a:lnTo>
                  <a:lnTo>
                    <a:pt x="384111" y="94132"/>
                  </a:lnTo>
                  <a:lnTo>
                    <a:pt x="357492" y="99834"/>
                  </a:lnTo>
                  <a:lnTo>
                    <a:pt x="346087" y="100787"/>
                  </a:lnTo>
                  <a:lnTo>
                    <a:pt x="321043" y="103593"/>
                  </a:lnTo>
                  <a:lnTo>
                    <a:pt x="302641" y="105359"/>
                  </a:lnTo>
                  <a:lnTo>
                    <a:pt x="217131" y="110794"/>
                  </a:lnTo>
                  <a:lnTo>
                    <a:pt x="172897" y="112344"/>
                  </a:lnTo>
                  <a:lnTo>
                    <a:pt x="146570" y="112610"/>
                  </a:lnTo>
                  <a:lnTo>
                    <a:pt x="149542" y="112610"/>
                  </a:lnTo>
                  <a:lnTo>
                    <a:pt x="108724" y="112890"/>
                  </a:lnTo>
                  <a:lnTo>
                    <a:pt x="88061" y="112610"/>
                  </a:lnTo>
                  <a:lnTo>
                    <a:pt x="69723" y="111531"/>
                  </a:lnTo>
                  <a:lnTo>
                    <a:pt x="44678" y="109347"/>
                  </a:lnTo>
                  <a:lnTo>
                    <a:pt x="39928" y="108394"/>
                  </a:lnTo>
                  <a:lnTo>
                    <a:pt x="36131" y="114096"/>
                  </a:lnTo>
                  <a:lnTo>
                    <a:pt x="37084" y="116001"/>
                  </a:lnTo>
                  <a:lnTo>
                    <a:pt x="40881" y="132168"/>
                  </a:lnTo>
                  <a:lnTo>
                    <a:pt x="44678" y="146431"/>
                  </a:lnTo>
                  <a:lnTo>
                    <a:pt x="48488" y="156883"/>
                  </a:lnTo>
                  <a:lnTo>
                    <a:pt x="48488" y="157835"/>
                  </a:lnTo>
                  <a:lnTo>
                    <a:pt x="49441" y="158788"/>
                  </a:lnTo>
                  <a:lnTo>
                    <a:pt x="51346" y="163537"/>
                  </a:lnTo>
                  <a:lnTo>
                    <a:pt x="57048" y="170192"/>
                  </a:lnTo>
                  <a:lnTo>
                    <a:pt x="66548" y="169240"/>
                  </a:lnTo>
                  <a:lnTo>
                    <a:pt x="165430" y="160693"/>
                  </a:lnTo>
                  <a:lnTo>
                    <a:pt x="361302" y="149275"/>
                  </a:lnTo>
                  <a:lnTo>
                    <a:pt x="371754" y="149275"/>
                  </a:lnTo>
                  <a:lnTo>
                    <a:pt x="369849" y="159740"/>
                  </a:lnTo>
                  <a:lnTo>
                    <a:pt x="369735" y="160693"/>
                  </a:lnTo>
                  <a:lnTo>
                    <a:pt x="361886" y="208876"/>
                  </a:lnTo>
                  <a:lnTo>
                    <a:pt x="340385" y="261950"/>
                  </a:lnTo>
                  <a:lnTo>
                    <a:pt x="314947" y="315607"/>
                  </a:lnTo>
                  <a:lnTo>
                    <a:pt x="279527" y="368909"/>
                  </a:lnTo>
                  <a:lnTo>
                    <a:pt x="257390" y="400456"/>
                  </a:lnTo>
                  <a:lnTo>
                    <a:pt x="223977" y="441972"/>
                  </a:lnTo>
                  <a:lnTo>
                    <a:pt x="197281" y="471119"/>
                  </a:lnTo>
                  <a:lnTo>
                    <a:pt x="170408" y="500049"/>
                  </a:lnTo>
                  <a:lnTo>
                    <a:pt x="132168" y="535965"/>
                  </a:lnTo>
                  <a:lnTo>
                    <a:pt x="74104" y="582739"/>
                  </a:lnTo>
                  <a:lnTo>
                    <a:pt x="34899" y="608812"/>
                  </a:lnTo>
                  <a:lnTo>
                    <a:pt x="6654" y="623722"/>
                  </a:lnTo>
                  <a:lnTo>
                    <a:pt x="0" y="629424"/>
                  </a:lnTo>
                  <a:lnTo>
                    <a:pt x="3797" y="633222"/>
                  </a:lnTo>
                  <a:lnTo>
                    <a:pt x="26619" y="654138"/>
                  </a:lnTo>
                  <a:lnTo>
                    <a:pt x="34226" y="660806"/>
                  </a:lnTo>
                  <a:lnTo>
                    <a:pt x="49441" y="658901"/>
                  </a:lnTo>
                  <a:lnTo>
                    <a:pt x="104762" y="624052"/>
                  </a:lnTo>
                  <a:lnTo>
                    <a:pt x="163474" y="578472"/>
                  </a:lnTo>
                  <a:lnTo>
                    <a:pt x="201561" y="541947"/>
                  </a:lnTo>
                  <a:lnTo>
                    <a:pt x="239115" y="505218"/>
                  </a:lnTo>
                  <a:lnTo>
                    <a:pt x="283921" y="454037"/>
                  </a:lnTo>
                  <a:lnTo>
                    <a:pt x="311861" y="415975"/>
                  </a:lnTo>
                  <a:lnTo>
                    <a:pt x="339255" y="377964"/>
                  </a:lnTo>
                  <a:lnTo>
                    <a:pt x="370357" y="328333"/>
                  </a:lnTo>
                  <a:lnTo>
                    <a:pt x="388391" y="293801"/>
                  </a:lnTo>
                  <a:lnTo>
                    <a:pt x="405917" y="259613"/>
                  </a:lnTo>
                  <a:lnTo>
                    <a:pt x="423494" y="219062"/>
                  </a:lnTo>
                  <a:lnTo>
                    <a:pt x="445541" y="149275"/>
                  </a:lnTo>
                  <a:lnTo>
                    <a:pt x="453517" y="123609"/>
                  </a:lnTo>
                  <a:lnTo>
                    <a:pt x="454469" y="115049"/>
                  </a:lnTo>
                  <a:close/>
                </a:path>
                <a:path w="4247515" h="888364">
                  <a:moveTo>
                    <a:pt x="653186" y="1905"/>
                  </a:moveTo>
                  <a:lnTo>
                    <a:pt x="646531" y="1905"/>
                  </a:lnTo>
                  <a:lnTo>
                    <a:pt x="592340" y="0"/>
                  </a:lnTo>
                  <a:lnTo>
                    <a:pt x="582828" y="0"/>
                  </a:lnTo>
                  <a:lnTo>
                    <a:pt x="578078" y="4762"/>
                  </a:lnTo>
                  <a:lnTo>
                    <a:pt x="579970" y="9512"/>
                  </a:lnTo>
                  <a:lnTo>
                    <a:pt x="582764" y="15494"/>
                  </a:lnTo>
                  <a:lnTo>
                    <a:pt x="584428" y="21691"/>
                  </a:lnTo>
                  <a:lnTo>
                    <a:pt x="588479" y="68351"/>
                  </a:lnTo>
                  <a:lnTo>
                    <a:pt x="589280" y="86487"/>
                  </a:lnTo>
                  <a:lnTo>
                    <a:pt x="589445" y="95580"/>
                  </a:lnTo>
                  <a:lnTo>
                    <a:pt x="589483" y="808177"/>
                  </a:lnTo>
                  <a:lnTo>
                    <a:pt x="593293" y="808177"/>
                  </a:lnTo>
                  <a:lnTo>
                    <a:pt x="641781" y="805319"/>
                  </a:lnTo>
                  <a:lnTo>
                    <a:pt x="646531" y="804367"/>
                  </a:lnTo>
                  <a:lnTo>
                    <a:pt x="649389" y="798664"/>
                  </a:lnTo>
                  <a:lnTo>
                    <a:pt x="649478" y="95580"/>
                  </a:lnTo>
                  <a:lnTo>
                    <a:pt x="649579" y="86487"/>
                  </a:lnTo>
                  <a:lnTo>
                    <a:pt x="650633" y="43561"/>
                  </a:lnTo>
                  <a:lnTo>
                    <a:pt x="653186" y="9512"/>
                  </a:lnTo>
                  <a:lnTo>
                    <a:pt x="653186" y="1905"/>
                  </a:lnTo>
                  <a:close/>
                </a:path>
                <a:path w="4247515" h="888364">
                  <a:moveTo>
                    <a:pt x="1173264" y="18072"/>
                  </a:moveTo>
                  <a:lnTo>
                    <a:pt x="1172997" y="16700"/>
                  </a:lnTo>
                  <a:lnTo>
                    <a:pt x="1172908" y="16294"/>
                  </a:lnTo>
                  <a:lnTo>
                    <a:pt x="1172794" y="15697"/>
                  </a:lnTo>
                  <a:lnTo>
                    <a:pt x="1172692" y="15214"/>
                  </a:lnTo>
                  <a:lnTo>
                    <a:pt x="1172603" y="14744"/>
                  </a:lnTo>
                  <a:lnTo>
                    <a:pt x="1172311" y="13309"/>
                  </a:lnTo>
                  <a:lnTo>
                    <a:pt x="1168514" y="10464"/>
                  </a:lnTo>
                  <a:lnTo>
                    <a:pt x="1160907" y="11417"/>
                  </a:lnTo>
                  <a:lnTo>
                    <a:pt x="1133157" y="13309"/>
                  </a:lnTo>
                  <a:lnTo>
                    <a:pt x="1067739" y="16294"/>
                  </a:lnTo>
                  <a:lnTo>
                    <a:pt x="1050086" y="16700"/>
                  </a:lnTo>
                  <a:lnTo>
                    <a:pt x="1031621" y="16484"/>
                  </a:lnTo>
                  <a:lnTo>
                    <a:pt x="976464" y="14744"/>
                  </a:lnTo>
                  <a:lnTo>
                    <a:pt x="917511" y="6654"/>
                  </a:lnTo>
                  <a:lnTo>
                    <a:pt x="912749" y="4762"/>
                  </a:lnTo>
                  <a:lnTo>
                    <a:pt x="903249" y="20916"/>
                  </a:lnTo>
                  <a:lnTo>
                    <a:pt x="900391" y="38036"/>
                  </a:lnTo>
                  <a:lnTo>
                    <a:pt x="903249" y="40894"/>
                  </a:lnTo>
                  <a:lnTo>
                    <a:pt x="911250" y="47015"/>
                  </a:lnTo>
                  <a:lnTo>
                    <a:pt x="948397" y="59639"/>
                  </a:lnTo>
                  <a:lnTo>
                    <a:pt x="997496" y="66497"/>
                  </a:lnTo>
                  <a:lnTo>
                    <a:pt x="1012583" y="68465"/>
                  </a:lnTo>
                  <a:lnTo>
                    <a:pt x="1031240" y="69532"/>
                  </a:lnTo>
                  <a:lnTo>
                    <a:pt x="1044143" y="69951"/>
                  </a:lnTo>
                  <a:lnTo>
                    <a:pt x="1057313" y="69735"/>
                  </a:lnTo>
                  <a:lnTo>
                    <a:pt x="1096124" y="68059"/>
                  </a:lnTo>
                  <a:lnTo>
                    <a:pt x="1149413" y="62230"/>
                  </a:lnTo>
                  <a:lnTo>
                    <a:pt x="1171397" y="56578"/>
                  </a:lnTo>
                  <a:lnTo>
                    <a:pt x="1173264" y="29476"/>
                  </a:lnTo>
                  <a:lnTo>
                    <a:pt x="1173264" y="18072"/>
                  </a:lnTo>
                  <a:close/>
                </a:path>
                <a:path w="4247515" h="888364">
                  <a:moveTo>
                    <a:pt x="1276908" y="161632"/>
                  </a:moveTo>
                  <a:lnTo>
                    <a:pt x="1276819" y="160807"/>
                  </a:lnTo>
                  <a:lnTo>
                    <a:pt x="1276718" y="159766"/>
                  </a:lnTo>
                  <a:lnTo>
                    <a:pt x="1276057" y="153149"/>
                  </a:lnTo>
                  <a:lnTo>
                    <a:pt x="1275956" y="147370"/>
                  </a:lnTo>
                  <a:lnTo>
                    <a:pt x="1273378" y="123393"/>
                  </a:lnTo>
                  <a:lnTo>
                    <a:pt x="1273302" y="122656"/>
                  </a:lnTo>
                  <a:lnTo>
                    <a:pt x="1273200" y="121704"/>
                  </a:lnTo>
                  <a:lnTo>
                    <a:pt x="1273098" y="120751"/>
                  </a:lnTo>
                  <a:lnTo>
                    <a:pt x="1273009" y="120256"/>
                  </a:lnTo>
                  <a:lnTo>
                    <a:pt x="1271117" y="109918"/>
                  </a:lnTo>
                  <a:lnTo>
                    <a:pt x="1270241" y="105537"/>
                  </a:lnTo>
                  <a:lnTo>
                    <a:pt x="1262646" y="102692"/>
                  </a:lnTo>
                  <a:lnTo>
                    <a:pt x="1259789" y="103644"/>
                  </a:lnTo>
                  <a:lnTo>
                    <a:pt x="1243215" y="106451"/>
                  </a:lnTo>
                  <a:lnTo>
                    <a:pt x="1150035" y="115887"/>
                  </a:lnTo>
                  <a:lnTo>
                    <a:pt x="1080084" y="120523"/>
                  </a:lnTo>
                  <a:lnTo>
                    <a:pt x="1048283" y="121996"/>
                  </a:lnTo>
                  <a:lnTo>
                    <a:pt x="1048943" y="121996"/>
                  </a:lnTo>
                  <a:lnTo>
                    <a:pt x="1023988" y="122656"/>
                  </a:lnTo>
                  <a:lnTo>
                    <a:pt x="1007491" y="122923"/>
                  </a:lnTo>
                  <a:lnTo>
                    <a:pt x="861745" y="122656"/>
                  </a:lnTo>
                  <a:lnTo>
                    <a:pt x="869188" y="122656"/>
                  </a:lnTo>
                  <a:lnTo>
                    <a:pt x="849934" y="121996"/>
                  </a:lnTo>
                  <a:lnTo>
                    <a:pt x="830173" y="120256"/>
                  </a:lnTo>
                  <a:lnTo>
                    <a:pt x="803414" y="116954"/>
                  </a:lnTo>
                  <a:lnTo>
                    <a:pt x="798652" y="116014"/>
                  </a:lnTo>
                  <a:lnTo>
                    <a:pt x="794854" y="121704"/>
                  </a:lnTo>
                  <a:lnTo>
                    <a:pt x="795807" y="123609"/>
                  </a:lnTo>
                  <a:lnTo>
                    <a:pt x="798652" y="136550"/>
                  </a:lnTo>
                  <a:lnTo>
                    <a:pt x="800798" y="145122"/>
                  </a:lnTo>
                  <a:lnTo>
                    <a:pt x="803287" y="153149"/>
                  </a:lnTo>
                  <a:lnTo>
                    <a:pt x="807212" y="164490"/>
                  </a:lnTo>
                  <a:lnTo>
                    <a:pt x="807212" y="165442"/>
                  </a:lnTo>
                  <a:lnTo>
                    <a:pt x="808164" y="166395"/>
                  </a:lnTo>
                  <a:lnTo>
                    <a:pt x="810069" y="171145"/>
                  </a:lnTo>
                  <a:lnTo>
                    <a:pt x="815771" y="176847"/>
                  </a:lnTo>
                  <a:lnTo>
                    <a:pt x="825284" y="175895"/>
                  </a:lnTo>
                  <a:lnTo>
                    <a:pt x="890701" y="168529"/>
                  </a:lnTo>
                  <a:lnTo>
                    <a:pt x="901166" y="167576"/>
                  </a:lnTo>
                  <a:lnTo>
                    <a:pt x="911364" y="166992"/>
                  </a:lnTo>
                  <a:lnTo>
                    <a:pt x="926058" y="166395"/>
                  </a:lnTo>
                  <a:lnTo>
                    <a:pt x="949337" y="164719"/>
                  </a:lnTo>
                  <a:lnTo>
                    <a:pt x="966050" y="163715"/>
                  </a:lnTo>
                  <a:lnTo>
                    <a:pt x="984288" y="162979"/>
                  </a:lnTo>
                  <a:lnTo>
                    <a:pt x="1059167" y="160807"/>
                  </a:lnTo>
                  <a:lnTo>
                    <a:pt x="1156487" y="159766"/>
                  </a:lnTo>
                  <a:lnTo>
                    <a:pt x="1219022" y="159766"/>
                  </a:lnTo>
                  <a:lnTo>
                    <a:pt x="1231658" y="159931"/>
                  </a:lnTo>
                  <a:lnTo>
                    <a:pt x="1233563" y="159931"/>
                  </a:lnTo>
                  <a:lnTo>
                    <a:pt x="1246936" y="160515"/>
                  </a:lnTo>
                  <a:lnTo>
                    <a:pt x="1264539" y="161632"/>
                  </a:lnTo>
                  <a:lnTo>
                    <a:pt x="1276908" y="161632"/>
                  </a:lnTo>
                  <a:close/>
                </a:path>
                <a:path w="4247515" h="888364">
                  <a:moveTo>
                    <a:pt x="1330147" y="498221"/>
                  </a:moveTo>
                  <a:lnTo>
                    <a:pt x="1329512" y="495363"/>
                  </a:lnTo>
                  <a:lnTo>
                    <a:pt x="1328242" y="489661"/>
                  </a:lnTo>
                  <a:lnTo>
                    <a:pt x="1323492" y="465886"/>
                  </a:lnTo>
                  <a:lnTo>
                    <a:pt x="1322539" y="459232"/>
                  </a:lnTo>
                  <a:lnTo>
                    <a:pt x="1314932" y="461137"/>
                  </a:lnTo>
                  <a:lnTo>
                    <a:pt x="1287551" y="468414"/>
                  </a:lnTo>
                  <a:lnTo>
                    <a:pt x="1266977" y="473024"/>
                  </a:lnTo>
                  <a:lnTo>
                    <a:pt x="1166964" y="487070"/>
                  </a:lnTo>
                  <a:lnTo>
                    <a:pt x="1113459" y="492480"/>
                  </a:lnTo>
                  <a:lnTo>
                    <a:pt x="1073429" y="495363"/>
                  </a:lnTo>
                  <a:lnTo>
                    <a:pt x="1077239" y="426910"/>
                  </a:lnTo>
                  <a:lnTo>
                    <a:pt x="1110234" y="420344"/>
                  </a:lnTo>
                  <a:lnTo>
                    <a:pt x="1130833" y="413651"/>
                  </a:lnTo>
                  <a:lnTo>
                    <a:pt x="1162634" y="389648"/>
                  </a:lnTo>
                  <a:lnTo>
                    <a:pt x="1201077" y="349592"/>
                  </a:lnTo>
                  <a:lnTo>
                    <a:pt x="1205598" y="308063"/>
                  </a:lnTo>
                  <a:lnTo>
                    <a:pt x="1205572" y="307111"/>
                  </a:lnTo>
                  <a:lnTo>
                    <a:pt x="1204912" y="277863"/>
                  </a:lnTo>
                  <a:lnTo>
                    <a:pt x="1200124" y="259029"/>
                  </a:lnTo>
                  <a:lnTo>
                    <a:pt x="1187145" y="243674"/>
                  </a:lnTo>
                  <a:lnTo>
                    <a:pt x="1171206" y="231228"/>
                  </a:lnTo>
                  <a:lnTo>
                    <a:pt x="1161859" y="223913"/>
                  </a:lnTo>
                  <a:lnTo>
                    <a:pt x="1149502" y="215074"/>
                  </a:lnTo>
                  <a:lnTo>
                    <a:pt x="1149502" y="307111"/>
                  </a:lnTo>
                  <a:lnTo>
                    <a:pt x="1149477" y="308063"/>
                  </a:lnTo>
                  <a:lnTo>
                    <a:pt x="1137462" y="348957"/>
                  </a:lnTo>
                  <a:lnTo>
                    <a:pt x="1103706" y="376974"/>
                  </a:lnTo>
                  <a:lnTo>
                    <a:pt x="1043012" y="388874"/>
                  </a:lnTo>
                  <a:lnTo>
                    <a:pt x="1013968" y="389648"/>
                  </a:lnTo>
                  <a:lnTo>
                    <a:pt x="996124" y="387921"/>
                  </a:lnTo>
                  <a:lnTo>
                    <a:pt x="947801" y="357212"/>
                  </a:lnTo>
                  <a:lnTo>
                    <a:pt x="935609" y="315671"/>
                  </a:lnTo>
                  <a:lnTo>
                    <a:pt x="935723" y="307111"/>
                  </a:lnTo>
                  <a:lnTo>
                    <a:pt x="964095" y="257187"/>
                  </a:lnTo>
                  <a:lnTo>
                    <a:pt x="1013028" y="233464"/>
                  </a:lnTo>
                  <a:lnTo>
                    <a:pt x="1071092" y="231228"/>
                  </a:lnTo>
                  <a:lnTo>
                    <a:pt x="1088948" y="232943"/>
                  </a:lnTo>
                  <a:lnTo>
                    <a:pt x="1137259" y="263652"/>
                  </a:lnTo>
                  <a:lnTo>
                    <a:pt x="1149502" y="307111"/>
                  </a:lnTo>
                  <a:lnTo>
                    <a:pt x="1149502" y="215074"/>
                  </a:lnTo>
                  <a:lnTo>
                    <a:pt x="1135405" y="204990"/>
                  </a:lnTo>
                  <a:lnTo>
                    <a:pt x="1114196" y="195567"/>
                  </a:lnTo>
                  <a:lnTo>
                    <a:pt x="1087120" y="192824"/>
                  </a:lnTo>
                  <a:lnTo>
                    <a:pt x="1043012" y="193967"/>
                  </a:lnTo>
                  <a:lnTo>
                    <a:pt x="997610" y="197650"/>
                  </a:lnTo>
                  <a:lnTo>
                    <a:pt x="959345" y="212026"/>
                  </a:lnTo>
                  <a:lnTo>
                    <a:pt x="924166" y="229565"/>
                  </a:lnTo>
                  <a:lnTo>
                    <a:pt x="887755" y="271475"/>
                  </a:lnTo>
                  <a:lnTo>
                    <a:pt x="878522" y="315671"/>
                  </a:lnTo>
                  <a:lnTo>
                    <a:pt x="879144" y="342011"/>
                  </a:lnTo>
                  <a:lnTo>
                    <a:pt x="918451" y="392684"/>
                  </a:lnTo>
                  <a:lnTo>
                    <a:pt x="960767" y="421563"/>
                  </a:lnTo>
                  <a:lnTo>
                    <a:pt x="1017333" y="429755"/>
                  </a:lnTo>
                  <a:lnTo>
                    <a:pt x="1018286" y="499173"/>
                  </a:lnTo>
                  <a:lnTo>
                    <a:pt x="941273" y="502018"/>
                  </a:lnTo>
                  <a:lnTo>
                    <a:pt x="904735" y="502551"/>
                  </a:lnTo>
                  <a:lnTo>
                    <a:pt x="871855" y="502551"/>
                  </a:lnTo>
                  <a:lnTo>
                    <a:pt x="796658" y="500672"/>
                  </a:lnTo>
                  <a:lnTo>
                    <a:pt x="755878" y="497268"/>
                  </a:lnTo>
                  <a:lnTo>
                    <a:pt x="751116" y="496316"/>
                  </a:lnTo>
                  <a:lnTo>
                    <a:pt x="747318" y="502018"/>
                  </a:lnTo>
                  <a:lnTo>
                    <a:pt x="748271" y="503923"/>
                  </a:lnTo>
                  <a:lnTo>
                    <a:pt x="752068" y="519137"/>
                  </a:lnTo>
                  <a:lnTo>
                    <a:pt x="756818" y="537197"/>
                  </a:lnTo>
                  <a:lnTo>
                    <a:pt x="760628" y="547662"/>
                  </a:lnTo>
                  <a:lnTo>
                    <a:pt x="763460" y="556158"/>
                  </a:lnTo>
                  <a:lnTo>
                    <a:pt x="765200" y="557364"/>
                  </a:lnTo>
                  <a:lnTo>
                    <a:pt x="769188" y="560019"/>
                  </a:lnTo>
                  <a:lnTo>
                    <a:pt x="812977" y="556158"/>
                  </a:lnTo>
                  <a:lnTo>
                    <a:pt x="905675" y="549732"/>
                  </a:lnTo>
                  <a:lnTo>
                    <a:pt x="956487" y="547662"/>
                  </a:lnTo>
                  <a:lnTo>
                    <a:pt x="996950" y="545515"/>
                  </a:lnTo>
                  <a:lnTo>
                    <a:pt x="1097381" y="537908"/>
                  </a:lnTo>
                  <a:lnTo>
                    <a:pt x="1200835" y="526618"/>
                  </a:lnTo>
                  <a:lnTo>
                    <a:pt x="1272730" y="516128"/>
                  </a:lnTo>
                  <a:lnTo>
                    <a:pt x="1317790" y="506768"/>
                  </a:lnTo>
                  <a:lnTo>
                    <a:pt x="1325816" y="502551"/>
                  </a:lnTo>
                  <a:lnTo>
                    <a:pt x="1330147" y="498221"/>
                  </a:lnTo>
                  <a:close/>
                </a:path>
                <a:path w="4247515" h="888364">
                  <a:moveTo>
                    <a:pt x="1422374" y="952"/>
                  </a:moveTo>
                  <a:lnTo>
                    <a:pt x="1417624" y="952"/>
                  </a:lnTo>
                  <a:lnTo>
                    <a:pt x="1409090" y="406"/>
                  </a:lnTo>
                  <a:lnTo>
                    <a:pt x="1400187" y="0"/>
                  </a:lnTo>
                  <a:lnTo>
                    <a:pt x="1352016" y="0"/>
                  </a:lnTo>
                  <a:lnTo>
                    <a:pt x="1347266" y="4762"/>
                  </a:lnTo>
                  <a:lnTo>
                    <a:pt x="1349159" y="9512"/>
                  </a:lnTo>
                  <a:lnTo>
                    <a:pt x="1351953" y="15481"/>
                  </a:lnTo>
                  <a:lnTo>
                    <a:pt x="1353616" y="21640"/>
                  </a:lnTo>
                  <a:lnTo>
                    <a:pt x="1357668" y="67602"/>
                  </a:lnTo>
                  <a:lnTo>
                    <a:pt x="1358468" y="85534"/>
                  </a:lnTo>
                  <a:lnTo>
                    <a:pt x="1358633" y="94640"/>
                  </a:lnTo>
                  <a:lnTo>
                    <a:pt x="1358671" y="556209"/>
                  </a:lnTo>
                  <a:lnTo>
                    <a:pt x="1362468" y="556209"/>
                  </a:lnTo>
                  <a:lnTo>
                    <a:pt x="1410957" y="553364"/>
                  </a:lnTo>
                  <a:lnTo>
                    <a:pt x="1415719" y="552411"/>
                  </a:lnTo>
                  <a:lnTo>
                    <a:pt x="1418564" y="546709"/>
                  </a:lnTo>
                  <a:lnTo>
                    <a:pt x="1418653" y="94640"/>
                  </a:lnTo>
                  <a:lnTo>
                    <a:pt x="1418767" y="85534"/>
                  </a:lnTo>
                  <a:lnTo>
                    <a:pt x="1419821" y="42608"/>
                  </a:lnTo>
                  <a:lnTo>
                    <a:pt x="1422298" y="9512"/>
                  </a:lnTo>
                  <a:lnTo>
                    <a:pt x="1422374" y="952"/>
                  </a:lnTo>
                  <a:close/>
                </a:path>
                <a:path w="4247515" h="888364">
                  <a:moveTo>
                    <a:pt x="1423339" y="615937"/>
                  </a:moveTo>
                  <a:lnTo>
                    <a:pt x="1423314" y="613206"/>
                  </a:lnTo>
                  <a:lnTo>
                    <a:pt x="1422374" y="608507"/>
                  </a:lnTo>
                  <a:lnTo>
                    <a:pt x="1417624" y="607555"/>
                  </a:lnTo>
                  <a:lnTo>
                    <a:pt x="1361528" y="598995"/>
                  </a:lnTo>
                  <a:lnTo>
                    <a:pt x="1356766" y="598043"/>
                  </a:lnTo>
                  <a:lnTo>
                    <a:pt x="1352969" y="598995"/>
                  </a:lnTo>
                  <a:lnTo>
                    <a:pt x="1351064" y="598995"/>
                  </a:lnTo>
                  <a:lnTo>
                    <a:pt x="1349159" y="599948"/>
                  </a:lnTo>
                  <a:lnTo>
                    <a:pt x="1348206" y="599948"/>
                  </a:lnTo>
                  <a:lnTo>
                    <a:pt x="1338351" y="602195"/>
                  </a:lnTo>
                  <a:lnTo>
                    <a:pt x="1329905" y="603631"/>
                  </a:lnTo>
                  <a:lnTo>
                    <a:pt x="1278877" y="608279"/>
                  </a:lnTo>
                  <a:lnTo>
                    <a:pt x="1180452" y="613206"/>
                  </a:lnTo>
                  <a:lnTo>
                    <a:pt x="1090129" y="615937"/>
                  </a:lnTo>
                  <a:lnTo>
                    <a:pt x="1005306" y="615937"/>
                  </a:lnTo>
                  <a:lnTo>
                    <a:pt x="957910" y="614578"/>
                  </a:lnTo>
                  <a:lnTo>
                    <a:pt x="927011" y="611365"/>
                  </a:lnTo>
                  <a:lnTo>
                    <a:pt x="923213" y="617067"/>
                  </a:lnTo>
                  <a:lnTo>
                    <a:pt x="924166" y="618959"/>
                  </a:lnTo>
                  <a:lnTo>
                    <a:pt x="933665" y="659853"/>
                  </a:lnTo>
                  <a:lnTo>
                    <a:pt x="933665" y="660806"/>
                  </a:lnTo>
                  <a:lnTo>
                    <a:pt x="934618" y="661746"/>
                  </a:lnTo>
                  <a:lnTo>
                    <a:pt x="936523" y="666508"/>
                  </a:lnTo>
                  <a:lnTo>
                    <a:pt x="942225" y="673163"/>
                  </a:lnTo>
                  <a:lnTo>
                    <a:pt x="951738" y="672211"/>
                  </a:lnTo>
                  <a:lnTo>
                    <a:pt x="1057275" y="664603"/>
                  </a:lnTo>
                  <a:lnTo>
                    <a:pt x="1079614" y="663587"/>
                  </a:lnTo>
                  <a:lnTo>
                    <a:pt x="1326286" y="656043"/>
                  </a:lnTo>
                  <a:lnTo>
                    <a:pt x="1352969" y="656043"/>
                  </a:lnTo>
                  <a:lnTo>
                    <a:pt x="1355813" y="659853"/>
                  </a:lnTo>
                  <a:lnTo>
                    <a:pt x="1355813" y="869975"/>
                  </a:lnTo>
                  <a:lnTo>
                    <a:pt x="1359623" y="869975"/>
                  </a:lnTo>
                  <a:lnTo>
                    <a:pt x="1403362" y="868070"/>
                  </a:lnTo>
                  <a:lnTo>
                    <a:pt x="1408112" y="867117"/>
                  </a:lnTo>
                  <a:lnTo>
                    <a:pt x="1416672" y="863320"/>
                  </a:lnTo>
                  <a:lnTo>
                    <a:pt x="1416672" y="851903"/>
                  </a:lnTo>
                  <a:lnTo>
                    <a:pt x="1417624" y="719747"/>
                  </a:lnTo>
                  <a:lnTo>
                    <a:pt x="1417637" y="706132"/>
                  </a:lnTo>
                  <a:lnTo>
                    <a:pt x="1417802" y="696341"/>
                  </a:lnTo>
                  <a:lnTo>
                    <a:pt x="1418221" y="685660"/>
                  </a:lnTo>
                  <a:lnTo>
                    <a:pt x="1419758" y="656043"/>
                  </a:lnTo>
                  <a:lnTo>
                    <a:pt x="1419910" y="653021"/>
                  </a:lnTo>
                  <a:lnTo>
                    <a:pt x="1420647" y="642023"/>
                  </a:lnTo>
                  <a:lnTo>
                    <a:pt x="1421650" y="631380"/>
                  </a:lnTo>
                  <a:lnTo>
                    <a:pt x="1423339" y="615937"/>
                  </a:lnTo>
                  <a:close/>
                </a:path>
                <a:path w="4247515" h="888364">
                  <a:moveTo>
                    <a:pt x="2181949" y="73215"/>
                  </a:moveTo>
                  <a:lnTo>
                    <a:pt x="2175294" y="71310"/>
                  </a:lnTo>
                  <a:lnTo>
                    <a:pt x="2121090" y="60858"/>
                  </a:lnTo>
                  <a:lnTo>
                    <a:pt x="2114435" y="61810"/>
                  </a:lnTo>
                  <a:lnTo>
                    <a:pt x="2112543" y="62750"/>
                  </a:lnTo>
                  <a:lnTo>
                    <a:pt x="2112543" y="114096"/>
                  </a:lnTo>
                  <a:lnTo>
                    <a:pt x="2112429" y="132930"/>
                  </a:lnTo>
                  <a:lnTo>
                    <a:pt x="2112340" y="140042"/>
                  </a:lnTo>
                  <a:lnTo>
                    <a:pt x="2112251" y="147320"/>
                  </a:lnTo>
                  <a:lnTo>
                    <a:pt x="2109686" y="354647"/>
                  </a:lnTo>
                  <a:lnTo>
                    <a:pt x="2029282" y="360299"/>
                  </a:lnTo>
                  <a:lnTo>
                    <a:pt x="1958098" y="363080"/>
                  </a:lnTo>
                  <a:lnTo>
                    <a:pt x="1895817" y="364096"/>
                  </a:lnTo>
                  <a:lnTo>
                    <a:pt x="1877695" y="364096"/>
                  </a:lnTo>
                  <a:lnTo>
                    <a:pt x="1877631" y="360921"/>
                  </a:lnTo>
                  <a:lnTo>
                    <a:pt x="1877504" y="354647"/>
                  </a:lnTo>
                  <a:lnTo>
                    <a:pt x="1872945" y="122656"/>
                  </a:lnTo>
                  <a:lnTo>
                    <a:pt x="2103983" y="114096"/>
                  </a:lnTo>
                  <a:lnTo>
                    <a:pt x="2112543" y="114096"/>
                  </a:lnTo>
                  <a:lnTo>
                    <a:pt x="2112543" y="62750"/>
                  </a:lnTo>
                  <a:lnTo>
                    <a:pt x="2110638" y="62750"/>
                  </a:lnTo>
                  <a:lnTo>
                    <a:pt x="2103628" y="63881"/>
                  </a:lnTo>
                  <a:lnTo>
                    <a:pt x="2097379" y="64655"/>
                  </a:lnTo>
                  <a:lnTo>
                    <a:pt x="2045868" y="68465"/>
                  </a:lnTo>
                  <a:lnTo>
                    <a:pt x="1977224" y="72199"/>
                  </a:lnTo>
                  <a:lnTo>
                    <a:pt x="1918487" y="74510"/>
                  </a:lnTo>
                  <a:lnTo>
                    <a:pt x="1904606" y="74917"/>
                  </a:lnTo>
                  <a:lnTo>
                    <a:pt x="1848497" y="74917"/>
                  </a:lnTo>
                  <a:lnTo>
                    <a:pt x="1823554" y="74104"/>
                  </a:lnTo>
                  <a:lnTo>
                    <a:pt x="1815807" y="73685"/>
                  </a:lnTo>
                  <a:lnTo>
                    <a:pt x="1808289" y="73215"/>
                  </a:lnTo>
                  <a:lnTo>
                    <a:pt x="1801622" y="72263"/>
                  </a:lnTo>
                  <a:lnTo>
                    <a:pt x="1796872" y="81775"/>
                  </a:lnTo>
                  <a:lnTo>
                    <a:pt x="1800682" y="87477"/>
                  </a:lnTo>
                  <a:lnTo>
                    <a:pt x="1804047" y="92278"/>
                  </a:lnTo>
                  <a:lnTo>
                    <a:pt x="1806206" y="97396"/>
                  </a:lnTo>
                  <a:lnTo>
                    <a:pt x="1813153" y="136740"/>
                  </a:lnTo>
                  <a:lnTo>
                    <a:pt x="1816011" y="175895"/>
                  </a:lnTo>
                  <a:lnTo>
                    <a:pt x="1818119" y="225463"/>
                  </a:lnTo>
                  <a:lnTo>
                    <a:pt x="1820240" y="281279"/>
                  </a:lnTo>
                  <a:lnTo>
                    <a:pt x="1821954" y="338836"/>
                  </a:lnTo>
                  <a:lnTo>
                    <a:pt x="1822551" y="416445"/>
                  </a:lnTo>
                  <a:lnTo>
                    <a:pt x="1828253" y="418350"/>
                  </a:lnTo>
                  <a:lnTo>
                    <a:pt x="1833003" y="418350"/>
                  </a:lnTo>
                  <a:lnTo>
                    <a:pt x="1869135" y="414553"/>
                  </a:lnTo>
                  <a:lnTo>
                    <a:pt x="1881174" y="413981"/>
                  </a:lnTo>
                  <a:lnTo>
                    <a:pt x="2024811" y="408838"/>
                  </a:lnTo>
                  <a:lnTo>
                    <a:pt x="2089543" y="407060"/>
                  </a:lnTo>
                  <a:lnTo>
                    <a:pt x="2138210" y="407060"/>
                  </a:lnTo>
                  <a:lnTo>
                    <a:pt x="2143734" y="407339"/>
                  </a:lnTo>
                  <a:lnTo>
                    <a:pt x="2149614" y="407885"/>
                  </a:lnTo>
                  <a:lnTo>
                    <a:pt x="2163876" y="408838"/>
                  </a:lnTo>
                  <a:lnTo>
                    <a:pt x="2163876" y="407060"/>
                  </a:lnTo>
                  <a:lnTo>
                    <a:pt x="2163876" y="395528"/>
                  </a:lnTo>
                  <a:lnTo>
                    <a:pt x="2164931" y="364096"/>
                  </a:lnTo>
                  <a:lnTo>
                    <a:pt x="2165045" y="360921"/>
                  </a:lnTo>
                  <a:lnTo>
                    <a:pt x="2165159" y="357327"/>
                  </a:lnTo>
                  <a:lnTo>
                    <a:pt x="2165248" y="354647"/>
                  </a:lnTo>
                  <a:lnTo>
                    <a:pt x="2168829" y="252107"/>
                  </a:lnTo>
                  <a:lnTo>
                    <a:pt x="2170760" y="208076"/>
                  </a:lnTo>
                  <a:lnTo>
                    <a:pt x="2173008" y="170688"/>
                  </a:lnTo>
                  <a:lnTo>
                    <a:pt x="2173389" y="166268"/>
                  </a:lnTo>
                  <a:lnTo>
                    <a:pt x="2173770" y="160261"/>
                  </a:lnTo>
                  <a:lnTo>
                    <a:pt x="2174913" y="140042"/>
                  </a:lnTo>
                  <a:lnTo>
                    <a:pt x="2175408" y="132930"/>
                  </a:lnTo>
                  <a:lnTo>
                    <a:pt x="2179866" y="90703"/>
                  </a:lnTo>
                  <a:lnTo>
                    <a:pt x="2180996" y="82727"/>
                  </a:lnTo>
                  <a:lnTo>
                    <a:pt x="2181085" y="81775"/>
                  </a:lnTo>
                  <a:lnTo>
                    <a:pt x="2181771" y="74917"/>
                  </a:lnTo>
                  <a:lnTo>
                    <a:pt x="2181834" y="74345"/>
                  </a:lnTo>
                  <a:lnTo>
                    <a:pt x="2181949" y="73215"/>
                  </a:lnTo>
                  <a:close/>
                </a:path>
                <a:path w="4247515" h="888364">
                  <a:moveTo>
                    <a:pt x="2335974" y="504875"/>
                  </a:moveTo>
                  <a:lnTo>
                    <a:pt x="2335733" y="503910"/>
                  </a:lnTo>
                  <a:lnTo>
                    <a:pt x="2334069" y="497268"/>
                  </a:lnTo>
                  <a:lnTo>
                    <a:pt x="2330272" y="495363"/>
                  </a:lnTo>
                  <a:lnTo>
                    <a:pt x="2322665" y="496316"/>
                  </a:lnTo>
                  <a:lnTo>
                    <a:pt x="2291931" y="499097"/>
                  </a:lnTo>
                  <a:lnTo>
                    <a:pt x="2269363" y="500710"/>
                  </a:lnTo>
                  <a:lnTo>
                    <a:pt x="2243848" y="501802"/>
                  </a:lnTo>
                  <a:lnTo>
                    <a:pt x="2164423" y="503910"/>
                  </a:lnTo>
                  <a:lnTo>
                    <a:pt x="2136724" y="503326"/>
                  </a:lnTo>
                  <a:lnTo>
                    <a:pt x="2108225" y="500430"/>
                  </a:lnTo>
                  <a:lnTo>
                    <a:pt x="2065947" y="494411"/>
                  </a:lnTo>
                  <a:lnTo>
                    <a:pt x="2061197" y="492506"/>
                  </a:lnTo>
                  <a:lnTo>
                    <a:pt x="2052637" y="508673"/>
                  </a:lnTo>
                  <a:lnTo>
                    <a:pt x="2049792" y="526745"/>
                  </a:lnTo>
                  <a:lnTo>
                    <a:pt x="2053590" y="528637"/>
                  </a:lnTo>
                  <a:lnTo>
                    <a:pt x="2066734" y="535863"/>
                  </a:lnTo>
                  <a:lnTo>
                    <a:pt x="2107781" y="546227"/>
                  </a:lnTo>
                  <a:lnTo>
                    <a:pt x="2153640" y="552183"/>
                  </a:lnTo>
                  <a:lnTo>
                    <a:pt x="2190407" y="553885"/>
                  </a:lnTo>
                  <a:lnTo>
                    <a:pt x="2207755" y="553885"/>
                  </a:lnTo>
                  <a:lnTo>
                    <a:pt x="2255583" y="552018"/>
                  </a:lnTo>
                  <a:lnTo>
                    <a:pt x="2310765" y="546925"/>
                  </a:lnTo>
                  <a:lnTo>
                    <a:pt x="2335022" y="524840"/>
                  </a:lnTo>
                  <a:lnTo>
                    <a:pt x="2335974" y="504875"/>
                  </a:lnTo>
                  <a:close/>
                </a:path>
                <a:path w="4247515" h="888364">
                  <a:moveTo>
                    <a:pt x="2426297" y="952"/>
                  </a:moveTo>
                  <a:lnTo>
                    <a:pt x="2421547" y="952"/>
                  </a:lnTo>
                  <a:lnTo>
                    <a:pt x="2411907" y="406"/>
                  </a:lnTo>
                  <a:lnTo>
                    <a:pt x="2402205" y="0"/>
                  </a:lnTo>
                  <a:lnTo>
                    <a:pt x="2355939" y="0"/>
                  </a:lnTo>
                  <a:lnTo>
                    <a:pt x="2351189" y="4762"/>
                  </a:lnTo>
                  <a:lnTo>
                    <a:pt x="2353081" y="9512"/>
                  </a:lnTo>
                  <a:lnTo>
                    <a:pt x="2355875" y="15481"/>
                  </a:lnTo>
                  <a:lnTo>
                    <a:pt x="2357539" y="21640"/>
                  </a:lnTo>
                  <a:lnTo>
                    <a:pt x="2361590" y="67602"/>
                  </a:lnTo>
                  <a:lnTo>
                    <a:pt x="2362390" y="85534"/>
                  </a:lnTo>
                  <a:lnTo>
                    <a:pt x="2362555" y="94640"/>
                  </a:lnTo>
                  <a:lnTo>
                    <a:pt x="2362593" y="461137"/>
                  </a:lnTo>
                  <a:lnTo>
                    <a:pt x="2366403" y="461137"/>
                  </a:lnTo>
                  <a:lnTo>
                    <a:pt x="2414892" y="458279"/>
                  </a:lnTo>
                  <a:lnTo>
                    <a:pt x="2419642" y="457327"/>
                  </a:lnTo>
                  <a:lnTo>
                    <a:pt x="2422499" y="451624"/>
                  </a:lnTo>
                  <a:lnTo>
                    <a:pt x="2422588" y="94640"/>
                  </a:lnTo>
                  <a:lnTo>
                    <a:pt x="2422690" y="85534"/>
                  </a:lnTo>
                  <a:lnTo>
                    <a:pt x="2423744" y="42608"/>
                  </a:lnTo>
                  <a:lnTo>
                    <a:pt x="2426220" y="9512"/>
                  </a:lnTo>
                  <a:lnTo>
                    <a:pt x="2426297" y="952"/>
                  </a:lnTo>
                  <a:close/>
                </a:path>
                <a:path w="4247515" h="888364">
                  <a:moveTo>
                    <a:pt x="2481440" y="824331"/>
                  </a:moveTo>
                  <a:lnTo>
                    <a:pt x="2471877" y="812888"/>
                  </a:lnTo>
                  <a:lnTo>
                    <a:pt x="2467178" y="810069"/>
                  </a:lnTo>
                  <a:lnTo>
                    <a:pt x="2457945" y="804367"/>
                  </a:lnTo>
                  <a:lnTo>
                    <a:pt x="2407158" y="778560"/>
                  </a:lnTo>
                  <a:lnTo>
                    <a:pt x="2326411" y="741680"/>
                  </a:lnTo>
                  <a:lnTo>
                    <a:pt x="2226627" y="698830"/>
                  </a:lnTo>
                  <a:lnTo>
                    <a:pt x="2231123" y="691502"/>
                  </a:lnTo>
                  <a:lnTo>
                    <a:pt x="2249513" y="654138"/>
                  </a:lnTo>
                  <a:lnTo>
                    <a:pt x="2250402" y="651294"/>
                  </a:lnTo>
                  <a:lnTo>
                    <a:pt x="2273846" y="650341"/>
                  </a:lnTo>
                  <a:lnTo>
                    <a:pt x="2274430" y="650341"/>
                  </a:lnTo>
                  <a:lnTo>
                    <a:pt x="2319578" y="649389"/>
                  </a:lnTo>
                  <a:lnTo>
                    <a:pt x="2336927" y="649389"/>
                  </a:lnTo>
                  <a:lnTo>
                    <a:pt x="2444369" y="650341"/>
                  </a:lnTo>
                  <a:lnTo>
                    <a:pt x="2457678" y="650341"/>
                  </a:lnTo>
                  <a:lnTo>
                    <a:pt x="2457640" y="650151"/>
                  </a:lnTo>
                  <a:lnTo>
                    <a:pt x="2457539" y="649592"/>
                  </a:lnTo>
                  <a:lnTo>
                    <a:pt x="2457500" y="649389"/>
                  </a:lnTo>
                  <a:lnTo>
                    <a:pt x="2455773" y="639889"/>
                  </a:lnTo>
                  <a:lnTo>
                    <a:pt x="2454643" y="628167"/>
                  </a:lnTo>
                  <a:lnTo>
                    <a:pt x="2453868" y="621042"/>
                  </a:lnTo>
                  <a:lnTo>
                    <a:pt x="2453094" y="615619"/>
                  </a:lnTo>
                  <a:lnTo>
                    <a:pt x="2453043" y="615302"/>
                  </a:lnTo>
                  <a:lnTo>
                    <a:pt x="2452954" y="614743"/>
                  </a:lnTo>
                  <a:lnTo>
                    <a:pt x="2452865" y="614210"/>
                  </a:lnTo>
                  <a:lnTo>
                    <a:pt x="2452776" y="613752"/>
                  </a:lnTo>
                  <a:lnTo>
                    <a:pt x="2452662" y="613067"/>
                  </a:lnTo>
                  <a:lnTo>
                    <a:pt x="2450071" y="598043"/>
                  </a:lnTo>
                  <a:lnTo>
                    <a:pt x="2450071" y="596150"/>
                  </a:lnTo>
                  <a:lnTo>
                    <a:pt x="2449118" y="591388"/>
                  </a:lnTo>
                  <a:lnTo>
                    <a:pt x="2441511" y="588543"/>
                  </a:lnTo>
                  <a:lnTo>
                    <a:pt x="2438654" y="589495"/>
                  </a:lnTo>
                  <a:lnTo>
                    <a:pt x="2411907" y="593979"/>
                  </a:lnTo>
                  <a:lnTo>
                    <a:pt x="2369794" y="599389"/>
                  </a:lnTo>
                  <a:lnTo>
                    <a:pt x="2299957" y="606158"/>
                  </a:lnTo>
                  <a:lnTo>
                    <a:pt x="2250516" y="609828"/>
                  </a:lnTo>
                  <a:lnTo>
                    <a:pt x="2176157" y="613752"/>
                  </a:lnTo>
                  <a:lnTo>
                    <a:pt x="2127478" y="615111"/>
                  </a:lnTo>
                  <a:lnTo>
                    <a:pt x="2096223" y="615111"/>
                  </a:lnTo>
                  <a:lnTo>
                    <a:pt x="2069973" y="615619"/>
                  </a:lnTo>
                  <a:lnTo>
                    <a:pt x="2043226" y="615619"/>
                  </a:lnTo>
                  <a:lnTo>
                    <a:pt x="2031352" y="615302"/>
                  </a:lnTo>
                  <a:lnTo>
                    <a:pt x="1982952" y="613067"/>
                  </a:lnTo>
                  <a:lnTo>
                    <a:pt x="1939493" y="609460"/>
                  </a:lnTo>
                  <a:lnTo>
                    <a:pt x="1934743" y="608507"/>
                  </a:lnTo>
                  <a:lnTo>
                    <a:pt x="1930933" y="614210"/>
                  </a:lnTo>
                  <a:lnTo>
                    <a:pt x="1931885" y="616115"/>
                  </a:lnTo>
                  <a:lnTo>
                    <a:pt x="1934743" y="628497"/>
                  </a:lnTo>
                  <a:lnTo>
                    <a:pt x="1936877" y="636790"/>
                  </a:lnTo>
                  <a:lnTo>
                    <a:pt x="1939378" y="644728"/>
                  </a:lnTo>
                  <a:lnTo>
                    <a:pt x="1943303" y="656043"/>
                  </a:lnTo>
                  <a:lnTo>
                    <a:pt x="1943303" y="656996"/>
                  </a:lnTo>
                  <a:lnTo>
                    <a:pt x="1944255" y="657948"/>
                  </a:lnTo>
                  <a:lnTo>
                    <a:pt x="1946148" y="662698"/>
                  </a:lnTo>
                  <a:lnTo>
                    <a:pt x="1951850" y="669353"/>
                  </a:lnTo>
                  <a:lnTo>
                    <a:pt x="1961362" y="668401"/>
                  </a:lnTo>
                  <a:lnTo>
                    <a:pt x="2098141" y="657783"/>
                  </a:lnTo>
                  <a:lnTo>
                    <a:pt x="2109635" y="656996"/>
                  </a:lnTo>
                  <a:lnTo>
                    <a:pt x="2110308" y="656996"/>
                  </a:lnTo>
                  <a:lnTo>
                    <a:pt x="2117839" y="656628"/>
                  </a:lnTo>
                  <a:lnTo>
                    <a:pt x="2180996" y="654138"/>
                  </a:lnTo>
                  <a:lnTo>
                    <a:pt x="2173884" y="676084"/>
                  </a:lnTo>
                  <a:lnTo>
                    <a:pt x="2166912" y="690575"/>
                  </a:lnTo>
                  <a:lnTo>
                    <a:pt x="2136787" y="723074"/>
                  </a:lnTo>
                  <a:lnTo>
                    <a:pt x="2102739" y="754151"/>
                  </a:lnTo>
                  <a:lnTo>
                    <a:pt x="2061197" y="780605"/>
                  </a:lnTo>
                  <a:lnTo>
                    <a:pt x="2018525" y="805141"/>
                  </a:lnTo>
                  <a:lnTo>
                    <a:pt x="1951964" y="832637"/>
                  </a:lnTo>
                  <a:lnTo>
                    <a:pt x="1907171" y="846201"/>
                  </a:lnTo>
                  <a:lnTo>
                    <a:pt x="1904314" y="847153"/>
                  </a:lnTo>
                  <a:lnTo>
                    <a:pt x="1902409" y="853808"/>
                  </a:lnTo>
                  <a:lnTo>
                    <a:pt x="1904314" y="855713"/>
                  </a:lnTo>
                  <a:lnTo>
                    <a:pt x="1927136" y="883285"/>
                  </a:lnTo>
                  <a:lnTo>
                    <a:pt x="1932838" y="888034"/>
                  </a:lnTo>
                  <a:lnTo>
                    <a:pt x="1944255" y="887082"/>
                  </a:lnTo>
                  <a:lnTo>
                    <a:pt x="1950910" y="885190"/>
                  </a:lnTo>
                  <a:lnTo>
                    <a:pt x="1997557" y="868641"/>
                  </a:lnTo>
                  <a:lnTo>
                    <a:pt x="2056269" y="841794"/>
                  </a:lnTo>
                  <a:lnTo>
                    <a:pt x="2095423" y="819111"/>
                  </a:lnTo>
                  <a:lnTo>
                    <a:pt x="2133981" y="796112"/>
                  </a:lnTo>
                  <a:lnTo>
                    <a:pt x="2176856" y="761542"/>
                  </a:lnTo>
                  <a:lnTo>
                    <a:pt x="2200960" y="734009"/>
                  </a:lnTo>
                  <a:lnTo>
                    <a:pt x="2221992" y="742073"/>
                  </a:lnTo>
                  <a:lnTo>
                    <a:pt x="2306561" y="784504"/>
                  </a:lnTo>
                  <a:lnTo>
                    <a:pt x="2341524" y="804976"/>
                  </a:lnTo>
                  <a:lnTo>
                    <a:pt x="2391029" y="837057"/>
                  </a:lnTo>
                  <a:lnTo>
                    <a:pt x="2436761" y="872820"/>
                  </a:lnTo>
                  <a:lnTo>
                    <a:pt x="2441511" y="879487"/>
                  </a:lnTo>
                  <a:lnTo>
                    <a:pt x="2446261" y="872820"/>
                  </a:lnTo>
                  <a:lnTo>
                    <a:pt x="2475738" y="831938"/>
                  </a:lnTo>
                  <a:lnTo>
                    <a:pt x="2481440" y="824331"/>
                  </a:lnTo>
                  <a:close/>
                </a:path>
                <a:path w="4247515" h="888364">
                  <a:moveTo>
                    <a:pt x="3227832" y="399338"/>
                  </a:moveTo>
                  <a:lnTo>
                    <a:pt x="3224034" y="387921"/>
                  </a:lnTo>
                  <a:lnTo>
                    <a:pt x="3220224" y="384124"/>
                  </a:lnTo>
                  <a:lnTo>
                    <a:pt x="3212033" y="374865"/>
                  </a:lnTo>
                  <a:lnTo>
                    <a:pt x="3155289" y="321856"/>
                  </a:lnTo>
                  <a:lnTo>
                    <a:pt x="3126130" y="295986"/>
                  </a:lnTo>
                  <a:lnTo>
                    <a:pt x="3079419" y="255498"/>
                  </a:lnTo>
                  <a:lnTo>
                    <a:pt x="3048330" y="230009"/>
                  </a:lnTo>
                  <a:lnTo>
                    <a:pt x="3026270" y="212979"/>
                  </a:lnTo>
                  <a:lnTo>
                    <a:pt x="3030778" y="204533"/>
                  </a:lnTo>
                  <a:lnTo>
                    <a:pt x="3033915" y="198716"/>
                  </a:lnTo>
                  <a:lnTo>
                    <a:pt x="3036760" y="193522"/>
                  </a:lnTo>
                  <a:lnTo>
                    <a:pt x="3045206" y="178282"/>
                  </a:lnTo>
                  <a:lnTo>
                    <a:pt x="3047835" y="173228"/>
                  </a:lnTo>
                  <a:lnTo>
                    <a:pt x="3050032" y="168440"/>
                  </a:lnTo>
                  <a:lnTo>
                    <a:pt x="3052889" y="161632"/>
                  </a:lnTo>
                  <a:lnTo>
                    <a:pt x="3059112" y="147980"/>
                  </a:lnTo>
                  <a:lnTo>
                    <a:pt x="3074289" y="108864"/>
                  </a:lnTo>
                  <a:lnTo>
                    <a:pt x="3087852" y="71361"/>
                  </a:lnTo>
                  <a:lnTo>
                    <a:pt x="3091878" y="59905"/>
                  </a:lnTo>
                  <a:lnTo>
                    <a:pt x="3094723" y="52298"/>
                  </a:lnTo>
                  <a:lnTo>
                    <a:pt x="3036913" y="35534"/>
                  </a:lnTo>
                  <a:lnTo>
                    <a:pt x="3015805" y="32334"/>
                  </a:lnTo>
                  <a:lnTo>
                    <a:pt x="3015704" y="42760"/>
                  </a:lnTo>
                  <a:lnTo>
                    <a:pt x="3015589" y="44691"/>
                  </a:lnTo>
                  <a:lnTo>
                    <a:pt x="3008211" y="91757"/>
                  </a:lnTo>
                  <a:lnTo>
                    <a:pt x="2997238" y="133934"/>
                  </a:lnTo>
                  <a:lnTo>
                    <a:pt x="2971457" y="196596"/>
                  </a:lnTo>
                  <a:lnTo>
                    <a:pt x="2933598" y="258787"/>
                  </a:lnTo>
                  <a:lnTo>
                    <a:pt x="2897911" y="302348"/>
                  </a:lnTo>
                  <a:lnTo>
                    <a:pt x="2861526" y="345427"/>
                  </a:lnTo>
                  <a:lnTo>
                    <a:pt x="2805519" y="394474"/>
                  </a:lnTo>
                  <a:lnTo>
                    <a:pt x="2760053" y="423100"/>
                  </a:lnTo>
                  <a:lnTo>
                    <a:pt x="2759100" y="424053"/>
                  </a:lnTo>
                  <a:lnTo>
                    <a:pt x="2752445" y="428802"/>
                  </a:lnTo>
                  <a:lnTo>
                    <a:pt x="2756243" y="432612"/>
                  </a:lnTo>
                  <a:lnTo>
                    <a:pt x="2780017" y="455434"/>
                  </a:lnTo>
                  <a:lnTo>
                    <a:pt x="2788577" y="463981"/>
                  </a:lnTo>
                  <a:lnTo>
                    <a:pt x="2847060" y="425754"/>
                  </a:lnTo>
                  <a:lnTo>
                    <a:pt x="2892260" y="385000"/>
                  </a:lnTo>
                  <a:lnTo>
                    <a:pt x="2920733" y="353225"/>
                  </a:lnTo>
                  <a:lnTo>
                    <a:pt x="2948762" y="321373"/>
                  </a:lnTo>
                  <a:lnTo>
                    <a:pt x="2982366" y="279082"/>
                  </a:lnTo>
                  <a:lnTo>
                    <a:pt x="3003448" y="249110"/>
                  </a:lnTo>
                  <a:lnTo>
                    <a:pt x="3020441" y="262839"/>
                  </a:lnTo>
                  <a:lnTo>
                    <a:pt x="3083445" y="327240"/>
                  </a:lnTo>
                  <a:lnTo>
                    <a:pt x="3143427" y="397268"/>
                  </a:lnTo>
                  <a:lnTo>
                    <a:pt x="3173641" y="438315"/>
                  </a:lnTo>
                  <a:lnTo>
                    <a:pt x="3177451" y="444969"/>
                  </a:lnTo>
                  <a:lnTo>
                    <a:pt x="3185045" y="440220"/>
                  </a:lnTo>
                  <a:lnTo>
                    <a:pt x="3188855" y="437362"/>
                  </a:lnTo>
                  <a:lnTo>
                    <a:pt x="3205022" y="424053"/>
                  </a:lnTo>
                  <a:lnTo>
                    <a:pt x="3221177" y="408838"/>
                  </a:lnTo>
                  <a:lnTo>
                    <a:pt x="3223082" y="405993"/>
                  </a:lnTo>
                  <a:lnTo>
                    <a:pt x="3227832" y="399338"/>
                  </a:lnTo>
                  <a:close/>
                </a:path>
                <a:path w="4247515" h="888364">
                  <a:moveTo>
                    <a:pt x="3443668" y="952"/>
                  </a:moveTo>
                  <a:lnTo>
                    <a:pt x="3438906" y="952"/>
                  </a:lnTo>
                  <a:lnTo>
                    <a:pt x="3428733" y="406"/>
                  </a:lnTo>
                  <a:lnTo>
                    <a:pt x="3418624" y="0"/>
                  </a:lnTo>
                  <a:lnTo>
                    <a:pt x="3373310" y="0"/>
                  </a:lnTo>
                  <a:lnTo>
                    <a:pt x="3368548" y="4762"/>
                  </a:lnTo>
                  <a:lnTo>
                    <a:pt x="3370453" y="9512"/>
                  </a:lnTo>
                  <a:lnTo>
                    <a:pt x="3373234" y="15481"/>
                  </a:lnTo>
                  <a:lnTo>
                    <a:pt x="3374910" y="21640"/>
                  </a:lnTo>
                  <a:lnTo>
                    <a:pt x="3376142" y="31711"/>
                  </a:lnTo>
                  <a:lnTo>
                    <a:pt x="3376193" y="32334"/>
                  </a:lnTo>
                  <a:lnTo>
                    <a:pt x="3376269" y="33286"/>
                  </a:lnTo>
                  <a:lnTo>
                    <a:pt x="3376358" y="34455"/>
                  </a:lnTo>
                  <a:lnTo>
                    <a:pt x="3376447" y="35534"/>
                  </a:lnTo>
                  <a:lnTo>
                    <a:pt x="3377590" y="49441"/>
                  </a:lnTo>
                  <a:lnTo>
                    <a:pt x="3378962" y="67602"/>
                  </a:lnTo>
                  <a:lnTo>
                    <a:pt x="3379089" y="69888"/>
                  </a:lnTo>
                  <a:lnTo>
                    <a:pt x="3379165" y="71361"/>
                  </a:lnTo>
                  <a:lnTo>
                    <a:pt x="3379254" y="73050"/>
                  </a:lnTo>
                  <a:lnTo>
                    <a:pt x="3379647" y="80289"/>
                  </a:lnTo>
                  <a:lnTo>
                    <a:pt x="3379762" y="85534"/>
                  </a:lnTo>
                  <a:lnTo>
                    <a:pt x="3379876" y="91757"/>
                  </a:lnTo>
                  <a:lnTo>
                    <a:pt x="3379965" y="181610"/>
                  </a:lnTo>
                  <a:lnTo>
                    <a:pt x="3346805" y="183451"/>
                  </a:lnTo>
                  <a:lnTo>
                    <a:pt x="3285604" y="185750"/>
                  </a:lnTo>
                  <a:lnTo>
                    <a:pt x="3270440" y="186118"/>
                  </a:lnTo>
                  <a:lnTo>
                    <a:pt x="3255289" y="186118"/>
                  </a:lnTo>
                  <a:lnTo>
                    <a:pt x="3217672" y="185585"/>
                  </a:lnTo>
                  <a:lnTo>
                    <a:pt x="3206267" y="185229"/>
                  </a:lnTo>
                  <a:lnTo>
                    <a:pt x="3198164" y="184607"/>
                  </a:lnTo>
                  <a:lnTo>
                    <a:pt x="3188360" y="183451"/>
                  </a:lnTo>
                  <a:lnTo>
                    <a:pt x="3188614" y="183451"/>
                  </a:lnTo>
                  <a:lnTo>
                    <a:pt x="3181248" y="181610"/>
                  </a:lnTo>
                  <a:lnTo>
                    <a:pt x="3181248" y="189217"/>
                  </a:lnTo>
                  <a:lnTo>
                    <a:pt x="3183191" y="198894"/>
                  </a:lnTo>
                  <a:lnTo>
                    <a:pt x="3187903" y="220586"/>
                  </a:lnTo>
                  <a:lnTo>
                    <a:pt x="3191802" y="233248"/>
                  </a:lnTo>
                  <a:lnTo>
                    <a:pt x="3193605" y="238645"/>
                  </a:lnTo>
                  <a:lnTo>
                    <a:pt x="3201212" y="244360"/>
                  </a:lnTo>
                  <a:lnTo>
                    <a:pt x="3211677" y="242455"/>
                  </a:lnTo>
                  <a:lnTo>
                    <a:pt x="3225330" y="240753"/>
                  </a:lnTo>
                  <a:lnTo>
                    <a:pt x="3281362" y="234340"/>
                  </a:lnTo>
                  <a:lnTo>
                    <a:pt x="3292614" y="233248"/>
                  </a:lnTo>
                  <a:lnTo>
                    <a:pt x="3302609" y="232600"/>
                  </a:lnTo>
                  <a:lnTo>
                    <a:pt x="3316262" y="231990"/>
                  </a:lnTo>
                  <a:lnTo>
                    <a:pt x="3379965" y="228193"/>
                  </a:lnTo>
                  <a:lnTo>
                    <a:pt x="3379965" y="455434"/>
                  </a:lnTo>
                  <a:lnTo>
                    <a:pt x="3383762" y="455434"/>
                  </a:lnTo>
                  <a:lnTo>
                    <a:pt x="3432251" y="452577"/>
                  </a:lnTo>
                  <a:lnTo>
                    <a:pt x="3437013" y="451624"/>
                  </a:lnTo>
                  <a:lnTo>
                    <a:pt x="3439858" y="445922"/>
                  </a:lnTo>
                  <a:lnTo>
                    <a:pt x="3439896" y="228193"/>
                  </a:lnTo>
                  <a:lnTo>
                    <a:pt x="3439909" y="186118"/>
                  </a:lnTo>
                  <a:lnTo>
                    <a:pt x="3439947" y="94640"/>
                  </a:lnTo>
                  <a:lnTo>
                    <a:pt x="3440658" y="54216"/>
                  </a:lnTo>
                  <a:lnTo>
                    <a:pt x="3440849" y="49441"/>
                  </a:lnTo>
                  <a:lnTo>
                    <a:pt x="3440950" y="46621"/>
                  </a:lnTo>
                  <a:lnTo>
                    <a:pt x="3441027" y="44691"/>
                  </a:lnTo>
                  <a:lnTo>
                    <a:pt x="3441103" y="42760"/>
                  </a:lnTo>
                  <a:lnTo>
                    <a:pt x="3441230" y="40894"/>
                  </a:lnTo>
                  <a:lnTo>
                    <a:pt x="3441293" y="39941"/>
                  </a:lnTo>
                  <a:lnTo>
                    <a:pt x="3442004" y="29311"/>
                  </a:lnTo>
                  <a:lnTo>
                    <a:pt x="3443592" y="9512"/>
                  </a:lnTo>
                  <a:lnTo>
                    <a:pt x="3443668" y="952"/>
                  </a:lnTo>
                  <a:close/>
                </a:path>
                <a:path w="4247515" h="888364">
                  <a:moveTo>
                    <a:pt x="3487407" y="840498"/>
                  </a:moveTo>
                  <a:lnTo>
                    <a:pt x="3486454" y="835748"/>
                  </a:lnTo>
                  <a:lnTo>
                    <a:pt x="3482581" y="808697"/>
                  </a:lnTo>
                  <a:lnTo>
                    <a:pt x="3482530" y="808304"/>
                  </a:lnTo>
                  <a:lnTo>
                    <a:pt x="3482429" y="807567"/>
                  </a:lnTo>
                  <a:lnTo>
                    <a:pt x="3482327" y="806869"/>
                  </a:lnTo>
                  <a:lnTo>
                    <a:pt x="3482238" y="806272"/>
                  </a:lnTo>
                  <a:lnTo>
                    <a:pt x="3482149" y="805637"/>
                  </a:lnTo>
                  <a:lnTo>
                    <a:pt x="3480739" y="795807"/>
                  </a:lnTo>
                  <a:lnTo>
                    <a:pt x="3480663" y="795413"/>
                  </a:lnTo>
                  <a:lnTo>
                    <a:pt x="3479800" y="791057"/>
                  </a:lnTo>
                  <a:lnTo>
                    <a:pt x="3474085" y="785355"/>
                  </a:lnTo>
                  <a:lnTo>
                    <a:pt x="3464585" y="787260"/>
                  </a:lnTo>
                  <a:lnTo>
                    <a:pt x="3450183" y="791057"/>
                  </a:lnTo>
                  <a:lnTo>
                    <a:pt x="3438906" y="793559"/>
                  </a:lnTo>
                  <a:lnTo>
                    <a:pt x="3388233" y="799947"/>
                  </a:lnTo>
                  <a:lnTo>
                    <a:pt x="3273475" y="806869"/>
                  </a:lnTo>
                  <a:lnTo>
                    <a:pt x="3163925" y="808697"/>
                  </a:lnTo>
                  <a:lnTo>
                    <a:pt x="3132378" y="808697"/>
                  </a:lnTo>
                  <a:lnTo>
                    <a:pt x="3073806" y="807224"/>
                  </a:lnTo>
                  <a:lnTo>
                    <a:pt x="3050667" y="795413"/>
                  </a:lnTo>
                  <a:lnTo>
                    <a:pt x="3049625" y="791946"/>
                  </a:lnTo>
                  <a:lnTo>
                    <a:pt x="3049562" y="791057"/>
                  </a:lnTo>
                  <a:lnTo>
                    <a:pt x="3049193" y="785355"/>
                  </a:lnTo>
                  <a:lnTo>
                    <a:pt x="3049092" y="704532"/>
                  </a:lnTo>
                  <a:lnTo>
                    <a:pt x="3388182" y="696925"/>
                  </a:lnTo>
                  <a:lnTo>
                    <a:pt x="3418941" y="696925"/>
                  </a:lnTo>
                  <a:lnTo>
                    <a:pt x="3428454" y="692175"/>
                  </a:lnTo>
                  <a:lnTo>
                    <a:pt x="3429406" y="681723"/>
                  </a:lnTo>
                  <a:lnTo>
                    <a:pt x="3430879" y="659650"/>
                  </a:lnTo>
                  <a:lnTo>
                    <a:pt x="3430955" y="658418"/>
                  </a:lnTo>
                  <a:lnTo>
                    <a:pt x="3431057" y="656932"/>
                  </a:lnTo>
                  <a:lnTo>
                    <a:pt x="3431184" y="655091"/>
                  </a:lnTo>
                  <a:lnTo>
                    <a:pt x="3431260" y="653935"/>
                  </a:lnTo>
                  <a:lnTo>
                    <a:pt x="3431336" y="652957"/>
                  </a:lnTo>
                  <a:lnTo>
                    <a:pt x="3435108" y="600900"/>
                  </a:lnTo>
                  <a:lnTo>
                    <a:pt x="3438233" y="561924"/>
                  </a:lnTo>
                  <a:lnTo>
                    <a:pt x="3442716" y="520090"/>
                  </a:lnTo>
                  <a:lnTo>
                    <a:pt x="3442716" y="519874"/>
                  </a:lnTo>
                  <a:lnTo>
                    <a:pt x="3442716" y="517232"/>
                  </a:lnTo>
                  <a:lnTo>
                    <a:pt x="3441763" y="512483"/>
                  </a:lnTo>
                  <a:lnTo>
                    <a:pt x="3437013" y="511530"/>
                  </a:lnTo>
                  <a:lnTo>
                    <a:pt x="3388525" y="503923"/>
                  </a:lnTo>
                  <a:lnTo>
                    <a:pt x="3384715" y="502970"/>
                  </a:lnTo>
                  <a:lnTo>
                    <a:pt x="3378060" y="503923"/>
                  </a:lnTo>
                  <a:lnTo>
                    <a:pt x="3376155" y="504875"/>
                  </a:lnTo>
                  <a:lnTo>
                    <a:pt x="3374263" y="504875"/>
                  </a:lnTo>
                  <a:lnTo>
                    <a:pt x="3323983" y="510755"/>
                  </a:lnTo>
                  <a:lnTo>
                    <a:pt x="3253981" y="515213"/>
                  </a:lnTo>
                  <a:lnTo>
                    <a:pt x="3159798" y="518960"/>
                  </a:lnTo>
                  <a:lnTo>
                    <a:pt x="3089084" y="519874"/>
                  </a:lnTo>
                  <a:lnTo>
                    <a:pt x="3069869" y="519874"/>
                  </a:lnTo>
                  <a:lnTo>
                    <a:pt x="3053092" y="519607"/>
                  </a:lnTo>
                  <a:lnTo>
                    <a:pt x="3054921" y="519607"/>
                  </a:lnTo>
                  <a:lnTo>
                    <a:pt x="3005645" y="518185"/>
                  </a:lnTo>
                  <a:lnTo>
                    <a:pt x="2997162" y="517791"/>
                  </a:lnTo>
                  <a:lnTo>
                    <a:pt x="2987294" y="517232"/>
                  </a:lnTo>
                  <a:lnTo>
                    <a:pt x="2977781" y="516280"/>
                  </a:lnTo>
                  <a:lnTo>
                    <a:pt x="2979686" y="523887"/>
                  </a:lnTo>
                  <a:lnTo>
                    <a:pt x="2985389" y="559066"/>
                  </a:lnTo>
                  <a:lnTo>
                    <a:pt x="2987294" y="565721"/>
                  </a:lnTo>
                  <a:lnTo>
                    <a:pt x="2992996" y="572376"/>
                  </a:lnTo>
                  <a:lnTo>
                    <a:pt x="3003448" y="571423"/>
                  </a:lnTo>
                  <a:lnTo>
                    <a:pt x="3076664" y="566674"/>
                  </a:lnTo>
                  <a:lnTo>
                    <a:pt x="3091573" y="565556"/>
                  </a:lnTo>
                  <a:lnTo>
                    <a:pt x="3103283" y="564832"/>
                  </a:lnTo>
                  <a:lnTo>
                    <a:pt x="3271240" y="559066"/>
                  </a:lnTo>
                  <a:lnTo>
                    <a:pt x="3351212" y="557161"/>
                  </a:lnTo>
                  <a:lnTo>
                    <a:pt x="3376155" y="557161"/>
                  </a:lnTo>
                  <a:lnTo>
                    <a:pt x="3378060" y="560019"/>
                  </a:lnTo>
                  <a:lnTo>
                    <a:pt x="3378060" y="567626"/>
                  </a:lnTo>
                  <a:lnTo>
                    <a:pt x="3375202" y="649389"/>
                  </a:lnTo>
                  <a:lnTo>
                    <a:pt x="3336506" y="653935"/>
                  </a:lnTo>
                  <a:lnTo>
                    <a:pt x="3274428" y="656932"/>
                  </a:lnTo>
                  <a:lnTo>
                    <a:pt x="3184080" y="659650"/>
                  </a:lnTo>
                  <a:lnTo>
                    <a:pt x="3074251" y="659650"/>
                  </a:lnTo>
                  <a:lnTo>
                    <a:pt x="3013786" y="658837"/>
                  </a:lnTo>
                  <a:lnTo>
                    <a:pt x="2999346" y="658418"/>
                  </a:lnTo>
                  <a:lnTo>
                    <a:pt x="3000006" y="658418"/>
                  </a:lnTo>
                  <a:lnTo>
                    <a:pt x="2987294" y="657948"/>
                  </a:lnTo>
                  <a:lnTo>
                    <a:pt x="2980626" y="657948"/>
                  </a:lnTo>
                  <a:lnTo>
                    <a:pt x="2976829" y="665556"/>
                  </a:lnTo>
                  <a:lnTo>
                    <a:pt x="2978734" y="669353"/>
                  </a:lnTo>
                  <a:lnTo>
                    <a:pt x="2982607" y="676744"/>
                  </a:lnTo>
                  <a:lnTo>
                    <a:pt x="2984792" y="682078"/>
                  </a:lnTo>
                  <a:lnTo>
                    <a:pt x="2989186" y="775843"/>
                  </a:lnTo>
                  <a:lnTo>
                    <a:pt x="2989300" y="785355"/>
                  </a:lnTo>
                  <a:lnTo>
                    <a:pt x="2996412" y="824115"/>
                  </a:lnTo>
                  <a:lnTo>
                    <a:pt x="3024962" y="852500"/>
                  </a:lnTo>
                  <a:lnTo>
                    <a:pt x="3052889" y="855713"/>
                  </a:lnTo>
                  <a:lnTo>
                    <a:pt x="3090265" y="854595"/>
                  </a:lnTo>
                  <a:lnTo>
                    <a:pt x="3430828" y="848106"/>
                  </a:lnTo>
                  <a:lnTo>
                    <a:pt x="3479800" y="848106"/>
                  </a:lnTo>
                  <a:lnTo>
                    <a:pt x="3487407" y="840498"/>
                  </a:lnTo>
                  <a:close/>
                </a:path>
                <a:path w="4247515" h="888364">
                  <a:moveTo>
                    <a:pt x="4102557" y="27571"/>
                  </a:moveTo>
                  <a:lnTo>
                    <a:pt x="4097807" y="25679"/>
                  </a:lnTo>
                  <a:lnTo>
                    <a:pt x="4041711" y="24726"/>
                  </a:lnTo>
                  <a:lnTo>
                    <a:pt x="4037901" y="24726"/>
                  </a:lnTo>
                  <a:lnTo>
                    <a:pt x="4033151" y="29476"/>
                  </a:lnTo>
                  <a:lnTo>
                    <a:pt x="4035056" y="34239"/>
                  </a:lnTo>
                  <a:lnTo>
                    <a:pt x="4037838" y="40208"/>
                  </a:lnTo>
                  <a:lnTo>
                    <a:pt x="4039451" y="46355"/>
                  </a:lnTo>
                  <a:lnTo>
                    <a:pt x="4042803" y="92316"/>
                  </a:lnTo>
                  <a:lnTo>
                    <a:pt x="4043591" y="141668"/>
                  </a:lnTo>
                  <a:lnTo>
                    <a:pt x="4043616" y="247205"/>
                  </a:lnTo>
                  <a:lnTo>
                    <a:pt x="4020972" y="248856"/>
                  </a:lnTo>
                  <a:lnTo>
                    <a:pt x="4005161" y="249707"/>
                  </a:lnTo>
                  <a:lnTo>
                    <a:pt x="3988727" y="250012"/>
                  </a:lnTo>
                  <a:lnTo>
                    <a:pt x="3939933" y="250012"/>
                  </a:lnTo>
                  <a:lnTo>
                    <a:pt x="3925062" y="249707"/>
                  </a:lnTo>
                  <a:lnTo>
                    <a:pt x="3913479" y="248856"/>
                  </a:lnTo>
                  <a:lnTo>
                    <a:pt x="3899090" y="247205"/>
                  </a:lnTo>
                  <a:lnTo>
                    <a:pt x="3902443" y="239331"/>
                  </a:lnTo>
                  <a:lnTo>
                    <a:pt x="3904564" y="234137"/>
                  </a:lnTo>
                  <a:lnTo>
                    <a:pt x="3906316" y="229298"/>
                  </a:lnTo>
                  <a:lnTo>
                    <a:pt x="3908602" y="222491"/>
                  </a:lnTo>
                  <a:lnTo>
                    <a:pt x="3915257" y="202526"/>
                  </a:lnTo>
                  <a:lnTo>
                    <a:pt x="3929329" y="157835"/>
                  </a:lnTo>
                  <a:lnTo>
                    <a:pt x="3937127" y="133108"/>
                  </a:lnTo>
                  <a:lnTo>
                    <a:pt x="3938079" y="124561"/>
                  </a:lnTo>
                  <a:lnTo>
                    <a:pt x="3926662" y="118859"/>
                  </a:lnTo>
                  <a:lnTo>
                    <a:pt x="3891369" y="108572"/>
                  </a:lnTo>
                  <a:lnTo>
                    <a:pt x="3885996" y="106870"/>
                  </a:lnTo>
                  <a:lnTo>
                    <a:pt x="3873423" y="102692"/>
                  </a:lnTo>
                  <a:lnTo>
                    <a:pt x="3868661" y="104597"/>
                  </a:lnTo>
                  <a:lnTo>
                    <a:pt x="3842994" y="110299"/>
                  </a:lnTo>
                  <a:lnTo>
                    <a:pt x="3831590" y="111252"/>
                  </a:lnTo>
                  <a:lnTo>
                    <a:pt x="3794937" y="115684"/>
                  </a:lnTo>
                  <a:lnTo>
                    <a:pt x="3770134" y="118262"/>
                  </a:lnTo>
                  <a:lnTo>
                    <a:pt x="3745877" y="119938"/>
                  </a:lnTo>
                  <a:lnTo>
                    <a:pt x="3675786" y="123266"/>
                  </a:lnTo>
                  <a:lnTo>
                    <a:pt x="3648735" y="123329"/>
                  </a:lnTo>
                  <a:lnTo>
                    <a:pt x="3626739" y="122110"/>
                  </a:lnTo>
                  <a:lnTo>
                    <a:pt x="3590086" y="118859"/>
                  </a:lnTo>
                  <a:lnTo>
                    <a:pt x="3585337" y="117906"/>
                  </a:lnTo>
                  <a:lnTo>
                    <a:pt x="3581603" y="123482"/>
                  </a:lnTo>
                  <a:lnTo>
                    <a:pt x="3581463" y="123482"/>
                  </a:lnTo>
                  <a:lnTo>
                    <a:pt x="3582479" y="125514"/>
                  </a:lnTo>
                  <a:lnTo>
                    <a:pt x="3586276" y="141668"/>
                  </a:lnTo>
                  <a:lnTo>
                    <a:pt x="3590086" y="154978"/>
                  </a:lnTo>
                  <a:lnTo>
                    <a:pt x="3593884" y="165442"/>
                  </a:lnTo>
                  <a:lnTo>
                    <a:pt x="3593884" y="166331"/>
                  </a:lnTo>
                  <a:lnTo>
                    <a:pt x="3594836" y="167347"/>
                  </a:lnTo>
                  <a:lnTo>
                    <a:pt x="3594925" y="167538"/>
                  </a:lnTo>
                  <a:lnTo>
                    <a:pt x="3596741" y="172097"/>
                  </a:lnTo>
                  <a:lnTo>
                    <a:pt x="3602444" y="178752"/>
                  </a:lnTo>
                  <a:lnTo>
                    <a:pt x="3611956" y="177800"/>
                  </a:lnTo>
                  <a:lnTo>
                    <a:pt x="3728682" y="167538"/>
                  </a:lnTo>
                  <a:lnTo>
                    <a:pt x="3794582" y="161112"/>
                  </a:lnTo>
                  <a:lnTo>
                    <a:pt x="3808590" y="159918"/>
                  </a:lnTo>
                  <a:lnTo>
                    <a:pt x="3823754" y="158991"/>
                  </a:lnTo>
                  <a:lnTo>
                    <a:pt x="3846792" y="157835"/>
                  </a:lnTo>
                  <a:lnTo>
                    <a:pt x="3855351" y="157835"/>
                  </a:lnTo>
                  <a:lnTo>
                    <a:pt x="3852621" y="198602"/>
                  </a:lnTo>
                  <a:lnTo>
                    <a:pt x="3839197" y="239598"/>
                  </a:lnTo>
                  <a:lnTo>
                    <a:pt x="3822496" y="283273"/>
                  </a:lnTo>
                  <a:lnTo>
                    <a:pt x="3796881" y="332308"/>
                  </a:lnTo>
                  <a:lnTo>
                    <a:pt x="3768534" y="382219"/>
                  </a:lnTo>
                  <a:lnTo>
                    <a:pt x="3732707" y="432142"/>
                  </a:lnTo>
                  <a:lnTo>
                    <a:pt x="3694607" y="481279"/>
                  </a:lnTo>
                  <a:lnTo>
                    <a:pt x="3650462" y="525792"/>
                  </a:lnTo>
                  <a:lnTo>
                    <a:pt x="3604412" y="567855"/>
                  </a:lnTo>
                  <a:lnTo>
                    <a:pt x="3553002" y="599948"/>
                  </a:lnTo>
                  <a:lnTo>
                    <a:pt x="3546348" y="605650"/>
                  </a:lnTo>
                  <a:lnTo>
                    <a:pt x="3550158" y="609460"/>
                  </a:lnTo>
                  <a:lnTo>
                    <a:pt x="3572967" y="630377"/>
                  </a:lnTo>
                  <a:lnTo>
                    <a:pt x="3581984" y="636790"/>
                  </a:lnTo>
                  <a:lnTo>
                    <a:pt x="3588067" y="638937"/>
                  </a:lnTo>
                  <a:lnTo>
                    <a:pt x="3593960" y="636790"/>
                  </a:lnTo>
                  <a:lnTo>
                    <a:pt x="3602444" y="630377"/>
                  </a:lnTo>
                  <a:lnTo>
                    <a:pt x="3649522" y="596366"/>
                  </a:lnTo>
                  <a:lnTo>
                    <a:pt x="3679520" y="572198"/>
                  </a:lnTo>
                  <a:lnTo>
                    <a:pt x="3739832" y="507250"/>
                  </a:lnTo>
                  <a:lnTo>
                    <a:pt x="3773665" y="468058"/>
                  </a:lnTo>
                  <a:lnTo>
                    <a:pt x="3812095" y="415531"/>
                  </a:lnTo>
                  <a:lnTo>
                    <a:pt x="3834434" y="377939"/>
                  </a:lnTo>
                  <a:lnTo>
                    <a:pt x="3856190" y="340652"/>
                  </a:lnTo>
                  <a:lnTo>
                    <a:pt x="3879367" y="295643"/>
                  </a:lnTo>
                  <a:lnTo>
                    <a:pt x="3891483" y="267169"/>
                  </a:lnTo>
                  <a:lnTo>
                    <a:pt x="3892435" y="276682"/>
                  </a:lnTo>
                  <a:lnTo>
                    <a:pt x="3896233" y="289039"/>
                  </a:lnTo>
                  <a:lnTo>
                    <a:pt x="3896233" y="289991"/>
                  </a:lnTo>
                  <a:lnTo>
                    <a:pt x="3897185" y="290944"/>
                  </a:lnTo>
                  <a:lnTo>
                    <a:pt x="3898125" y="295643"/>
                  </a:lnTo>
                  <a:lnTo>
                    <a:pt x="3898366" y="295871"/>
                  </a:lnTo>
                  <a:lnTo>
                    <a:pt x="3902900" y="299504"/>
                  </a:lnTo>
                  <a:lnTo>
                    <a:pt x="3926967" y="297421"/>
                  </a:lnTo>
                  <a:lnTo>
                    <a:pt x="3989832" y="292963"/>
                  </a:lnTo>
                  <a:lnTo>
                    <a:pt x="4013187" y="291896"/>
                  </a:lnTo>
                  <a:lnTo>
                    <a:pt x="4043616" y="290944"/>
                  </a:lnTo>
                  <a:lnTo>
                    <a:pt x="4043616" y="427863"/>
                  </a:lnTo>
                  <a:lnTo>
                    <a:pt x="4014851" y="429704"/>
                  </a:lnTo>
                  <a:lnTo>
                    <a:pt x="3981780" y="431076"/>
                  </a:lnTo>
                  <a:lnTo>
                    <a:pt x="3956989" y="431990"/>
                  </a:lnTo>
                  <a:lnTo>
                    <a:pt x="3950500" y="432142"/>
                  </a:lnTo>
                  <a:lnTo>
                    <a:pt x="3926230" y="432142"/>
                  </a:lnTo>
                  <a:lnTo>
                    <a:pt x="3876332" y="430593"/>
                  </a:lnTo>
                  <a:lnTo>
                    <a:pt x="3851554" y="427863"/>
                  </a:lnTo>
                  <a:lnTo>
                    <a:pt x="3849649" y="433565"/>
                  </a:lnTo>
                  <a:lnTo>
                    <a:pt x="3849649" y="435470"/>
                  </a:lnTo>
                  <a:lnTo>
                    <a:pt x="3855351" y="473494"/>
                  </a:lnTo>
                  <a:lnTo>
                    <a:pt x="3855351" y="474446"/>
                  </a:lnTo>
                  <a:lnTo>
                    <a:pt x="3856304" y="475399"/>
                  </a:lnTo>
                  <a:lnTo>
                    <a:pt x="3857256" y="480148"/>
                  </a:lnTo>
                  <a:lnTo>
                    <a:pt x="3862006" y="483958"/>
                  </a:lnTo>
                  <a:lnTo>
                    <a:pt x="3895877" y="481101"/>
                  </a:lnTo>
                  <a:lnTo>
                    <a:pt x="3949839" y="477418"/>
                  </a:lnTo>
                  <a:lnTo>
                    <a:pt x="4043616" y="473494"/>
                  </a:lnTo>
                  <a:lnTo>
                    <a:pt x="4043616" y="783450"/>
                  </a:lnTo>
                  <a:lnTo>
                    <a:pt x="4051211" y="783450"/>
                  </a:lnTo>
                  <a:lnTo>
                    <a:pt x="4070235" y="781545"/>
                  </a:lnTo>
                  <a:lnTo>
                    <a:pt x="4090200" y="780605"/>
                  </a:lnTo>
                  <a:lnTo>
                    <a:pt x="4093057" y="780605"/>
                  </a:lnTo>
                  <a:lnTo>
                    <a:pt x="4097807" y="779653"/>
                  </a:lnTo>
                  <a:lnTo>
                    <a:pt x="4100652" y="773938"/>
                  </a:lnTo>
                  <a:lnTo>
                    <a:pt x="4100665" y="473494"/>
                  </a:lnTo>
                  <a:lnTo>
                    <a:pt x="4100677" y="432142"/>
                  </a:lnTo>
                  <a:lnTo>
                    <a:pt x="4100677" y="290944"/>
                  </a:lnTo>
                  <a:lnTo>
                    <a:pt x="4100677" y="267169"/>
                  </a:lnTo>
                  <a:lnTo>
                    <a:pt x="4100677" y="250012"/>
                  </a:lnTo>
                  <a:lnTo>
                    <a:pt x="4100690" y="69646"/>
                  </a:lnTo>
                  <a:lnTo>
                    <a:pt x="4100893" y="60147"/>
                  </a:lnTo>
                  <a:lnTo>
                    <a:pt x="4101465" y="49568"/>
                  </a:lnTo>
                  <a:lnTo>
                    <a:pt x="4102493" y="34239"/>
                  </a:lnTo>
                  <a:lnTo>
                    <a:pt x="4102557" y="27571"/>
                  </a:lnTo>
                  <a:close/>
                </a:path>
                <a:path w="4247515" h="888364">
                  <a:moveTo>
                    <a:pt x="4247083" y="2857"/>
                  </a:moveTo>
                  <a:lnTo>
                    <a:pt x="4242320" y="952"/>
                  </a:lnTo>
                  <a:lnTo>
                    <a:pt x="4186224" y="0"/>
                  </a:lnTo>
                  <a:lnTo>
                    <a:pt x="4182427" y="0"/>
                  </a:lnTo>
                  <a:lnTo>
                    <a:pt x="4177677" y="4762"/>
                  </a:lnTo>
                  <a:lnTo>
                    <a:pt x="4179570" y="9512"/>
                  </a:lnTo>
                  <a:lnTo>
                    <a:pt x="4182338" y="15481"/>
                  </a:lnTo>
                  <a:lnTo>
                    <a:pt x="4183913" y="21640"/>
                  </a:lnTo>
                  <a:lnTo>
                    <a:pt x="4186580" y="67602"/>
                  </a:lnTo>
                  <a:lnTo>
                    <a:pt x="4187025" y="82956"/>
                  </a:lnTo>
                  <a:lnTo>
                    <a:pt x="4187152" y="94640"/>
                  </a:lnTo>
                  <a:lnTo>
                    <a:pt x="4187177" y="808177"/>
                  </a:lnTo>
                  <a:lnTo>
                    <a:pt x="4194784" y="808177"/>
                  </a:lnTo>
                  <a:lnTo>
                    <a:pt x="4213796" y="806272"/>
                  </a:lnTo>
                  <a:lnTo>
                    <a:pt x="4233773" y="805319"/>
                  </a:lnTo>
                  <a:lnTo>
                    <a:pt x="4236618" y="805319"/>
                  </a:lnTo>
                  <a:lnTo>
                    <a:pt x="4241368" y="804367"/>
                  </a:lnTo>
                  <a:lnTo>
                    <a:pt x="4244225" y="798664"/>
                  </a:lnTo>
                  <a:lnTo>
                    <a:pt x="4244327" y="80581"/>
                  </a:lnTo>
                  <a:lnTo>
                    <a:pt x="4244429" y="73482"/>
                  </a:lnTo>
                  <a:lnTo>
                    <a:pt x="4245978" y="25412"/>
                  </a:lnTo>
                  <a:lnTo>
                    <a:pt x="4247019" y="9512"/>
                  </a:lnTo>
                  <a:lnTo>
                    <a:pt x="4247083" y="285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0037" y="1500275"/>
              <a:ext cx="1264885" cy="25126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471390" y="3966746"/>
              <a:ext cx="217804" cy="269875"/>
            </a:xfrm>
            <a:custGeom>
              <a:avLst/>
              <a:gdLst/>
              <a:ahLst/>
              <a:cxnLst/>
              <a:rect l="l" t="t" r="r" b="b"/>
              <a:pathLst>
                <a:path w="217804" h="269875">
                  <a:moveTo>
                    <a:pt x="216065" y="53974"/>
                  </a:moveTo>
                  <a:lnTo>
                    <a:pt x="166536" y="53974"/>
                  </a:lnTo>
                  <a:lnTo>
                    <a:pt x="187173" y="53339"/>
                  </a:lnTo>
                  <a:lnTo>
                    <a:pt x="196063" y="52704"/>
                  </a:lnTo>
                  <a:lnTo>
                    <a:pt x="196063" y="26987"/>
                  </a:lnTo>
                  <a:lnTo>
                    <a:pt x="194475" y="6349"/>
                  </a:lnTo>
                  <a:lnTo>
                    <a:pt x="192888" y="3174"/>
                  </a:lnTo>
                  <a:lnTo>
                    <a:pt x="192253" y="1587"/>
                  </a:lnTo>
                  <a:lnTo>
                    <a:pt x="193840" y="0"/>
                  </a:lnTo>
                  <a:lnTo>
                    <a:pt x="197015" y="0"/>
                  </a:lnTo>
                  <a:lnTo>
                    <a:pt x="215113" y="634"/>
                  </a:lnTo>
                  <a:lnTo>
                    <a:pt x="217335" y="634"/>
                  </a:lnTo>
                  <a:lnTo>
                    <a:pt x="217335" y="3174"/>
                  </a:lnTo>
                  <a:lnTo>
                    <a:pt x="216383" y="14922"/>
                  </a:lnTo>
                  <a:lnTo>
                    <a:pt x="216163" y="26987"/>
                  </a:lnTo>
                  <a:lnTo>
                    <a:pt x="216065" y="53974"/>
                  </a:lnTo>
                  <a:close/>
                </a:path>
                <a:path w="217804" h="269875">
                  <a:moveTo>
                    <a:pt x="70969" y="171448"/>
                  </a:moveTo>
                  <a:lnTo>
                    <a:pt x="59012" y="171448"/>
                  </a:lnTo>
                  <a:lnTo>
                    <a:pt x="51999" y="170694"/>
                  </a:lnTo>
                  <a:lnTo>
                    <a:pt x="15385" y="148888"/>
                  </a:lnTo>
                  <a:lnTo>
                    <a:pt x="0" y="116144"/>
                  </a:lnTo>
                  <a:lnTo>
                    <a:pt x="89" y="92376"/>
                  </a:lnTo>
                  <a:lnTo>
                    <a:pt x="18947" y="56023"/>
                  </a:lnTo>
                  <a:lnTo>
                    <a:pt x="52018" y="36690"/>
                  </a:lnTo>
                  <a:lnTo>
                    <a:pt x="82917" y="34994"/>
                  </a:lnTo>
                  <a:lnTo>
                    <a:pt x="89726" y="35572"/>
                  </a:lnTo>
                  <a:lnTo>
                    <a:pt x="90304" y="35572"/>
                  </a:lnTo>
                  <a:lnTo>
                    <a:pt x="122849" y="51476"/>
                  </a:lnTo>
                  <a:lnTo>
                    <a:pt x="79541" y="51476"/>
                  </a:lnTo>
                  <a:lnTo>
                    <a:pt x="66286" y="51930"/>
                  </a:lnTo>
                  <a:lnTo>
                    <a:pt x="63748" y="51930"/>
                  </a:lnTo>
                  <a:lnTo>
                    <a:pt x="57594" y="52883"/>
                  </a:lnTo>
                  <a:lnTo>
                    <a:pt x="26837" y="77310"/>
                  </a:lnTo>
                  <a:lnTo>
                    <a:pt x="19961" y="95147"/>
                  </a:lnTo>
                  <a:lnTo>
                    <a:pt x="19964" y="113490"/>
                  </a:lnTo>
                  <a:lnTo>
                    <a:pt x="45887" y="147953"/>
                  </a:lnTo>
                  <a:lnTo>
                    <a:pt x="57776" y="152882"/>
                  </a:lnTo>
                  <a:lnTo>
                    <a:pt x="57548" y="152882"/>
                  </a:lnTo>
                  <a:lnTo>
                    <a:pt x="62262" y="153350"/>
                  </a:lnTo>
                  <a:lnTo>
                    <a:pt x="119902" y="153350"/>
                  </a:lnTo>
                  <a:lnTo>
                    <a:pt x="116356" y="156039"/>
                  </a:lnTo>
                  <a:lnTo>
                    <a:pt x="106846" y="161605"/>
                  </a:lnTo>
                  <a:lnTo>
                    <a:pt x="97177" y="166938"/>
                  </a:lnTo>
                  <a:lnTo>
                    <a:pt x="90217" y="169741"/>
                  </a:lnTo>
                  <a:lnTo>
                    <a:pt x="82602" y="170937"/>
                  </a:lnTo>
                  <a:lnTo>
                    <a:pt x="70969" y="171448"/>
                  </a:lnTo>
                  <a:close/>
                </a:path>
                <a:path w="217804" h="269875">
                  <a:moveTo>
                    <a:pt x="119902" y="153350"/>
                  </a:moveTo>
                  <a:lnTo>
                    <a:pt x="71286" y="153350"/>
                  </a:lnTo>
                  <a:lnTo>
                    <a:pt x="79541" y="152882"/>
                  </a:lnTo>
                  <a:lnTo>
                    <a:pt x="84939" y="151981"/>
                  </a:lnTo>
                  <a:lnTo>
                    <a:pt x="114942" y="128109"/>
                  </a:lnTo>
                  <a:lnTo>
                    <a:pt x="121662" y="110540"/>
                  </a:lnTo>
                  <a:lnTo>
                    <a:pt x="121662" y="92376"/>
                  </a:lnTo>
                  <a:lnTo>
                    <a:pt x="120915" y="86319"/>
                  </a:lnTo>
                  <a:lnTo>
                    <a:pt x="118889" y="81155"/>
                  </a:lnTo>
                  <a:lnTo>
                    <a:pt x="114942" y="74294"/>
                  </a:lnTo>
                  <a:lnTo>
                    <a:pt x="108211" y="63023"/>
                  </a:lnTo>
                  <a:lnTo>
                    <a:pt x="108116" y="62864"/>
                  </a:lnTo>
                  <a:lnTo>
                    <a:pt x="96686" y="56990"/>
                  </a:lnTo>
                  <a:lnTo>
                    <a:pt x="89860" y="53604"/>
                  </a:lnTo>
                  <a:lnTo>
                    <a:pt x="84939" y="51930"/>
                  </a:lnTo>
                  <a:lnTo>
                    <a:pt x="79541" y="51476"/>
                  </a:lnTo>
                  <a:lnTo>
                    <a:pt x="122849" y="51476"/>
                  </a:lnTo>
                  <a:lnTo>
                    <a:pt x="141939" y="88700"/>
                  </a:lnTo>
                  <a:lnTo>
                    <a:pt x="141902" y="113490"/>
                  </a:lnTo>
                  <a:lnTo>
                    <a:pt x="122205" y="151604"/>
                  </a:lnTo>
                  <a:lnTo>
                    <a:pt x="119902" y="153350"/>
                  </a:lnTo>
                  <a:close/>
                </a:path>
                <a:path w="217804" h="269875">
                  <a:moveTo>
                    <a:pt x="148121" y="73024"/>
                  </a:moveTo>
                  <a:lnTo>
                    <a:pt x="145581" y="71119"/>
                  </a:lnTo>
                  <a:lnTo>
                    <a:pt x="145104" y="69690"/>
                  </a:lnTo>
                  <a:lnTo>
                    <a:pt x="143676" y="65086"/>
                  </a:lnTo>
                  <a:lnTo>
                    <a:pt x="142406" y="57784"/>
                  </a:lnTo>
                  <a:lnTo>
                    <a:pt x="141771" y="54926"/>
                  </a:lnTo>
                  <a:lnTo>
                    <a:pt x="141771" y="52386"/>
                  </a:lnTo>
                  <a:lnTo>
                    <a:pt x="144311" y="53021"/>
                  </a:lnTo>
                  <a:lnTo>
                    <a:pt x="148683" y="53604"/>
                  </a:lnTo>
                  <a:lnTo>
                    <a:pt x="146208" y="53604"/>
                  </a:lnTo>
                  <a:lnTo>
                    <a:pt x="166536" y="53974"/>
                  </a:lnTo>
                  <a:lnTo>
                    <a:pt x="216065" y="53974"/>
                  </a:lnTo>
                  <a:lnTo>
                    <a:pt x="216065" y="68896"/>
                  </a:lnTo>
                  <a:lnTo>
                    <a:pt x="196063" y="68896"/>
                  </a:lnTo>
                  <a:lnTo>
                    <a:pt x="183998" y="69531"/>
                  </a:lnTo>
                  <a:lnTo>
                    <a:pt x="159233" y="71436"/>
                  </a:lnTo>
                  <a:lnTo>
                    <a:pt x="151613" y="72389"/>
                  </a:lnTo>
                  <a:lnTo>
                    <a:pt x="148121" y="73024"/>
                  </a:lnTo>
                  <a:close/>
                </a:path>
                <a:path w="217804" h="269875">
                  <a:moveTo>
                    <a:pt x="216065" y="135888"/>
                  </a:moveTo>
                  <a:lnTo>
                    <a:pt x="163361" y="135888"/>
                  </a:lnTo>
                  <a:lnTo>
                    <a:pt x="186220" y="135571"/>
                  </a:lnTo>
                  <a:lnTo>
                    <a:pt x="196447" y="134911"/>
                  </a:lnTo>
                  <a:lnTo>
                    <a:pt x="196063" y="134911"/>
                  </a:lnTo>
                  <a:lnTo>
                    <a:pt x="196063" y="68896"/>
                  </a:lnTo>
                  <a:lnTo>
                    <a:pt x="216065" y="68896"/>
                  </a:lnTo>
                  <a:lnTo>
                    <a:pt x="216065" y="135888"/>
                  </a:lnTo>
                  <a:close/>
                </a:path>
                <a:path w="217804" h="269875">
                  <a:moveTo>
                    <a:pt x="143358" y="154938"/>
                  </a:moveTo>
                  <a:lnTo>
                    <a:pt x="140617" y="152882"/>
                  </a:lnTo>
                  <a:lnTo>
                    <a:pt x="140768" y="152882"/>
                  </a:lnTo>
                  <a:lnTo>
                    <a:pt x="140468" y="151981"/>
                  </a:lnTo>
                  <a:lnTo>
                    <a:pt x="138913" y="147001"/>
                  </a:lnTo>
                  <a:lnTo>
                    <a:pt x="137671" y="139857"/>
                  </a:lnTo>
                  <a:lnTo>
                    <a:pt x="137008" y="136841"/>
                  </a:lnTo>
                  <a:lnTo>
                    <a:pt x="137008" y="134301"/>
                  </a:lnTo>
                  <a:lnTo>
                    <a:pt x="139449" y="134911"/>
                  </a:lnTo>
                  <a:lnTo>
                    <a:pt x="144311" y="135571"/>
                  </a:lnTo>
                  <a:lnTo>
                    <a:pt x="163361" y="135888"/>
                  </a:lnTo>
                  <a:lnTo>
                    <a:pt x="216065" y="135888"/>
                  </a:lnTo>
                  <a:lnTo>
                    <a:pt x="216065" y="150493"/>
                  </a:lnTo>
                  <a:lnTo>
                    <a:pt x="196063" y="150493"/>
                  </a:lnTo>
                  <a:lnTo>
                    <a:pt x="179235" y="151445"/>
                  </a:lnTo>
                  <a:lnTo>
                    <a:pt x="171615" y="151763"/>
                  </a:lnTo>
                  <a:lnTo>
                    <a:pt x="154471" y="153350"/>
                  </a:lnTo>
                  <a:lnTo>
                    <a:pt x="146851" y="154303"/>
                  </a:lnTo>
                  <a:lnTo>
                    <a:pt x="143358" y="154938"/>
                  </a:lnTo>
                  <a:close/>
                </a:path>
                <a:path w="217804" h="269875">
                  <a:moveTo>
                    <a:pt x="197333" y="269872"/>
                  </a:moveTo>
                  <a:lnTo>
                    <a:pt x="196063" y="269872"/>
                  </a:lnTo>
                  <a:lnTo>
                    <a:pt x="196063" y="150493"/>
                  </a:lnTo>
                  <a:lnTo>
                    <a:pt x="216065" y="150493"/>
                  </a:lnTo>
                  <a:lnTo>
                    <a:pt x="216065" y="266697"/>
                  </a:lnTo>
                  <a:lnTo>
                    <a:pt x="215113" y="268602"/>
                  </a:lnTo>
                  <a:lnTo>
                    <a:pt x="213525" y="268919"/>
                  </a:lnTo>
                  <a:lnTo>
                    <a:pt x="197333" y="26987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7934" y="3998433"/>
              <a:ext cx="148853" cy="143123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608400" y="3966746"/>
              <a:ext cx="80645" cy="269875"/>
            </a:xfrm>
            <a:custGeom>
              <a:avLst/>
              <a:gdLst/>
              <a:ahLst/>
              <a:cxnLst/>
              <a:rect l="l" t="t" r="r" b="b"/>
              <a:pathLst>
                <a:path w="80645" h="269875">
                  <a:moveTo>
                    <a:pt x="60324" y="269872"/>
                  </a:moveTo>
                  <a:lnTo>
                    <a:pt x="59054" y="269872"/>
                  </a:lnTo>
                  <a:lnTo>
                    <a:pt x="59054" y="268284"/>
                  </a:lnTo>
                  <a:lnTo>
                    <a:pt x="59054" y="150493"/>
                  </a:lnTo>
                  <a:lnTo>
                    <a:pt x="42227" y="151445"/>
                  </a:lnTo>
                  <a:lnTo>
                    <a:pt x="34607" y="151763"/>
                  </a:lnTo>
                  <a:lnTo>
                    <a:pt x="26034" y="152557"/>
                  </a:lnTo>
                  <a:lnTo>
                    <a:pt x="17462" y="153350"/>
                  </a:lnTo>
                  <a:lnTo>
                    <a:pt x="9842" y="154303"/>
                  </a:lnTo>
                  <a:lnTo>
                    <a:pt x="6349" y="154938"/>
                  </a:lnTo>
                  <a:lnTo>
                    <a:pt x="5079" y="153985"/>
                  </a:lnTo>
                  <a:lnTo>
                    <a:pt x="3809" y="153033"/>
                  </a:lnTo>
                  <a:lnTo>
                    <a:pt x="3174" y="151128"/>
                  </a:lnTo>
                  <a:lnTo>
                    <a:pt x="1904" y="147001"/>
                  </a:lnTo>
                  <a:lnTo>
                    <a:pt x="1269" y="143349"/>
                  </a:lnTo>
                  <a:lnTo>
                    <a:pt x="634" y="139698"/>
                  </a:lnTo>
                  <a:lnTo>
                    <a:pt x="0" y="136841"/>
                  </a:lnTo>
                  <a:lnTo>
                    <a:pt x="0" y="134301"/>
                  </a:lnTo>
                  <a:lnTo>
                    <a:pt x="2539" y="134936"/>
                  </a:lnTo>
                  <a:lnTo>
                    <a:pt x="7302" y="135571"/>
                  </a:lnTo>
                  <a:lnTo>
                    <a:pt x="16827" y="135729"/>
                  </a:lnTo>
                  <a:lnTo>
                    <a:pt x="26352" y="135888"/>
                  </a:lnTo>
                  <a:lnTo>
                    <a:pt x="37782" y="135729"/>
                  </a:lnTo>
                  <a:lnTo>
                    <a:pt x="49212" y="135571"/>
                  </a:lnTo>
                  <a:lnTo>
                    <a:pt x="59054" y="134936"/>
                  </a:lnTo>
                  <a:lnTo>
                    <a:pt x="59054" y="68896"/>
                  </a:lnTo>
                  <a:lnTo>
                    <a:pt x="46989" y="69531"/>
                  </a:lnTo>
                  <a:lnTo>
                    <a:pt x="39369" y="70166"/>
                  </a:lnTo>
                  <a:lnTo>
                    <a:pt x="30797" y="70801"/>
                  </a:lnTo>
                  <a:lnTo>
                    <a:pt x="22224" y="71436"/>
                  </a:lnTo>
                  <a:lnTo>
                    <a:pt x="14604" y="72389"/>
                  </a:lnTo>
                  <a:lnTo>
                    <a:pt x="11112" y="73024"/>
                  </a:lnTo>
                  <a:lnTo>
                    <a:pt x="9842" y="72071"/>
                  </a:lnTo>
                  <a:lnTo>
                    <a:pt x="8572" y="71119"/>
                  </a:lnTo>
                  <a:lnTo>
                    <a:pt x="7937" y="69214"/>
                  </a:lnTo>
                  <a:lnTo>
                    <a:pt x="6667" y="65086"/>
                  </a:lnTo>
                  <a:lnTo>
                    <a:pt x="6032" y="61435"/>
                  </a:lnTo>
                  <a:lnTo>
                    <a:pt x="5397" y="57784"/>
                  </a:lnTo>
                  <a:lnTo>
                    <a:pt x="4762" y="54926"/>
                  </a:lnTo>
                  <a:lnTo>
                    <a:pt x="4762" y="52386"/>
                  </a:lnTo>
                  <a:lnTo>
                    <a:pt x="7302" y="53021"/>
                  </a:lnTo>
                  <a:lnTo>
                    <a:pt x="12064" y="53656"/>
                  </a:lnTo>
                  <a:lnTo>
                    <a:pt x="20796" y="53815"/>
                  </a:lnTo>
                  <a:lnTo>
                    <a:pt x="29527" y="53974"/>
                  </a:lnTo>
                  <a:lnTo>
                    <a:pt x="39845" y="53656"/>
                  </a:lnTo>
                  <a:lnTo>
                    <a:pt x="50164" y="53339"/>
                  </a:lnTo>
                  <a:lnTo>
                    <a:pt x="59054" y="52704"/>
                  </a:lnTo>
                  <a:lnTo>
                    <a:pt x="59054" y="39052"/>
                  </a:lnTo>
                  <a:lnTo>
                    <a:pt x="59054" y="26987"/>
                  </a:lnTo>
                  <a:lnTo>
                    <a:pt x="58260" y="16668"/>
                  </a:lnTo>
                  <a:lnTo>
                    <a:pt x="57466" y="6349"/>
                  </a:lnTo>
                  <a:lnTo>
                    <a:pt x="55879" y="3174"/>
                  </a:lnTo>
                  <a:lnTo>
                    <a:pt x="55244" y="1587"/>
                  </a:lnTo>
                  <a:lnTo>
                    <a:pt x="56038" y="793"/>
                  </a:lnTo>
                  <a:lnTo>
                    <a:pt x="56831" y="0"/>
                  </a:lnTo>
                  <a:lnTo>
                    <a:pt x="58101" y="0"/>
                  </a:lnTo>
                  <a:lnTo>
                    <a:pt x="60006" y="0"/>
                  </a:lnTo>
                  <a:lnTo>
                    <a:pt x="64610" y="158"/>
                  </a:lnTo>
                  <a:lnTo>
                    <a:pt x="69214" y="317"/>
                  </a:lnTo>
                  <a:lnTo>
                    <a:pt x="73659" y="476"/>
                  </a:lnTo>
                  <a:lnTo>
                    <a:pt x="78104" y="634"/>
                  </a:lnTo>
                  <a:lnTo>
                    <a:pt x="78739" y="634"/>
                  </a:lnTo>
                  <a:lnTo>
                    <a:pt x="80326" y="634"/>
                  </a:lnTo>
                  <a:lnTo>
                    <a:pt x="80326" y="3174"/>
                  </a:lnTo>
                  <a:lnTo>
                    <a:pt x="79374" y="14922"/>
                  </a:lnTo>
                  <a:lnTo>
                    <a:pt x="79215" y="23653"/>
                  </a:lnTo>
                  <a:lnTo>
                    <a:pt x="79056" y="32384"/>
                  </a:lnTo>
                  <a:lnTo>
                    <a:pt x="79056" y="43814"/>
                  </a:lnTo>
                  <a:lnTo>
                    <a:pt x="79056" y="261934"/>
                  </a:lnTo>
                  <a:lnTo>
                    <a:pt x="79056" y="266697"/>
                  </a:lnTo>
                  <a:lnTo>
                    <a:pt x="78580" y="267649"/>
                  </a:lnTo>
                  <a:lnTo>
                    <a:pt x="78104" y="268602"/>
                  </a:lnTo>
                  <a:lnTo>
                    <a:pt x="76516" y="268919"/>
                  </a:lnTo>
                  <a:lnTo>
                    <a:pt x="60324" y="269872"/>
                  </a:lnTo>
                  <a:close/>
                </a:path>
              </a:pathLst>
            </a:custGeom>
            <a:ln w="6614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173" y="3963439"/>
              <a:ext cx="773051" cy="27648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603" y="3963439"/>
              <a:ext cx="2060381" cy="32556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3015" y="5458089"/>
              <a:ext cx="117425" cy="21411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710750" y="5635103"/>
              <a:ext cx="38735" cy="41275"/>
            </a:xfrm>
            <a:custGeom>
              <a:avLst/>
              <a:gdLst/>
              <a:ahLst/>
              <a:cxnLst/>
              <a:rect l="l" t="t" r="r" b="b"/>
              <a:pathLst>
                <a:path w="38734" h="41275">
                  <a:moveTo>
                    <a:pt x="19278" y="40894"/>
                  </a:moveTo>
                  <a:lnTo>
                    <a:pt x="11830" y="39429"/>
                  </a:lnTo>
                  <a:lnTo>
                    <a:pt x="5696" y="35307"/>
                  </a:lnTo>
                  <a:lnTo>
                    <a:pt x="1533" y="28941"/>
                  </a:lnTo>
                  <a:lnTo>
                    <a:pt x="0" y="20739"/>
                  </a:lnTo>
                  <a:lnTo>
                    <a:pt x="1533" y="12446"/>
                  </a:lnTo>
                  <a:lnTo>
                    <a:pt x="5696" y="5878"/>
                  </a:lnTo>
                  <a:lnTo>
                    <a:pt x="11830" y="1556"/>
                  </a:lnTo>
                  <a:lnTo>
                    <a:pt x="19278" y="0"/>
                  </a:lnTo>
                  <a:lnTo>
                    <a:pt x="26727" y="1556"/>
                  </a:lnTo>
                  <a:lnTo>
                    <a:pt x="32861" y="5878"/>
                  </a:lnTo>
                  <a:lnTo>
                    <a:pt x="37024" y="12446"/>
                  </a:lnTo>
                  <a:lnTo>
                    <a:pt x="38557" y="20739"/>
                  </a:lnTo>
                  <a:lnTo>
                    <a:pt x="37024" y="28941"/>
                  </a:lnTo>
                  <a:lnTo>
                    <a:pt x="32861" y="35307"/>
                  </a:lnTo>
                  <a:lnTo>
                    <a:pt x="26727" y="39429"/>
                  </a:lnTo>
                  <a:lnTo>
                    <a:pt x="19278" y="4089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9214" y="5425665"/>
              <a:ext cx="248213" cy="25004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2987" y="5426834"/>
              <a:ext cx="244490" cy="24828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395666" y="5627800"/>
              <a:ext cx="37465" cy="69850"/>
            </a:xfrm>
            <a:custGeom>
              <a:avLst/>
              <a:gdLst/>
              <a:ahLst/>
              <a:cxnLst/>
              <a:rect l="l" t="t" r="r" b="b"/>
              <a:pathLst>
                <a:path w="37465" h="69850">
                  <a:moveTo>
                    <a:pt x="8178" y="69520"/>
                  </a:moveTo>
                  <a:lnTo>
                    <a:pt x="7302" y="68644"/>
                  </a:lnTo>
                  <a:lnTo>
                    <a:pt x="1168" y="62802"/>
                  </a:lnTo>
                  <a:lnTo>
                    <a:pt x="0" y="61633"/>
                  </a:lnTo>
                  <a:lnTo>
                    <a:pt x="1752" y="60757"/>
                  </a:lnTo>
                  <a:lnTo>
                    <a:pt x="9055" y="56668"/>
                  </a:lnTo>
                  <a:lnTo>
                    <a:pt x="16553" y="41095"/>
                  </a:lnTo>
                  <a:lnTo>
                    <a:pt x="16649" y="26289"/>
                  </a:lnTo>
                  <a:lnTo>
                    <a:pt x="12852" y="13436"/>
                  </a:lnTo>
                  <a:lnTo>
                    <a:pt x="9055" y="9055"/>
                  </a:lnTo>
                  <a:lnTo>
                    <a:pt x="8178" y="8178"/>
                  </a:lnTo>
                  <a:lnTo>
                    <a:pt x="8178" y="5549"/>
                  </a:lnTo>
                  <a:lnTo>
                    <a:pt x="9931" y="5257"/>
                  </a:lnTo>
                  <a:lnTo>
                    <a:pt x="27165" y="876"/>
                  </a:lnTo>
                  <a:lnTo>
                    <a:pt x="27457" y="876"/>
                  </a:lnTo>
                  <a:lnTo>
                    <a:pt x="28041" y="584"/>
                  </a:lnTo>
                  <a:lnTo>
                    <a:pt x="30378" y="0"/>
                  </a:lnTo>
                  <a:lnTo>
                    <a:pt x="34468" y="5549"/>
                  </a:lnTo>
                  <a:lnTo>
                    <a:pt x="37389" y="16357"/>
                  </a:lnTo>
                  <a:lnTo>
                    <a:pt x="37272" y="30177"/>
                  </a:lnTo>
                  <a:lnTo>
                    <a:pt x="17062" y="65134"/>
                  </a:lnTo>
                  <a:lnTo>
                    <a:pt x="9347" y="69228"/>
                  </a:lnTo>
                  <a:lnTo>
                    <a:pt x="8178" y="6952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4038" y="5428586"/>
              <a:ext cx="248213" cy="24711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836343" y="5426836"/>
              <a:ext cx="682625" cy="270510"/>
            </a:xfrm>
            <a:custGeom>
              <a:avLst/>
              <a:gdLst/>
              <a:ahLst/>
              <a:cxnLst/>
              <a:rect l="l" t="t" r="r" b="b"/>
              <a:pathLst>
                <a:path w="682625" h="270510">
                  <a:moveTo>
                    <a:pt x="146342" y="35928"/>
                  </a:moveTo>
                  <a:lnTo>
                    <a:pt x="146050" y="32423"/>
                  </a:lnTo>
                  <a:lnTo>
                    <a:pt x="145364" y="27749"/>
                  </a:lnTo>
                  <a:lnTo>
                    <a:pt x="145313" y="27457"/>
                  </a:lnTo>
                  <a:lnTo>
                    <a:pt x="145224" y="26873"/>
                  </a:lnTo>
                  <a:lnTo>
                    <a:pt x="145122" y="26162"/>
                  </a:lnTo>
                  <a:lnTo>
                    <a:pt x="145034" y="25514"/>
                  </a:lnTo>
                  <a:lnTo>
                    <a:pt x="144932" y="24828"/>
                  </a:lnTo>
                  <a:lnTo>
                    <a:pt x="144805" y="24244"/>
                  </a:lnTo>
                  <a:lnTo>
                    <a:pt x="144297" y="22491"/>
                  </a:lnTo>
                  <a:lnTo>
                    <a:pt x="144183" y="21907"/>
                  </a:lnTo>
                  <a:lnTo>
                    <a:pt x="144005" y="21031"/>
                  </a:lnTo>
                  <a:lnTo>
                    <a:pt x="141668" y="20154"/>
                  </a:lnTo>
                  <a:lnTo>
                    <a:pt x="140792" y="20447"/>
                  </a:lnTo>
                  <a:lnTo>
                    <a:pt x="133197" y="21907"/>
                  </a:lnTo>
                  <a:lnTo>
                    <a:pt x="113919" y="24244"/>
                  </a:lnTo>
                  <a:lnTo>
                    <a:pt x="103111" y="24828"/>
                  </a:lnTo>
                  <a:lnTo>
                    <a:pt x="95135" y="25514"/>
                  </a:lnTo>
                  <a:lnTo>
                    <a:pt x="89700" y="25908"/>
                  </a:lnTo>
                  <a:lnTo>
                    <a:pt x="84277" y="26162"/>
                  </a:lnTo>
                  <a:lnTo>
                    <a:pt x="41770" y="27749"/>
                  </a:lnTo>
                  <a:lnTo>
                    <a:pt x="24828" y="26873"/>
                  </a:lnTo>
                  <a:lnTo>
                    <a:pt x="17818" y="26581"/>
                  </a:lnTo>
                  <a:lnTo>
                    <a:pt x="16357" y="26581"/>
                  </a:lnTo>
                  <a:lnTo>
                    <a:pt x="15189" y="28333"/>
                  </a:lnTo>
                  <a:lnTo>
                    <a:pt x="15481" y="28917"/>
                  </a:lnTo>
                  <a:lnTo>
                    <a:pt x="16357" y="32715"/>
                  </a:lnTo>
                  <a:lnTo>
                    <a:pt x="17818" y="38557"/>
                  </a:lnTo>
                  <a:lnTo>
                    <a:pt x="17932" y="38849"/>
                  </a:lnTo>
                  <a:lnTo>
                    <a:pt x="18034" y="39141"/>
                  </a:lnTo>
                  <a:lnTo>
                    <a:pt x="18148" y="39433"/>
                  </a:lnTo>
                  <a:lnTo>
                    <a:pt x="18580" y="40601"/>
                  </a:lnTo>
                  <a:lnTo>
                    <a:pt x="18694" y="41186"/>
                  </a:lnTo>
                  <a:lnTo>
                    <a:pt x="18986" y="41478"/>
                  </a:lnTo>
                  <a:lnTo>
                    <a:pt x="19100" y="41770"/>
                  </a:lnTo>
                  <a:lnTo>
                    <a:pt x="19570" y="42938"/>
                  </a:lnTo>
                  <a:lnTo>
                    <a:pt x="21323" y="44983"/>
                  </a:lnTo>
                  <a:lnTo>
                    <a:pt x="24244" y="44691"/>
                  </a:lnTo>
                  <a:lnTo>
                    <a:pt x="32131" y="43522"/>
                  </a:lnTo>
                  <a:lnTo>
                    <a:pt x="44691" y="42354"/>
                  </a:lnTo>
                  <a:lnTo>
                    <a:pt x="53454" y="41770"/>
                  </a:lnTo>
                  <a:lnTo>
                    <a:pt x="59296" y="41186"/>
                  </a:lnTo>
                  <a:lnTo>
                    <a:pt x="72732" y="40309"/>
                  </a:lnTo>
                  <a:lnTo>
                    <a:pt x="72644" y="41770"/>
                  </a:lnTo>
                  <a:lnTo>
                    <a:pt x="72529" y="43522"/>
                  </a:lnTo>
                  <a:lnTo>
                    <a:pt x="72440" y="44983"/>
                  </a:lnTo>
                  <a:lnTo>
                    <a:pt x="57785" y="88252"/>
                  </a:lnTo>
                  <a:lnTo>
                    <a:pt x="29565" y="124904"/>
                  </a:lnTo>
                  <a:lnTo>
                    <a:pt x="2336" y="146050"/>
                  </a:lnTo>
                  <a:lnTo>
                    <a:pt x="2044" y="146342"/>
                  </a:lnTo>
                  <a:lnTo>
                    <a:pt x="0" y="147802"/>
                  </a:lnTo>
                  <a:lnTo>
                    <a:pt x="1168" y="148971"/>
                  </a:lnTo>
                  <a:lnTo>
                    <a:pt x="8470" y="155397"/>
                  </a:lnTo>
                  <a:lnTo>
                    <a:pt x="11391" y="157734"/>
                  </a:lnTo>
                  <a:lnTo>
                    <a:pt x="16065" y="156273"/>
                  </a:lnTo>
                  <a:lnTo>
                    <a:pt x="17526" y="155105"/>
                  </a:lnTo>
                  <a:lnTo>
                    <a:pt x="30264" y="146050"/>
                  </a:lnTo>
                  <a:lnTo>
                    <a:pt x="60947" y="113626"/>
                  </a:lnTo>
                  <a:lnTo>
                    <a:pt x="75361" y="90843"/>
                  </a:lnTo>
                  <a:lnTo>
                    <a:pt x="84416" y="97561"/>
                  </a:lnTo>
                  <a:lnTo>
                    <a:pt x="122974" y="137287"/>
                  </a:lnTo>
                  <a:lnTo>
                    <a:pt x="128524" y="144881"/>
                  </a:lnTo>
                  <a:lnTo>
                    <a:pt x="129984" y="146634"/>
                  </a:lnTo>
                  <a:lnTo>
                    <a:pt x="132321" y="145173"/>
                  </a:lnTo>
                  <a:lnTo>
                    <a:pt x="133489" y="144297"/>
                  </a:lnTo>
                  <a:lnTo>
                    <a:pt x="142836" y="134950"/>
                  </a:lnTo>
                  <a:lnTo>
                    <a:pt x="143421" y="134073"/>
                  </a:lnTo>
                  <a:lnTo>
                    <a:pt x="144881" y="132029"/>
                  </a:lnTo>
                  <a:lnTo>
                    <a:pt x="144780" y="131775"/>
                  </a:lnTo>
                  <a:lnTo>
                    <a:pt x="143421" y="128524"/>
                  </a:lnTo>
                  <a:lnTo>
                    <a:pt x="141960" y="127355"/>
                  </a:lnTo>
                  <a:lnTo>
                    <a:pt x="137871" y="122974"/>
                  </a:lnTo>
                  <a:lnTo>
                    <a:pt x="97942" y="90754"/>
                  </a:lnTo>
                  <a:lnTo>
                    <a:pt x="81203" y="78574"/>
                  </a:lnTo>
                  <a:lnTo>
                    <a:pt x="86753" y="67475"/>
                  </a:lnTo>
                  <a:lnTo>
                    <a:pt x="92595" y="47612"/>
                  </a:lnTo>
                  <a:lnTo>
                    <a:pt x="93637" y="40309"/>
                  </a:lnTo>
                  <a:lnTo>
                    <a:pt x="93764" y="39433"/>
                  </a:lnTo>
                  <a:lnTo>
                    <a:pt x="96393" y="39433"/>
                  </a:lnTo>
                  <a:lnTo>
                    <a:pt x="101942" y="39141"/>
                  </a:lnTo>
                  <a:lnTo>
                    <a:pt x="104863" y="39141"/>
                  </a:lnTo>
                  <a:lnTo>
                    <a:pt x="111874" y="38849"/>
                  </a:lnTo>
                  <a:lnTo>
                    <a:pt x="124726" y="39141"/>
                  </a:lnTo>
                  <a:lnTo>
                    <a:pt x="146342" y="39141"/>
                  </a:lnTo>
                  <a:lnTo>
                    <a:pt x="146342" y="38849"/>
                  </a:lnTo>
                  <a:lnTo>
                    <a:pt x="146342" y="35928"/>
                  </a:lnTo>
                  <a:close/>
                </a:path>
                <a:path w="682625" h="270510">
                  <a:moveTo>
                    <a:pt x="209435" y="292"/>
                  </a:moveTo>
                  <a:lnTo>
                    <a:pt x="207975" y="292"/>
                  </a:lnTo>
                  <a:lnTo>
                    <a:pt x="203301" y="0"/>
                  </a:lnTo>
                  <a:lnTo>
                    <a:pt x="187820" y="0"/>
                  </a:lnTo>
                  <a:lnTo>
                    <a:pt x="186359" y="1460"/>
                  </a:lnTo>
                  <a:lnTo>
                    <a:pt x="186944" y="2921"/>
                  </a:lnTo>
                  <a:lnTo>
                    <a:pt x="188404" y="5842"/>
                  </a:lnTo>
                  <a:lnTo>
                    <a:pt x="189839" y="24244"/>
                  </a:lnTo>
                  <a:lnTo>
                    <a:pt x="189865" y="71856"/>
                  </a:lnTo>
                  <a:lnTo>
                    <a:pt x="179933" y="72440"/>
                  </a:lnTo>
                  <a:lnTo>
                    <a:pt x="155981" y="73317"/>
                  </a:lnTo>
                  <a:lnTo>
                    <a:pt x="135826" y="73025"/>
                  </a:lnTo>
                  <a:lnTo>
                    <a:pt x="131152" y="72440"/>
                  </a:lnTo>
                  <a:lnTo>
                    <a:pt x="128816" y="71856"/>
                  </a:lnTo>
                  <a:lnTo>
                    <a:pt x="128816" y="74193"/>
                  </a:lnTo>
                  <a:lnTo>
                    <a:pt x="134950" y="91135"/>
                  </a:lnTo>
                  <a:lnTo>
                    <a:pt x="138163" y="90551"/>
                  </a:lnTo>
                  <a:lnTo>
                    <a:pt x="145173" y="89674"/>
                  </a:lnTo>
                  <a:lnTo>
                    <a:pt x="163283" y="87630"/>
                  </a:lnTo>
                  <a:lnTo>
                    <a:pt x="170294" y="87337"/>
                  </a:lnTo>
                  <a:lnTo>
                    <a:pt x="176047" y="86956"/>
                  </a:lnTo>
                  <a:lnTo>
                    <a:pt x="176263" y="86956"/>
                  </a:lnTo>
                  <a:lnTo>
                    <a:pt x="189865" y="86169"/>
                  </a:lnTo>
                  <a:lnTo>
                    <a:pt x="189865" y="163868"/>
                  </a:lnTo>
                  <a:lnTo>
                    <a:pt x="191033" y="163868"/>
                  </a:lnTo>
                  <a:lnTo>
                    <a:pt x="205930" y="162991"/>
                  </a:lnTo>
                  <a:lnTo>
                    <a:pt x="207391" y="162699"/>
                  </a:lnTo>
                  <a:lnTo>
                    <a:pt x="208267" y="160947"/>
                  </a:lnTo>
                  <a:lnTo>
                    <a:pt x="208267" y="86169"/>
                  </a:lnTo>
                  <a:lnTo>
                    <a:pt x="208267" y="73317"/>
                  </a:lnTo>
                  <a:lnTo>
                    <a:pt x="208318" y="26873"/>
                  </a:lnTo>
                  <a:lnTo>
                    <a:pt x="208445" y="20154"/>
                  </a:lnTo>
                  <a:lnTo>
                    <a:pt x="208559" y="13436"/>
                  </a:lnTo>
                  <a:lnTo>
                    <a:pt x="209410" y="2921"/>
                  </a:lnTo>
                  <a:lnTo>
                    <a:pt x="209435" y="292"/>
                  </a:lnTo>
                  <a:close/>
                </a:path>
                <a:path w="682625" h="270510">
                  <a:moveTo>
                    <a:pt x="211061" y="208267"/>
                  </a:moveTo>
                  <a:lnTo>
                    <a:pt x="192201" y="179311"/>
                  </a:lnTo>
                  <a:lnTo>
                    <a:pt x="192201" y="206222"/>
                  </a:lnTo>
                  <a:lnTo>
                    <a:pt x="192087" y="208572"/>
                  </a:lnTo>
                  <a:lnTo>
                    <a:pt x="178333" y="245071"/>
                  </a:lnTo>
                  <a:lnTo>
                    <a:pt x="147218" y="255003"/>
                  </a:lnTo>
                  <a:lnTo>
                    <a:pt x="134658" y="255003"/>
                  </a:lnTo>
                  <a:lnTo>
                    <a:pt x="114503" y="246240"/>
                  </a:lnTo>
                  <a:lnTo>
                    <a:pt x="102527" y="230174"/>
                  </a:lnTo>
                  <a:lnTo>
                    <a:pt x="102527" y="208267"/>
                  </a:lnTo>
                  <a:lnTo>
                    <a:pt x="114795" y="191909"/>
                  </a:lnTo>
                  <a:lnTo>
                    <a:pt x="134950" y="182270"/>
                  </a:lnTo>
                  <a:lnTo>
                    <a:pt x="147510" y="181978"/>
                  </a:lnTo>
                  <a:lnTo>
                    <a:pt x="160070" y="181978"/>
                  </a:lnTo>
                  <a:lnTo>
                    <a:pt x="180225" y="190449"/>
                  </a:lnTo>
                  <a:lnTo>
                    <a:pt x="180340" y="190601"/>
                  </a:lnTo>
                  <a:lnTo>
                    <a:pt x="192201" y="206222"/>
                  </a:lnTo>
                  <a:lnTo>
                    <a:pt x="171157" y="170370"/>
                  </a:lnTo>
                  <a:lnTo>
                    <a:pt x="158165" y="168046"/>
                  </a:lnTo>
                  <a:lnTo>
                    <a:pt x="137782" y="168046"/>
                  </a:lnTo>
                  <a:lnTo>
                    <a:pt x="102120" y="182270"/>
                  </a:lnTo>
                  <a:lnTo>
                    <a:pt x="83972" y="210921"/>
                  </a:lnTo>
                  <a:lnTo>
                    <a:pt x="83985" y="228358"/>
                  </a:lnTo>
                  <a:lnTo>
                    <a:pt x="105752" y="259651"/>
                  </a:lnTo>
                  <a:lnTo>
                    <a:pt x="135750" y="270090"/>
                  </a:lnTo>
                  <a:lnTo>
                    <a:pt x="157162" y="270090"/>
                  </a:lnTo>
                  <a:lnTo>
                    <a:pt x="192646" y="256146"/>
                  </a:lnTo>
                  <a:lnTo>
                    <a:pt x="193763" y="255003"/>
                  </a:lnTo>
                  <a:lnTo>
                    <a:pt x="196786" y="251942"/>
                  </a:lnTo>
                  <a:lnTo>
                    <a:pt x="211048" y="210921"/>
                  </a:lnTo>
                  <a:lnTo>
                    <a:pt x="211061" y="208267"/>
                  </a:lnTo>
                  <a:close/>
                </a:path>
                <a:path w="682625" h="270510">
                  <a:moveTo>
                    <a:pt x="302768" y="217322"/>
                  </a:moveTo>
                  <a:lnTo>
                    <a:pt x="299847" y="206514"/>
                  </a:lnTo>
                  <a:lnTo>
                    <a:pt x="295757" y="200964"/>
                  </a:lnTo>
                  <a:lnTo>
                    <a:pt x="293420" y="201549"/>
                  </a:lnTo>
                  <a:lnTo>
                    <a:pt x="292836" y="201841"/>
                  </a:lnTo>
                  <a:lnTo>
                    <a:pt x="292544" y="201841"/>
                  </a:lnTo>
                  <a:lnTo>
                    <a:pt x="275310" y="206222"/>
                  </a:lnTo>
                  <a:lnTo>
                    <a:pt x="273558" y="206514"/>
                  </a:lnTo>
                  <a:lnTo>
                    <a:pt x="273558" y="209143"/>
                  </a:lnTo>
                  <a:lnTo>
                    <a:pt x="274434" y="210019"/>
                  </a:lnTo>
                  <a:lnTo>
                    <a:pt x="278231" y="214401"/>
                  </a:lnTo>
                  <a:lnTo>
                    <a:pt x="282028" y="227253"/>
                  </a:lnTo>
                  <a:lnTo>
                    <a:pt x="281927" y="242062"/>
                  </a:lnTo>
                  <a:lnTo>
                    <a:pt x="274434" y="257632"/>
                  </a:lnTo>
                  <a:lnTo>
                    <a:pt x="267131" y="261721"/>
                  </a:lnTo>
                  <a:lnTo>
                    <a:pt x="265379" y="262597"/>
                  </a:lnTo>
                  <a:lnTo>
                    <a:pt x="266547" y="263766"/>
                  </a:lnTo>
                  <a:lnTo>
                    <a:pt x="272681" y="269621"/>
                  </a:lnTo>
                  <a:lnTo>
                    <a:pt x="273558" y="270497"/>
                  </a:lnTo>
                  <a:lnTo>
                    <a:pt x="274726" y="270205"/>
                  </a:lnTo>
                  <a:lnTo>
                    <a:pt x="301840" y="236601"/>
                  </a:lnTo>
                  <a:lnTo>
                    <a:pt x="302653" y="231152"/>
                  </a:lnTo>
                  <a:lnTo>
                    <a:pt x="302768" y="217322"/>
                  </a:lnTo>
                  <a:close/>
                </a:path>
                <a:path w="682625" h="270510">
                  <a:moveTo>
                    <a:pt x="586270" y="122682"/>
                  </a:moveTo>
                  <a:lnTo>
                    <a:pt x="585101" y="118884"/>
                  </a:lnTo>
                  <a:lnTo>
                    <a:pt x="583933" y="118008"/>
                  </a:lnTo>
                  <a:lnTo>
                    <a:pt x="580428" y="114795"/>
                  </a:lnTo>
                  <a:lnTo>
                    <a:pt x="565531" y="102819"/>
                  </a:lnTo>
                  <a:lnTo>
                    <a:pt x="546252" y="88214"/>
                  </a:lnTo>
                  <a:lnTo>
                    <a:pt x="532434" y="78282"/>
                  </a:lnTo>
                  <a:lnTo>
                    <a:pt x="516458" y="66890"/>
                  </a:lnTo>
                  <a:lnTo>
                    <a:pt x="527850" y="44107"/>
                  </a:lnTo>
                  <a:lnTo>
                    <a:pt x="534860" y="26289"/>
                  </a:lnTo>
                  <a:lnTo>
                    <a:pt x="536321" y="20447"/>
                  </a:lnTo>
                  <a:lnTo>
                    <a:pt x="536905" y="17818"/>
                  </a:lnTo>
                  <a:lnTo>
                    <a:pt x="535444" y="17233"/>
                  </a:lnTo>
                  <a:lnTo>
                    <a:pt x="531063" y="15773"/>
                  </a:lnTo>
                  <a:lnTo>
                    <a:pt x="519087" y="12268"/>
                  </a:lnTo>
                  <a:lnTo>
                    <a:pt x="515874" y="11684"/>
                  </a:lnTo>
                  <a:lnTo>
                    <a:pt x="512953" y="11391"/>
                  </a:lnTo>
                  <a:lnTo>
                    <a:pt x="512876" y="15773"/>
                  </a:lnTo>
                  <a:lnTo>
                    <a:pt x="512762" y="17818"/>
                  </a:lnTo>
                  <a:lnTo>
                    <a:pt x="512660" y="19862"/>
                  </a:lnTo>
                  <a:lnTo>
                    <a:pt x="508279" y="39433"/>
                  </a:lnTo>
                  <a:lnTo>
                    <a:pt x="505066" y="47320"/>
                  </a:lnTo>
                  <a:lnTo>
                    <a:pt x="501523" y="56870"/>
                  </a:lnTo>
                  <a:lnTo>
                    <a:pt x="481253" y="90131"/>
                  </a:lnTo>
                  <a:lnTo>
                    <a:pt x="453428" y="120891"/>
                  </a:lnTo>
                  <a:lnTo>
                    <a:pt x="431165" y="137871"/>
                  </a:lnTo>
                  <a:lnTo>
                    <a:pt x="428828" y="139623"/>
                  </a:lnTo>
                  <a:lnTo>
                    <a:pt x="429996" y="140792"/>
                  </a:lnTo>
                  <a:lnTo>
                    <a:pt x="437299" y="147218"/>
                  </a:lnTo>
                  <a:lnTo>
                    <a:pt x="439928" y="149847"/>
                  </a:lnTo>
                  <a:lnTo>
                    <a:pt x="444601" y="148094"/>
                  </a:lnTo>
                  <a:lnTo>
                    <a:pt x="446062" y="146926"/>
                  </a:lnTo>
                  <a:lnTo>
                    <a:pt x="446354" y="146634"/>
                  </a:lnTo>
                  <a:lnTo>
                    <a:pt x="459765" y="136232"/>
                  </a:lnTo>
                  <a:lnTo>
                    <a:pt x="493496" y="101206"/>
                  </a:lnTo>
                  <a:lnTo>
                    <a:pt x="509739" y="78282"/>
                  </a:lnTo>
                  <a:lnTo>
                    <a:pt x="517334" y="83540"/>
                  </a:lnTo>
                  <a:lnTo>
                    <a:pt x="551510" y="114503"/>
                  </a:lnTo>
                  <a:lnTo>
                    <a:pt x="571957" y="138163"/>
                  </a:lnTo>
                  <a:lnTo>
                    <a:pt x="582180" y="127939"/>
                  </a:lnTo>
                  <a:lnTo>
                    <a:pt x="584517" y="125018"/>
                  </a:lnTo>
                  <a:lnTo>
                    <a:pt x="586270" y="122682"/>
                  </a:lnTo>
                  <a:close/>
                </a:path>
                <a:path w="682625" h="270510">
                  <a:moveTo>
                    <a:pt x="632434" y="173164"/>
                  </a:moveTo>
                  <a:lnTo>
                    <a:pt x="632358" y="172288"/>
                  </a:lnTo>
                  <a:lnTo>
                    <a:pt x="632294" y="171996"/>
                  </a:lnTo>
                  <a:lnTo>
                    <a:pt x="632231" y="171627"/>
                  </a:lnTo>
                  <a:lnTo>
                    <a:pt x="632142" y="171170"/>
                  </a:lnTo>
                  <a:lnTo>
                    <a:pt x="630682" y="170878"/>
                  </a:lnTo>
                  <a:lnTo>
                    <a:pt x="613435" y="168249"/>
                  </a:lnTo>
                  <a:lnTo>
                    <a:pt x="611974" y="167957"/>
                  </a:lnTo>
                  <a:lnTo>
                    <a:pt x="610806" y="168249"/>
                  </a:lnTo>
                  <a:lnTo>
                    <a:pt x="610222" y="168249"/>
                  </a:lnTo>
                  <a:lnTo>
                    <a:pt x="609638" y="168541"/>
                  </a:lnTo>
                  <a:lnTo>
                    <a:pt x="609346" y="168541"/>
                  </a:lnTo>
                  <a:lnTo>
                    <a:pt x="603504" y="170002"/>
                  </a:lnTo>
                  <a:lnTo>
                    <a:pt x="582510" y="171627"/>
                  </a:lnTo>
                  <a:lnTo>
                    <a:pt x="576821" y="171996"/>
                  </a:lnTo>
                  <a:lnTo>
                    <a:pt x="552488" y="172923"/>
                  </a:lnTo>
                  <a:lnTo>
                    <a:pt x="552831" y="172923"/>
                  </a:lnTo>
                  <a:lnTo>
                    <a:pt x="544537" y="173164"/>
                  </a:lnTo>
                  <a:lnTo>
                    <a:pt x="497814" y="173164"/>
                  </a:lnTo>
                  <a:lnTo>
                    <a:pt x="487540" y="172923"/>
                  </a:lnTo>
                  <a:lnTo>
                    <a:pt x="482384" y="172288"/>
                  </a:lnTo>
                  <a:lnTo>
                    <a:pt x="482561" y="172288"/>
                  </a:lnTo>
                  <a:lnTo>
                    <a:pt x="481406" y="172059"/>
                  </a:lnTo>
                  <a:lnTo>
                    <a:pt x="480237" y="173799"/>
                  </a:lnTo>
                  <a:lnTo>
                    <a:pt x="480529" y="174383"/>
                  </a:lnTo>
                  <a:lnTo>
                    <a:pt x="483450" y="186944"/>
                  </a:lnTo>
                  <a:lnTo>
                    <a:pt x="483450" y="187236"/>
                  </a:lnTo>
                  <a:lnTo>
                    <a:pt x="483743" y="187528"/>
                  </a:lnTo>
                  <a:lnTo>
                    <a:pt x="484327" y="188988"/>
                  </a:lnTo>
                  <a:lnTo>
                    <a:pt x="486079" y="191033"/>
                  </a:lnTo>
                  <a:lnTo>
                    <a:pt x="489000" y="190741"/>
                  </a:lnTo>
                  <a:lnTo>
                    <a:pt x="496303" y="190157"/>
                  </a:lnTo>
                  <a:lnTo>
                    <a:pt x="513537" y="188988"/>
                  </a:lnTo>
                  <a:lnTo>
                    <a:pt x="520839" y="188404"/>
                  </a:lnTo>
                  <a:lnTo>
                    <a:pt x="526973" y="188112"/>
                  </a:lnTo>
                  <a:lnTo>
                    <a:pt x="601459" y="185775"/>
                  </a:lnTo>
                  <a:lnTo>
                    <a:pt x="610806" y="185775"/>
                  </a:lnTo>
                  <a:lnTo>
                    <a:pt x="611682" y="186944"/>
                  </a:lnTo>
                  <a:lnTo>
                    <a:pt x="611682" y="267284"/>
                  </a:lnTo>
                  <a:lnTo>
                    <a:pt x="612851" y="267284"/>
                  </a:lnTo>
                  <a:lnTo>
                    <a:pt x="626300" y="266700"/>
                  </a:lnTo>
                  <a:lnTo>
                    <a:pt x="627761" y="266407"/>
                  </a:lnTo>
                  <a:lnTo>
                    <a:pt x="630389" y="265239"/>
                  </a:lnTo>
                  <a:lnTo>
                    <a:pt x="630389" y="261721"/>
                  </a:lnTo>
                  <a:lnTo>
                    <a:pt x="630682" y="205638"/>
                  </a:lnTo>
                  <a:lnTo>
                    <a:pt x="630682" y="198628"/>
                  </a:lnTo>
                  <a:lnTo>
                    <a:pt x="631342" y="185775"/>
                  </a:lnTo>
                  <a:lnTo>
                    <a:pt x="631558" y="181686"/>
                  </a:lnTo>
                  <a:lnTo>
                    <a:pt x="632333" y="174383"/>
                  </a:lnTo>
                  <a:lnTo>
                    <a:pt x="632434" y="173164"/>
                  </a:lnTo>
                  <a:close/>
                </a:path>
                <a:path w="682625" h="270510">
                  <a:moveTo>
                    <a:pt x="682091" y="87922"/>
                  </a:moveTo>
                  <a:lnTo>
                    <a:pt x="681215" y="76530"/>
                  </a:lnTo>
                  <a:lnTo>
                    <a:pt x="681075" y="75653"/>
                  </a:lnTo>
                  <a:lnTo>
                    <a:pt x="680339" y="70688"/>
                  </a:lnTo>
                  <a:lnTo>
                    <a:pt x="677710" y="70980"/>
                  </a:lnTo>
                  <a:lnTo>
                    <a:pt x="673620" y="72148"/>
                  </a:lnTo>
                  <a:lnTo>
                    <a:pt x="657555" y="74193"/>
                  </a:lnTo>
                  <a:lnTo>
                    <a:pt x="639152" y="75653"/>
                  </a:lnTo>
                  <a:lnTo>
                    <a:pt x="631266" y="75653"/>
                  </a:lnTo>
                  <a:lnTo>
                    <a:pt x="631355" y="24536"/>
                  </a:lnTo>
                  <a:lnTo>
                    <a:pt x="631558" y="13436"/>
                  </a:lnTo>
                  <a:lnTo>
                    <a:pt x="632409" y="2921"/>
                  </a:lnTo>
                  <a:lnTo>
                    <a:pt x="632434" y="292"/>
                  </a:lnTo>
                  <a:lnTo>
                    <a:pt x="630974" y="292"/>
                  </a:lnTo>
                  <a:lnTo>
                    <a:pt x="626300" y="0"/>
                  </a:lnTo>
                  <a:lnTo>
                    <a:pt x="610806" y="0"/>
                  </a:lnTo>
                  <a:lnTo>
                    <a:pt x="609346" y="1460"/>
                  </a:lnTo>
                  <a:lnTo>
                    <a:pt x="609930" y="2921"/>
                  </a:lnTo>
                  <a:lnTo>
                    <a:pt x="611390" y="5842"/>
                  </a:lnTo>
                  <a:lnTo>
                    <a:pt x="612851" y="24536"/>
                  </a:lnTo>
                  <a:lnTo>
                    <a:pt x="612851" y="151599"/>
                  </a:lnTo>
                  <a:lnTo>
                    <a:pt x="614019" y="151599"/>
                  </a:lnTo>
                  <a:lnTo>
                    <a:pt x="628929" y="150723"/>
                  </a:lnTo>
                  <a:lnTo>
                    <a:pt x="630389" y="150431"/>
                  </a:lnTo>
                  <a:lnTo>
                    <a:pt x="631266" y="148678"/>
                  </a:lnTo>
                  <a:lnTo>
                    <a:pt x="631266" y="90843"/>
                  </a:lnTo>
                  <a:lnTo>
                    <a:pt x="639445" y="90258"/>
                  </a:lnTo>
                  <a:lnTo>
                    <a:pt x="658431" y="90258"/>
                  </a:lnTo>
                  <a:lnTo>
                    <a:pt x="675373" y="90551"/>
                  </a:lnTo>
                  <a:lnTo>
                    <a:pt x="679462" y="91135"/>
                  </a:lnTo>
                  <a:lnTo>
                    <a:pt x="682091" y="91135"/>
                  </a:lnTo>
                  <a:lnTo>
                    <a:pt x="682091" y="90258"/>
                  </a:lnTo>
                  <a:lnTo>
                    <a:pt x="682091" y="8792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2309" y="5426834"/>
              <a:ext cx="221122" cy="24828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807909" y="5627800"/>
              <a:ext cx="37465" cy="69850"/>
            </a:xfrm>
            <a:custGeom>
              <a:avLst/>
              <a:gdLst/>
              <a:ahLst/>
              <a:cxnLst/>
              <a:rect l="l" t="t" r="r" b="b"/>
              <a:pathLst>
                <a:path w="37465" h="69850">
                  <a:moveTo>
                    <a:pt x="8178" y="69520"/>
                  </a:moveTo>
                  <a:lnTo>
                    <a:pt x="7302" y="68644"/>
                  </a:lnTo>
                  <a:lnTo>
                    <a:pt x="1168" y="62802"/>
                  </a:lnTo>
                  <a:lnTo>
                    <a:pt x="0" y="61633"/>
                  </a:lnTo>
                  <a:lnTo>
                    <a:pt x="1752" y="60757"/>
                  </a:lnTo>
                  <a:lnTo>
                    <a:pt x="9055" y="56668"/>
                  </a:lnTo>
                  <a:lnTo>
                    <a:pt x="16553" y="41095"/>
                  </a:lnTo>
                  <a:lnTo>
                    <a:pt x="16649" y="26289"/>
                  </a:lnTo>
                  <a:lnTo>
                    <a:pt x="12852" y="13436"/>
                  </a:lnTo>
                  <a:lnTo>
                    <a:pt x="9055" y="9055"/>
                  </a:lnTo>
                  <a:lnTo>
                    <a:pt x="8178" y="8178"/>
                  </a:lnTo>
                  <a:lnTo>
                    <a:pt x="8178" y="5549"/>
                  </a:lnTo>
                  <a:lnTo>
                    <a:pt x="9931" y="5257"/>
                  </a:lnTo>
                  <a:lnTo>
                    <a:pt x="27165" y="876"/>
                  </a:lnTo>
                  <a:lnTo>
                    <a:pt x="27457" y="876"/>
                  </a:lnTo>
                  <a:lnTo>
                    <a:pt x="28041" y="584"/>
                  </a:lnTo>
                  <a:lnTo>
                    <a:pt x="30378" y="0"/>
                  </a:lnTo>
                  <a:lnTo>
                    <a:pt x="34468" y="5549"/>
                  </a:lnTo>
                  <a:lnTo>
                    <a:pt x="37389" y="16357"/>
                  </a:lnTo>
                  <a:lnTo>
                    <a:pt x="37272" y="30177"/>
                  </a:lnTo>
                  <a:lnTo>
                    <a:pt x="17062" y="65134"/>
                  </a:lnTo>
                  <a:lnTo>
                    <a:pt x="9347" y="69228"/>
                  </a:lnTo>
                  <a:lnTo>
                    <a:pt x="8178" y="6952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1085" y="5426834"/>
              <a:ext cx="185193" cy="24828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21190" y="5437642"/>
              <a:ext cx="242663" cy="20242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3937" y="5446697"/>
              <a:ext cx="242663" cy="19629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39558" y="5426834"/>
              <a:ext cx="200674" cy="24828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1089474" y="5431215"/>
              <a:ext cx="252095" cy="267335"/>
            </a:xfrm>
            <a:custGeom>
              <a:avLst/>
              <a:gdLst/>
              <a:ahLst/>
              <a:cxnLst/>
              <a:rect l="l" t="t" r="r" b="b"/>
              <a:pathLst>
                <a:path w="252095" h="267335">
                  <a:moveTo>
                    <a:pt x="138958" y="267171"/>
                  </a:moveTo>
                  <a:lnTo>
                    <a:pt x="116816" y="267171"/>
                  </a:lnTo>
                  <a:lnTo>
                    <a:pt x="109192" y="266452"/>
                  </a:lnTo>
                  <a:lnTo>
                    <a:pt x="109584" y="266452"/>
                  </a:lnTo>
                  <a:lnTo>
                    <a:pt x="103479" y="264686"/>
                  </a:lnTo>
                  <a:lnTo>
                    <a:pt x="67922" y="237256"/>
                  </a:lnTo>
                  <a:lnTo>
                    <a:pt x="64673" y="209291"/>
                  </a:lnTo>
                  <a:lnTo>
                    <a:pt x="65647" y="203741"/>
                  </a:lnTo>
                  <a:lnTo>
                    <a:pt x="97249" y="174677"/>
                  </a:lnTo>
                  <a:lnTo>
                    <a:pt x="133098" y="167870"/>
                  </a:lnTo>
                  <a:lnTo>
                    <a:pt x="140197" y="167870"/>
                  </a:lnTo>
                  <a:lnTo>
                    <a:pt x="145397" y="168228"/>
                  </a:lnTo>
                  <a:lnTo>
                    <a:pt x="146577" y="168228"/>
                  </a:lnTo>
                  <a:lnTo>
                    <a:pt x="177926" y="180811"/>
                  </a:lnTo>
                  <a:lnTo>
                    <a:pt x="141941" y="180811"/>
                  </a:lnTo>
                  <a:lnTo>
                    <a:pt x="117856" y="181882"/>
                  </a:lnTo>
                  <a:lnTo>
                    <a:pt x="84616" y="201861"/>
                  </a:lnTo>
                  <a:lnTo>
                    <a:pt x="83115" y="209291"/>
                  </a:lnTo>
                  <a:lnTo>
                    <a:pt x="82999" y="214695"/>
                  </a:lnTo>
                  <a:lnTo>
                    <a:pt x="104442" y="248326"/>
                  </a:lnTo>
                  <a:lnTo>
                    <a:pt x="129088" y="252085"/>
                  </a:lnTo>
                  <a:lnTo>
                    <a:pt x="176654" y="252085"/>
                  </a:lnTo>
                  <a:lnTo>
                    <a:pt x="175332" y="253454"/>
                  </a:lnTo>
                  <a:lnTo>
                    <a:pt x="170026" y="256715"/>
                  </a:lnTo>
                  <a:lnTo>
                    <a:pt x="161366" y="260702"/>
                  </a:lnTo>
                  <a:lnTo>
                    <a:pt x="152545" y="264501"/>
                  </a:lnTo>
                  <a:lnTo>
                    <a:pt x="146122" y="266452"/>
                  </a:lnTo>
                  <a:lnTo>
                    <a:pt x="138958" y="267171"/>
                  </a:lnTo>
                  <a:close/>
                </a:path>
                <a:path w="252095" h="267335">
                  <a:moveTo>
                    <a:pt x="176654" y="252085"/>
                  </a:moveTo>
                  <a:lnTo>
                    <a:pt x="129088" y="252085"/>
                  </a:lnTo>
                  <a:lnTo>
                    <a:pt x="140608" y="251605"/>
                  </a:lnTo>
                  <a:lnTo>
                    <a:pt x="147906" y="250419"/>
                  </a:lnTo>
                  <a:lnTo>
                    <a:pt x="174888" y="217908"/>
                  </a:lnTo>
                  <a:lnTo>
                    <a:pt x="174948" y="203303"/>
                  </a:lnTo>
                  <a:lnTo>
                    <a:pt x="162680" y="188406"/>
                  </a:lnTo>
                  <a:lnTo>
                    <a:pt x="141941" y="180811"/>
                  </a:lnTo>
                  <a:lnTo>
                    <a:pt x="177926" y="180811"/>
                  </a:lnTo>
                  <a:lnTo>
                    <a:pt x="192926" y="223833"/>
                  </a:lnTo>
                  <a:lnTo>
                    <a:pt x="192000" y="229739"/>
                  </a:lnTo>
                  <a:lnTo>
                    <a:pt x="189485" y="234987"/>
                  </a:lnTo>
                  <a:lnTo>
                    <a:pt x="184588" y="242153"/>
                  </a:lnTo>
                  <a:lnTo>
                    <a:pt x="179460" y="249179"/>
                  </a:lnTo>
                  <a:lnTo>
                    <a:pt x="176654" y="252085"/>
                  </a:lnTo>
                  <a:close/>
                </a:path>
                <a:path w="252095" h="267335">
                  <a:moveTo>
                    <a:pt x="250465" y="125469"/>
                  </a:moveTo>
                  <a:lnTo>
                    <a:pt x="61699" y="125469"/>
                  </a:lnTo>
                  <a:lnTo>
                    <a:pt x="80086" y="125257"/>
                  </a:lnTo>
                  <a:lnTo>
                    <a:pt x="93452" y="125257"/>
                  </a:lnTo>
                  <a:lnTo>
                    <a:pt x="107925" y="125020"/>
                  </a:lnTo>
                  <a:lnTo>
                    <a:pt x="106332" y="125020"/>
                  </a:lnTo>
                  <a:lnTo>
                    <a:pt x="144124" y="124052"/>
                  </a:lnTo>
                  <a:lnTo>
                    <a:pt x="143850" y="124052"/>
                  </a:lnTo>
                  <a:lnTo>
                    <a:pt x="208905" y="121186"/>
                  </a:lnTo>
                  <a:lnTo>
                    <a:pt x="247682" y="116841"/>
                  </a:lnTo>
                  <a:lnTo>
                    <a:pt x="249435" y="118593"/>
                  </a:lnTo>
                  <a:lnTo>
                    <a:pt x="249727" y="120054"/>
                  </a:lnTo>
                  <a:lnTo>
                    <a:pt x="249821" y="120743"/>
                  </a:lnTo>
                  <a:lnTo>
                    <a:pt x="249934" y="121574"/>
                  </a:lnTo>
                  <a:lnTo>
                    <a:pt x="250046" y="122391"/>
                  </a:lnTo>
                  <a:lnTo>
                    <a:pt x="250165" y="123269"/>
                  </a:lnTo>
                  <a:lnTo>
                    <a:pt x="250272" y="124052"/>
                  </a:lnTo>
                  <a:lnTo>
                    <a:pt x="250384" y="124874"/>
                  </a:lnTo>
                  <a:lnTo>
                    <a:pt x="250465" y="125469"/>
                  </a:lnTo>
                  <a:close/>
                </a:path>
                <a:path w="252095" h="267335">
                  <a:moveTo>
                    <a:pt x="7281" y="143130"/>
                  </a:moveTo>
                  <a:lnTo>
                    <a:pt x="4944" y="141377"/>
                  </a:lnTo>
                  <a:lnTo>
                    <a:pt x="4322" y="139520"/>
                  </a:lnTo>
                  <a:lnTo>
                    <a:pt x="3259" y="136597"/>
                  </a:lnTo>
                  <a:lnTo>
                    <a:pt x="3192" y="136412"/>
                  </a:lnTo>
                  <a:lnTo>
                    <a:pt x="1439" y="129985"/>
                  </a:lnTo>
                  <a:lnTo>
                    <a:pt x="377" y="125469"/>
                  </a:lnTo>
                  <a:lnTo>
                    <a:pt x="271" y="125020"/>
                  </a:lnTo>
                  <a:lnTo>
                    <a:pt x="65" y="124609"/>
                  </a:lnTo>
                  <a:lnTo>
                    <a:pt x="0" y="124399"/>
                  </a:lnTo>
                  <a:lnTo>
                    <a:pt x="1147" y="122391"/>
                  </a:lnTo>
                  <a:lnTo>
                    <a:pt x="2277" y="122617"/>
                  </a:lnTo>
                  <a:lnTo>
                    <a:pt x="2088" y="122617"/>
                  </a:lnTo>
                  <a:lnTo>
                    <a:pt x="9326" y="123539"/>
                  </a:lnTo>
                  <a:lnTo>
                    <a:pt x="14730" y="124052"/>
                  </a:lnTo>
                  <a:lnTo>
                    <a:pt x="21121" y="124399"/>
                  </a:lnTo>
                  <a:lnTo>
                    <a:pt x="20913" y="124399"/>
                  </a:lnTo>
                  <a:lnTo>
                    <a:pt x="43549" y="125257"/>
                  </a:lnTo>
                  <a:lnTo>
                    <a:pt x="42965" y="125257"/>
                  </a:lnTo>
                  <a:lnTo>
                    <a:pt x="52434" y="125469"/>
                  </a:lnTo>
                  <a:lnTo>
                    <a:pt x="250465" y="125469"/>
                  </a:lnTo>
                  <a:lnTo>
                    <a:pt x="251479" y="132906"/>
                  </a:lnTo>
                  <a:lnTo>
                    <a:pt x="251709" y="136120"/>
                  </a:lnTo>
                  <a:lnTo>
                    <a:pt x="206618" y="136120"/>
                  </a:lnTo>
                  <a:lnTo>
                    <a:pt x="188385" y="136412"/>
                  </a:lnTo>
                  <a:lnTo>
                    <a:pt x="175310" y="136412"/>
                  </a:lnTo>
                  <a:lnTo>
                    <a:pt x="71398" y="139077"/>
                  </a:lnTo>
                  <a:lnTo>
                    <a:pt x="33128" y="140907"/>
                  </a:lnTo>
                  <a:lnTo>
                    <a:pt x="25305" y="141377"/>
                  </a:lnTo>
                  <a:lnTo>
                    <a:pt x="25114" y="141377"/>
                  </a:lnTo>
                  <a:lnTo>
                    <a:pt x="18294" y="141975"/>
                  </a:lnTo>
                  <a:lnTo>
                    <a:pt x="10494" y="142838"/>
                  </a:lnTo>
                  <a:lnTo>
                    <a:pt x="7281" y="143130"/>
                  </a:lnTo>
                  <a:close/>
                </a:path>
                <a:path w="252095" h="267335">
                  <a:moveTo>
                    <a:pt x="251772" y="136996"/>
                  </a:moveTo>
                  <a:lnTo>
                    <a:pt x="243784" y="136597"/>
                  </a:lnTo>
                  <a:lnTo>
                    <a:pt x="244267" y="136597"/>
                  </a:lnTo>
                  <a:lnTo>
                    <a:pt x="236874" y="136120"/>
                  </a:lnTo>
                  <a:lnTo>
                    <a:pt x="251709" y="136120"/>
                  </a:lnTo>
                  <a:lnTo>
                    <a:pt x="251772" y="136996"/>
                  </a:lnTo>
                  <a:close/>
                </a:path>
                <a:path w="252095" h="267335">
                  <a:moveTo>
                    <a:pt x="58399" y="85002"/>
                  </a:moveTo>
                  <a:lnTo>
                    <a:pt x="50220" y="73317"/>
                  </a:lnTo>
                  <a:lnTo>
                    <a:pt x="50220" y="21615"/>
                  </a:lnTo>
                  <a:lnTo>
                    <a:pt x="48176" y="5842"/>
                  </a:lnTo>
                  <a:lnTo>
                    <a:pt x="46423" y="0"/>
                  </a:lnTo>
                  <a:lnTo>
                    <a:pt x="50805" y="0"/>
                  </a:lnTo>
                  <a:lnTo>
                    <a:pt x="59568" y="876"/>
                  </a:lnTo>
                  <a:lnTo>
                    <a:pt x="67747" y="1460"/>
                  </a:lnTo>
                  <a:lnTo>
                    <a:pt x="68331" y="1752"/>
                  </a:lnTo>
                  <a:lnTo>
                    <a:pt x="69499" y="2044"/>
                  </a:lnTo>
                  <a:lnTo>
                    <a:pt x="69401" y="5842"/>
                  </a:lnTo>
                  <a:lnTo>
                    <a:pt x="68993" y="13121"/>
                  </a:lnTo>
                  <a:lnTo>
                    <a:pt x="68732" y="19388"/>
                  </a:lnTo>
                  <a:lnTo>
                    <a:pt x="68623" y="64262"/>
                  </a:lnTo>
                  <a:lnTo>
                    <a:pt x="71544" y="69520"/>
                  </a:lnTo>
                  <a:lnTo>
                    <a:pt x="76218" y="69812"/>
                  </a:lnTo>
                  <a:lnTo>
                    <a:pt x="83520" y="70104"/>
                  </a:lnTo>
                  <a:lnTo>
                    <a:pt x="205416" y="70104"/>
                  </a:lnTo>
                  <a:lnTo>
                    <a:pt x="206203" y="79159"/>
                  </a:lnTo>
                  <a:lnTo>
                    <a:pt x="206496" y="80912"/>
                  </a:lnTo>
                  <a:lnTo>
                    <a:pt x="204159" y="82080"/>
                  </a:lnTo>
                  <a:lnTo>
                    <a:pt x="174161" y="82080"/>
                  </a:lnTo>
                  <a:lnTo>
                    <a:pt x="58399" y="85002"/>
                  </a:lnTo>
                  <a:close/>
                </a:path>
                <a:path w="252095" h="267335">
                  <a:moveTo>
                    <a:pt x="205416" y="70104"/>
                  </a:moveTo>
                  <a:lnTo>
                    <a:pt x="103967" y="70104"/>
                  </a:lnTo>
                  <a:lnTo>
                    <a:pt x="143986" y="68936"/>
                  </a:lnTo>
                  <a:lnTo>
                    <a:pt x="159992" y="68114"/>
                  </a:lnTo>
                  <a:lnTo>
                    <a:pt x="166514" y="67694"/>
                  </a:lnTo>
                  <a:lnTo>
                    <a:pt x="172215" y="67165"/>
                  </a:lnTo>
                  <a:lnTo>
                    <a:pt x="192767" y="64846"/>
                  </a:lnTo>
                  <a:lnTo>
                    <a:pt x="202990" y="62802"/>
                  </a:lnTo>
                  <a:lnTo>
                    <a:pt x="204743" y="64262"/>
                  </a:lnTo>
                  <a:lnTo>
                    <a:pt x="205035" y="65723"/>
                  </a:lnTo>
                  <a:lnTo>
                    <a:pt x="205160" y="67165"/>
                  </a:lnTo>
                  <a:lnTo>
                    <a:pt x="205243" y="68114"/>
                  </a:lnTo>
                  <a:lnTo>
                    <a:pt x="205365" y="69520"/>
                  </a:lnTo>
                  <a:lnTo>
                    <a:pt x="205416" y="7010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55681" y="5443191"/>
              <a:ext cx="242663" cy="202719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721275" y="5426834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5" h="262889">
                  <a:moveTo>
                    <a:pt x="205082" y="180519"/>
                  </a:moveTo>
                  <a:lnTo>
                    <a:pt x="96190" y="180519"/>
                  </a:lnTo>
                  <a:lnTo>
                    <a:pt x="125896" y="180191"/>
                  </a:lnTo>
                  <a:lnTo>
                    <a:pt x="123377" y="180191"/>
                  </a:lnTo>
                  <a:lnTo>
                    <a:pt x="152459" y="179314"/>
                  </a:lnTo>
                  <a:lnTo>
                    <a:pt x="177306" y="177890"/>
                  </a:lnTo>
                  <a:lnTo>
                    <a:pt x="182856" y="177014"/>
                  </a:lnTo>
                  <a:lnTo>
                    <a:pt x="183440" y="177014"/>
                  </a:lnTo>
                  <a:lnTo>
                    <a:pt x="184025" y="176722"/>
                  </a:lnTo>
                  <a:lnTo>
                    <a:pt x="186069" y="176430"/>
                  </a:lnTo>
                  <a:lnTo>
                    <a:pt x="187530" y="176722"/>
                  </a:lnTo>
                  <a:lnTo>
                    <a:pt x="205275" y="179050"/>
                  </a:lnTo>
                  <a:lnTo>
                    <a:pt x="205169" y="180045"/>
                  </a:lnTo>
                  <a:lnTo>
                    <a:pt x="205082" y="180519"/>
                  </a:lnTo>
                  <a:close/>
                </a:path>
                <a:path w="252095" h="262889">
                  <a:moveTo>
                    <a:pt x="72441" y="262892"/>
                  </a:moveTo>
                  <a:lnTo>
                    <a:pt x="71857" y="262892"/>
                  </a:lnTo>
                  <a:lnTo>
                    <a:pt x="70104" y="262308"/>
                  </a:lnTo>
                  <a:lnTo>
                    <a:pt x="70104" y="256758"/>
                  </a:lnTo>
                  <a:lnTo>
                    <a:pt x="70396" y="248287"/>
                  </a:lnTo>
                  <a:lnTo>
                    <a:pt x="69852" y="212359"/>
                  </a:lnTo>
                  <a:lnTo>
                    <a:pt x="69812" y="202135"/>
                  </a:lnTo>
                  <a:lnTo>
                    <a:pt x="66599" y="185777"/>
                  </a:lnTo>
                  <a:lnTo>
                    <a:pt x="65139" y="183732"/>
                  </a:lnTo>
                  <a:lnTo>
                    <a:pt x="63970" y="181980"/>
                  </a:lnTo>
                  <a:lnTo>
                    <a:pt x="65505" y="179524"/>
                  </a:lnTo>
                  <a:lnTo>
                    <a:pt x="63678" y="179524"/>
                  </a:lnTo>
                  <a:lnTo>
                    <a:pt x="95517" y="180519"/>
                  </a:lnTo>
                  <a:lnTo>
                    <a:pt x="205082" y="180519"/>
                  </a:lnTo>
                  <a:lnTo>
                    <a:pt x="204817" y="181980"/>
                  </a:lnTo>
                  <a:lnTo>
                    <a:pt x="204764" y="182272"/>
                  </a:lnTo>
                  <a:lnTo>
                    <a:pt x="203985" y="192788"/>
                  </a:lnTo>
                  <a:lnTo>
                    <a:pt x="182272" y="192788"/>
                  </a:lnTo>
                  <a:lnTo>
                    <a:pt x="87630" y="194248"/>
                  </a:lnTo>
                  <a:lnTo>
                    <a:pt x="87630" y="245950"/>
                  </a:lnTo>
                  <a:lnTo>
                    <a:pt x="91720" y="246242"/>
                  </a:lnTo>
                  <a:lnTo>
                    <a:pt x="110999" y="246535"/>
                  </a:lnTo>
                  <a:lnTo>
                    <a:pt x="202350" y="246535"/>
                  </a:lnTo>
                  <a:lnTo>
                    <a:pt x="202152" y="256758"/>
                  </a:lnTo>
                  <a:lnTo>
                    <a:pt x="202135" y="261432"/>
                  </a:lnTo>
                  <a:lnTo>
                    <a:pt x="110707" y="261432"/>
                  </a:lnTo>
                  <a:lnTo>
                    <a:pt x="90551" y="261724"/>
                  </a:lnTo>
                  <a:lnTo>
                    <a:pt x="72441" y="262892"/>
                  </a:lnTo>
                  <a:close/>
                </a:path>
                <a:path w="252095" h="262889">
                  <a:moveTo>
                    <a:pt x="202350" y="246535"/>
                  </a:moveTo>
                  <a:lnTo>
                    <a:pt x="110999" y="246535"/>
                  </a:lnTo>
                  <a:lnTo>
                    <a:pt x="135827" y="246242"/>
                  </a:lnTo>
                  <a:lnTo>
                    <a:pt x="179935" y="245074"/>
                  </a:lnTo>
                  <a:lnTo>
                    <a:pt x="184317" y="244490"/>
                  </a:lnTo>
                  <a:lnTo>
                    <a:pt x="184701" y="212359"/>
                  </a:lnTo>
                  <a:lnTo>
                    <a:pt x="184824" y="202135"/>
                  </a:lnTo>
                  <a:lnTo>
                    <a:pt x="184901" y="193664"/>
                  </a:lnTo>
                  <a:lnTo>
                    <a:pt x="183732" y="192788"/>
                  </a:lnTo>
                  <a:lnTo>
                    <a:pt x="203985" y="192788"/>
                  </a:lnTo>
                  <a:lnTo>
                    <a:pt x="203595" y="198045"/>
                  </a:lnTo>
                  <a:lnTo>
                    <a:pt x="203011" y="209437"/>
                  </a:lnTo>
                  <a:lnTo>
                    <a:pt x="203011" y="212359"/>
                  </a:lnTo>
                  <a:lnTo>
                    <a:pt x="202389" y="244490"/>
                  </a:lnTo>
                  <a:lnTo>
                    <a:pt x="202350" y="246535"/>
                  </a:lnTo>
                  <a:close/>
                </a:path>
                <a:path w="252095" h="262889">
                  <a:moveTo>
                    <a:pt x="202135" y="261724"/>
                  </a:moveTo>
                  <a:lnTo>
                    <a:pt x="197753" y="261724"/>
                  </a:lnTo>
                  <a:lnTo>
                    <a:pt x="189574" y="261432"/>
                  </a:lnTo>
                  <a:lnTo>
                    <a:pt x="202135" y="261432"/>
                  </a:lnTo>
                  <a:lnTo>
                    <a:pt x="202135" y="261724"/>
                  </a:lnTo>
                  <a:close/>
                </a:path>
                <a:path w="252095" h="262889">
                  <a:moveTo>
                    <a:pt x="80036" y="157735"/>
                  </a:moveTo>
                  <a:lnTo>
                    <a:pt x="68985" y="157735"/>
                  </a:lnTo>
                  <a:lnTo>
                    <a:pt x="63167" y="157188"/>
                  </a:lnTo>
                  <a:lnTo>
                    <a:pt x="57608" y="155312"/>
                  </a:lnTo>
                  <a:lnTo>
                    <a:pt x="50241" y="151601"/>
                  </a:lnTo>
                  <a:lnTo>
                    <a:pt x="37973" y="145175"/>
                  </a:lnTo>
                  <a:lnTo>
                    <a:pt x="25412" y="125896"/>
                  </a:lnTo>
                  <a:lnTo>
                    <a:pt x="25412" y="106325"/>
                  </a:lnTo>
                  <a:lnTo>
                    <a:pt x="55714" y="76143"/>
                  </a:lnTo>
                  <a:lnTo>
                    <a:pt x="89901" y="72482"/>
                  </a:lnTo>
                  <a:lnTo>
                    <a:pt x="96375" y="72916"/>
                  </a:lnTo>
                  <a:lnTo>
                    <a:pt x="101946" y="74500"/>
                  </a:lnTo>
                  <a:lnTo>
                    <a:pt x="109392" y="77699"/>
                  </a:lnTo>
                  <a:lnTo>
                    <a:pt x="121807" y="83249"/>
                  </a:lnTo>
                  <a:lnTo>
                    <a:pt x="122417" y="84125"/>
                  </a:lnTo>
                  <a:lnTo>
                    <a:pt x="92596" y="84125"/>
                  </a:lnTo>
                  <a:lnTo>
                    <a:pt x="68680" y="85191"/>
                  </a:lnTo>
                  <a:lnTo>
                    <a:pt x="62291" y="86371"/>
                  </a:lnTo>
                  <a:lnTo>
                    <a:pt x="57763" y="89166"/>
                  </a:lnTo>
                  <a:lnTo>
                    <a:pt x="52578" y="94495"/>
                  </a:lnTo>
                  <a:lnTo>
                    <a:pt x="44107" y="103696"/>
                  </a:lnTo>
                  <a:lnTo>
                    <a:pt x="44107" y="122683"/>
                  </a:lnTo>
                  <a:lnTo>
                    <a:pt x="52870" y="135827"/>
                  </a:lnTo>
                  <a:lnTo>
                    <a:pt x="68936" y="143714"/>
                  </a:lnTo>
                  <a:lnTo>
                    <a:pt x="122568" y="143714"/>
                  </a:lnTo>
                  <a:lnTo>
                    <a:pt x="121807" y="144883"/>
                  </a:lnTo>
                  <a:lnTo>
                    <a:pt x="109830" y="151163"/>
                  </a:lnTo>
                  <a:lnTo>
                    <a:pt x="102628" y="154798"/>
                  </a:lnTo>
                  <a:lnTo>
                    <a:pt x="97124" y="156695"/>
                  </a:lnTo>
                  <a:lnTo>
                    <a:pt x="90524" y="157468"/>
                  </a:lnTo>
                  <a:lnTo>
                    <a:pt x="80036" y="157735"/>
                  </a:lnTo>
                  <a:close/>
                </a:path>
                <a:path w="252095" h="262889">
                  <a:moveTo>
                    <a:pt x="122568" y="143714"/>
                  </a:moveTo>
                  <a:lnTo>
                    <a:pt x="68936" y="143714"/>
                  </a:lnTo>
                  <a:lnTo>
                    <a:pt x="80036" y="143422"/>
                  </a:lnTo>
                  <a:lnTo>
                    <a:pt x="89639" y="142954"/>
                  </a:lnTo>
                  <a:lnTo>
                    <a:pt x="95517" y="141870"/>
                  </a:lnTo>
                  <a:lnTo>
                    <a:pt x="100081" y="139335"/>
                  </a:lnTo>
                  <a:lnTo>
                    <a:pt x="105741" y="134513"/>
                  </a:lnTo>
                  <a:lnTo>
                    <a:pt x="115088" y="126188"/>
                  </a:lnTo>
                  <a:lnTo>
                    <a:pt x="115088" y="107201"/>
                  </a:lnTo>
                  <a:lnTo>
                    <a:pt x="108078" y="93180"/>
                  </a:lnTo>
                  <a:lnTo>
                    <a:pt x="92596" y="84125"/>
                  </a:lnTo>
                  <a:lnTo>
                    <a:pt x="122417" y="84125"/>
                  </a:lnTo>
                  <a:lnTo>
                    <a:pt x="135243" y="102528"/>
                  </a:lnTo>
                  <a:lnTo>
                    <a:pt x="134659" y="114796"/>
                  </a:lnTo>
                  <a:lnTo>
                    <a:pt x="134446" y="122683"/>
                  </a:lnTo>
                  <a:lnTo>
                    <a:pt x="134367" y="125604"/>
                  </a:lnTo>
                  <a:lnTo>
                    <a:pt x="122568" y="143714"/>
                  </a:lnTo>
                  <a:close/>
                </a:path>
                <a:path w="252095" h="262889">
                  <a:moveTo>
                    <a:pt x="183440" y="162117"/>
                  </a:moveTo>
                  <a:lnTo>
                    <a:pt x="182272" y="162117"/>
                  </a:lnTo>
                  <a:lnTo>
                    <a:pt x="182272" y="24536"/>
                  </a:lnTo>
                  <a:lnTo>
                    <a:pt x="180811" y="5842"/>
                  </a:lnTo>
                  <a:lnTo>
                    <a:pt x="179351" y="2921"/>
                  </a:lnTo>
                  <a:lnTo>
                    <a:pt x="178767" y="1460"/>
                  </a:lnTo>
                  <a:lnTo>
                    <a:pt x="180227" y="0"/>
                  </a:lnTo>
                  <a:lnTo>
                    <a:pt x="195709" y="0"/>
                  </a:lnTo>
                  <a:lnTo>
                    <a:pt x="200382" y="292"/>
                  </a:lnTo>
                  <a:lnTo>
                    <a:pt x="201843" y="292"/>
                  </a:lnTo>
                  <a:lnTo>
                    <a:pt x="201819" y="2921"/>
                  </a:lnTo>
                  <a:lnTo>
                    <a:pt x="200966" y="13436"/>
                  </a:lnTo>
                  <a:lnTo>
                    <a:pt x="200765" y="24536"/>
                  </a:lnTo>
                  <a:lnTo>
                    <a:pt x="200674" y="87338"/>
                  </a:lnTo>
                  <a:lnTo>
                    <a:pt x="250489" y="87338"/>
                  </a:lnTo>
                  <a:lnTo>
                    <a:pt x="250624" y="88215"/>
                  </a:lnTo>
                  <a:lnTo>
                    <a:pt x="251500" y="99607"/>
                  </a:lnTo>
                  <a:lnTo>
                    <a:pt x="251500" y="101944"/>
                  </a:lnTo>
                  <a:lnTo>
                    <a:pt x="227840" y="101944"/>
                  </a:lnTo>
                  <a:lnTo>
                    <a:pt x="208853" y="102236"/>
                  </a:lnTo>
                  <a:lnTo>
                    <a:pt x="200674" y="102528"/>
                  </a:lnTo>
                  <a:lnTo>
                    <a:pt x="200674" y="159196"/>
                  </a:lnTo>
                  <a:lnTo>
                    <a:pt x="199798" y="160948"/>
                  </a:lnTo>
                  <a:lnTo>
                    <a:pt x="198338" y="161240"/>
                  </a:lnTo>
                  <a:lnTo>
                    <a:pt x="183440" y="162117"/>
                  </a:lnTo>
                  <a:close/>
                </a:path>
                <a:path w="252095" h="262889">
                  <a:moveTo>
                    <a:pt x="250489" y="87338"/>
                  </a:moveTo>
                  <a:lnTo>
                    <a:pt x="208561" y="87338"/>
                  </a:lnTo>
                  <a:lnTo>
                    <a:pt x="226964" y="85878"/>
                  </a:lnTo>
                  <a:lnTo>
                    <a:pt x="243029" y="83833"/>
                  </a:lnTo>
                  <a:lnTo>
                    <a:pt x="247119" y="82665"/>
                  </a:lnTo>
                  <a:lnTo>
                    <a:pt x="249748" y="82373"/>
                  </a:lnTo>
                  <a:lnTo>
                    <a:pt x="250489" y="87338"/>
                  </a:lnTo>
                  <a:close/>
                </a:path>
                <a:path w="252095" h="262889">
                  <a:moveTo>
                    <a:pt x="251500" y="102820"/>
                  </a:moveTo>
                  <a:lnTo>
                    <a:pt x="248871" y="102820"/>
                  </a:lnTo>
                  <a:lnTo>
                    <a:pt x="244782" y="102236"/>
                  </a:lnTo>
                  <a:lnTo>
                    <a:pt x="227840" y="101944"/>
                  </a:lnTo>
                  <a:lnTo>
                    <a:pt x="251500" y="101944"/>
                  </a:lnTo>
                  <a:lnTo>
                    <a:pt x="251500" y="102820"/>
                  </a:lnTo>
                  <a:close/>
                </a:path>
                <a:path w="252095" h="262889">
                  <a:moveTo>
                    <a:pt x="154376" y="46736"/>
                  </a:moveTo>
                  <a:lnTo>
                    <a:pt x="50844" y="46736"/>
                  </a:lnTo>
                  <a:lnTo>
                    <a:pt x="23644" y="46423"/>
                  </a:lnTo>
                  <a:lnTo>
                    <a:pt x="63409" y="46423"/>
                  </a:lnTo>
                  <a:lnTo>
                    <a:pt x="74303" y="46280"/>
                  </a:lnTo>
                  <a:lnTo>
                    <a:pt x="117854" y="44315"/>
                  </a:lnTo>
                  <a:lnTo>
                    <a:pt x="151017" y="40018"/>
                  </a:lnTo>
                  <a:lnTo>
                    <a:pt x="153354" y="40894"/>
                  </a:lnTo>
                  <a:lnTo>
                    <a:pt x="154038" y="44315"/>
                  </a:lnTo>
                  <a:lnTo>
                    <a:pt x="154113" y="44691"/>
                  </a:lnTo>
                  <a:lnTo>
                    <a:pt x="154230" y="45275"/>
                  </a:lnTo>
                  <a:lnTo>
                    <a:pt x="154345" y="46423"/>
                  </a:lnTo>
                  <a:lnTo>
                    <a:pt x="154376" y="46736"/>
                  </a:lnTo>
                  <a:close/>
                </a:path>
                <a:path w="252095" h="262889">
                  <a:moveTo>
                    <a:pt x="6426" y="63678"/>
                  </a:moveTo>
                  <a:lnTo>
                    <a:pt x="4673" y="61633"/>
                  </a:lnTo>
                  <a:lnTo>
                    <a:pt x="4089" y="60173"/>
                  </a:lnTo>
                  <a:lnTo>
                    <a:pt x="3797" y="59881"/>
                  </a:lnTo>
                  <a:lnTo>
                    <a:pt x="3691" y="59296"/>
                  </a:lnTo>
                  <a:lnTo>
                    <a:pt x="2628" y="56375"/>
                  </a:lnTo>
                  <a:lnTo>
                    <a:pt x="1460" y="51702"/>
                  </a:lnTo>
                  <a:lnTo>
                    <a:pt x="292" y="46736"/>
                  </a:lnTo>
                  <a:lnTo>
                    <a:pt x="135" y="46423"/>
                  </a:lnTo>
                  <a:lnTo>
                    <a:pt x="63" y="46280"/>
                  </a:lnTo>
                  <a:lnTo>
                    <a:pt x="0" y="46152"/>
                  </a:lnTo>
                  <a:lnTo>
                    <a:pt x="1224" y="44315"/>
                  </a:lnTo>
                  <a:lnTo>
                    <a:pt x="746" y="44315"/>
                  </a:lnTo>
                  <a:lnTo>
                    <a:pt x="2628" y="44691"/>
                  </a:lnTo>
                  <a:lnTo>
                    <a:pt x="10807" y="45568"/>
                  </a:lnTo>
                  <a:lnTo>
                    <a:pt x="27782" y="46423"/>
                  </a:lnTo>
                  <a:lnTo>
                    <a:pt x="48677" y="46423"/>
                  </a:lnTo>
                  <a:lnTo>
                    <a:pt x="32465" y="46736"/>
                  </a:lnTo>
                  <a:lnTo>
                    <a:pt x="154376" y="46736"/>
                  </a:lnTo>
                  <a:lnTo>
                    <a:pt x="155106" y="54039"/>
                  </a:lnTo>
                  <a:lnTo>
                    <a:pt x="155106" y="59004"/>
                  </a:lnTo>
                  <a:lnTo>
                    <a:pt x="119178" y="59004"/>
                  </a:lnTo>
                  <a:lnTo>
                    <a:pt x="96686" y="59296"/>
                  </a:lnTo>
                  <a:lnTo>
                    <a:pt x="71273" y="59881"/>
                  </a:lnTo>
                  <a:lnTo>
                    <a:pt x="42647" y="61049"/>
                  </a:lnTo>
                  <a:lnTo>
                    <a:pt x="35344" y="61633"/>
                  </a:lnTo>
                  <a:lnTo>
                    <a:pt x="16649" y="62802"/>
                  </a:lnTo>
                  <a:lnTo>
                    <a:pt x="9347" y="63386"/>
                  </a:lnTo>
                  <a:lnTo>
                    <a:pt x="6426" y="63678"/>
                  </a:lnTo>
                  <a:close/>
                </a:path>
                <a:path w="252095" h="262889">
                  <a:moveTo>
                    <a:pt x="50844" y="46736"/>
                  </a:moveTo>
                  <a:lnTo>
                    <a:pt x="32465" y="46736"/>
                  </a:lnTo>
                  <a:lnTo>
                    <a:pt x="48677" y="46423"/>
                  </a:lnTo>
                  <a:lnTo>
                    <a:pt x="23644" y="46423"/>
                  </a:lnTo>
                  <a:lnTo>
                    <a:pt x="50844" y="46736"/>
                  </a:lnTo>
                  <a:close/>
                </a:path>
                <a:path w="252095" h="262889">
                  <a:moveTo>
                    <a:pt x="155106" y="59296"/>
                  </a:moveTo>
                  <a:lnTo>
                    <a:pt x="151601" y="59296"/>
                  </a:lnTo>
                  <a:lnTo>
                    <a:pt x="146051" y="59004"/>
                  </a:lnTo>
                  <a:lnTo>
                    <a:pt x="155106" y="59004"/>
                  </a:lnTo>
                  <a:lnTo>
                    <a:pt x="155106" y="59296"/>
                  </a:lnTo>
                  <a:close/>
                </a:path>
                <a:path w="252095" h="262889">
                  <a:moveTo>
                    <a:pt x="81788" y="25120"/>
                  </a:moveTo>
                  <a:lnTo>
                    <a:pt x="40310" y="18110"/>
                  </a:lnTo>
                  <a:lnTo>
                    <a:pt x="35052" y="14313"/>
                  </a:lnTo>
                  <a:lnTo>
                    <a:pt x="36159" y="9055"/>
                  </a:lnTo>
                  <a:lnTo>
                    <a:pt x="36220" y="8763"/>
                  </a:lnTo>
                  <a:lnTo>
                    <a:pt x="39141" y="3797"/>
                  </a:lnTo>
                  <a:lnTo>
                    <a:pt x="40602" y="4381"/>
                  </a:lnTo>
                  <a:lnTo>
                    <a:pt x="48105" y="5743"/>
                  </a:lnTo>
                  <a:lnTo>
                    <a:pt x="53527" y="6517"/>
                  </a:lnTo>
                  <a:lnTo>
                    <a:pt x="59497" y="6989"/>
                  </a:lnTo>
                  <a:lnTo>
                    <a:pt x="77811" y="7866"/>
                  </a:lnTo>
                  <a:lnTo>
                    <a:pt x="83698" y="8044"/>
                  </a:lnTo>
                  <a:lnTo>
                    <a:pt x="123649" y="8044"/>
                  </a:lnTo>
                  <a:lnTo>
                    <a:pt x="123682" y="15189"/>
                  </a:lnTo>
                  <a:lnTo>
                    <a:pt x="123267" y="21615"/>
                  </a:lnTo>
                  <a:lnTo>
                    <a:pt x="119762" y="22784"/>
                  </a:lnTo>
                  <a:lnTo>
                    <a:pt x="103404" y="24536"/>
                  </a:lnTo>
                  <a:lnTo>
                    <a:pt x="81788" y="25120"/>
                  </a:lnTo>
                  <a:close/>
                </a:path>
                <a:path w="252095" h="262889">
                  <a:moveTo>
                    <a:pt x="123649" y="8044"/>
                  </a:moveTo>
                  <a:lnTo>
                    <a:pt x="89737" y="8044"/>
                  </a:lnTo>
                  <a:lnTo>
                    <a:pt x="111875" y="7594"/>
                  </a:lnTo>
                  <a:lnTo>
                    <a:pt x="120218" y="6989"/>
                  </a:lnTo>
                  <a:lnTo>
                    <a:pt x="122391" y="6718"/>
                  </a:lnTo>
                  <a:lnTo>
                    <a:pt x="123559" y="7594"/>
                  </a:lnTo>
                  <a:lnTo>
                    <a:pt x="123649" y="80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38994" y="5930106"/>
              <a:ext cx="135827" cy="218201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7710742" y="5908204"/>
              <a:ext cx="391795" cy="266700"/>
            </a:xfrm>
            <a:custGeom>
              <a:avLst/>
              <a:gdLst/>
              <a:ahLst/>
              <a:cxnLst/>
              <a:rect l="l" t="t" r="r" b="b"/>
              <a:pathLst>
                <a:path w="391795" h="266700">
                  <a:moveTo>
                    <a:pt x="38557" y="223748"/>
                  </a:moveTo>
                  <a:lnTo>
                    <a:pt x="37033" y="215455"/>
                  </a:lnTo>
                  <a:lnTo>
                    <a:pt x="32867" y="208889"/>
                  </a:lnTo>
                  <a:lnTo>
                    <a:pt x="26733" y="204571"/>
                  </a:lnTo>
                  <a:lnTo>
                    <a:pt x="19278" y="203009"/>
                  </a:lnTo>
                  <a:lnTo>
                    <a:pt x="11836" y="204571"/>
                  </a:lnTo>
                  <a:lnTo>
                    <a:pt x="5702" y="208889"/>
                  </a:lnTo>
                  <a:lnTo>
                    <a:pt x="1536" y="215455"/>
                  </a:lnTo>
                  <a:lnTo>
                    <a:pt x="0" y="223748"/>
                  </a:lnTo>
                  <a:lnTo>
                    <a:pt x="1536" y="231952"/>
                  </a:lnTo>
                  <a:lnTo>
                    <a:pt x="5702" y="238315"/>
                  </a:lnTo>
                  <a:lnTo>
                    <a:pt x="11836" y="242443"/>
                  </a:lnTo>
                  <a:lnTo>
                    <a:pt x="19278" y="243903"/>
                  </a:lnTo>
                  <a:lnTo>
                    <a:pt x="26733" y="242443"/>
                  </a:lnTo>
                  <a:lnTo>
                    <a:pt x="32867" y="238315"/>
                  </a:lnTo>
                  <a:lnTo>
                    <a:pt x="37033" y="231952"/>
                  </a:lnTo>
                  <a:lnTo>
                    <a:pt x="38557" y="223748"/>
                  </a:lnTo>
                  <a:close/>
                </a:path>
                <a:path w="391795" h="266700">
                  <a:moveTo>
                    <a:pt x="332511" y="201853"/>
                  </a:moveTo>
                  <a:lnTo>
                    <a:pt x="316712" y="175552"/>
                  </a:lnTo>
                  <a:lnTo>
                    <a:pt x="314972" y="173913"/>
                  </a:lnTo>
                  <a:lnTo>
                    <a:pt x="314528" y="173685"/>
                  </a:lnTo>
                  <a:lnTo>
                    <a:pt x="314528" y="199796"/>
                  </a:lnTo>
                  <a:lnTo>
                    <a:pt x="314477" y="214693"/>
                  </a:lnTo>
                  <a:lnTo>
                    <a:pt x="287439" y="249415"/>
                  </a:lnTo>
                  <a:lnTo>
                    <a:pt x="268668" y="251206"/>
                  </a:lnTo>
                  <a:lnTo>
                    <a:pt x="255816" y="251206"/>
                  </a:lnTo>
                  <a:lnTo>
                    <a:pt x="234784" y="242150"/>
                  </a:lnTo>
                  <a:lnTo>
                    <a:pt x="222516" y="225501"/>
                  </a:lnTo>
                  <a:lnTo>
                    <a:pt x="222516" y="203009"/>
                  </a:lnTo>
                  <a:lnTo>
                    <a:pt x="234784" y="186067"/>
                  </a:lnTo>
                  <a:lnTo>
                    <a:pt x="256108" y="176428"/>
                  </a:lnTo>
                  <a:lnTo>
                    <a:pt x="268960" y="176136"/>
                  </a:lnTo>
                  <a:lnTo>
                    <a:pt x="281520" y="175552"/>
                  </a:lnTo>
                  <a:lnTo>
                    <a:pt x="302260" y="183730"/>
                  </a:lnTo>
                  <a:lnTo>
                    <a:pt x="314528" y="199796"/>
                  </a:lnTo>
                  <a:lnTo>
                    <a:pt x="314528" y="173685"/>
                  </a:lnTo>
                  <a:lnTo>
                    <a:pt x="279781" y="162623"/>
                  </a:lnTo>
                  <a:lnTo>
                    <a:pt x="272453" y="162623"/>
                  </a:lnTo>
                  <a:lnTo>
                    <a:pt x="228079" y="173774"/>
                  </a:lnTo>
                  <a:lnTo>
                    <a:pt x="204254" y="205905"/>
                  </a:lnTo>
                  <a:lnTo>
                    <a:pt x="204241" y="223494"/>
                  </a:lnTo>
                  <a:lnTo>
                    <a:pt x="205105" y="229120"/>
                  </a:lnTo>
                  <a:lnTo>
                    <a:pt x="234492" y="259676"/>
                  </a:lnTo>
                  <a:lnTo>
                    <a:pt x="249186" y="265506"/>
                  </a:lnTo>
                  <a:lnTo>
                    <a:pt x="248831" y="265506"/>
                  </a:lnTo>
                  <a:lnTo>
                    <a:pt x="256400" y="266280"/>
                  </a:lnTo>
                  <a:lnTo>
                    <a:pt x="278536" y="266280"/>
                  </a:lnTo>
                  <a:lnTo>
                    <a:pt x="314909" y="251409"/>
                  </a:lnTo>
                  <a:lnTo>
                    <a:pt x="332511" y="220624"/>
                  </a:lnTo>
                  <a:lnTo>
                    <a:pt x="332511" y="201853"/>
                  </a:lnTo>
                  <a:close/>
                </a:path>
                <a:path w="391795" h="266700">
                  <a:moveTo>
                    <a:pt x="346379" y="4318"/>
                  </a:moveTo>
                  <a:lnTo>
                    <a:pt x="345821" y="4318"/>
                  </a:lnTo>
                  <a:lnTo>
                    <a:pt x="343242" y="4038"/>
                  </a:lnTo>
                  <a:lnTo>
                    <a:pt x="343484" y="4038"/>
                  </a:lnTo>
                  <a:lnTo>
                    <a:pt x="327380" y="584"/>
                  </a:lnTo>
                  <a:lnTo>
                    <a:pt x="325043" y="0"/>
                  </a:lnTo>
                  <a:lnTo>
                    <a:pt x="322707" y="584"/>
                  </a:lnTo>
                  <a:lnTo>
                    <a:pt x="315988" y="2044"/>
                  </a:lnTo>
                  <a:lnTo>
                    <a:pt x="295922" y="3670"/>
                  </a:lnTo>
                  <a:lnTo>
                    <a:pt x="290499" y="4038"/>
                  </a:lnTo>
                  <a:lnTo>
                    <a:pt x="259867" y="5219"/>
                  </a:lnTo>
                  <a:lnTo>
                    <a:pt x="261721" y="5219"/>
                  </a:lnTo>
                  <a:lnTo>
                    <a:pt x="234810" y="5715"/>
                  </a:lnTo>
                  <a:lnTo>
                    <a:pt x="222935" y="5715"/>
                  </a:lnTo>
                  <a:lnTo>
                    <a:pt x="199771" y="5219"/>
                  </a:lnTo>
                  <a:lnTo>
                    <a:pt x="200977" y="5219"/>
                  </a:lnTo>
                  <a:lnTo>
                    <a:pt x="193306" y="4673"/>
                  </a:lnTo>
                  <a:lnTo>
                    <a:pt x="191833" y="4381"/>
                  </a:lnTo>
                  <a:lnTo>
                    <a:pt x="190677" y="6134"/>
                  </a:lnTo>
                  <a:lnTo>
                    <a:pt x="190969" y="6718"/>
                  </a:lnTo>
                  <a:lnTo>
                    <a:pt x="192138" y="10807"/>
                  </a:lnTo>
                  <a:lnTo>
                    <a:pt x="193890" y="16649"/>
                  </a:lnTo>
                  <a:lnTo>
                    <a:pt x="194767" y="18986"/>
                  </a:lnTo>
                  <a:lnTo>
                    <a:pt x="194881" y="19570"/>
                  </a:lnTo>
                  <a:lnTo>
                    <a:pt x="194983" y="19862"/>
                  </a:lnTo>
                  <a:lnTo>
                    <a:pt x="195643" y="21615"/>
                  </a:lnTo>
                  <a:lnTo>
                    <a:pt x="197396" y="23075"/>
                  </a:lnTo>
                  <a:lnTo>
                    <a:pt x="200609" y="22783"/>
                  </a:lnTo>
                  <a:lnTo>
                    <a:pt x="205282" y="22199"/>
                  </a:lnTo>
                  <a:lnTo>
                    <a:pt x="234492" y="19862"/>
                  </a:lnTo>
                  <a:lnTo>
                    <a:pt x="239166" y="19862"/>
                  </a:lnTo>
                  <a:lnTo>
                    <a:pt x="245300" y="19570"/>
                  </a:lnTo>
                  <a:lnTo>
                    <a:pt x="313944" y="17818"/>
                  </a:lnTo>
                  <a:lnTo>
                    <a:pt x="323583" y="17818"/>
                  </a:lnTo>
                  <a:lnTo>
                    <a:pt x="323481" y="18986"/>
                  </a:lnTo>
                  <a:lnTo>
                    <a:pt x="323405" y="19862"/>
                  </a:lnTo>
                  <a:lnTo>
                    <a:pt x="323291" y="21031"/>
                  </a:lnTo>
                  <a:lnTo>
                    <a:pt x="323176" y="23075"/>
                  </a:lnTo>
                  <a:lnTo>
                    <a:pt x="322999" y="26289"/>
                  </a:lnTo>
                  <a:lnTo>
                    <a:pt x="320078" y="44983"/>
                  </a:lnTo>
                  <a:lnTo>
                    <a:pt x="316280" y="66014"/>
                  </a:lnTo>
                  <a:lnTo>
                    <a:pt x="311899" y="84416"/>
                  </a:lnTo>
                  <a:lnTo>
                    <a:pt x="310146" y="89674"/>
                  </a:lnTo>
                  <a:lnTo>
                    <a:pt x="309270" y="92595"/>
                  </a:lnTo>
                  <a:lnTo>
                    <a:pt x="311899" y="92595"/>
                  </a:lnTo>
                  <a:lnTo>
                    <a:pt x="325920" y="91427"/>
                  </a:lnTo>
                  <a:lnTo>
                    <a:pt x="327964" y="87630"/>
                  </a:lnTo>
                  <a:lnTo>
                    <a:pt x="329133" y="83540"/>
                  </a:lnTo>
                  <a:lnTo>
                    <a:pt x="330593" y="79159"/>
                  </a:lnTo>
                  <a:lnTo>
                    <a:pt x="334683" y="61925"/>
                  </a:lnTo>
                  <a:lnTo>
                    <a:pt x="339356" y="40894"/>
                  </a:lnTo>
                  <a:lnTo>
                    <a:pt x="341985" y="25996"/>
                  </a:lnTo>
                  <a:lnTo>
                    <a:pt x="343662" y="17818"/>
                  </a:lnTo>
                  <a:lnTo>
                    <a:pt x="346100" y="5715"/>
                  </a:lnTo>
                  <a:lnTo>
                    <a:pt x="346202" y="5219"/>
                  </a:lnTo>
                  <a:lnTo>
                    <a:pt x="346316" y="4673"/>
                  </a:lnTo>
                  <a:lnTo>
                    <a:pt x="346379" y="4318"/>
                  </a:lnTo>
                  <a:close/>
                </a:path>
                <a:path w="391795" h="266700">
                  <a:moveTo>
                    <a:pt x="391350" y="130276"/>
                  </a:moveTo>
                  <a:lnTo>
                    <a:pt x="391287" y="129400"/>
                  </a:lnTo>
                  <a:lnTo>
                    <a:pt x="391058" y="126187"/>
                  </a:lnTo>
                  <a:lnTo>
                    <a:pt x="390042" y="118757"/>
                  </a:lnTo>
                  <a:lnTo>
                    <a:pt x="389940" y="118008"/>
                  </a:lnTo>
                  <a:lnTo>
                    <a:pt x="389851" y="117335"/>
                  </a:lnTo>
                  <a:lnTo>
                    <a:pt x="389737" y="116484"/>
                  </a:lnTo>
                  <a:lnTo>
                    <a:pt x="389623" y="115671"/>
                  </a:lnTo>
                  <a:lnTo>
                    <a:pt x="389305" y="113334"/>
                  </a:lnTo>
                  <a:lnTo>
                    <a:pt x="389013" y="111874"/>
                  </a:lnTo>
                  <a:lnTo>
                    <a:pt x="387261" y="110121"/>
                  </a:lnTo>
                  <a:lnTo>
                    <a:pt x="384340" y="110705"/>
                  </a:lnTo>
                  <a:lnTo>
                    <a:pt x="377037" y="111874"/>
                  </a:lnTo>
                  <a:lnTo>
                    <a:pt x="350253" y="114198"/>
                  </a:lnTo>
                  <a:lnTo>
                    <a:pt x="323481" y="115836"/>
                  </a:lnTo>
                  <a:lnTo>
                    <a:pt x="316318" y="116205"/>
                  </a:lnTo>
                  <a:lnTo>
                    <a:pt x="259029" y="118008"/>
                  </a:lnTo>
                  <a:lnTo>
                    <a:pt x="259067" y="116484"/>
                  </a:lnTo>
                  <a:lnTo>
                    <a:pt x="259181" y="110121"/>
                  </a:lnTo>
                  <a:lnTo>
                    <a:pt x="259537" y="92595"/>
                  </a:lnTo>
                  <a:lnTo>
                    <a:pt x="259651" y="87630"/>
                  </a:lnTo>
                  <a:lnTo>
                    <a:pt x="259778" y="84416"/>
                  </a:lnTo>
                  <a:lnTo>
                    <a:pt x="259803" y="83540"/>
                  </a:lnTo>
                  <a:lnTo>
                    <a:pt x="259905" y="80911"/>
                  </a:lnTo>
                  <a:lnTo>
                    <a:pt x="260019" y="79159"/>
                  </a:lnTo>
                  <a:lnTo>
                    <a:pt x="260858" y="66014"/>
                  </a:lnTo>
                  <a:lnTo>
                    <a:pt x="261366" y="59296"/>
                  </a:lnTo>
                  <a:lnTo>
                    <a:pt x="261366" y="56375"/>
                  </a:lnTo>
                  <a:lnTo>
                    <a:pt x="238582" y="56375"/>
                  </a:lnTo>
                  <a:lnTo>
                    <a:pt x="240919" y="62217"/>
                  </a:lnTo>
                  <a:lnTo>
                    <a:pt x="242379" y="79159"/>
                  </a:lnTo>
                  <a:lnTo>
                    <a:pt x="242379" y="118300"/>
                  </a:lnTo>
                  <a:lnTo>
                    <a:pt x="235597" y="118579"/>
                  </a:lnTo>
                  <a:lnTo>
                    <a:pt x="216700" y="118579"/>
                  </a:lnTo>
                  <a:lnTo>
                    <a:pt x="201282" y="118757"/>
                  </a:lnTo>
                  <a:lnTo>
                    <a:pt x="192011" y="118757"/>
                  </a:lnTo>
                  <a:lnTo>
                    <a:pt x="184073" y="118579"/>
                  </a:lnTo>
                  <a:lnTo>
                    <a:pt x="142189" y="115963"/>
                  </a:lnTo>
                  <a:lnTo>
                    <a:pt x="140728" y="115671"/>
                  </a:lnTo>
                  <a:lnTo>
                    <a:pt x="140639" y="115836"/>
                  </a:lnTo>
                  <a:lnTo>
                    <a:pt x="140563" y="115963"/>
                  </a:lnTo>
                  <a:lnTo>
                    <a:pt x="139560" y="117716"/>
                  </a:lnTo>
                  <a:lnTo>
                    <a:pt x="139852" y="118300"/>
                  </a:lnTo>
                  <a:lnTo>
                    <a:pt x="139954" y="118757"/>
                  </a:lnTo>
                  <a:lnTo>
                    <a:pt x="141020" y="123266"/>
                  </a:lnTo>
                  <a:lnTo>
                    <a:pt x="142773" y="129692"/>
                  </a:lnTo>
                  <a:lnTo>
                    <a:pt x="142836" y="129882"/>
                  </a:lnTo>
                  <a:lnTo>
                    <a:pt x="143903" y="132803"/>
                  </a:lnTo>
                  <a:lnTo>
                    <a:pt x="144526" y="134658"/>
                  </a:lnTo>
                  <a:lnTo>
                    <a:pt x="146862" y="136410"/>
                  </a:lnTo>
                  <a:lnTo>
                    <a:pt x="150075" y="136118"/>
                  </a:lnTo>
                  <a:lnTo>
                    <a:pt x="157873" y="135255"/>
                  </a:lnTo>
                  <a:lnTo>
                    <a:pt x="164693" y="134658"/>
                  </a:lnTo>
                  <a:lnTo>
                    <a:pt x="164884" y="134658"/>
                  </a:lnTo>
                  <a:lnTo>
                    <a:pt x="172707" y="134188"/>
                  </a:lnTo>
                  <a:lnTo>
                    <a:pt x="210985" y="132359"/>
                  </a:lnTo>
                  <a:lnTo>
                    <a:pt x="314896" y="129692"/>
                  </a:lnTo>
                  <a:lnTo>
                    <a:pt x="327964" y="129692"/>
                  </a:lnTo>
                  <a:lnTo>
                    <a:pt x="346202" y="129400"/>
                  </a:lnTo>
                  <a:lnTo>
                    <a:pt x="376453" y="129400"/>
                  </a:lnTo>
                  <a:lnTo>
                    <a:pt x="383844" y="129882"/>
                  </a:lnTo>
                  <a:lnTo>
                    <a:pt x="383362" y="129882"/>
                  </a:lnTo>
                  <a:lnTo>
                    <a:pt x="391350" y="130276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24302" y="5902941"/>
              <a:ext cx="208269" cy="24828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8369960" y="5902946"/>
              <a:ext cx="534035" cy="270510"/>
            </a:xfrm>
            <a:custGeom>
              <a:avLst/>
              <a:gdLst/>
              <a:ahLst/>
              <a:cxnLst/>
              <a:rect l="l" t="t" r="r" b="b"/>
              <a:pathLst>
                <a:path w="534034" h="270510">
                  <a:moveTo>
                    <a:pt x="165620" y="157734"/>
                  </a:moveTo>
                  <a:lnTo>
                    <a:pt x="138252" y="128282"/>
                  </a:lnTo>
                  <a:lnTo>
                    <a:pt x="106451" y="101066"/>
                  </a:lnTo>
                  <a:lnTo>
                    <a:pt x="104622" y="99568"/>
                  </a:lnTo>
                  <a:lnTo>
                    <a:pt x="98882" y="95199"/>
                  </a:lnTo>
                  <a:lnTo>
                    <a:pt x="90551" y="89090"/>
                  </a:lnTo>
                  <a:lnTo>
                    <a:pt x="93764" y="82372"/>
                  </a:lnTo>
                  <a:lnTo>
                    <a:pt x="99021" y="70104"/>
                  </a:lnTo>
                  <a:lnTo>
                    <a:pt x="101358" y="64262"/>
                  </a:lnTo>
                  <a:lnTo>
                    <a:pt x="103111" y="59296"/>
                  </a:lnTo>
                  <a:lnTo>
                    <a:pt x="107784" y="45567"/>
                  </a:lnTo>
                  <a:lnTo>
                    <a:pt x="112458" y="32131"/>
                  </a:lnTo>
                  <a:lnTo>
                    <a:pt x="113626" y="28041"/>
                  </a:lnTo>
                  <a:lnTo>
                    <a:pt x="113919" y="25120"/>
                  </a:lnTo>
                  <a:lnTo>
                    <a:pt x="112458" y="24828"/>
                  </a:lnTo>
                  <a:lnTo>
                    <a:pt x="92303" y="19862"/>
                  </a:lnTo>
                  <a:lnTo>
                    <a:pt x="91427" y="19278"/>
                  </a:lnTo>
                  <a:lnTo>
                    <a:pt x="89674" y="20739"/>
                  </a:lnTo>
                  <a:lnTo>
                    <a:pt x="89674" y="28041"/>
                  </a:lnTo>
                  <a:lnTo>
                    <a:pt x="85585" y="49072"/>
                  </a:lnTo>
                  <a:lnTo>
                    <a:pt x="66306" y="96253"/>
                  </a:lnTo>
                  <a:lnTo>
                    <a:pt x="38696" y="134658"/>
                  </a:lnTo>
                  <a:lnTo>
                    <a:pt x="2336" y="167957"/>
                  </a:lnTo>
                  <a:lnTo>
                    <a:pt x="2044" y="168249"/>
                  </a:lnTo>
                  <a:lnTo>
                    <a:pt x="0" y="169710"/>
                  </a:lnTo>
                  <a:lnTo>
                    <a:pt x="1168" y="170878"/>
                  </a:lnTo>
                  <a:lnTo>
                    <a:pt x="9055" y="177596"/>
                  </a:lnTo>
                  <a:lnTo>
                    <a:pt x="11976" y="179933"/>
                  </a:lnTo>
                  <a:lnTo>
                    <a:pt x="16649" y="178473"/>
                  </a:lnTo>
                  <a:lnTo>
                    <a:pt x="18110" y="177304"/>
                  </a:lnTo>
                  <a:lnTo>
                    <a:pt x="32029" y="166357"/>
                  </a:lnTo>
                  <a:lnTo>
                    <a:pt x="67056" y="127495"/>
                  </a:lnTo>
                  <a:lnTo>
                    <a:pt x="84124" y="101066"/>
                  </a:lnTo>
                  <a:lnTo>
                    <a:pt x="92303" y="108077"/>
                  </a:lnTo>
                  <a:lnTo>
                    <a:pt x="129108" y="145757"/>
                  </a:lnTo>
                  <a:lnTo>
                    <a:pt x="149847" y="172631"/>
                  </a:lnTo>
                  <a:lnTo>
                    <a:pt x="161531" y="162991"/>
                  </a:lnTo>
                  <a:lnTo>
                    <a:pt x="164160" y="159778"/>
                  </a:lnTo>
                  <a:lnTo>
                    <a:pt x="165620" y="157734"/>
                  </a:lnTo>
                  <a:close/>
                </a:path>
                <a:path w="534034" h="270510">
                  <a:moveTo>
                    <a:pt x="260553" y="120929"/>
                  </a:moveTo>
                  <a:lnTo>
                    <a:pt x="259676" y="109537"/>
                  </a:lnTo>
                  <a:lnTo>
                    <a:pt x="259537" y="108661"/>
                  </a:lnTo>
                  <a:lnTo>
                    <a:pt x="258800" y="103695"/>
                  </a:lnTo>
                  <a:lnTo>
                    <a:pt x="256171" y="103987"/>
                  </a:lnTo>
                  <a:lnTo>
                    <a:pt x="252082" y="105156"/>
                  </a:lnTo>
                  <a:lnTo>
                    <a:pt x="236016" y="107200"/>
                  </a:lnTo>
                  <a:lnTo>
                    <a:pt x="217614" y="108661"/>
                  </a:lnTo>
                  <a:lnTo>
                    <a:pt x="209727" y="108661"/>
                  </a:lnTo>
                  <a:lnTo>
                    <a:pt x="209816" y="24828"/>
                  </a:lnTo>
                  <a:lnTo>
                    <a:pt x="210019" y="13728"/>
                  </a:lnTo>
                  <a:lnTo>
                    <a:pt x="210896" y="2921"/>
                  </a:lnTo>
                  <a:lnTo>
                    <a:pt x="210896" y="584"/>
                  </a:lnTo>
                  <a:lnTo>
                    <a:pt x="208851" y="584"/>
                  </a:lnTo>
                  <a:lnTo>
                    <a:pt x="192201" y="0"/>
                  </a:lnTo>
                  <a:lnTo>
                    <a:pt x="189280" y="0"/>
                  </a:lnTo>
                  <a:lnTo>
                    <a:pt x="187820" y="1460"/>
                  </a:lnTo>
                  <a:lnTo>
                    <a:pt x="188404" y="2921"/>
                  </a:lnTo>
                  <a:lnTo>
                    <a:pt x="189865" y="5842"/>
                  </a:lnTo>
                  <a:lnTo>
                    <a:pt x="191325" y="24828"/>
                  </a:lnTo>
                  <a:lnTo>
                    <a:pt x="191325" y="248285"/>
                  </a:lnTo>
                  <a:lnTo>
                    <a:pt x="192493" y="248285"/>
                  </a:lnTo>
                  <a:lnTo>
                    <a:pt x="207391" y="247408"/>
                  </a:lnTo>
                  <a:lnTo>
                    <a:pt x="208851" y="247116"/>
                  </a:lnTo>
                  <a:lnTo>
                    <a:pt x="209727" y="245364"/>
                  </a:lnTo>
                  <a:lnTo>
                    <a:pt x="209727" y="123850"/>
                  </a:lnTo>
                  <a:lnTo>
                    <a:pt x="218198" y="123558"/>
                  </a:lnTo>
                  <a:lnTo>
                    <a:pt x="253542" y="123558"/>
                  </a:lnTo>
                  <a:lnTo>
                    <a:pt x="257924" y="124142"/>
                  </a:lnTo>
                  <a:lnTo>
                    <a:pt x="260553" y="124142"/>
                  </a:lnTo>
                  <a:lnTo>
                    <a:pt x="260553" y="123558"/>
                  </a:lnTo>
                  <a:lnTo>
                    <a:pt x="260553" y="120929"/>
                  </a:lnTo>
                  <a:close/>
                </a:path>
                <a:path w="534034" h="270510">
                  <a:moveTo>
                    <a:pt x="403809" y="15189"/>
                  </a:moveTo>
                  <a:lnTo>
                    <a:pt x="403771" y="8039"/>
                  </a:lnTo>
                  <a:lnTo>
                    <a:pt x="403682" y="7594"/>
                  </a:lnTo>
                  <a:lnTo>
                    <a:pt x="402513" y="6718"/>
                  </a:lnTo>
                  <a:lnTo>
                    <a:pt x="400342" y="6985"/>
                  </a:lnTo>
                  <a:lnTo>
                    <a:pt x="391998" y="7594"/>
                  </a:lnTo>
                  <a:lnTo>
                    <a:pt x="369862" y="8039"/>
                  </a:lnTo>
                  <a:lnTo>
                    <a:pt x="363816" y="8039"/>
                  </a:lnTo>
                  <a:lnTo>
                    <a:pt x="320725" y="4381"/>
                  </a:lnTo>
                  <a:lnTo>
                    <a:pt x="319265" y="3797"/>
                  </a:lnTo>
                  <a:lnTo>
                    <a:pt x="316344" y="8763"/>
                  </a:lnTo>
                  <a:lnTo>
                    <a:pt x="316280" y="9055"/>
                  </a:lnTo>
                  <a:lnTo>
                    <a:pt x="315175" y="14312"/>
                  </a:lnTo>
                  <a:lnTo>
                    <a:pt x="316344" y="15189"/>
                  </a:lnTo>
                  <a:lnTo>
                    <a:pt x="320433" y="18110"/>
                  </a:lnTo>
                  <a:lnTo>
                    <a:pt x="333870" y="21907"/>
                  </a:lnTo>
                  <a:lnTo>
                    <a:pt x="351980" y="24536"/>
                  </a:lnTo>
                  <a:lnTo>
                    <a:pt x="361911" y="25120"/>
                  </a:lnTo>
                  <a:lnTo>
                    <a:pt x="383527" y="24536"/>
                  </a:lnTo>
                  <a:lnTo>
                    <a:pt x="399884" y="22783"/>
                  </a:lnTo>
                  <a:lnTo>
                    <a:pt x="403390" y="21615"/>
                  </a:lnTo>
                  <a:lnTo>
                    <a:pt x="403809" y="15189"/>
                  </a:lnTo>
                  <a:close/>
                </a:path>
                <a:path w="534034" h="270510">
                  <a:moveTo>
                    <a:pt x="415455" y="107784"/>
                  </a:moveTo>
                  <a:lnTo>
                    <a:pt x="414032" y="101015"/>
                  </a:lnTo>
                  <a:lnTo>
                    <a:pt x="409714" y="95364"/>
                  </a:lnTo>
                  <a:lnTo>
                    <a:pt x="401015" y="87922"/>
                  </a:lnTo>
                  <a:lnTo>
                    <a:pt x="395795" y="83832"/>
                  </a:lnTo>
                  <a:lnTo>
                    <a:pt x="395795" y="111874"/>
                  </a:lnTo>
                  <a:lnTo>
                    <a:pt x="395770" y="118884"/>
                  </a:lnTo>
                  <a:lnTo>
                    <a:pt x="370344" y="147332"/>
                  </a:lnTo>
                  <a:lnTo>
                    <a:pt x="350964" y="148005"/>
                  </a:lnTo>
                  <a:lnTo>
                    <a:pt x="344970" y="147205"/>
                  </a:lnTo>
                  <a:lnTo>
                    <a:pt x="340283" y="144614"/>
                  </a:lnTo>
                  <a:lnTo>
                    <a:pt x="334454" y="139484"/>
                  </a:lnTo>
                  <a:lnTo>
                    <a:pt x="324815" y="130568"/>
                  </a:lnTo>
                  <a:lnTo>
                    <a:pt x="324815" y="107784"/>
                  </a:lnTo>
                  <a:lnTo>
                    <a:pt x="373303" y="87922"/>
                  </a:lnTo>
                  <a:lnTo>
                    <a:pt x="388785" y="97853"/>
                  </a:lnTo>
                  <a:lnTo>
                    <a:pt x="395795" y="111874"/>
                  </a:lnTo>
                  <a:lnTo>
                    <a:pt x="395795" y="83832"/>
                  </a:lnTo>
                  <a:lnTo>
                    <a:pt x="392264" y="81064"/>
                  </a:lnTo>
                  <a:lnTo>
                    <a:pt x="385038" y="77533"/>
                  </a:lnTo>
                  <a:lnTo>
                    <a:pt x="375704" y="76377"/>
                  </a:lnTo>
                  <a:lnTo>
                    <a:pt x="360451" y="76530"/>
                  </a:lnTo>
                  <a:lnTo>
                    <a:pt x="317220" y="90551"/>
                  </a:lnTo>
                  <a:lnTo>
                    <a:pt x="306120" y="110121"/>
                  </a:lnTo>
                  <a:lnTo>
                    <a:pt x="306120" y="129984"/>
                  </a:lnTo>
                  <a:lnTo>
                    <a:pt x="338315" y="159689"/>
                  </a:lnTo>
                  <a:lnTo>
                    <a:pt x="349694" y="162115"/>
                  </a:lnTo>
                  <a:lnTo>
                    <a:pt x="360743" y="162115"/>
                  </a:lnTo>
                  <a:lnTo>
                    <a:pt x="402513" y="148971"/>
                  </a:lnTo>
                  <a:lnTo>
                    <a:pt x="415366" y="118884"/>
                  </a:lnTo>
                  <a:lnTo>
                    <a:pt x="415455" y="107784"/>
                  </a:lnTo>
                  <a:close/>
                </a:path>
                <a:path w="534034" h="270510">
                  <a:moveTo>
                    <a:pt x="436397" y="61048"/>
                  </a:moveTo>
                  <a:lnTo>
                    <a:pt x="436346" y="60756"/>
                  </a:lnTo>
                  <a:lnTo>
                    <a:pt x="435864" y="58127"/>
                  </a:lnTo>
                  <a:lnTo>
                    <a:pt x="435813" y="52285"/>
                  </a:lnTo>
                  <a:lnTo>
                    <a:pt x="435063" y="48120"/>
                  </a:lnTo>
                  <a:lnTo>
                    <a:pt x="434949" y="47459"/>
                  </a:lnTo>
                  <a:lnTo>
                    <a:pt x="434860" y="46939"/>
                  </a:lnTo>
                  <a:lnTo>
                    <a:pt x="434771" y="46443"/>
                  </a:lnTo>
                  <a:lnTo>
                    <a:pt x="434721" y="46151"/>
                  </a:lnTo>
                  <a:lnTo>
                    <a:pt x="434632" y="45720"/>
                  </a:lnTo>
                  <a:lnTo>
                    <a:pt x="434352" y="44107"/>
                  </a:lnTo>
                  <a:lnTo>
                    <a:pt x="434060" y="42646"/>
                  </a:lnTo>
                  <a:lnTo>
                    <a:pt x="431723" y="41770"/>
                  </a:lnTo>
                  <a:lnTo>
                    <a:pt x="430847" y="42062"/>
                  </a:lnTo>
                  <a:lnTo>
                    <a:pt x="422465" y="43434"/>
                  </a:lnTo>
                  <a:lnTo>
                    <a:pt x="381393" y="46939"/>
                  </a:lnTo>
                  <a:lnTo>
                    <a:pt x="353618" y="47904"/>
                  </a:lnTo>
                  <a:lnTo>
                    <a:pt x="354088" y="47904"/>
                  </a:lnTo>
                  <a:lnTo>
                    <a:pt x="344932" y="48120"/>
                  </a:lnTo>
                  <a:lnTo>
                    <a:pt x="310007" y="48120"/>
                  </a:lnTo>
                  <a:lnTo>
                    <a:pt x="298754" y="47904"/>
                  </a:lnTo>
                  <a:lnTo>
                    <a:pt x="301409" y="47904"/>
                  </a:lnTo>
                  <a:lnTo>
                    <a:pt x="294678" y="47459"/>
                  </a:lnTo>
                  <a:lnTo>
                    <a:pt x="284797" y="46443"/>
                  </a:lnTo>
                  <a:lnTo>
                    <a:pt x="283337" y="46151"/>
                  </a:lnTo>
                  <a:lnTo>
                    <a:pt x="282168" y="47904"/>
                  </a:lnTo>
                  <a:lnTo>
                    <a:pt x="282270" y="48120"/>
                  </a:lnTo>
                  <a:lnTo>
                    <a:pt x="282460" y="48488"/>
                  </a:lnTo>
                  <a:lnTo>
                    <a:pt x="283629" y="53454"/>
                  </a:lnTo>
                  <a:lnTo>
                    <a:pt x="284797" y="58127"/>
                  </a:lnTo>
                  <a:lnTo>
                    <a:pt x="285851" y="61048"/>
                  </a:lnTo>
                  <a:lnTo>
                    <a:pt x="285965" y="61633"/>
                  </a:lnTo>
                  <a:lnTo>
                    <a:pt x="286258" y="61925"/>
                  </a:lnTo>
                  <a:lnTo>
                    <a:pt x="286842" y="63385"/>
                  </a:lnTo>
                  <a:lnTo>
                    <a:pt x="288594" y="65430"/>
                  </a:lnTo>
                  <a:lnTo>
                    <a:pt x="291515" y="65138"/>
                  </a:lnTo>
                  <a:lnTo>
                    <a:pt x="298818" y="64554"/>
                  </a:lnTo>
                  <a:lnTo>
                    <a:pt x="316052" y="63385"/>
                  </a:lnTo>
                  <a:lnTo>
                    <a:pt x="323354" y="62801"/>
                  </a:lnTo>
                  <a:lnTo>
                    <a:pt x="351980" y="61633"/>
                  </a:lnTo>
                  <a:lnTo>
                    <a:pt x="377393" y="61048"/>
                  </a:lnTo>
                  <a:lnTo>
                    <a:pt x="399884" y="60756"/>
                  </a:lnTo>
                  <a:lnTo>
                    <a:pt x="426758" y="60756"/>
                  </a:lnTo>
                  <a:lnTo>
                    <a:pt x="432308" y="61048"/>
                  </a:lnTo>
                  <a:lnTo>
                    <a:pt x="436397" y="61048"/>
                  </a:lnTo>
                  <a:close/>
                </a:path>
                <a:path w="534034" h="270510">
                  <a:moveTo>
                    <a:pt x="485673" y="212128"/>
                  </a:moveTo>
                  <a:lnTo>
                    <a:pt x="466191" y="184251"/>
                  </a:lnTo>
                  <a:lnTo>
                    <a:pt x="466191" y="210604"/>
                  </a:lnTo>
                  <a:lnTo>
                    <a:pt x="466102" y="212128"/>
                  </a:lnTo>
                  <a:lnTo>
                    <a:pt x="466051" y="213194"/>
                  </a:lnTo>
                  <a:lnTo>
                    <a:pt x="465975" y="214477"/>
                  </a:lnTo>
                  <a:lnTo>
                    <a:pt x="465124" y="229857"/>
                  </a:lnTo>
                  <a:lnTo>
                    <a:pt x="432917" y="254825"/>
                  </a:lnTo>
                  <a:lnTo>
                    <a:pt x="422084" y="255295"/>
                  </a:lnTo>
                  <a:lnTo>
                    <a:pt x="411416" y="255155"/>
                  </a:lnTo>
                  <a:lnTo>
                    <a:pt x="378752" y="231216"/>
                  </a:lnTo>
                  <a:lnTo>
                    <a:pt x="378726" y="229857"/>
                  </a:lnTo>
                  <a:lnTo>
                    <a:pt x="378561" y="222580"/>
                  </a:lnTo>
                  <a:lnTo>
                    <a:pt x="404926" y="189484"/>
                  </a:lnTo>
                  <a:lnTo>
                    <a:pt x="422376" y="187820"/>
                  </a:lnTo>
                  <a:lnTo>
                    <a:pt x="434644" y="187820"/>
                  </a:lnTo>
                  <a:lnTo>
                    <a:pt x="454507" y="195707"/>
                  </a:lnTo>
                  <a:lnTo>
                    <a:pt x="466191" y="210604"/>
                  </a:lnTo>
                  <a:lnTo>
                    <a:pt x="466191" y="184251"/>
                  </a:lnTo>
                  <a:lnTo>
                    <a:pt x="432739" y="173888"/>
                  </a:lnTo>
                  <a:lnTo>
                    <a:pt x="412356" y="173888"/>
                  </a:lnTo>
                  <a:lnTo>
                    <a:pt x="376656" y="187490"/>
                  </a:lnTo>
                  <a:lnTo>
                    <a:pt x="358546" y="214477"/>
                  </a:lnTo>
                  <a:lnTo>
                    <a:pt x="358584" y="231216"/>
                  </a:lnTo>
                  <a:lnTo>
                    <a:pt x="388632" y="264210"/>
                  </a:lnTo>
                  <a:lnTo>
                    <a:pt x="403275" y="269430"/>
                  </a:lnTo>
                  <a:lnTo>
                    <a:pt x="403136" y="269430"/>
                  </a:lnTo>
                  <a:lnTo>
                    <a:pt x="410324" y="270103"/>
                  </a:lnTo>
                  <a:lnTo>
                    <a:pt x="431736" y="270103"/>
                  </a:lnTo>
                  <a:lnTo>
                    <a:pt x="469595" y="255295"/>
                  </a:lnTo>
                  <a:lnTo>
                    <a:pt x="485444" y="222580"/>
                  </a:lnTo>
                  <a:lnTo>
                    <a:pt x="485470" y="221411"/>
                  </a:lnTo>
                  <a:lnTo>
                    <a:pt x="485673" y="212128"/>
                  </a:lnTo>
                  <a:close/>
                </a:path>
                <a:path w="534034" h="270510">
                  <a:moveTo>
                    <a:pt x="533666" y="102527"/>
                  </a:moveTo>
                  <a:lnTo>
                    <a:pt x="532790" y="91135"/>
                  </a:lnTo>
                  <a:lnTo>
                    <a:pt x="532650" y="90258"/>
                  </a:lnTo>
                  <a:lnTo>
                    <a:pt x="531914" y="85293"/>
                  </a:lnTo>
                  <a:lnTo>
                    <a:pt x="529285" y="85585"/>
                  </a:lnTo>
                  <a:lnTo>
                    <a:pt x="525195" y="86753"/>
                  </a:lnTo>
                  <a:lnTo>
                    <a:pt x="509130" y="88798"/>
                  </a:lnTo>
                  <a:lnTo>
                    <a:pt x="490728" y="90258"/>
                  </a:lnTo>
                  <a:lnTo>
                    <a:pt x="482841" y="90258"/>
                  </a:lnTo>
                  <a:lnTo>
                    <a:pt x="482930" y="24536"/>
                  </a:lnTo>
                  <a:lnTo>
                    <a:pt x="483133" y="13436"/>
                  </a:lnTo>
                  <a:lnTo>
                    <a:pt x="483984" y="2921"/>
                  </a:lnTo>
                  <a:lnTo>
                    <a:pt x="484009" y="292"/>
                  </a:lnTo>
                  <a:lnTo>
                    <a:pt x="482549" y="292"/>
                  </a:lnTo>
                  <a:lnTo>
                    <a:pt x="478167" y="0"/>
                  </a:lnTo>
                  <a:lnTo>
                    <a:pt x="462394" y="0"/>
                  </a:lnTo>
                  <a:lnTo>
                    <a:pt x="460933" y="1460"/>
                  </a:lnTo>
                  <a:lnTo>
                    <a:pt x="461518" y="2921"/>
                  </a:lnTo>
                  <a:lnTo>
                    <a:pt x="462978" y="5842"/>
                  </a:lnTo>
                  <a:lnTo>
                    <a:pt x="464439" y="24536"/>
                  </a:lnTo>
                  <a:lnTo>
                    <a:pt x="464439" y="167957"/>
                  </a:lnTo>
                  <a:lnTo>
                    <a:pt x="465607" y="167957"/>
                  </a:lnTo>
                  <a:lnTo>
                    <a:pt x="480504" y="167081"/>
                  </a:lnTo>
                  <a:lnTo>
                    <a:pt x="481965" y="166789"/>
                  </a:lnTo>
                  <a:lnTo>
                    <a:pt x="482841" y="165036"/>
                  </a:lnTo>
                  <a:lnTo>
                    <a:pt x="482841" y="105448"/>
                  </a:lnTo>
                  <a:lnTo>
                    <a:pt x="491020" y="104863"/>
                  </a:lnTo>
                  <a:lnTo>
                    <a:pt x="510298" y="104863"/>
                  </a:lnTo>
                  <a:lnTo>
                    <a:pt x="526948" y="105156"/>
                  </a:lnTo>
                  <a:lnTo>
                    <a:pt x="531037" y="105740"/>
                  </a:lnTo>
                  <a:lnTo>
                    <a:pt x="533666" y="105740"/>
                  </a:lnTo>
                  <a:lnTo>
                    <a:pt x="533666" y="104863"/>
                  </a:lnTo>
                  <a:lnTo>
                    <a:pt x="533666" y="10252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2562" y="5902941"/>
              <a:ext cx="210606" cy="24828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9362986" y="5902946"/>
              <a:ext cx="500380" cy="260350"/>
            </a:xfrm>
            <a:custGeom>
              <a:avLst/>
              <a:gdLst/>
              <a:ahLst/>
              <a:cxnLst/>
              <a:rect l="l" t="t" r="r" b="b"/>
              <a:pathLst>
                <a:path w="500379" h="260350">
                  <a:moveTo>
                    <a:pt x="214985" y="258508"/>
                  </a:moveTo>
                  <a:lnTo>
                    <a:pt x="214693" y="255295"/>
                  </a:lnTo>
                  <a:lnTo>
                    <a:pt x="212902" y="245224"/>
                  </a:lnTo>
                  <a:lnTo>
                    <a:pt x="212826" y="244779"/>
                  </a:lnTo>
                  <a:lnTo>
                    <a:pt x="212725" y="244195"/>
                  </a:lnTo>
                  <a:lnTo>
                    <a:pt x="212623" y="243611"/>
                  </a:lnTo>
                  <a:lnTo>
                    <a:pt x="212356" y="242150"/>
                  </a:lnTo>
                  <a:lnTo>
                    <a:pt x="212064" y="240690"/>
                  </a:lnTo>
                  <a:lnTo>
                    <a:pt x="210312" y="238937"/>
                  </a:lnTo>
                  <a:lnTo>
                    <a:pt x="200088" y="240982"/>
                  </a:lnTo>
                  <a:lnTo>
                    <a:pt x="174675" y="243611"/>
                  </a:lnTo>
                  <a:lnTo>
                    <a:pt x="150723" y="244779"/>
                  </a:lnTo>
                  <a:lnTo>
                    <a:pt x="130060" y="245224"/>
                  </a:lnTo>
                  <a:lnTo>
                    <a:pt x="110998" y="245224"/>
                  </a:lnTo>
                  <a:lnTo>
                    <a:pt x="98437" y="245071"/>
                  </a:lnTo>
                  <a:lnTo>
                    <a:pt x="90258" y="244779"/>
                  </a:lnTo>
                  <a:lnTo>
                    <a:pt x="84709" y="244487"/>
                  </a:lnTo>
                  <a:lnTo>
                    <a:pt x="80911" y="238937"/>
                  </a:lnTo>
                  <a:lnTo>
                    <a:pt x="80962" y="207098"/>
                  </a:lnTo>
                  <a:lnTo>
                    <a:pt x="81203" y="198920"/>
                  </a:lnTo>
                  <a:lnTo>
                    <a:pt x="81407" y="194246"/>
                  </a:lnTo>
                  <a:lnTo>
                    <a:pt x="81495" y="189572"/>
                  </a:lnTo>
                  <a:lnTo>
                    <a:pt x="80035" y="189280"/>
                  </a:lnTo>
                  <a:lnTo>
                    <a:pt x="79451" y="189280"/>
                  </a:lnTo>
                  <a:lnTo>
                    <a:pt x="71564" y="188696"/>
                  </a:lnTo>
                  <a:lnTo>
                    <a:pt x="63093" y="188404"/>
                  </a:lnTo>
                  <a:lnTo>
                    <a:pt x="58712" y="188404"/>
                  </a:lnTo>
                  <a:lnTo>
                    <a:pt x="58801" y="188696"/>
                  </a:lnTo>
                  <a:lnTo>
                    <a:pt x="60464" y="194246"/>
                  </a:lnTo>
                  <a:lnTo>
                    <a:pt x="62509" y="207098"/>
                  </a:lnTo>
                  <a:lnTo>
                    <a:pt x="62509" y="244195"/>
                  </a:lnTo>
                  <a:lnTo>
                    <a:pt x="72961" y="259880"/>
                  </a:lnTo>
                  <a:lnTo>
                    <a:pt x="117157" y="259880"/>
                  </a:lnTo>
                  <a:lnTo>
                    <a:pt x="186347" y="258508"/>
                  </a:lnTo>
                  <a:lnTo>
                    <a:pt x="214985" y="258508"/>
                  </a:lnTo>
                  <a:close/>
                </a:path>
                <a:path w="500379" h="260350">
                  <a:moveTo>
                    <a:pt x="251790" y="163283"/>
                  </a:moveTo>
                  <a:lnTo>
                    <a:pt x="251726" y="162407"/>
                  </a:lnTo>
                  <a:lnTo>
                    <a:pt x="251498" y="159194"/>
                  </a:lnTo>
                  <a:lnTo>
                    <a:pt x="250482" y="151765"/>
                  </a:lnTo>
                  <a:lnTo>
                    <a:pt x="250405" y="151168"/>
                  </a:lnTo>
                  <a:lnTo>
                    <a:pt x="250291" y="150342"/>
                  </a:lnTo>
                  <a:lnTo>
                    <a:pt x="250164" y="149428"/>
                  </a:lnTo>
                  <a:lnTo>
                    <a:pt x="250063" y="148678"/>
                  </a:lnTo>
                  <a:lnTo>
                    <a:pt x="249948" y="147764"/>
                  </a:lnTo>
                  <a:lnTo>
                    <a:pt x="249872" y="147269"/>
                  </a:lnTo>
                  <a:lnTo>
                    <a:pt x="249745" y="146342"/>
                  </a:lnTo>
                  <a:lnTo>
                    <a:pt x="249453" y="144881"/>
                  </a:lnTo>
                  <a:lnTo>
                    <a:pt x="247700" y="143129"/>
                  </a:lnTo>
                  <a:lnTo>
                    <a:pt x="244779" y="143713"/>
                  </a:lnTo>
                  <a:lnTo>
                    <a:pt x="236308" y="145173"/>
                  </a:lnTo>
                  <a:lnTo>
                    <a:pt x="210400" y="147269"/>
                  </a:lnTo>
                  <a:lnTo>
                    <a:pt x="203288" y="147764"/>
                  </a:lnTo>
                  <a:lnTo>
                    <a:pt x="161645" y="149796"/>
                  </a:lnTo>
                  <a:lnTo>
                    <a:pt x="142773" y="150342"/>
                  </a:lnTo>
                  <a:lnTo>
                    <a:pt x="139331" y="150342"/>
                  </a:lnTo>
                  <a:lnTo>
                    <a:pt x="139420" y="147269"/>
                  </a:lnTo>
                  <a:lnTo>
                    <a:pt x="139547" y="143129"/>
                  </a:lnTo>
                  <a:lnTo>
                    <a:pt x="140500" y="110121"/>
                  </a:lnTo>
                  <a:lnTo>
                    <a:pt x="140500" y="109829"/>
                  </a:lnTo>
                  <a:lnTo>
                    <a:pt x="133388" y="109829"/>
                  </a:lnTo>
                  <a:lnTo>
                    <a:pt x="174498" y="109245"/>
                  </a:lnTo>
                  <a:lnTo>
                    <a:pt x="198043" y="109245"/>
                  </a:lnTo>
                  <a:lnTo>
                    <a:pt x="198043" y="96050"/>
                  </a:lnTo>
                  <a:lnTo>
                    <a:pt x="198043" y="54622"/>
                  </a:lnTo>
                  <a:lnTo>
                    <a:pt x="198043" y="41935"/>
                  </a:lnTo>
                  <a:lnTo>
                    <a:pt x="198043" y="21323"/>
                  </a:lnTo>
                  <a:lnTo>
                    <a:pt x="198628" y="11976"/>
                  </a:lnTo>
                  <a:lnTo>
                    <a:pt x="198843" y="6134"/>
                  </a:lnTo>
                  <a:lnTo>
                    <a:pt x="198920" y="1752"/>
                  </a:lnTo>
                  <a:lnTo>
                    <a:pt x="197167" y="1752"/>
                  </a:lnTo>
                  <a:lnTo>
                    <a:pt x="179057" y="1460"/>
                  </a:lnTo>
                  <a:lnTo>
                    <a:pt x="177888" y="1460"/>
                  </a:lnTo>
                  <a:lnTo>
                    <a:pt x="176428" y="2921"/>
                  </a:lnTo>
                  <a:lnTo>
                    <a:pt x="177012" y="4381"/>
                  </a:lnTo>
                  <a:lnTo>
                    <a:pt x="178181" y="7594"/>
                  </a:lnTo>
                  <a:lnTo>
                    <a:pt x="178257" y="8178"/>
                  </a:lnTo>
                  <a:lnTo>
                    <a:pt x="179933" y="21323"/>
                  </a:lnTo>
                  <a:lnTo>
                    <a:pt x="179933" y="39433"/>
                  </a:lnTo>
                  <a:lnTo>
                    <a:pt x="179933" y="54622"/>
                  </a:lnTo>
                  <a:lnTo>
                    <a:pt x="179933" y="94056"/>
                  </a:lnTo>
                  <a:lnTo>
                    <a:pt x="169125" y="94932"/>
                  </a:lnTo>
                  <a:lnTo>
                    <a:pt x="141909" y="96050"/>
                  </a:lnTo>
                  <a:lnTo>
                    <a:pt x="78574" y="96050"/>
                  </a:lnTo>
                  <a:lnTo>
                    <a:pt x="78536" y="94932"/>
                  </a:lnTo>
                  <a:lnTo>
                    <a:pt x="78422" y="90843"/>
                  </a:lnTo>
                  <a:lnTo>
                    <a:pt x="77406" y="56667"/>
                  </a:lnTo>
                  <a:lnTo>
                    <a:pt x="83400" y="56324"/>
                  </a:lnTo>
                  <a:lnTo>
                    <a:pt x="88112" y="56121"/>
                  </a:lnTo>
                  <a:lnTo>
                    <a:pt x="93967" y="55968"/>
                  </a:lnTo>
                  <a:lnTo>
                    <a:pt x="179933" y="54622"/>
                  </a:lnTo>
                  <a:lnTo>
                    <a:pt x="179933" y="39433"/>
                  </a:lnTo>
                  <a:lnTo>
                    <a:pt x="169710" y="40309"/>
                  </a:lnTo>
                  <a:lnTo>
                    <a:pt x="140703" y="41440"/>
                  </a:lnTo>
                  <a:lnTo>
                    <a:pt x="116624" y="41935"/>
                  </a:lnTo>
                  <a:lnTo>
                    <a:pt x="81343" y="41935"/>
                  </a:lnTo>
                  <a:lnTo>
                    <a:pt x="77114" y="41770"/>
                  </a:lnTo>
                  <a:lnTo>
                    <a:pt x="77025" y="39433"/>
                  </a:lnTo>
                  <a:lnTo>
                    <a:pt x="76822" y="34175"/>
                  </a:lnTo>
                  <a:lnTo>
                    <a:pt x="76885" y="30670"/>
                  </a:lnTo>
                  <a:lnTo>
                    <a:pt x="77114" y="15773"/>
                  </a:lnTo>
                  <a:lnTo>
                    <a:pt x="77406" y="8178"/>
                  </a:lnTo>
                  <a:lnTo>
                    <a:pt x="77406" y="6134"/>
                  </a:lnTo>
                  <a:lnTo>
                    <a:pt x="53746" y="6134"/>
                  </a:lnTo>
                  <a:lnTo>
                    <a:pt x="55499" y="11976"/>
                  </a:lnTo>
                  <a:lnTo>
                    <a:pt x="58420" y="30670"/>
                  </a:lnTo>
                  <a:lnTo>
                    <a:pt x="58496" y="34175"/>
                  </a:lnTo>
                  <a:lnTo>
                    <a:pt x="58610" y="39433"/>
                  </a:lnTo>
                  <a:lnTo>
                    <a:pt x="58712" y="43815"/>
                  </a:lnTo>
                  <a:lnTo>
                    <a:pt x="59880" y="90843"/>
                  </a:lnTo>
                  <a:lnTo>
                    <a:pt x="60172" y="108953"/>
                  </a:lnTo>
                  <a:lnTo>
                    <a:pt x="60172" y="111874"/>
                  </a:lnTo>
                  <a:lnTo>
                    <a:pt x="61925" y="112458"/>
                  </a:lnTo>
                  <a:lnTo>
                    <a:pt x="62509" y="112458"/>
                  </a:lnTo>
                  <a:lnTo>
                    <a:pt x="78574" y="110998"/>
                  </a:lnTo>
                  <a:lnTo>
                    <a:pt x="86169" y="110998"/>
                  </a:lnTo>
                  <a:lnTo>
                    <a:pt x="121221" y="110121"/>
                  </a:lnTo>
                  <a:lnTo>
                    <a:pt x="121272" y="112458"/>
                  </a:lnTo>
                  <a:lnTo>
                    <a:pt x="122097" y="151015"/>
                  </a:lnTo>
                  <a:lnTo>
                    <a:pt x="109829" y="151307"/>
                  </a:lnTo>
                  <a:lnTo>
                    <a:pt x="88112" y="151587"/>
                  </a:lnTo>
                  <a:lnTo>
                    <a:pt x="77139" y="151587"/>
                  </a:lnTo>
                  <a:lnTo>
                    <a:pt x="61722" y="151765"/>
                  </a:lnTo>
                  <a:lnTo>
                    <a:pt x="52451" y="151765"/>
                  </a:lnTo>
                  <a:lnTo>
                    <a:pt x="44513" y="151587"/>
                  </a:lnTo>
                  <a:lnTo>
                    <a:pt x="2628" y="148971"/>
                  </a:lnTo>
                  <a:lnTo>
                    <a:pt x="1168" y="148678"/>
                  </a:lnTo>
                  <a:lnTo>
                    <a:pt x="0" y="150723"/>
                  </a:lnTo>
                  <a:lnTo>
                    <a:pt x="292" y="151307"/>
                  </a:lnTo>
                  <a:lnTo>
                    <a:pt x="393" y="151765"/>
                  </a:lnTo>
                  <a:lnTo>
                    <a:pt x="1460" y="156273"/>
                  </a:lnTo>
                  <a:lnTo>
                    <a:pt x="3213" y="162699"/>
                  </a:lnTo>
                  <a:lnTo>
                    <a:pt x="3276" y="162890"/>
                  </a:lnTo>
                  <a:lnTo>
                    <a:pt x="4343" y="165811"/>
                  </a:lnTo>
                  <a:lnTo>
                    <a:pt x="4965" y="167665"/>
                  </a:lnTo>
                  <a:lnTo>
                    <a:pt x="7302" y="169418"/>
                  </a:lnTo>
                  <a:lnTo>
                    <a:pt x="10515" y="169125"/>
                  </a:lnTo>
                  <a:lnTo>
                    <a:pt x="18313" y="168262"/>
                  </a:lnTo>
                  <a:lnTo>
                    <a:pt x="25133" y="167665"/>
                  </a:lnTo>
                  <a:lnTo>
                    <a:pt x="25323" y="167665"/>
                  </a:lnTo>
                  <a:lnTo>
                    <a:pt x="33147" y="167195"/>
                  </a:lnTo>
                  <a:lnTo>
                    <a:pt x="71424" y="165366"/>
                  </a:lnTo>
                  <a:lnTo>
                    <a:pt x="175336" y="162699"/>
                  </a:lnTo>
                  <a:lnTo>
                    <a:pt x="188404" y="162699"/>
                  </a:lnTo>
                  <a:lnTo>
                    <a:pt x="206641" y="162407"/>
                  </a:lnTo>
                  <a:lnTo>
                    <a:pt x="236893" y="162407"/>
                  </a:lnTo>
                  <a:lnTo>
                    <a:pt x="244284" y="162890"/>
                  </a:lnTo>
                  <a:lnTo>
                    <a:pt x="243801" y="162890"/>
                  </a:lnTo>
                  <a:lnTo>
                    <a:pt x="251790" y="163283"/>
                  </a:lnTo>
                  <a:close/>
                </a:path>
                <a:path w="500379" h="260350">
                  <a:moveTo>
                    <a:pt x="410565" y="70535"/>
                  </a:moveTo>
                  <a:lnTo>
                    <a:pt x="390944" y="37033"/>
                  </a:lnTo>
                  <a:lnTo>
                    <a:pt x="390944" y="68719"/>
                  </a:lnTo>
                  <a:lnTo>
                    <a:pt x="390944" y="92697"/>
                  </a:lnTo>
                  <a:lnTo>
                    <a:pt x="366128" y="122758"/>
                  </a:lnTo>
                  <a:lnTo>
                    <a:pt x="337934" y="124891"/>
                  </a:lnTo>
                  <a:lnTo>
                    <a:pt x="331114" y="123888"/>
                  </a:lnTo>
                  <a:lnTo>
                    <a:pt x="305739" y="95237"/>
                  </a:lnTo>
                  <a:lnTo>
                    <a:pt x="305727" y="71920"/>
                  </a:lnTo>
                  <a:lnTo>
                    <a:pt x="307073" y="64960"/>
                  </a:lnTo>
                  <a:lnTo>
                    <a:pt x="338023" y="40779"/>
                  </a:lnTo>
                  <a:lnTo>
                    <a:pt x="338747" y="40779"/>
                  </a:lnTo>
                  <a:lnTo>
                    <a:pt x="348475" y="40017"/>
                  </a:lnTo>
                  <a:lnTo>
                    <a:pt x="386016" y="55905"/>
                  </a:lnTo>
                  <a:lnTo>
                    <a:pt x="390944" y="68719"/>
                  </a:lnTo>
                  <a:lnTo>
                    <a:pt x="390944" y="37033"/>
                  </a:lnTo>
                  <a:lnTo>
                    <a:pt x="387972" y="35052"/>
                  </a:lnTo>
                  <a:lnTo>
                    <a:pt x="379730" y="30962"/>
                  </a:lnTo>
                  <a:lnTo>
                    <a:pt x="371360" y="27089"/>
                  </a:lnTo>
                  <a:lnTo>
                    <a:pt x="365239" y="25120"/>
                  </a:lnTo>
                  <a:lnTo>
                    <a:pt x="364947" y="25120"/>
                  </a:lnTo>
                  <a:lnTo>
                    <a:pt x="358787" y="24599"/>
                  </a:lnTo>
                  <a:lnTo>
                    <a:pt x="317665" y="33159"/>
                  </a:lnTo>
                  <a:lnTo>
                    <a:pt x="290131" y="61950"/>
                  </a:lnTo>
                  <a:lnTo>
                    <a:pt x="286689" y="73875"/>
                  </a:lnTo>
                  <a:lnTo>
                    <a:pt x="286689" y="93535"/>
                  </a:lnTo>
                  <a:lnTo>
                    <a:pt x="309346" y="128943"/>
                  </a:lnTo>
                  <a:lnTo>
                    <a:pt x="338061" y="139915"/>
                  </a:lnTo>
                  <a:lnTo>
                    <a:pt x="348475" y="139915"/>
                  </a:lnTo>
                  <a:lnTo>
                    <a:pt x="387680" y="126911"/>
                  </a:lnTo>
                  <a:lnTo>
                    <a:pt x="390436" y="124891"/>
                  </a:lnTo>
                  <a:lnTo>
                    <a:pt x="392785" y="123177"/>
                  </a:lnTo>
                  <a:lnTo>
                    <a:pt x="410565" y="90868"/>
                  </a:lnTo>
                  <a:lnTo>
                    <a:pt x="410565" y="70535"/>
                  </a:lnTo>
                  <a:close/>
                </a:path>
                <a:path w="500379" h="260350">
                  <a:moveTo>
                    <a:pt x="483730" y="292"/>
                  </a:moveTo>
                  <a:lnTo>
                    <a:pt x="482269" y="292"/>
                  </a:lnTo>
                  <a:lnTo>
                    <a:pt x="478472" y="0"/>
                  </a:lnTo>
                  <a:lnTo>
                    <a:pt x="462102" y="0"/>
                  </a:lnTo>
                  <a:lnTo>
                    <a:pt x="460641" y="1460"/>
                  </a:lnTo>
                  <a:lnTo>
                    <a:pt x="461225" y="2921"/>
                  </a:lnTo>
                  <a:lnTo>
                    <a:pt x="462686" y="5842"/>
                  </a:lnTo>
                  <a:lnTo>
                    <a:pt x="464146" y="24536"/>
                  </a:lnTo>
                  <a:lnTo>
                    <a:pt x="464146" y="191325"/>
                  </a:lnTo>
                  <a:lnTo>
                    <a:pt x="465315" y="191325"/>
                  </a:lnTo>
                  <a:lnTo>
                    <a:pt x="480225" y="190449"/>
                  </a:lnTo>
                  <a:lnTo>
                    <a:pt x="481685" y="190157"/>
                  </a:lnTo>
                  <a:lnTo>
                    <a:pt x="482561" y="188404"/>
                  </a:lnTo>
                  <a:lnTo>
                    <a:pt x="482650" y="24536"/>
                  </a:lnTo>
                  <a:lnTo>
                    <a:pt x="482854" y="13436"/>
                  </a:lnTo>
                  <a:lnTo>
                    <a:pt x="483704" y="2921"/>
                  </a:lnTo>
                  <a:lnTo>
                    <a:pt x="483730" y="292"/>
                  </a:lnTo>
                  <a:close/>
                </a:path>
                <a:path w="500379" h="260350">
                  <a:moveTo>
                    <a:pt x="499795" y="255003"/>
                  </a:moveTo>
                  <a:lnTo>
                    <a:pt x="498195" y="245656"/>
                  </a:lnTo>
                  <a:lnTo>
                    <a:pt x="498144" y="245364"/>
                  </a:lnTo>
                  <a:lnTo>
                    <a:pt x="498043" y="244779"/>
                  </a:lnTo>
                  <a:lnTo>
                    <a:pt x="497459" y="241274"/>
                  </a:lnTo>
                  <a:lnTo>
                    <a:pt x="497166" y="239814"/>
                  </a:lnTo>
                  <a:lnTo>
                    <a:pt x="495414" y="238061"/>
                  </a:lnTo>
                  <a:lnTo>
                    <a:pt x="492493" y="238645"/>
                  </a:lnTo>
                  <a:lnTo>
                    <a:pt x="485482" y="240398"/>
                  </a:lnTo>
                  <a:lnTo>
                    <a:pt x="464540" y="242951"/>
                  </a:lnTo>
                  <a:lnTo>
                    <a:pt x="459295" y="243484"/>
                  </a:lnTo>
                  <a:lnTo>
                    <a:pt x="454215" y="243840"/>
                  </a:lnTo>
                  <a:lnTo>
                    <a:pt x="435229" y="244779"/>
                  </a:lnTo>
                  <a:lnTo>
                    <a:pt x="409232" y="245656"/>
                  </a:lnTo>
                  <a:lnTo>
                    <a:pt x="385572" y="245364"/>
                  </a:lnTo>
                  <a:lnTo>
                    <a:pt x="377393" y="245071"/>
                  </a:lnTo>
                  <a:lnTo>
                    <a:pt x="373011" y="244779"/>
                  </a:lnTo>
                  <a:lnTo>
                    <a:pt x="369214" y="239229"/>
                  </a:lnTo>
                  <a:lnTo>
                    <a:pt x="369265" y="197459"/>
                  </a:lnTo>
                  <a:lnTo>
                    <a:pt x="369531" y="188404"/>
                  </a:lnTo>
                  <a:lnTo>
                    <a:pt x="370090" y="181978"/>
                  </a:lnTo>
                  <a:lnTo>
                    <a:pt x="370090" y="179057"/>
                  </a:lnTo>
                  <a:lnTo>
                    <a:pt x="368338" y="179057"/>
                  </a:lnTo>
                  <a:lnTo>
                    <a:pt x="360451" y="178473"/>
                  </a:lnTo>
                  <a:lnTo>
                    <a:pt x="351980" y="178181"/>
                  </a:lnTo>
                  <a:lnTo>
                    <a:pt x="347306" y="178181"/>
                  </a:lnTo>
                  <a:lnTo>
                    <a:pt x="347395" y="178473"/>
                  </a:lnTo>
                  <a:lnTo>
                    <a:pt x="349059" y="184023"/>
                  </a:lnTo>
                  <a:lnTo>
                    <a:pt x="350812" y="197459"/>
                  </a:lnTo>
                  <a:lnTo>
                    <a:pt x="350812" y="246240"/>
                  </a:lnTo>
                  <a:lnTo>
                    <a:pt x="360375" y="259867"/>
                  </a:lnTo>
                  <a:lnTo>
                    <a:pt x="403542" y="259867"/>
                  </a:lnTo>
                  <a:lnTo>
                    <a:pt x="470268" y="258216"/>
                  </a:lnTo>
                  <a:lnTo>
                    <a:pt x="498335" y="258216"/>
                  </a:lnTo>
                  <a:lnTo>
                    <a:pt x="499795" y="256463"/>
                  </a:lnTo>
                  <a:lnTo>
                    <a:pt x="499795" y="25500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2774" y="5902941"/>
              <a:ext cx="243733" cy="24828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75358" y="5902941"/>
              <a:ext cx="186069" cy="24828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0520724" y="5902941"/>
              <a:ext cx="212725" cy="260350"/>
            </a:xfrm>
            <a:custGeom>
              <a:avLst/>
              <a:gdLst/>
              <a:ahLst/>
              <a:cxnLst/>
              <a:rect l="l" t="t" r="r" b="b"/>
              <a:pathLst>
                <a:path w="212725" h="260350">
                  <a:moveTo>
                    <a:pt x="117666" y="28845"/>
                  </a:moveTo>
                  <a:lnTo>
                    <a:pt x="36403" y="28845"/>
                  </a:lnTo>
                  <a:lnTo>
                    <a:pt x="43996" y="28626"/>
                  </a:lnTo>
                  <a:lnTo>
                    <a:pt x="43600" y="28626"/>
                  </a:lnTo>
                  <a:lnTo>
                    <a:pt x="91136" y="25705"/>
                  </a:lnTo>
                  <a:lnTo>
                    <a:pt x="95809" y="25120"/>
                  </a:lnTo>
                  <a:lnTo>
                    <a:pt x="96394" y="25120"/>
                  </a:lnTo>
                  <a:lnTo>
                    <a:pt x="96978" y="24828"/>
                  </a:lnTo>
                  <a:lnTo>
                    <a:pt x="99022" y="24536"/>
                  </a:lnTo>
                  <a:lnTo>
                    <a:pt x="115389" y="27695"/>
                  </a:lnTo>
                  <a:lnTo>
                    <a:pt x="116479" y="27980"/>
                  </a:lnTo>
                  <a:lnTo>
                    <a:pt x="117717" y="28334"/>
                  </a:lnTo>
                  <a:lnTo>
                    <a:pt x="117666" y="28845"/>
                  </a:lnTo>
                  <a:close/>
                </a:path>
                <a:path w="212725" h="260350">
                  <a:moveTo>
                    <a:pt x="11392" y="143130"/>
                  </a:moveTo>
                  <a:lnTo>
                    <a:pt x="9931" y="143130"/>
                  </a:lnTo>
                  <a:lnTo>
                    <a:pt x="8178" y="142546"/>
                  </a:lnTo>
                  <a:lnTo>
                    <a:pt x="8178" y="129985"/>
                  </a:lnTo>
                  <a:lnTo>
                    <a:pt x="7594" y="113043"/>
                  </a:lnTo>
                  <a:lnTo>
                    <a:pt x="5549" y="51118"/>
                  </a:lnTo>
                  <a:lnTo>
                    <a:pt x="1168" y="32715"/>
                  </a:lnTo>
                  <a:lnTo>
                    <a:pt x="0" y="30962"/>
                  </a:lnTo>
                  <a:lnTo>
                    <a:pt x="1491" y="27980"/>
                  </a:lnTo>
                  <a:lnTo>
                    <a:pt x="1029" y="27980"/>
                  </a:lnTo>
                  <a:lnTo>
                    <a:pt x="3505" y="28334"/>
                  </a:lnTo>
                  <a:lnTo>
                    <a:pt x="8178" y="28626"/>
                  </a:lnTo>
                  <a:lnTo>
                    <a:pt x="15408" y="28845"/>
                  </a:lnTo>
                  <a:lnTo>
                    <a:pt x="117666" y="28845"/>
                  </a:lnTo>
                  <a:lnTo>
                    <a:pt x="117454" y="30962"/>
                  </a:lnTo>
                  <a:lnTo>
                    <a:pt x="116883" y="35052"/>
                  </a:lnTo>
                  <a:lnTo>
                    <a:pt x="116299" y="40894"/>
                  </a:lnTo>
                  <a:lnTo>
                    <a:pt x="93765" y="40894"/>
                  </a:lnTo>
                  <a:lnTo>
                    <a:pt x="23368" y="43523"/>
                  </a:lnTo>
                  <a:lnTo>
                    <a:pt x="24842" y="113043"/>
                  </a:lnTo>
                  <a:lnTo>
                    <a:pt x="24953" y="118283"/>
                  </a:lnTo>
                  <a:lnTo>
                    <a:pt x="25077" y="124143"/>
                  </a:lnTo>
                  <a:lnTo>
                    <a:pt x="25120" y="126188"/>
                  </a:lnTo>
                  <a:lnTo>
                    <a:pt x="112492" y="126188"/>
                  </a:lnTo>
                  <a:lnTo>
                    <a:pt x="112167" y="136120"/>
                  </a:lnTo>
                  <a:lnTo>
                    <a:pt x="112167" y="139625"/>
                  </a:lnTo>
                  <a:lnTo>
                    <a:pt x="89675" y="139625"/>
                  </a:lnTo>
                  <a:lnTo>
                    <a:pt x="69228" y="140209"/>
                  </a:lnTo>
                  <a:lnTo>
                    <a:pt x="28626" y="141670"/>
                  </a:lnTo>
                  <a:lnTo>
                    <a:pt x="22491" y="141962"/>
                  </a:lnTo>
                  <a:lnTo>
                    <a:pt x="11392" y="143130"/>
                  </a:lnTo>
                  <a:close/>
                </a:path>
                <a:path w="212725" h="260350">
                  <a:moveTo>
                    <a:pt x="112492" y="126188"/>
                  </a:moveTo>
                  <a:lnTo>
                    <a:pt x="30086" y="126188"/>
                  </a:lnTo>
                  <a:lnTo>
                    <a:pt x="49365" y="125896"/>
                  </a:lnTo>
                  <a:lnTo>
                    <a:pt x="90551" y="124143"/>
                  </a:lnTo>
                  <a:lnTo>
                    <a:pt x="95517" y="123559"/>
                  </a:lnTo>
                  <a:lnTo>
                    <a:pt x="95900" y="88703"/>
                  </a:lnTo>
                  <a:lnTo>
                    <a:pt x="95978" y="81606"/>
                  </a:lnTo>
                  <a:lnTo>
                    <a:pt x="96091" y="71371"/>
                  </a:lnTo>
                  <a:lnTo>
                    <a:pt x="96207" y="60757"/>
                  </a:lnTo>
                  <a:lnTo>
                    <a:pt x="96313" y="51118"/>
                  </a:lnTo>
                  <a:lnTo>
                    <a:pt x="96394" y="40894"/>
                  </a:lnTo>
                  <a:lnTo>
                    <a:pt x="116299" y="40894"/>
                  </a:lnTo>
                  <a:lnTo>
                    <a:pt x="115672" y="47320"/>
                  </a:lnTo>
                  <a:lnTo>
                    <a:pt x="115088" y="58128"/>
                  </a:lnTo>
                  <a:lnTo>
                    <a:pt x="112751" y="118283"/>
                  </a:lnTo>
                  <a:lnTo>
                    <a:pt x="112579" y="123559"/>
                  </a:lnTo>
                  <a:lnTo>
                    <a:pt x="112492" y="126188"/>
                  </a:lnTo>
                  <a:close/>
                </a:path>
                <a:path w="212725" h="260350">
                  <a:moveTo>
                    <a:pt x="112167" y="140209"/>
                  </a:moveTo>
                  <a:lnTo>
                    <a:pt x="107786" y="139917"/>
                  </a:lnTo>
                  <a:lnTo>
                    <a:pt x="104865" y="139625"/>
                  </a:lnTo>
                  <a:lnTo>
                    <a:pt x="112167" y="139625"/>
                  </a:lnTo>
                  <a:lnTo>
                    <a:pt x="112167" y="140209"/>
                  </a:lnTo>
                  <a:close/>
                </a:path>
                <a:path w="212725" h="260350">
                  <a:moveTo>
                    <a:pt x="195124" y="48197"/>
                  </a:moveTo>
                  <a:lnTo>
                    <a:pt x="147220" y="48197"/>
                  </a:lnTo>
                  <a:lnTo>
                    <a:pt x="168251" y="47612"/>
                  </a:lnTo>
                  <a:lnTo>
                    <a:pt x="176722" y="47028"/>
                  </a:lnTo>
                  <a:lnTo>
                    <a:pt x="176722" y="24536"/>
                  </a:lnTo>
                  <a:lnTo>
                    <a:pt x="175261" y="5842"/>
                  </a:lnTo>
                  <a:lnTo>
                    <a:pt x="173801" y="2921"/>
                  </a:lnTo>
                  <a:lnTo>
                    <a:pt x="173217" y="1460"/>
                  </a:lnTo>
                  <a:lnTo>
                    <a:pt x="174677" y="0"/>
                  </a:lnTo>
                  <a:lnTo>
                    <a:pt x="191035" y="0"/>
                  </a:lnTo>
                  <a:lnTo>
                    <a:pt x="194832" y="292"/>
                  </a:lnTo>
                  <a:lnTo>
                    <a:pt x="196293" y="292"/>
                  </a:lnTo>
                  <a:lnTo>
                    <a:pt x="196269" y="2921"/>
                  </a:lnTo>
                  <a:lnTo>
                    <a:pt x="195417" y="13436"/>
                  </a:lnTo>
                  <a:lnTo>
                    <a:pt x="195215" y="24536"/>
                  </a:lnTo>
                  <a:lnTo>
                    <a:pt x="195124" y="48197"/>
                  </a:lnTo>
                  <a:close/>
                </a:path>
                <a:path w="212725" h="260350">
                  <a:moveTo>
                    <a:pt x="126188" y="63678"/>
                  </a:moveTo>
                  <a:lnTo>
                    <a:pt x="124435" y="62510"/>
                  </a:lnTo>
                  <a:lnTo>
                    <a:pt x="122391" y="48781"/>
                  </a:lnTo>
                  <a:lnTo>
                    <a:pt x="121807" y="46152"/>
                  </a:lnTo>
                  <a:lnTo>
                    <a:pt x="124435" y="46736"/>
                  </a:lnTo>
                  <a:lnTo>
                    <a:pt x="129109" y="47320"/>
                  </a:lnTo>
                  <a:lnTo>
                    <a:pt x="147220" y="48197"/>
                  </a:lnTo>
                  <a:lnTo>
                    <a:pt x="195124" y="48197"/>
                  </a:lnTo>
                  <a:lnTo>
                    <a:pt x="195124" y="60757"/>
                  </a:lnTo>
                  <a:lnTo>
                    <a:pt x="176722" y="60757"/>
                  </a:lnTo>
                  <a:lnTo>
                    <a:pt x="153354" y="61633"/>
                  </a:lnTo>
                  <a:lnTo>
                    <a:pt x="136412" y="62802"/>
                  </a:lnTo>
                  <a:lnTo>
                    <a:pt x="126188" y="63678"/>
                  </a:lnTo>
                  <a:close/>
                </a:path>
                <a:path w="212725" h="260350">
                  <a:moveTo>
                    <a:pt x="195124" y="106033"/>
                  </a:moveTo>
                  <a:lnTo>
                    <a:pt x="146051" y="106033"/>
                  </a:lnTo>
                  <a:lnTo>
                    <a:pt x="167959" y="105449"/>
                  </a:lnTo>
                  <a:lnTo>
                    <a:pt x="176722" y="104865"/>
                  </a:lnTo>
                  <a:lnTo>
                    <a:pt x="176722" y="60757"/>
                  </a:lnTo>
                  <a:lnTo>
                    <a:pt x="195124" y="60757"/>
                  </a:lnTo>
                  <a:lnTo>
                    <a:pt x="195124" y="106033"/>
                  </a:lnTo>
                  <a:close/>
                </a:path>
                <a:path w="212725" h="260350">
                  <a:moveTo>
                    <a:pt x="123267" y="121807"/>
                  </a:moveTo>
                  <a:lnTo>
                    <a:pt x="121807" y="120346"/>
                  </a:lnTo>
                  <a:lnTo>
                    <a:pt x="121222" y="118593"/>
                  </a:lnTo>
                  <a:lnTo>
                    <a:pt x="119470" y="106909"/>
                  </a:lnTo>
                  <a:lnTo>
                    <a:pt x="118885" y="104280"/>
                  </a:lnTo>
                  <a:lnTo>
                    <a:pt x="121514" y="104865"/>
                  </a:lnTo>
                  <a:lnTo>
                    <a:pt x="126772" y="105449"/>
                  </a:lnTo>
                  <a:lnTo>
                    <a:pt x="146051" y="106033"/>
                  </a:lnTo>
                  <a:lnTo>
                    <a:pt x="195124" y="106033"/>
                  </a:lnTo>
                  <a:lnTo>
                    <a:pt x="195124" y="118593"/>
                  </a:lnTo>
                  <a:lnTo>
                    <a:pt x="176722" y="118593"/>
                  </a:lnTo>
                  <a:lnTo>
                    <a:pt x="150433" y="119762"/>
                  </a:lnTo>
                  <a:lnTo>
                    <a:pt x="133491" y="120930"/>
                  </a:lnTo>
                  <a:lnTo>
                    <a:pt x="123267" y="121807"/>
                  </a:lnTo>
                  <a:close/>
                </a:path>
                <a:path w="212725" h="260350">
                  <a:moveTo>
                    <a:pt x="177890" y="191327"/>
                  </a:moveTo>
                  <a:lnTo>
                    <a:pt x="176722" y="191327"/>
                  </a:lnTo>
                  <a:lnTo>
                    <a:pt x="176722" y="118593"/>
                  </a:lnTo>
                  <a:lnTo>
                    <a:pt x="195124" y="118593"/>
                  </a:lnTo>
                  <a:lnTo>
                    <a:pt x="195124" y="188406"/>
                  </a:lnTo>
                  <a:lnTo>
                    <a:pt x="194248" y="190159"/>
                  </a:lnTo>
                  <a:lnTo>
                    <a:pt x="192788" y="190451"/>
                  </a:lnTo>
                  <a:lnTo>
                    <a:pt x="177890" y="191327"/>
                  </a:lnTo>
                  <a:close/>
                </a:path>
                <a:path w="212725" h="260350">
                  <a:moveTo>
                    <a:pt x="116111" y="259862"/>
                  </a:moveTo>
                  <a:lnTo>
                    <a:pt x="72948" y="259862"/>
                  </a:lnTo>
                  <a:lnTo>
                    <a:pt x="63386" y="246242"/>
                  </a:lnTo>
                  <a:lnTo>
                    <a:pt x="63386" y="197461"/>
                  </a:lnTo>
                  <a:lnTo>
                    <a:pt x="61633" y="184025"/>
                  </a:lnTo>
                  <a:lnTo>
                    <a:pt x="59968" y="178475"/>
                  </a:lnTo>
                  <a:lnTo>
                    <a:pt x="59881" y="178182"/>
                  </a:lnTo>
                  <a:lnTo>
                    <a:pt x="64554" y="178182"/>
                  </a:lnTo>
                  <a:lnTo>
                    <a:pt x="73025" y="178475"/>
                  </a:lnTo>
                  <a:lnTo>
                    <a:pt x="80912" y="179059"/>
                  </a:lnTo>
                  <a:lnTo>
                    <a:pt x="82665" y="179059"/>
                  </a:lnTo>
                  <a:lnTo>
                    <a:pt x="82665" y="181980"/>
                  </a:lnTo>
                  <a:lnTo>
                    <a:pt x="82106" y="188406"/>
                  </a:lnTo>
                  <a:lnTo>
                    <a:pt x="81830" y="197461"/>
                  </a:lnTo>
                  <a:lnTo>
                    <a:pt x="81788" y="239232"/>
                  </a:lnTo>
                  <a:lnTo>
                    <a:pt x="121807" y="245658"/>
                  </a:lnTo>
                  <a:lnTo>
                    <a:pt x="210767" y="245658"/>
                  </a:lnTo>
                  <a:lnTo>
                    <a:pt x="212359" y="255006"/>
                  </a:lnTo>
                  <a:lnTo>
                    <a:pt x="212359" y="256466"/>
                  </a:lnTo>
                  <a:lnTo>
                    <a:pt x="210898" y="258219"/>
                  </a:lnTo>
                  <a:lnTo>
                    <a:pt x="182837" y="258219"/>
                  </a:lnTo>
                  <a:lnTo>
                    <a:pt x="116111" y="259862"/>
                  </a:lnTo>
                  <a:close/>
                </a:path>
                <a:path w="212725" h="260350">
                  <a:moveTo>
                    <a:pt x="210767" y="245658"/>
                  </a:moveTo>
                  <a:lnTo>
                    <a:pt x="121807" y="245658"/>
                  </a:lnTo>
                  <a:lnTo>
                    <a:pt x="147804" y="244782"/>
                  </a:lnTo>
                  <a:lnTo>
                    <a:pt x="166786" y="243835"/>
                  </a:lnTo>
                  <a:lnTo>
                    <a:pt x="171866" y="243486"/>
                  </a:lnTo>
                  <a:lnTo>
                    <a:pt x="177110" y="242945"/>
                  </a:lnTo>
                  <a:lnTo>
                    <a:pt x="198045" y="240400"/>
                  </a:lnTo>
                  <a:lnTo>
                    <a:pt x="205056" y="238648"/>
                  </a:lnTo>
                  <a:lnTo>
                    <a:pt x="207977" y="238064"/>
                  </a:lnTo>
                  <a:lnTo>
                    <a:pt x="209730" y="239816"/>
                  </a:lnTo>
                  <a:lnTo>
                    <a:pt x="210022" y="241277"/>
                  </a:lnTo>
                  <a:lnTo>
                    <a:pt x="210618" y="244782"/>
                  </a:lnTo>
                  <a:lnTo>
                    <a:pt x="210718" y="245366"/>
                  </a:lnTo>
                  <a:lnTo>
                    <a:pt x="210767" y="24565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57181" y="5904693"/>
              <a:ext cx="248213" cy="247119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1129632" y="5902946"/>
              <a:ext cx="682625" cy="270510"/>
            </a:xfrm>
            <a:custGeom>
              <a:avLst/>
              <a:gdLst/>
              <a:ahLst/>
              <a:cxnLst/>
              <a:rect l="l" t="t" r="r" b="b"/>
              <a:pathLst>
                <a:path w="682625" h="270510">
                  <a:moveTo>
                    <a:pt x="146342" y="35928"/>
                  </a:moveTo>
                  <a:lnTo>
                    <a:pt x="146050" y="32423"/>
                  </a:lnTo>
                  <a:lnTo>
                    <a:pt x="145364" y="27749"/>
                  </a:lnTo>
                  <a:lnTo>
                    <a:pt x="145313" y="27457"/>
                  </a:lnTo>
                  <a:lnTo>
                    <a:pt x="145224" y="26873"/>
                  </a:lnTo>
                  <a:lnTo>
                    <a:pt x="145122" y="26162"/>
                  </a:lnTo>
                  <a:lnTo>
                    <a:pt x="145034" y="25514"/>
                  </a:lnTo>
                  <a:lnTo>
                    <a:pt x="144932" y="24828"/>
                  </a:lnTo>
                  <a:lnTo>
                    <a:pt x="144805" y="24244"/>
                  </a:lnTo>
                  <a:lnTo>
                    <a:pt x="144297" y="22491"/>
                  </a:lnTo>
                  <a:lnTo>
                    <a:pt x="144183" y="21907"/>
                  </a:lnTo>
                  <a:lnTo>
                    <a:pt x="144005" y="21031"/>
                  </a:lnTo>
                  <a:lnTo>
                    <a:pt x="141668" y="20154"/>
                  </a:lnTo>
                  <a:lnTo>
                    <a:pt x="140792" y="20447"/>
                  </a:lnTo>
                  <a:lnTo>
                    <a:pt x="133197" y="21907"/>
                  </a:lnTo>
                  <a:lnTo>
                    <a:pt x="113919" y="24244"/>
                  </a:lnTo>
                  <a:lnTo>
                    <a:pt x="103111" y="24828"/>
                  </a:lnTo>
                  <a:lnTo>
                    <a:pt x="95135" y="25514"/>
                  </a:lnTo>
                  <a:lnTo>
                    <a:pt x="89700" y="25908"/>
                  </a:lnTo>
                  <a:lnTo>
                    <a:pt x="84277" y="26162"/>
                  </a:lnTo>
                  <a:lnTo>
                    <a:pt x="41770" y="27749"/>
                  </a:lnTo>
                  <a:lnTo>
                    <a:pt x="24828" y="26873"/>
                  </a:lnTo>
                  <a:lnTo>
                    <a:pt x="17818" y="26581"/>
                  </a:lnTo>
                  <a:lnTo>
                    <a:pt x="16357" y="26581"/>
                  </a:lnTo>
                  <a:lnTo>
                    <a:pt x="15189" y="28333"/>
                  </a:lnTo>
                  <a:lnTo>
                    <a:pt x="15481" y="28917"/>
                  </a:lnTo>
                  <a:lnTo>
                    <a:pt x="16357" y="32715"/>
                  </a:lnTo>
                  <a:lnTo>
                    <a:pt x="17818" y="38557"/>
                  </a:lnTo>
                  <a:lnTo>
                    <a:pt x="17932" y="38849"/>
                  </a:lnTo>
                  <a:lnTo>
                    <a:pt x="18034" y="39141"/>
                  </a:lnTo>
                  <a:lnTo>
                    <a:pt x="18148" y="39433"/>
                  </a:lnTo>
                  <a:lnTo>
                    <a:pt x="18580" y="40601"/>
                  </a:lnTo>
                  <a:lnTo>
                    <a:pt x="18694" y="41186"/>
                  </a:lnTo>
                  <a:lnTo>
                    <a:pt x="18986" y="41478"/>
                  </a:lnTo>
                  <a:lnTo>
                    <a:pt x="19100" y="41770"/>
                  </a:lnTo>
                  <a:lnTo>
                    <a:pt x="19570" y="42938"/>
                  </a:lnTo>
                  <a:lnTo>
                    <a:pt x="21323" y="44983"/>
                  </a:lnTo>
                  <a:lnTo>
                    <a:pt x="24244" y="44691"/>
                  </a:lnTo>
                  <a:lnTo>
                    <a:pt x="32131" y="43522"/>
                  </a:lnTo>
                  <a:lnTo>
                    <a:pt x="44691" y="42354"/>
                  </a:lnTo>
                  <a:lnTo>
                    <a:pt x="53454" y="41770"/>
                  </a:lnTo>
                  <a:lnTo>
                    <a:pt x="59296" y="41186"/>
                  </a:lnTo>
                  <a:lnTo>
                    <a:pt x="72732" y="40309"/>
                  </a:lnTo>
                  <a:lnTo>
                    <a:pt x="72644" y="41770"/>
                  </a:lnTo>
                  <a:lnTo>
                    <a:pt x="72529" y="43522"/>
                  </a:lnTo>
                  <a:lnTo>
                    <a:pt x="72440" y="44983"/>
                  </a:lnTo>
                  <a:lnTo>
                    <a:pt x="57785" y="88252"/>
                  </a:lnTo>
                  <a:lnTo>
                    <a:pt x="29565" y="124891"/>
                  </a:lnTo>
                  <a:lnTo>
                    <a:pt x="2336" y="146050"/>
                  </a:lnTo>
                  <a:lnTo>
                    <a:pt x="2044" y="146342"/>
                  </a:lnTo>
                  <a:lnTo>
                    <a:pt x="0" y="147802"/>
                  </a:lnTo>
                  <a:lnTo>
                    <a:pt x="1168" y="148971"/>
                  </a:lnTo>
                  <a:lnTo>
                    <a:pt x="8470" y="155397"/>
                  </a:lnTo>
                  <a:lnTo>
                    <a:pt x="11391" y="157734"/>
                  </a:lnTo>
                  <a:lnTo>
                    <a:pt x="16065" y="156273"/>
                  </a:lnTo>
                  <a:lnTo>
                    <a:pt x="17526" y="155105"/>
                  </a:lnTo>
                  <a:lnTo>
                    <a:pt x="30264" y="146050"/>
                  </a:lnTo>
                  <a:lnTo>
                    <a:pt x="60947" y="113626"/>
                  </a:lnTo>
                  <a:lnTo>
                    <a:pt x="75361" y="90843"/>
                  </a:lnTo>
                  <a:lnTo>
                    <a:pt x="84416" y="97561"/>
                  </a:lnTo>
                  <a:lnTo>
                    <a:pt x="122974" y="137287"/>
                  </a:lnTo>
                  <a:lnTo>
                    <a:pt x="128524" y="144881"/>
                  </a:lnTo>
                  <a:lnTo>
                    <a:pt x="129984" y="146634"/>
                  </a:lnTo>
                  <a:lnTo>
                    <a:pt x="132321" y="145173"/>
                  </a:lnTo>
                  <a:lnTo>
                    <a:pt x="133489" y="144297"/>
                  </a:lnTo>
                  <a:lnTo>
                    <a:pt x="142836" y="134950"/>
                  </a:lnTo>
                  <a:lnTo>
                    <a:pt x="143421" y="134073"/>
                  </a:lnTo>
                  <a:lnTo>
                    <a:pt x="144881" y="132029"/>
                  </a:lnTo>
                  <a:lnTo>
                    <a:pt x="144780" y="131775"/>
                  </a:lnTo>
                  <a:lnTo>
                    <a:pt x="143421" y="128524"/>
                  </a:lnTo>
                  <a:lnTo>
                    <a:pt x="141960" y="127355"/>
                  </a:lnTo>
                  <a:lnTo>
                    <a:pt x="137871" y="122974"/>
                  </a:lnTo>
                  <a:lnTo>
                    <a:pt x="97942" y="90754"/>
                  </a:lnTo>
                  <a:lnTo>
                    <a:pt x="81203" y="78574"/>
                  </a:lnTo>
                  <a:lnTo>
                    <a:pt x="86753" y="67475"/>
                  </a:lnTo>
                  <a:lnTo>
                    <a:pt x="92595" y="47612"/>
                  </a:lnTo>
                  <a:lnTo>
                    <a:pt x="93637" y="40309"/>
                  </a:lnTo>
                  <a:lnTo>
                    <a:pt x="93764" y="39433"/>
                  </a:lnTo>
                  <a:lnTo>
                    <a:pt x="96393" y="39433"/>
                  </a:lnTo>
                  <a:lnTo>
                    <a:pt x="101942" y="39141"/>
                  </a:lnTo>
                  <a:lnTo>
                    <a:pt x="104863" y="39141"/>
                  </a:lnTo>
                  <a:lnTo>
                    <a:pt x="111874" y="38849"/>
                  </a:lnTo>
                  <a:lnTo>
                    <a:pt x="124726" y="39141"/>
                  </a:lnTo>
                  <a:lnTo>
                    <a:pt x="146342" y="39141"/>
                  </a:lnTo>
                  <a:lnTo>
                    <a:pt x="146342" y="38849"/>
                  </a:lnTo>
                  <a:lnTo>
                    <a:pt x="146342" y="35928"/>
                  </a:lnTo>
                  <a:close/>
                </a:path>
                <a:path w="682625" h="270510">
                  <a:moveTo>
                    <a:pt x="209435" y="292"/>
                  </a:moveTo>
                  <a:lnTo>
                    <a:pt x="207975" y="292"/>
                  </a:lnTo>
                  <a:lnTo>
                    <a:pt x="203301" y="0"/>
                  </a:lnTo>
                  <a:lnTo>
                    <a:pt x="187820" y="0"/>
                  </a:lnTo>
                  <a:lnTo>
                    <a:pt x="186359" y="1460"/>
                  </a:lnTo>
                  <a:lnTo>
                    <a:pt x="186944" y="2921"/>
                  </a:lnTo>
                  <a:lnTo>
                    <a:pt x="188404" y="5842"/>
                  </a:lnTo>
                  <a:lnTo>
                    <a:pt x="189839" y="24244"/>
                  </a:lnTo>
                  <a:lnTo>
                    <a:pt x="189865" y="71856"/>
                  </a:lnTo>
                  <a:lnTo>
                    <a:pt x="179933" y="72440"/>
                  </a:lnTo>
                  <a:lnTo>
                    <a:pt x="155981" y="73317"/>
                  </a:lnTo>
                  <a:lnTo>
                    <a:pt x="135826" y="73025"/>
                  </a:lnTo>
                  <a:lnTo>
                    <a:pt x="131152" y="72440"/>
                  </a:lnTo>
                  <a:lnTo>
                    <a:pt x="128816" y="71856"/>
                  </a:lnTo>
                  <a:lnTo>
                    <a:pt x="128816" y="74193"/>
                  </a:lnTo>
                  <a:lnTo>
                    <a:pt x="134950" y="91135"/>
                  </a:lnTo>
                  <a:lnTo>
                    <a:pt x="138163" y="90551"/>
                  </a:lnTo>
                  <a:lnTo>
                    <a:pt x="145173" y="89674"/>
                  </a:lnTo>
                  <a:lnTo>
                    <a:pt x="163283" y="87630"/>
                  </a:lnTo>
                  <a:lnTo>
                    <a:pt x="170294" y="87337"/>
                  </a:lnTo>
                  <a:lnTo>
                    <a:pt x="176047" y="86956"/>
                  </a:lnTo>
                  <a:lnTo>
                    <a:pt x="176263" y="86956"/>
                  </a:lnTo>
                  <a:lnTo>
                    <a:pt x="189865" y="86169"/>
                  </a:lnTo>
                  <a:lnTo>
                    <a:pt x="189865" y="163868"/>
                  </a:lnTo>
                  <a:lnTo>
                    <a:pt x="191033" y="163868"/>
                  </a:lnTo>
                  <a:lnTo>
                    <a:pt x="205930" y="162991"/>
                  </a:lnTo>
                  <a:lnTo>
                    <a:pt x="207391" y="162699"/>
                  </a:lnTo>
                  <a:lnTo>
                    <a:pt x="208267" y="160947"/>
                  </a:lnTo>
                  <a:lnTo>
                    <a:pt x="208267" y="86169"/>
                  </a:lnTo>
                  <a:lnTo>
                    <a:pt x="208267" y="73317"/>
                  </a:lnTo>
                  <a:lnTo>
                    <a:pt x="208318" y="26873"/>
                  </a:lnTo>
                  <a:lnTo>
                    <a:pt x="208445" y="20154"/>
                  </a:lnTo>
                  <a:lnTo>
                    <a:pt x="208559" y="13436"/>
                  </a:lnTo>
                  <a:lnTo>
                    <a:pt x="209410" y="2921"/>
                  </a:lnTo>
                  <a:lnTo>
                    <a:pt x="209435" y="292"/>
                  </a:lnTo>
                  <a:close/>
                </a:path>
                <a:path w="682625" h="270510">
                  <a:moveTo>
                    <a:pt x="211061" y="208267"/>
                  </a:moveTo>
                  <a:lnTo>
                    <a:pt x="192201" y="179311"/>
                  </a:lnTo>
                  <a:lnTo>
                    <a:pt x="192201" y="206222"/>
                  </a:lnTo>
                  <a:lnTo>
                    <a:pt x="192087" y="208572"/>
                  </a:lnTo>
                  <a:lnTo>
                    <a:pt x="178333" y="245071"/>
                  </a:lnTo>
                  <a:lnTo>
                    <a:pt x="147218" y="255003"/>
                  </a:lnTo>
                  <a:lnTo>
                    <a:pt x="134658" y="255003"/>
                  </a:lnTo>
                  <a:lnTo>
                    <a:pt x="114503" y="246240"/>
                  </a:lnTo>
                  <a:lnTo>
                    <a:pt x="102527" y="230174"/>
                  </a:lnTo>
                  <a:lnTo>
                    <a:pt x="102527" y="208267"/>
                  </a:lnTo>
                  <a:lnTo>
                    <a:pt x="114795" y="191909"/>
                  </a:lnTo>
                  <a:lnTo>
                    <a:pt x="134950" y="182270"/>
                  </a:lnTo>
                  <a:lnTo>
                    <a:pt x="147510" y="181978"/>
                  </a:lnTo>
                  <a:lnTo>
                    <a:pt x="160070" y="181978"/>
                  </a:lnTo>
                  <a:lnTo>
                    <a:pt x="180225" y="190449"/>
                  </a:lnTo>
                  <a:lnTo>
                    <a:pt x="180340" y="190601"/>
                  </a:lnTo>
                  <a:lnTo>
                    <a:pt x="192201" y="206222"/>
                  </a:lnTo>
                  <a:lnTo>
                    <a:pt x="171157" y="170357"/>
                  </a:lnTo>
                  <a:lnTo>
                    <a:pt x="158165" y="168046"/>
                  </a:lnTo>
                  <a:lnTo>
                    <a:pt x="137782" y="168046"/>
                  </a:lnTo>
                  <a:lnTo>
                    <a:pt x="102120" y="182270"/>
                  </a:lnTo>
                  <a:lnTo>
                    <a:pt x="83972" y="210908"/>
                  </a:lnTo>
                  <a:lnTo>
                    <a:pt x="83985" y="228358"/>
                  </a:lnTo>
                  <a:lnTo>
                    <a:pt x="105752" y="259651"/>
                  </a:lnTo>
                  <a:lnTo>
                    <a:pt x="135750" y="270090"/>
                  </a:lnTo>
                  <a:lnTo>
                    <a:pt x="157162" y="270090"/>
                  </a:lnTo>
                  <a:lnTo>
                    <a:pt x="192646" y="256133"/>
                  </a:lnTo>
                  <a:lnTo>
                    <a:pt x="210896" y="218198"/>
                  </a:lnTo>
                  <a:lnTo>
                    <a:pt x="211048" y="210908"/>
                  </a:lnTo>
                  <a:lnTo>
                    <a:pt x="211061" y="208267"/>
                  </a:lnTo>
                  <a:close/>
                </a:path>
                <a:path w="682625" h="270510">
                  <a:moveTo>
                    <a:pt x="302907" y="217322"/>
                  </a:moveTo>
                  <a:lnTo>
                    <a:pt x="299986" y="206514"/>
                  </a:lnTo>
                  <a:lnTo>
                    <a:pt x="295897" y="200964"/>
                  </a:lnTo>
                  <a:lnTo>
                    <a:pt x="293560" y="201549"/>
                  </a:lnTo>
                  <a:lnTo>
                    <a:pt x="292976" y="201841"/>
                  </a:lnTo>
                  <a:lnTo>
                    <a:pt x="292684" y="201841"/>
                  </a:lnTo>
                  <a:lnTo>
                    <a:pt x="275450" y="206222"/>
                  </a:lnTo>
                  <a:lnTo>
                    <a:pt x="273697" y="206514"/>
                  </a:lnTo>
                  <a:lnTo>
                    <a:pt x="273697" y="209143"/>
                  </a:lnTo>
                  <a:lnTo>
                    <a:pt x="274574" y="210019"/>
                  </a:lnTo>
                  <a:lnTo>
                    <a:pt x="278371" y="214401"/>
                  </a:lnTo>
                  <a:lnTo>
                    <a:pt x="282168" y="227253"/>
                  </a:lnTo>
                  <a:lnTo>
                    <a:pt x="282079" y="242062"/>
                  </a:lnTo>
                  <a:lnTo>
                    <a:pt x="274574" y="257632"/>
                  </a:lnTo>
                  <a:lnTo>
                    <a:pt x="267271" y="261721"/>
                  </a:lnTo>
                  <a:lnTo>
                    <a:pt x="265518" y="262597"/>
                  </a:lnTo>
                  <a:lnTo>
                    <a:pt x="266687" y="263766"/>
                  </a:lnTo>
                  <a:lnTo>
                    <a:pt x="272821" y="269608"/>
                  </a:lnTo>
                  <a:lnTo>
                    <a:pt x="273697" y="270484"/>
                  </a:lnTo>
                  <a:lnTo>
                    <a:pt x="274866" y="270192"/>
                  </a:lnTo>
                  <a:lnTo>
                    <a:pt x="299847" y="241858"/>
                  </a:lnTo>
                  <a:lnTo>
                    <a:pt x="301980" y="236601"/>
                  </a:lnTo>
                  <a:lnTo>
                    <a:pt x="302793" y="231140"/>
                  </a:lnTo>
                  <a:lnTo>
                    <a:pt x="302907" y="217322"/>
                  </a:lnTo>
                  <a:close/>
                </a:path>
                <a:path w="682625" h="270510">
                  <a:moveTo>
                    <a:pt x="586574" y="122682"/>
                  </a:moveTo>
                  <a:lnTo>
                    <a:pt x="585406" y="118884"/>
                  </a:lnTo>
                  <a:lnTo>
                    <a:pt x="584238" y="118008"/>
                  </a:lnTo>
                  <a:lnTo>
                    <a:pt x="580732" y="114795"/>
                  </a:lnTo>
                  <a:lnTo>
                    <a:pt x="565835" y="102819"/>
                  </a:lnTo>
                  <a:lnTo>
                    <a:pt x="546557" y="88214"/>
                  </a:lnTo>
                  <a:lnTo>
                    <a:pt x="532739" y="78282"/>
                  </a:lnTo>
                  <a:lnTo>
                    <a:pt x="516763" y="66890"/>
                  </a:lnTo>
                  <a:lnTo>
                    <a:pt x="528154" y="44107"/>
                  </a:lnTo>
                  <a:lnTo>
                    <a:pt x="535165" y="26289"/>
                  </a:lnTo>
                  <a:lnTo>
                    <a:pt x="536625" y="20447"/>
                  </a:lnTo>
                  <a:lnTo>
                    <a:pt x="537210" y="17818"/>
                  </a:lnTo>
                  <a:lnTo>
                    <a:pt x="535749" y="17233"/>
                  </a:lnTo>
                  <a:lnTo>
                    <a:pt x="531368" y="15773"/>
                  </a:lnTo>
                  <a:lnTo>
                    <a:pt x="519391" y="12268"/>
                  </a:lnTo>
                  <a:lnTo>
                    <a:pt x="516178" y="11684"/>
                  </a:lnTo>
                  <a:lnTo>
                    <a:pt x="513257" y="11391"/>
                  </a:lnTo>
                  <a:lnTo>
                    <a:pt x="513168" y="15773"/>
                  </a:lnTo>
                  <a:lnTo>
                    <a:pt x="513067" y="17818"/>
                  </a:lnTo>
                  <a:lnTo>
                    <a:pt x="512965" y="19862"/>
                  </a:lnTo>
                  <a:lnTo>
                    <a:pt x="508584" y="39433"/>
                  </a:lnTo>
                  <a:lnTo>
                    <a:pt x="505371" y="47320"/>
                  </a:lnTo>
                  <a:lnTo>
                    <a:pt x="501815" y="56870"/>
                  </a:lnTo>
                  <a:lnTo>
                    <a:pt x="481558" y="90131"/>
                  </a:lnTo>
                  <a:lnTo>
                    <a:pt x="453732" y="120891"/>
                  </a:lnTo>
                  <a:lnTo>
                    <a:pt x="431469" y="137871"/>
                  </a:lnTo>
                  <a:lnTo>
                    <a:pt x="429133" y="139623"/>
                  </a:lnTo>
                  <a:lnTo>
                    <a:pt x="430301" y="140792"/>
                  </a:lnTo>
                  <a:lnTo>
                    <a:pt x="437603" y="147218"/>
                  </a:lnTo>
                  <a:lnTo>
                    <a:pt x="440232" y="149847"/>
                  </a:lnTo>
                  <a:lnTo>
                    <a:pt x="444906" y="148094"/>
                  </a:lnTo>
                  <a:lnTo>
                    <a:pt x="446366" y="146926"/>
                  </a:lnTo>
                  <a:lnTo>
                    <a:pt x="446659" y="146634"/>
                  </a:lnTo>
                  <a:lnTo>
                    <a:pt x="460070" y="136232"/>
                  </a:lnTo>
                  <a:lnTo>
                    <a:pt x="493801" y="101206"/>
                  </a:lnTo>
                  <a:lnTo>
                    <a:pt x="510044" y="78282"/>
                  </a:lnTo>
                  <a:lnTo>
                    <a:pt x="517639" y="83540"/>
                  </a:lnTo>
                  <a:lnTo>
                    <a:pt x="551815" y="114503"/>
                  </a:lnTo>
                  <a:lnTo>
                    <a:pt x="572262" y="138163"/>
                  </a:lnTo>
                  <a:lnTo>
                    <a:pt x="582485" y="127939"/>
                  </a:lnTo>
                  <a:lnTo>
                    <a:pt x="584822" y="125018"/>
                  </a:lnTo>
                  <a:lnTo>
                    <a:pt x="586574" y="122682"/>
                  </a:lnTo>
                  <a:close/>
                </a:path>
                <a:path w="682625" h="270510">
                  <a:moveTo>
                    <a:pt x="632726" y="173164"/>
                  </a:moveTo>
                  <a:lnTo>
                    <a:pt x="632663" y="172275"/>
                  </a:lnTo>
                  <a:lnTo>
                    <a:pt x="632599" y="171996"/>
                  </a:lnTo>
                  <a:lnTo>
                    <a:pt x="632523" y="171627"/>
                  </a:lnTo>
                  <a:lnTo>
                    <a:pt x="632434" y="171170"/>
                  </a:lnTo>
                  <a:lnTo>
                    <a:pt x="630974" y="170878"/>
                  </a:lnTo>
                  <a:lnTo>
                    <a:pt x="613740" y="168249"/>
                  </a:lnTo>
                  <a:lnTo>
                    <a:pt x="612279" y="167957"/>
                  </a:lnTo>
                  <a:lnTo>
                    <a:pt x="611111" y="168249"/>
                  </a:lnTo>
                  <a:lnTo>
                    <a:pt x="610527" y="168249"/>
                  </a:lnTo>
                  <a:lnTo>
                    <a:pt x="609942" y="168541"/>
                  </a:lnTo>
                  <a:lnTo>
                    <a:pt x="609650" y="168541"/>
                  </a:lnTo>
                  <a:lnTo>
                    <a:pt x="603808" y="170002"/>
                  </a:lnTo>
                  <a:lnTo>
                    <a:pt x="582815" y="171627"/>
                  </a:lnTo>
                  <a:lnTo>
                    <a:pt x="577126" y="171996"/>
                  </a:lnTo>
                  <a:lnTo>
                    <a:pt x="552792" y="172923"/>
                  </a:lnTo>
                  <a:lnTo>
                    <a:pt x="553135" y="172923"/>
                  </a:lnTo>
                  <a:lnTo>
                    <a:pt x="544842" y="173164"/>
                  </a:lnTo>
                  <a:lnTo>
                    <a:pt x="498119" y="173164"/>
                  </a:lnTo>
                  <a:lnTo>
                    <a:pt x="487845" y="172923"/>
                  </a:lnTo>
                  <a:lnTo>
                    <a:pt x="482676" y="172275"/>
                  </a:lnTo>
                  <a:lnTo>
                    <a:pt x="482866" y="172275"/>
                  </a:lnTo>
                  <a:lnTo>
                    <a:pt x="481711" y="172059"/>
                  </a:lnTo>
                  <a:lnTo>
                    <a:pt x="480542" y="173799"/>
                  </a:lnTo>
                  <a:lnTo>
                    <a:pt x="480834" y="174383"/>
                  </a:lnTo>
                  <a:lnTo>
                    <a:pt x="483755" y="186944"/>
                  </a:lnTo>
                  <a:lnTo>
                    <a:pt x="483755" y="187236"/>
                  </a:lnTo>
                  <a:lnTo>
                    <a:pt x="484047" y="187528"/>
                  </a:lnTo>
                  <a:lnTo>
                    <a:pt x="484632" y="188988"/>
                  </a:lnTo>
                  <a:lnTo>
                    <a:pt x="486384" y="191033"/>
                  </a:lnTo>
                  <a:lnTo>
                    <a:pt x="489305" y="190741"/>
                  </a:lnTo>
                  <a:lnTo>
                    <a:pt x="496608" y="190157"/>
                  </a:lnTo>
                  <a:lnTo>
                    <a:pt x="513842" y="188988"/>
                  </a:lnTo>
                  <a:lnTo>
                    <a:pt x="521144" y="188404"/>
                  </a:lnTo>
                  <a:lnTo>
                    <a:pt x="527278" y="188112"/>
                  </a:lnTo>
                  <a:lnTo>
                    <a:pt x="601764" y="185775"/>
                  </a:lnTo>
                  <a:lnTo>
                    <a:pt x="611111" y="185775"/>
                  </a:lnTo>
                  <a:lnTo>
                    <a:pt x="611987" y="186944"/>
                  </a:lnTo>
                  <a:lnTo>
                    <a:pt x="611987" y="267271"/>
                  </a:lnTo>
                  <a:lnTo>
                    <a:pt x="613156" y="267271"/>
                  </a:lnTo>
                  <a:lnTo>
                    <a:pt x="626592" y="266687"/>
                  </a:lnTo>
                  <a:lnTo>
                    <a:pt x="628053" y="266395"/>
                  </a:lnTo>
                  <a:lnTo>
                    <a:pt x="630682" y="265226"/>
                  </a:lnTo>
                  <a:lnTo>
                    <a:pt x="630682" y="261721"/>
                  </a:lnTo>
                  <a:lnTo>
                    <a:pt x="630974" y="205638"/>
                  </a:lnTo>
                  <a:lnTo>
                    <a:pt x="630974" y="198628"/>
                  </a:lnTo>
                  <a:lnTo>
                    <a:pt x="631647" y="185775"/>
                  </a:lnTo>
                  <a:lnTo>
                    <a:pt x="631850" y="181686"/>
                  </a:lnTo>
                  <a:lnTo>
                    <a:pt x="632637" y="174383"/>
                  </a:lnTo>
                  <a:lnTo>
                    <a:pt x="632726" y="173164"/>
                  </a:lnTo>
                  <a:close/>
                </a:path>
                <a:path w="682625" h="270510">
                  <a:moveTo>
                    <a:pt x="682383" y="87922"/>
                  </a:moveTo>
                  <a:lnTo>
                    <a:pt x="681507" y="76530"/>
                  </a:lnTo>
                  <a:lnTo>
                    <a:pt x="681380" y="75653"/>
                  </a:lnTo>
                  <a:lnTo>
                    <a:pt x="680631" y="70688"/>
                  </a:lnTo>
                  <a:lnTo>
                    <a:pt x="678002" y="70980"/>
                  </a:lnTo>
                  <a:lnTo>
                    <a:pt x="673912" y="72148"/>
                  </a:lnTo>
                  <a:lnTo>
                    <a:pt x="657847" y="74193"/>
                  </a:lnTo>
                  <a:lnTo>
                    <a:pt x="639445" y="75653"/>
                  </a:lnTo>
                  <a:lnTo>
                    <a:pt x="631558" y="75653"/>
                  </a:lnTo>
                  <a:lnTo>
                    <a:pt x="631647" y="24536"/>
                  </a:lnTo>
                  <a:lnTo>
                    <a:pt x="631850" y="13436"/>
                  </a:lnTo>
                  <a:lnTo>
                    <a:pt x="632701" y="2921"/>
                  </a:lnTo>
                  <a:lnTo>
                    <a:pt x="632726" y="292"/>
                  </a:lnTo>
                  <a:lnTo>
                    <a:pt x="631266" y="292"/>
                  </a:lnTo>
                  <a:lnTo>
                    <a:pt x="626592" y="0"/>
                  </a:lnTo>
                  <a:lnTo>
                    <a:pt x="611111" y="0"/>
                  </a:lnTo>
                  <a:lnTo>
                    <a:pt x="609650" y="1460"/>
                  </a:lnTo>
                  <a:lnTo>
                    <a:pt x="610235" y="2921"/>
                  </a:lnTo>
                  <a:lnTo>
                    <a:pt x="611695" y="5842"/>
                  </a:lnTo>
                  <a:lnTo>
                    <a:pt x="613156" y="24536"/>
                  </a:lnTo>
                  <a:lnTo>
                    <a:pt x="613156" y="151599"/>
                  </a:lnTo>
                  <a:lnTo>
                    <a:pt x="614324" y="151599"/>
                  </a:lnTo>
                  <a:lnTo>
                    <a:pt x="629221" y="150723"/>
                  </a:lnTo>
                  <a:lnTo>
                    <a:pt x="630682" y="150431"/>
                  </a:lnTo>
                  <a:lnTo>
                    <a:pt x="631558" y="148678"/>
                  </a:lnTo>
                  <a:lnTo>
                    <a:pt x="631558" y="90843"/>
                  </a:lnTo>
                  <a:lnTo>
                    <a:pt x="639737" y="90258"/>
                  </a:lnTo>
                  <a:lnTo>
                    <a:pt x="658723" y="90258"/>
                  </a:lnTo>
                  <a:lnTo>
                    <a:pt x="675665" y="90551"/>
                  </a:lnTo>
                  <a:lnTo>
                    <a:pt x="679754" y="91135"/>
                  </a:lnTo>
                  <a:lnTo>
                    <a:pt x="682383" y="91135"/>
                  </a:lnTo>
                  <a:lnTo>
                    <a:pt x="682383" y="90258"/>
                  </a:lnTo>
                  <a:lnTo>
                    <a:pt x="682383" y="87922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26047" y="5902941"/>
              <a:ext cx="221122" cy="248287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2187033" y="5901480"/>
              <a:ext cx="252095" cy="264795"/>
            </a:xfrm>
            <a:custGeom>
              <a:avLst/>
              <a:gdLst/>
              <a:ahLst/>
              <a:cxnLst/>
              <a:rect l="l" t="t" r="r" b="b"/>
              <a:pathLst>
                <a:path w="252095" h="264795">
                  <a:moveTo>
                    <a:pt x="250465" y="128390"/>
                  </a:moveTo>
                  <a:lnTo>
                    <a:pt x="61699" y="128390"/>
                  </a:lnTo>
                  <a:lnTo>
                    <a:pt x="80086" y="128178"/>
                  </a:lnTo>
                  <a:lnTo>
                    <a:pt x="93452" y="128178"/>
                  </a:lnTo>
                  <a:lnTo>
                    <a:pt x="107925" y="127941"/>
                  </a:lnTo>
                  <a:lnTo>
                    <a:pt x="106332" y="127941"/>
                  </a:lnTo>
                  <a:lnTo>
                    <a:pt x="144124" y="126973"/>
                  </a:lnTo>
                  <a:lnTo>
                    <a:pt x="143850" y="126973"/>
                  </a:lnTo>
                  <a:lnTo>
                    <a:pt x="208905" y="124107"/>
                  </a:lnTo>
                  <a:lnTo>
                    <a:pt x="247682" y="119762"/>
                  </a:lnTo>
                  <a:lnTo>
                    <a:pt x="249435" y="121514"/>
                  </a:lnTo>
                  <a:lnTo>
                    <a:pt x="249727" y="122975"/>
                  </a:lnTo>
                  <a:lnTo>
                    <a:pt x="249821" y="123664"/>
                  </a:lnTo>
                  <a:lnTo>
                    <a:pt x="249934" y="124495"/>
                  </a:lnTo>
                  <a:lnTo>
                    <a:pt x="250046" y="125312"/>
                  </a:lnTo>
                  <a:lnTo>
                    <a:pt x="250165" y="126190"/>
                  </a:lnTo>
                  <a:lnTo>
                    <a:pt x="250272" y="126973"/>
                  </a:lnTo>
                  <a:lnTo>
                    <a:pt x="250384" y="127795"/>
                  </a:lnTo>
                  <a:lnTo>
                    <a:pt x="250465" y="128390"/>
                  </a:lnTo>
                  <a:close/>
                </a:path>
                <a:path w="252095" h="264795">
                  <a:moveTo>
                    <a:pt x="7281" y="146051"/>
                  </a:moveTo>
                  <a:lnTo>
                    <a:pt x="4944" y="144298"/>
                  </a:lnTo>
                  <a:lnTo>
                    <a:pt x="4322" y="142441"/>
                  </a:lnTo>
                  <a:lnTo>
                    <a:pt x="3829" y="141085"/>
                  </a:lnTo>
                  <a:lnTo>
                    <a:pt x="3723" y="140793"/>
                  </a:lnTo>
                  <a:lnTo>
                    <a:pt x="3617" y="140501"/>
                  </a:lnTo>
                  <a:lnTo>
                    <a:pt x="3510" y="140209"/>
                  </a:lnTo>
                  <a:lnTo>
                    <a:pt x="3404" y="139917"/>
                  </a:lnTo>
                  <a:lnTo>
                    <a:pt x="3298" y="139625"/>
                  </a:lnTo>
                  <a:lnTo>
                    <a:pt x="3192" y="139333"/>
                  </a:lnTo>
                  <a:lnTo>
                    <a:pt x="1439" y="132906"/>
                  </a:lnTo>
                  <a:lnTo>
                    <a:pt x="377" y="128390"/>
                  </a:lnTo>
                  <a:lnTo>
                    <a:pt x="271" y="127941"/>
                  </a:lnTo>
                  <a:lnTo>
                    <a:pt x="65" y="127530"/>
                  </a:lnTo>
                  <a:lnTo>
                    <a:pt x="0" y="127320"/>
                  </a:lnTo>
                  <a:lnTo>
                    <a:pt x="1147" y="125312"/>
                  </a:lnTo>
                  <a:lnTo>
                    <a:pt x="2277" y="125538"/>
                  </a:lnTo>
                  <a:lnTo>
                    <a:pt x="2088" y="125538"/>
                  </a:lnTo>
                  <a:lnTo>
                    <a:pt x="9326" y="126460"/>
                  </a:lnTo>
                  <a:lnTo>
                    <a:pt x="14730" y="126973"/>
                  </a:lnTo>
                  <a:lnTo>
                    <a:pt x="21121" y="127320"/>
                  </a:lnTo>
                  <a:lnTo>
                    <a:pt x="20913" y="127320"/>
                  </a:lnTo>
                  <a:lnTo>
                    <a:pt x="43549" y="128178"/>
                  </a:lnTo>
                  <a:lnTo>
                    <a:pt x="42965" y="128178"/>
                  </a:lnTo>
                  <a:lnTo>
                    <a:pt x="52434" y="128390"/>
                  </a:lnTo>
                  <a:lnTo>
                    <a:pt x="250465" y="128390"/>
                  </a:lnTo>
                  <a:lnTo>
                    <a:pt x="251479" y="135827"/>
                  </a:lnTo>
                  <a:lnTo>
                    <a:pt x="251709" y="139041"/>
                  </a:lnTo>
                  <a:lnTo>
                    <a:pt x="206196" y="139041"/>
                  </a:lnTo>
                  <a:lnTo>
                    <a:pt x="137267" y="140209"/>
                  </a:lnTo>
                  <a:lnTo>
                    <a:pt x="137267" y="140501"/>
                  </a:lnTo>
                  <a:lnTo>
                    <a:pt x="118573" y="140501"/>
                  </a:lnTo>
                  <a:lnTo>
                    <a:pt x="113607" y="140793"/>
                  </a:lnTo>
                  <a:lnTo>
                    <a:pt x="104259" y="140793"/>
                  </a:lnTo>
                  <a:lnTo>
                    <a:pt x="100170" y="141085"/>
                  </a:lnTo>
                  <a:lnTo>
                    <a:pt x="71398" y="141998"/>
                  </a:lnTo>
                  <a:lnTo>
                    <a:pt x="33128" y="143828"/>
                  </a:lnTo>
                  <a:lnTo>
                    <a:pt x="25305" y="144298"/>
                  </a:lnTo>
                  <a:lnTo>
                    <a:pt x="25114" y="144298"/>
                  </a:lnTo>
                  <a:lnTo>
                    <a:pt x="18294" y="144896"/>
                  </a:lnTo>
                  <a:lnTo>
                    <a:pt x="10494" y="145759"/>
                  </a:lnTo>
                  <a:lnTo>
                    <a:pt x="7281" y="146051"/>
                  </a:lnTo>
                  <a:close/>
                </a:path>
                <a:path w="252095" h="264795">
                  <a:moveTo>
                    <a:pt x="251772" y="139917"/>
                  </a:moveTo>
                  <a:lnTo>
                    <a:pt x="245930" y="139625"/>
                  </a:lnTo>
                  <a:lnTo>
                    <a:pt x="236874" y="139041"/>
                  </a:lnTo>
                  <a:lnTo>
                    <a:pt x="251709" y="139041"/>
                  </a:lnTo>
                  <a:lnTo>
                    <a:pt x="251772" y="139917"/>
                  </a:lnTo>
                  <a:close/>
                </a:path>
                <a:path w="252095" h="264795">
                  <a:moveTo>
                    <a:pt x="199777" y="171920"/>
                  </a:moveTo>
                  <a:lnTo>
                    <a:pt x="107582" y="171920"/>
                  </a:lnTo>
                  <a:lnTo>
                    <a:pt x="119157" y="171756"/>
                  </a:lnTo>
                  <a:lnTo>
                    <a:pt x="119047" y="170880"/>
                  </a:lnTo>
                  <a:lnTo>
                    <a:pt x="118974" y="170296"/>
                  </a:lnTo>
                  <a:lnTo>
                    <a:pt x="118647" y="146051"/>
                  </a:lnTo>
                  <a:lnTo>
                    <a:pt x="118573" y="140501"/>
                  </a:lnTo>
                  <a:lnTo>
                    <a:pt x="137267" y="140501"/>
                  </a:lnTo>
                  <a:lnTo>
                    <a:pt x="137267" y="162993"/>
                  </a:lnTo>
                  <a:lnTo>
                    <a:pt x="137033" y="167667"/>
                  </a:lnTo>
                  <a:lnTo>
                    <a:pt x="136910" y="169419"/>
                  </a:lnTo>
                  <a:lnTo>
                    <a:pt x="136813" y="170296"/>
                  </a:lnTo>
                  <a:lnTo>
                    <a:pt x="136748" y="170880"/>
                  </a:lnTo>
                  <a:lnTo>
                    <a:pt x="136683" y="171464"/>
                  </a:lnTo>
                  <a:lnTo>
                    <a:pt x="199777" y="171464"/>
                  </a:lnTo>
                  <a:lnTo>
                    <a:pt x="199777" y="171920"/>
                  </a:lnTo>
                  <a:close/>
                </a:path>
                <a:path w="252095" h="264795">
                  <a:moveTo>
                    <a:pt x="199777" y="171464"/>
                  </a:moveTo>
                  <a:lnTo>
                    <a:pt x="136683" y="171464"/>
                  </a:lnTo>
                  <a:lnTo>
                    <a:pt x="152236" y="170880"/>
                  </a:lnTo>
                  <a:lnTo>
                    <a:pt x="151875" y="170880"/>
                  </a:lnTo>
                  <a:lnTo>
                    <a:pt x="162298" y="170296"/>
                  </a:lnTo>
                  <a:lnTo>
                    <a:pt x="161437" y="170296"/>
                  </a:lnTo>
                  <a:lnTo>
                    <a:pt x="168230" y="169616"/>
                  </a:lnTo>
                  <a:lnTo>
                    <a:pt x="178746" y="168251"/>
                  </a:lnTo>
                  <a:lnTo>
                    <a:pt x="179330" y="168251"/>
                  </a:lnTo>
                  <a:lnTo>
                    <a:pt x="179914" y="167959"/>
                  </a:lnTo>
                  <a:lnTo>
                    <a:pt x="181959" y="167667"/>
                  </a:lnTo>
                  <a:lnTo>
                    <a:pt x="183127" y="167959"/>
                  </a:lnTo>
                  <a:lnTo>
                    <a:pt x="198025" y="170004"/>
                  </a:lnTo>
                  <a:lnTo>
                    <a:pt x="199777" y="170296"/>
                  </a:lnTo>
                  <a:lnTo>
                    <a:pt x="199777" y="171464"/>
                  </a:lnTo>
                  <a:close/>
                </a:path>
                <a:path w="252095" h="264795">
                  <a:moveTo>
                    <a:pt x="62197" y="187238"/>
                  </a:moveTo>
                  <a:lnTo>
                    <a:pt x="59860" y="185777"/>
                  </a:lnTo>
                  <a:lnTo>
                    <a:pt x="59340" y="183440"/>
                  </a:lnTo>
                  <a:lnTo>
                    <a:pt x="57231" y="172925"/>
                  </a:lnTo>
                  <a:lnTo>
                    <a:pt x="56939" y="172340"/>
                  </a:lnTo>
                  <a:lnTo>
                    <a:pt x="58107" y="170588"/>
                  </a:lnTo>
                  <a:lnTo>
                    <a:pt x="59568" y="170880"/>
                  </a:lnTo>
                  <a:lnTo>
                    <a:pt x="66286" y="171464"/>
                  </a:lnTo>
                  <a:lnTo>
                    <a:pt x="92867" y="171920"/>
                  </a:lnTo>
                  <a:lnTo>
                    <a:pt x="199777" y="171920"/>
                  </a:lnTo>
                  <a:lnTo>
                    <a:pt x="199744" y="172925"/>
                  </a:lnTo>
                  <a:lnTo>
                    <a:pt x="198582" y="183148"/>
                  </a:lnTo>
                  <a:lnTo>
                    <a:pt x="198549" y="183440"/>
                  </a:lnTo>
                  <a:lnTo>
                    <a:pt x="169983" y="183440"/>
                  </a:lnTo>
                  <a:lnTo>
                    <a:pt x="121494" y="184609"/>
                  </a:lnTo>
                  <a:lnTo>
                    <a:pt x="64826" y="186946"/>
                  </a:lnTo>
                  <a:lnTo>
                    <a:pt x="62197" y="187238"/>
                  </a:lnTo>
                  <a:close/>
                </a:path>
                <a:path w="252095" h="264795">
                  <a:moveTo>
                    <a:pt x="196543" y="209898"/>
                  </a:moveTo>
                  <a:lnTo>
                    <a:pt x="121309" y="209898"/>
                  </a:lnTo>
                  <a:lnTo>
                    <a:pt x="147358" y="209401"/>
                  </a:lnTo>
                  <a:lnTo>
                    <a:pt x="145446" y="209401"/>
                  </a:lnTo>
                  <a:lnTo>
                    <a:pt x="152336" y="209145"/>
                  </a:lnTo>
                  <a:lnTo>
                    <a:pt x="152107" y="209145"/>
                  </a:lnTo>
                  <a:lnTo>
                    <a:pt x="171735" y="208269"/>
                  </a:lnTo>
                  <a:lnTo>
                    <a:pt x="178746" y="207393"/>
                  </a:lnTo>
                  <a:lnTo>
                    <a:pt x="179314" y="187238"/>
                  </a:lnTo>
                  <a:lnTo>
                    <a:pt x="179330" y="183440"/>
                  </a:lnTo>
                  <a:lnTo>
                    <a:pt x="198549" y="183440"/>
                  </a:lnTo>
                  <a:lnTo>
                    <a:pt x="198483" y="184025"/>
                  </a:lnTo>
                  <a:lnTo>
                    <a:pt x="198416" y="184609"/>
                  </a:lnTo>
                  <a:lnTo>
                    <a:pt x="198296" y="185777"/>
                  </a:lnTo>
                  <a:lnTo>
                    <a:pt x="196856" y="205932"/>
                  </a:lnTo>
                  <a:lnTo>
                    <a:pt x="196741" y="207393"/>
                  </a:lnTo>
                  <a:lnTo>
                    <a:pt x="196626" y="208853"/>
                  </a:lnTo>
                  <a:lnTo>
                    <a:pt x="196543" y="209898"/>
                  </a:lnTo>
                  <a:close/>
                </a:path>
                <a:path w="252095" h="264795">
                  <a:moveTo>
                    <a:pt x="80015" y="264353"/>
                  </a:moveTo>
                  <a:lnTo>
                    <a:pt x="69333" y="264008"/>
                  </a:lnTo>
                  <a:lnTo>
                    <a:pt x="70910" y="264008"/>
                  </a:lnTo>
                  <a:lnTo>
                    <a:pt x="61320" y="253837"/>
                  </a:lnTo>
                  <a:lnTo>
                    <a:pt x="61320" y="221414"/>
                  </a:lnTo>
                  <a:lnTo>
                    <a:pt x="58107" y="212651"/>
                  </a:lnTo>
                  <a:lnTo>
                    <a:pt x="57523" y="211774"/>
                  </a:lnTo>
                  <a:lnTo>
                    <a:pt x="59276" y="208853"/>
                  </a:lnTo>
                  <a:lnTo>
                    <a:pt x="61320" y="209145"/>
                  </a:lnTo>
                  <a:lnTo>
                    <a:pt x="64132" y="209401"/>
                  </a:lnTo>
                  <a:lnTo>
                    <a:pt x="63201" y="209401"/>
                  </a:lnTo>
                  <a:lnTo>
                    <a:pt x="81359" y="209898"/>
                  </a:lnTo>
                  <a:lnTo>
                    <a:pt x="196543" y="209898"/>
                  </a:lnTo>
                  <a:lnTo>
                    <a:pt x="195980" y="217032"/>
                  </a:lnTo>
                  <a:lnTo>
                    <a:pt x="195688" y="219953"/>
                  </a:lnTo>
                  <a:lnTo>
                    <a:pt x="193935" y="221706"/>
                  </a:lnTo>
                  <a:lnTo>
                    <a:pt x="181375" y="221706"/>
                  </a:lnTo>
                  <a:lnTo>
                    <a:pt x="166916" y="221852"/>
                  </a:lnTo>
                  <a:lnTo>
                    <a:pt x="159251" y="221852"/>
                  </a:lnTo>
                  <a:lnTo>
                    <a:pt x="82079" y="222760"/>
                  </a:lnTo>
                  <a:lnTo>
                    <a:pt x="96647" y="222760"/>
                  </a:lnTo>
                  <a:lnTo>
                    <a:pt x="91042" y="222911"/>
                  </a:lnTo>
                  <a:lnTo>
                    <a:pt x="86204" y="223116"/>
                  </a:lnTo>
                  <a:lnTo>
                    <a:pt x="79723" y="223458"/>
                  </a:lnTo>
                  <a:lnTo>
                    <a:pt x="79723" y="247119"/>
                  </a:lnTo>
                  <a:lnTo>
                    <a:pt x="81475" y="249164"/>
                  </a:lnTo>
                  <a:lnTo>
                    <a:pt x="84579" y="249346"/>
                  </a:lnTo>
                  <a:lnTo>
                    <a:pt x="82726" y="249346"/>
                  </a:lnTo>
                  <a:lnTo>
                    <a:pt x="96349" y="249748"/>
                  </a:lnTo>
                  <a:lnTo>
                    <a:pt x="210771" y="249748"/>
                  </a:lnTo>
                  <a:lnTo>
                    <a:pt x="212046" y="259095"/>
                  </a:lnTo>
                  <a:lnTo>
                    <a:pt x="212046" y="260556"/>
                  </a:lnTo>
                  <a:lnTo>
                    <a:pt x="210001" y="262892"/>
                  </a:lnTo>
                  <a:lnTo>
                    <a:pt x="180245" y="262892"/>
                  </a:lnTo>
                  <a:lnTo>
                    <a:pt x="80015" y="264353"/>
                  </a:lnTo>
                  <a:close/>
                </a:path>
                <a:path w="252095" h="264795">
                  <a:moveTo>
                    <a:pt x="210771" y="249748"/>
                  </a:moveTo>
                  <a:lnTo>
                    <a:pt x="131271" y="249748"/>
                  </a:lnTo>
                  <a:lnTo>
                    <a:pt x="146687" y="249346"/>
                  </a:lnTo>
                  <a:lnTo>
                    <a:pt x="154593" y="248967"/>
                  </a:lnTo>
                  <a:lnTo>
                    <a:pt x="165893" y="248287"/>
                  </a:lnTo>
                  <a:lnTo>
                    <a:pt x="178162" y="247703"/>
                  </a:lnTo>
                  <a:lnTo>
                    <a:pt x="198025" y="245366"/>
                  </a:lnTo>
                  <a:lnTo>
                    <a:pt x="205327" y="243614"/>
                  </a:lnTo>
                  <a:lnTo>
                    <a:pt x="208248" y="243029"/>
                  </a:lnTo>
                  <a:lnTo>
                    <a:pt x="210001" y="244782"/>
                  </a:lnTo>
                  <a:lnTo>
                    <a:pt x="210293" y="246242"/>
                  </a:lnTo>
                  <a:lnTo>
                    <a:pt x="210412" y="247119"/>
                  </a:lnTo>
                  <a:lnTo>
                    <a:pt x="210492" y="247703"/>
                  </a:lnTo>
                  <a:lnTo>
                    <a:pt x="210572" y="248287"/>
                  </a:lnTo>
                  <a:lnTo>
                    <a:pt x="210691" y="249164"/>
                  </a:lnTo>
                  <a:lnTo>
                    <a:pt x="210771" y="249748"/>
                  </a:lnTo>
                  <a:close/>
                </a:path>
                <a:path w="252095" h="264795">
                  <a:moveTo>
                    <a:pt x="196564" y="34637"/>
                  </a:moveTo>
                  <a:lnTo>
                    <a:pt x="115138" y="34637"/>
                  </a:lnTo>
                  <a:lnTo>
                    <a:pt x="139221" y="34139"/>
                  </a:lnTo>
                  <a:lnTo>
                    <a:pt x="168230" y="33007"/>
                  </a:lnTo>
                  <a:lnTo>
                    <a:pt x="178454" y="32131"/>
                  </a:lnTo>
                  <a:lnTo>
                    <a:pt x="178454" y="15481"/>
                  </a:lnTo>
                  <a:lnTo>
                    <a:pt x="176701" y="6134"/>
                  </a:lnTo>
                  <a:lnTo>
                    <a:pt x="175533" y="2921"/>
                  </a:lnTo>
                  <a:lnTo>
                    <a:pt x="174948" y="1460"/>
                  </a:lnTo>
                  <a:lnTo>
                    <a:pt x="176409" y="0"/>
                  </a:lnTo>
                  <a:lnTo>
                    <a:pt x="177577" y="0"/>
                  </a:lnTo>
                  <a:lnTo>
                    <a:pt x="195688" y="292"/>
                  </a:lnTo>
                  <a:lnTo>
                    <a:pt x="197440" y="292"/>
                  </a:lnTo>
                  <a:lnTo>
                    <a:pt x="197365" y="4673"/>
                  </a:lnTo>
                  <a:lnTo>
                    <a:pt x="197159" y="10223"/>
                  </a:lnTo>
                  <a:lnTo>
                    <a:pt x="196564" y="19863"/>
                  </a:lnTo>
                  <a:lnTo>
                    <a:pt x="196564" y="34637"/>
                  </a:lnTo>
                  <a:close/>
                </a:path>
                <a:path w="252095" h="264795">
                  <a:moveTo>
                    <a:pt x="61028" y="102236"/>
                  </a:moveTo>
                  <a:lnTo>
                    <a:pt x="60444" y="102236"/>
                  </a:lnTo>
                  <a:lnTo>
                    <a:pt x="58691" y="101651"/>
                  </a:lnTo>
                  <a:lnTo>
                    <a:pt x="58691" y="98730"/>
                  </a:lnTo>
                  <a:lnTo>
                    <a:pt x="58465" y="85823"/>
                  </a:lnTo>
                  <a:lnTo>
                    <a:pt x="57231" y="42354"/>
                  </a:lnTo>
                  <a:lnTo>
                    <a:pt x="57059" y="34637"/>
                  </a:lnTo>
                  <a:lnTo>
                    <a:pt x="56939" y="29210"/>
                  </a:lnTo>
                  <a:lnTo>
                    <a:pt x="54018" y="10515"/>
                  </a:lnTo>
                  <a:lnTo>
                    <a:pt x="52265" y="4673"/>
                  </a:lnTo>
                  <a:lnTo>
                    <a:pt x="75925" y="4673"/>
                  </a:lnTo>
                  <a:lnTo>
                    <a:pt x="75912" y="10515"/>
                  </a:lnTo>
                  <a:lnTo>
                    <a:pt x="75686" y="15481"/>
                  </a:lnTo>
                  <a:lnTo>
                    <a:pt x="75633" y="16649"/>
                  </a:lnTo>
                  <a:lnTo>
                    <a:pt x="75341" y="27749"/>
                  </a:lnTo>
                  <a:lnTo>
                    <a:pt x="75532" y="32131"/>
                  </a:lnTo>
                  <a:lnTo>
                    <a:pt x="75633" y="34468"/>
                  </a:lnTo>
                  <a:lnTo>
                    <a:pt x="79855" y="34637"/>
                  </a:lnTo>
                  <a:lnTo>
                    <a:pt x="196564" y="34637"/>
                  </a:lnTo>
                  <a:lnTo>
                    <a:pt x="196564" y="47320"/>
                  </a:lnTo>
                  <a:lnTo>
                    <a:pt x="178454" y="47320"/>
                  </a:lnTo>
                  <a:lnTo>
                    <a:pt x="92479" y="48667"/>
                  </a:lnTo>
                  <a:lnTo>
                    <a:pt x="86624" y="48817"/>
                  </a:lnTo>
                  <a:lnTo>
                    <a:pt x="81918" y="49023"/>
                  </a:lnTo>
                  <a:lnTo>
                    <a:pt x="75925" y="49365"/>
                  </a:lnTo>
                  <a:lnTo>
                    <a:pt x="76972" y="82080"/>
                  </a:lnTo>
                  <a:lnTo>
                    <a:pt x="77092" y="85823"/>
                  </a:lnTo>
                  <a:lnTo>
                    <a:pt x="196564" y="85823"/>
                  </a:lnTo>
                  <a:lnTo>
                    <a:pt x="196564" y="99315"/>
                  </a:lnTo>
                  <a:lnTo>
                    <a:pt x="160462" y="99315"/>
                  </a:lnTo>
                  <a:lnTo>
                    <a:pt x="77094" y="100775"/>
                  </a:lnTo>
                  <a:lnTo>
                    <a:pt x="61028" y="102236"/>
                  </a:lnTo>
                  <a:close/>
                </a:path>
                <a:path w="252095" h="264795">
                  <a:moveTo>
                    <a:pt x="196564" y="85823"/>
                  </a:moveTo>
                  <a:lnTo>
                    <a:pt x="140425" y="85823"/>
                  </a:lnTo>
                  <a:lnTo>
                    <a:pt x="167646" y="84709"/>
                  </a:lnTo>
                  <a:lnTo>
                    <a:pt x="178454" y="83833"/>
                  </a:lnTo>
                  <a:lnTo>
                    <a:pt x="178454" y="47320"/>
                  </a:lnTo>
                  <a:lnTo>
                    <a:pt x="196564" y="47320"/>
                  </a:lnTo>
                  <a:lnTo>
                    <a:pt x="196564" y="85823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65679" y="5902941"/>
              <a:ext cx="244490" cy="248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83431" y="517602"/>
            <a:ext cx="16754475" cy="9251950"/>
            <a:chOff x="683431" y="517602"/>
            <a:chExt cx="16754475" cy="9251950"/>
          </a:xfrm>
        </p:grpSpPr>
        <p:sp>
          <p:nvSpPr>
            <p:cNvPr id="3" name="object 3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10189626" y="8893097"/>
                  </a:moveTo>
                  <a:lnTo>
                    <a:pt x="0" y="8893097"/>
                  </a:lnTo>
                  <a:lnTo>
                    <a:pt x="0" y="0"/>
                  </a:lnTo>
                  <a:lnTo>
                    <a:pt x="10189626" y="0"/>
                  </a:lnTo>
                  <a:lnTo>
                    <a:pt x="10189626" y="8893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61355" y="536652"/>
              <a:ext cx="10189845" cy="8893175"/>
            </a:xfrm>
            <a:custGeom>
              <a:avLst/>
              <a:gdLst/>
              <a:ahLst/>
              <a:cxnLst/>
              <a:rect l="l" t="t" r="r" b="b"/>
              <a:pathLst>
                <a:path w="10189844" h="8893175">
                  <a:moveTo>
                    <a:pt x="0" y="0"/>
                  </a:moveTo>
                  <a:lnTo>
                    <a:pt x="0" y="8893097"/>
                  </a:lnTo>
                  <a:lnTo>
                    <a:pt x="10189626" y="8893097"/>
                  </a:lnTo>
                  <a:lnTo>
                    <a:pt x="10189626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691967" y="9213695"/>
                  </a:moveTo>
                  <a:lnTo>
                    <a:pt x="0" y="9213695"/>
                  </a:lnTo>
                  <a:lnTo>
                    <a:pt x="0" y="0"/>
                  </a:lnTo>
                  <a:lnTo>
                    <a:pt x="691967" y="0"/>
                  </a:lnTo>
                  <a:lnTo>
                    <a:pt x="691967" y="9213695"/>
                  </a:lnTo>
                  <a:close/>
                </a:path>
              </a:pathLst>
            </a:custGeom>
            <a:solidFill>
              <a:srgbClr val="FFF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2481" y="536652"/>
              <a:ext cx="692150" cy="9213850"/>
            </a:xfrm>
            <a:custGeom>
              <a:avLst/>
              <a:gdLst/>
              <a:ahLst/>
              <a:cxnLst/>
              <a:rect l="l" t="t" r="r" b="b"/>
              <a:pathLst>
                <a:path w="692150" h="9213850">
                  <a:moveTo>
                    <a:pt x="0" y="0"/>
                  </a:moveTo>
                  <a:lnTo>
                    <a:pt x="0" y="9213695"/>
                  </a:lnTo>
                  <a:lnTo>
                    <a:pt x="691967" y="9213695"/>
                  </a:lnTo>
                  <a:lnTo>
                    <a:pt x="691967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838199"/>
              <a:ext cx="246191" cy="2461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369" y="9202608"/>
              <a:ext cx="246191" cy="2461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6169" y="3150953"/>
              <a:ext cx="5294559" cy="14435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688704" y="3505479"/>
              <a:ext cx="1435100" cy="2560955"/>
            </a:xfrm>
            <a:custGeom>
              <a:avLst/>
              <a:gdLst/>
              <a:ahLst/>
              <a:cxnLst/>
              <a:rect l="l" t="t" r="r" b="b"/>
              <a:pathLst>
                <a:path w="1435100" h="2560954">
                  <a:moveTo>
                    <a:pt x="15729" y="12387"/>
                  </a:moveTo>
                  <a:lnTo>
                    <a:pt x="31315" y="3728"/>
                  </a:lnTo>
                  <a:lnTo>
                    <a:pt x="54416" y="37"/>
                  </a:lnTo>
                  <a:lnTo>
                    <a:pt x="80614" y="0"/>
                  </a:lnTo>
                  <a:lnTo>
                    <a:pt x="106835" y="2494"/>
                  </a:lnTo>
                  <a:lnTo>
                    <a:pt x="130005" y="6398"/>
                  </a:lnTo>
                  <a:lnTo>
                    <a:pt x="155519" y="12409"/>
                  </a:lnTo>
                  <a:lnTo>
                    <a:pt x="180896" y="19433"/>
                  </a:lnTo>
                  <a:lnTo>
                    <a:pt x="206213" y="26748"/>
                  </a:lnTo>
                  <a:lnTo>
                    <a:pt x="231544" y="33632"/>
                  </a:lnTo>
                  <a:lnTo>
                    <a:pt x="279021" y="45763"/>
                  </a:lnTo>
                  <a:lnTo>
                    <a:pt x="326378" y="58079"/>
                  </a:lnTo>
                  <a:lnTo>
                    <a:pt x="373626" y="70608"/>
                  </a:lnTo>
                  <a:lnTo>
                    <a:pt x="420779" y="83382"/>
                  </a:lnTo>
                  <a:lnTo>
                    <a:pt x="467847" y="96429"/>
                  </a:lnTo>
                  <a:lnTo>
                    <a:pt x="514844" y="109779"/>
                  </a:lnTo>
                  <a:lnTo>
                    <a:pt x="561780" y="123463"/>
                  </a:lnTo>
                  <a:lnTo>
                    <a:pt x="608668" y="137510"/>
                  </a:lnTo>
                  <a:lnTo>
                    <a:pt x="655520" y="151949"/>
                  </a:lnTo>
                  <a:lnTo>
                    <a:pt x="699168" y="166432"/>
                  </a:lnTo>
                  <a:lnTo>
                    <a:pt x="743381" y="182906"/>
                  </a:lnTo>
                  <a:lnTo>
                    <a:pt x="787618" y="201440"/>
                  </a:lnTo>
                  <a:lnTo>
                    <a:pt x="831337" y="222103"/>
                  </a:lnTo>
                  <a:lnTo>
                    <a:pt x="873998" y="244964"/>
                  </a:lnTo>
                  <a:lnTo>
                    <a:pt x="915061" y="270092"/>
                  </a:lnTo>
                  <a:lnTo>
                    <a:pt x="953984" y="297555"/>
                  </a:lnTo>
                  <a:lnTo>
                    <a:pt x="990228" y="327423"/>
                  </a:lnTo>
                  <a:lnTo>
                    <a:pt x="1023250" y="359765"/>
                  </a:lnTo>
                  <a:lnTo>
                    <a:pt x="1051311" y="386959"/>
                  </a:lnTo>
                  <a:lnTo>
                    <a:pt x="1081218" y="412140"/>
                  </a:lnTo>
                  <a:lnTo>
                    <a:pt x="1111677" y="436732"/>
                  </a:lnTo>
                  <a:lnTo>
                    <a:pt x="1141398" y="462160"/>
                  </a:lnTo>
                  <a:lnTo>
                    <a:pt x="1190835" y="512456"/>
                  </a:lnTo>
                  <a:lnTo>
                    <a:pt x="1235463" y="567124"/>
                  </a:lnTo>
                  <a:lnTo>
                    <a:pt x="1263201" y="605170"/>
                  </a:lnTo>
                  <a:lnTo>
                    <a:pt x="1289251" y="643824"/>
                  </a:lnTo>
                  <a:lnTo>
                    <a:pt x="1313464" y="683320"/>
                  </a:lnTo>
                  <a:lnTo>
                    <a:pt x="1335691" y="723897"/>
                  </a:lnTo>
                  <a:lnTo>
                    <a:pt x="1355784" y="765790"/>
                  </a:lnTo>
                  <a:lnTo>
                    <a:pt x="1373594" y="809236"/>
                  </a:lnTo>
                  <a:lnTo>
                    <a:pt x="1390092" y="854570"/>
                  </a:lnTo>
                  <a:lnTo>
                    <a:pt x="1404930" y="899756"/>
                  </a:lnTo>
                  <a:lnTo>
                    <a:pt x="1417422" y="945346"/>
                  </a:lnTo>
                  <a:lnTo>
                    <a:pt x="1426885" y="991894"/>
                  </a:lnTo>
                  <a:lnTo>
                    <a:pt x="1432632" y="1039953"/>
                  </a:lnTo>
                  <a:lnTo>
                    <a:pt x="1434551" y="1095525"/>
                  </a:lnTo>
                  <a:lnTo>
                    <a:pt x="1432305" y="1151071"/>
                  </a:lnTo>
                  <a:lnTo>
                    <a:pt x="1426266" y="1206360"/>
                  </a:lnTo>
                  <a:lnTo>
                    <a:pt x="1416808" y="1261160"/>
                  </a:lnTo>
                  <a:lnTo>
                    <a:pt x="1406384" y="1307422"/>
                  </a:lnTo>
                  <a:lnTo>
                    <a:pt x="1393980" y="1353212"/>
                  </a:lnTo>
                  <a:lnTo>
                    <a:pt x="1379630" y="1398437"/>
                  </a:lnTo>
                  <a:lnTo>
                    <a:pt x="1363368" y="1443005"/>
                  </a:lnTo>
                  <a:lnTo>
                    <a:pt x="1345226" y="1486825"/>
                  </a:lnTo>
                  <a:lnTo>
                    <a:pt x="1324376" y="1530409"/>
                  </a:lnTo>
                  <a:lnTo>
                    <a:pt x="1301459" y="1572510"/>
                  </a:lnTo>
                  <a:lnTo>
                    <a:pt x="1277254" y="1613775"/>
                  </a:lnTo>
                  <a:lnTo>
                    <a:pt x="1252540" y="1654849"/>
                  </a:lnTo>
                  <a:lnTo>
                    <a:pt x="1228095" y="1696381"/>
                  </a:lnTo>
                  <a:lnTo>
                    <a:pt x="1201710" y="1741233"/>
                  </a:lnTo>
                  <a:lnTo>
                    <a:pt x="1174266" y="1785480"/>
                  </a:lnTo>
                  <a:lnTo>
                    <a:pt x="1145762" y="1829073"/>
                  </a:lnTo>
                  <a:lnTo>
                    <a:pt x="1116196" y="1871962"/>
                  </a:lnTo>
                  <a:lnTo>
                    <a:pt x="1085568" y="1914099"/>
                  </a:lnTo>
                  <a:lnTo>
                    <a:pt x="1053877" y="1955433"/>
                  </a:lnTo>
                  <a:lnTo>
                    <a:pt x="1021120" y="1995916"/>
                  </a:lnTo>
                  <a:lnTo>
                    <a:pt x="987299" y="2035498"/>
                  </a:lnTo>
                  <a:lnTo>
                    <a:pt x="952410" y="2074131"/>
                  </a:lnTo>
                  <a:lnTo>
                    <a:pt x="916453" y="2111765"/>
                  </a:lnTo>
                  <a:lnTo>
                    <a:pt x="867224" y="2159360"/>
                  </a:lnTo>
                  <a:lnTo>
                    <a:pt x="842469" y="2182986"/>
                  </a:lnTo>
                  <a:lnTo>
                    <a:pt x="818297" y="2207210"/>
                  </a:lnTo>
                  <a:lnTo>
                    <a:pt x="808777" y="2216126"/>
                  </a:lnTo>
                  <a:lnTo>
                    <a:pt x="797649" y="2227941"/>
                  </a:lnTo>
                  <a:lnTo>
                    <a:pt x="791832" y="2240295"/>
                  </a:lnTo>
                  <a:lnTo>
                    <a:pt x="798244" y="2250831"/>
                  </a:lnTo>
                  <a:lnTo>
                    <a:pt x="810904" y="2252560"/>
                  </a:lnTo>
                  <a:lnTo>
                    <a:pt x="829766" y="2250411"/>
                  </a:lnTo>
                  <a:lnTo>
                    <a:pt x="848771" y="2246935"/>
                  </a:lnTo>
                  <a:lnTo>
                    <a:pt x="861858" y="2244687"/>
                  </a:lnTo>
                  <a:lnTo>
                    <a:pt x="911688" y="2239328"/>
                  </a:lnTo>
                  <a:lnTo>
                    <a:pt x="961869" y="2233661"/>
                  </a:lnTo>
                  <a:lnTo>
                    <a:pt x="1012194" y="2228670"/>
                  </a:lnTo>
                  <a:lnTo>
                    <a:pt x="1062456" y="2225337"/>
                  </a:lnTo>
                  <a:lnTo>
                    <a:pt x="1112450" y="2224645"/>
                  </a:lnTo>
                  <a:lnTo>
                    <a:pt x="1139961" y="2225224"/>
                  </a:lnTo>
                  <a:lnTo>
                    <a:pt x="1197721" y="2234911"/>
                  </a:lnTo>
                  <a:lnTo>
                    <a:pt x="1233112" y="2267301"/>
                  </a:lnTo>
                  <a:lnTo>
                    <a:pt x="1239175" y="2288445"/>
                  </a:lnTo>
                  <a:lnTo>
                    <a:pt x="1238496" y="2310459"/>
                  </a:lnTo>
                  <a:lnTo>
                    <a:pt x="1211650" y="2352792"/>
                  </a:lnTo>
                  <a:lnTo>
                    <a:pt x="1157262" y="2386686"/>
                  </a:lnTo>
                  <a:lnTo>
                    <a:pt x="1105105" y="2410957"/>
                  </a:lnTo>
                  <a:lnTo>
                    <a:pt x="1052055" y="2429879"/>
                  </a:lnTo>
                  <a:lnTo>
                    <a:pt x="994805" y="2448448"/>
                  </a:lnTo>
                  <a:lnTo>
                    <a:pt x="933556" y="2467046"/>
                  </a:lnTo>
                  <a:lnTo>
                    <a:pt x="876336" y="2481258"/>
                  </a:lnTo>
                  <a:lnTo>
                    <a:pt x="849599" y="2486372"/>
                  </a:lnTo>
                  <a:lnTo>
                    <a:pt x="823277" y="2492327"/>
                  </a:lnTo>
                  <a:lnTo>
                    <a:pt x="798177" y="2500674"/>
                  </a:lnTo>
                  <a:lnTo>
                    <a:pt x="750298" y="2514421"/>
                  </a:lnTo>
                  <a:lnTo>
                    <a:pt x="700751" y="2520539"/>
                  </a:lnTo>
                  <a:lnTo>
                    <a:pt x="650563" y="2524449"/>
                  </a:lnTo>
                  <a:lnTo>
                    <a:pt x="600761" y="2531571"/>
                  </a:lnTo>
                  <a:lnTo>
                    <a:pt x="561500" y="2541973"/>
                  </a:lnTo>
                  <a:lnTo>
                    <a:pt x="514894" y="2554111"/>
                  </a:lnTo>
                  <a:lnTo>
                    <a:pt x="466901" y="2560948"/>
                  </a:lnTo>
                  <a:lnTo>
                    <a:pt x="423477" y="2555451"/>
                  </a:lnTo>
                  <a:lnTo>
                    <a:pt x="390579" y="2530582"/>
                  </a:lnTo>
                  <a:lnTo>
                    <a:pt x="378973" y="2503130"/>
                  </a:lnTo>
                  <a:lnTo>
                    <a:pt x="375590" y="2471731"/>
                  </a:lnTo>
                  <a:lnTo>
                    <a:pt x="376606" y="2439459"/>
                  </a:lnTo>
                  <a:lnTo>
                    <a:pt x="378192" y="2409387"/>
                  </a:lnTo>
                  <a:lnTo>
                    <a:pt x="379197" y="2380761"/>
                  </a:lnTo>
                  <a:lnTo>
                    <a:pt x="380081" y="2351529"/>
                  </a:lnTo>
                  <a:lnTo>
                    <a:pt x="379364" y="2322395"/>
                  </a:lnTo>
                  <a:lnTo>
                    <a:pt x="375564" y="2294065"/>
                  </a:lnTo>
                  <a:lnTo>
                    <a:pt x="369169" y="2266957"/>
                  </a:lnTo>
                  <a:lnTo>
                    <a:pt x="362325" y="2240199"/>
                  </a:lnTo>
                  <a:lnTo>
                    <a:pt x="356202" y="2213238"/>
                  </a:lnTo>
                  <a:lnTo>
                    <a:pt x="351966" y="2185518"/>
                  </a:lnTo>
                  <a:lnTo>
                    <a:pt x="349949" y="2157548"/>
                  </a:lnTo>
                  <a:lnTo>
                    <a:pt x="349461" y="2129581"/>
                  </a:lnTo>
                  <a:lnTo>
                    <a:pt x="350212" y="2101607"/>
                  </a:lnTo>
                  <a:lnTo>
                    <a:pt x="351909" y="2073614"/>
                  </a:lnTo>
                  <a:lnTo>
                    <a:pt x="353977" y="2040707"/>
                  </a:lnTo>
                  <a:lnTo>
                    <a:pt x="355618" y="2007788"/>
                  </a:lnTo>
                  <a:lnTo>
                    <a:pt x="359521" y="1941994"/>
                  </a:lnTo>
                  <a:lnTo>
                    <a:pt x="373887" y="1895487"/>
                  </a:lnTo>
                  <a:lnTo>
                    <a:pt x="417939" y="1877568"/>
                  </a:lnTo>
                  <a:lnTo>
                    <a:pt x="444454" y="1882503"/>
                  </a:lnTo>
                  <a:lnTo>
                    <a:pt x="459719" y="1897708"/>
                  </a:lnTo>
                  <a:lnTo>
                    <a:pt x="467862" y="1920105"/>
                  </a:lnTo>
                  <a:lnTo>
                    <a:pt x="473012" y="1946614"/>
                  </a:lnTo>
                  <a:lnTo>
                    <a:pt x="478801" y="1978048"/>
                  </a:lnTo>
                  <a:lnTo>
                    <a:pt x="484681" y="2009463"/>
                  </a:lnTo>
                  <a:lnTo>
                    <a:pt x="496630" y="2072260"/>
                  </a:lnTo>
                  <a:lnTo>
                    <a:pt x="505943" y="2120775"/>
                  </a:lnTo>
                  <a:lnTo>
                    <a:pt x="515287" y="2169281"/>
                  </a:lnTo>
                  <a:lnTo>
                    <a:pt x="524737" y="2217762"/>
                  </a:lnTo>
                  <a:lnTo>
                    <a:pt x="534367" y="2266202"/>
                  </a:lnTo>
                  <a:lnTo>
                    <a:pt x="544253" y="2314583"/>
                  </a:lnTo>
                  <a:lnTo>
                    <a:pt x="582239" y="2283228"/>
                  </a:lnTo>
                  <a:lnTo>
                    <a:pt x="618939" y="2250888"/>
                  </a:lnTo>
                  <a:lnTo>
                    <a:pt x="654797" y="2217739"/>
                  </a:lnTo>
                  <a:lnTo>
                    <a:pt x="690259" y="2183955"/>
                  </a:lnTo>
                  <a:lnTo>
                    <a:pt x="725770" y="2149710"/>
                  </a:lnTo>
                  <a:lnTo>
                    <a:pt x="762946" y="2111765"/>
                  </a:lnTo>
                  <a:lnTo>
                    <a:pt x="798371" y="2072402"/>
                  </a:lnTo>
                  <a:lnTo>
                    <a:pt x="833032" y="2032404"/>
                  </a:lnTo>
                  <a:lnTo>
                    <a:pt x="867914" y="1992551"/>
                  </a:lnTo>
                  <a:lnTo>
                    <a:pt x="904004" y="1953627"/>
                  </a:lnTo>
                  <a:lnTo>
                    <a:pt x="937895" y="1917007"/>
                  </a:lnTo>
                  <a:lnTo>
                    <a:pt x="970059" y="1879317"/>
                  </a:lnTo>
                  <a:lnTo>
                    <a:pt x="1000972" y="1840717"/>
                  </a:lnTo>
                  <a:lnTo>
                    <a:pt x="1031110" y="1801365"/>
                  </a:lnTo>
                  <a:lnTo>
                    <a:pt x="1060950" y="1761420"/>
                  </a:lnTo>
                  <a:lnTo>
                    <a:pt x="1089248" y="1722440"/>
                  </a:lnTo>
                  <a:lnTo>
                    <a:pt x="1116041" y="1683150"/>
                  </a:lnTo>
                  <a:lnTo>
                    <a:pt x="1141117" y="1643017"/>
                  </a:lnTo>
                  <a:lnTo>
                    <a:pt x="1164264" y="1601511"/>
                  </a:lnTo>
                  <a:lnTo>
                    <a:pt x="1185273" y="1558103"/>
                  </a:lnTo>
                  <a:lnTo>
                    <a:pt x="1206491" y="1510014"/>
                  </a:lnTo>
                  <a:lnTo>
                    <a:pt x="1226797" y="1460777"/>
                  </a:lnTo>
                  <a:lnTo>
                    <a:pt x="1244630" y="1410692"/>
                  </a:lnTo>
                  <a:lnTo>
                    <a:pt x="1258424" y="1360060"/>
                  </a:lnTo>
                  <a:lnTo>
                    <a:pt x="1268680" y="1308308"/>
                  </a:lnTo>
                  <a:lnTo>
                    <a:pt x="1277029" y="1255720"/>
                  </a:lnTo>
                  <a:lnTo>
                    <a:pt x="1283789" y="1202891"/>
                  </a:lnTo>
                  <a:lnTo>
                    <a:pt x="1289281" y="1150413"/>
                  </a:lnTo>
                  <a:lnTo>
                    <a:pt x="1292690" y="1096784"/>
                  </a:lnTo>
                  <a:lnTo>
                    <a:pt x="1291942" y="1043497"/>
                  </a:lnTo>
                  <a:lnTo>
                    <a:pt x="1286053" y="990639"/>
                  </a:lnTo>
                  <a:lnTo>
                    <a:pt x="1274041" y="938299"/>
                  </a:lnTo>
                  <a:lnTo>
                    <a:pt x="1257534" y="890905"/>
                  </a:lnTo>
                  <a:lnTo>
                    <a:pt x="1237475" y="846089"/>
                  </a:lnTo>
                  <a:lnTo>
                    <a:pt x="1214441" y="802712"/>
                  </a:lnTo>
                  <a:lnTo>
                    <a:pt x="1189009" y="759636"/>
                  </a:lnTo>
                  <a:lnTo>
                    <a:pt x="1174867" y="735082"/>
                  </a:lnTo>
                  <a:lnTo>
                    <a:pt x="1147237" y="685944"/>
                  </a:lnTo>
                  <a:lnTo>
                    <a:pt x="1115798" y="641928"/>
                  </a:lnTo>
                  <a:lnTo>
                    <a:pt x="1082392" y="602786"/>
                  </a:lnTo>
                  <a:lnTo>
                    <a:pt x="1026242" y="545281"/>
                  </a:lnTo>
                  <a:lnTo>
                    <a:pt x="985439" y="508875"/>
                  </a:lnTo>
                  <a:lnTo>
                    <a:pt x="942731" y="474719"/>
                  </a:lnTo>
                  <a:lnTo>
                    <a:pt x="898319" y="442823"/>
                  </a:lnTo>
                  <a:lnTo>
                    <a:pt x="857625" y="416177"/>
                  </a:lnTo>
                  <a:lnTo>
                    <a:pt x="815727" y="390740"/>
                  </a:lnTo>
                  <a:lnTo>
                    <a:pt x="772814" y="366461"/>
                  </a:lnTo>
                  <a:lnTo>
                    <a:pt x="729075" y="343291"/>
                  </a:lnTo>
                  <a:lnTo>
                    <a:pt x="684701" y="321179"/>
                  </a:lnTo>
                  <a:lnTo>
                    <a:pt x="639881" y="300074"/>
                  </a:lnTo>
                  <a:lnTo>
                    <a:pt x="594803" y="279925"/>
                  </a:lnTo>
                  <a:lnTo>
                    <a:pt x="549659" y="260682"/>
                  </a:lnTo>
                  <a:lnTo>
                    <a:pt x="504638" y="242294"/>
                  </a:lnTo>
                  <a:lnTo>
                    <a:pt x="459473" y="225453"/>
                  </a:lnTo>
                  <a:lnTo>
                    <a:pt x="413645" y="210445"/>
                  </a:lnTo>
                  <a:lnTo>
                    <a:pt x="367330" y="196763"/>
                  </a:lnTo>
                  <a:lnTo>
                    <a:pt x="320706" y="183902"/>
                  </a:lnTo>
                  <a:lnTo>
                    <a:pt x="273948" y="171356"/>
                  </a:lnTo>
                  <a:lnTo>
                    <a:pt x="227233" y="158620"/>
                  </a:lnTo>
                  <a:lnTo>
                    <a:pt x="180738" y="145188"/>
                  </a:lnTo>
                  <a:lnTo>
                    <a:pt x="134639" y="130554"/>
                  </a:lnTo>
                  <a:lnTo>
                    <a:pt x="89113" y="114213"/>
                  </a:lnTo>
                  <a:lnTo>
                    <a:pt x="42538" y="93386"/>
                  </a:lnTo>
                  <a:lnTo>
                    <a:pt x="4066" y="61510"/>
                  </a:lnTo>
                  <a:lnTo>
                    <a:pt x="0" y="44192"/>
                  </a:lnTo>
                  <a:lnTo>
                    <a:pt x="4623" y="26881"/>
                  </a:lnTo>
                  <a:lnTo>
                    <a:pt x="15729" y="12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262" y="5143499"/>
              <a:ext cx="4474011" cy="376385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03284" y="1752180"/>
              <a:ext cx="3448050" cy="2014855"/>
            </a:xfrm>
            <a:custGeom>
              <a:avLst/>
              <a:gdLst/>
              <a:ahLst/>
              <a:cxnLst/>
              <a:rect l="l" t="t" r="r" b="b"/>
              <a:pathLst>
                <a:path w="3448050" h="2014854">
                  <a:moveTo>
                    <a:pt x="694080" y="1418120"/>
                  </a:moveTo>
                  <a:lnTo>
                    <a:pt x="651916" y="1388503"/>
                  </a:lnTo>
                  <a:lnTo>
                    <a:pt x="608076" y="1367637"/>
                  </a:lnTo>
                  <a:lnTo>
                    <a:pt x="527659" y="1336357"/>
                  </a:lnTo>
                  <a:lnTo>
                    <a:pt x="432612" y="1300226"/>
                  </a:lnTo>
                  <a:lnTo>
                    <a:pt x="445985" y="1278115"/>
                  </a:lnTo>
                  <a:lnTo>
                    <a:pt x="453999" y="1262430"/>
                  </a:lnTo>
                  <a:lnTo>
                    <a:pt x="459879" y="1245679"/>
                  </a:lnTo>
                  <a:lnTo>
                    <a:pt x="466572" y="1221308"/>
                  </a:lnTo>
                  <a:lnTo>
                    <a:pt x="466839" y="1220355"/>
                  </a:lnTo>
                  <a:lnTo>
                    <a:pt x="479806" y="1219809"/>
                  </a:lnTo>
                  <a:lnTo>
                    <a:pt x="492201" y="1219403"/>
                  </a:lnTo>
                  <a:lnTo>
                    <a:pt x="543852" y="1219403"/>
                  </a:lnTo>
                  <a:lnTo>
                    <a:pt x="660793" y="1220355"/>
                  </a:lnTo>
                  <a:lnTo>
                    <a:pt x="674103" y="1220355"/>
                  </a:lnTo>
                  <a:lnTo>
                    <a:pt x="674014" y="1219809"/>
                  </a:lnTo>
                  <a:lnTo>
                    <a:pt x="673938" y="1219403"/>
                  </a:lnTo>
                  <a:lnTo>
                    <a:pt x="672211" y="1209903"/>
                  </a:lnTo>
                  <a:lnTo>
                    <a:pt x="670306" y="1191831"/>
                  </a:lnTo>
                  <a:lnTo>
                    <a:pt x="669353" y="1184224"/>
                  </a:lnTo>
                  <a:lnTo>
                    <a:pt x="668248" y="1178306"/>
                  </a:lnTo>
                  <a:lnTo>
                    <a:pt x="668197" y="1178052"/>
                  </a:lnTo>
                  <a:lnTo>
                    <a:pt x="668108" y="1177569"/>
                  </a:lnTo>
                  <a:lnTo>
                    <a:pt x="667994" y="1176997"/>
                  </a:lnTo>
                  <a:lnTo>
                    <a:pt x="667905" y="1176502"/>
                  </a:lnTo>
                  <a:lnTo>
                    <a:pt x="667778" y="1175842"/>
                  </a:lnTo>
                  <a:lnTo>
                    <a:pt x="667664" y="1175194"/>
                  </a:lnTo>
                  <a:lnTo>
                    <a:pt x="667575" y="1174724"/>
                  </a:lnTo>
                  <a:lnTo>
                    <a:pt x="666508" y="1169022"/>
                  </a:lnTo>
                  <a:lnTo>
                    <a:pt x="665505" y="1163078"/>
                  </a:lnTo>
                  <a:lnTo>
                    <a:pt x="664603" y="1158557"/>
                  </a:lnTo>
                  <a:lnTo>
                    <a:pt x="656996" y="1155712"/>
                  </a:lnTo>
                  <a:lnTo>
                    <a:pt x="654138" y="1156652"/>
                  </a:lnTo>
                  <a:lnTo>
                    <a:pt x="630758" y="1160576"/>
                  </a:lnTo>
                  <a:lnTo>
                    <a:pt x="592709" y="1165212"/>
                  </a:lnTo>
                  <a:lnTo>
                    <a:pt x="527939" y="1170851"/>
                  </a:lnTo>
                  <a:lnTo>
                    <a:pt x="481203" y="1173746"/>
                  </a:lnTo>
                  <a:lnTo>
                    <a:pt x="411568" y="1176502"/>
                  </a:lnTo>
                  <a:lnTo>
                    <a:pt x="412013" y="1176502"/>
                  </a:lnTo>
                  <a:lnTo>
                    <a:pt x="385432" y="1177340"/>
                  </a:lnTo>
                  <a:lnTo>
                    <a:pt x="293585" y="1178306"/>
                  </a:lnTo>
                  <a:lnTo>
                    <a:pt x="268389" y="1178306"/>
                  </a:lnTo>
                  <a:lnTo>
                    <a:pt x="246151" y="1178052"/>
                  </a:lnTo>
                  <a:lnTo>
                    <a:pt x="248539" y="1178052"/>
                  </a:lnTo>
                  <a:lnTo>
                    <a:pt x="182372" y="1176502"/>
                  </a:lnTo>
                  <a:lnTo>
                    <a:pt x="170383" y="1175842"/>
                  </a:lnTo>
                  <a:lnTo>
                    <a:pt x="155930" y="1174724"/>
                  </a:lnTo>
                  <a:lnTo>
                    <a:pt x="151193" y="1173746"/>
                  </a:lnTo>
                  <a:lnTo>
                    <a:pt x="147370" y="1179474"/>
                  </a:lnTo>
                  <a:lnTo>
                    <a:pt x="148323" y="1181379"/>
                  </a:lnTo>
                  <a:lnTo>
                    <a:pt x="152133" y="1197546"/>
                  </a:lnTo>
                  <a:lnTo>
                    <a:pt x="155930" y="1212748"/>
                  </a:lnTo>
                  <a:lnTo>
                    <a:pt x="159664" y="1223022"/>
                  </a:lnTo>
                  <a:lnTo>
                    <a:pt x="159727" y="1224165"/>
                  </a:lnTo>
                  <a:lnTo>
                    <a:pt x="162560" y="1229804"/>
                  </a:lnTo>
                  <a:lnTo>
                    <a:pt x="168287" y="1237475"/>
                  </a:lnTo>
                  <a:lnTo>
                    <a:pt x="178752" y="1235570"/>
                  </a:lnTo>
                  <a:lnTo>
                    <a:pt x="188556" y="1234440"/>
                  </a:lnTo>
                  <a:lnTo>
                    <a:pt x="196634" y="1233665"/>
                  </a:lnTo>
                  <a:lnTo>
                    <a:pt x="254812" y="1229804"/>
                  </a:lnTo>
                  <a:lnTo>
                    <a:pt x="312864" y="1225296"/>
                  </a:lnTo>
                  <a:lnTo>
                    <a:pt x="329920" y="1224165"/>
                  </a:lnTo>
                  <a:lnTo>
                    <a:pt x="334606" y="1223606"/>
                  </a:lnTo>
                  <a:lnTo>
                    <a:pt x="339585" y="1223213"/>
                  </a:lnTo>
                  <a:lnTo>
                    <a:pt x="340334" y="1223213"/>
                  </a:lnTo>
                  <a:lnTo>
                    <a:pt x="398386" y="1221308"/>
                  </a:lnTo>
                  <a:lnTo>
                    <a:pt x="398259" y="1221867"/>
                  </a:lnTo>
                  <a:lnTo>
                    <a:pt x="398183" y="1222197"/>
                  </a:lnTo>
                  <a:lnTo>
                    <a:pt x="398119" y="1222451"/>
                  </a:lnTo>
                  <a:lnTo>
                    <a:pt x="388429" y="1265135"/>
                  </a:lnTo>
                  <a:lnTo>
                    <a:pt x="352120" y="1319987"/>
                  </a:lnTo>
                  <a:lnTo>
                    <a:pt x="309003" y="1356321"/>
                  </a:lnTo>
                  <a:lnTo>
                    <a:pt x="264274" y="1392123"/>
                  </a:lnTo>
                  <a:lnTo>
                    <a:pt x="229260" y="1414551"/>
                  </a:lnTo>
                  <a:lnTo>
                    <a:pt x="185864" y="1433068"/>
                  </a:lnTo>
                  <a:lnTo>
                    <a:pt x="116001" y="1457109"/>
                  </a:lnTo>
                  <a:lnTo>
                    <a:pt x="115049" y="1457109"/>
                  </a:lnTo>
                  <a:lnTo>
                    <a:pt x="112191" y="1458061"/>
                  </a:lnTo>
                  <a:lnTo>
                    <a:pt x="107442" y="1460906"/>
                  </a:lnTo>
                  <a:lnTo>
                    <a:pt x="110299" y="1465656"/>
                  </a:lnTo>
                  <a:lnTo>
                    <a:pt x="128358" y="1487525"/>
                  </a:lnTo>
                  <a:lnTo>
                    <a:pt x="135966" y="1497990"/>
                  </a:lnTo>
                  <a:lnTo>
                    <a:pt x="152133" y="1498942"/>
                  </a:lnTo>
                  <a:lnTo>
                    <a:pt x="157835" y="1495132"/>
                  </a:lnTo>
                  <a:lnTo>
                    <a:pt x="200698" y="1478026"/>
                  </a:lnTo>
                  <a:lnTo>
                    <a:pt x="256438" y="1451013"/>
                  </a:lnTo>
                  <a:lnTo>
                    <a:pt x="295224" y="1428584"/>
                  </a:lnTo>
                  <a:lnTo>
                    <a:pt x="333590" y="1405750"/>
                  </a:lnTo>
                  <a:lnTo>
                    <a:pt x="378587" y="1368285"/>
                  </a:lnTo>
                  <a:lnTo>
                    <a:pt x="405993" y="1336357"/>
                  </a:lnTo>
                  <a:lnTo>
                    <a:pt x="429806" y="1344396"/>
                  </a:lnTo>
                  <a:lnTo>
                    <a:pt x="520128" y="1384579"/>
                  </a:lnTo>
                  <a:lnTo>
                    <a:pt x="557022" y="1404086"/>
                  </a:lnTo>
                  <a:lnTo>
                    <a:pt x="609346" y="1435100"/>
                  </a:lnTo>
                  <a:lnTo>
                    <a:pt x="657948" y="1473263"/>
                  </a:lnTo>
                  <a:lnTo>
                    <a:pt x="663651" y="1478026"/>
                  </a:lnTo>
                  <a:lnTo>
                    <a:pt x="667448" y="1471371"/>
                  </a:lnTo>
                  <a:lnTo>
                    <a:pt x="671944" y="1464589"/>
                  </a:lnTo>
                  <a:lnTo>
                    <a:pt x="674827" y="1459903"/>
                  </a:lnTo>
                  <a:lnTo>
                    <a:pt x="677341" y="1455127"/>
                  </a:lnTo>
                  <a:lnTo>
                    <a:pt x="680770" y="1448066"/>
                  </a:lnTo>
                  <a:lnTo>
                    <a:pt x="686473" y="1436192"/>
                  </a:lnTo>
                  <a:lnTo>
                    <a:pt x="691222" y="1425727"/>
                  </a:lnTo>
                  <a:lnTo>
                    <a:pt x="694080" y="1418120"/>
                  </a:lnTo>
                  <a:close/>
                </a:path>
                <a:path w="3448050" h="2014854">
                  <a:moveTo>
                    <a:pt x="808164" y="1608277"/>
                  </a:moveTo>
                  <a:lnTo>
                    <a:pt x="804481" y="1578775"/>
                  </a:lnTo>
                  <a:lnTo>
                    <a:pt x="804405" y="1578203"/>
                  </a:lnTo>
                  <a:lnTo>
                    <a:pt x="804303" y="1577378"/>
                  </a:lnTo>
                  <a:lnTo>
                    <a:pt x="804189" y="1576476"/>
                  </a:lnTo>
                  <a:lnTo>
                    <a:pt x="804100" y="1575765"/>
                  </a:lnTo>
                  <a:lnTo>
                    <a:pt x="803998" y="1574888"/>
                  </a:lnTo>
                  <a:lnTo>
                    <a:pt x="803884" y="1573974"/>
                  </a:lnTo>
                  <a:lnTo>
                    <a:pt x="803859" y="1573834"/>
                  </a:lnTo>
                  <a:lnTo>
                    <a:pt x="802462" y="1562646"/>
                  </a:lnTo>
                  <a:lnTo>
                    <a:pt x="801509" y="1557883"/>
                  </a:lnTo>
                  <a:lnTo>
                    <a:pt x="795807" y="1552181"/>
                  </a:lnTo>
                  <a:lnTo>
                    <a:pt x="786307" y="1554086"/>
                  </a:lnTo>
                  <a:lnTo>
                    <a:pt x="767219" y="1557451"/>
                  </a:lnTo>
                  <a:lnTo>
                    <a:pt x="658444" y="1567332"/>
                  </a:lnTo>
                  <a:lnTo>
                    <a:pt x="479615" y="1574888"/>
                  </a:lnTo>
                  <a:lnTo>
                    <a:pt x="318579" y="1578571"/>
                  </a:lnTo>
                  <a:lnTo>
                    <a:pt x="311365" y="1578622"/>
                  </a:lnTo>
                  <a:lnTo>
                    <a:pt x="159753" y="1578571"/>
                  </a:lnTo>
                  <a:lnTo>
                    <a:pt x="167093" y="1578571"/>
                  </a:lnTo>
                  <a:lnTo>
                    <a:pt x="70396" y="1576476"/>
                  </a:lnTo>
                  <a:lnTo>
                    <a:pt x="47955" y="1575536"/>
                  </a:lnTo>
                  <a:lnTo>
                    <a:pt x="30416" y="1573974"/>
                  </a:lnTo>
                  <a:lnTo>
                    <a:pt x="8559" y="1571205"/>
                  </a:lnTo>
                  <a:lnTo>
                    <a:pt x="3810" y="1570253"/>
                  </a:lnTo>
                  <a:lnTo>
                    <a:pt x="3708" y="1570431"/>
                  </a:lnTo>
                  <a:lnTo>
                    <a:pt x="0" y="1576908"/>
                  </a:lnTo>
                  <a:lnTo>
                    <a:pt x="939" y="1578775"/>
                  </a:lnTo>
                  <a:lnTo>
                    <a:pt x="3200" y="1588325"/>
                  </a:lnTo>
                  <a:lnTo>
                    <a:pt x="4635" y="1594319"/>
                  </a:lnTo>
                  <a:lnTo>
                    <a:pt x="5905" y="1599323"/>
                  </a:lnTo>
                  <a:lnTo>
                    <a:pt x="10464" y="1616837"/>
                  </a:lnTo>
                  <a:lnTo>
                    <a:pt x="14262" y="1627301"/>
                  </a:lnTo>
                  <a:lnTo>
                    <a:pt x="16167" y="1633004"/>
                  </a:lnTo>
                  <a:lnTo>
                    <a:pt x="23774" y="1638706"/>
                  </a:lnTo>
                  <a:lnTo>
                    <a:pt x="66471" y="1634934"/>
                  </a:lnTo>
                  <a:lnTo>
                    <a:pt x="93294" y="1633004"/>
                  </a:lnTo>
                  <a:lnTo>
                    <a:pt x="93573" y="1633004"/>
                  </a:lnTo>
                  <a:lnTo>
                    <a:pt x="125945" y="1631264"/>
                  </a:lnTo>
                  <a:lnTo>
                    <a:pt x="276440" y="1624736"/>
                  </a:lnTo>
                  <a:lnTo>
                    <a:pt x="387921" y="1622539"/>
                  </a:lnTo>
                  <a:lnTo>
                    <a:pt x="387921" y="1940102"/>
                  </a:lnTo>
                  <a:lnTo>
                    <a:pt x="395528" y="1940102"/>
                  </a:lnTo>
                  <a:lnTo>
                    <a:pt x="416445" y="1938197"/>
                  </a:lnTo>
                  <a:lnTo>
                    <a:pt x="437362" y="1937258"/>
                  </a:lnTo>
                  <a:lnTo>
                    <a:pt x="441172" y="1937258"/>
                  </a:lnTo>
                  <a:lnTo>
                    <a:pt x="445922" y="1936305"/>
                  </a:lnTo>
                  <a:lnTo>
                    <a:pt x="448767" y="1930590"/>
                  </a:lnTo>
                  <a:lnTo>
                    <a:pt x="448767" y="1622539"/>
                  </a:lnTo>
                  <a:lnTo>
                    <a:pt x="448767" y="1621586"/>
                  </a:lnTo>
                  <a:lnTo>
                    <a:pt x="494792" y="1620634"/>
                  </a:lnTo>
                  <a:lnTo>
                    <a:pt x="495960" y="1620634"/>
                  </a:lnTo>
                  <a:lnTo>
                    <a:pt x="574255" y="1619745"/>
                  </a:lnTo>
                  <a:lnTo>
                    <a:pt x="753465" y="1619745"/>
                  </a:lnTo>
                  <a:lnTo>
                    <a:pt x="790105" y="1620634"/>
                  </a:lnTo>
                  <a:lnTo>
                    <a:pt x="802462" y="1620634"/>
                  </a:lnTo>
                  <a:lnTo>
                    <a:pt x="803135" y="1619745"/>
                  </a:lnTo>
                  <a:lnTo>
                    <a:pt x="808164" y="1613039"/>
                  </a:lnTo>
                  <a:lnTo>
                    <a:pt x="808164" y="1608277"/>
                  </a:lnTo>
                  <a:close/>
                </a:path>
                <a:path w="3448050" h="2014854">
                  <a:moveTo>
                    <a:pt x="1278928" y="24714"/>
                  </a:moveTo>
                  <a:lnTo>
                    <a:pt x="1278064" y="23609"/>
                  </a:lnTo>
                  <a:lnTo>
                    <a:pt x="1272971" y="18122"/>
                  </a:lnTo>
                  <a:lnTo>
                    <a:pt x="1272692" y="17818"/>
                  </a:lnTo>
                  <a:lnTo>
                    <a:pt x="1232776" y="2832"/>
                  </a:lnTo>
                  <a:lnTo>
                    <a:pt x="1206068" y="2832"/>
                  </a:lnTo>
                  <a:lnTo>
                    <a:pt x="1156804" y="22517"/>
                  </a:lnTo>
                  <a:lnTo>
                    <a:pt x="1140574" y="36791"/>
                  </a:lnTo>
                  <a:lnTo>
                    <a:pt x="1131023" y="49695"/>
                  </a:lnTo>
                  <a:lnTo>
                    <a:pt x="1112558" y="84226"/>
                  </a:lnTo>
                  <a:lnTo>
                    <a:pt x="1104201" y="129451"/>
                  </a:lnTo>
                  <a:lnTo>
                    <a:pt x="1105281" y="139280"/>
                  </a:lnTo>
                  <a:lnTo>
                    <a:pt x="1121613" y="180682"/>
                  </a:lnTo>
                  <a:lnTo>
                    <a:pt x="1160856" y="201625"/>
                  </a:lnTo>
                  <a:lnTo>
                    <a:pt x="1191336" y="201625"/>
                  </a:lnTo>
                  <a:lnTo>
                    <a:pt x="1230655" y="189280"/>
                  </a:lnTo>
                  <a:lnTo>
                    <a:pt x="1236649" y="186283"/>
                  </a:lnTo>
                  <a:lnTo>
                    <a:pt x="1238135" y="185547"/>
                  </a:lnTo>
                  <a:lnTo>
                    <a:pt x="1244752" y="180860"/>
                  </a:lnTo>
                  <a:lnTo>
                    <a:pt x="1253769" y="173278"/>
                  </a:lnTo>
                  <a:lnTo>
                    <a:pt x="1255102" y="172173"/>
                  </a:lnTo>
                  <a:lnTo>
                    <a:pt x="1248956" y="160921"/>
                  </a:lnTo>
                  <a:lnTo>
                    <a:pt x="1248206" y="159270"/>
                  </a:lnTo>
                  <a:lnTo>
                    <a:pt x="1246759" y="160921"/>
                  </a:lnTo>
                  <a:lnTo>
                    <a:pt x="1206868" y="183438"/>
                  </a:lnTo>
                  <a:lnTo>
                    <a:pt x="1192834" y="186283"/>
                  </a:lnTo>
                  <a:lnTo>
                    <a:pt x="1168336" y="186283"/>
                  </a:lnTo>
                  <a:lnTo>
                    <a:pt x="1132205" y="164249"/>
                  </a:lnTo>
                  <a:lnTo>
                    <a:pt x="1122502" y="126326"/>
                  </a:lnTo>
                  <a:lnTo>
                    <a:pt x="1123556" y="116662"/>
                  </a:lnTo>
                  <a:lnTo>
                    <a:pt x="1132763" y="77381"/>
                  </a:lnTo>
                  <a:lnTo>
                    <a:pt x="1158036" y="40043"/>
                  </a:lnTo>
                  <a:lnTo>
                    <a:pt x="1195222" y="19431"/>
                  </a:lnTo>
                  <a:lnTo>
                    <a:pt x="1205471" y="18122"/>
                  </a:lnTo>
                  <a:lnTo>
                    <a:pt x="1226362" y="18122"/>
                  </a:lnTo>
                  <a:lnTo>
                    <a:pt x="1264246" y="37071"/>
                  </a:lnTo>
                  <a:lnTo>
                    <a:pt x="1265669" y="38163"/>
                  </a:lnTo>
                  <a:lnTo>
                    <a:pt x="1266786" y="36791"/>
                  </a:lnTo>
                  <a:lnTo>
                    <a:pt x="1266926" y="36652"/>
                  </a:lnTo>
                  <a:lnTo>
                    <a:pt x="1278928" y="24714"/>
                  </a:lnTo>
                  <a:close/>
                </a:path>
                <a:path w="3448050" h="2014854">
                  <a:moveTo>
                    <a:pt x="1404493" y="92608"/>
                  </a:moveTo>
                  <a:lnTo>
                    <a:pt x="1402676" y="86309"/>
                  </a:lnTo>
                  <a:lnTo>
                    <a:pt x="1400530" y="82931"/>
                  </a:lnTo>
                  <a:lnTo>
                    <a:pt x="1398092" y="79082"/>
                  </a:lnTo>
                  <a:lnTo>
                    <a:pt x="1393088" y="72263"/>
                  </a:lnTo>
                  <a:lnTo>
                    <a:pt x="1388465" y="68745"/>
                  </a:lnTo>
                  <a:lnTo>
                    <a:pt x="1380553" y="67271"/>
                  </a:lnTo>
                  <a:lnTo>
                    <a:pt x="1362176" y="67271"/>
                  </a:lnTo>
                  <a:lnTo>
                    <a:pt x="1321320" y="85674"/>
                  </a:lnTo>
                  <a:lnTo>
                    <a:pt x="1339316" y="0"/>
                  </a:lnTo>
                  <a:lnTo>
                    <a:pt x="1322285" y="0"/>
                  </a:lnTo>
                  <a:lnTo>
                    <a:pt x="1280769" y="197713"/>
                  </a:lnTo>
                  <a:lnTo>
                    <a:pt x="1297800" y="197713"/>
                  </a:lnTo>
                  <a:lnTo>
                    <a:pt x="1316939" y="106540"/>
                  </a:lnTo>
                  <a:lnTo>
                    <a:pt x="1326007" y="94742"/>
                  </a:lnTo>
                  <a:lnTo>
                    <a:pt x="1344777" y="85674"/>
                  </a:lnTo>
                  <a:lnTo>
                    <a:pt x="1350454" y="82931"/>
                  </a:lnTo>
                  <a:lnTo>
                    <a:pt x="1375727" y="82931"/>
                  </a:lnTo>
                  <a:lnTo>
                    <a:pt x="1381721" y="90347"/>
                  </a:lnTo>
                  <a:lnTo>
                    <a:pt x="1385125" y="94932"/>
                  </a:lnTo>
                  <a:lnTo>
                    <a:pt x="1386459" y="99237"/>
                  </a:lnTo>
                  <a:lnTo>
                    <a:pt x="1385912" y="105752"/>
                  </a:lnTo>
                  <a:lnTo>
                    <a:pt x="1366723" y="197713"/>
                  </a:lnTo>
                  <a:lnTo>
                    <a:pt x="1383741" y="197713"/>
                  </a:lnTo>
                  <a:lnTo>
                    <a:pt x="1402778" y="106540"/>
                  </a:lnTo>
                  <a:lnTo>
                    <a:pt x="1403794" y="101485"/>
                  </a:lnTo>
                  <a:lnTo>
                    <a:pt x="1404493" y="92608"/>
                  </a:lnTo>
                  <a:close/>
                </a:path>
                <a:path w="3448050" h="2014854">
                  <a:moveTo>
                    <a:pt x="1453032" y="1330274"/>
                  </a:moveTo>
                  <a:lnTo>
                    <a:pt x="1452930" y="1329397"/>
                  </a:lnTo>
                  <a:lnTo>
                    <a:pt x="1450606" y="1308608"/>
                  </a:lnTo>
                  <a:lnTo>
                    <a:pt x="1442021" y="1289519"/>
                  </a:lnTo>
                  <a:lnTo>
                    <a:pt x="1406626" y="1238237"/>
                  </a:lnTo>
                  <a:lnTo>
                    <a:pt x="1389621" y="1221295"/>
                  </a:lnTo>
                  <a:lnTo>
                    <a:pt x="1389621" y="1325943"/>
                  </a:lnTo>
                  <a:lnTo>
                    <a:pt x="1388148" y="1363929"/>
                  </a:lnTo>
                  <a:lnTo>
                    <a:pt x="1385189" y="1404645"/>
                  </a:lnTo>
                  <a:lnTo>
                    <a:pt x="1363954" y="1448295"/>
                  </a:lnTo>
                  <a:lnTo>
                    <a:pt x="1306652" y="1493380"/>
                  </a:lnTo>
                  <a:lnTo>
                    <a:pt x="1284173" y="1504810"/>
                  </a:lnTo>
                  <a:lnTo>
                    <a:pt x="1284427" y="1504810"/>
                  </a:lnTo>
                  <a:lnTo>
                    <a:pt x="1256436" y="1509610"/>
                  </a:lnTo>
                  <a:lnTo>
                    <a:pt x="1212253" y="1511300"/>
                  </a:lnTo>
                  <a:lnTo>
                    <a:pt x="1184160" y="1511579"/>
                  </a:lnTo>
                  <a:lnTo>
                    <a:pt x="1165783" y="1509928"/>
                  </a:lnTo>
                  <a:lnTo>
                    <a:pt x="1125728" y="1494663"/>
                  </a:lnTo>
                  <a:lnTo>
                    <a:pt x="1088885" y="1475105"/>
                  </a:lnTo>
                  <a:lnTo>
                    <a:pt x="1064882" y="1443799"/>
                  </a:lnTo>
                  <a:lnTo>
                    <a:pt x="1045984" y="1409204"/>
                  </a:lnTo>
                  <a:lnTo>
                    <a:pt x="1044155" y="1392580"/>
                  </a:lnTo>
                  <a:lnTo>
                    <a:pt x="1044917" y="1366786"/>
                  </a:lnTo>
                  <a:lnTo>
                    <a:pt x="1055204" y="1315504"/>
                  </a:lnTo>
                  <a:lnTo>
                    <a:pt x="1078941" y="1276654"/>
                  </a:lnTo>
                  <a:lnTo>
                    <a:pt x="1125728" y="1242225"/>
                  </a:lnTo>
                  <a:lnTo>
                    <a:pt x="1166736" y="1223924"/>
                  </a:lnTo>
                  <a:lnTo>
                    <a:pt x="1219860" y="1221308"/>
                  </a:lnTo>
                  <a:lnTo>
                    <a:pt x="1266215" y="1221917"/>
                  </a:lnTo>
                  <a:lnTo>
                    <a:pt x="1317193" y="1237754"/>
                  </a:lnTo>
                  <a:lnTo>
                    <a:pt x="1372235" y="1283843"/>
                  </a:lnTo>
                  <a:lnTo>
                    <a:pt x="1389621" y="1325943"/>
                  </a:lnTo>
                  <a:lnTo>
                    <a:pt x="1389621" y="1221295"/>
                  </a:lnTo>
                  <a:lnTo>
                    <a:pt x="1342517" y="1196594"/>
                  </a:lnTo>
                  <a:lnTo>
                    <a:pt x="1288313" y="1175791"/>
                  </a:lnTo>
                  <a:lnTo>
                    <a:pt x="1222717" y="1172819"/>
                  </a:lnTo>
                  <a:lnTo>
                    <a:pt x="1183932" y="1173772"/>
                  </a:lnTo>
                  <a:lnTo>
                    <a:pt x="1135265" y="1184592"/>
                  </a:lnTo>
                  <a:lnTo>
                    <a:pt x="1071079" y="1214958"/>
                  </a:lnTo>
                  <a:lnTo>
                    <a:pt x="1036129" y="1242961"/>
                  </a:lnTo>
                  <a:lnTo>
                    <a:pt x="998423" y="1294244"/>
                  </a:lnTo>
                  <a:lnTo>
                    <a:pt x="984707" y="1334223"/>
                  </a:lnTo>
                  <a:lnTo>
                    <a:pt x="983030" y="1402080"/>
                  </a:lnTo>
                  <a:lnTo>
                    <a:pt x="985964" y="1424597"/>
                  </a:lnTo>
                  <a:lnTo>
                    <a:pt x="1011643" y="1469936"/>
                  </a:lnTo>
                  <a:lnTo>
                    <a:pt x="1043901" y="1510703"/>
                  </a:lnTo>
                  <a:lnTo>
                    <a:pt x="1092923" y="1536496"/>
                  </a:lnTo>
                  <a:lnTo>
                    <a:pt x="1146276" y="1556816"/>
                  </a:lnTo>
                  <a:lnTo>
                    <a:pt x="1145882" y="1556816"/>
                  </a:lnTo>
                  <a:lnTo>
                    <a:pt x="1171536" y="1559420"/>
                  </a:lnTo>
                  <a:lnTo>
                    <a:pt x="1170825" y="1559420"/>
                  </a:lnTo>
                  <a:lnTo>
                    <a:pt x="1210348" y="1559788"/>
                  </a:lnTo>
                  <a:lnTo>
                    <a:pt x="1250213" y="1559420"/>
                  </a:lnTo>
                  <a:lnTo>
                    <a:pt x="1299260" y="1549768"/>
                  </a:lnTo>
                  <a:lnTo>
                    <a:pt x="1362379" y="1521599"/>
                  </a:lnTo>
                  <a:lnTo>
                    <a:pt x="1396949" y="1494167"/>
                  </a:lnTo>
                  <a:lnTo>
                    <a:pt x="1434668" y="1442275"/>
                  </a:lnTo>
                  <a:lnTo>
                    <a:pt x="1449158" y="1399794"/>
                  </a:lnTo>
                  <a:lnTo>
                    <a:pt x="1451851" y="1363929"/>
                  </a:lnTo>
                  <a:lnTo>
                    <a:pt x="1453032" y="1330274"/>
                  </a:lnTo>
                  <a:close/>
                </a:path>
                <a:path w="3448050" h="2014854">
                  <a:moveTo>
                    <a:pt x="1536852" y="86385"/>
                  </a:moveTo>
                  <a:lnTo>
                    <a:pt x="1536217" y="82372"/>
                  </a:lnTo>
                  <a:lnTo>
                    <a:pt x="1534718" y="72936"/>
                  </a:lnTo>
                  <a:lnTo>
                    <a:pt x="1522310" y="67983"/>
                  </a:lnTo>
                  <a:lnTo>
                    <a:pt x="1496263" y="67271"/>
                  </a:lnTo>
                  <a:lnTo>
                    <a:pt x="1484185" y="67271"/>
                  </a:lnTo>
                  <a:lnTo>
                    <a:pt x="1443786" y="81826"/>
                  </a:lnTo>
                  <a:lnTo>
                    <a:pt x="1442504" y="82651"/>
                  </a:lnTo>
                  <a:lnTo>
                    <a:pt x="1442770" y="84023"/>
                  </a:lnTo>
                  <a:lnTo>
                    <a:pt x="1447050" y="95008"/>
                  </a:lnTo>
                  <a:lnTo>
                    <a:pt x="1447533" y="96659"/>
                  </a:lnTo>
                  <a:lnTo>
                    <a:pt x="1449197" y="95288"/>
                  </a:lnTo>
                  <a:lnTo>
                    <a:pt x="1459306" y="88963"/>
                  </a:lnTo>
                  <a:lnTo>
                    <a:pt x="1481836" y="82372"/>
                  </a:lnTo>
                  <a:lnTo>
                    <a:pt x="1505724" y="82372"/>
                  </a:lnTo>
                  <a:lnTo>
                    <a:pt x="1512087" y="89382"/>
                  </a:lnTo>
                  <a:lnTo>
                    <a:pt x="1515706" y="93687"/>
                  </a:lnTo>
                  <a:lnTo>
                    <a:pt x="1517205" y="97599"/>
                  </a:lnTo>
                  <a:lnTo>
                    <a:pt x="1516849" y="103339"/>
                  </a:lnTo>
                  <a:lnTo>
                    <a:pt x="1513941" y="117805"/>
                  </a:lnTo>
                  <a:lnTo>
                    <a:pt x="1510766" y="117805"/>
                  </a:lnTo>
                  <a:lnTo>
                    <a:pt x="1510766" y="132905"/>
                  </a:lnTo>
                  <a:lnTo>
                    <a:pt x="1496733" y="172351"/>
                  </a:lnTo>
                  <a:lnTo>
                    <a:pt x="1471790" y="186448"/>
                  </a:lnTo>
                  <a:lnTo>
                    <a:pt x="1449819" y="186448"/>
                  </a:lnTo>
                  <a:lnTo>
                    <a:pt x="1435925" y="175475"/>
                  </a:lnTo>
                  <a:lnTo>
                    <a:pt x="1441119" y="150761"/>
                  </a:lnTo>
                  <a:lnTo>
                    <a:pt x="1459750" y="137845"/>
                  </a:lnTo>
                  <a:lnTo>
                    <a:pt x="1482331" y="133731"/>
                  </a:lnTo>
                  <a:lnTo>
                    <a:pt x="1488757" y="132905"/>
                  </a:lnTo>
                  <a:lnTo>
                    <a:pt x="1489532" y="132905"/>
                  </a:lnTo>
                  <a:lnTo>
                    <a:pt x="1495806" y="132626"/>
                  </a:lnTo>
                  <a:lnTo>
                    <a:pt x="1509458" y="132626"/>
                  </a:lnTo>
                  <a:lnTo>
                    <a:pt x="1510766" y="132905"/>
                  </a:lnTo>
                  <a:lnTo>
                    <a:pt x="1510766" y="117805"/>
                  </a:lnTo>
                  <a:lnTo>
                    <a:pt x="1501432" y="117805"/>
                  </a:lnTo>
                  <a:lnTo>
                    <a:pt x="1491056" y="118262"/>
                  </a:lnTo>
                  <a:lnTo>
                    <a:pt x="1451991" y="125958"/>
                  </a:lnTo>
                  <a:lnTo>
                    <a:pt x="1422069" y="159270"/>
                  </a:lnTo>
                  <a:lnTo>
                    <a:pt x="1418399" y="176568"/>
                  </a:lnTo>
                  <a:lnTo>
                    <a:pt x="1426514" y="194144"/>
                  </a:lnTo>
                  <a:lnTo>
                    <a:pt x="1443850" y="201828"/>
                  </a:lnTo>
                  <a:lnTo>
                    <a:pt x="1466088" y="201828"/>
                  </a:lnTo>
                  <a:lnTo>
                    <a:pt x="1491335" y="192773"/>
                  </a:lnTo>
                  <a:lnTo>
                    <a:pt x="1498015" y="186448"/>
                  </a:lnTo>
                  <a:lnTo>
                    <a:pt x="1500924" y="183705"/>
                  </a:lnTo>
                  <a:lnTo>
                    <a:pt x="1501330" y="192214"/>
                  </a:lnTo>
                  <a:lnTo>
                    <a:pt x="1512785" y="200456"/>
                  </a:lnTo>
                  <a:lnTo>
                    <a:pt x="1521841" y="200456"/>
                  </a:lnTo>
                  <a:lnTo>
                    <a:pt x="1522082" y="199364"/>
                  </a:lnTo>
                  <a:lnTo>
                    <a:pt x="1525981" y="187274"/>
                  </a:lnTo>
                  <a:lnTo>
                    <a:pt x="1526336" y="185635"/>
                  </a:lnTo>
                  <a:lnTo>
                    <a:pt x="1521663" y="185635"/>
                  </a:lnTo>
                  <a:lnTo>
                    <a:pt x="1519402" y="183705"/>
                  </a:lnTo>
                  <a:lnTo>
                    <a:pt x="1517472" y="182054"/>
                  </a:lnTo>
                  <a:lnTo>
                    <a:pt x="1527848" y="132626"/>
                  </a:lnTo>
                  <a:lnTo>
                    <a:pt x="1532064" y="112585"/>
                  </a:lnTo>
                  <a:lnTo>
                    <a:pt x="1536852" y="86385"/>
                  </a:lnTo>
                  <a:close/>
                </a:path>
                <a:path w="3448050" h="2014854">
                  <a:moveTo>
                    <a:pt x="1616341" y="1812696"/>
                  </a:moveTo>
                  <a:lnTo>
                    <a:pt x="1612646" y="1783207"/>
                  </a:lnTo>
                  <a:lnTo>
                    <a:pt x="1612582" y="1782622"/>
                  </a:lnTo>
                  <a:lnTo>
                    <a:pt x="1612480" y="1781797"/>
                  </a:lnTo>
                  <a:lnTo>
                    <a:pt x="1612417" y="1781327"/>
                  </a:lnTo>
                  <a:lnTo>
                    <a:pt x="1612290" y="1780311"/>
                  </a:lnTo>
                  <a:lnTo>
                    <a:pt x="1612201" y="1779587"/>
                  </a:lnTo>
                  <a:lnTo>
                    <a:pt x="1611820" y="1776564"/>
                  </a:lnTo>
                  <a:lnTo>
                    <a:pt x="1611706" y="1775612"/>
                  </a:lnTo>
                  <a:lnTo>
                    <a:pt x="1611579" y="1774672"/>
                  </a:lnTo>
                  <a:lnTo>
                    <a:pt x="1611541" y="1774304"/>
                  </a:lnTo>
                  <a:lnTo>
                    <a:pt x="1610626" y="1767065"/>
                  </a:lnTo>
                  <a:lnTo>
                    <a:pt x="1609686" y="1762302"/>
                  </a:lnTo>
                  <a:lnTo>
                    <a:pt x="1603971" y="1756600"/>
                  </a:lnTo>
                  <a:lnTo>
                    <a:pt x="1594472" y="1758505"/>
                  </a:lnTo>
                  <a:lnTo>
                    <a:pt x="1575993" y="1761871"/>
                  </a:lnTo>
                  <a:lnTo>
                    <a:pt x="1560779" y="1764030"/>
                  </a:lnTo>
                  <a:lnTo>
                    <a:pt x="1540649" y="1765922"/>
                  </a:lnTo>
                  <a:lnTo>
                    <a:pt x="1449171" y="1772704"/>
                  </a:lnTo>
                  <a:lnTo>
                    <a:pt x="1380540" y="1776564"/>
                  </a:lnTo>
                  <a:lnTo>
                    <a:pt x="1380629" y="1775612"/>
                  </a:lnTo>
                  <a:lnTo>
                    <a:pt x="1380744" y="1774304"/>
                  </a:lnTo>
                  <a:lnTo>
                    <a:pt x="1388148" y="1692897"/>
                  </a:lnTo>
                  <a:lnTo>
                    <a:pt x="1389380" y="1677327"/>
                  </a:lnTo>
                  <a:lnTo>
                    <a:pt x="1390167" y="1668411"/>
                  </a:lnTo>
                  <a:lnTo>
                    <a:pt x="1391221" y="1658937"/>
                  </a:lnTo>
                  <a:lnTo>
                    <a:pt x="1394599" y="1631784"/>
                  </a:lnTo>
                  <a:lnTo>
                    <a:pt x="1395755" y="1622310"/>
                  </a:lnTo>
                  <a:lnTo>
                    <a:pt x="1396911" y="1612468"/>
                  </a:lnTo>
                  <a:lnTo>
                    <a:pt x="1398612" y="1597825"/>
                  </a:lnTo>
                  <a:lnTo>
                    <a:pt x="1398612" y="1596872"/>
                  </a:lnTo>
                  <a:lnTo>
                    <a:pt x="1400505" y="1590217"/>
                  </a:lnTo>
                  <a:lnTo>
                    <a:pt x="1395755" y="1587360"/>
                  </a:lnTo>
                  <a:lnTo>
                    <a:pt x="1393850" y="1587360"/>
                  </a:lnTo>
                  <a:lnTo>
                    <a:pt x="1366227" y="1585518"/>
                  </a:lnTo>
                  <a:lnTo>
                    <a:pt x="1337754" y="1584515"/>
                  </a:lnTo>
                  <a:lnTo>
                    <a:pt x="1329194" y="1584515"/>
                  </a:lnTo>
                  <a:lnTo>
                    <a:pt x="1323492" y="1587360"/>
                  </a:lnTo>
                  <a:lnTo>
                    <a:pt x="1325397" y="1594015"/>
                  </a:lnTo>
                  <a:lnTo>
                    <a:pt x="1329194" y="1600669"/>
                  </a:lnTo>
                  <a:lnTo>
                    <a:pt x="1330629" y="1618259"/>
                  </a:lnTo>
                  <a:lnTo>
                    <a:pt x="1331442" y="1628762"/>
                  </a:lnTo>
                  <a:lnTo>
                    <a:pt x="1331810" y="1636268"/>
                  </a:lnTo>
                  <a:lnTo>
                    <a:pt x="1331798" y="1645780"/>
                  </a:lnTo>
                  <a:lnTo>
                    <a:pt x="1330706" y="1684896"/>
                  </a:lnTo>
                  <a:lnTo>
                    <a:pt x="1325397" y="1778393"/>
                  </a:lnTo>
                  <a:lnTo>
                    <a:pt x="1327581" y="1778393"/>
                  </a:lnTo>
                  <a:lnTo>
                    <a:pt x="1193177" y="1782622"/>
                  </a:lnTo>
                  <a:lnTo>
                    <a:pt x="1172324" y="1783041"/>
                  </a:lnTo>
                  <a:lnTo>
                    <a:pt x="1166507" y="1783092"/>
                  </a:lnTo>
                  <a:lnTo>
                    <a:pt x="1120965" y="1783080"/>
                  </a:lnTo>
                  <a:lnTo>
                    <a:pt x="1120940" y="1781797"/>
                  </a:lnTo>
                  <a:lnTo>
                    <a:pt x="1120825" y="1776564"/>
                  </a:lnTo>
                  <a:lnTo>
                    <a:pt x="1120698" y="1771015"/>
                  </a:lnTo>
                  <a:lnTo>
                    <a:pt x="1120609" y="1767065"/>
                  </a:lnTo>
                  <a:lnTo>
                    <a:pt x="1120495" y="1761871"/>
                  </a:lnTo>
                  <a:lnTo>
                    <a:pt x="1120368" y="1756600"/>
                  </a:lnTo>
                  <a:lnTo>
                    <a:pt x="1119073" y="1699552"/>
                  </a:lnTo>
                  <a:lnTo>
                    <a:pt x="1118958" y="1696377"/>
                  </a:lnTo>
                  <a:lnTo>
                    <a:pt x="1118933" y="1695754"/>
                  </a:lnTo>
                  <a:lnTo>
                    <a:pt x="1118831" y="1692897"/>
                  </a:lnTo>
                  <a:lnTo>
                    <a:pt x="1118527" y="1684896"/>
                  </a:lnTo>
                  <a:lnTo>
                    <a:pt x="1118247" y="1674952"/>
                  </a:lnTo>
                  <a:lnTo>
                    <a:pt x="1118120" y="1593062"/>
                  </a:lnTo>
                  <a:lnTo>
                    <a:pt x="1114323" y="1592122"/>
                  </a:lnTo>
                  <a:lnTo>
                    <a:pt x="1050620" y="1592122"/>
                  </a:lnTo>
                  <a:lnTo>
                    <a:pt x="1046822" y="1593062"/>
                  </a:lnTo>
                  <a:lnTo>
                    <a:pt x="1042060" y="1596872"/>
                  </a:lnTo>
                  <a:lnTo>
                    <a:pt x="1043965" y="1602574"/>
                  </a:lnTo>
                  <a:lnTo>
                    <a:pt x="1046226" y="1606169"/>
                  </a:lnTo>
                  <a:lnTo>
                    <a:pt x="1047762" y="1609890"/>
                  </a:lnTo>
                  <a:lnTo>
                    <a:pt x="1056513" y="1654302"/>
                  </a:lnTo>
                  <a:lnTo>
                    <a:pt x="1061440" y="1696377"/>
                  </a:lnTo>
                  <a:lnTo>
                    <a:pt x="1062024" y="1707159"/>
                  </a:lnTo>
                  <a:lnTo>
                    <a:pt x="1066774" y="1783067"/>
                  </a:lnTo>
                  <a:lnTo>
                    <a:pt x="994232" y="1783041"/>
                  </a:lnTo>
                  <a:lnTo>
                    <a:pt x="895299" y="1780895"/>
                  </a:lnTo>
                  <a:lnTo>
                    <a:pt x="856094" y="1778393"/>
                  </a:lnTo>
                  <a:lnTo>
                    <a:pt x="830033" y="1774672"/>
                  </a:lnTo>
                  <a:lnTo>
                    <a:pt x="826236" y="1781327"/>
                  </a:lnTo>
                  <a:lnTo>
                    <a:pt x="827176" y="1783207"/>
                  </a:lnTo>
                  <a:lnTo>
                    <a:pt x="829424" y="1792744"/>
                  </a:lnTo>
                  <a:lnTo>
                    <a:pt x="830872" y="1798739"/>
                  </a:lnTo>
                  <a:lnTo>
                    <a:pt x="832129" y="1803742"/>
                  </a:lnTo>
                  <a:lnTo>
                    <a:pt x="836688" y="1821256"/>
                  </a:lnTo>
                  <a:lnTo>
                    <a:pt x="840498" y="1831721"/>
                  </a:lnTo>
                  <a:lnTo>
                    <a:pt x="842403" y="1837423"/>
                  </a:lnTo>
                  <a:lnTo>
                    <a:pt x="849998" y="1843125"/>
                  </a:lnTo>
                  <a:lnTo>
                    <a:pt x="860463" y="1842173"/>
                  </a:lnTo>
                  <a:lnTo>
                    <a:pt x="892632" y="1838820"/>
                  </a:lnTo>
                  <a:lnTo>
                    <a:pt x="918108" y="1836712"/>
                  </a:lnTo>
                  <a:lnTo>
                    <a:pt x="950175" y="1834959"/>
                  </a:lnTo>
                  <a:lnTo>
                    <a:pt x="1093406" y="1829041"/>
                  </a:lnTo>
                  <a:lnTo>
                    <a:pt x="1270469" y="1825053"/>
                  </a:lnTo>
                  <a:lnTo>
                    <a:pt x="1271358" y="1825053"/>
                  </a:lnTo>
                  <a:lnTo>
                    <a:pt x="1361440" y="1824151"/>
                  </a:lnTo>
                  <a:lnTo>
                    <a:pt x="1560499" y="1824151"/>
                  </a:lnTo>
                  <a:lnTo>
                    <a:pt x="1573657" y="1824405"/>
                  </a:lnTo>
                  <a:lnTo>
                    <a:pt x="1575257" y="1824405"/>
                  </a:lnTo>
                  <a:lnTo>
                    <a:pt x="1598269" y="1825053"/>
                  </a:lnTo>
                  <a:lnTo>
                    <a:pt x="1610626" y="1825053"/>
                  </a:lnTo>
                  <a:lnTo>
                    <a:pt x="1611312" y="1824151"/>
                  </a:lnTo>
                  <a:lnTo>
                    <a:pt x="1616341" y="1817458"/>
                  </a:lnTo>
                  <a:lnTo>
                    <a:pt x="1616341" y="1812696"/>
                  </a:lnTo>
                  <a:close/>
                </a:path>
                <a:path w="3448050" h="2014854">
                  <a:moveTo>
                    <a:pt x="1682953" y="103111"/>
                  </a:moveTo>
                  <a:lnTo>
                    <a:pt x="1680222" y="94627"/>
                  </a:lnTo>
                  <a:lnTo>
                    <a:pt x="1673656" y="84302"/>
                  </a:lnTo>
                  <a:lnTo>
                    <a:pt x="1672869" y="83197"/>
                  </a:lnTo>
                  <a:lnTo>
                    <a:pt x="1672666" y="82931"/>
                  </a:lnTo>
                  <a:lnTo>
                    <a:pt x="1666595" y="74460"/>
                  </a:lnTo>
                  <a:lnTo>
                    <a:pt x="1664906" y="73088"/>
                  </a:lnTo>
                  <a:lnTo>
                    <a:pt x="1664906" y="110934"/>
                  </a:lnTo>
                  <a:lnTo>
                    <a:pt x="1664182" y="119557"/>
                  </a:lnTo>
                  <a:lnTo>
                    <a:pt x="1655051" y="157289"/>
                  </a:lnTo>
                  <a:lnTo>
                    <a:pt x="1621497" y="185686"/>
                  </a:lnTo>
                  <a:lnTo>
                    <a:pt x="1611134" y="185902"/>
                  </a:lnTo>
                  <a:lnTo>
                    <a:pt x="1596847" y="185902"/>
                  </a:lnTo>
                  <a:lnTo>
                    <a:pt x="1581518" y="169976"/>
                  </a:lnTo>
                  <a:lnTo>
                    <a:pt x="1580362" y="159816"/>
                  </a:lnTo>
                  <a:lnTo>
                    <a:pt x="1592935" y="99949"/>
                  </a:lnTo>
                  <a:lnTo>
                    <a:pt x="1601571" y="92811"/>
                  </a:lnTo>
                  <a:lnTo>
                    <a:pt x="1621713" y="83197"/>
                  </a:lnTo>
                  <a:lnTo>
                    <a:pt x="1632153" y="83197"/>
                  </a:lnTo>
                  <a:lnTo>
                    <a:pt x="1664906" y="110934"/>
                  </a:lnTo>
                  <a:lnTo>
                    <a:pt x="1664906" y="73088"/>
                  </a:lnTo>
                  <a:lnTo>
                    <a:pt x="1660410" y="69405"/>
                  </a:lnTo>
                  <a:lnTo>
                    <a:pt x="1651647" y="67538"/>
                  </a:lnTo>
                  <a:lnTo>
                    <a:pt x="1636864" y="67271"/>
                  </a:lnTo>
                  <a:lnTo>
                    <a:pt x="1624787" y="67271"/>
                  </a:lnTo>
                  <a:lnTo>
                    <a:pt x="1602600" y="77431"/>
                  </a:lnTo>
                  <a:lnTo>
                    <a:pt x="1594307" y="82931"/>
                  </a:lnTo>
                  <a:lnTo>
                    <a:pt x="1594523" y="72771"/>
                  </a:lnTo>
                  <a:lnTo>
                    <a:pt x="1594256" y="71399"/>
                  </a:lnTo>
                  <a:lnTo>
                    <a:pt x="1581899" y="71399"/>
                  </a:lnTo>
                  <a:lnTo>
                    <a:pt x="1544129" y="251256"/>
                  </a:lnTo>
                  <a:lnTo>
                    <a:pt x="1561160" y="251256"/>
                  </a:lnTo>
                  <a:lnTo>
                    <a:pt x="1574876" y="185902"/>
                  </a:lnTo>
                  <a:lnTo>
                    <a:pt x="1579867" y="192214"/>
                  </a:lnTo>
                  <a:lnTo>
                    <a:pt x="1597355" y="201828"/>
                  </a:lnTo>
                  <a:lnTo>
                    <a:pt x="1610258" y="201828"/>
                  </a:lnTo>
                  <a:lnTo>
                    <a:pt x="1654022" y="183019"/>
                  </a:lnTo>
                  <a:lnTo>
                    <a:pt x="1678889" y="132626"/>
                  </a:lnTo>
                  <a:lnTo>
                    <a:pt x="1682343" y="114261"/>
                  </a:lnTo>
                  <a:lnTo>
                    <a:pt x="1682953" y="103111"/>
                  </a:lnTo>
                  <a:close/>
                </a:path>
                <a:path w="3448050" h="2014854">
                  <a:moveTo>
                    <a:pt x="2325586" y="1245082"/>
                  </a:moveTo>
                  <a:lnTo>
                    <a:pt x="2321255" y="1242923"/>
                  </a:lnTo>
                  <a:lnTo>
                    <a:pt x="2317978" y="1241272"/>
                  </a:lnTo>
                  <a:lnTo>
                    <a:pt x="2259977" y="1222260"/>
                  </a:lnTo>
                  <a:lnTo>
                    <a:pt x="2255228" y="1224165"/>
                  </a:lnTo>
                  <a:lnTo>
                    <a:pt x="2228596" y="1229868"/>
                  </a:lnTo>
                  <a:lnTo>
                    <a:pt x="2217191" y="1230820"/>
                  </a:lnTo>
                  <a:lnTo>
                    <a:pt x="2192147" y="1233614"/>
                  </a:lnTo>
                  <a:lnTo>
                    <a:pt x="2152942" y="1236903"/>
                  </a:lnTo>
                  <a:lnTo>
                    <a:pt x="2088235" y="1240828"/>
                  </a:lnTo>
                  <a:lnTo>
                    <a:pt x="2044014" y="1242377"/>
                  </a:lnTo>
                  <a:lnTo>
                    <a:pt x="2017674" y="1242644"/>
                  </a:lnTo>
                  <a:lnTo>
                    <a:pt x="2020646" y="1242644"/>
                  </a:lnTo>
                  <a:lnTo>
                    <a:pt x="1979841" y="1242923"/>
                  </a:lnTo>
                  <a:lnTo>
                    <a:pt x="1959178" y="1242644"/>
                  </a:lnTo>
                  <a:lnTo>
                    <a:pt x="1940826" y="1241564"/>
                  </a:lnTo>
                  <a:lnTo>
                    <a:pt x="1915795" y="1239380"/>
                  </a:lnTo>
                  <a:lnTo>
                    <a:pt x="1911045" y="1238427"/>
                  </a:lnTo>
                  <a:lnTo>
                    <a:pt x="1907235" y="1244130"/>
                  </a:lnTo>
                  <a:lnTo>
                    <a:pt x="1908187" y="1246035"/>
                  </a:lnTo>
                  <a:lnTo>
                    <a:pt x="1911985" y="1262189"/>
                  </a:lnTo>
                  <a:lnTo>
                    <a:pt x="1915795" y="1276451"/>
                  </a:lnTo>
                  <a:lnTo>
                    <a:pt x="1919592" y="1286916"/>
                  </a:lnTo>
                  <a:lnTo>
                    <a:pt x="1919592" y="1287868"/>
                  </a:lnTo>
                  <a:lnTo>
                    <a:pt x="1920544" y="1288821"/>
                  </a:lnTo>
                  <a:lnTo>
                    <a:pt x="1922449" y="1293571"/>
                  </a:lnTo>
                  <a:lnTo>
                    <a:pt x="1928152" y="1300226"/>
                  </a:lnTo>
                  <a:lnTo>
                    <a:pt x="1937664" y="1299273"/>
                  </a:lnTo>
                  <a:lnTo>
                    <a:pt x="2036546" y="1290713"/>
                  </a:lnTo>
                  <a:lnTo>
                    <a:pt x="2232406" y="1279309"/>
                  </a:lnTo>
                  <a:lnTo>
                    <a:pt x="2242858" y="1279309"/>
                  </a:lnTo>
                  <a:lnTo>
                    <a:pt x="2240965" y="1289761"/>
                  </a:lnTo>
                  <a:lnTo>
                    <a:pt x="2240838" y="1290713"/>
                  </a:lnTo>
                  <a:lnTo>
                    <a:pt x="2233003" y="1338910"/>
                  </a:lnTo>
                  <a:lnTo>
                    <a:pt x="2211489" y="1391970"/>
                  </a:lnTo>
                  <a:lnTo>
                    <a:pt x="2186051" y="1445641"/>
                  </a:lnTo>
                  <a:lnTo>
                    <a:pt x="2150643" y="1498942"/>
                  </a:lnTo>
                  <a:lnTo>
                    <a:pt x="2128494" y="1530489"/>
                  </a:lnTo>
                  <a:lnTo>
                    <a:pt x="2095080" y="1572006"/>
                  </a:lnTo>
                  <a:lnTo>
                    <a:pt x="2068398" y="1601152"/>
                  </a:lnTo>
                  <a:lnTo>
                    <a:pt x="2041525" y="1630070"/>
                  </a:lnTo>
                  <a:lnTo>
                    <a:pt x="2003285" y="1665998"/>
                  </a:lnTo>
                  <a:lnTo>
                    <a:pt x="1945220" y="1712772"/>
                  </a:lnTo>
                  <a:lnTo>
                    <a:pt x="1906016" y="1738845"/>
                  </a:lnTo>
                  <a:lnTo>
                    <a:pt x="1877758" y="1753755"/>
                  </a:lnTo>
                  <a:lnTo>
                    <a:pt x="1871103" y="1759458"/>
                  </a:lnTo>
                  <a:lnTo>
                    <a:pt x="1874913" y="1763255"/>
                  </a:lnTo>
                  <a:lnTo>
                    <a:pt x="1897722" y="1784172"/>
                  </a:lnTo>
                  <a:lnTo>
                    <a:pt x="1905330" y="1790827"/>
                  </a:lnTo>
                  <a:lnTo>
                    <a:pt x="1920544" y="1788934"/>
                  </a:lnTo>
                  <a:lnTo>
                    <a:pt x="1975866" y="1754073"/>
                  </a:lnTo>
                  <a:lnTo>
                    <a:pt x="2034578" y="1708492"/>
                  </a:lnTo>
                  <a:lnTo>
                    <a:pt x="2072678" y="1671980"/>
                  </a:lnTo>
                  <a:lnTo>
                    <a:pt x="2110232" y="1635252"/>
                  </a:lnTo>
                  <a:lnTo>
                    <a:pt x="2155037" y="1584071"/>
                  </a:lnTo>
                  <a:lnTo>
                    <a:pt x="2182965" y="1546009"/>
                  </a:lnTo>
                  <a:lnTo>
                    <a:pt x="2210371" y="1507998"/>
                  </a:lnTo>
                  <a:lnTo>
                    <a:pt x="2241461" y="1458366"/>
                  </a:lnTo>
                  <a:lnTo>
                    <a:pt x="2259507" y="1423822"/>
                  </a:lnTo>
                  <a:lnTo>
                    <a:pt x="2277021" y="1389646"/>
                  </a:lnTo>
                  <a:lnTo>
                    <a:pt x="2294598" y="1349082"/>
                  </a:lnTo>
                  <a:lnTo>
                    <a:pt x="2316657" y="1279309"/>
                  </a:lnTo>
                  <a:lnTo>
                    <a:pt x="2324633" y="1253642"/>
                  </a:lnTo>
                  <a:lnTo>
                    <a:pt x="2325586" y="1245082"/>
                  </a:lnTo>
                  <a:close/>
                </a:path>
                <a:path w="3448050" h="2014854">
                  <a:moveTo>
                    <a:pt x="2524290" y="1131938"/>
                  </a:moveTo>
                  <a:lnTo>
                    <a:pt x="2517635" y="1131938"/>
                  </a:lnTo>
                  <a:lnTo>
                    <a:pt x="2463444" y="1130033"/>
                  </a:lnTo>
                  <a:lnTo>
                    <a:pt x="2453932" y="1130033"/>
                  </a:lnTo>
                  <a:lnTo>
                    <a:pt x="2449182" y="1134783"/>
                  </a:lnTo>
                  <a:lnTo>
                    <a:pt x="2451087" y="1139545"/>
                  </a:lnTo>
                  <a:lnTo>
                    <a:pt x="2453868" y="1145527"/>
                  </a:lnTo>
                  <a:lnTo>
                    <a:pt x="2455545" y="1151724"/>
                  </a:lnTo>
                  <a:lnTo>
                    <a:pt x="2459596" y="1198384"/>
                  </a:lnTo>
                  <a:lnTo>
                    <a:pt x="2460383" y="1216520"/>
                  </a:lnTo>
                  <a:lnTo>
                    <a:pt x="2460561" y="1225613"/>
                  </a:lnTo>
                  <a:lnTo>
                    <a:pt x="2460599" y="1938197"/>
                  </a:lnTo>
                  <a:lnTo>
                    <a:pt x="2464397" y="1938197"/>
                  </a:lnTo>
                  <a:lnTo>
                    <a:pt x="2512885" y="1935353"/>
                  </a:lnTo>
                  <a:lnTo>
                    <a:pt x="2517635" y="1934400"/>
                  </a:lnTo>
                  <a:lnTo>
                    <a:pt x="2520492" y="1928698"/>
                  </a:lnTo>
                  <a:lnTo>
                    <a:pt x="2520581" y="1225613"/>
                  </a:lnTo>
                  <a:lnTo>
                    <a:pt x="2520696" y="1216520"/>
                  </a:lnTo>
                  <a:lnTo>
                    <a:pt x="2520785" y="1211503"/>
                  </a:lnTo>
                  <a:lnTo>
                    <a:pt x="2521013" y="1198384"/>
                  </a:lnTo>
                  <a:lnTo>
                    <a:pt x="2521293" y="1185202"/>
                  </a:lnTo>
                  <a:lnTo>
                    <a:pt x="2521737" y="1173594"/>
                  </a:lnTo>
                  <a:lnTo>
                    <a:pt x="2522639" y="1160284"/>
                  </a:lnTo>
                  <a:lnTo>
                    <a:pt x="2524290" y="1139545"/>
                  </a:lnTo>
                  <a:lnTo>
                    <a:pt x="2524290" y="1131938"/>
                  </a:lnTo>
                  <a:close/>
                </a:path>
                <a:path w="3448050" h="2014854">
                  <a:moveTo>
                    <a:pt x="3256407" y="1843125"/>
                  </a:moveTo>
                  <a:lnTo>
                    <a:pt x="3252952" y="1793151"/>
                  </a:lnTo>
                  <a:lnTo>
                    <a:pt x="3228822" y="1757083"/>
                  </a:lnTo>
                  <a:lnTo>
                    <a:pt x="3198876" y="1725460"/>
                  </a:lnTo>
                  <a:lnTo>
                    <a:pt x="3197453" y="1724736"/>
                  </a:lnTo>
                  <a:lnTo>
                    <a:pt x="3197453" y="1843125"/>
                  </a:lnTo>
                  <a:lnTo>
                    <a:pt x="3196780" y="1878761"/>
                  </a:lnTo>
                  <a:lnTo>
                    <a:pt x="3179407" y="1915452"/>
                  </a:lnTo>
                  <a:lnTo>
                    <a:pt x="3128937" y="1950516"/>
                  </a:lnTo>
                  <a:lnTo>
                    <a:pt x="3109430" y="1959406"/>
                  </a:lnTo>
                  <a:lnTo>
                    <a:pt x="3109734" y="1959406"/>
                  </a:lnTo>
                  <a:lnTo>
                    <a:pt x="3085681" y="1963267"/>
                  </a:lnTo>
                  <a:lnTo>
                    <a:pt x="3048177" y="1964829"/>
                  </a:lnTo>
                  <a:lnTo>
                    <a:pt x="3011220" y="1964372"/>
                  </a:lnTo>
                  <a:lnTo>
                    <a:pt x="2967952" y="1952586"/>
                  </a:lnTo>
                  <a:lnTo>
                    <a:pt x="2916402" y="1918208"/>
                  </a:lnTo>
                  <a:lnTo>
                    <a:pt x="2898635" y="1884413"/>
                  </a:lnTo>
                  <a:lnTo>
                    <a:pt x="2898521" y="1878761"/>
                  </a:lnTo>
                  <a:lnTo>
                    <a:pt x="2898394" y="1872869"/>
                  </a:lnTo>
                  <a:lnTo>
                    <a:pt x="2898635" y="1820811"/>
                  </a:lnTo>
                  <a:lnTo>
                    <a:pt x="2916402" y="1786242"/>
                  </a:lnTo>
                  <a:lnTo>
                    <a:pt x="2967977" y="1749640"/>
                  </a:lnTo>
                  <a:lnTo>
                    <a:pt x="3011614" y="1736318"/>
                  </a:lnTo>
                  <a:lnTo>
                    <a:pt x="3051949" y="1734616"/>
                  </a:lnTo>
                  <a:lnTo>
                    <a:pt x="3052292" y="1734616"/>
                  </a:lnTo>
                  <a:lnTo>
                    <a:pt x="3073298" y="1733829"/>
                  </a:lnTo>
                  <a:lnTo>
                    <a:pt x="3123768" y="1745195"/>
                  </a:lnTo>
                  <a:lnTo>
                    <a:pt x="3165360" y="1767535"/>
                  </a:lnTo>
                  <a:lnTo>
                    <a:pt x="3194951" y="1807641"/>
                  </a:lnTo>
                  <a:lnTo>
                    <a:pt x="3197453" y="1843125"/>
                  </a:lnTo>
                  <a:lnTo>
                    <a:pt x="3197453" y="1724736"/>
                  </a:lnTo>
                  <a:lnTo>
                    <a:pt x="3154667" y="1706689"/>
                  </a:lnTo>
                  <a:lnTo>
                    <a:pt x="3106648" y="1692249"/>
                  </a:lnTo>
                  <a:lnTo>
                    <a:pt x="3084334" y="1690712"/>
                  </a:lnTo>
                  <a:lnTo>
                    <a:pt x="3050082" y="1690992"/>
                  </a:lnTo>
                  <a:lnTo>
                    <a:pt x="2994101" y="1694446"/>
                  </a:lnTo>
                  <a:lnTo>
                    <a:pt x="2944545" y="1712861"/>
                  </a:lnTo>
                  <a:lnTo>
                    <a:pt x="2898495" y="1735683"/>
                  </a:lnTo>
                  <a:lnTo>
                    <a:pt x="2867050" y="1769910"/>
                  </a:lnTo>
                  <a:lnTo>
                    <a:pt x="2841675" y="1807464"/>
                  </a:lnTo>
                  <a:lnTo>
                    <a:pt x="2841650" y="1807641"/>
                  </a:lnTo>
                  <a:lnTo>
                    <a:pt x="2838513" y="1825536"/>
                  </a:lnTo>
                  <a:lnTo>
                    <a:pt x="2838056" y="1853577"/>
                  </a:lnTo>
                  <a:lnTo>
                    <a:pt x="2838462" y="1882178"/>
                  </a:lnTo>
                  <a:lnTo>
                    <a:pt x="2841320" y="1900529"/>
                  </a:lnTo>
                  <a:lnTo>
                    <a:pt x="2864205" y="1938197"/>
                  </a:lnTo>
                  <a:lnTo>
                    <a:pt x="2892907" y="1972310"/>
                  </a:lnTo>
                  <a:lnTo>
                    <a:pt x="2936938" y="1994293"/>
                  </a:lnTo>
                  <a:lnTo>
                    <a:pt x="2985312" y="2011768"/>
                  </a:lnTo>
                  <a:lnTo>
                    <a:pt x="3008236" y="2013927"/>
                  </a:lnTo>
                  <a:lnTo>
                    <a:pt x="3005899" y="2013927"/>
                  </a:lnTo>
                  <a:lnTo>
                    <a:pt x="3044380" y="2014270"/>
                  </a:lnTo>
                  <a:lnTo>
                    <a:pt x="3080308" y="2013927"/>
                  </a:lnTo>
                  <a:lnTo>
                    <a:pt x="3103626" y="2011591"/>
                  </a:lnTo>
                  <a:lnTo>
                    <a:pt x="3153245" y="1992871"/>
                  </a:lnTo>
                  <a:lnTo>
                    <a:pt x="3198698" y="1969287"/>
                  </a:lnTo>
                  <a:lnTo>
                    <a:pt x="3228822" y="1932495"/>
                  </a:lnTo>
                  <a:lnTo>
                    <a:pt x="3252952" y="1892084"/>
                  </a:lnTo>
                  <a:lnTo>
                    <a:pt x="3255975" y="1872869"/>
                  </a:lnTo>
                  <a:lnTo>
                    <a:pt x="3256407" y="1843125"/>
                  </a:lnTo>
                  <a:close/>
                </a:path>
                <a:path w="3448050" h="2014854">
                  <a:moveTo>
                    <a:pt x="3300133" y="1407668"/>
                  </a:moveTo>
                  <a:lnTo>
                    <a:pt x="3299180" y="1401965"/>
                  </a:lnTo>
                  <a:lnTo>
                    <a:pt x="3296615" y="1372362"/>
                  </a:lnTo>
                  <a:lnTo>
                    <a:pt x="3296539" y="1371536"/>
                  </a:lnTo>
                  <a:lnTo>
                    <a:pt x="3296424" y="1370203"/>
                  </a:lnTo>
                  <a:lnTo>
                    <a:pt x="3296323" y="1369072"/>
                  </a:lnTo>
                  <a:lnTo>
                    <a:pt x="3296208" y="1367726"/>
                  </a:lnTo>
                  <a:lnTo>
                    <a:pt x="3295383" y="1358226"/>
                  </a:lnTo>
                  <a:lnTo>
                    <a:pt x="3294811" y="1355369"/>
                  </a:lnTo>
                  <a:lnTo>
                    <a:pt x="3294392" y="1353439"/>
                  </a:lnTo>
                  <a:lnTo>
                    <a:pt x="3288728" y="1348714"/>
                  </a:lnTo>
                  <a:lnTo>
                    <a:pt x="3264827" y="1353439"/>
                  </a:lnTo>
                  <a:lnTo>
                    <a:pt x="3253194" y="1355369"/>
                  </a:lnTo>
                  <a:lnTo>
                    <a:pt x="3188551" y="1362913"/>
                  </a:lnTo>
                  <a:lnTo>
                    <a:pt x="3148774" y="1366012"/>
                  </a:lnTo>
                  <a:lnTo>
                    <a:pt x="3095244" y="1368679"/>
                  </a:lnTo>
                  <a:lnTo>
                    <a:pt x="2966593" y="1372362"/>
                  </a:lnTo>
                  <a:lnTo>
                    <a:pt x="2901048" y="1372362"/>
                  </a:lnTo>
                  <a:lnTo>
                    <a:pt x="2860878" y="1370584"/>
                  </a:lnTo>
                  <a:lnTo>
                    <a:pt x="2851937" y="1350619"/>
                  </a:lnTo>
                  <a:lnTo>
                    <a:pt x="2851823" y="1348714"/>
                  </a:lnTo>
                  <a:lnTo>
                    <a:pt x="2851442" y="1341970"/>
                  </a:lnTo>
                  <a:lnTo>
                    <a:pt x="2851454" y="1225080"/>
                  </a:lnTo>
                  <a:lnTo>
                    <a:pt x="2851721" y="1207401"/>
                  </a:lnTo>
                  <a:lnTo>
                    <a:pt x="2852572" y="1187005"/>
                  </a:lnTo>
                  <a:lnTo>
                    <a:pt x="2854096" y="1159700"/>
                  </a:lnTo>
                  <a:lnTo>
                    <a:pt x="2854223" y="1150950"/>
                  </a:lnTo>
                  <a:lnTo>
                    <a:pt x="2850413" y="1149997"/>
                  </a:lnTo>
                  <a:lnTo>
                    <a:pt x="2848508" y="1149045"/>
                  </a:lnTo>
                  <a:lnTo>
                    <a:pt x="2821775" y="1147089"/>
                  </a:lnTo>
                  <a:lnTo>
                    <a:pt x="2793365" y="1144295"/>
                  </a:lnTo>
                  <a:lnTo>
                    <a:pt x="2779103" y="1144295"/>
                  </a:lnTo>
                  <a:lnTo>
                    <a:pt x="2781960" y="1153807"/>
                  </a:lnTo>
                  <a:lnTo>
                    <a:pt x="2783662" y="1159700"/>
                  </a:lnTo>
                  <a:lnTo>
                    <a:pt x="2790063" y="1204226"/>
                  </a:lnTo>
                  <a:lnTo>
                    <a:pt x="2791498" y="1341970"/>
                  </a:lnTo>
                  <a:lnTo>
                    <a:pt x="2791625" y="1358226"/>
                  </a:lnTo>
                  <a:lnTo>
                    <a:pt x="2804782" y="1401965"/>
                  </a:lnTo>
                  <a:lnTo>
                    <a:pt x="2831922" y="1420279"/>
                  </a:lnTo>
                  <a:lnTo>
                    <a:pt x="2851366" y="1420025"/>
                  </a:lnTo>
                  <a:lnTo>
                    <a:pt x="3176651" y="1411884"/>
                  </a:lnTo>
                  <a:lnTo>
                    <a:pt x="3224720" y="1411465"/>
                  </a:lnTo>
                  <a:lnTo>
                    <a:pt x="3292525" y="1411465"/>
                  </a:lnTo>
                  <a:lnTo>
                    <a:pt x="3300133" y="1407668"/>
                  </a:lnTo>
                  <a:close/>
                </a:path>
                <a:path w="3448050" h="2014854">
                  <a:moveTo>
                    <a:pt x="3447504" y="1590217"/>
                  </a:moveTo>
                  <a:lnTo>
                    <a:pt x="3447415" y="1588909"/>
                  </a:lnTo>
                  <a:lnTo>
                    <a:pt x="3447313" y="1587487"/>
                  </a:lnTo>
                  <a:lnTo>
                    <a:pt x="3446564" y="1576908"/>
                  </a:lnTo>
                  <a:lnTo>
                    <a:pt x="3443262" y="1552702"/>
                  </a:lnTo>
                  <a:lnTo>
                    <a:pt x="3443160" y="1552003"/>
                  </a:lnTo>
                  <a:lnTo>
                    <a:pt x="3443109" y="1551584"/>
                  </a:lnTo>
                  <a:lnTo>
                    <a:pt x="3442995" y="1550758"/>
                  </a:lnTo>
                  <a:lnTo>
                    <a:pt x="3442881" y="1549895"/>
                  </a:lnTo>
                  <a:lnTo>
                    <a:pt x="3442779" y="1549209"/>
                  </a:lnTo>
                  <a:lnTo>
                    <a:pt x="3442665" y="1548345"/>
                  </a:lnTo>
                  <a:lnTo>
                    <a:pt x="3442627" y="1548079"/>
                  </a:lnTo>
                  <a:lnTo>
                    <a:pt x="3440849" y="1535074"/>
                  </a:lnTo>
                  <a:lnTo>
                    <a:pt x="3439896" y="1530311"/>
                  </a:lnTo>
                  <a:lnTo>
                    <a:pt x="3434194" y="1524609"/>
                  </a:lnTo>
                  <a:lnTo>
                    <a:pt x="3424694" y="1526514"/>
                  </a:lnTo>
                  <a:lnTo>
                    <a:pt x="3409696" y="1529321"/>
                  </a:lnTo>
                  <a:lnTo>
                    <a:pt x="3327781" y="1537309"/>
                  </a:lnTo>
                  <a:lnTo>
                    <a:pt x="3191865" y="1544523"/>
                  </a:lnTo>
                  <a:lnTo>
                    <a:pt x="3062376" y="1549209"/>
                  </a:lnTo>
                  <a:lnTo>
                    <a:pt x="2932188" y="1552003"/>
                  </a:lnTo>
                  <a:lnTo>
                    <a:pt x="2888678" y="1552003"/>
                  </a:lnTo>
                  <a:lnTo>
                    <a:pt x="2828823" y="1552702"/>
                  </a:lnTo>
                  <a:lnTo>
                    <a:pt x="2798673" y="1552702"/>
                  </a:lnTo>
                  <a:lnTo>
                    <a:pt x="2767850" y="1552003"/>
                  </a:lnTo>
                  <a:lnTo>
                    <a:pt x="2769755" y="1552003"/>
                  </a:lnTo>
                  <a:lnTo>
                    <a:pt x="2696070" y="1549209"/>
                  </a:lnTo>
                  <a:lnTo>
                    <a:pt x="2696743" y="1549209"/>
                  </a:lnTo>
                  <a:lnTo>
                    <a:pt x="2675940" y="1548079"/>
                  </a:lnTo>
                  <a:lnTo>
                    <a:pt x="2658351" y="1546415"/>
                  </a:lnTo>
                  <a:lnTo>
                    <a:pt x="2636494" y="1543621"/>
                  </a:lnTo>
                  <a:lnTo>
                    <a:pt x="2631732" y="1542681"/>
                  </a:lnTo>
                  <a:lnTo>
                    <a:pt x="2627998" y="1549209"/>
                  </a:lnTo>
                  <a:lnTo>
                    <a:pt x="2627871" y="1549209"/>
                  </a:lnTo>
                  <a:lnTo>
                    <a:pt x="2628887" y="1551228"/>
                  </a:lnTo>
                  <a:lnTo>
                    <a:pt x="2628963" y="1551584"/>
                  </a:lnTo>
                  <a:lnTo>
                    <a:pt x="2629065" y="1552003"/>
                  </a:lnTo>
                  <a:lnTo>
                    <a:pt x="2631122" y="1560741"/>
                  </a:lnTo>
                  <a:lnTo>
                    <a:pt x="2632570" y="1566684"/>
                  </a:lnTo>
                  <a:lnTo>
                    <a:pt x="2633827" y="1571561"/>
                  </a:lnTo>
                  <a:lnTo>
                    <a:pt x="2638348" y="1588160"/>
                  </a:lnTo>
                  <a:lnTo>
                    <a:pt x="2638450" y="1588490"/>
                  </a:lnTo>
                  <a:lnTo>
                    <a:pt x="2642197" y="1598777"/>
                  </a:lnTo>
                  <a:lnTo>
                    <a:pt x="2644089" y="1604479"/>
                  </a:lnTo>
                  <a:lnTo>
                    <a:pt x="2651696" y="1610182"/>
                  </a:lnTo>
                  <a:lnTo>
                    <a:pt x="2662161" y="1609229"/>
                  </a:lnTo>
                  <a:lnTo>
                    <a:pt x="2687548" y="1606423"/>
                  </a:lnTo>
                  <a:lnTo>
                    <a:pt x="2709748" y="1604479"/>
                  </a:lnTo>
                  <a:lnTo>
                    <a:pt x="2710370" y="1604479"/>
                  </a:lnTo>
                  <a:lnTo>
                    <a:pt x="2735834" y="1602943"/>
                  </a:lnTo>
                  <a:lnTo>
                    <a:pt x="2860395" y="1596986"/>
                  </a:lnTo>
                  <a:lnTo>
                    <a:pt x="3189554" y="1588490"/>
                  </a:lnTo>
                  <a:lnTo>
                    <a:pt x="3213684" y="1588312"/>
                  </a:lnTo>
                  <a:lnTo>
                    <a:pt x="3241192" y="1588312"/>
                  </a:lnTo>
                  <a:lnTo>
                    <a:pt x="3298177" y="1587487"/>
                  </a:lnTo>
                  <a:lnTo>
                    <a:pt x="3393478" y="1587487"/>
                  </a:lnTo>
                  <a:lnTo>
                    <a:pt x="3410674" y="1588160"/>
                  </a:lnTo>
                  <a:lnTo>
                    <a:pt x="3428492" y="1589265"/>
                  </a:lnTo>
                  <a:lnTo>
                    <a:pt x="3447504" y="1590217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967" y="1791989"/>
              <a:ext cx="340000" cy="16888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2004" y="1754917"/>
              <a:ext cx="277146" cy="2032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740701" y="1486445"/>
              <a:ext cx="690245" cy="372110"/>
            </a:xfrm>
            <a:custGeom>
              <a:avLst/>
              <a:gdLst/>
              <a:ahLst/>
              <a:cxnLst/>
              <a:rect l="l" t="t" r="r" b="b"/>
              <a:pathLst>
                <a:path w="690245" h="372110">
                  <a:moveTo>
                    <a:pt x="192786" y="14668"/>
                  </a:moveTo>
                  <a:lnTo>
                    <a:pt x="192557" y="13538"/>
                  </a:lnTo>
                  <a:lnTo>
                    <a:pt x="192519" y="13373"/>
                  </a:lnTo>
                  <a:lnTo>
                    <a:pt x="192405" y="12776"/>
                  </a:lnTo>
                  <a:lnTo>
                    <a:pt x="192328" y="12534"/>
                  </a:lnTo>
                  <a:lnTo>
                    <a:pt x="190690" y="11315"/>
                  </a:lnTo>
                  <a:lnTo>
                    <a:pt x="187337" y="11734"/>
                  </a:lnTo>
                  <a:lnTo>
                    <a:pt x="181737" y="12115"/>
                  </a:lnTo>
                  <a:lnTo>
                    <a:pt x="182105" y="12115"/>
                  </a:lnTo>
                  <a:lnTo>
                    <a:pt x="174574" y="12534"/>
                  </a:lnTo>
                  <a:lnTo>
                    <a:pt x="168706" y="12776"/>
                  </a:lnTo>
                  <a:lnTo>
                    <a:pt x="143840" y="13538"/>
                  </a:lnTo>
                  <a:lnTo>
                    <a:pt x="132930" y="13538"/>
                  </a:lnTo>
                  <a:lnTo>
                    <a:pt x="92227" y="11442"/>
                  </a:lnTo>
                  <a:lnTo>
                    <a:pt x="71247" y="7543"/>
                  </a:lnTo>
                  <a:lnTo>
                    <a:pt x="67056" y="14668"/>
                  </a:lnTo>
                  <a:lnTo>
                    <a:pt x="65379" y="22631"/>
                  </a:lnTo>
                  <a:lnTo>
                    <a:pt x="67056" y="23888"/>
                  </a:lnTo>
                  <a:lnTo>
                    <a:pt x="72923" y="28079"/>
                  </a:lnTo>
                  <a:lnTo>
                    <a:pt x="92202" y="33528"/>
                  </a:lnTo>
                  <a:lnTo>
                    <a:pt x="112318" y="36042"/>
                  </a:lnTo>
                  <a:lnTo>
                    <a:pt x="118186" y="36880"/>
                  </a:lnTo>
                  <a:lnTo>
                    <a:pt x="125615" y="37299"/>
                  </a:lnTo>
                  <a:lnTo>
                    <a:pt x="124942" y="37299"/>
                  </a:lnTo>
                  <a:lnTo>
                    <a:pt x="131635" y="37528"/>
                  </a:lnTo>
                  <a:lnTo>
                    <a:pt x="138747" y="37528"/>
                  </a:lnTo>
                  <a:lnTo>
                    <a:pt x="157086" y="37033"/>
                  </a:lnTo>
                  <a:lnTo>
                    <a:pt x="192786" y="19697"/>
                  </a:lnTo>
                  <a:lnTo>
                    <a:pt x="192786" y="14668"/>
                  </a:lnTo>
                  <a:close/>
                </a:path>
                <a:path w="690245" h="372110">
                  <a:moveTo>
                    <a:pt x="238887" y="84239"/>
                  </a:moveTo>
                  <a:lnTo>
                    <a:pt x="238810" y="83820"/>
                  </a:lnTo>
                  <a:lnTo>
                    <a:pt x="238734" y="83400"/>
                  </a:lnTo>
                  <a:lnTo>
                    <a:pt x="238125" y="80048"/>
                  </a:lnTo>
                  <a:lnTo>
                    <a:pt x="238048" y="75018"/>
                  </a:lnTo>
                  <a:lnTo>
                    <a:pt x="236626" y="64439"/>
                  </a:lnTo>
                  <a:lnTo>
                    <a:pt x="236512" y="63703"/>
                  </a:lnTo>
                  <a:lnTo>
                    <a:pt x="236435" y="63284"/>
                  </a:lnTo>
                  <a:lnTo>
                    <a:pt x="236372" y="62865"/>
                  </a:lnTo>
                  <a:lnTo>
                    <a:pt x="235953" y="60350"/>
                  </a:lnTo>
                  <a:lnTo>
                    <a:pt x="235534" y="58254"/>
                  </a:lnTo>
                  <a:lnTo>
                    <a:pt x="232181" y="56997"/>
                  </a:lnTo>
                  <a:lnTo>
                    <a:pt x="230924" y="57416"/>
                  </a:lnTo>
                  <a:lnTo>
                    <a:pt x="219138" y="59385"/>
                  </a:lnTo>
                  <a:lnTo>
                    <a:pt x="171792" y="64084"/>
                  </a:lnTo>
                  <a:lnTo>
                    <a:pt x="109512" y="66522"/>
                  </a:lnTo>
                  <a:lnTo>
                    <a:pt x="89738" y="66522"/>
                  </a:lnTo>
                  <a:lnTo>
                    <a:pt x="72351" y="66852"/>
                  </a:lnTo>
                  <a:lnTo>
                    <a:pt x="64350" y="66852"/>
                  </a:lnTo>
                  <a:lnTo>
                    <a:pt x="55638" y="66522"/>
                  </a:lnTo>
                  <a:lnTo>
                    <a:pt x="56413" y="66522"/>
                  </a:lnTo>
                  <a:lnTo>
                    <a:pt x="36931" y="65278"/>
                  </a:lnTo>
                  <a:lnTo>
                    <a:pt x="32397" y="64922"/>
                  </a:lnTo>
                  <a:lnTo>
                    <a:pt x="27152" y="64439"/>
                  </a:lnTo>
                  <a:lnTo>
                    <a:pt x="20116" y="63703"/>
                  </a:lnTo>
                  <a:lnTo>
                    <a:pt x="18021" y="63284"/>
                  </a:lnTo>
                  <a:lnTo>
                    <a:pt x="16344" y="65798"/>
                  </a:lnTo>
                  <a:lnTo>
                    <a:pt x="16446" y="66001"/>
                  </a:lnTo>
                  <a:lnTo>
                    <a:pt x="16700" y="66522"/>
                  </a:lnTo>
                  <a:lnTo>
                    <a:pt x="16814" y="66852"/>
                  </a:lnTo>
                  <a:lnTo>
                    <a:pt x="20116" y="80048"/>
                  </a:lnTo>
                  <a:lnTo>
                    <a:pt x="21691" y="84404"/>
                  </a:lnTo>
                  <a:lnTo>
                    <a:pt x="21793" y="85077"/>
                  </a:lnTo>
                  <a:lnTo>
                    <a:pt x="22212" y="85496"/>
                  </a:lnTo>
                  <a:lnTo>
                    <a:pt x="23050" y="87591"/>
                  </a:lnTo>
                  <a:lnTo>
                    <a:pt x="25565" y="90525"/>
                  </a:lnTo>
                  <a:lnTo>
                    <a:pt x="29756" y="90106"/>
                  </a:lnTo>
                  <a:lnTo>
                    <a:pt x="40233" y="89268"/>
                  </a:lnTo>
                  <a:lnTo>
                    <a:pt x="66636" y="87591"/>
                  </a:lnTo>
                  <a:lnTo>
                    <a:pt x="77114" y="86753"/>
                  </a:lnTo>
                  <a:lnTo>
                    <a:pt x="118122" y="85077"/>
                  </a:lnTo>
                  <a:lnTo>
                    <a:pt x="183565" y="83400"/>
                  </a:lnTo>
                  <a:lnTo>
                    <a:pt x="201168" y="83400"/>
                  </a:lnTo>
                  <a:lnTo>
                    <a:pt x="225056" y="83820"/>
                  </a:lnTo>
                  <a:lnTo>
                    <a:pt x="233019" y="84239"/>
                  </a:lnTo>
                  <a:lnTo>
                    <a:pt x="238887" y="84239"/>
                  </a:lnTo>
                  <a:close/>
                </a:path>
                <a:path w="690245" h="372110">
                  <a:moveTo>
                    <a:pt x="261099" y="267804"/>
                  </a:moveTo>
                  <a:lnTo>
                    <a:pt x="260261" y="264033"/>
                  </a:lnTo>
                  <a:lnTo>
                    <a:pt x="260172" y="263550"/>
                  </a:lnTo>
                  <a:lnTo>
                    <a:pt x="258165" y="252298"/>
                  </a:lnTo>
                  <a:lnTo>
                    <a:pt x="257327" y="248945"/>
                  </a:lnTo>
                  <a:lnTo>
                    <a:pt x="219798" y="258559"/>
                  </a:lnTo>
                  <a:lnTo>
                    <a:pt x="171881" y="265074"/>
                  </a:lnTo>
                  <a:lnTo>
                    <a:pt x="142074" y="267804"/>
                  </a:lnTo>
                  <a:lnTo>
                    <a:pt x="142151" y="265074"/>
                  </a:lnTo>
                  <a:lnTo>
                    <a:pt x="142265" y="261099"/>
                  </a:lnTo>
                  <a:lnTo>
                    <a:pt x="142341" y="258559"/>
                  </a:lnTo>
                  <a:lnTo>
                    <a:pt x="142392" y="256590"/>
                  </a:lnTo>
                  <a:lnTo>
                    <a:pt x="142519" y="252298"/>
                  </a:lnTo>
                  <a:lnTo>
                    <a:pt x="142608" y="248945"/>
                  </a:lnTo>
                  <a:lnTo>
                    <a:pt x="143332" y="224218"/>
                  </a:lnTo>
                  <a:lnTo>
                    <a:pt x="179654" y="212331"/>
                  </a:lnTo>
                  <a:lnTo>
                    <a:pt x="205041" y="176606"/>
                  </a:lnTo>
                  <a:lnTo>
                    <a:pt x="205092" y="175768"/>
                  </a:lnTo>
                  <a:lnTo>
                    <a:pt x="205168" y="174510"/>
                  </a:lnTo>
                  <a:lnTo>
                    <a:pt x="205778" y="164706"/>
                  </a:lnTo>
                  <a:lnTo>
                    <a:pt x="205841" y="158343"/>
                  </a:lnTo>
                  <a:lnTo>
                    <a:pt x="205930" y="149174"/>
                  </a:lnTo>
                  <a:lnTo>
                    <a:pt x="203885" y="139522"/>
                  </a:lnTo>
                  <a:lnTo>
                    <a:pt x="197751" y="131724"/>
                  </a:lnTo>
                  <a:lnTo>
                    <a:pt x="187490" y="123253"/>
                  </a:lnTo>
                  <a:lnTo>
                    <a:pt x="185661" y="121742"/>
                  </a:lnTo>
                  <a:lnTo>
                    <a:pt x="178955" y="116700"/>
                  </a:lnTo>
                  <a:lnTo>
                    <a:pt x="178955" y="156743"/>
                  </a:lnTo>
                  <a:lnTo>
                    <a:pt x="178841" y="166382"/>
                  </a:lnTo>
                  <a:lnTo>
                    <a:pt x="156908" y="199847"/>
                  </a:lnTo>
                  <a:lnTo>
                    <a:pt x="142595" y="204597"/>
                  </a:lnTo>
                  <a:lnTo>
                    <a:pt x="144132" y="204597"/>
                  </a:lnTo>
                  <a:lnTo>
                    <a:pt x="128244" y="205359"/>
                  </a:lnTo>
                  <a:lnTo>
                    <a:pt x="114211" y="205651"/>
                  </a:lnTo>
                  <a:lnTo>
                    <a:pt x="105575" y="204597"/>
                  </a:lnTo>
                  <a:lnTo>
                    <a:pt x="76492" y="175768"/>
                  </a:lnTo>
                  <a:lnTo>
                    <a:pt x="76276" y="166382"/>
                  </a:lnTo>
                  <a:lnTo>
                    <a:pt x="76301" y="164706"/>
                  </a:lnTo>
                  <a:lnTo>
                    <a:pt x="96227" y="129921"/>
                  </a:lnTo>
                  <a:lnTo>
                    <a:pt x="139204" y="123253"/>
                  </a:lnTo>
                  <a:lnTo>
                    <a:pt x="146418" y="123786"/>
                  </a:lnTo>
                  <a:lnTo>
                    <a:pt x="151980" y="125806"/>
                  </a:lnTo>
                  <a:lnTo>
                    <a:pt x="158838" y="129921"/>
                  </a:lnTo>
                  <a:lnTo>
                    <a:pt x="170154" y="137045"/>
                  </a:lnTo>
                  <a:lnTo>
                    <a:pt x="178955" y="156743"/>
                  </a:lnTo>
                  <a:lnTo>
                    <a:pt x="178955" y="116700"/>
                  </a:lnTo>
                  <a:lnTo>
                    <a:pt x="172961" y="112179"/>
                  </a:lnTo>
                  <a:lnTo>
                    <a:pt x="162712" y="107315"/>
                  </a:lnTo>
                  <a:lnTo>
                    <a:pt x="149339" y="105613"/>
                  </a:lnTo>
                  <a:lnTo>
                    <a:pt x="127825" y="105613"/>
                  </a:lnTo>
                  <a:lnTo>
                    <a:pt x="83185" y="115874"/>
                  </a:lnTo>
                  <a:lnTo>
                    <a:pt x="53975" y="147027"/>
                  </a:lnTo>
                  <a:lnTo>
                    <a:pt x="50825" y="158343"/>
                  </a:lnTo>
                  <a:lnTo>
                    <a:pt x="50914" y="175044"/>
                  </a:lnTo>
                  <a:lnTo>
                    <a:pt x="71869" y="208953"/>
                  </a:lnTo>
                  <a:lnTo>
                    <a:pt x="116509" y="225056"/>
                  </a:lnTo>
                  <a:lnTo>
                    <a:pt x="116928" y="269900"/>
                  </a:lnTo>
                  <a:lnTo>
                    <a:pt x="68961" y="271640"/>
                  </a:lnTo>
                  <a:lnTo>
                    <a:pt x="62839" y="271780"/>
                  </a:lnTo>
                  <a:lnTo>
                    <a:pt x="13957" y="271780"/>
                  </a:lnTo>
                  <a:lnTo>
                    <a:pt x="8966" y="271284"/>
                  </a:lnTo>
                  <a:lnTo>
                    <a:pt x="3771" y="270319"/>
                  </a:lnTo>
                  <a:lnTo>
                    <a:pt x="1676" y="269900"/>
                  </a:lnTo>
                  <a:lnTo>
                    <a:pt x="0" y="272415"/>
                  </a:lnTo>
                  <a:lnTo>
                    <a:pt x="419" y="273253"/>
                  </a:lnTo>
                  <a:lnTo>
                    <a:pt x="2095" y="280377"/>
                  </a:lnTo>
                  <a:lnTo>
                    <a:pt x="4191" y="288340"/>
                  </a:lnTo>
                  <a:lnTo>
                    <a:pt x="4305" y="288671"/>
                  </a:lnTo>
                  <a:lnTo>
                    <a:pt x="5867" y="292950"/>
                  </a:lnTo>
                  <a:lnTo>
                    <a:pt x="7124" y="296722"/>
                  </a:lnTo>
                  <a:lnTo>
                    <a:pt x="9639" y="298399"/>
                  </a:lnTo>
                  <a:lnTo>
                    <a:pt x="28917" y="296722"/>
                  </a:lnTo>
                  <a:lnTo>
                    <a:pt x="106184" y="291998"/>
                  </a:lnTo>
                  <a:lnTo>
                    <a:pt x="182143" y="284086"/>
                  </a:lnTo>
                  <a:lnTo>
                    <a:pt x="225412" y="277583"/>
                  </a:lnTo>
                  <a:lnTo>
                    <a:pt x="253504" y="271780"/>
                  </a:lnTo>
                  <a:lnTo>
                    <a:pt x="255651" y="271157"/>
                  </a:lnTo>
                  <a:lnTo>
                    <a:pt x="258165" y="270319"/>
                  </a:lnTo>
                  <a:lnTo>
                    <a:pt x="261099" y="267804"/>
                  </a:lnTo>
                  <a:close/>
                </a:path>
                <a:path w="690245" h="372110">
                  <a:moveTo>
                    <a:pt x="302171" y="838"/>
                  </a:moveTo>
                  <a:lnTo>
                    <a:pt x="299237" y="838"/>
                  </a:lnTo>
                  <a:lnTo>
                    <a:pt x="275348" y="0"/>
                  </a:lnTo>
                  <a:lnTo>
                    <a:pt x="271157" y="0"/>
                  </a:lnTo>
                  <a:lnTo>
                    <a:pt x="269062" y="2095"/>
                  </a:lnTo>
                  <a:lnTo>
                    <a:pt x="269900" y="4191"/>
                  </a:lnTo>
                  <a:lnTo>
                    <a:pt x="271995" y="8382"/>
                  </a:lnTo>
                  <a:lnTo>
                    <a:pt x="273646" y="30124"/>
                  </a:lnTo>
                  <a:lnTo>
                    <a:pt x="273697" y="31216"/>
                  </a:lnTo>
                  <a:lnTo>
                    <a:pt x="273951" y="35902"/>
                  </a:lnTo>
                  <a:lnTo>
                    <a:pt x="274066" y="42125"/>
                  </a:lnTo>
                  <a:lnTo>
                    <a:pt x="274091" y="356235"/>
                  </a:lnTo>
                  <a:lnTo>
                    <a:pt x="275767" y="356235"/>
                  </a:lnTo>
                  <a:lnTo>
                    <a:pt x="297141" y="354977"/>
                  </a:lnTo>
                  <a:lnTo>
                    <a:pt x="299237" y="354558"/>
                  </a:lnTo>
                  <a:lnTo>
                    <a:pt x="300494" y="352044"/>
                  </a:lnTo>
                  <a:lnTo>
                    <a:pt x="300570" y="42125"/>
                  </a:lnTo>
                  <a:lnTo>
                    <a:pt x="300621" y="35902"/>
                  </a:lnTo>
                  <a:lnTo>
                    <a:pt x="302171" y="4191"/>
                  </a:lnTo>
                  <a:lnTo>
                    <a:pt x="302171" y="838"/>
                  </a:lnTo>
                  <a:close/>
                </a:path>
                <a:path w="690245" h="372110">
                  <a:moveTo>
                    <a:pt x="576503" y="59690"/>
                  </a:moveTo>
                  <a:lnTo>
                    <a:pt x="575284" y="52070"/>
                  </a:lnTo>
                  <a:lnTo>
                    <a:pt x="571995" y="45720"/>
                  </a:lnTo>
                  <a:lnTo>
                    <a:pt x="565569" y="38100"/>
                  </a:lnTo>
                  <a:lnTo>
                    <a:pt x="558850" y="29210"/>
                  </a:lnTo>
                  <a:lnTo>
                    <a:pt x="557504" y="27940"/>
                  </a:lnTo>
                  <a:lnTo>
                    <a:pt x="553466" y="24130"/>
                  </a:lnTo>
                  <a:lnTo>
                    <a:pt x="551395" y="22987"/>
                  </a:lnTo>
                  <a:lnTo>
                    <a:pt x="551395" y="63500"/>
                  </a:lnTo>
                  <a:lnTo>
                    <a:pt x="551395" y="81280"/>
                  </a:lnTo>
                  <a:lnTo>
                    <a:pt x="550481" y="86360"/>
                  </a:lnTo>
                  <a:lnTo>
                    <a:pt x="513689" y="118110"/>
                  </a:lnTo>
                  <a:lnTo>
                    <a:pt x="508076" y="119380"/>
                  </a:lnTo>
                  <a:lnTo>
                    <a:pt x="502031" y="119380"/>
                  </a:lnTo>
                  <a:lnTo>
                    <a:pt x="492861" y="120650"/>
                  </a:lnTo>
                  <a:lnTo>
                    <a:pt x="483438" y="120650"/>
                  </a:lnTo>
                  <a:lnTo>
                    <a:pt x="477240" y="119380"/>
                  </a:lnTo>
                  <a:lnTo>
                    <a:pt x="441934" y="99060"/>
                  </a:lnTo>
                  <a:lnTo>
                    <a:pt x="433768" y="88900"/>
                  </a:lnTo>
                  <a:lnTo>
                    <a:pt x="442150" y="50800"/>
                  </a:lnTo>
                  <a:lnTo>
                    <a:pt x="477558" y="29210"/>
                  </a:lnTo>
                  <a:lnTo>
                    <a:pt x="483501" y="27940"/>
                  </a:lnTo>
                  <a:lnTo>
                    <a:pt x="507339" y="27940"/>
                  </a:lnTo>
                  <a:lnTo>
                    <a:pt x="543153" y="46990"/>
                  </a:lnTo>
                  <a:lnTo>
                    <a:pt x="551395" y="63500"/>
                  </a:lnTo>
                  <a:lnTo>
                    <a:pt x="551395" y="22987"/>
                  </a:lnTo>
                  <a:lnTo>
                    <a:pt x="546595" y="20320"/>
                  </a:lnTo>
                  <a:lnTo>
                    <a:pt x="535393" y="16510"/>
                  </a:lnTo>
                  <a:lnTo>
                    <a:pt x="524002" y="11430"/>
                  </a:lnTo>
                  <a:lnTo>
                    <a:pt x="515772" y="10160"/>
                  </a:lnTo>
                  <a:lnTo>
                    <a:pt x="506717" y="8890"/>
                  </a:lnTo>
                  <a:lnTo>
                    <a:pt x="478993" y="10160"/>
                  </a:lnTo>
                  <a:lnTo>
                    <a:pt x="439115" y="24130"/>
                  </a:lnTo>
                  <a:lnTo>
                    <a:pt x="410425" y="57150"/>
                  </a:lnTo>
                  <a:lnTo>
                    <a:pt x="409206" y="64770"/>
                  </a:lnTo>
                  <a:lnTo>
                    <a:pt x="409219" y="87630"/>
                  </a:lnTo>
                  <a:lnTo>
                    <a:pt x="433006" y="124460"/>
                  </a:lnTo>
                  <a:lnTo>
                    <a:pt x="450951" y="132080"/>
                  </a:lnTo>
                  <a:lnTo>
                    <a:pt x="462203" y="137160"/>
                  </a:lnTo>
                  <a:lnTo>
                    <a:pt x="470281" y="138430"/>
                  </a:lnTo>
                  <a:lnTo>
                    <a:pt x="479056" y="139700"/>
                  </a:lnTo>
                  <a:lnTo>
                    <a:pt x="492442" y="138430"/>
                  </a:lnTo>
                  <a:lnTo>
                    <a:pt x="506056" y="138430"/>
                  </a:lnTo>
                  <a:lnTo>
                    <a:pt x="545757" y="124460"/>
                  </a:lnTo>
                  <a:lnTo>
                    <a:pt x="575233" y="91440"/>
                  </a:lnTo>
                  <a:lnTo>
                    <a:pt x="576491" y="83820"/>
                  </a:lnTo>
                  <a:lnTo>
                    <a:pt x="576503" y="59690"/>
                  </a:lnTo>
                  <a:close/>
                </a:path>
                <a:path w="690245" h="372110">
                  <a:moveTo>
                    <a:pt x="613143" y="170180"/>
                  </a:moveTo>
                  <a:lnTo>
                    <a:pt x="612305" y="167640"/>
                  </a:lnTo>
                  <a:lnTo>
                    <a:pt x="610209" y="156210"/>
                  </a:lnTo>
                  <a:lnTo>
                    <a:pt x="609790" y="153670"/>
                  </a:lnTo>
                  <a:lnTo>
                    <a:pt x="606437" y="154940"/>
                  </a:lnTo>
                  <a:lnTo>
                    <a:pt x="594385" y="157480"/>
                  </a:lnTo>
                  <a:lnTo>
                    <a:pt x="585533" y="158750"/>
                  </a:lnTo>
                  <a:lnTo>
                    <a:pt x="575487" y="160020"/>
                  </a:lnTo>
                  <a:lnTo>
                    <a:pt x="544207" y="165100"/>
                  </a:lnTo>
                  <a:lnTo>
                    <a:pt x="521893" y="167640"/>
                  </a:lnTo>
                  <a:lnTo>
                    <a:pt x="488124" y="170180"/>
                  </a:lnTo>
                  <a:lnTo>
                    <a:pt x="465823" y="172720"/>
                  </a:lnTo>
                  <a:lnTo>
                    <a:pt x="433997" y="172720"/>
                  </a:lnTo>
                  <a:lnTo>
                    <a:pt x="423392" y="173990"/>
                  </a:lnTo>
                  <a:lnTo>
                    <a:pt x="413562" y="173990"/>
                  </a:lnTo>
                  <a:lnTo>
                    <a:pt x="399821" y="172720"/>
                  </a:lnTo>
                  <a:lnTo>
                    <a:pt x="373583" y="172720"/>
                  </a:lnTo>
                  <a:lnTo>
                    <a:pt x="368388" y="171450"/>
                  </a:lnTo>
                  <a:lnTo>
                    <a:pt x="366293" y="171450"/>
                  </a:lnTo>
                  <a:lnTo>
                    <a:pt x="364617" y="173990"/>
                  </a:lnTo>
                  <a:lnTo>
                    <a:pt x="365036" y="173990"/>
                  </a:lnTo>
                  <a:lnTo>
                    <a:pt x="366712" y="181610"/>
                  </a:lnTo>
                  <a:lnTo>
                    <a:pt x="368808" y="189230"/>
                  </a:lnTo>
                  <a:lnTo>
                    <a:pt x="371741" y="198120"/>
                  </a:lnTo>
                  <a:lnTo>
                    <a:pt x="374256" y="199390"/>
                  </a:lnTo>
                  <a:lnTo>
                    <a:pt x="387184" y="198120"/>
                  </a:lnTo>
                  <a:lnTo>
                    <a:pt x="393560" y="198120"/>
                  </a:lnTo>
                  <a:lnTo>
                    <a:pt x="401231" y="196850"/>
                  </a:lnTo>
                  <a:lnTo>
                    <a:pt x="425780" y="195580"/>
                  </a:lnTo>
                  <a:lnTo>
                    <a:pt x="434416" y="195580"/>
                  </a:lnTo>
                  <a:lnTo>
                    <a:pt x="443407" y="194310"/>
                  </a:lnTo>
                  <a:lnTo>
                    <a:pt x="456819" y="193040"/>
                  </a:lnTo>
                  <a:lnTo>
                    <a:pt x="464781" y="193040"/>
                  </a:lnTo>
                  <a:lnTo>
                    <a:pt x="463740" y="199390"/>
                  </a:lnTo>
                  <a:lnTo>
                    <a:pt x="462762" y="204470"/>
                  </a:lnTo>
                  <a:lnTo>
                    <a:pt x="461264" y="209550"/>
                  </a:lnTo>
                  <a:lnTo>
                    <a:pt x="458698" y="218440"/>
                  </a:lnTo>
                  <a:lnTo>
                    <a:pt x="456044" y="227330"/>
                  </a:lnTo>
                  <a:lnTo>
                    <a:pt x="453986" y="233680"/>
                  </a:lnTo>
                  <a:lnTo>
                    <a:pt x="451446" y="238760"/>
                  </a:lnTo>
                  <a:lnTo>
                    <a:pt x="447382" y="247650"/>
                  </a:lnTo>
                  <a:lnTo>
                    <a:pt x="443242" y="256540"/>
                  </a:lnTo>
                  <a:lnTo>
                    <a:pt x="440182" y="261620"/>
                  </a:lnTo>
                  <a:lnTo>
                    <a:pt x="436689" y="266700"/>
                  </a:lnTo>
                  <a:lnTo>
                    <a:pt x="431253" y="273050"/>
                  </a:lnTo>
                  <a:lnTo>
                    <a:pt x="430415" y="273050"/>
                  </a:lnTo>
                  <a:lnTo>
                    <a:pt x="429996" y="276860"/>
                  </a:lnTo>
                  <a:lnTo>
                    <a:pt x="432092" y="276860"/>
                  </a:lnTo>
                  <a:lnTo>
                    <a:pt x="446760" y="280670"/>
                  </a:lnTo>
                  <a:lnTo>
                    <a:pt x="455142" y="281940"/>
                  </a:lnTo>
                  <a:lnTo>
                    <a:pt x="458495" y="276860"/>
                  </a:lnTo>
                  <a:lnTo>
                    <a:pt x="466140" y="266700"/>
                  </a:lnTo>
                  <a:lnTo>
                    <a:pt x="470928" y="259080"/>
                  </a:lnTo>
                  <a:lnTo>
                    <a:pt x="485089" y="222250"/>
                  </a:lnTo>
                  <a:lnTo>
                    <a:pt x="491604" y="193040"/>
                  </a:lnTo>
                  <a:lnTo>
                    <a:pt x="492023" y="190500"/>
                  </a:lnTo>
                  <a:lnTo>
                    <a:pt x="513473" y="187960"/>
                  </a:lnTo>
                  <a:lnTo>
                    <a:pt x="522338" y="186690"/>
                  </a:lnTo>
                  <a:lnTo>
                    <a:pt x="548411" y="184150"/>
                  </a:lnTo>
                  <a:lnTo>
                    <a:pt x="557034" y="182880"/>
                  </a:lnTo>
                  <a:lnTo>
                    <a:pt x="565099" y="181610"/>
                  </a:lnTo>
                  <a:lnTo>
                    <a:pt x="587679" y="179070"/>
                  </a:lnTo>
                  <a:lnTo>
                    <a:pt x="594664" y="177800"/>
                  </a:lnTo>
                  <a:lnTo>
                    <a:pt x="600367" y="176530"/>
                  </a:lnTo>
                  <a:lnTo>
                    <a:pt x="607695" y="173990"/>
                  </a:lnTo>
                  <a:lnTo>
                    <a:pt x="610209" y="173990"/>
                  </a:lnTo>
                  <a:lnTo>
                    <a:pt x="613143" y="170180"/>
                  </a:lnTo>
                  <a:close/>
                </a:path>
                <a:path w="690245" h="372110">
                  <a:moveTo>
                    <a:pt x="668883" y="0"/>
                  </a:moveTo>
                  <a:lnTo>
                    <a:pt x="637870" y="0"/>
                  </a:lnTo>
                  <a:lnTo>
                    <a:pt x="635774" y="1270"/>
                  </a:lnTo>
                  <a:lnTo>
                    <a:pt x="636612" y="3810"/>
                  </a:lnTo>
                  <a:lnTo>
                    <a:pt x="638708" y="7620"/>
                  </a:lnTo>
                  <a:lnTo>
                    <a:pt x="638797" y="8890"/>
                  </a:lnTo>
                  <a:lnTo>
                    <a:pt x="638898" y="10160"/>
                  </a:lnTo>
                  <a:lnTo>
                    <a:pt x="639000" y="11430"/>
                  </a:lnTo>
                  <a:lnTo>
                    <a:pt x="639089" y="12700"/>
                  </a:lnTo>
                  <a:lnTo>
                    <a:pt x="639191" y="13970"/>
                  </a:lnTo>
                  <a:lnTo>
                    <a:pt x="640359" y="29210"/>
                  </a:lnTo>
                  <a:lnTo>
                    <a:pt x="640435" y="30480"/>
                  </a:lnTo>
                  <a:lnTo>
                    <a:pt x="640511" y="31750"/>
                  </a:lnTo>
                  <a:lnTo>
                    <a:pt x="640588" y="33020"/>
                  </a:lnTo>
                  <a:lnTo>
                    <a:pt x="640715" y="36830"/>
                  </a:lnTo>
                  <a:lnTo>
                    <a:pt x="640803" y="213360"/>
                  </a:lnTo>
                  <a:lnTo>
                    <a:pt x="630326" y="213360"/>
                  </a:lnTo>
                  <a:lnTo>
                    <a:pt x="603110" y="215900"/>
                  </a:lnTo>
                  <a:lnTo>
                    <a:pt x="597636" y="215900"/>
                  </a:lnTo>
                  <a:lnTo>
                    <a:pt x="576262" y="217170"/>
                  </a:lnTo>
                  <a:lnTo>
                    <a:pt x="554469" y="217170"/>
                  </a:lnTo>
                  <a:lnTo>
                    <a:pt x="549021" y="215900"/>
                  </a:lnTo>
                  <a:lnTo>
                    <a:pt x="546925" y="215900"/>
                  </a:lnTo>
                  <a:lnTo>
                    <a:pt x="546087" y="218440"/>
                  </a:lnTo>
                  <a:lnTo>
                    <a:pt x="549440" y="236220"/>
                  </a:lnTo>
                  <a:lnTo>
                    <a:pt x="549859" y="236220"/>
                  </a:lnTo>
                  <a:lnTo>
                    <a:pt x="550697" y="238760"/>
                  </a:lnTo>
                  <a:lnTo>
                    <a:pt x="552792" y="240030"/>
                  </a:lnTo>
                  <a:lnTo>
                    <a:pt x="606856" y="234950"/>
                  </a:lnTo>
                  <a:lnTo>
                    <a:pt x="640803" y="232410"/>
                  </a:lnTo>
                  <a:lnTo>
                    <a:pt x="640803" y="290830"/>
                  </a:lnTo>
                  <a:lnTo>
                    <a:pt x="642480" y="290830"/>
                  </a:lnTo>
                  <a:lnTo>
                    <a:pt x="663854" y="289560"/>
                  </a:lnTo>
                  <a:lnTo>
                    <a:pt x="665949" y="289560"/>
                  </a:lnTo>
                  <a:lnTo>
                    <a:pt x="667207" y="287020"/>
                  </a:lnTo>
                  <a:lnTo>
                    <a:pt x="667219" y="232410"/>
                  </a:lnTo>
                  <a:lnTo>
                    <a:pt x="667219" y="217170"/>
                  </a:lnTo>
                  <a:lnTo>
                    <a:pt x="667283" y="53340"/>
                  </a:lnTo>
                  <a:lnTo>
                    <a:pt x="667854" y="16510"/>
                  </a:lnTo>
                  <a:lnTo>
                    <a:pt x="668782" y="3810"/>
                  </a:lnTo>
                  <a:lnTo>
                    <a:pt x="668883" y="0"/>
                  </a:lnTo>
                  <a:close/>
                </a:path>
                <a:path w="690245" h="372110">
                  <a:moveTo>
                    <a:pt x="689838" y="365760"/>
                  </a:moveTo>
                  <a:lnTo>
                    <a:pt x="687527" y="351790"/>
                  </a:lnTo>
                  <a:lnTo>
                    <a:pt x="686485" y="345440"/>
                  </a:lnTo>
                  <a:lnTo>
                    <a:pt x="686066" y="344170"/>
                  </a:lnTo>
                  <a:lnTo>
                    <a:pt x="683552" y="341630"/>
                  </a:lnTo>
                  <a:lnTo>
                    <a:pt x="679361" y="341630"/>
                  </a:lnTo>
                  <a:lnTo>
                    <a:pt x="673239" y="344170"/>
                  </a:lnTo>
                  <a:lnTo>
                    <a:pt x="668197" y="344170"/>
                  </a:lnTo>
                  <a:lnTo>
                    <a:pt x="661492" y="345440"/>
                  </a:lnTo>
                  <a:lnTo>
                    <a:pt x="639254" y="347980"/>
                  </a:lnTo>
                  <a:lnTo>
                    <a:pt x="631736" y="349250"/>
                  </a:lnTo>
                  <a:lnTo>
                    <a:pt x="624446" y="349250"/>
                  </a:lnTo>
                  <a:lnTo>
                    <a:pt x="604012" y="350520"/>
                  </a:lnTo>
                  <a:lnTo>
                    <a:pt x="589953" y="350520"/>
                  </a:lnTo>
                  <a:lnTo>
                    <a:pt x="568845" y="351790"/>
                  </a:lnTo>
                  <a:lnTo>
                    <a:pt x="524205" y="351790"/>
                  </a:lnTo>
                  <a:lnTo>
                    <a:pt x="517169" y="350520"/>
                  </a:lnTo>
                  <a:lnTo>
                    <a:pt x="510882" y="350520"/>
                  </a:lnTo>
                  <a:lnTo>
                    <a:pt x="505015" y="345440"/>
                  </a:lnTo>
                  <a:lnTo>
                    <a:pt x="505091" y="298450"/>
                  </a:lnTo>
                  <a:lnTo>
                    <a:pt x="505434" y="287020"/>
                  </a:lnTo>
                  <a:lnTo>
                    <a:pt x="505853" y="276860"/>
                  </a:lnTo>
                  <a:lnTo>
                    <a:pt x="505853" y="273050"/>
                  </a:lnTo>
                  <a:lnTo>
                    <a:pt x="502920" y="273050"/>
                  </a:lnTo>
                  <a:lnTo>
                    <a:pt x="491604" y="271780"/>
                  </a:lnTo>
                  <a:lnTo>
                    <a:pt x="473163" y="271780"/>
                  </a:lnTo>
                  <a:lnTo>
                    <a:pt x="475678" y="280670"/>
                  </a:lnTo>
                  <a:lnTo>
                    <a:pt x="478612" y="298450"/>
                  </a:lnTo>
                  <a:lnTo>
                    <a:pt x="478713" y="344170"/>
                  </a:lnTo>
                  <a:lnTo>
                    <a:pt x="479501" y="350520"/>
                  </a:lnTo>
                  <a:lnTo>
                    <a:pt x="481609" y="355600"/>
                  </a:lnTo>
                  <a:lnTo>
                    <a:pt x="485736" y="361950"/>
                  </a:lnTo>
                  <a:lnTo>
                    <a:pt x="492861" y="372110"/>
                  </a:lnTo>
                  <a:lnTo>
                    <a:pt x="573468" y="372110"/>
                  </a:lnTo>
                  <a:lnTo>
                    <a:pt x="623341" y="370840"/>
                  </a:lnTo>
                  <a:lnTo>
                    <a:pt x="687743" y="370840"/>
                  </a:lnTo>
                  <a:lnTo>
                    <a:pt x="689838" y="368300"/>
                  </a:lnTo>
                  <a:lnTo>
                    <a:pt x="689838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24356" y="1900389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4" h="0">
                  <a:moveTo>
                    <a:pt x="0" y="0"/>
                  </a:moveTo>
                  <a:lnTo>
                    <a:pt x="735653" y="0"/>
                  </a:lnTo>
                </a:path>
                <a:path w="865504" h="0">
                  <a:moveTo>
                    <a:pt x="735510" y="0"/>
                  </a:moveTo>
                  <a:lnTo>
                    <a:pt x="865441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607666" y="1486445"/>
              <a:ext cx="720090" cy="389890"/>
            </a:xfrm>
            <a:custGeom>
              <a:avLst/>
              <a:gdLst/>
              <a:ahLst/>
              <a:cxnLst/>
              <a:rect l="l" t="t" r="r" b="b"/>
              <a:pathLst>
                <a:path w="720090" h="389889">
                  <a:moveTo>
                    <a:pt x="200329" y="50711"/>
                  </a:moveTo>
                  <a:lnTo>
                    <a:pt x="197942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03" y="45656"/>
                  </a:lnTo>
                  <a:lnTo>
                    <a:pt x="95707" y="48831"/>
                  </a:lnTo>
                  <a:lnTo>
                    <a:pt x="76212" y="49517"/>
                  </a:lnTo>
                  <a:lnTo>
                    <a:pt x="36804" y="49517"/>
                  </a:lnTo>
                  <a:lnTo>
                    <a:pt x="30721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66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17" y="194818"/>
                  </a:lnTo>
                  <a:lnTo>
                    <a:pt x="66840" y="228714"/>
                  </a:lnTo>
                  <a:lnTo>
                    <a:pt x="32664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17" y="265493"/>
                  </a:lnTo>
                  <a:lnTo>
                    <a:pt x="88849" y="238887"/>
                  </a:lnTo>
                  <a:lnTo>
                    <a:pt x="115976" y="211505"/>
                  </a:lnTo>
                  <a:lnTo>
                    <a:pt x="149542" y="166598"/>
                  </a:lnTo>
                  <a:lnTo>
                    <a:pt x="171196" y="129501"/>
                  </a:lnTo>
                  <a:lnTo>
                    <a:pt x="190271" y="85496"/>
                  </a:lnTo>
                  <a:lnTo>
                    <a:pt x="196392" y="65798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720090" h="389889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397" y="30124"/>
                  </a:lnTo>
                  <a:lnTo>
                    <a:pt x="259448" y="31216"/>
                  </a:lnTo>
                  <a:lnTo>
                    <a:pt x="259702" y="35902"/>
                  </a:lnTo>
                  <a:lnTo>
                    <a:pt x="259816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21" y="42125"/>
                  </a:lnTo>
                  <a:lnTo>
                    <a:pt x="286372" y="35902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720090" h="389889">
                  <a:moveTo>
                    <a:pt x="635584" y="300761"/>
                  </a:moveTo>
                  <a:lnTo>
                    <a:pt x="616267" y="267677"/>
                  </a:lnTo>
                  <a:lnTo>
                    <a:pt x="609612" y="262051"/>
                  </a:lnTo>
                  <a:lnTo>
                    <a:pt x="609612" y="304482"/>
                  </a:lnTo>
                  <a:lnTo>
                    <a:pt x="609485" y="330022"/>
                  </a:lnTo>
                  <a:lnTo>
                    <a:pt x="579577" y="361657"/>
                  </a:lnTo>
                  <a:lnTo>
                    <a:pt x="570979" y="365569"/>
                  </a:lnTo>
                  <a:lnTo>
                    <a:pt x="571119" y="365569"/>
                  </a:lnTo>
                  <a:lnTo>
                    <a:pt x="560514" y="367271"/>
                  </a:lnTo>
                  <a:lnTo>
                    <a:pt x="543991" y="367969"/>
                  </a:lnTo>
                  <a:lnTo>
                    <a:pt x="527697" y="367766"/>
                  </a:lnTo>
                  <a:lnTo>
                    <a:pt x="485902" y="347421"/>
                  </a:lnTo>
                  <a:lnTo>
                    <a:pt x="477964" y="327431"/>
                  </a:lnTo>
                  <a:lnTo>
                    <a:pt x="477774" y="31893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53" y="266141"/>
                  </a:lnTo>
                  <a:lnTo>
                    <a:pt x="562038" y="266484"/>
                  </a:lnTo>
                  <a:lnTo>
                    <a:pt x="600989" y="287286"/>
                  </a:lnTo>
                  <a:lnTo>
                    <a:pt x="609612" y="304482"/>
                  </a:lnTo>
                  <a:lnTo>
                    <a:pt x="609612" y="262051"/>
                  </a:lnTo>
                  <a:lnTo>
                    <a:pt x="569760" y="247815"/>
                  </a:lnTo>
                  <a:lnTo>
                    <a:pt x="559930" y="247129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46" y="282054"/>
                  </a:lnTo>
                  <a:lnTo>
                    <a:pt x="451548" y="331533"/>
                  </a:lnTo>
                  <a:lnTo>
                    <a:pt x="452805" y="339623"/>
                  </a:lnTo>
                  <a:lnTo>
                    <a:pt x="475538" y="371259"/>
                  </a:lnTo>
                  <a:lnTo>
                    <a:pt x="516001" y="388581"/>
                  </a:lnTo>
                  <a:lnTo>
                    <a:pt x="515442" y="388581"/>
                  </a:lnTo>
                  <a:lnTo>
                    <a:pt x="526376" y="389610"/>
                  </a:lnTo>
                  <a:lnTo>
                    <a:pt x="525348" y="389610"/>
                  </a:lnTo>
                  <a:lnTo>
                    <a:pt x="542315" y="389763"/>
                  </a:lnTo>
                  <a:lnTo>
                    <a:pt x="590296" y="380326"/>
                  </a:lnTo>
                  <a:lnTo>
                    <a:pt x="623620" y="353720"/>
                  </a:lnTo>
                  <a:lnTo>
                    <a:pt x="635584" y="327431"/>
                  </a:lnTo>
                  <a:lnTo>
                    <a:pt x="635584" y="300761"/>
                  </a:lnTo>
                  <a:close/>
                </a:path>
                <a:path w="720090" h="389889">
                  <a:moveTo>
                    <a:pt x="655053" y="122377"/>
                  </a:moveTo>
                  <a:lnTo>
                    <a:pt x="654634" y="119862"/>
                  </a:lnTo>
                  <a:lnTo>
                    <a:pt x="653478" y="106692"/>
                  </a:lnTo>
                  <a:lnTo>
                    <a:pt x="653465" y="106451"/>
                  </a:lnTo>
                  <a:lnTo>
                    <a:pt x="653351" y="105194"/>
                  </a:lnTo>
                  <a:lnTo>
                    <a:pt x="653249" y="104013"/>
                  </a:lnTo>
                  <a:lnTo>
                    <a:pt x="653135" y="102641"/>
                  </a:lnTo>
                  <a:lnTo>
                    <a:pt x="653021" y="101422"/>
                  </a:lnTo>
                  <a:lnTo>
                    <a:pt x="652957" y="100584"/>
                  </a:lnTo>
                  <a:lnTo>
                    <a:pt x="652868" y="100177"/>
                  </a:lnTo>
                  <a:lnTo>
                    <a:pt x="652513" y="98463"/>
                  </a:lnTo>
                  <a:lnTo>
                    <a:pt x="650024" y="96393"/>
                  </a:lnTo>
                  <a:lnTo>
                    <a:pt x="639483" y="98463"/>
                  </a:lnTo>
                  <a:lnTo>
                    <a:pt x="634352" y="99326"/>
                  </a:lnTo>
                  <a:lnTo>
                    <a:pt x="588327" y="104013"/>
                  </a:lnTo>
                  <a:lnTo>
                    <a:pt x="514172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27" y="105854"/>
                  </a:lnTo>
                  <a:lnTo>
                    <a:pt x="457238" y="98463"/>
                  </a:lnTo>
                  <a:lnTo>
                    <a:pt x="457339" y="37299"/>
                  </a:lnTo>
                  <a:lnTo>
                    <a:pt x="457390" y="34099"/>
                  </a:lnTo>
                  <a:lnTo>
                    <a:pt x="457758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49" y="103403"/>
                  </a:lnTo>
                  <a:lnTo>
                    <a:pt x="430999" y="104013"/>
                  </a:lnTo>
                  <a:lnTo>
                    <a:pt x="431114" y="105194"/>
                  </a:lnTo>
                  <a:lnTo>
                    <a:pt x="431228" y="106451"/>
                  </a:lnTo>
                  <a:lnTo>
                    <a:pt x="431253" y="106692"/>
                  </a:lnTo>
                  <a:lnTo>
                    <a:pt x="431558" y="110007"/>
                  </a:lnTo>
                  <a:lnTo>
                    <a:pt x="433298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21" y="124231"/>
                  </a:lnTo>
                  <a:lnTo>
                    <a:pt x="621804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720090" h="389889">
                  <a:moveTo>
                    <a:pt x="720013" y="202844"/>
                  </a:moveTo>
                  <a:lnTo>
                    <a:pt x="719924" y="201688"/>
                  </a:lnTo>
                  <a:lnTo>
                    <a:pt x="719594" y="196977"/>
                  </a:lnTo>
                  <a:lnTo>
                    <a:pt x="718134" y="186296"/>
                  </a:lnTo>
                  <a:lnTo>
                    <a:pt x="718096" y="185991"/>
                  </a:lnTo>
                  <a:lnTo>
                    <a:pt x="717969" y="185064"/>
                  </a:lnTo>
                  <a:lnTo>
                    <a:pt x="717854" y="184264"/>
                  </a:lnTo>
                  <a:lnTo>
                    <a:pt x="717753" y="183527"/>
                  </a:lnTo>
                  <a:lnTo>
                    <a:pt x="717638" y="182689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38" y="175996"/>
                  </a:lnTo>
                  <a:lnTo>
                    <a:pt x="658507" y="180149"/>
                  </a:lnTo>
                  <a:lnTo>
                    <a:pt x="607326" y="182689"/>
                  </a:lnTo>
                  <a:lnTo>
                    <a:pt x="565162" y="184264"/>
                  </a:lnTo>
                  <a:lnTo>
                    <a:pt x="565556" y="184264"/>
                  </a:lnTo>
                  <a:lnTo>
                    <a:pt x="492861" y="185991"/>
                  </a:lnTo>
                  <a:lnTo>
                    <a:pt x="473684" y="185991"/>
                  </a:lnTo>
                  <a:lnTo>
                    <a:pt x="447294" y="186296"/>
                  </a:lnTo>
                  <a:lnTo>
                    <a:pt x="434009" y="186296"/>
                  </a:lnTo>
                  <a:lnTo>
                    <a:pt x="420420" y="185991"/>
                  </a:lnTo>
                  <a:lnTo>
                    <a:pt x="421259" y="185991"/>
                  </a:lnTo>
                  <a:lnTo>
                    <a:pt x="388785" y="184759"/>
                  </a:lnTo>
                  <a:lnTo>
                    <a:pt x="389077" y="184759"/>
                  </a:lnTo>
                  <a:lnTo>
                    <a:pt x="379907" y="184264"/>
                  </a:lnTo>
                  <a:lnTo>
                    <a:pt x="372160" y="183527"/>
                  </a:lnTo>
                  <a:lnTo>
                    <a:pt x="361772" y="182206"/>
                  </a:lnTo>
                  <a:lnTo>
                    <a:pt x="362038" y="182206"/>
                  </a:lnTo>
                  <a:lnTo>
                    <a:pt x="360426" y="181889"/>
                  </a:lnTo>
                  <a:lnTo>
                    <a:pt x="358775" y="184759"/>
                  </a:lnTo>
                  <a:lnTo>
                    <a:pt x="358863" y="185064"/>
                  </a:lnTo>
                  <a:lnTo>
                    <a:pt x="359168" y="185661"/>
                  </a:lnTo>
                  <a:lnTo>
                    <a:pt x="359244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34" y="201930"/>
                  </a:lnTo>
                  <a:lnTo>
                    <a:pt x="363448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25" y="209981"/>
                  </a:lnTo>
                  <a:lnTo>
                    <a:pt x="394804" y="209130"/>
                  </a:lnTo>
                  <a:lnTo>
                    <a:pt x="395084" y="209130"/>
                  </a:lnTo>
                  <a:lnTo>
                    <a:pt x="406311" y="208445"/>
                  </a:lnTo>
                  <a:lnTo>
                    <a:pt x="461213" y="205828"/>
                  </a:lnTo>
                  <a:lnTo>
                    <a:pt x="613638" y="201930"/>
                  </a:lnTo>
                  <a:lnTo>
                    <a:pt x="633145" y="201930"/>
                  </a:lnTo>
                  <a:lnTo>
                    <a:pt x="648677" y="201688"/>
                  </a:lnTo>
                  <a:lnTo>
                    <a:pt x="697509" y="201688"/>
                  </a:lnTo>
                  <a:lnTo>
                    <a:pt x="703770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89645" y="1900389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 h="0">
                  <a:moveTo>
                    <a:pt x="0" y="0"/>
                  </a:moveTo>
                  <a:lnTo>
                    <a:pt x="758723" y="0"/>
                  </a:lnTo>
                </a:path>
                <a:path w="889000" h="0">
                  <a:moveTo>
                    <a:pt x="758570" y="0"/>
                  </a:moveTo>
                  <a:lnTo>
                    <a:pt x="888644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503293" y="1490624"/>
              <a:ext cx="159385" cy="356235"/>
            </a:xfrm>
            <a:custGeom>
              <a:avLst/>
              <a:gdLst/>
              <a:ahLst/>
              <a:cxnLst/>
              <a:rect l="l" t="t" r="r" b="b"/>
              <a:pathLst>
                <a:path w="159384" h="356235">
                  <a:moveTo>
                    <a:pt x="21793" y="356235"/>
                  </a:moveTo>
                  <a:lnTo>
                    <a:pt x="0" y="356235"/>
                  </a:lnTo>
                  <a:lnTo>
                    <a:pt x="137045" y="0"/>
                  </a:lnTo>
                  <a:lnTo>
                    <a:pt x="159257" y="0"/>
                  </a:lnTo>
                  <a:lnTo>
                    <a:pt x="21793" y="35623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478147" y="1900389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 h="0">
                  <a:moveTo>
                    <a:pt x="0" y="0"/>
                  </a:moveTo>
                  <a:lnTo>
                    <a:pt x="209702" y="0"/>
                  </a:lnTo>
                </a:path>
                <a:path w="339725" h="0">
                  <a:moveTo>
                    <a:pt x="209550" y="0"/>
                  </a:moveTo>
                  <a:lnTo>
                    <a:pt x="339623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850310" y="1486445"/>
              <a:ext cx="1034415" cy="372110"/>
            </a:xfrm>
            <a:custGeom>
              <a:avLst/>
              <a:gdLst/>
              <a:ahLst/>
              <a:cxnLst/>
              <a:rect l="l" t="t" r="r" b="b"/>
              <a:pathLst>
                <a:path w="1034415" h="372110">
                  <a:moveTo>
                    <a:pt x="176441" y="31851"/>
                  </a:moveTo>
                  <a:lnTo>
                    <a:pt x="174345" y="31013"/>
                  </a:lnTo>
                  <a:lnTo>
                    <a:pt x="147942" y="30594"/>
                  </a:lnTo>
                  <a:lnTo>
                    <a:pt x="146265" y="30594"/>
                  </a:lnTo>
                  <a:lnTo>
                    <a:pt x="144170" y="32689"/>
                  </a:lnTo>
                  <a:lnTo>
                    <a:pt x="145008" y="34785"/>
                  </a:lnTo>
                  <a:lnTo>
                    <a:pt x="147675" y="40119"/>
                  </a:lnTo>
                  <a:lnTo>
                    <a:pt x="149047" y="46037"/>
                  </a:lnTo>
                  <a:lnTo>
                    <a:pt x="149072" y="46520"/>
                  </a:lnTo>
                  <a:lnTo>
                    <a:pt x="149542" y="56286"/>
                  </a:lnTo>
                  <a:lnTo>
                    <a:pt x="149618" y="109804"/>
                  </a:lnTo>
                  <a:lnTo>
                    <a:pt x="149618" y="134531"/>
                  </a:lnTo>
                  <a:lnTo>
                    <a:pt x="149618" y="217093"/>
                  </a:lnTo>
                  <a:lnTo>
                    <a:pt x="138734" y="218071"/>
                  </a:lnTo>
                  <a:lnTo>
                    <a:pt x="128562" y="218655"/>
                  </a:lnTo>
                  <a:lnTo>
                    <a:pt x="63576" y="220027"/>
                  </a:lnTo>
                  <a:lnTo>
                    <a:pt x="65468" y="220027"/>
                  </a:lnTo>
                  <a:lnTo>
                    <a:pt x="46316" y="220230"/>
                  </a:lnTo>
                  <a:lnTo>
                    <a:pt x="35953" y="220027"/>
                  </a:lnTo>
                  <a:lnTo>
                    <a:pt x="37846" y="220027"/>
                  </a:lnTo>
                  <a:lnTo>
                    <a:pt x="32270" y="219608"/>
                  </a:lnTo>
                  <a:lnTo>
                    <a:pt x="32258" y="217093"/>
                  </a:lnTo>
                  <a:lnTo>
                    <a:pt x="31851" y="136207"/>
                  </a:lnTo>
                  <a:lnTo>
                    <a:pt x="49999" y="135394"/>
                  </a:lnTo>
                  <a:lnTo>
                    <a:pt x="98882" y="134023"/>
                  </a:lnTo>
                  <a:lnTo>
                    <a:pt x="102044" y="134023"/>
                  </a:lnTo>
                  <a:lnTo>
                    <a:pt x="122174" y="133819"/>
                  </a:lnTo>
                  <a:lnTo>
                    <a:pt x="134874" y="133819"/>
                  </a:lnTo>
                  <a:lnTo>
                    <a:pt x="141008" y="134023"/>
                  </a:lnTo>
                  <a:lnTo>
                    <a:pt x="149618" y="134531"/>
                  </a:lnTo>
                  <a:lnTo>
                    <a:pt x="149618" y="109804"/>
                  </a:lnTo>
                  <a:lnTo>
                    <a:pt x="110451" y="112217"/>
                  </a:lnTo>
                  <a:lnTo>
                    <a:pt x="64719" y="113360"/>
                  </a:lnTo>
                  <a:lnTo>
                    <a:pt x="51676" y="113207"/>
                  </a:lnTo>
                  <a:lnTo>
                    <a:pt x="31851" y="112737"/>
                  </a:lnTo>
                  <a:lnTo>
                    <a:pt x="31902" y="73761"/>
                  </a:lnTo>
                  <a:lnTo>
                    <a:pt x="31978" y="69570"/>
                  </a:lnTo>
                  <a:lnTo>
                    <a:pt x="32270" y="53644"/>
                  </a:lnTo>
                  <a:lnTo>
                    <a:pt x="32562" y="46037"/>
                  </a:lnTo>
                  <a:lnTo>
                    <a:pt x="32689" y="39395"/>
                  </a:lnTo>
                  <a:lnTo>
                    <a:pt x="30594" y="38557"/>
                  </a:lnTo>
                  <a:lnTo>
                    <a:pt x="29756" y="38557"/>
                  </a:lnTo>
                  <a:lnTo>
                    <a:pt x="6286" y="37719"/>
                  </a:lnTo>
                  <a:lnTo>
                    <a:pt x="0" y="37719"/>
                  </a:lnTo>
                  <a:lnTo>
                    <a:pt x="2501" y="46037"/>
                  </a:lnTo>
                  <a:lnTo>
                    <a:pt x="2578" y="46520"/>
                  </a:lnTo>
                  <a:lnTo>
                    <a:pt x="5867" y="69570"/>
                  </a:lnTo>
                  <a:lnTo>
                    <a:pt x="5867" y="80886"/>
                  </a:lnTo>
                  <a:lnTo>
                    <a:pt x="6108" y="114109"/>
                  </a:lnTo>
                  <a:lnTo>
                    <a:pt x="6502" y="170776"/>
                  </a:lnTo>
                  <a:lnTo>
                    <a:pt x="6489" y="220230"/>
                  </a:lnTo>
                  <a:lnTo>
                    <a:pt x="6286" y="235953"/>
                  </a:lnTo>
                  <a:lnTo>
                    <a:pt x="6286" y="244754"/>
                  </a:lnTo>
                  <a:lnTo>
                    <a:pt x="8801" y="245592"/>
                  </a:lnTo>
                  <a:lnTo>
                    <a:pt x="10477" y="245592"/>
                  </a:lnTo>
                  <a:lnTo>
                    <a:pt x="20116" y="244335"/>
                  </a:lnTo>
                  <a:lnTo>
                    <a:pt x="32804" y="243319"/>
                  </a:lnTo>
                  <a:lnTo>
                    <a:pt x="51765" y="243319"/>
                  </a:lnTo>
                  <a:lnTo>
                    <a:pt x="85788" y="242570"/>
                  </a:lnTo>
                  <a:lnTo>
                    <a:pt x="88163" y="242570"/>
                  </a:lnTo>
                  <a:lnTo>
                    <a:pt x="121729" y="242201"/>
                  </a:lnTo>
                  <a:lnTo>
                    <a:pt x="119684" y="242201"/>
                  </a:lnTo>
                  <a:lnTo>
                    <a:pt x="157060" y="241401"/>
                  </a:lnTo>
                  <a:lnTo>
                    <a:pt x="170992" y="241401"/>
                  </a:lnTo>
                  <a:lnTo>
                    <a:pt x="175602" y="238887"/>
                  </a:lnTo>
                  <a:lnTo>
                    <a:pt x="175602" y="220230"/>
                  </a:lnTo>
                  <a:lnTo>
                    <a:pt x="175602" y="133819"/>
                  </a:lnTo>
                  <a:lnTo>
                    <a:pt x="175602" y="113360"/>
                  </a:lnTo>
                  <a:lnTo>
                    <a:pt x="175602" y="73761"/>
                  </a:lnTo>
                  <a:lnTo>
                    <a:pt x="176441" y="46520"/>
                  </a:lnTo>
                  <a:lnTo>
                    <a:pt x="176441" y="31851"/>
                  </a:lnTo>
                  <a:close/>
                </a:path>
                <a:path w="1034415" h="372110">
                  <a:moveTo>
                    <a:pt x="277444" y="838"/>
                  </a:moveTo>
                  <a:lnTo>
                    <a:pt x="274510" y="838"/>
                  </a:lnTo>
                  <a:lnTo>
                    <a:pt x="250621" y="0"/>
                  </a:lnTo>
                  <a:lnTo>
                    <a:pt x="246430" y="0"/>
                  </a:lnTo>
                  <a:lnTo>
                    <a:pt x="244335" y="2095"/>
                  </a:lnTo>
                  <a:lnTo>
                    <a:pt x="245173" y="4191"/>
                  </a:lnTo>
                  <a:lnTo>
                    <a:pt x="247269" y="8382"/>
                  </a:lnTo>
                  <a:lnTo>
                    <a:pt x="248920" y="30124"/>
                  </a:lnTo>
                  <a:lnTo>
                    <a:pt x="248983" y="31216"/>
                  </a:lnTo>
                  <a:lnTo>
                    <a:pt x="249237" y="35902"/>
                  </a:lnTo>
                  <a:lnTo>
                    <a:pt x="249351" y="42125"/>
                  </a:lnTo>
                  <a:lnTo>
                    <a:pt x="249364" y="356235"/>
                  </a:lnTo>
                  <a:lnTo>
                    <a:pt x="251040" y="356235"/>
                  </a:lnTo>
                  <a:lnTo>
                    <a:pt x="272415" y="354977"/>
                  </a:lnTo>
                  <a:lnTo>
                    <a:pt x="274510" y="354558"/>
                  </a:lnTo>
                  <a:lnTo>
                    <a:pt x="275767" y="352044"/>
                  </a:lnTo>
                  <a:lnTo>
                    <a:pt x="275856" y="42125"/>
                  </a:lnTo>
                  <a:lnTo>
                    <a:pt x="275894" y="35902"/>
                  </a:lnTo>
                  <a:lnTo>
                    <a:pt x="277444" y="4191"/>
                  </a:lnTo>
                  <a:lnTo>
                    <a:pt x="277444" y="838"/>
                  </a:lnTo>
                  <a:close/>
                </a:path>
                <a:path w="1034415" h="372110">
                  <a:moveTo>
                    <a:pt x="536867" y="14668"/>
                  </a:moveTo>
                  <a:lnTo>
                    <a:pt x="536638" y="13538"/>
                  </a:lnTo>
                  <a:lnTo>
                    <a:pt x="536613" y="13373"/>
                  </a:lnTo>
                  <a:lnTo>
                    <a:pt x="536486" y="12776"/>
                  </a:lnTo>
                  <a:lnTo>
                    <a:pt x="536409" y="12534"/>
                  </a:lnTo>
                  <a:lnTo>
                    <a:pt x="534771" y="11315"/>
                  </a:lnTo>
                  <a:lnTo>
                    <a:pt x="531418" y="11734"/>
                  </a:lnTo>
                  <a:lnTo>
                    <a:pt x="525830" y="12115"/>
                  </a:lnTo>
                  <a:lnTo>
                    <a:pt x="526186" y="12115"/>
                  </a:lnTo>
                  <a:lnTo>
                    <a:pt x="518668" y="12534"/>
                  </a:lnTo>
                  <a:lnTo>
                    <a:pt x="512787" y="12776"/>
                  </a:lnTo>
                  <a:lnTo>
                    <a:pt x="487921" y="13538"/>
                  </a:lnTo>
                  <a:lnTo>
                    <a:pt x="477024" y="13538"/>
                  </a:lnTo>
                  <a:lnTo>
                    <a:pt x="436308" y="11442"/>
                  </a:lnTo>
                  <a:lnTo>
                    <a:pt x="415328" y="7543"/>
                  </a:lnTo>
                  <a:lnTo>
                    <a:pt x="411137" y="14668"/>
                  </a:lnTo>
                  <a:lnTo>
                    <a:pt x="409460" y="22631"/>
                  </a:lnTo>
                  <a:lnTo>
                    <a:pt x="411137" y="23888"/>
                  </a:lnTo>
                  <a:lnTo>
                    <a:pt x="417004" y="28079"/>
                  </a:lnTo>
                  <a:lnTo>
                    <a:pt x="436283" y="33528"/>
                  </a:lnTo>
                  <a:lnTo>
                    <a:pt x="456399" y="36042"/>
                  </a:lnTo>
                  <a:lnTo>
                    <a:pt x="462267" y="36880"/>
                  </a:lnTo>
                  <a:lnTo>
                    <a:pt x="469696" y="37299"/>
                  </a:lnTo>
                  <a:lnTo>
                    <a:pt x="469023" y="37299"/>
                  </a:lnTo>
                  <a:lnTo>
                    <a:pt x="475716" y="37528"/>
                  </a:lnTo>
                  <a:lnTo>
                    <a:pt x="482841" y="37528"/>
                  </a:lnTo>
                  <a:lnTo>
                    <a:pt x="501167" y="37033"/>
                  </a:lnTo>
                  <a:lnTo>
                    <a:pt x="536867" y="19697"/>
                  </a:lnTo>
                  <a:lnTo>
                    <a:pt x="536867" y="14668"/>
                  </a:lnTo>
                  <a:close/>
                </a:path>
                <a:path w="1034415" h="372110">
                  <a:moveTo>
                    <a:pt x="582968" y="84239"/>
                  </a:moveTo>
                  <a:lnTo>
                    <a:pt x="582891" y="83820"/>
                  </a:lnTo>
                  <a:lnTo>
                    <a:pt x="582815" y="83400"/>
                  </a:lnTo>
                  <a:lnTo>
                    <a:pt x="582206" y="80048"/>
                  </a:lnTo>
                  <a:lnTo>
                    <a:pt x="582129" y="75018"/>
                  </a:lnTo>
                  <a:lnTo>
                    <a:pt x="581063" y="66852"/>
                  </a:lnTo>
                  <a:lnTo>
                    <a:pt x="580961" y="66001"/>
                  </a:lnTo>
                  <a:lnTo>
                    <a:pt x="580859" y="65278"/>
                  </a:lnTo>
                  <a:lnTo>
                    <a:pt x="580796" y="64922"/>
                  </a:lnTo>
                  <a:lnTo>
                    <a:pt x="580720" y="64439"/>
                  </a:lnTo>
                  <a:lnTo>
                    <a:pt x="580593" y="63703"/>
                  </a:lnTo>
                  <a:lnTo>
                    <a:pt x="580529" y="63284"/>
                  </a:lnTo>
                  <a:lnTo>
                    <a:pt x="580453" y="62865"/>
                  </a:lnTo>
                  <a:lnTo>
                    <a:pt x="580034" y="60350"/>
                  </a:lnTo>
                  <a:lnTo>
                    <a:pt x="579615" y="58254"/>
                  </a:lnTo>
                  <a:lnTo>
                    <a:pt x="576262" y="56997"/>
                  </a:lnTo>
                  <a:lnTo>
                    <a:pt x="575005" y="57416"/>
                  </a:lnTo>
                  <a:lnTo>
                    <a:pt x="563232" y="59385"/>
                  </a:lnTo>
                  <a:lnTo>
                    <a:pt x="515874" y="64084"/>
                  </a:lnTo>
                  <a:lnTo>
                    <a:pt x="453593" y="66522"/>
                  </a:lnTo>
                  <a:lnTo>
                    <a:pt x="433832" y="66522"/>
                  </a:lnTo>
                  <a:lnTo>
                    <a:pt x="416433" y="66852"/>
                  </a:lnTo>
                  <a:lnTo>
                    <a:pt x="408444" y="66852"/>
                  </a:lnTo>
                  <a:lnTo>
                    <a:pt x="399732" y="66522"/>
                  </a:lnTo>
                  <a:lnTo>
                    <a:pt x="400494" y="66522"/>
                  </a:lnTo>
                  <a:lnTo>
                    <a:pt x="381012" y="65278"/>
                  </a:lnTo>
                  <a:lnTo>
                    <a:pt x="376478" y="64922"/>
                  </a:lnTo>
                  <a:lnTo>
                    <a:pt x="371233" y="64439"/>
                  </a:lnTo>
                  <a:lnTo>
                    <a:pt x="364197" y="63703"/>
                  </a:lnTo>
                  <a:lnTo>
                    <a:pt x="362102" y="63284"/>
                  </a:lnTo>
                  <a:lnTo>
                    <a:pt x="360426" y="65798"/>
                  </a:lnTo>
                  <a:lnTo>
                    <a:pt x="360527" y="66001"/>
                  </a:lnTo>
                  <a:lnTo>
                    <a:pt x="360794" y="66522"/>
                  </a:lnTo>
                  <a:lnTo>
                    <a:pt x="360908" y="66852"/>
                  </a:lnTo>
                  <a:lnTo>
                    <a:pt x="364197" y="80048"/>
                  </a:lnTo>
                  <a:lnTo>
                    <a:pt x="365785" y="84404"/>
                  </a:lnTo>
                  <a:lnTo>
                    <a:pt x="365874" y="85077"/>
                  </a:lnTo>
                  <a:lnTo>
                    <a:pt x="366293" y="85496"/>
                  </a:lnTo>
                  <a:lnTo>
                    <a:pt x="367131" y="87591"/>
                  </a:lnTo>
                  <a:lnTo>
                    <a:pt x="369646" y="90525"/>
                  </a:lnTo>
                  <a:lnTo>
                    <a:pt x="373837" y="90106"/>
                  </a:lnTo>
                  <a:lnTo>
                    <a:pt x="384314" y="89268"/>
                  </a:lnTo>
                  <a:lnTo>
                    <a:pt x="410718" y="87591"/>
                  </a:lnTo>
                  <a:lnTo>
                    <a:pt x="421195" y="86753"/>
                  </a:lnTo>
                  <a:lnTo>
                    <a:pt x="462216" y="85077"/>
                  </a:lnTo>
                  <a:lnTo>
                    <a:pt x="527646" y="83400"/>
                  </a:lnTo>
                  <a:lnTo>
                    <a:pt x="545249" y="83400"/>
                  </a:lnTo>
                  <a:lnTo>
                    <a:pt x="569137" y="83820"/>
                  </a:lnTo>
                  <a:lnTo>
                    <a:pt x="577100" y="84239"/>
                  </a:lnTo>
                  <a:lnTo>
                    <a:pt x="582968" y="84239"/>
                  </a:lnTo>
                  <a:close/>
                </a:path>
                <a:path w="1034415" h="372110">
                  <a:moveTo>
                    <a:pt x="605180" y="267804"/>
                  </a:moveTo>
                  <a:lnTo>
                    <a:pt x="604342" y="264033"/>
                  </a:lnTo>
                  <a:lnTo>
                    <a:pt x="604253" y="263550"/>
                  </a:lnTo>
                  <a:lnTo>
                    <a:pt x="602246" y="252298"/>
                  </a:lnTo>
                  <a:lnTo>
                    <a:pt x="601408" y="248945"/>
                  </a:lnTo>
                  <a:lnTo>
                    <a:pt x="563880" y="258559"/>
                  </a:lnTo>
                  <a:lnTo>
                    <a:pt x="515962" y="265074"/>
                  </a:lnTo>
                  <a:lnTo>
                    <a:pt x="486156" y="267804"/>
                  </a:lnTo>
                  <a:lnTo>
                    <a:pt x="486232" y="265074"/>
                  </a:lnTo>
                  <a:lnTo>
                    <a:pt x="486346" y="261099"/>
                  </a:lnTo>
                  <a:lnTo>
                    <a:pt x="486422" y="258559"/>
                  </a:lnTo>
                  <a:lnTo>
                    <a:pt x="486486" y="256590"/>
                  </a:lnTo>
                  <a:lnTo>
                    <a:pt x="486600" y="252298"/>
                  </a:lnTo>
                  <a:lnTo>
                    <a:pt x="486702" y="248945"/>
                  </a:lnTo>
                  <a:lnTo>
                    <a:pt x="487413" y="224218"/>
                  </a:lnTo>
                  <a:lnTo>
                    <a:pt x="505104" y="221272"/>
                  </a:lnTo>
                  <a:lnTo>
                    <a:pt x="542404" y="191846"/>
                  </a:lnTo>
                  <a:lnTo>
                    <a:pt x="549186" y="175768"/>
                  </a:lnTo>
                  <a:lnTo>
                    <a:pt x="549262" y="174510"/>
                  </a:lnTo>
                  <a:lnTo>
                    <a:pt x="549859" y="164706"/>
                  </a:lnTo>
                  <a:lnTo>
                    <a:pt x="549922" y="158343"/>
                  </a:lnTo>
                  <a:lnTo>
                    <a:pt x="550011" y="149174"/>
                  </a:lnTo>
                  <a:lnTo>
                    <a:pt x="547979" y="139522"/>
                  </a:lnTo>
                  <a:lnTo>
                    <a:pt x="541845" y="131724"/>
                  </a:lnTo>
                  <a:lnTo>
                    <a:pt x="531571" y="123253"/>
                  </a:lnTo>
                  <a:lnTo>
                    <a:pt x="529742" y="121742"/>
                  </a:lnTo>
                  <a:lnTo>
                    <a:pt x="523036" y="116700"/>
                  </a:lnTo>
                  <a:lnTo>
                    <a:pt x="523036" y="156743"/>
                  </a:lnTo>
                  <a:lnTo>
                    <a:pt x="522922" y="166382"/>
                  </a:lnTo>
                  <a:lnTo>
                    <a:pt x="501002" y="199847"/>
                  </a:lnTo>
                  <a:lnTo>
                    <a:pt x="486689" y="204597"/>
                  </a:lnTo>
                  <a:lnTo>
                    <a:pt x="488226" y="204597"/>
                  </a:lnTo>
                  <a:lnTo>
                    <a:pt x="472325" y="205359"/>
                  </a:lnTo>
                  <a:lnTo>
                    <a:pt x="458292" y="205651"/>
                  </a:lnTo>
                  <a:lnTo>
                    <a:pt x="449668" y="204597"/>
                  </a:lnTo>
                  <a:lnTo>
                    <a:pt x="422033" y="181495"/>
                  </a:lnTo>
                  <a:lnTo>
                    <a:pt x="420573" y="175768"/>
                  </a:lnTo>
                  <a:lnTo>
                    <a:pt x="420547" y="174510"/>
                  </a:lnTo>
                  <a:lnTo>
                    <a:pt x="420357" y="166382"/>
                  </a:lnTo>
                  <a:lnTo>
                    <a:pt x="420395" y="164706"/>
                  </a:lnTo>
                  <a:lnTo>
                    <a:pt x="440309" y="129921"/>
                  </a:lnTo>
                  <a:lnTo>
                    <a:pt x="483298" y="123253"/>
                  </a:lnTo>
                  <a:lnTo>
                    <a:pt x="490499" y="123786"/>
                  </a:lnTo>
                  <a:lnTo>
                    <a:pt x="496062" y="125806"/>
                  </a:lnTo>
                  <a:lnTo>
                    <a:pt x="502920" y="129921"/>
                  </a:lnTo>
                  <a:lnTo>
                    <a:pt x="514235" y="137045"/>
                  </a:lnTo>
                  <a:lnTo>
                    <a:pt x="523036" y="156743"/>
                  </a:lnTo>
                  <a:lnTo>
                    <a:pt x="523036" y="116700"/>
                  </a:lnTo>
                  <a:lnTo>
                    <a:pt x="517055" y="112179"/>
                  </a:lnTo>
                  <a:lnTo>
                    <a:pt x="506793" y="107315"/>
                  </a:lnTo>
                  <a:lnTo>
                    <a:pt x="493433" y="105613"/>
                  </a:lnTo>
                  <a:lnTo>
                    <a:pt x="471906" y="105613"/>
                  </a:lnTo>
                  <a:lnTo>
                    <a:pt x="427278" y="115874"/>
                  </a:lnTo>
                  <a:lnTo>
                    <a:pt x="398068" y="147027"/>
                  </a:lnTo>
                  <a:lnTo>
                    <a:pt x="394919" y="158343"/>
                  </a:lnTo>
                  <a:lnTo>
                    <a:pt x="394995" y="175044"/>
                  </a:lnTo>
                  <a:lnTo>
                    <a:pt x="395109" y="175768"/>
                  </a:lnTo>
                  <a:lnTo>
                    <a:pt x="395732" y="179755"/>
                  </a:lnTo>
                  <a:lnTo>
                    <a:pt x="424548" y="214363"/>
                  </a:lnTo>
                  <a:lnTo>
                    <a:pt x="460590" y="225056"/>
                  </a:lnTo>
                  <a:lnTo>
                    <a:pt x="461010" y="269900"/>
                  </a:lnTo>
                  <a:lnTo>
                    <a:pt x="413054" y="271640"/>
                  </a:lnTo>
                  <a:lnTo>
                    <a:pt x="406920" y="271780"/>
                  </a:lnTo>
                  <a:lnTo>
                    <a:pt x="358038" y="271780"/>
                  </a:lnTo>
                  <a:lnTo>
                    <a:pt x="353060" y="271284"/>
                  </a:lnTo>
                  <a:lnTo>
                    <a:pt x="347853" y="270319"/>
                  </a:lnTo>
                  <a:lnTo>
                    <a:pt x="345757" y="269900"/>
                  </a:lnTo>
                  <a:lnTo>
                    <a:pt x="344081" y="272415"/>
                  </a:lnTo>
                  <a:lnTo>
                    <a:pt x="344500" y="273253"/>
                  </a:lnTo>
                  <a:lnTo>
                    <a:pt x="346176" y="280377"/>
                  </a:lnTo>
                  <a:lnTo>
                    <a:pt x="348272" y="288340"/>
                  </a:lnTo>
                  <a:lnTo>
                    <a:pt x="348399" y="288671"/>
                  </a:lnTo>
                  <a:lnTo>
                    <a:pt x="349948" y="292950"/>
                  </a:lnTo>
                  <a:lnTo>
                    <a:pt x="351205" y="296722"/>
                  </a:lnTo>
                  <a:lnTo>
                    <a:pt x="353720" y="298399"/>
                  </a:lnTo>
                  <a:lnTo>
                    <a:pt x="372999" y="296722"/>
                  </a:lnTo>
                  <a:lnTo>
                    <a:pt x="450265" y="291998"/>
                  </a:lnTo>
                  <a:lnTo>
                    <a:pt x="486752" y="288671"/>
                  </a:lnTo>
                  <a:lnTo>
                    <a:pt x="526237" y="284086"/>
                  </a:lnTo>
                  <a:lnTo>
                    <a:pt x="569493" y="277583"/>
                  </a:lnTo>
                  <a:lnTo>
                    <a:pt x="597598" y="271780"/>
                  </a:lnTo>
                  <a:lnTo>
                    <a:pt x="599732" y="271157"/>
                  </a:lnTo>
                  <a:lnTo>
                    <a:pt x="602246" y="270319"/>
                  </a:lnTo>
                  <a:lnTo>
                    <a:pt x="605180" y="267804"/>
                  </a:lnTo>
                  <a:close/>
                </a:path>
                <a:path w="1034415" h="372110">
                  <a:moveTo>
                    <a:pt x="646252" y="838"/>
                  </a:moveTo>
                  <a:lnTo>
                    <a:pt x="643318" y="838"/>
                  </a:lnTo>
                  <a:lnTo>
                    <a:pt x="619429" y="0"/>
                  </a:lnTo>
                  <a:lnTo>
                    <a:pt x="615238" y="0"/>
                  </a:lnTo>
                  <a:lnTo>
                    <a:pt x="613143" y="2095"/>
                  </a:lnTo>
                  <a:lnTo>
                    <a:pt x="613981" y="4191"/>
                  </a:lnTo>
                  <a:lnTo>
                    <a:pt x="616077" y="8382"/>
                  </a:lnTo>
                  <a:lnTo>
                    <a:pt x="617728" y="30124"/>
                  </a:lnTo>
                  <a:lnTo>
                    <a:pt x="617791" y="31216"/>
                  </a:lnTo>
                  <a:lnTo>
                    <a:pt x="618045" y="35902"/>
                  </a:lnTo>
                  <a:lnTo>
                    <a:pt x="618159" y="42125"/>
                  </a:lnTo>
                  <a:lnTo>
                    <a:pt x="618172" y="356235"/>
                  </a:lnTo>
                  <a:lnTo>
                    <a:pt x="619848" y="356235"/>
                  </a:lnTo>
                  <a:lnTo>
                    <a:pt x="641223" y="354977"/>
                  </a:lnTo>
                  <a:lnTo>
                    <a:pt x="643318" y="354558"/>
                  </a:lnTo>
                  <a:lnTo>
                    <a:pt x="644575" y="352044"/>
                  </a:lnTo>
                  <a:lnTo>
                    <a:pt x="644664" y="42125"/>
                  </a:lnTo>
                  <a:lnTo>
                    <a:pt x="644702" y="35902"/>
                  </a:lnTo>
                  <a:lnTo>
                    <a:pt x="646252" y="4191"/>
                  </a:lnTo>
                  <a:lnTo>
                    <a:pt x="646252" y="838"/>
                  </a:lnTo>
                  <a:close/>
                </a:path>
                <a:path w="1034415" h="372110">
                  <a:moveTo>
                    <a:pt x="920584" y="59690"/>
                  </a:moveTo>
                  <a:lnTo>
                    <a:pt x="919378" y="52070"/>
                  </a:lnTo>
                  <a:lnTo>
                    <a:pt x="916076" y="45720"/>
                  </a:lnTo>
                  <a:lnTo>
                    <a:pt x="909662" y="38100"/>
                  </a:lnTo>
                  <a:lnTo>
                    <a:pt x="902944" y="29210"/>
                  </a:lnTo>
                  <a:lnTo>
                    <a:pt x="901598" y="27940"/>
                  </a:lnTo>
                  <a:lnTo>
                    <a:pt x="897559" y="24130"/>
                  </a:lnTo>
                  <a:lnTo>
                    <a:pt x="895489" y="22987"/>
                  </a:lnTo>
                  <a:lnTo>
                    <a:pt x="895489" y="63500"/>
                  </a:lnTo>
                  <a:lnTo>
                    <a:pt x="895489" y="81280"/>
                  </a:lnTo>
                  <a:lnTo>
                    <a:pt x="894575" y="86360"/>
                  </a:lnTo>
                  <a:lnTo>
                    <a:pt x="857783" y="118110"/>
                  </a:lnTo>
                  <a:lnTo>
                    <a:pt x="852157" y="119380"/>
                  </a:lnTo>
                  <a:lnTo>
                    <a:pt x="846112" y="119380"/>
                  </a:lnTo>
                  <a:lnTo>
                    <a:pt x="836942" y="120650"/>
                  </a:lnTo>
                  <a:lnTo>
                    <a:pt x="827532" y="120650"/>
                  </a:lnTo>
                  <a:lnTo>
                    <a:pt x="821334" y="119380"/>
                  </a:lnTo>
                  <a:lnTo>
                    <a:pt x="786028" y="99060"/>
                  </a:lnTo>
                  <a:lnTo>
                    <a:pt x="777849" y="88900"/>
                  </a:lnTo>
                  <a:lnTo>
                    <a:pt x="786231" y="50800"/>
                  </a:lnTo>
                  <a:lnTo>
                    <a:pt x="821651" y="29210"/>
                  </a:lnTo>
                  <a:lnTo>
                    <a:pt x="827595" y="27940"/>
                  </a:lnTo>
                  <a:lnTo>
                    <a:pt x="851433" y="27940"/>
                  </a:lnTo>
                  <a:lnTo>
                    <a:pt x="887234" y="46990"/>
                  </a:lnTo>
                  <a:lnTo>
                    <a:pt x="895489" y="63500"/>
                  </a:lnTo>
                  <a:lnTo>
                    <a:pt x="895489" y="22987"/>
                  </a:lnTo>
                  <a:lnTo>
                    <a:pt x="890676" y="20320"/>
                  </a:lnTo>
                  <a:lnTo>
                    <a:pt x="879487" y="16510"/>
                  </a:lnTo>
                  <a:lnTo>
                    <a:pt x="868095" y="11430"/>
                  </a:lnTo>
                  <a:lnTo>
                    <a:pt x="859866" y="10160"/>
                  </a:lnTo>
                  <a:lnTo>
                    <a:pt x="850811" y="8890"/>
                  </a:lnTo>
                  <a:lnTo>
                    <a:pt x="823074" y="10160"/>
                  </a:lnTo>
                  <a:lnTo>
                    <a:pt x="783209" y="24130"/>
                  </a:lnTo>
                  <a:lnTo>
                    <a:pt x="754507" y="57150"/>
                  </a:lnTo>
                  <a:lnTo>
                    <a:pt x="753300" y="64770"/>
                  </a:lnTo>
                  <a:lnTo>
                    <a:pt x="753300" y="87630"/>
                  </a:lnTo>
                  <a:lnTo>
                    <a:pt x="777087" y="124460"/>
                  </a:lnTo>
                  <a:lnTo>
                    <a:pt x="795032" y="132080"/>
                  </a:lnTo>
                  <a:lnTo>
                    <a:pt x="806284" y="137160"/>
                  </a:lnTo>
                  <a:lnTo>
                    <a:pt x="814362" y="138430"/>
                  </a:lnTo>
                  <a:lnTo>
                    <a:pt x="823150" y="139700"/>
                  </a:lnTo>
                  <a:lnTo>
                    <a:pt x="836523" y="138430"/>
                  </a:lnTo>
                  <a:lnTo>
                    <a:pt x="850150" y="138430"/>
                  </a:lnTo>
                  <a:lnTo>
                    <a:pt x="889850" y="124460"/>
                  </a:lnTo>
                  <a:lnTo>
                    <a:pt x="919327" y="91440"/>
                  </a:lnTo>
                  <a:lnTo>
                    <a:pt x="920584" y="83820"/>
                  </a:lnTo>
                  <a:lnTo>
                    <a:pt x="920584" y="59690"/>
                  </a:lnTo>
                  <a:close/>
                </a:path>
                <a:path w="1034415" h="372110">
                  <a:moveTo>
                    <a:pt x="957224" y="170180"/>
                  </a:moveTo>
                  <a:lnTo>
                    <a:pt x="956386" y="167640"/>
                  </a:lnTo>
                  <a:lnTo>
                    <a:pt x="954290" y="156210"/>
                  </a:lnTo>
                  <a:lnTo>
                    <a:pt x="953871" y="153670"/>
                  </a:lnTo>
                  <a:lnTo>
                    <a:pt x="950518" y="154940"/>
                  </a:lnTo>
                  <a:lnTo>
                    <a:pt x="938479" y="157480"/>
                  </a:lnTo>
                  <a:lnTo>
                    <a:pt x="929614" y="158750"/>
                  </a:lnTo>
                  <a:lnTo>
                    <a:pt x="919581" y="160020"/>
                  </a:lnTo>
                  <a:lnTo>
                    <a:pt x="888288" y="165100"/>
                  </a:lnTo>
                  <a:lnTo>
                    <a:pt x="865987" y="167640"/>
                  </a:lnTo>
                  <a:lnTo>
                    <a:pt x="832205" y="170180"/>
                  </a:lnTo>
                  <a:lnTo>
                    <a:pt x="809904" y="172720"/>
                  </a:lnTo>
                  <a:lnTo>
                    <a:pt x="778090" y="172720"/>
                  </a:lnTo>
                  <a:lnTo>
                    <a:pt x="767473" y="173990"/>
                  </a:lnTo>
                  <a:lnTo>
                    <a:pt x="757656" y="173990"/>
                  </a:lnTo>
                  <a:lnTo>
                    <a:pt x="743902" y="172720"/>
                  </a:lnTo>
                  <a:lnTo>
                    <a:pt x="717677" y="172720"/>
                  </a:lnTo>
                  <a:lnTo>
                    <a:pt x="712470" y="171450"/>
                  </a:lnTo>
                  <a:lnTo>
                    <a:pt x="710374" y="171450"/>
                  </a:lnTo>
                  <a:lnTo>
                    <a:pt x="708698" y="173990"/>
                  </a:lnTo>
                  <a:lnTo>
                    <a:pt x="709117" y="173990"/>
                  </a:lnTo>
                  <a:lnTo>
                    <a:pt x="710793" y="181610"/>
                  </a:lnTo>
                  <a:lnTo>
                    <a:pt x="712889" y="189230"/>
                  </a:lnTo>
                  <a:lnTo>
                    <a:pt x="715822" y="198120"/>
                  </a:lnTo>
                  <a:lnTo>
                    <a:pt x="718337" y="199390"/>
                  </a:lnTo>
                  <a:lnTo>
                    <a:pt x="731266" y="198120"/>
                  </a:lnTo>
                  <a:lnTo>
                    <a:pt x="737641" y="198120"/>
                  </a:lnTo>
                  <a:lnTo>
                    <a:pt x="745312" y="196850"/>
                  </a:lnTo>
                  <a:lnTo>
                    <a:pt x="769874" y="195580"/>
                  </a:lnTo>
                  <a:lnTo>
                    <a:pt x="778510" y="195580"/>
                  </a:lnTo>
                  <a:lnTo>
                    <a:pt x="787488" y="194310"/>
                  </a:lnTo>
                  <a:lnTo>
                    <a:pt x="800900" y="193040"/>
                  </a:lnTo>
                  <a:lnTo>
                    <a:pt x="808863" y="193040"/>
                  </a:lnTo>
                  <a:lnTo>
                    <a:pt x="807821" y="199390"/>
                  </a:lnTo>
                  <a:lnTo>
                    <a:pt x="806843" y="204470"/>
                  </a:lnTo>
                  <a:lnTo>
                    <a:pt x="805357" y="209550"/>
                  </a:lnTo>
                  <a:lnTo>
                    <a:pt x="802792" y="218440"/>
                  </a:lnTo>
                  <a:lnTo>
                    <a:pt x="800138" y="227330"/>
                  </a:lnTo>
                  <a:lnTo>
                    <a:pt x="798068" y="233680"/>
                  </a:lnTo>
                  <a:lnTo>
                    <a:pt x="795540" y="238760"/>
                  </a:lnTo>
                  <a:lnTo>
                    <a:pt x="791476" y="247650"/>
                  </a:lnTo>
                  <a:lnTo>
                    <a:pt x="787323" y="256540"/>
                  </a:lnTo>
                  <a:lnTo>
                    <a:pt x="784263" y="261620"/>
                  </a:lnTo>
                  <a:lnTo>
                    <a:pt x="780770" y="266700"/>
                  </a:lnTo>
                  <a:lnTo>
                    <a:pt x="775335" y="273050"/>
                  </a:lnTo>
                  <a:lnTo>
                    <a:pt x="774496" y="273050"/>
                  </a:lnTo>
                  <a:lnTo>
                    <a:pt x="774077" y="276860"/>
                  </a:lnTo>
                  <a:lnTo>
                    <a:pt x="776173" y="276860"/>
                  </a:lnTo>
                  <a:lnTo>
                    <a:pt x="790841" y="280670"/>
                  </a:lnTo>
                  <a:lnTo>
                    <a:pt x="799223" y="281940"/>
                  </a:lnTo>
                  <a:lnTo>
                    <a:pt x="802576" y="276860"/>
                  </a:lnTo>
                  <a:lnTo>
                    <a:pt x="810221" y="266700"/>
                  </a:lnTo>
                  <a:lnTo>
                    <a:pt x="815022" y="259080"/>
                  </a:lnTo>
                  <a:lnTo>
                    <a:pt x="829183" y="222250"/>
                  </a:lnTo>
                  <a:lnTo>
                    <a:pt x="835685" y="193040"/>
                  </a:lnTo>
                  <a:lnTo>
                    <a:pt x="836104" y="190500"/>
                  </a:lnTo>
                  <a:lnTo>
                    <a:pt x="857554" y="187960"/>
                  </a:lnTo>
                  <a:lnTo>
                    <a:pt x="866432" y="186690"/>
                  </a:lnTo>
                  <a:lnTo>
                    <a:pt x="892505" y="184150"/>
                  </a:lnTo>
                  <a:lnTo>
                    <a:pt x="901115" y="182880"/>
                  </a:lnTo>
                  <a:lnTo>
                    <a:pt x="909180" y="181610"/>
                  </a:lnTo>
                  <a:lnTo>
                    <a:pt x="931773" y="179070"/>
                  </a:lnTo>
                  <a:lnTo>
                    <a:pt x="938758" y="177800"/>
                  </a:lnTo>
                  <a:lnTo>
                    <a:pt x="944448" y="176530"/>
                  </a:lnTo>
                  <a:lnTo>
                    <a:pt x="951776" y="173990"/>
                  </a:lnTo>
                  <a:lnTo>
                    <a:pt x="954290" y="173990"/>
                  </a:lnTo>
                  <a:lnTo>
                    <a:pt x="957224" y="170180"/>
                  </a:lnTo>
                  <a:close/>
                </a:path>
                <a:path w="1034415" h="372110">
                  <a:moveTo>
                    <a:pt x="1012964" y="0"/>
                  </a:moveTo>
                  <a:lnTo>
                    <a:pt x="981951" y="0"/>
                  </a:lnTo>
                  <a:lnTo>
                    <a:pt x="979855" y="1270"/>
                  </a:lnTo>
                  <a:lnTo>
                    <a:pt x="980694" y="3810"/>
                  </a:lnTo>
                  <a:lnTo>
                    <a:pt x="982789" y="7620"/>
                  </a:lnTo>
                  <a:lnTo>
                    <a:pt x="982891" y="8890"/>
                  </a:lnTo>
                  <a:lnTo>
                    <a:pt x="982980" y="10160"/>
                  </a:lnTo>
                  <a:lnTo>
                    <a:pt x="983081" y="11430"/>
                  </a:lnTo>
                  <a:lnTo>
                    <a:pt x="983183" y="12700"/>
                  </a:lnTo>
                  <a:lnTo>
                    <a:pt x="983272" y="13970"/>
                  </a:lnTo>
                  <a:lnTo>
                    <a:pt x="984440" y="29210"/>
                  </a:lnTo>
                  <a:lnTo>
                    <a:pt x="984516" y="30480"/>
                  </a:lnTo>
                  <a:lnTo>
                    <a:pt x="984592" y="31750"/>
                  </a:lnTo>
                  <a:lnTo>
                    <a:pt x="984681" y="33020"/>
                  </a:lnTo>
                  <a:lnTo>
                    <a:pt x="984796" y="36830"/>
                  </a:lnTo>
                  <a:lnTo>
                    <a:pt x="984885" y="213360"/>
                  </a:lnTo>
                  <a:lnTo>
                    <a:pt x="974407" y="213360"/>
                  </a:lnTo>
                  <a:lnTo>
                    <a:pt x="947191" y="215900"/>
                  </a:lnTo>
                  <a:lnTo>
                    <a:pt x="941717" y="215900"/>
                  </a:lnTo>
                  <a:lnTo>
                    <a:pt x="920343" y="217170"/>
                  </a:lnTo>
                  <a:lnTo>
                    <a:pt x="898550" y="217170"/>
                  </a:lnTo>
                  <a:lnTo>
                    <a:pt x="893102" y="215900"/>
                  </a:lnTo>
                  <a:lnTo>
                    <a:pt x="891006" y="215900"/>
                  </a:lnTo>
                  <a:lnTo>
                    <a:pt x="890168" y="218440"/>
                  </a:lnTo>
                  <a:lnTo>
                    <a:pt x="893521" y="236220"/>
                  </a:lnTo>
                  <a:lnTo>
                    <a:pt x="893940" y="236220"/>
                  </a:lnTo>
                  <a:lnTo>
                    <a:pt x="894778" y="238760"/>
                  </a:lnTo>
                  <a:lnTo>
                    <a:pt x="896874" y="240030"/>
                  </a:lnTo>
                  <a:lnTo>
                    <a:pt x="950937" y="234950"/>
                  </a:lnTo>
                  <a:lnTo>
                    <a:pt x="984885" y="232410"/>
                  </a:lnTo>
                  <a:lnTo>
                    <a:pt x="984885" y="290830"/>
                  </a:lnTo>
                  <a:lnTo>
                    <a:pt x="986561" y="290830"/>
                  </a:lnTo>
                  <a:lnTo>
                    <a:pt x="1007935" y="289560"/>
                  </a:lnTo>
                  <a:lnTo>
                    <a:pt x="1010031" y="289560"/>
                  </a:lnTo>
                  <a:lnTo>
                    <a:pt x="1011288" y="287020"/>
                  </a:lnTo>
                  <a:lnTo>
                    <a:pt x="1011313" y="232410"/>
                  </a:lnTo>
                  <a:lnTo>
                    <a:pt x="1011313" y="217170"/>
                  </a:lnTo>
                  <a:lnTo>
                    <a:pt x="1011377" y="53340"/>
                  </a:lnTo>
                  <a:lnTo>
                    <a:pt x="1011936" y="16510"/>
                  </a:lnTo>
                  <a:lnTo>
                    <a:pt x="1012875" y="3810"/>
                  </a:lnTo>
                  <a:lnTo>
                    <a:pt x="1012964" y="0"/>
                  </a:lnTo>
                  <a:close/>
                </a:path>
                <a:path w="1034415" h="372110">
                  <a:moveTo>
                    <a:pt x="1033919" y="365760"/>
                  </a:moveTo>
                  <a:lnTo>
                    <a:pt x="1031621" y="351790"/>
                  </a:lnTo>
                  <a:lnTo>
                    <a:pt x="1030566" y="345440"/>
                  </a:lnTo>
                  <a:lnTo>
                    <a:pt x="1030147" y="344170"/>
                  </a:lnTo>
                  <a:lnTo>
                    <a:pt x="1027633" y="341630"/>
                  </a:lnTo>
                  <a:lnTo>
                    <a:pt x="1023442" y="341630"/>
                  </a:lnTo>
                  <a:lnTo>
                    <a:pt x="1017333" y="344170"/>
                  </a:lnTo>
                  <a:lnTo>
                    <a:pt x="1012278" y="344170"/>
                  </a:lnTo>
                  <a:lnTo>
                    <a:pt x="1005586" y="345440"/>
                  </a:lnTo>
                  <a:lnTo>
                    <a:pt x="983348" y="347980"/>
                  </a:lnTo>
                  <a:lnTo>
                    <a:pt x="975817" y="349250"/>
                  </a:lnTo>
                  <a:lnTo>
                    <a:pt x="968540" y="349250"/>
                  </a:lnTo>
                  <a:lnTo>
                    <a:pt x="948093" y="350520"/>
                  </a:lnTo>
                  <a:lnTo>
                    <a:pt x="934046" y="350520"/>
                  </a:lnTo>
                  <a:lnTo>
                    <a:pt x="912939" y="351790"/>
                  </a:lnTo>
                  <a:lnTo>
                    <a:pt x="868286" y="351790"/>
                  </a:lnTo>
                  <a:lnTo>
                    <a:pt x="861250" y="350520"/>
                  </a:lnTo>
                  <a:lnTo>
                    <a:pt x="854964" y="350520"/>
                  </a:lnTo>
                  <a:lnTo>
                    <a:pt x="849096" y="345440"/>
                  </a:lnTo>
                  <a:lnTo>
                    <a:pt x="849172" y="298450"/>
                  </a:lnTo>
                  <a:lnTo>
                    <a:pt x="849515" y="287020"/>
                  </a:lnTo>
                  <a:lnTo>
                    <a:pt x="849934" y="276860"/>
                  </a:lnTo>
                  <a:lnTo>
                    <a:pt x="849934" y="273050"/>
                  </a:lnTo>
                  <a:lnTo>
                    <a:pt x="847001" y="273050"/>
                  </a:lnTo>
                  <a:lnTo>
                    <a:pt x="835685" y="271780"/>
                  </a:lnTo>
                  <a:lnTo>
                    <a:pt x="817245" y="271780"/>
                  </a:lnTo>
                  <a:lnTo>
                    <a:pt x="819759" y="280670"/>
                  </a:lnTo>
                  <a:lnTo>
                    <a:pt x="822693" y="298450"/>
                  </a:lnTo>
                  <a:lnTo>
                    <a:pt x="822807" y="344170"/>
                  </a:lnTo>
                  <a:lnTo>
                    <a:pt x="823582" y="350520"/>
                  </a:lnTo>
                  <a:lnTo>
                    <a:pt x="825703" y="355600"/>
                  </a:lnTo>
                  <a:lnTo>
                    <a:pt x="829818" y="361950"/>
                  </a:lnTo>
                  <a:lnTo>
                    <a:pt x="836942" y="372110"/>
                  </a:lnTo>
                  <a:lnTo>
                    <a:pt x="917562" y="372110"/>
                  </a:lnTo>
                  <a:lnTo>
                    <a:pt x="967435" y="370840"/>
                  </a:lnTo>
                  <a:lnTo>
                    <a:pt x="1031824" y="370840"/>
                  </a:lnTo>
                  <a:lnTo>
                    <a:pt x="1033919" y="368300"/>
                  </a:lnTo>
                  <a:lnTo>
                    <a:pt x="1033919" y="36576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817627" y="1900389"/>
              <a:ext cx="1226185" cy="0"/>
            </a:xfrm>
            <a:custGeom>
              <a:avLst/>
              <a:gdLst/>
              <a:ahLst/>
              <a:cxnLst/>
              <a:rect l="l" t="t" r="r" b="b"/>
              <a:pathLst>
                <a:path w="1226184" h="0">
                  <a:moveTo>
                    <a:pt x="0" y="0"/>
                  </a:moveTo>
                  <a:lnTo>
                    <a:pt x="1096117" y="0"/>
                  </a:lnTo>
                </a:path>
                <a:path w="1226184" h="0">
                  <a:moveTo>
                    <a:pt x="1095965" y="0"/>
                  </a:moveTo>
                  <a:lnTo>
                    <a:pt x="1226038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061535" y="1486445"/>
              <a:ext cx="1059180" cy="389890"/>
            </a:xfrm>
            <a:custGeom>
              <a:avLst/>
              <a:gdLst/>
              <a:ahLst/>
              <a:cxnLst/>
              <a:rect l="l" t="t" r="r" b="b"/>
              <a:pathLst>
                <a:path w="1059179" h="389889">
                  <a:moveTo>
                    <a:pt x="200329" y="50711"/>
                  </a:moveTo>
                  <a:lnTo>
                    <a:pt x="197954" y="49517"/>
                  </a:lnTo>
                  <a:lnTo>
                    <a:pt x="196977" y="49034"/>
                  </a:lnTo>
                  <a:lnTo>
                    <a:pt x="171411" y="40652"/>
                  </a:lnTo>
                  <a:lnTo>
                    <a:pt x="169316" y="41490"/>
                  </a:lnTo>
                  <a:lnTo>
                    <a:pt x="157581" y="44005"/>
                  </a:lnTo>
                  <a:lnTo>
                    <a:pt x="152552" y="44424"/>
                  </a:lnTo>
                  <a:lnTo>
                    <a:pt x="141516" y="45656"/>
                  </a:lnTo>
                  <a:lnTo>
                    <a:pt x="133413" y="46431"/>
                  </a:lnTo>
                  <a:lnTo>
                    <a:pt x="124231" y="47104"/>
                  </a:lnTo>
                  <a:lnTo>
                    <a:pt x="95707" y="48831"/>
                  </a:lnTo>
                  <a:lnTo>
                    <a:pt x="85940" y="49288"/>
                  </a:lnTo>
                  <a:lnTo>
                    <a:pt x="76212" y="49517"/>
                  </a:lnTo>
                  <a:lnTo>
                    <a:pt x="36817" y="49517"/>
                  </a:lnTo>
                  <a:lnTo>
                    <a:pt x="30734" y="49161"/>
                  </a:lnTo>
                  <a:lnTo>
                    <a:pt x="19697" y="48196"/>
                  </a:lnTo>
                  <a:lnTo>
                    <a:pt x="17602" y="47777"/>
                  </a:lnTo>
                  <a:lnTo>
                    <a:pt x="15925" y="50292"/>
                  </a:lnTo>
                  <a:lnTo>
                    <a:pt x="16344" y="51130"/>
                  </a:lnTo>
                  <a:lnTo>
                    <a:pt x="18021" y="58254"/>
                  </a:lnTo>
                  <a:lnTo>
                    <a:pt x="19697" y="64541"/>
                  </a:lnTo>
                  <a:lnTo>
                    <a:pt x="21374" y="69151"/>
                  </a:lnTo>
                  <a:lnTo>
                    <a:pt x="21374" y="69570"/>
                  </a:lnTo>
                  <a:lnTo>
                    <a:pt x="21793" y="69989"/>
                  </a:lnTo>
                  <a:lnTo>
                    <a:pt x="22631" y="72085"/>
                  </a:lnTo>
                  <a:lnTo>
                    <a:pt x="25146" y="75018"/>
                  </a:lnTo>
                  <a:lnTo>
                    <a:pt x="29337" y="74599"/>
                  </a:lnTo>
                  <a:lnTo>
                    <a:pt x="72923" y="70827"/>
                  </a:lnTo>
                  <a:lnTo>
                    <a:pt x="159258" y="65798"/>
                  </a:lnTo>
                  <a:lnTo>
                    <a:pt x="163868" y="65798"/>
                  </a:lnTo>
                  <a:lnTo>
                    <a:pt x="163029" y="70408"/>
                  </a:lnTo>
                  <a:lnTo>
                    <a:pt x="162979" y="70827"/>
                  </a:lnTo>
                  <a:lnTo>
                    <a:pt x="150037" y="115455"/>
                  </a:lnTo>
                  <a:lnTo>
                    <a:pt x="123215" y="162610"/>
                  </a:lnTo>
                  <a:lnTo>
                    <a:pt x="98729" y="194818"/>
                  </a:lnTo>
                  <a:lnTo>
                    <a:pt x="66852" y="228714"/>
                  </a:lnTo>
                  <a:lnTo>
                    <a:pt x="32677" y="256857"/>
                  </a:lnTo>
                  <a:lnTo>
                    <a:pt x="2933" y="274929"/>
                  </a:lnTo>
                  <a:lnTo>
                    <a:pt x="0" y="277444"/>
                  </a:lnTo>
                  <a:lnTo>
                    <a:pt x="1676" y="279120"/>
                  </a:lnTo>
                  <a:lnTo>
                    <a:pt x="11734" y="288340"/>
                  </a:lnTo>
                  <a:lnTo>
                    <a:pt x="15087" y="291274"/>
                  </a:lnTo>
                  <a:lnTo>
                    <a:pt x="21793" y="290436"/>
                  </a:lnTo>
                  <a:lnTo>
                    <a:pt x="59829" y="265493"/>
                  </a:lnTo>
                  <a:lnTo>
                    <a:pt x="88849" y="238887"/>
                  </a:lnTo>
                  <a:lnTo>
                    <a:pt x="115989" y="211505"/>
                  </a:lnTo>
                  <a:lnTo>
                    <a:pt x="149542" y="166598"/>
                  </a:lnTo>
                  <a:lnTo>
                    <a:pt x="171208" y="129501"/>
                  </a:lnTo>
                  <a:lnTo>
                    <a:pt x="190271" y="85496"/>
                  </a:lnTo>
                  <a:lnTo>
                    <a:pt x="196392" y="65798"/>
                  </a:lnTo>
                  <a:lnTo>
                    <a:pt x="199910" y="54483"/>
                  </a:lnTo>
                  <a:lnTo>
                    <a:pt x="200329" y="50711"/>
                  </a:lnTo>
                  <a:close/>
                </a:path>
                <a:path w="1059179" h="389889">
                  <a:moveTo>
                    <a:pt x="287921" y="838"/>
                  </a:moveTo>
                  <a:lnTo>
                    <a:pt x="284988" y="838"/>
                  </a:lnTo>
                  <a:lnTo>
                    <a:pt x="261099" y="0"/>
                  </a:lnTo>
                  <a:lnTo>
                    <a:pt x="256908" y="0"/>
                  </a:lnTo>
                  <a:lnTo>
                    <a:pt x="254812" y="2095"/>
                  </a:lnTo>
                  <a:lnTo>
                    <a:pt x="255651" y="4191"/>
                  </a:lnTo>
                  <a:lnTo>
                    <a:pt x="257746" y="8382"/>
                  </a:lnTo>
                  <a:lnTo>
                    <a:pt x="259410" y="30124"/>
                  </a:lnTo>
                  <a:lnTo>
                    <a:pt x="259461" y="31216"/>
                  </a:lnTo>
                  <a:lnTo>
                    <a:pt x="259715" y="35902"/>
                  </a:lnTo>
                  <a:lnTo>
                    <a:pt x="259829" y="42125"/>
                  </a:lnTo>
                  <a:lnTo>
                    <a:pt x="259842" y="356235"/>
                  </a:lnTo>
                  <a:lnTo>
                    <a:pt x="261518" y="356235"/>
                  </a:lnTo>
                  <a:lnTo>
                    <a:pt x="282892" y="354977"/>
                  </a:lnTo>
                  <a:lnTo>
                    <a:pt x="284988" y="354558"/>
                  </a:lnTo>
                  <a:lnTo>
                    <a:pt x="286245" y="352044"/>
                  </a:lnTo>
                  <a:lnTo>
                    <a:pt x="286334" y="42125"/>
                  </a:lnTo>
                  <a:lnTo>
                    <a:pt x="286372" y="35902"/>
                  </a:lnTo>
                  <a:lnTo>
                    <a:pt x="286486" y="30124"/>
                  </a:lnTo>
                  <a:lnTo>
                    <a:pt x="286600" y="24307"/>
                  </a:lnTo>
                  <a:lnTo>
                    <a:pt x="286804" y="19189"/>
                  </a:lnTo>
                  <a:lnTo>
                    <a:pt x="287197" y="13335"/>
                  </a:lnTo>
                  <a:lnTo>
                    <a:pt x="287921" y="4191"/>
                  </a:lnTo>
                  <a:lnTo>
                    <a:pt x="287921" y="838"/>
                  </a:lnTo>
                  <a:close/>
                </a:path>
                <a:path w="1059179" h="389889">
                  <a:moveTo>
                    <a:pt x="635584" y="300761"/>
                  </a:moveTo>
                  <a:lnTo>
                    <a:pt x="616280" y="267677"/>
                  </a:lnTo>
                  <a:lnTo>
                    <a:pt x="614553" y="266141"/>
                  </a:lnTo>
                  <a:lnTo>
                    <a:pt x="610425" y="262458"/>
                  </a:lnTo>
                  <a:lnTo>
                    <a:pt x="609625" y="262051"/>
                  </a:lnTo>
                  <a:lnTo>
                    <a:pt x="609625" y="304482"/>
                  </a:lnTo>
                  <a:lnTo>
                    <a:pt x="609498" y="330022"/>
                  </a:lnTo>
                  <a:lnTo>
                    <a:pt x="579589" y="361657"/>
                  </a:lnTo>
                  <a:lnTo>
                    <a:pt x="570992" y="365569"/>
                  </a:lnTo>
                  <a:lnTo>
                    <a:pt x="571131" y="365569"/>
                  </a:lnTo>
                  <a:lnTo>
                    <a:pt x="560527" y="367271"/>
                  </a:lnTo>
                  <a:lnTo>
                    <a:pt x="543991" y="367969"/>
                  </a:lnTo>
                  <a:lnTo>
                    <a:pt x="527697" y="367766"/>
                  </a:lnTo>
                  <a:lnTo>
                    <a:pt x="485914" y="347421"/>
                  </a:lnTo>
                  <a:lnTo>
                    <a:pt x="477786" y="318935"/>
                  </a:lnTo>
                  <a:lnTo>
                    <a:pt x="477862" y="314325"/>
                  </a:lnTo>
                  <a:lnTo>
                    <a:pt x="497052" y="281000"/>
                  </a:lnTo>
                  <a:lnTo>
                    <a:pt x="545807" y="266484"/>
                  </a:lnTo>
                  <a:lnTo>
                    <a:pt x="555066" y="266141"/>
                  </a:lnTo>
                  <a:lnTo>
                    <a:pt x="562038" y="266484"/>
                  </a:lnTo>
                  <a:lnTo>
                    <a:pt x="600989" y="287286"/>
                  </a:lnTo>
                  <a:lnTo>
                    <a:pt x="609625" y="304482"/>
                  </a:lnTo>
                  <a:lnTo>
                    <a:pt x="609625" y="262051"/>
                  </a:lnTo>
                  <a:lnTo>
                    <a:pt x="569772" y="247815"/>
                  </a:lnTo>
                  <a:lnTo>
                    <a:pt x="559930" y="247129"/>
                  </a:lnTo>
                  <a:lnTo>
                    <a:pt x="544830" y="247269"/>
                  </a:lnTo>
                  <a:lnTo>
                    <a:pt x="498309" y="256908"/>
                  </a:lnTo>
                  <a:lnTo>
                    <a:pt x="464159" y="282054"/>
                  </a:lnTo>
                  <a:lnTo>
                    <a:pt x="451548" y="331533"/>
                  </a:lnTo>
                  <a:lnTo>
                    <a:pt x="452818" y="339623"/>
                  </a:lnTo>
                  <a:lnTo>
                    <a:pt x="475551" y="371259"/>
                  </a:lnTo>
                  <a:lnTo>
                    <a:pt x="516013" y="388581"/>
                  </a:lnTo>
                  <a:lnTo>
                    <a:pt x="515454" y="388581"/>
                  </a:lnTo>
                  <a:lnTo>
                    <a:pt x="526389" y="389610"/>
                  </a:lnTo>
                  <a:lnTo>
                    <a:pt x="525360" y="389610"/>
                  </a:lnTo>
                  <a:lnTo>
                    <a:pt x="542315" y="389763"/>
                  </a:lnTo>
                  <a:lnTo>
                    <a:pt x="590308" y="380326"/>
                  </a:lnTo>
                  <a:lnTo>
                    <a:pt x="623620" y="353720"/>
                  </a:lnTo>
                  <a:lnTo>
                    <a:pt x="635584" y="327431"/>
                  </a:lnTo>
                  <a:lnTo>
                    <a:pt x="635584" y="300761"/>
                  </a:lnTo>
                  <a:close/>
                </a:path>
                <a:path w="1059179" h="389889">
                  <a:moveTo>
                    <a:pt x="655053" y="122377"/>
                  </a:moveTo>
                  <a:lnTo>
                    <a:pt x="654634" y="119862"/>
                  </a:lnTo>
                  <a:lnTo>
                    <a:pt x="653491" y="106692"/>
                  </a:lnTo>
                  <a:lnTo>
                    <a:pt x="653465" y="106451"/>
                  </a:lnTo>
                  <a:lnTo>
                    <a:pt x="653364" y="105194"/>
                  </a:lnTo>
                  <a:lnTo>
                    <a:pt x="653262" y="104013"/>
                  </a:lnTo>
                  <a:lnTo>
                    <a:pt x="653135" y="102641"/>
                  </a:lnTo>
                  <a:lnTo>
                    <a:pt x="653034" y="101422"/>
                  </a:lnTo>
                  <a:lnTo>
                    <a:pt x="652957" y="100584"/>
                  </a:lnTo>
                  <a:lnTo>
                    <a:pt x="652881" y="100177"/>
                  </a:lnTo>
                  <a:lnTo>
                    <a:pt x="652526" y="98463"/>
                  </a:lnTo>
                  <a:lnTo>
                    <a:pt x="650024" y="96393"/>
                  </a:lnTo>
                  <a:lnTo>
                    <a:pt x="639495" y="98463"/>
                  </a:lnTo>
                  <a:lnTo>
                    <a:pt x="634365" y="99326"/>
                  </a:lnTo>
                  <a:lnTo>
                    <a:pt x="588340" y="104013"/>
                  </a:lnTo>
                  <a:lnTo>
                    <a:pt x="514172" y="106692"/>
                  </a:lnTo>
                  <a:lnTo>
                    <a:pt x="474192" y="106692"/>
                  </a:lnTo>
                  <a:lnTo>
                    <a:pt x="468134" y="106451"/>
                  </a:lnTo>
                  <a:lnTo>
                    <a:pt x="461429" y="106032"/>
                  </a:lnTo>
                  <a:lnTo>
                    <a:pt x="461340" y="105854"/>
                  </a:lnTo>
                  <a:lnTo>
                    <a:pt x="457238" y="98463"/>
                  </a:lnTo>
                  <a:lnTo>
                    <a:pt x="457352" y="37299"/>
                  </a:lnTo>
                  <a:lnTo>
                    <a:pt x="457403" y="34099"/>
                  </a:lnTo>
                  <a:lnTo>
                    <a:pt x="457771" y="25107"/>
                  </a:lnTo>
                  <a:lnTo>
                    <a:pt x="458495" y="12153"/>
                  </a:lnTo>
                  <a:lnTo>
                    <a:pt x="458495" y="9220"/>
                  </a:lnTo>
                  <a:lnTo>
                    <a:pt x="456819" y="8801"/>
                  </a:lnTo>
                  <a:lnTo>
                    <a:pt x="455980" y="8382"/>
                  </a:lnTo>
                  <a:lnTo>
                    <a:pt x="444246" y="7543"/>
                  </a:lnTo>
                  <a:lnTo>
                    <a:pt x="431673" y="6286"/>
                  </a:lnTo>
                  <a:lnTo>
                    <a:pt x="425386" y="6286"/>
                  </a:lnTo>
                  <a:lnTo>
                    <a:pt x="427901" y="14668"/>
                  </a:lnTo>
                  <a:lnTo>
                    <a:pt x="430834" y="37299"/>
                  </a:lnTo>
                  <a:lnTo>
                    <a:pt x="430961" y="103403"/>
                  </a:lnTo>
                  <a:lnTo>
                    <a:pt x="431012" y="104013"/>
                  </a:lnTo>
                  <a:lnTo>
                    <a:pt x="431126" y="105194"/>
                  </a:lnTo>
                  <a:lnTo>
                    <a:pt x="431241" y="106451"/>
                  </a:lnTo>
                  <a:lnTo>
                    <a:pt x="431266" y="106692"/>
                  </a:lnTo>
                  <a:lnTo>
                    <a:pt x="431571" y="110007"/>
                  </a:lnTo>
                  <a:lnTo>
                    <a:pt x="433311" y="114693"/>
                  </a:lnTo>
                  <a:lnTo>
                    <a:pt x="436702" y="119862"/>
                  </a:lnTo>
                  <a:lnTo>
                    <a:pt x="442569" y="128244"/>
                  </a:lnTo>
                  <a:lnTo>
                    <a:pt x="600621" y="124231"/>
                  </a:lnTo>
                  <a:lnTo>
                    <a:pt x="621817" y="124053"/>
                  </a:lnTo>
                  <a:lnTo>
                    <a:pt x="651700" y="124053"/>
                  </a:lnTo>
                  <a:lnTo>
                    <a:pt x="655053" y="122377"/>
                  </a:lnTo>
                  <a:close/>
                </a:path>
                <a:path w="1059179" h="389889">
                  <a:moveTo>
                    <a:pt x="720013" y="202844"/>
                  </a:moveTo>
                  <a:lnTo>
                    <a:pt x="719937" y="201688"/>
                  </a:lnTo>
                  <a:lnTo>
                    <a:pt x="719594" y="196977"/>
                  </a:lnTo>
                  <a:lnTo>
                    <a:pt x="718146" y="186296"/>
                  </a:lnTo>
                  <a:lnTo>
                    <a:pt x="718096" y="185991"/>
                  </a:lnTo>
                  <a:lnTo>
                    <a:pt x="717969" y="185064"/>
                  </a:lnTo>
                  <a:lnTo>
                    <a:pt x="717867" y="184264"/>
                  </a:lnTo>
                  <a:lnTo>
                    <a:pt x="717765" y="183527"/>
                  </a:lnTo>
                  <a:lnTo>
                    <a:pt x="717651" y="182689"/>
                  </a:lnTo>
                  <a:lnTo>
                    <a:pt x="717537" y="181889"/>
                  </a:lnTo>
                  <a:lnTo>
                    <a:pt x="717080" y="178536"/>
                  </a:lnTo>
                  <a:lnTo>
                    <a:pt x="716661" y="176441"/>
                  </a:lnTo>
                  <a:lnTo>
                    <a:pt x="714146" y="173926"/>
                  </a:lnTo>
                  <a:lnTo>
                    <a:pt x="709955" y="174764"/>
                  </a:lnTo>
                  <a:lnTo>
                    <a:pt x="703351" y="175996"/>
                  </a:lnTo>
                  <a:lnTo>
                    <a:pt x="658520" y="180149"/>
                  </a:lnTo>
                  <a:lnTo>
                    <a:pt x="607326" y="182689"/>
                  </a:lnTo>
                  <a:lnTo>
                    <a:pt x="565175" y="184264"/>
                  </a:lnTo>
                  <a:lnTo>
                    <a:pt x="565569" y="184264"/>
                  </a:lnTo>
                  <a:lnTo>
                    <a:pt x="492861" y="185991"/>
                  </a:lnTo>
                  <a:lnTo>
                    <a:pt x="473684" y="185991"/>
                  </a:lnTo>
                  <a:lnTo>
                    <a:pt x="447306" y="186296"/>
                  </a:lnTo>
                  <a:lnTo>
                    <a:pt x="434009" y="186296"/>
                  </a:lnTo>
                  <a:lnTo>
                    <a:pt x="420433" y="185991"/>
                  </a:lnTo>
                  <a:lnTo>
                    <a:pt x="421271" y="185991"/>
                  </a:lnTo>
                  <a:lnTo>
                    <a:pt x="388785" y="184759"/>
                  </a:lnTo>
                  <a:lnTo>
                    <a:pt x="389089" y="184759"/>
                  </a:lnTo>
                  <a:lnTo>
                    <a:pt x="379920" y="184264"/>
                  </a:lnTo>
                  <a:lnTo>
                    <a:pt x="372160" y="183527"/>
                  </a:lnTo>
                  <a:lnTo>
                    <a:pt x="361784" y="182206"/>
                  </a:lnTo>
                  <a:lnTo>
                    <a:pt x="362051" y="182206"/>
                  </a:lnTo>
                  <a:lnTo>
                    <a:pt x="360426" y="181889"/>
                  </a:lnTo>
                  <a:lnTo>
                    <a:pt x="358787" y="184759"/>
                  </a:lnTo>
                  <a:lnTo>
                    <a:pt x="358876" y="185064"/>
                  </a:lnTo>
                  <a:lnTo>
                    <a:pt x="359168" y="185661"/>
                  </a:lnTo>
                  <a:lnTo>
                    <a:pt x="359257" y="185991"/>
                  </a:lnTo>
                  <a:lnTo>
                    <a:pt x="359321" y="186296"/>
                  </a:lnTo>
                  <a:lnTo>
                    <a:pt x="360845" y="192786"/>
                  </a:lnTo>
                  <a:lnTo>
                    <a:pt x="363347" y="201930"/>
                  </a:lnTo>
                  <a:lnTo>
                    <a:pt x="363461" y="202260"/>
                  </a:lnTo>
                  <a:lnTo>
                    <a:pt x="363512" y="202425"/>
                  </a:lnTo>
                  <a:lnTo>
                    <a:pt x="365036" y="206616"/>
                  </a:lnTo>
                  <a:lnTo>
                    <a:pt x="365874" y="209130"/>
                  </a:lnTo>
                  <a:lnTo>
                    <a:pt x="369227" y="211645"/>
                  </a:lnTo>
                  <a:lnTo>
                    <a:pt x="373837" y="211226"/>
                  </a:lnTo>
                  <a:lnTo>
                    <a:pt x="385038" y="209981"/>
                  </a:lnTo>
                  <a:lnTo>
                    <a:pt x="394817" y="209130"/>
                  </a:lnTo>
                  <a:lnTo>
                    <a:pt x="395097" y="209130"/>
                  </a:lnTo>
                  <a:lnTo>
                    <a:pt x="406311" y="208445"/>
                  </a:lnTo>
                  <a:lnTo>
                    <a:pt x="461225" y="205828"/>
                  </a:lnTo>
                  <a:lnTo>
                    <a:pt x="613651" y="201930"/>
                  </a:lnTo>
                  <a:lnTo>
                    <a:pt x="633158" y="201930"/>
                  </a:lnTo>
                  <a:lnTo>
                    <a:pt x="648690" y="201688"/>
                  </a:lnTo>
                  <a:lnTo>
                    <a:pt x="697522" y="201688"/>
                  </a:lnTo>
                  <a:lnTo>
                    <a:pt x="703783" y="201930"/>
                  </a:lnTo>
                  <a:lnTo>
                    <a:pt x="711631" y="202425"/>
                  </a:lnTo>
                  <a:lnTo>
                    <a:pt x="720013" y="202844"/>
                  </a:lnTo>
                  <a:close/>
                </a:path>
                <a:path w="1059179" h="389889">
                  <a:moveTo>
                    <a:pt x="971842" y="106451"/>
                  </a:moveTo>
                  <a:lnTo>
                    <a:pt x="959116" y="60972"/>
                  </a:lnTo>
                  <a:lnTo>
                    <a:pt x="943813" y="43751"/>
                  </a:lnTo>
                  <a:lnTo>
                    <a:pt x="943813" y="103098"/>
                  </a:lnTo>
                  <a:lnTo>
                    <a:pt x="943762" y="106451"/>
                  </a:lnTo>
                  <a:lnTo>
                    <a:pt x="925588" y="145630"/>
                  </a:lnTo>
                  <a:lnTo>
                    <a:pt x="878852" y="162191"/>
                  </a:lnTo>
                  <a:lnTo>
                    <a:pt x="862088" y="162445"/>
                  </a:lnTo>
                  <a:lnTo>
                    <a:pt x="851535" y="161086"/>
                  </a:lnTo>
                  <a:lnTo>
                    <a:pt x="814603" y="132067"/>
                  </a:lnTo>
                  <a:lnTo>
                    <a:pt x="812228" y="106451"/>
                  </a:lnTo>
                  <a:lnTo>
                    <a:pt x="812279" y="103098"/>
                  </a:lnTo>
                  <a:lnTo>
                    <a:pt x="831075" y="64122"/>
                  </a:lnTo>
                  <a:lnTo>
                    <a:pt x="878433" y="47358"/>
                  </a:lnTo>
                  <a:lnTo>
                    <a:pt x="895197" y="47078"/>
                  </a:lnTo>
                  <a:lnTo>
                    <a:pt x="905675" y="48348"/>
                  </a:lnTo>
                  <a:lnTo>
                    <a:pt x="941514" y="76060"/>
                  </a:lnTo>
                  <a:lnTo>
                    <a:pt x="941628" y="76657"/>
                  </a:lnTo>
                  <a:lnTo>
                    <a:pt x="943533" y="86156"/>
                  </a:lnTo>
                  <a:lnTo>
                    <a:pt x="943648" y="93078"/>
                  </a:lnTo>
                  <a:lnTo>
                    <a:pt x="943813" y="103098"/>
                  </a:lnTo>
                  <a:lnTo>
                    <a:pt x="943813" y="43751"/>
                  </a:lnTo>
                  <a:lnTo>
                    <a:pt x="903503" y="26784"/>
                  </a:lnTo>
                  <a:lnTo>
                    <a:pt x="893724" y="26047"/>
                  </a:lnTo>
                  <a:lnTo>
                    <a:pt x="864108" y="26784"/>
                  </a:lnTo>
                  <a:lnTo>
                    <a:pt x="820115" y="43954"/>
                  </a:lnTo>
                  <a:lnTo>
                    <a:pt x="791210" y="76657"/>
                  </a:lnTo>
                  <a:lnTo>
                    <a:pt x="785863" y="103098"/>
                  </a:lnTo>
                  <a:lnTo>
                    <a:pt x="785952" y="116217"/>
                  </a:lnTo>
                  <a:lnTo>
                    <a:pt x="805992" y="157416"/>
                  </a:lnTo>
                  <a:lnTo>
                    <a:pt x="844753" y="179578"/>
                  </a:lnTo>
                  <a:lnTo>
                    <a:pt x="862545" y="183146"/>
                  </a:lnTo>
                  <a:lnTo>
                    <a:pt x="878433" y="183146"/>
                  </a:lnTo>
                  <a:lnTo>
                    <a:pt x="924750" y="171831"/>
                  </a:lnTo>
                  <a:lnTo>
                    <a:pt x="958900" y="143332"/>
                  </a:lnTo>
                  <a:lnTo>
                    <a:pt x="971689" y="116217"/>
                  </a:lnTo>
                  <a:lnTo>
                    <a:pt x="971842" y="106451"/>
                  </a:lnTo>
                  <a:close/>
                </a:path>
                <a:path w="1059179" h="389889">
                  <a:moveTo>
                    <a:pt x="1017993" y="243916"/>
                  </a:moveTo>
                  <a:lnTo>
                    <a:pt x="1017968" y="243776"/>
                  </a:lnTo>
                  <a:lnTo>
                    <a:pt x="1017117" y="239877"/>
                  </a:lnTo>
                  <a:lnTo>
                    <a:pt x="1015060" y="228409"/>
                  </a:lnTo>
                  <a:lnTo>
                    <a:pt x="1014222" y="225056"/>
                  </a:lnTo>
                  <a:lnTo>
                    <a:pt x="1011288" y="226314"/>
                  </a:lnTo>
                  <a:lnTo>
                    <a:pt x="1001014" y="229273"/>
                  </a:lnTo>
                  <a:lnTo>
                    <a:pt x="959015" y="237324"/>
                  </a:lnTo>
                  <a:lnTo>
                    <a:pt x="912393" y="242874"/>
                  </a:lnTo>
                  <a:lnTo>
                    <a:pt x="859396" y="246710"/>
                  </a:lnTo>
                  <a:lnTo>
                    <a:pt x="819746" y="247891"/>
                  </a:lnTo>
                  <a:lnTo>
                    <a:pt x="770864" y="247891"/>
                  </a:lnTo>
                  <a:lnTo>
                    <a:pt x="765873" y="247396"/>
                  </a:lnTo>
                  <a:lnTo>
                    <a:pt x="760666" y="246430"/>
                  </a:lnTo>
                  <a:lnTo>
                    <a:pt x="758571" y="246011"/>
                  </a:lnTo>
                  <a:lnTo>
                    <a:pt x="756894" y="248526"/>
                  </a:lnTo>
                  <a:lnTo>
                    <a:pt x="757313" y="249364"/>
                  </a:lnTo>
                  <a:lnTo>
                    <a:pt x="758990" y="256489"/>
                  </a:lnTo>
                  <a:lnTo>
                    <a:pt x="761085" y="264452"/>
                  </a:lnTo>
                  <a:lnTo>
                    <a:pt x="761212" y="264782"/>
                  </a:lnTo>
                  <a:lnTo>
                    <a:pt x="762762" y="269062"/>
                  </a:lnTo>
                  <a:lnTo>
                    <a:pt x="764019" y="272834"/>
                  </a:lnTo>
                  <a:lnTo>
                    <a:pt x="766533" y="274510"/>
                  </a:lnTo>
                  <a:lnTo>
                    <a:pt x="785812" y="272834"/>
                  </a:lnTo>
                  <a:lnTo>
                    <a:pt x="863092" y="268109"/>
                  </a:lnTo>
                  <a:lnTo>
                    <a:pt x="899579" y="264782"/>
                  </a:lnTo>
                  <a:lnTo>
                    <a:pt x="939050" y="260197"/>
                  </a:lnTo>
                  <a:lnTo>
                    <a:pt x="982319" y="253695"/>
                  </a:lnTo>
                  <a:lnTo>
                    <a:pt x="1010412" y="247891"/>
                  </a:lnTo>
                  <a:lnTo>
                    <a:pt x="1012545" y="247269"/>
                  </a:lnTo>
                  <a:lnTo>
                    <a:pt x="1015060" y="246430"/>
                  </a:lnTo>
                  <a:lnTo>
                    <a:pt x="1017993" y="243916"/>
                  </a:lnTo>
                  <a:close/>
                </a:path>
                <a:path w="1059179" h="389889">
                  <a:moveTo>
                    <a:pt x="1059065" y="838"/>
                  </a:moveTo>
                  <a:lnTo>
                    <a:pt x="1056132" y="838"/>
                  </a:lnTo>
                  <a:lnTo>
                    <a:pt x="1032243" y="0"/>
                  </a:lnTo>
                  <a:lnTo>
                    <a:pt x="1028052" y="0"/>
                  </a:lnTo>
                  <a:lnTo>
                    <a:pt x="1025956" y="2095"/>
                  </a:lnTo>
                  <a:lnTo>
                    <a:pt x="1026795" y="4191"/>
                  </a:lnTo>
                  <a:lnTo>
                    <a:pt x="1028890" y="8382"/>
                  </a:lnTo>
                  <a:lnTo>
                    <a:pt x="1030554" y="30124"/>
                  </a:lnTo>
                  <a:lnTo>
                    <a:pt x="1030605" y="31216"/>
                  </a:lnTo>
                  <a:lnTo>
                    <a:pt x="1030859" y="35902"/>
                  </a:lnTo>
                  <a:lnTo>
                    <a:pt x="1030973" y="42125"/>
                  </a:lnTo>
                  <a:lnTo>
                    <a:pt x="1030986" y="356235"/>
                  </a:lnTo>
                  <a:lnTo>
                    <a:pt x="1032662" y="356235"/>
                  </a:lnTo>
                  <a:lnTo>
                    <a:pt x="1054036" y="354977"/>
                  </a:lnTo>
                  <a:lnTo>
                    <a:pt x="1056132" y="354558"/>
                  </a:lnTo>
                  <a:lnTo>
                    <a:pt x="1057389" y="352044"/>
                  </a:lnTo>
                  <a:lnTo>
                    <a:pt x="1057478" y="42125"/>
                  </a:lnTo>
                  <a:lnTo>
                    <a:pt x="1057516" y="35902"/>
                  </a:lnTo>
                  <a:lnTo>
                    <a:pt x="1057630" y="30124"/>
                  </a:lnTo>
                  <a:lnTo>
                    <a:pt x="1057744" y="24307"/>
                  </a:lnTo>
                  <a:lnTo>
                    <a:pt x="1057948" y="19189"/>
                  </a:lnTo>
                  <a:lnTo>
                    <a:pt x="1058341" y="13335"/>
                  </a:lnTo>
                  <a:lnTo>
                    <a:pt x="1059065" y="4191"/>
                  </a:lnTo>
                  <a:lnTo>
                    <a:pt x="1059065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043523" y="1900389"/>
              <a:ext cx="1257935" cy="0"/>
            </a:xfrm>
            <a:custGeom>
              <a:avLst/>
              <a:gdLst/>
              <a:ahLst/>
              <a:cxnLst/>
              <a:rect l="l" t="t" r="r" b="b"/>
              <a:pathLst>
                <a:path w="1257934" h="0">
                  <a:moveTo>
                    <a:pt x="0" y="0"/>
                  </a:moveTo>
                  <a:lnTo>
                    <a:pt x="1127521" y="0"/>
                  </a:lnTo>
                </a:path>
                <a:path w="1257934" h="0">
                  <a:moveTo>
                    <a:pt x="1127369" y="0"/>
                  </a:moveTo>
                  <a:lnTo>
                    <a:pt x="1257442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318416" y="1486445"/>
              <a:ext cx="687070" cy="356235"/>
            </a:xfrm>
            <a:custGeom>
              <a:avLst/>
              <a:gdLst/>
              <a:ahLst/>
              <a:cxnLst/>
              <a:rect l="l" t="t" r="r" b="b"/>
              <a:pathLst>
                <a:path w="687069" h="356235">
                  <a:moveTo>
                    <a:pt x="183438" y="21996"/>
                  </a:moveTo>
                  <a:lnTo>
                    <a:pt x="183324" y="21374"/>
                  </a:lnTo>
                  <a:lnTo>
                    <a:pt x="183210" y="20828"/>
                  </a:lnTo>
                  <a:lnTo>
                    <a:pt x="183146" y="20535"/>
                  </a:lnTo>
                  <a:lnTo>
                    <a:pt x="181470" y="19278"/>
                  </a:lnTo>
                  <a:lnTo>
                    <a:pt x="178117" y="19697"/>
                  </a:lnTo>
                  <a:lnTo>
                    <a:pt x="163918" y="20535"/>
                  </a:lnTo>
                  <a:lnTo>
                    <a:pt x="133286" y="21844"/>
                  </a:lnTo>
                  <a:lnTo>
                    <a:pt x="125082" y="21996"/>
                  </a:lnTo>
                  <a:lnTo>
                    <a:pt x="116522" y="21844"/>
                  </a:lnTo>
                  <a:lnTo>
                    <a:pt x="74002" y="18948"/>
                  </a:lnTo>
                  <a:lnTo>
                    <a:pt x="59931" y="15925"/>
                  </a:lnTo>
                  <a:lnTo>
                    <a:pt x="55740" y="23469"/>
                  </a:lnTo>
                  <a:lnTo>
                    <a:pt x="54063" y="31432"/>
                  </a:lnTo>
                  <a:lnTo>
                    <a:pt x="55740" y="32689"/>
                  </a:lnTo>
                  <a:lnTo>
                    <a:pt x="61607" y="37299"/>
                  </a:lnTo>
                  <a:lnTo>
                    <a:pt x="82562" y="42329"/>
                  </a:lnTo>
                  <a:lnTo>
                    <a:pt x="103517" y="44843"/>
                  </a:lnTo>
                  <a:lnTo>
                    <a:pt x="109385" y="45681"/>
                  </a:lnTo>
                  <a:lnTo>
                    <a:pt x="117868" y="46151"/>
                  </a:lnTo>
                  <a:lnTo>
                    <a:pt x="132194" y="46151"/>
                  </a:lnTo>
                  <a:lnTo>
                    <a:pt x="178117" y="42329"/>
                  </a:lnTo>
                  <a:lnTo>
                    <a:pt x="183438" y="32689"/>
                  </a:lnTo>
                  <a:lnTo>
                    <a:pt x="183438" y="21996"/>
                  </a:lnTo>
                  <a:close/>
                </a:path>
                <a:path w="687069" h="356235">
                  <a:moveTo>
                    <a:pt x="222123" y="103936"/>
                  </a:moveTo>
                  <a:lnTo>
                    <a:pt x="221284" y="99326"/>
                  </a:lnTo>
                  <a:lnTo>
                    <a:pt x="220446" y="92202"/>
                  </a:lnTo>
                  <a:lnTo>
                    <a:pt x="220027" y="88849"/>
                  </a:lnTo>
                  <a:lnTo>
                    <a:pt x="219583" y="86614"/>
                  </a:lnTo>
                  <a:lnTo>
                    <a:pt x="219519" y="86309"/>
                  </a:lnTo>
                  <a:lnTo>
                    <a:pt x="218770" y="82562"/>
                  </a:lnTo>
                  <a:lnTo>
                    <a:pt x="218694" y="82105"/>
                  </a:lnTo>
                  <a:lnTo>
                    <a:pt x="218351" y="80048"/>
                  </a:lnTo>
                  <a:lnTo>
                    <a:pt x="217932" y="77952"/>
                  </a:lnTo>
                  <a:lnTo>
                    <a:pt x="214579" y="77114"/>
                  </a:lnTo>
                  <a:lnTo>
                    <a:pt x="213321" y="77114"/>
                  </a:lnTo>
                  <a:lnTo>
                    <a:pt x="173558" y="82105"/>
                  </a:lnTo>
                  <a:lnTo>
                    <a:pt x="167043" y="82816"/>
                  </a:lnTo>
                  <a:lnTo>
                    <a:pt x="160870" y="83299"/>
                  </a:lnTo>
                  <a:lnTo>
                    <a:pt x="108496" y="86309"/>
                  </a:lnTo>
                  <a:lnTo>
                    <a:pt x="100799" y="86614"/>
                  </a:lnTo>
                  <a:lnTo>
                    <a:pt x="58089" y="86614"/>
                  </a:lnTo>
                  <a:lnTo>
                    <a:pt x="53949" y="86487"/>
                  </a:lnTo>
                  <a:lnTo>
                    <a:pt x="34785" y="85496"/>
                  </a:lnTo>
                  <a:lnTo>
                    <a:pt x="23050" y="84658"/>
                  </a:lnTo>
                  <a:lnTo>
                    <a:pt x="19278" y="84658"/>
                  </a:lnTo>
                  <a:lnTo>
                    <a:pt x="19405" y="85496"/>
                  </a:lnTo>
                  <a:lnTo>
                    <a:pt x="19519" y="86309"/>
                  </a:lnTo>
                  <a:lnTo>
                    <a:pt x="19558" y="86614"/>
                  </a:lnTo>
                  <a:lnTo>
                    <a:pt x="19697" y="87591"/>
                  </a:lnTo>
                  <a:lnTo>
                    <a:pt x="21374" y="94716"/>
                  </a:lnTo>
                  <a:lnTo>
                    <a:pt x="22631" y="101422"/>
                  </a:lnTo>
                  <a:lnTo>
                    <a:pt x="24307" y="106032"/>
                  </a:lnTo>
                  <a:lnTo>
                    <a:pt x="24307" y="106451"/>
                  </a:lnTo>
                  <a:lnTo>
                    <a:pt x="24726" y="106870"/>
                  </a:lnTo>
                  <a:lnTo>
                    <a:pt x="25565" y="109385"/>
                  </a:lnTo>
                  <a:lnTo>
                    <a:pt x="28079" y="112318"/>
                  </a:lnTo>
                  <a:lnTo>
                    <a:pt x="32270" y="111480"/>
                  </a:lnTo>
                  <a:lnTo>
                    <a:pt x="42748" y="110223"/>
                  </a:lnTo>
                  <a:lnTo>
                    <a:pt x="63284" y="108546"/>
                  </a:lnTo>
                  <a:lnTo>
                    <a:pt x="73761" y="108127"/>
                  </a:lnTo>
                  <a:lnTo>
                    <a:pt x="110223" y="106032"/>
                  </a:lnTo>
                  <a:lnTo>
                    <a:pt x="109651" y="112318"/>
                  </a:lnTo>
                  <a:lnTo>
                    <a:pt x="109385" y="115303"/>
                  </a:lnTo>
                  <a:lnTo>
                    <a:pt x="96850" y="153619"/>
                  </a:lnTo>
                  <a:lnTo>
                    <a:pt x="71983" y="196608"/>
                  </a:lnTo>
                  <a:lnTo>
                    <a:pt x="47155" y="225894"/>
                  </a:lnTo>
                  <a:lnTo>
                    <a:pt x="17538" y="252818"/>
                  </a:lnTo>
                  <a:lnTo>
                    <a:pt x="0" y="264033"/>
                  </a:lnTo>
                  <a:lnTo>
                    <a:pt x="2514" y="266966"/>
                  </a:lnTo>
                  <a:lnTo>
                    <a:pt x="4610" y="269062"/>
                  </a:lnTo>
                  <a:lnTo>
                    <a:pt x="11315" y="273253"/>
                  </a:lnTo>
                  <a:lnTo>
                    <a:pt x="13411" y="274929"/>
                  </a:lnTo>
                  <a:lnTo>
                    <a:pt x="17183" y="277025"/>
                  </a:lnTo>
                  <a:lnTo>
                    <a:pt x="23469" y="275348"/>
                  </a:lnTo>
                  <a:lnTo>
                    <a:pt x="26822" y="273253"/>
                  </a:lnTo>
                  <a:lnTo>
                    <a:pt x="64312" y="241858"/>
                  </a:lnTo>
                  <a:lnTo>
                    <a:pt x="89750" y="212737"/>
                  </a:lnTo>
                  <a:lnTo>
                    <a:pt x="112737" y="178536"/>
                  </a:lnTo>
                  <a:lnTo>
                    <a:pt x="120992" y="184823"/>
                  </a:lnTo>
                  <a:lnTo>
                    <a:pt x="152933" y="212737"/>
                  </a:lnTo>
                  <a:lnTo>
                    <a:pt x="183756" y="243916"/>
                  </a:lnTo>
                  <a:lnTo>
                    <a:pt x="199910" y="265290"/>
                  </a:lnTo>
                  <a:lnTo>
                    <a:pt x="202844" y="263613"/>
                  </a:lnTo>
                  <a:lnTo>
                    <a:pt x="212483" y="256489"/>
                  </a:lnTo>
                  <a:lnTo>
                    <a:pt x="219189" y="247269"/>
                  </a:lnTo>
                  <a:lnTo>
                    <a:pt x="221284" y="243916"/>
                  </a:lnTo>
                  <a:lnTo>
                    <a:pt x="221221" y="243763"/>
                  </a:lnTo>
                  <a:lnTo>
                    <a:pt x="219189" y="239306"/>
                  </a:lnTo>
                  <a:lnTo>
                    <a:pt x="217932" y="237210"/>
                  </a:lnTo>
                  <a:lnTo>
                    <a:pt x="217512" y="236791"/>
                  </a:lnTo>
                  <a:lnTo>
                    <a:pt x="212902" y="231736"/>
                  </a:lnTo>
                  <a:lnTo>
                    <a:pt x="177698" y="202260"/>
                  </a:lnTo>
                  <a:lnTo>
                    <a:pt x="145757" y="178536"/>
                  </a:lnTo>
                  <a:lnTo>
                    <a:pt x="139776" y="174180"/>
                  </a:lnTo>
                  <a:lnTo>
                    <a:pt x="132435" y="169011"/>
                  </a:lnTo>
                  <a:lnTo>
                    <a:pt x="121958" y="161772"/>
                  </a:lnTo>
                  <a:lnTo>
                    <a:pt x="126631" y="152323"/>
                  </a:lnTo>
                  <a:lnTo>
                    <a:pt x="137325" y="122110"/>
                  </a:lnTo>
                  <a:lnTo>
                    <a:pt x="138722" y="116928"/>
                  </a:lnTo>
                  <a:lnTo>
                    <a:pt x="139534" y="112318"/>
                  </a:lnTo>
                  <a:lnTo>
                    <a:pt x="139661" y="111480"/>
                  </a:lnTo>
                  <a:lnTo>
                    <a:pt x="140309" y="106032"/>
                  </a:lnTo>
                  <a:lnTo>
                    <a:pt x="140398" y="105194"/>
                  </a:lnTo>
                  <a:lnTo>
                    <a:pt x="174345" y="104355"/>
                  </a:lnTo>
                  <a:lnTo>
                    <a:pt x="182727" y="103936"/>
                  </a:lnTo>
                  <a:lnTo>
                    <a:pt x="222123" y="103936"/>
                  </a:lnTo>
                  <a:close/>
                </a:path>
                <a:path w="687069" h="356235">
                  <a:moveTo>
                    <a:pt x="359587" y="173507"/>
                  </a:moveTo>
                  <a:lnTo>
                    <a:pt x="358330" y="157162"/>
                  </a:lnTo>
                  <a:lnTo>
                    <a:pt x="358140" y="155905"/>
                  </a:lnTo>
                  <a:lnTo>
                    <a:pt x="357378" y="150876"/>
                  </a:lnTo>
                  <a:lnTo>
                    <a:pt x="357073" y="148780"/>
                  </a:lnTo>
                  <a:lnTo>
                    <a:pt x="353301" y="149199"/>
                  </a:lnTo>
                  <a:lnTo>
                    <a:pt x="347433" y="150876"/>
                  </a:lnTo>
                  <a:lnTo>
                    <a:pt x="324383" y="153809"/>
                  </a:lnTo>
                  <a:lnTo>
                    <a:pt x="297980" y="155905"/>
                  </a:lnTo>
                  <a:lnTo>
                    <a:pt x="286664" y="155905"/>
                  </a:lnTo>
                  <a:lnTo>
                    <a:pt x="286664" y="153809"/>
                  </a:lnTo>
                  <a:lnTo>
                    <a:pt x="286791" y="35902"/>
                  </a:lnTo>
                  <a:lnTo>
                    <a:pt x="286905" y="30124"/>
                  </a:lnTo>
                  <a:lnTo>
                    <a:pt x="287020" y="24307"/>
                  </a:lnTo>
                  <a:lnTo>
                    <a:pt x="287223" y="19189"/>
                  </a:lnTo>
                  <a:lnTo>
                    <a:pt x="287616" y="13335"/>
                  </a:lnTo>
                  <a:lnTo>
                    <a:pt x="288340" y="4191"/>
                  </a:lnTo>
                  <a:lnTo>
                    <a:pt x="288340" y="838"/>
                  </a:lnTo>
                  <a:lnTo>
                    <a:pt x="285407" y="838"/>
                  </a:lnTo>
                  <a:lnTo>
                    <a:pt x="261518" y="0"/>
                  </a:lnTo>
                  <a:lnTo>
                    <a:pt x="257327" y="0"/>
                  </a:lnTo>
                  <a:lnTo>
                    <a:pt x="255231" y="2095"/>
                  </a:lnTo>
                  <a:lnTo>
                    <a:pt x="256070" y="4191"/>
                  </a:lnTo>
                  <a:lnTo>
                    <a:pt x="258165" y="8382"/>
                  </a:lnTo>
                  <a:lnTo>
                    <a:pt x="259829" y="30124"/>
                  </a:lnTo>
                  <a:lnTo>
                    <a:pt x="259880" y="31216"/>
                  </a:lnTo>
                  <a:lnTo>
                    <a:pt x="260134" y="35902"/>
                  </a:lnTo>
                  <a:lnTo>
                    <a:pt x="260261" y="178117"/>
                  </a:lnTo>
                  <a:lnTo>
                    <a:pt x="260261" y="356235"/>
                  </a:lnTo>
                  <a:lnTo>
                    <a:pt x="261937" y="356235"/>
                  </a:lnTo>
                  <a:lnTo>
                    <a:pt x="283311" y="354977"/>
                  </a:lnTo>
                  <a:lnTo>
                    <a:pt x="285407" y="354558"/>
                  </a:lnTo>
                  <a:lnTo>
                    <a:pt x="286664" y="352044"/>
                  </a:lnTo>
                  <a:lnTo>
                    <a:pt x="286664" y="177698"/>
                  </a:lnTo>
                  <a:lnTo>
                    <a:pt x="299186" y="177279"/>
                  </a:lnTo>
                  <a:lnTo>
                    <a:pt x="349529" y="177279"/>
                  </a:lnTo>
                  <a:lnTo>
                    <a:pt x="355815" y="178117"/>
                  </a:lnTo>
                  <a:lnTo>
                    <a:pt x="359587" y="178117"/>
                  </a:lnTo>
                  <a:lnTo>
                    <a:pt x="359587" y="177279"/>
                  </a:lnTo>
                  <a:lnTo>
                    <a:pt x="359587" y="173507"/>
                  </a:lnTo>
                  <a:close/>
                </a:path>
                <a:path w="687069" h="356235">
                  <a:moveTo>
                    <a:pt x="589064" y="117081"/>
                  </a:moveTo>
                  <a:lnTo>
                    <a:pt x="569087" y="73939"/>
                  </a:lnTo>
                  <a:lnTo>
                    <a:pt x="563867" y="67945"/>
                  </a:lnTo>
                  <a:lnTo>
                    <a:pt x="563041" y="66992"/>
                  </a:lnTo>
                  <a:lnTo>
                    <a:pt x="562292" y="66497"/>
                  </a:lnTo>
                  <a:lnTo>
                    <a:pt x="562292" y="121932"/>
                  </a:lnTo>
                  <a:lnTo>
                    <a:pt x="562292" y="145910"/>
                  </a:lnTo>
                  <a:lnTo>
                    <a:pt x="561314" y="153301"/>
                  </a:lnTo>
                  <a:lnTo>
                    <a:pt x="561251" y="153454"/>
                  </a:lnTo>
                  <a:lnTo>
                    <a:pt x="558634" y="159956"/>
                  </a:lnTo>
                  <a:lnTo>
                    <a:pt x="529323" y="192989"/>
                  </a:lnTo>
                  <a:lnTo>
                    <a:pt x="495795" y="202425"/>
                  </a:lnTo>
                  <a:lnTo>
                    <a:pt x="483882" y="202425"/>
                  </a:lnTo>
                  <a:lnTo>
                    <a:pt x="477659" y="201803"/>
                  </a:lnTo>
                  <a:lnTo>
                    <a:pt x="477964" y="201803"/>
                  </a:lnTo>
                  <a:lnTo>
                    <a:pt x="471512" y="199644"/>
                  </a:lnTo>
                  <a:lnTo>
                    <a:pt x="437337" y="173088"/>
                  </a:lnTo>
                  <a:lnTo>
                    <a:pt x="428053" y="149796"/>
                  </a:lnTo>
                  <a:lnTo>
                    <a:pt x="428053" y="125590"/>
                  </a:lnTo>
                  <a:lnTo>
                    <a:pt x="447128" y="87528"/>
                  </a:lnTo>
                  <a:lnTo>
                    <a:pt x="484898" y="68694"/>
                  </a:lnTo>
                  <a:lnTo>
                    <a:pt x="506691" y="67945"/>
                  </a:lnTo>
                  <a:lnTo>
                    <a:pt x="513816" y="68541"/>
                  </a:lnTo>
                  <a:lnTo>
                    <a:pt x="547979" y="89217"/>
                  </a:lnTo>
                  <a:lnTo>
                    <a:pt x="562292" y="121932"/>
                  </a:lnTo>
                  <a:lnTo>
                    <a:pt x="562292" y="66497"/>
                  </a:lnTo>
                  <a:lnTo>
                    <a:pt x="555383" y="61861"/>
                  </a:lnTo>
                  <a:lnTo>
                    <a:pt x="542950" y="55740"/>
                  </a:lnTo>
                  <a:lnTo>
                    <a:pt x="530301" y="49936"/>
                  </a:lnTo>
                  <a:lnTo>
                    <a:pt x="520903" y="46951"/>
                  </a:lnTo>
                  <a:lnTo>
                    <a:pt x="520141" y="46951"/>
                  </a:lnTo>
                  <a:lnTo>
                    <a:pt x="511149" y="46189"/>
                  </a:lnTo>
                  <a:lnTo>
                    <a:pt x="470369" y="48425"/>
                  </a:lnTo>
                  <a:lnTo>
                    <a:pt x="435559" y="66763"/>
                  </a:lnTo>
                  <a:lnTo>
                    <a:pt x="406806" y="104140"/>
                  </a:lnTo>
                  <a:lnTo>
                    <a:pt x="401701" y="153454"/>
                  </a:lnTo>
                  <a:lnTo>
                    <a:pt x="403098" y="163525"/>
                  </a:lnTo>
                  <a:lnTo>
                    <a:pt x="428142" y="203758"/>
                  </a:lnTo>
                  <a:lnTo>
                    <a:pt x="470344" y="225310"/>
                  </a:lnTo>
                  <a:lnTo>
                    <a:pt x="479590" y="226314"/>
                  </a:lnTo>
                  <a:lnTo>
                    <a:pt x="495376" y="226314"/>
                  </a:lnTo>
                  <a:lnTo>
                    <a:pt x="542734" y="213321"/>
                  </a:lnTo>
                  <a:lnTo>
                    <a:pt x="576681" y="180632"/>
                  </a:lnTo>
                  <a:lnTo>
                    <a:pt x="589013" y="149796"/>
                  </a:lnTo>
                  <a:lnTo>
                    <a:pt x="589064" y="117081"/>
                  </a:lnTo>
                  <a:close/>
                </a:path>
                <a:path w="687069" h="356235">
                  <a:moveTo>
                    <a:pt x="686485" y="838"/>
                  </a:moveTo>
                  <a:lnTo>
                    <a:pt x="683552" y="838"/>
                  </a:lnTo>
                  <a:lnTo>
                    <a:pt x="659663" y="0"/>
                  </a:lnTo>
                  <a:lnTo>
                    <a:pt x="655472" y="0"/>
                  </a:lnTo>
                  <a:lnTo>
                    <a:pt x="653376" y="2095"/>
                  </a:lnTo>
                  <a:lnTo>
                    <a:pt x="654215" y="4191"/>
                  </a:lnTo>
                  <a:lnTo>
                    <a:pt x="656310" y="8382"/>
                  </a:lnTo>
                  <a:lnTo>
                    <a:pt x="657974" y="30124"/>
                  </a:lnTo>
                  <a:lnTo>
                    <a:pt x="658025" y="31216"/>
                  </a:lnTo>
                  <a:lnTo>
                    <a:pt x="658279" y="35902"/>
                  </a:lnTo>
                  <a:lnTo>
                    <a:pt x="658393" y="42125"/>
                  </a:lnTo>
                  <a:lnTo>
                    <a:pt x="658406" y="356235"/>
                  </a:lnTo>
                  <a:lnTo>
                    <a:pt x="660082" y="356235"/>
                  </a:lnTo>
                  <a:lnTo>
                    <a:pt x="681456" y="354977"/>
                  </a:lnTo>
                  <a:lnTo>
                    <a:pt x="683552" y="354558"/>
                  </a:lnTo>
                  <a:lnTo>
                    <a:pt x="684809" y="352044"/>
                  </a:lnTo>
                  <a:lnTo>
                    <a:pt x="684898" y="42125"/>
                  </a:lnTo>
                  <a:lnTo>
                    <a:pt x="684936" y="35902"/>
                  </a:lnTo>
                  <a:lnTo>
                    <a:pt x="685050" y="30124"/>
                  </a:lnTo>
                  <a:lnTo>
                    <a:pt x="685165" y="24307"/>
                  </a:lnTo>
                  <a:lnTo>
                    <a:pt x="685368" y="19189"/>
                  </a:lnTo>
                  <a:lnTo>
                    <a:pt x="685761" y="13335"/>
                  </a:lnTo>
                  <a:lnTo>
                    <a:pt x="686485" y="4191"/>
                  </a:lnTo>
                  <a:lnTo>
                    <a:pt x="686485" y="83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300823" y="1900389"/>
              <a:ext cx="755015" cy="0"/>
            </a:xfrm>
            <a:custGeom>
              <a:avLst/>
              <a:gdLst/>
              <a:ahLst/>
              <a:cxnLst/>
              <a:rect l="l" t="t" r="r" b="b"/>
              <a:pathLst>
                <a:path w="755015" h="0">
                  <a:moveTo>
                    <a:pt x="0" y="0"/>
                  </a:moveTo>
                  <a:lnTo>
                    <a:pt x="754560" y="0"/>
                  </a:lnTo>
                </a:path>
              </a:pathLst>
            </a:custGeom>
            <a:ln w="20955">
              <a:solidFill>
                <a:srgbClr val="6857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905723" y="4724069"/>
              <a:ext cx="3668395" cy="379095"/>
            </a:xfrm>
            <a:custGeom>
              <a:avLst/>
              <a:gdLst/>
              <a:ahLst/>
              <a:cxnLst/>
              <a:rect l="l" t="t" r="r" b="b"/>
              <a:pathLst>
                <a:path w="3668395" h="379095">
                  <a:moveTo>
                    <a:pt x="174764" y="136182"/>
                  </a:moveTo>
                  <a:lnTo>
                    <a:pt x="30175" y="136182"/>
                  </a:lnTo>
                  <a:lnTo>
                    <a:pt x="30175" y="34582"/>
                  </a:lnTo>
                  <a:lnTo>
                    <a:pt x="0" y="34582"/>
                  </a:lnTo>
                  <a:lnTo>
                    <a:pt x="0" y="136182"/>
                  </a:lnTo>
                  <a:lnTo>
                    <a:pt x="0" y="160312"/>
                  </a:lnTo>
                  <a:lnTo>
                    <a:pt x="0" y="261912"/>
                  </a:lnTo>
                  <a:lnTo>
                    <a:pt x="0" y="287312"/>
                  </a:lnTo>
                  <a:lnTo>
                    <a:pt x="174764" y="287312"/>
                  </a:lnTo>
                  <a:lnTo>
                    <a:pt x="174764" y="262356"/>
                  </a:lnTo>
                  <a:lnTo>
                    <a:pt x="174764" y="261912"/>
                  </a:lnTo>
                  <a:lnTo>
                    <a:pt x="174764" y="160515"/>
                  </a:lnTo>
                  <a:lnTo>
                    <a:pt x="144589" y="160515"/>
                  </a:lnTo>
                  <a:lnTo>
                    <a:pt x="144589" y="261912"/>
                  </a:lnTo>
                  <a:lnTo>
                    <a:pt x="30175" y="261912"/>
                  </a:lnTo>
                  <a:lnTo>
                    <a:pt x="30175" y="160312"/>
                  </a:lnTo>
                  <a:lnTo>
                    <a:pt x="174764" y="160312"/>
                  </a:lnTo>
                  <a:lnTo>
                    <a:pt x="174764" y="136182"/>
                  </a:lnTo>
                  <a:close/>
                </a:path>
                <a:path w="3668395" h="379095">
                  <a:moveTo>
                    <a:pt x="174764" y="35204"/>
                  </a:moveTo>
                  <a:lnTo>
                    <a:pt x="144589" y="35204"/>
                  </a:lnTo>
                  <a:lnTo>
                    <a:pt x="144589" y="135788"/>
                  </a:lnTo>
                  <a:lnTo>
                    <a:pt x="174764" y="135788"/>
                  </a:lnTo>
                  <a:lnTo>
                    <a:pt x="174764" y="35204"/>
                  </a:lnTo>
                  <a:close/>
                </a:path>
                <a:path w="3668395" h="379095">
                  <a:moveTo>
                    <a:pt x="283730" y="2933"/>
                  </a:moveTo>
                  <a:lnTo>
                    <a:pt x="253136" y="2933"/>
                  </a:lnTo>
                  <a:lnTo>
                    <a:pt x="253136" y="378866"/>
                  </a:lnTo>
                  <a:lnTo>
                    <a:pt x="283730" y="378866"/>
                  </a:lnTo>
                  <a:lnTo>
                    <a:pt x="283730" y="2933"/>
                  </a:lnTo>
                  <a:close/>
                </a:path>
                <a:path w="3668395" h="379095">
                  <a:moveTo>
                    <a:pt x="593445" y="50292"/>
                  </a:moveTo>
                  <a:lnTo>
                    <a:pt x="494957" y="50292"/>
                  </a:lnTo>
                  <a:lnTo>
                    <a:pt x="494957" y="3352"/>
                  </a:lnTo>
                  <a:lnTo>
                    <a:pt x="464362" y="3352"/>
                  </a:lnTo>
                  <a:lnTo>
                    <a:pt x="464362" y="50292"/>
                  </a:lnTo>
                  <a:lnTo>
                    <a:pt x="365036" y="50292"/>
                  </a:lnTo>
                  <a:lnTo>
                    <a:pt x="365036" y="75438"/>
                  </a:lnTo>
                  <a:lnTo>
                    <a:pt x="593445" y="75438"/>
                  </a:lnTo>
                  <a:lnTo>
                    <a:pt x="593445" y="50292"/>
                  </a:lnTo>
                  <a:close/>
                </a:path>
                <a:path w="3668395" h="379095">
                  <a:moveTo>
                    <a:pt x="606018" y="290855"/>
                  </a:moveTo>
                  <a:lnTo>
                    <a:pt x="604456" y="276606"/>
                  </a:lnTo>
                  <a:lnTo>
                    <a:pt x="603504" y="267804"/>
                  </a:lnTo>
                  <a:lnTo>
                    <a:pt x="577049" y="270891"/>
                  </a:lnTo>
                  <a:lnTo>
                    <a:pt x="550011" y="273316"/>
                  </a:lnTo>
                  <a:lnTo>
                    <a:pt x="522579" y="275183"/>
                  </a:lnTo>
                  <a:lnTo>
                    <a:pt x="494957" y="276606"/>
                  </a:lnTo>
                  <a:lnTo>
                    <a:pt x="494957" y="235534"/>
                  </a:lnTo>
                  <a:lnTo>
                    <a:pt x="525399" y="227977"/>
                  </a:lnTo>
                  <a:lnTo>
                    <a:pt x="548652" y="213436"/>
                  </a:lnTo>
                  <a:lnTo>
                    <a:pt x="549630" y="212064"/>
                  </a:lnTo>
                  <a:lnTo>
                    <a:pt x="563499" y="192747"/>
                  </a:lnTo>
                  <a:lnTo>
                    <a:pt x="568718" y="166801"/>
                  </a:lnTo>
                  <a:lnTo>
                    <a:pt x="562305" y="138493"/>
                  </a:lnTo>
                  <a:lnTo>
                    <a:pt x="548589" y="121958"/>
                  </a:lnTo>
                  <a:lnTo>
                    <a:pt x="544195" y="116674"/>
                  </a:lnTo>
                  <a:lnTo>
                    <a:pt x="539800" y="114490"/>
                  </a:lnTo>
                  <a:lnTo>
                    <a:pt x="539800" y="166801"/>
                  </a:lnTo>
                  <a:lnTo>
                    <a:pt x="535368" y="185369"/>
                  </a:lnTo>
                  <a:lnTo>
                    <a:pt x="522973" y="199656"/>
                  </a:lnTo>
                  <a:lnTo>
                    <a:pt x="503897" y="208826"/>
                  </a:lnTo>
                  <a:lnTo>
                    <a:pt x="479450" y="212064"/>
                  </a:lnTo>
                  <a:lnTo>
                    <a:pt x="454748" y="208826"/>
                  </a:lnTo>
                  <a:lnTo>
                    <a:pt x="435546" y="199656"/>
                  </a:lnTo>
                  <a:lnTo>
                    <a:pt x="423100" y="185369"/>
                  </a:lnTo>
                  <a:lnTo>
                    <a:pt x="418680" y="166801"/>
                  </a:lnTo>
                  <a:lnTo>
                    <a:pt x="423100" y="148488"/>
                  </a:lnTo>
                  <a:lnTo>
                    <a:pt x="435546" y="134327"/>
                  </a:lnTo>
                  <a:lnTo>
                    <a:pt x="454748" y="125196"/>
                  </a:lnTo>
                  <a:lnTo>
                    <a:pt x="479450" y="121958"/>
                  </a:lnTo>
                  <a:lnTo>
                    <a:pt x="503897" y="125196"/>
                  </a:lnTo>
                  <a:lnTo>
                    <a:pt x="522973" y="134327"/>
                  </a:lnTo>
                  <a:lnTo>
                    <a:pt x="535368" y="148488"/>
                  </a:lnTo>
                  <a:lnTo>
                    <a:pt x="539800" y="166801"/>
                  </a:lnTo>
                  <a:lnTo>
                    <a:pt x="539800" y="114490"/>
                  </a:lnTo>
                  <a:lnTo>
                    <a:pt x="516026" y="102628"/>
                  </a:lnTo>
                  <a:lnTo>
                    <a:pt x="479450" y="97650"/>
                  </a:lnTo>
                  <a:lnTo>
                    <a:pt x="442798" y="102628"/>
                  </a:lnTo>
                  <a:lnTo>
                    <a:pt x="414489" y="116674"/>
                  </a:lnTo>
                  <a:lnTo>
                    <a:pt x="396227" y="138493"/>
                  </a:lnTo>
                  <a:lnTo>
                    <a:pt x="389763" y="166801"/>
                  </a:lnTo>
                  <a:lnTo>
                    <a:pt x="395046" y="192989"/>
                  </a:lnTo>
                  <a:lnTo>
                    <a:pt x="410083" y="213741"/>
                  </a:lnTo>
                  <a:lnTo>
                    <a:pt x="433603" y="228219"/>
                  </a:lnTo>
                  <a:lnTo>
                    <a:pt x="464362" y="235534"/>
                  </a:lnTo>
                  <a:lnTo>
                    <a:pt x="464362" y="277863"/>
                  </a:lnTo>
                  <a:lnTo>
                    <a:pt x="408355" y="279184"/>
                  </a:lnTo>
                  <a:lnTo>
                    <a:pt x="382028" y="279463"/>
                  </a:lnTo>
                  <a:lnTo>
                    <a:pt x="357047" y="279463"/>
                  </a:lnTo>
                  <a:lnTo>
                    <a:pt x="361683" y="305523"/>
                  </a:lnTo>
                  <a:lnTo>
                    <a:pt x="405790" y="305295"/>
                  </a:lnTo>
                  <a:lnTo>
                    <a:pt x="453720" y="304228"/>
                  </a:lnTo>
                  <a:lnTo>
                    <a:pt x="504012" y="301815"/>
                  </a:lnTo>
                  <a:lnTo>
                    <a:pt x="555256" y="297535"/>
                  </a:lnTo>
                  <a:lnTo>
                    <a:pt x="606018" y="290855"/>
                  </a:lnTo>
                  <a:close/>
                </a:path>
                <a:path w="3668395" h="379095">
                  <a:moveTo>
                    <a:pt x="658825" y="3771"/>
                  </a:moveTo>
                  <a:lnTo>
                    <a:pt x="628650" y="3771"/>
                  </a:lnTo>
                  <a:lnTo>
                    <a:pt x="628650" y="378447"/>
                  </a:lnTo>
                  <a:lnTo>
                    <a:pt x="658825" y="378447"/>
                  </a:lnTo>
                  <a:lnTo>
                    <a:pt x="658825" y="3771"/>
                  </a:lnTo>
                  <a:close/>
                </a:path>
                <a:path w="3668395" h="379095">
                  <a:moveTo>
                    <a:pt x="944232" y="84239"/>
                  </a:moveTo>
                  <a:lnTo>
                    <a:pt x="937539" y="57581"/>
                  </a:lnTo>
                  <a:lnTo>
                    <a:pt x="923632" y="42329"/>
                  </a:lnTo>
                  <a:lnTo>
                    <a:pt x="918718" y="36944"/>
                  </a:lnTo>
                  <a:lnTo>
                    <a:pt x="915314" y="35394"/>
                  </a:lnTo>
                  <a:lnTo>
                    <a:pt x="915314" y="84239"/>
                  </a:lnTo>
                  <a:lnTo>
                    <a:pt x="910666" y="101333"/>
                  </a:lnTo>
                  <a:lnTo>
                    <a:pt x="897648" y="114414"/>
                  </a:lnTo>
                  <a:lnTo>
                    <a:pt x="877646" y="122783"/>
                  </a:lnTo>
                  <a:lnTo>
                    <a:pt x="852030" y="125730"/>
                  </a:lnTo>
                  <a:lnTo>
                    <a:pt x="826465" y="122783"/>
                  </a:lnTo>
                  <a:lnTo>
                    <a:pt x="806602" y="114414"/>
                  </a:lnTo>
                  <a:lnTo>
                    <a:pt x="793737" y="101333"/>
                  </a:lnTo>
                  <a:lnTo>
                    <a:pt x="789165" y="84239"/>
                  </a:lnTo>
                  <a:lnTo>
                    <a:pt x="793737" y="67094"/>
                  </a:lnTo>
                  <a:lnTo>
                    <a:pt x="806602" y="53860"/>
                  </a:lnTo>
                  <a:lnTo>
                    <a:pt x="826465" y="45351"/>
                  </a:lnTo>
                  <a:lnTo>
                    <a:pt x="852030" y="42329"/>
                  </a:lnTo>
                  <a:lnTo>
                    <a:pt x="877646" y="45351"/>
                  </a:lnTo>
                  <a:lnTo>
                    <a:pt x="897648" y="53860"/>
                  </a:lnTo>
                  <a:lnTo>
                    <a:pt x="910666" y="67094"/>
                  </a:lnTo>
                  <a:lnTo>
                    <a:pt x="915314" y="84239"/>
                  </a:lnTo>
                  <a:lnTo>
                    <a:pt x="915314" y="35394"/>
                  </a:lnTo>
                  <a:lnTo>
                    <a:pt x="889596" y="23596"/>
                  </a:lnTo>
                  <a:lnTo>
                    <a:pt x="852030" y="18859"/>
                  </a:lnTo>
                  <a:lnTo>
                    <a:pt x="814692" y="23596"/>
                  </a:lnTo>
                  <a:lnTo>
                    <a:pt x="785698" y="36944"/>
                  </a:lnTo>
                  <a:lnTo>
                    <a:pt x="766914" y="57581"/>
                  </a:lnTo>
                  <a:lnTo>
                    <a:pt x="760247" y="84239"/>
                  </a:lnTo>
                  <a:lnTo>
                    <a:pt x="766914" y="111010"/>
                  </a:lnTo>
                  <a:lnTo>
                    <a:pt x="785698" y="131495"/>
                  </a:lnTo>
                  <a:lnTo>
                    <a:pt x="814692" y="144589"/>
                  </a:lnTo>
                  <a:lnTo>
                    <a:pt x="852030" y="149199"/>
                  </a:lnTo>
                  <a:lnTo>
                    <a:pt x="889596" y="144589"/>
                  </a:lnTo>
                  <a:lnTo>
                    <a:pt x="918718" y="131495"/>
                  </a:lnTo>
                  <a:lnTo>
                    <a:pt x="924013" y="125730"/>
                  </a:lnTo>
                  <a:lnTo>
                    <a:pt x="937539" y="111010"/>
                  </a:lnTo>
                  <a:lnTo>
                    <a:pt x="944232" y="84239"/>
                  </a:lnTo>
                  <a:close/>
                </a:path>
                <a:path w="3668395" h="379095">
                  <a:moveTo>
                    <a:pt x="974826" y="189852"/>
                  </a:moveTo>
                  <a:lnTo>
                    <a:pt x="972312" y="167220"/>
                  </a:lnTo>
                  <a:lnTo>
                    <a:pt x="923213" y="172427"/>
                  </a:lnTo>
                  <a:lnTo>
                    <a:pt x="872667" y="175729"/>
                  </a:lnTo>
                  <a:lnTo>
                    <a:pt x="822452" y="177571"/>
                  </a:lnTo>
                  <a:lnTo>
                    <a:pt x="774331" y="178371"/>
                  </a:lnTo>
                  <a:lnTo>
                    <a:pt x="730072" y="178536"/>
                  </a:lnTo>
                  <a:lnTo>
                    <a:pt x="734656" y="204012"/>
                  </a:lnTo>
                  <a:lnTo>
                    <a:pt x="758901" y="204012"/>
                  </a:lnTo>
                  <a:lnTo>
                    <a:pt x="784809" y="203682"/>
                  </a:lnTo>
                  <a:lnTo>
                    <a:pt x="812063" y="203047"/>
                  </a:lnTo>
                  <a:lnTo>
                    <a:pt x="840295" y="202006"/>
                  </a:lnTo>
                  <a:lnTo>
                    <a:pt x="840295" y="274929"/>
                  </a:lnTo>
                  <a:lnTo>
                    <a:pt x="870889" y="274929"/>
                  </a:lnTo>
                  <a:lnTo>
                    <a:pt x="870889" y="202006"/>
                  </a:lnTo>
                  <a:lnTo>
                    <a:pt x="870889" y="200329"/>
                  </a:lnTo>
                  <a:lnTo>
                    <a:pt x="897026" y="198704"/>
                  </a:lnTo>
                  <a:lnTo>
                    <a:pt x="923163" y="196354"/>
                  </a:lnTo>
                  <a:lnTo>
                    <a:pt x="949147" y="193382"/>
                  </a:lnTo>
                  <a:lnTo>
                    <a:pt x="974826" y="189852"/>
                  </a:lnTo>
                  <a:close/>
                </a:path>
                <a:path w="3668395" h="379095">
                  <a:moveTo>
                    <a:pt x="1037272" y="3771"/>
                  </a:moveTo>
                  <a:lnTo>
                    <a:pt x="1006678" y="3771"/>
                  </a:lnTo>
                  <a:lnTo>
                    <a:pt x="1006678" y="225894"/>
                  </a:lnTo>
                  <a:lnTo>
                    <a:pt x="929982" y="225894"/>
                  </a:lnTo>
                  <a:lnTo>
                    <a:pt x="929982" y="248945"/>
                  </a:lnTo>
                  <a:lnTo>
                    <a:pt x="1006678" y="248945"/>
                  </a:lnTo>
                  <a:lnTo>
                    <a:pt x="1006678" y="289179"/>
                  </a:lnTo>
                  <a:lnTo>
                    <a:pt x="1037272" y="289179"/>
                  </a:lnTo>
                  <a:lnTo>
                    <a:pt x="1037272" y="3771"/>
                  </a:lnTo>
                  <a:close/>
                </a:path>
                <a:path w="3668395" h="379095">
                  <a:moveTo>
                    <a:pt x="1046911" y="344500"/>
                  </a:moveTo>
                  <a:lnTo>
                    <a:pt x="815149" y="344500"/>
                  </a:lnTo>
                  <a:lnTo>
                    <a:pt x="815149" y="260680"/>
                  </a:lnTo>
                  <a:lnTo>
                    <a:pt x="784555" y="260680"/>
                  </a:lnTo>
                  <a:lnTo>
                    <a:pt x="784555" y="370065"/>
                  </a:lnTo>
                  <a:lnTo>
                    <a:pt x="1046911" y="370065"/>
                  </a:lnTo>
                  <a:lnTo>
                    <a:pt x="1046911" y="344500"/>
                  </a:lnTo>
                  <a:close/>
                </a:path>
                <a:path w="3668395" h="379095">
                  <a:moveTo>
                    <a:pt x="1414818" y="44005"/>
                  </a:moveTo>
                  <a:lnTo>
                    <a:pt x="1240472" y="44005"/>
                  </a:lnTo>
                  <a:lnTo>
                    <a:pt x="1240472" y="69151"/>
                  </a:lnTo>
                  <a:lnTo>
                    <a:pt x="1383804" y="69151"/>
                  </a:lnTo>
                  <a:lnTo>
                    <a:pt x="1376807" y="112864"/>
                  </a:lnTo>
                  <a:lnTo>
                    <a:pt x="1362036" y="153708"/>
                  </a:lnTo>
                  <a:lnTo>
                    <a:pt x="1339430" y="191376"/>
                  </a:lnTo>
                  <a:lnTo>
                    <a:pt x="1308900" y="225590"/>
                  </a:lnTo>
                  <a:lnTo>
                    <a:pt x="1270342" y="256057"/>
                  </a:lnTo>
                  <a:lnTo>
                    <a:pt x="1223708" y="282473"/>
                  </a:lnTo>
                  <a:lnTo>
                    <a:pt x="1240053" y="307200"/>
                  </a:lnTo>
                  <a:lnTo>
                    <a:pt x="1288669" y="279260"/>
                  </a:lnTo>
                  <a:lnTo>
                    <a:pt x="1328762" y="247408"/>
                  </a:lnTo>
                  <a:lnTo>
                    <a:pt x="1360741" y="212064"/>
                  </a:lnTo>
                  <a:lnTo>
                    <a:pt x="1384960" y="173647"/>
                  </a:lnTo>
                  <a:lnTo>
                    <a:pt x="1401800" y="132549"/>
                  </a:lnTo>
                  <a:lnTo>
                    <a:pt x="1411630" y="89204"/>
                  </a:lnTo>
                  <a:lnTo>
                    <a:pt x="1414818" y="44005"/>
                  </a:lnTo>
                  <a:close/>
                </a:path>
                <a:path w="3668395" h="379095">
                  <a:moveTo>
                    <a:pt x="1525041" y="3352"/>
                  </a:moveTo>
                  <a:lnTo>
                    <a:pt x="1494447" y="3352"/>
                  </a:lnTo>
                  <a:lnTo>
                    <a:pt x="1494447" y="378447"/>
                  </a:lnTo>
                  <a:lnTo>
                    <a:pt x="1525041" y="378447"/>
                  </a:lnTo>
                  <a:lnTo>
                    <a:pt x="1525041" y="3352"/>
                  </a:lnTo>
                  <a:close/>
                </a:path>
                <a:path w="3668395" h="379095">
                  <a:moveTo>
                    <a:pt x="1893011" y="308876"/>
                  </a:moveTo>
                  <a:lnTo>
                    <a:pt x="1884235" y="280060"/>
                  </a:lnTo>
                  <a:lnTo>
                    <a:pt x="1866684" y="265290"/>
                  </a:lnTo>
                  <a:lnTo>
                    <a:pt x="1861997" y="261353"/>
                  </a:lnTo>
                  <a:lnTo>
                    <a:pt x="1861997" y="308876"/>
                  </a:lnTo>
                  <a:lnTo>
                    <a:pt x="1855292" y="327367"/>
                  </a:lnTo>
                  <a:lnTo>
                    <a:pt x="1836013" y="341045"/>
                  </a:lnTo>
                  <a:lnTo>
                    <a:pt x="1805419" y="349542"/>
                  </a:lnTo>
                  <a:lnTo>
                    <a:pt x="1764766" y="352463"/>
                  </a:lnTo>
                  <a:lnTo>
                    <a:pt x="1724113" y="349542"/>
                  </a:lnTo>
                  <a:lnTo>
                    <a:pt x="1693519" y="341045"/>
                  </a:lnTo>
                  <a:lnTo>
                    <a:pt x="1674241" y="327367"/>
                  </a:lnTo>
                  <a:lnTo>
                    <a:pt x="1667535" y="308876"/>
                  </a:lnTo>
                  <a:lnTo>
                    <a:pt x="1674241" y="290398"/>
                  </a:lnTo>
                  <a:lnTo>
                    <a:pt x="1693519" y="276720"/>
                  </a:lnTo>
                  <a:lnTo>
                    <a:pt x="1724113" y="268211"/>
                  </a:lnTo>
                  <a:lnTo>
                    <a:pt x="1764766" y="265290"/>
                  </a:lnTo>
                  <a:lnTo>
                    <a:pt x="1805597" y="268211"/>
                  </a:lnTo>
                  <a:lnTo>
                    <a:pt x="1836166" y="276720"/>
                  </a:lnTo>
                  <a:lnTo>
                    <a:pt x="1855355" y="290398"/>
                  </a:lnTo>
                  <a:lnTo>
                    <a:pt x="1861997" y="308876"/>
                  </a:lnTo>
                  <a:lnTo>
                    <a:pt x="1861997" y="261353"/>
                  </a:lnTo>
                  <a:lnTo>
                    <a:pt x="1858911" y="258749"/>
                  </a:lnTo>
                  <a:lnTo>
                    <a:pt x="1818576" y="245529"/>
                  </a:lnTo>
                  <a:lnTo>
                    <a:pt x="1764766" y="240982"/>
                  </a:lnTo>
                  <a:lnTo>
                    <a:pt x="1711020" y="245529"/>
                  </a:lnTo>
                  <a:lnTo>
                    <a:pt x="1670837" y="258749"/>
                  </a:lnTo>
                  <a:lnTo>
                    <a:pt x="1645653" y="280060"/>
                  </a:lnTo>
                  <a:lnTo>
                    <a:pt x="1636941" y="308876"/>
                  </a:lnTo>
                  <a:lnTo>
                    <a:pt x="1645653" y="337705"/>
                  </a:lnTo>
                  <a:lnTo>
                    <a:pt x="1670837" y="359016"/>
                  </a:lnTo>
                  <a:lnTo>
                    <a:pt x="1711020" y="372237"/>
                  </a:lnTo>
                  <a:lnTo>
                    <a:pt x="1764766" y="376770"/>
                  </a:lnTo>
                  <a:lnTo>
                    <a:pt x="1818576" y="372237"/>
                  </a:lnTo>
                  <a:lnTo>
                    <a:pt x="1858911" y="359016"/>
                  </a:lnTo>
                  <a:lnTo>
                    <a:pt x="1866684" y="352463"/>
                  </a:lnTo>
                  <a:lnTo>
                    <a:pt x="1884235" y="337705"/>
                  </a:lnTo>
                  <a:lnTo>
                    <a:pt x="1893011" y="308876"/>
                  </a:lnTo>
                  <a:close/>
                </a:path>
                <a:path w="3668395" h="379095">
                  <a:moveTo>
                    <a:pt x="1895944" y="109804"/>
                  </a:moveTo>
                  <a:lnTo>
                    <a:pt x="1672564" y="109804"/>
                  </a:lnTo>
                  <a:lnTo>
                    <a:pt x="1672564" y="11315"/>
                  </a:lnTo>
                  <a:lnTo>
                    <a:pt x="1641970" y="11315"/>
                  </a:lnTo>
                  <a:lnTo>
                    <a:pt x="1641970" y="134950"/>
                  </a:lnTo>
                  <a:lnTo>
                    <a:pt x="1895944" y="134950"/>
                  </a:lnTo>
                  <a:lnTo>
                    <a:pt x="1895944" y="109804"/>
                  </a:lnTo>
                  <a:close/>
                </a:path>
                <a:path w="3668395" h="379095">
                  <a:moveTo>
                    <a:pt x="1934502" y="180632"/>
                  </a:moveTo>
                  <a:lnTo>
                    <a:pt x="1595869" y="180632"/>
                  </a:lnTo>
                  <a:lnTo>
                    <a:pt x="1595869" y="205778"/>
                  </a:lnTo>
                  <a:lnTo>
                    <a:pt x="1934502" y="205778"/>
                  </a:lnTo>
                  <a:lnTo>
                    <a:pt x="1934502" y="180632"/>
                  </a:lnTo>
                  <a:close/>
                </a:path>
                <a:path w="3668395" h="379095">
                  <a:moveTo>
                    <a:pt x="2271052" y="271157"/>
                  </a:moveTo>
                  <a:lnTo>
                    <a:pt x="2236838" y="242785"/>
                  </a:lnTo>
                  <a:lnTo>
                    <a:pt x="2211438" y="204419"/>
                  </a:lnTo>
                  <a:lnTo>
                    <a:pt x="2195614" y="159308"/>
                  </a:lnTo>
                  <a:lnTo>
                    <a:pt x="2190165" y="110642"/>
                  </a:lnTo>
                  <a:lnTo>
                    <a:pt x="2190165" y="73761"/>
                  </a:lnTo>
                  <a:lnTo>
                    <a:pt x="2259317" y="73761"/>
                  </a:lnTo>
                  <a:lnTo>
                    <a:pt x="2259317" y="48196"/>
                  </a:lnTo>
                  <a:lnTo>
                    <a:pt x="2087067" y="48196"/>
                  </a:lnTo>
                  <a:lnTo>
                    <a:pt x="2087067" y="73761"/>
                  </a:lnTo>
                  <a:lnTo>
                    <a:pt x="2160409" y="73761"/>
                  </a:lnTo>
                  <a:lnTo>
                    <a:pt x="2160409" y="110642"/>
                  </a:lnTo>
                  <a:lnTo>
                    <a:pt x="2154694" y="162090"/>
                  </a:lnTo>
                  <a:lnTo>
                    <a:pt x="2138248" y="209765"/>
                  </a:lnTo>
                  <a:lnTo>
                    <a:pt x="2112137" y="250202"/>
                  </a:lnTo>
                  <a:lnTo>
                    <a:pt x="2077427" y="279958"/>
                  </a:lnTo>
                  <a:lnTo>
                    <a:pt x="2096706" y="302590"/>
                  </a:lnTo>
                  <a:lnTo>
                    <a:pt x="2123275" y="280949"/>
                  </a:lnTo>
                  <a:lnTo>
                    <a:pt x="2145525" y="252666"/>
                  </a:lnTo>
                  <a:lnTo>
                    <a:pt x="2163064" y="218960"/>
                  </a:lnTo>
                  <a:lnTo>
                    <a:pt x="2175497" y="181051"/>
                  </a:lnTo>
                  <a:lnTo>
                    <a:pt x="2187778" y="216166"/>
                  </a:lnTo>
                  <a:lnTo>
                    <a:pt x="2204885" y="247269"/>
                  </a:lnTo>
                  <a:lnTo>
                    <a:pt x="2226475" y="273354"/>
                  </a:lnTo>
                  <a:lnTo>
                    <a:pt x="2252192" y="293370"/>
                  </a:lnTo>
                  <a:lnTo>
                    <a:pt x="2271052" y="271157"/>
                  </a:lnTo>
                  <a:close/>
                </a:path>
                <a:path w="3668395" h="379095">
                  <a:moveTo>
                    <a:pt x="2323858" y="12573"/>
                  </a:moveTo>
                  <a:lnTo>
                    <a:pt x="2294940" y="12573"/>
                  </a:lnTo>
                  <a:lnTo>
                    <a:pt x="2294940" y="139141"/>
                  </a:lnTo>
                  <a:lnTo>
                    <a:pt x="2230399" y="139141"/>
                  </a:lnTo>
                  <a:lnTo>
                    <a:pt x="2230399" y="164706"/>
                  </a:lnTo>
                  <a:lnTo>
                    <a:pt x="2294940" y="164706"/>
                  </a:lnTo>
                  <a:lnTo>
                    <a:pt x="2294940" y="358749"/>
                  </a:lnTo>
                  <a:lnTo>
                    <a:pt x="2323858" y="358749"/>
                  </a:lnTo>
                  <a:lnTo>
                    <a:pt x="2323858" y="12573"/>
                  </a:lnTo>
                  <a:close/>
                </a:path>
                <a:path w="3668395" h="379095">
                  <a:moveTo>
                    <a:pt x="2398877" y="3352"/>
                  </a:moveTo>
                  <a:lnTo>
                    <a:pt x="2369540" y="3352"/>
                  </a:lnTo>
                  <a:lnTo>
                    <a:pt x="2369540" y="378447"/>
                  </a:lnTo>
                  <a:lnTo>
                    <a:pt x="2398877" y="378447"/>
                  </a:lnTo>
                  <a:lnTo>
                    <a:pt x="2398877" y="3352"/>
                  </a:lnTo>
                  <a:close/>
                </a:path>
                <a:path w="3668395" h="379095">
                  <a:moveTo>
                    <a:pt x="2659977" y="167220"/>
                  </a:moveTo>
                  <a:lnTo>
                    <a:pt x="2653512" y="138430"/>
                  </a:lnTo>
                  <a:lnTo>
                    <a:pt x="2639580" y="121539"/>
                  </a:lnTo>
                  <a:lnTo>
                    <a:pt x="2635300" y="116357"/>
                  </a:lnTo>
                  <a:lnTo>
                    <a:pt x="2631059" y="114236"/>
                  </a:lnTo>
                  <a:lnTo>
                    <a:pt x="2631059" y="167220"/>
                  </a:lnTo>
                  <a:lnTo>
                    <a:pt x="2626639" y="185547"/>
                  </a:lnTo>
                  <a:lnTo>
                    <a:pt x="2614244" y="199707"/>
                  </a:lnTo>
                  <a:lnTo>
                    <a:pt x="2595168" y="208838"/>
                  </a:lnTo>
                  <a:lnTo>
                    <a:pt x="2570708" y="212064"/>
                  </a:lnTo>
                  <a:lnTo>
                    <a:pt x="2546070" y="208838"/>
                  </a:lnTo>
                  <a:lnTo>
                    <a:pt x="2527020" y="199707"/>
                  </a:lnTo>
                  <a:lnTo>
                    <a:pt x="2514714" y="185547"/>
                  </a:lnTo>
                  <a:lnTo>
                    <a:pt x="2510358" y="167220"/>
                  </a:lnTo>
                  <a:lnTo>
                    <a:pt x="2514714" y="148590"/>
                  </a:lnTo>
                  <a:lnTo>
                    <a:pt x="2527020" y="134175"/>
                  </a:lnTo>
                  <a:lnTo>
                    <a:pt x="2546070" y="124853"/>
                  </a:lnTo>
                  <a:lnTo>
                    <a:pt x="2570708" y="121539"/>
                  </a:lnTo>
                  <a:lnTo>
                    <a:pt x="2595168" y="124853"/>
                  </a:lnTo>
                  <a:lnTo>
                    <a:pt x="2614244" y="134175"/>
                  </a:lnTo>
                  <a:lnTo>
                    <a:pt x="2626639" y="148590"/>
                  </a:lnTo>
                  <a:lnTo>
                    <a:pt x="2631059" y="167220"/>
                  </a:lnTo>
                  <a:lnTo>
                    <a:pt x="2631059" y="114236"/>
                  </a:lnTo>
                  <a:lnTo>
                    <a:pt x="2607106" y="102222"/>
                  </a:lnTo>
                  <a:lnTo>
                    <a:pt x="2570708" y="97231"/>
                  </a:lnTo>
                  <a:lnTo>
                    <a:pt x="2534297" y="102222"/>
                  </a:lnTo>
                  <a:lnTo>
                    <a:pt x="2506116" y="116357"/>
                  </a:lnTo>
                  <a:lnTo>
                    <a:pt x="2487904" y="138430"/>
                  </a:lnTo>
                  <a:lnTo>
                    <a:pt x="2481440" y="167220"/>
                  </a:lnTo>
                  <a:lnTo>
                    <a:pt x="2487904" y="195529"/>
                  </a:lnTo>
                  <a:lnTo>
                    <a:pt x="2506116" y="217360"/>
                  </a:lnTo>
                  <a:lnTo>
                    <a:pt x="2534297" y="231406"/>
                  </a:lnTo>
                  <a:lnTo>
                    <a:pt x="2570708" y="236372"/>
                  </a:lnTo>
                  <a:lnTo>
                    <a:pt x="2607106" y="231406"/>
                  </a:lnTo>
                  <a:lnTo>
                    <a:pt x="2635300" y="217360"/>
                  </a:lnTo>
                  <a:lnTo>
                    <a:pt x="2639720" y="212064"/>
                  </a:lnTo>
                  <a:lnTo>
                    <a:pt x="2653512" y="195529"/>
                  </a:lnTo>
                  <a:lnTo>
                    <a:pt x="2659977" y="167220"/>
                  </a:lnTo>
                  <a:close/>
                </a:path>
                <a:path w="3668395" h="379095">
                  <a:moveTo>
                    <a:pt x="2681770" y="50711"/>
                  </a:moveTo>
                  <a:lnTo>
                    <a:pt x="2586215" y="50711"/>
                  </a:lnTo>
                  <a:lnTo>
                    <a:pt x="2586215" y="4191"/>
                  </a:lnTo>
                  <a:lnTo>
                    <a:pt x="2555621" y="4191"/>
                  </a:lnTo>
                  <a:lnTo>
                    <a:pt x="2555621" y="50711"/>
                  </a:lnTo>
                  <a:lnTo>
                    <a:pt x="2460485" y="50711"/>
                  </a:lnTo>
                  <a:lnTo>
                    <a:pt x="2460485" y="75857"/>
                  </a:lnTo>
                  <a:lnTo>
                    <a:pt x="2681770" y="75857"/>
                  </a:lnTo>
                  <a:lnTo>
                    <a:pt x="2681770" y="50711"/>
                  </a:lnTo>
                  <a:close/>
                </a:path>
                <a:path w="3668395" h="379095">
                  <a:moveTo>
                    <a:pt x="2766009" y="344500"/>
                  </a:moveTo>
                  <a:lnTo>
                    <a:pt x="2547658" y="344500"/>
                  </a:lnTo>
                  <a:lnTo>
                    <a:pt x="2547658" y="262356"/>
                  </a:lnTo>
                  <a:lnTo>
                    <a:pt x="2517063" y="262356"/>
                  </a:lnTo>
                  <a:lnTo>
                    <a:pt x="2517063" y="370065"/>
                  </a:lnTo>
                  <a:lnTo>
                    <a:pt x="2766009" y="370065"/>
                  </a:lnTo>
                  <a:lnTo>
                    <a:pt x="2766009" y="344500"/>
                  </a:lnTo>
                  <a:close/>
                </a:path>
                <a:path w="3668395" h="379095">
                  <a:moveTo>
                    <a:pt x="2804985" y="129082"/>
                  </a:moveTo>
                  <a:lnTo>
                    <a:pt x="2748826" y="129082"/>
                  </a:lnTo>
                  <a:lnTo>
                    <a:pt x="2748826" y="4191"/>
                  </a:lnTo>
                  <a:lnTo>
                    <a:pt x="2718231" y="4191"/>
                  </a:lnTo>
                  <a:lnTo>
                    <a:pt x="2718231" y="284988"/>
                  </a:lnTo>
                  <a:lnTo>
                    <a:pt x="2748826" y="284988"/>
                  </a:lnTo>
                  <a:lnTo>
                    <a:pt x="2748826" y="154647"/>
                  </a:lnTo>
                  <a:lnTo>
                    <a:pt x="2804985" y="154647"/>
                  </a:lnTo>
                  <a:lnTo>
                    <a:pt x="2804985" y="129082"/>
                  </a:lnTo>
                  <a:close/>
                </a:path>
                <a:path w="3668395" h="379095">
                  <a:moveTo>
                    <a:pt x="3165424" y="266128"/>
                  </a:moveTo>
                  <a:lnTo>
                    <a:pt x="3128365" y="239420"/>
                  </a:lnTo>
                  <a:lnTo>
                    <a:pt x="3097530" y="201066"/>
                  </a:lnTo>
                  <a:lnTo>
                    <a:pt x="3083458" y="170573"/>
                  </a:lnTo>
                  <a:lnTo>
                    <a:pt x="3076422" y="155333"/>
                  </a:lnTo>
                  <a:lnTo>
                    <a:pt x="3068612" y="106451"/>
                  </a:lnTo>
                  <a:lnTo>
                    <a:pt x="3068612" y="36880"/>
                  </a:lnTo>
                  <a:lnTo>
                    <a:pt x="3038437" y="36880"/>
                  </a:lnTo>
                  <a:lnTo>
                    <a:pt x="3038437" y="106451"/>
                  </a:lnTo>
                  <a:lnTo>
                    <a:pt x="3030537" y="157391"/>
                  </a:lnTo>
                  <a:lnTo>
                    <a:pt x="3009252" y="205257"/>
                  </a:lnTo>
                  <a:lnTo>
                    <a:pt x="2978137" y="245427"/>
                  </a:lnTo>
                  <a:lnTo>
                    <a:pt x="2940786" y="273253"/>
                  </a:lnTo>
                  <a:lnTo>
                    <a:pt x="2959646" y="297980"/>
                  </a:lnTo>
                  <a:lnTo>
                    <a:pt x="2989694" y="276428"/>
                  </a:lnTo>
                  <a:lnTo>
                    <a:pt x="3016161" y="246849"/>
                  </a:lnTo>
                  <a:lnTo>
                    <a:pt x="3037852" y="210997"/>
                  </a:lnTo>
                  <a:lnTo>
                    <a:pt x="3053524" y="170573"/>
                  </a:lnTo>
                  <a:lnTo>
                    <a:pt x="3069590" y="208762"/>
                  </a:lnTo>
                  <a:lnTo>
                    <a:pt x="3091243" y="242455"/>
                  </a:lnTo>
                  <a:lnTo>
                    <a:pt x="3117291" y="270179"/>
                  </a:lnTo>
                  <a:lnTo>
                    <a:pt x="3146564" y="290436"/>
                  </a:lnTo>
                  <a:lnTo>
                    <a:pt x="3165424" y="266128"/>
                  </a:lnTo>
                  <a:close/>
                </a:path>
                <a:path w="3668395" h="379095">
                  <a:moveTo>
                    <a:pt x="3294926" y="156743"/>
                  </a:moveTo>
                  <a:lnTo>
                    <a:pt x="3232061" y="156743"/>
                  </a:lnTo>
                  <a:lnTo>
                    <a:pt x="3232061" y="3771"/>
                  </a:lnTo>
                  <a:lnTo>
                    <a:pt x="3201466" y="3771"/>
                  </a:lnTo>
                  <a:lnTo>
                    <a:pt x="3201466" y="378447"/>
                  </a:lnTo>
                  <a:lnTo>
                    <a:pt x="3232061" y="378447"/>
                  </a:lnTo>
                  <a:lnTo>
                    <a:pt x="3232061" y="182727"/>
                  </a:lnTo>
                  <a:lnTo>
                    <a:pt x="3294926" y="182727"/>
                  </a:lnTo>
                  <a:lnTo>
                    <a:pt x="3294926" y="156743"/>
                  </a:lnTo>
                  <a:close/>
                </a:path>
                <a:path w="3668395" h="379095">
                  <a:moveTo>
                    <a:pt x="3523335" y="158000"/>
                  </a:moveTo>
                  <a:lnTo>
                    <a:pt x="3516922" y="130860"/>
                  </a:lnTo>
                  <a:lnTo>
                    <a:pt x="3503765" y="115671"/>
                  </a:lnTo>
                  <a:lnTo>
                    <a:pt x="3498812" y="109969"/>
                  </a:lnTo>
                  <a:lnTo>
                    <a:pt x="3494417" y="107873"/>
                  </a:lnTo>
                  <a:lnTo>
                    <a:pt x="3494417" y="158000"/>
                  </a:lnTo>
                  <a:lnTo>
                    <a:pt x="3490049" y="175399"/>
                  </a:lnTo>
                  <a:lnTo>
                    <a:pt x="3477755" y="188760"/>
                  </a:lnTo>
                  <a:lnTo>
                    <a:pt x="3458692" y="197319"/>
                  </a:lnTo>
                  <a:lnTo>
                    <a:pt x="3434067" y="200329"/>
                  </a:lnTo>
                  <a:lnTo>
                    <a:pt x="3409429" y="197319"/>
                  </a:lnTo>
                  <a:lnTo>
                    <a:pt x="3390366" y="188760"/>
                  </a:lnTo>
                  <a:lnTo>
                    <a:pt x="3378073" y="175399"/>
                  </a:lnTo>
                  <a:lnTo>
                    <a:pt x="3373717" y="158000"/>
                  </a:lnTo>
                  <a:lnTo>
                    <a:pt x="3378136" y="140601"/>
                  </a:lnTo>
                  <a:lnTo>
                    <a:pt x="3390531" y="127254"/>
                  </a:lnTo>
                  <a:lnTo>
                    <a:pt x="3409607" y="118694"/>
                  </a:lnTo>
                  <a:lnTo>
                    <a:pt x="3434067" y="115671"/>
                  </a:lnTo>
                  <a:lnTo>
                    <a:pt x="3458692" y="118694"/>
                  </a:lnTo>
                  <a:lnTo>
                    <a:pt x="3477755" y="127254"/>
                  </a:lnTo>
                  <a:lnTo>
                    <a:pt x="3490049" y="140601"/>
                  </a:lnTo>
                  <a:lnTo>
                    <a:pt x="3494417" y="158000"/>
                  </a:lnTo>
                  <a:lnTo>
                    <a:pt x="3494417" y="107873"/>
                  </a:lnTo>
                  <a:lnTo>
                    <a:pt x="3470643" y="96532"/>
                  </a:lnTo>
                  <a:lnTo>
                    <a:pt x="3434067" y="91782"/>
                  </a:lnTo>
                  <a:lnTo>
                    <a:pt x="3397478" y="96532"/>
                  </a:lnTo>
                  <a:lnTo>
                    <a:pt x="3369310" y="109969"/>
                  </a:lnTo>
                  <a:lnTo>
                    <a:pt x="3351199" y="130860"/>
                  </a:lnTo>
                  <a:lnTo>
                    <a:pt x="3344799" y="158000"/>
                  </a:lnTo>
                  <a:lnTo>
                    <a:pt x="3351199" y="185089"/>
                  </a:lnTo>
                  <a:lnTo>
                    <a:pt x="3369310" y="205841"/>
                  </a:lnTo>
                  <a:lnTo>
                    <a:pt x="3397478" y="219125"/>
                  </a:lnTo>
                  <a:lnTo>
                    <a:pt x="3434067" y="223799"/>
                  </a:lnTo>
                  <a:lnTo>
                    <a:pt x="3470643" y="219125"/>
                  </a:lnTo>
                  <a:lnTo>
                    <a:pt x="3498812" y="205841"/>
                  </a:lnTo>
                  <a:lnTo>
                    <a:pt x="3503612" y="200329"/>
                  </a:lnTo>
                  <a:lnTo>
                    <a:pt x="3516922" y="185089"/>
                  </a:lnTo>
                  <a:lnTo>
                    <a:pt x="3523335" y="158000"/>
                  </a:lnTo>
                  <a:close/>
                </a:path>
                <a:path w="3668395" h="379095">
                  <a:moveTo>
                    <a:pt x="3545128" y="46520"/>
                  </a:moveTo>
                  <a:lnTo>
                    <a:pt x="3449574" y="46520"/>
                  </a:lnTo>
                  <a:lnTo>
                    <a:pt x="3449574" y="0"/>
                  </a:lnTo>
                  <a:lnTo>
                    <a:pt x="3418979" y="0"/>
                  </a:lnTo>
                  <a:lnTo>
                    <a:pt x="3418979" y="46520"/>
                  </a:lnTo>
                  <a:lnTo>
                    <a:pt x="3323844" y="46520"/>
                  </a:lnTo>
                  <a:lnTo>
                    <a:pt x="3323844" y="71666"/>
                  </a:lnTo>
                  <a:lnTo>
                    <a:pt x="3545128" y="71666"/>
                  </a:lnTo>
                  <a:lnTo>
                    <a:pt x="3545128" y="46520"/>
                  </a:lnTo>
                  <a:close/>
                </a:path>
                <a:path w="3668395" h="379095">
                  <a:moveTo>
                    <a:pt x="3616795" y="313067"/>
                  </a:moveTo>
                  <a:lnTo>
                    <a:pt x="3608476" y="285838"/>
                  </a:lnTo>
                  <a:lnTo>
                    <a:pt x="3593122" y="272834"/>
                  </a:lnTo>
                  <a:lnTo>
                    <a:pt x="3586619" y="267335"/>
                  </a:lnTo>
                  <a:lnTo>
                    <a:pt x="3586619" y="313067"/>
                  </a:lnTo>
                  <a:lnTo>
                    <a:pt x="3580295" y="330212"/>
                  </a:lnTo>
                  <a:lnTo>
                    <a:pt x="3562197" y="342988"/>
                  </a:lnTo>
                  <a:lnTo>
                    <a:pt x="3533571" y="350964"/>
                  </a:lnTo>
                  <a:lnTo>
                    <a:pt x="3495675" y="353720"/>
                  </a:lnTo>
                  <a:lnTo>
                    <a:pt x="3457702" y="350964"/>
                  </a:lnTo>
                  <a:lnTo>
                    <a:pt x="3428923" y="342988"/>
                  </a:lnTo>
                  <a:lnTo>
                    <a:pt x="3410686" y="330212"/>
                  </a:lnTo>
                  <a:lnTo>
                    <a:pt x="3404311" y="313067"/>
                  </a:lnTo>
                  <a:lnTo>
                    <a:pt x="3410686" y="295998"/>
                  </a:lnTo>
                  <a:lnTo>
                    <a:pt x="3428923" y="283375"/>
                  </a:lnTo>
                  <a:lnTo>
                    <a:pt x="3457702" y="275526"/>
                  </a:lnTo>
                  <a:lnTo>
                    <a:pt x="3495675" y="272834"/>
                  </a:lnTo>
                  <a:lnTo>
                    <a:pt x="3533571" y="275526"/>
                  </a:lnTo>
                  <a:lnTo>
                    <a:pt x="3562197" y="283375"/>
                  </a:lnTo>
                  <a:lnTo>
                    <a:pt x="3580295" y="295998"/>
                  </a:lnTo>
                  <a:lnTo>
                    <a:pt x="3586619" y="313067"/>
                  </a:lnTo>
                  <a:lnTo>
                    <a:pt x="3586619" y="267335"/>
                  </a:lnTo>
                  <a:lnTo>
                    <a:pt x="3584524" y="265557"/>
                  </a:lnTo>
                  <a:lnTo>
                    <a:pt x="3546424" y="252895"/>
                  </a:lnTo>
                  <a:lnTo>
                    <a:pt x="3495675" y="248526"/>
                  </a:lnTo>
                  <a:lnTo>
                    <a:pt x="3444849" y="252895"/>
                  </a:lnTo>
                  <a:lnTo>
                    <a:pt x="3406610" y="265557"/>
                  </a:lnTo>
                  <a:lnTo>
                    <a:pt x="3382518" y="285838"/>
                  </a:lnTo>
                  <a:lnTo>
                    <a:pt x="3374136" y="313067"/>
                  </a:lnTo>
                  <a:lnTo>
                    <a:pt x="3382518" y="340309"/>
                  </a:lnTo>
                  <a:lnTo>
                    <a:pt x="3406610" y="360591"/>
                  </a:lnTo>
                  <a:lnTo>
                    <a:pt x="3444849" y="373253"/>
                  </a:lnTo>
                  <a:lnTo>
                    <a:pt x="3495675" y="377609"/>
                  </a:lnTo>
                  <a:lnTo>
                    <a:pt x="3546424" y="373253"/>
                  </a:lnTo>
                  <a:lnTo>
                    <a:pt x="3584524" y="360591"/>
                  </a:lnTo>
                  <a:lnTo>
                    <a:pt x="3592626" y="353720"/>
                  </a:lnTo>
                  <a:lnTo>
                    <a:pt x="3608476" y="340309"/>
                  </a:lnTo>
                  <a:lnTo>
                    <a:pt x="3616795" y="313067"/>
                  </a:lnTo>
                  <a:close/>
                </a:path>
                <a:path w="3668395" h="379095">
                  <a:moveTo>
                    <a:pt x="3668344" y="109385"/>
                  </a:moveTo>
                  <a:lnTo>
                    <a:pt x="3612184" y="109385"/>
                  </a:lnTo>
                  <a:lnTo>
                    <a:pt x="3612184" y="3352"/>
                  </a:lnTo>
                  <a:lnTo>
                    <a:pt x="3581590" y="3352"/>
                  </a:lnTo>
                  <a:lnTo>
                    <a:pt x="3581590" y="245592"/>
                  </a:lnTo>
                  <a:lnTo>
                    <a:pt x="3612184" y="245592"/>
                  </a:lnTo>
                  <a:lnTo>
                    <a:pt x="3612184" y="134950"/>
                  </a:lnTo>
                  <a:lnTo>
                    <a:pt x="3668344" y="134950"/>
                  </a:lnTo>
                  <a:lnTo>
                    <a:pt x="3668344" y="10938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642" y="5531989"/>
              <a:ext cx="177698" cy="17769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390165" y="5427217"/>
              <a:ext cx="3689350" cy="375920"/>
            </a:xfrm>
            <a:custGeom>
              <a:avLst/>
              <a:gdLst/>
              <a:ahLst/>
              <a:cxnLst/>
              <a:rect l="l" t="t" r="r" b="b"/>
              <a:pathLst>
                <a:path w="3689350" h="375920">
                  <a:moveTo>
                    <a:pt x="183146" y="188175"/>
                  </a:moveTo>
                  <a:lnTo>
                    <a:pt x="151053" y="169989"/>
                  </a:lnTo>
                  <a:lnTo>
                    <a:pt x="126619" y="144487"/>
                  </a:lnTo>
                  <a:lnTo>
                    <a:pt x="120523" y="132435"/>
                  </a:lnTo>
                  <a:lnTo>
                    <a:pt x="111074" y="113804"/>
                  </a:lnTo>
                  <a:lnTo>
                    <a:pt x="105613" y="80048"/>
                  </a:lnTo>
                  <a:lnTo>
                    <a:pt x="105613" y="75857"/>
                  </a:lnTo>
                  <a:lnTo>
                    <a:pt x="174345" y="75857"/>
                  </a:lnTo>
                  <a:lnTo>
                    <a:pt x="174345" y="50292"/>
                  </a:lnTo>
                  <a:lnTo>
                    <a:pt x="105613" y="50292"/>
                  </a:lnTo>
                  <a:lnTo>
                    <a:pt x="105613" y="4191"/>
                  </a:lnTo>
                  <a:lnTo>
                    <a:pt x="76276" y="4191"/>
                  </a:lnTo>
                  <a:lnTo>
                    <a:pt x="76276" y="50292"/>
                  </a:lnTo>
                  <a:lnTo>
                    <a:pt x="6705" y="50292"/>
                  </a:lnTo>
                  <a:lnTo>
                    <a:pt x="6705" y="75857"/>
                  </a:lnTo>
                  <a:lnTo>
                    <a:pt x="76276" y="75857"/>
                  </a:lnTo>
                  <a:lnTo>
                    <a:pt x="76276" y="80048"/>
                  </a:lnTo>
                  <a:lnTo>
                    <a:pt x="71018" y="115912"/>
                  </a:lnTo>
                  <a:lnTo>
                    <a:pt x="55905" y="148526"/>
                  </a:lnTo>
                  <a:lnTo>
                    <a:pt x="31902" y="175704"/>
                  </a:lnTo>
                  <a:lnTo>
                    <a:pt x="0" y="195300"/>
                  </a:lnTo>
                  <a:lnTo>
                    <a:pt x="15087" y="218351"/>
                  </a:lnTo>
                  <a:lnTo>
                    <a:pt x="41033" y="203631"/>
                  </a:lnTo>
                  <a:lnTo>
                    <a:pt x="62661" y="183883"/>
                  </a:lnTo>
                  <a:lnTo>
                    <a:pt x="79565" y="159893"/>
                  </a:lnTo>
                  <a:lnTo>
                    <a:pt x="91363" y="132435"/>
                  </a:lnTo>
                  <a:lnTo>
                    <a:pt x="103886" y="157543"/>
                  </a:lnTo>
                  <a:lnTo>
                    <a:pt x="121069" y="179590"/>
                  </a:lnTo>
                  <a:lnTo>
                    <a:pt x="142582" y="197853"/>
                  </a:lnTo>
                  <a:lnTo>
                    <a:pt x="168059" y="211645"/>
                  </a:lnTo>
                  <a:lnTo>
                    <a:pt x="183146" y="188175"/>
                  </a:lnTo>
                  <a:close/>
                </a:path>
                <a:path w="3689350" h="375920">
                  <a:moveTo>
                    <a:pt x="311810" y="251040"/>
                  </a:moveTo>
                  <a:lnTo>
                    <a:pt x="61188" y="251040"/>
                  </a:lnTo>
                  <a:lnTo>
                    <a:pt x="61188" y="276186"/>
                  </a:lnTo>
                  <a:lnTo>
                    <a:pt x="281216" y="276186"/>
                  </a:lnTo>
                  <a:lnTo>
                    <a:pt x="281216" y="375094"/>
                  </a:lnTo>
                  <a:lnTo>
                    <a:pt x="311810" y="375094"/>
                  </a:lnTo>
                  <a:lnTo>
                    <a:pt x="311810" y="251040"/>
                  </a:lnTo>
                  <a:close/>
                </a:path>
                <a:path w="3689350" h="375920">
                  <a:moveTo>
                    <a:pt x="311810" y="419"/>
                  </a:moveTo>
                  <a:lnTo>
                    <a:pt x="282473" y="419"/>
                  </a:lnTo>
                  <a:lnTo>
                    <a:pt x="282473" y="101003"/>
                  </a:lnTo>
                  <a:lnTo>
                    <a:pt x="231343" y="101003"/>
                  </a:lnTo>
                  <a:lnTo>
                    <a:pt x="231343" y="6705"/>
                  </a:lnTo>
                  <a:lnTo>
                    <a:pt x="202425" y="6705"/>
                  </a:lnTo>
                  <a:lnTo>
                    <a:pt x="202425" y="227571"/>
                  </a:lnTo>
                  <a:lnTo>
                    <a:pt x="231343" y="227571"/>
                  </a:lnTo>
                  <a:lnTo>
                    <a:pt x="231343" y="126568"/>
                  </a:lnTo>
                  <a:lnTo>
                    <a:pt x="282473" y="126568"/>
                  </a:lnTo>
                  <a:lnTo>
                    <a:pt x="282473" y="230085"/>
                  </a:lnTo>
                  <a:lnTo>
                    <a:pt x="311810" y="230085"/>
                  </a:lnTo>
                  <a:lnTo>
                    <a:pt x="311810" y="126568"/>
                  </a:lnTo>
                  <a:lnTo>
                    <a:pt x="311810" y="101003"/>
                  </a:lnTo>
                  <a:lnTo>
                    <a:pt x="311810" y="419"/>
                  </a:lnTo>
                  <a:close/>
                </a:path>
                <a:path w="3689350" h="375920">
                  <a:moveTo>
                    <a:pt x="698563" y="183146"/>
                  </a:moveTo>
                  <a:lnTo>
                    <a:pt x="661403" y="165265"/>
                  </a:lnTo>
                  <a:lnTo>
                    <a:pt x="632396" y="139357"/>
                  </a:lnTo>
                  <a:lnTo>
                    <a:pt x="623582" y="124472"/>
                  </a:lnTo>
                  <a:lnTo>
                    <a:pt x="613511" y="107480"/>
                  </a:lnTo>
                  <a:lnTo>
                    <a:pt x="606856" y="72085"/>
                  </a:lnTo>
                  <a:lnTo>
                    <a:pt x="606780" y="54063"/>
                  </a:lnTo>
                  <a:lnTo>
                    <a:pt x="691438" y="54063"/>
                  </a:lnTo>
                  <a:lnTo>
                    <a:pt x="691438" y="28498"/>
                  </a:lnTo>
                  <a:lnTo>
                    <a:pt x="491109" y="28498"/>
                  </a:lnTo>
                  <a:lnTo>
                    <a:pt x="491109" y="54063"/>
                  </a:lnTo>
                  <a:lnTo>
                    <a:pt x="576186" y="54063"/>
                  </a:lnTo>
                  <a:lnTo>
                    <a:pt x="576186" y="72085"/>
                  </a:lnTo>
                  <a:lnTo>
                    <a:pt x="569163" y="111353"/>
                  </a:lnTo>
                  <a:lnTo>
                    <a:pt x="549617" y="146113"/>
                  </a:lnTo>
                  <a:lnTo>
                    <a:pt x="519772" y="174345"/>
                  </a:lnTo>
                  <a:lnTo>
                    <a:pt x="481888" y="194043"/>
                  </a:lnTo>
                  <a:lnTo>
                    <a:pt x="496976" y="218351"/>
                  </a:lnTo>
                  <a:lnTo>
                    <a:pt x="528574" y="202920"/>
                  </a:lnTo>
                  <a:lnTo>
                    <a:pt x="555536" y="181635"/>
                  </a:lnTo>
                  <a:lnTo>
                    <a:pt x="576999" y="155232"/>
                  </a:lnTo>
                  <a:lnTo>
                    <a:pt x="592112" y="124472"/>
                  </a:lnTo>
                  <a:lnTo>
                    <a:pt x="607326" y="151472"/>
                  </a:lnTo>
                  <a:lnTo>
                    <a:pt x="628091" y="174764"/>
                  </a:lnTo>
                  <a:lnTo>
                    <a:pt x="653808" y="193662"/>
                  </a:lnTo>
                  <a:lnTo>
                    <a:pt x="683895" y="207454"/>
                  </a:lnTo>
                  <a:lnTo>
                    <a:pt x="698563" y="183146"/>
                  </a:lnTo>
                  <a:close/>
                </a:path>
                <a:path w="3689350" h="375920">
                  <a:moveTo>
                    <a:pt x="776097" y="305523"/>
                  </a:moveTo>
                  <a:lnTo>
                    <a:pt x="767689" y="276821"/>
                  </a:lnTo>
                  <a:lnTo>
                    <a:pt x="750938" y="261937"/>
                  </a:lnTo>
                  <a:lnTo>
                    <a:pt x="745921" y="257479"/>
                  </a:lnTo>
                  <a:lnTo>
                    <a:pt x="745921" y="305523"/>
                  </a:lnTo>
                  <a:lnTo>
                    <a:pt x="739470" y="324243"/>
                  </a:lnTo>
                  <a:lnTo>
                    <a:pt x="721029" y="338061"/>
                  </a:lnTo>
                  <a:lnTo>
                    <a:pt x="691984" y="346608"/>
                  </a:lnTo>
                  <a:lnTo>
                    <a:pt x="653719" y="349529"/>
                  </a:lnTo>
                  <a:lnTo>
                    <a:pt x="615022" y="346608"/>
                  </a:lnTo>
                  <a:lnTo>
                    <a:pt x="585876" y="338061"/>
                  </a:lnTo>
                  <a:lnTo>
                    <a:pt x="567486" y="324243"/>
                  </a:lnTo>
                  <a:lnTo>
                    <a:pt x="561098" y="305523"/>
                  </a:lnTo>
                  <a:lnTo>
                    <a:pt x="567486" y="287223"/>
                  </a:lnTo>
                  <a:lnTo>
                    <a:pt x="615022" y="264922"/>
                  </a:lnTo>
                  <a:lnTo>
                    <a:pt x="653719" y="261937"/>
                  </a:lnTo>
                  <a:lnTo>
                    <a:pt x="691984" y="264922"/>
                  </a:lnTo>
                  <a:lnTo>
                    <a:pt x="739470" y="287223"/>
                  </a:lnTo>
                  <a:lnTo>
                    <a:pt x="745921" y="305523"/>
                  </a:lnTo>
                  <a:lnTo>
                    <a:pt x="745921" y="257479"/>
                  </a:lnTo>
                  <a:lnTo>
                    <a:pt x="743508" y="255333"/>
                  </a:lnTo>
                  <a:lnTo>
                    <a:pt x="705015" y="241871"/>
                  </a:lnTo>
                  <a:lnTo>
                    <a:pt x="653719" y="237210"/>
                  </a:lnTo>
                  <a:lnTo>
                    <a:pt x="602348" y="241871"/>
                  </a:lnTo>
                  <a:lnTo>
                    <a:pt x="563714" y="255333"/>
                  </a:lnTo>
                  <a:lnTo>
                    <a:pt x="539381" y="276821"/>
                  </a:lnTo>
                  <a:lnTo>
                    <a:pt x="530923" y="305523"/>
                  </a:lnTo>
                  <a:lnTo>
                    <a:pt x="539381" y="334657"/>
                  </a:lnTo>
                  <a:lnTo>
                    <a:pt x="563714" y="356235"/>
                  </a:lnTo>
                  <a:lnTo>
                    <a:pt x="602348" y="369646"/>
                  </a:lnTo>
                  <a:lnTo>
                    <a:pt x="653719" y="374256"/>
                  </a:lnTo>
                  <a:lnTo>
                    <a:pt x="705015" y="369646"/>
                  </a:lnTo>
                  <a:lnTo>
                    <a:pt x="743508" y="356235"/>
                  </a:lnTo>
                  <a:lnTo>
                    <a:pt x="751027" y="349529"/>
                  </a:lnTo>
                  <a:lnTo>
                    <a:pt x="767689" y="334657"/>
                  </a:lnTo>
                  <a:lnTo>
                    <a:pt x="776097" y="305523"/>
                  </a:lnTo>
                  <a:close/>
                </a:path>
                <a:path w="3689350" h="375920">
                  <a:moveTo>
                    <a:pt x="828484" y="96812"/>
                  </a:moveTo>
                  <a:lnTo>
                    <a:pt x="772325" y="96812"/>
                  </a:lnTo>
                  <a:lnTo>
                    <a:pt x="772325" y="419"/>
                  </a:lnTo>
                  <a:lnTo>
                    <a:pt x="741730" y="419"/>
                  </a:lnTo>
                  <a:lnTo>
                    <a:pt x="741730" y="226733"/>
                  </a:lnTo>
                  <a:lnTo>
                    <a:pt x="772325" y="226733"/>
                  </a:lnTo>
                  <a:lnTo>
                    <a:pt x="772325" y="122377"/>
                  </a:lnTo>
                  <a:lnTo>
                    <a:pt x="828484" y="122377"/>
                  </a:lnTo>
                  <a:lnTo>
                    <a:pt x="828484" y="96812"/>
                  </a:lnTo>
                  <a:close/>
                </a:path>
                <a:path w="3689350" h="375920">
                  <a:moveTo>
                    <a:pt x="1048092" y="132803"/>
                  </a:moveTo>
                  <a:lnTo>
                    <a:pt x="905179" y="132803"/>
                  </a:lnTo>
                  <a:lnTo>
                    <a:pt x="905179" y="32473"/>
                  </a:lnTo>
                  <a:lnTo>
                    <a:pt x="875004" y="32473"/>
                  </a:lnTo>
                  <a:lnTo>
                    <a:pt x="875004" y="132803"/>
                  </a:lnTo>
                  <a:lnTo>
                    <a:pt x="875004" y="156933"/>
                  </a:lnTo>
                  <a:lnTo>
                    <a:pt x="875004" y="258533"/>
                  </a:lnTo>
                  <a:lnTo>
                    <a:pt x="875004" y="283933"/>
                  </a:lnTo>
                  <a:lnTo>
                    <a:pt x="1048092" y="283933"/>
                  </a:lnTo>
                  <a:lnTo>
                    <a:pt x="1048092" y="259003"/>
                  </a:lnTo>
                  <a:lnTo>
                    <a:pt x="1048092" y="258533"/>
                  </a:lnTo>
                  <a:lnTo>
                    <a:pt x="1048092" y="157162"/>
                  </a:lnTo>
                  <a:lnTo>
                    <a:pt x="1018336" y="157162"/>
                  </a:lnTo>
                  <a:lnTo>
                    <a:pt x="1018336" y="258533"/>
                  </a:lnTo>
                  <a:lnTo>
                    <a:pt x="905179" y="258533"/>
                  </a:lnTo>
                  <a:lnTo>
                    <a:pt x="905179" y="156933"/>
                  </a:lnTo>
                  <a:lnTo>
                    <a:pt x="1048092" y="156933"/>
                  </a:lnTo>
                  <a:lnTo>
                    <a:pt x="1048092" y="132803"/>
                  </a:lnTo>
                  <a:close/>
                </a:path>
                <a:path w="3689350" h="375920">
                  <a:moveTo>
                    <a:pt x="1048092" y="31851"/>
                  </a:moveTo>
                  <a:lnTo>
                    <a:pt x="1018336" y="31851"/>
                  </a:lnTo>
                  <a:lnTo>
                    <a:pt x="1018336" y="132435"/>
                  </a:lnTo>
                  <a:lnTo>
                    <a:pt x="1048092" y="132435"/>
                  </a:lnTo>
                  <a:lnTo>
                    <a:pt x="1048092" y="31851"/>
                  </a:lnTo>
                  <a:close/>
                </a:path>
                <a:path w="3689350" h="375920">
                  <a:moveTo>
                    <a:pt x="1209446" y="149313"/>
                  </a:moveTo>
                  <a:lnTo>
                    <a:pt x="1146581" y="149313"/>
                  </a:lnTo>
                  <a:lnTo>
                    <a:pt x="1146581" y="723"/>
                  </a:lnTo>
                  <a:lnTo>
                    <a:pt x="1115987" y="723"/>
                  </a:lnTo>
                  <a:lnTo>
                    <a:pt x="1115987" y="149313"/>
                  </a:lnTo>
                  <a:lnTo>
                    <a:pt x="1115987" y="174713"/>
                  </a:lnTo>
                  <a:lnTo>
                    <a:pt x="1115987" y="375373"/>
                  </a:lnTo>
                  <a:lnTo>
                    <a:pt x="1146581" y="375373"/>
                  </a:lnTo>
                  <a:lnTo>
                    <a:pt x="1146581" y="174713"/>
                  </a:lnTo>
                  <a:lnTo>
                    <a:pt x="1209446" y="174713"/>
                  </a:lnTo>
                  <a:lnTo>
                    <a:pt x="1209446" y="149313"/>
                  </a:lnTo>
                  <a:close/>
                </a:path>
                <a:path w="3689350" h="375920">
                  <a:moveTo>
                    <a:pt x="1575739" y="186080"/>
                  </a:moveTo>
                  <a:lnTo>
                    <a:pt x="1519161" y="186080"/>
                  </a:lnTo>
                  <a:lnTo>
                    <a:pt x="1525460" y="148183"/>
                  </a:lnTo>
                  <a:lnTo>
                    <a:pt x="1528686" y="114833"/>
                  </a:lnTo>
                  <a:lnTo>
                    <a:pt x="1529880" y="84950"/>
                  </a:lnTo>
                  <a:lnTo>
                    <a:pt x="1530057" y="24726"/>
                  </a:lnTo>
                  <a:lnTo>
                    <a:pt x="1280274" y="24726"/>
                  </a:lnTo>
                  <a:lnTo>
                    <a:pt x="1280274" y="50292"/>
                  </a:lnTo>
                  <a:lnTo>
                    <a:pt x="1499882" y="50292"/>
                  </a:lnTo>
                  <a:lnTo>
                    <a:pt x="1499704" y="85013"/>
                  </a:lnTo>
                  <a:lnTo>
                    <a:pt x="1498460" y="114998"/>
                  </a:lnTo>
                  <a:lnTo>
                    <a:pt x="1495107" y="148361"/>
                  </a:lnTo>
                  <a:lnTo>
                    <a:pt x="1488567" y="186080"/>
                  </a:lnTo>
                  <a:lnTo>
                    <a:pt x="1237107" y="186080"/>
                  </a:lnTo>
                  <a:lnTo>
                    <a:pt x="1237107" y="211645"/>
                  </a:lnTo>
                  <a:lnTo>
                    <a:pt x="1390497" y="211645"/>
                  </a:lnTo>
                  <a:lnTo>
                    <a:pt x="1390497" y="375513"/>
                  </a:lnTo>
                  <a:lnTo>
                    <a:pt x="1421091" y="375513"/>
                  </a:lnTo>
                  <a:lnTo>
                    <a:pt x="1421091" y="211645"/>
                  </a:lnTo>
                  <a:lnTo>
                    <a:pt x="1575739" y="211645"/>
                  </a:lnTo>
                  <a:lnTo>
                    <a:pt x="1575739" y="186080"/>
                  </a:lnTo>
                  <a:close/>
                </a:path>
                <a:path w="3689350" h="375920">
                  <a:moveTo>
                    <a:pt x="1852345" y="259422"/>
                  </a:moveTo>
                  <a:lnTo>
                    <a:pt x="1851253" y="251040"/>
                  </a:lnTo>
                  <a:lnTo>
                    <a:pt x="1851139" y="250126"/>
                  </a:lnTo>
                  <a:lnTo>
                    <a:pt x="1848993" y="233438"/>
                  </a:lnTo>
                  <a:lnTo>
                    <a:pt x="1802091" y="241668"/>
                  </a:lnTo>
                  <a:lnTo>
                    <a:pt x="1756676" y="247116"/>
                  </a:lnTo>
                  <a:lnTo>
                    <a:pt x="1712379" y="250126"/>
                  </a:lnTo>
                  <a:lnTo>
                    <a:pt x="1668780" y="251040"/>
                  </a:lnTo>
                  <a:lnTo>
                    <a:pt x="1668780" y="36880"/>
                  </a:lnTo>
                  <a:lnTo>
                    <a:pt x="1638185" y="36880"/>
                  </a:lnTo>
                  <a:lnTo>
                    <a:pt x="1638185" y="277444"/>
                  </a:lnTo>
                  <a:lnTo>
                    <a:pt x="1668780" y="277444"/>
                  </a:lnTo>
                  <a:lnTo>
                    <a:pt x="1713433" y="276580"/>
                  </a:lnTo>
                  <a:lnTo>
                    <a:pt x="1758518" y="273621"/>
                  </a:lnTo>
                  <a:lnTo>
                    <a:pt x="1804619" y="268071"/>
                  </a:lnTo>
                  <a:lnTo>
                    <a:pt x="1852345" y="259422"/>
                  </a:lnTo>
                  <a:close/>
                </a:path>
                <a:path w="3689350" h="375920">
                  <a:moveTo>
                    <a:pt x="1919820" y="419"/>
                  </a:moveTo>
                  <a:lnTo>
                    <a:pt x="1889226" y="419"/>
                  </a:lnTo>
                  <a:lnTo>
                    <a:pt x="1889226" y="374675"/>
                  </a:lnTo>
                  <a:lnTo>
                    <a:pt x="1919820" y="374675"/>
                  </a:lnTo>
                  <a:lnTo>
                    <a:pt x="1919820" y="419"/>
                  </a:lnTo>
                  <a:close/>
                </a:path>
                <a:path w="3689350" h="375920">
                  <a:moveTo>
                    <a:pt x="2321776" y="177279"/>
                  </a:moveTo>
                  <a:lnTo>
                    <a:pt x="2319883" y="164706"/>
                  </a:lnTo>
                  <a:lnTo>
                    <a:pt x="2319807" y="164160"/>
                  </a:lnTo>
                  <a:lnTo>
                    <a:pt x="2318004" y="152133"/>
                  </a:lnTo>
                  <a:lnTo>
                    <a:pt x="2280691" y="158343"/>
                  </a:lnTo>
                  <a:lnTo>
                    <a:pt x="2242401" y="162191"/>
                  </a:lnTo>
                  <a:lnTo>
                    <a:pt x="2199475" y="164160"/>
                  </a:lnTo>
                  <a:lnTo>
                    <a:pt x="2148268" y="164706"/>
                  </a:lnTo>
                  <a:lnTo>
                    <a:pt x="2148268" y="50711"/>
                  </a:lnTo>
                  <a:lnTo>
                    <a:pt x="2282799" y="50711"/>
                  </a:lnTo>
                  <a:lnTo>
                    <a:pt x="2282799" y="25565"/>
                  </a:lnTo>
                  <a:lnTo>
                    <a:pt x="2118093" y="25565"/>
                  </a:lnTo>
                  <a:lnTo>
                    <a:pt x="2118093" y="190271"/>
                  </a:lnTo>
                  <a:lnTo>
                    <a:pt x="2146592" y="190271"/>
                  </a:lnTo>
                  <a:lnTo>
                    <a:pt x="2199246" y="189661"/>
                  </a:lnTo>
                  <a:lnTo>
                    <a:pt x="2243455" y="187553"/>
                  </a:lnTo>
                  <a:lnTo>
                    <a:pt x="2283028" y="183553"/>
                  </a:lnTo>
                  <a:lnTo>
                    <a:pt x="2321776" y="177279"/>
                  </a:lnTo>
                  <a:close/>
                </a:path>
                <a:path w="3689350" h="375920">
                  <a:moveTo>
                    <a:pt x="2390089" y="233019"/>
                  </a:moveTo>
                  <a:lnTo>
                    <a:pt x="2359914" y="233019"/>
                  </a:lnTo>
                  <a:lnTo>
                    <a:pt x="2359914" y="258165"/>
                  </a:lnTo>
                  <a:lnTo>
                    <a:pt x="2359914" y="344500"/>
                  </a:lnTo>
                  <a:lnTo>
                    <a:pt x="2185987" y="344500"/>
                  </a:lnTo>
                  <a:lnTo>
                    <a:pt x="2185987" y="258165"/>
                  </a:lnTo>
                  <a:lnTo>
                    <a:pt x="2359914" y="258165"/>
                  </a:lnTo>
                  <a:lnTo>
                    <a:pt x="2359914" y="233019"/>
                  </a:lnTo>
                  <a:lnTo>
                    <a:pt x="2156231" y="233019"/>
                  </a:lnTo>
                  <a:lnTo>
                    <a:pt x="2156231" y="369646"/>
                  </a:lnTo>
                  <a:lnTo>
                    <a:pt x="2390089" y="369646"/>
                  </a:lnTo>
                  <a:lnTo>
                    <a:pt x="2390089" y="344500"/>
                  </a:lnTo>
                  <a:lnTo>
                    <a:pt x="2390089" y="258165"/>
                  </a:lnTo>
                  <a:lnTo>
                    <a:pt x="2390089" y="233019"/>
                  </a:lnTo>
                  <a:close/>
                </a:path>
                <a:path w="3689350" h="375920">
                  <a:moveTo>
                    <a:pt x="2446248" y="93040"/>
                  </a:moveTo>
                  <a:lnTo>
                    <a:pt x="2390089" y="93040"/>
                  </a:lnTo>
                  <a:lnTo>
                    <a:pt x="2390089" y="0"/>
                  </a:lnTo>
                  <a:lnTo>
                    <a:pt x="2359495" y="0"/>
                  </a:lnTo>
                  <a:lnTo>
                    <a:pt x="2359495" y="212064"/>
                  </a:lnTo>
                  <a:lnTo>
                    <a:pt x="2390089" y="212064"/>
                  </a:lnTo>
                  <a:lnTo>
                    <a:pt x="2390089" y="118605"/>
                  </a:lnTo>
                  <a:lnTo>
                    <a:pt x="2446248" y="118605"/>
                  </a:lnTo>
                  <a:lnTo>
                    <a:pt x="2446248" y="93040"/>
                  </a:lnTo>
                  <a:close/>
                </a:path>
                <a:path w="3689350" h="375920">
                  <a:moveTo>
                    <a:pt x="2673820" y="40652"/>
                  </a:moveTo>
                  <a:lnTo>
                    <a:pt x="2499474" y="40652"/>
                  </a:lnTo>
                  <a:lnTo>
                    <a:pt x="2499474" y="65798"/>
                  </a:lnTo>
                  <a:lnTo>
                    <a:pt x="2642806" y="65798"/>
                  </a:lnTo>
                  <a:lnTo>
                    <a:pt x="2635796" y="109512"/>
                  </a:lnTo>
                  <a:lnTo>
                    <a:pt x="2621038" y="150355"/>
                  </a:lnTo>
                  <a:lnTo>
                    <a:pt x="2598432" y="188023"/>
                  </a:lnTo>
                  <a:lnTo>
                    <a:pt x="2567889" y="222237"/>
                  </a:lnTo>
                  <a:lnTo>
                    <a:pt x="2529344" y="252704"/>
                  </a:lnTo>
                  <a:lnTo>
                    <a:pt x="2482710" y="279120"/>
                  </a:lnTo>
                  <a:lnTo>
                    <a:pt x="2499055" y="303847"/>
                  </a:lnTo>
                  <a:lnTo>
                    <a:pt x="2547658" y="275894"/>
                  </a:lnTo>
                  <a:lnTo>
                    <a:pt x="2587764" y="244043"/>
                  </a:lnTo>
                  <a:lnTo>
                    <a:pt x="2619743" y="208711"/>
                  </a:lnTo>
                  <a:lnTo>
                    <a:pt x="2643962" y="170281"/>
                  </a:lnTo>
                  <a:lnTo>
                    <a:pt x="2660789" y="129197"/>
                  </a:lnTo>
                  <a:lnTo>
                    <a:pt x="2670619" y="85852"/>
                  </a:lnTo>
                  <a:lnTo>
                    <a:pt x="2673820" y="40652"/>
                  </a:lnTo>
                  <a:close/>
                </a:path>
                <a:path w="3689350" h="375920">
                  <a:moveTo>
                    <a:pt x="2784043" y="0"/>
                  </a:moveTo>
                  <a:lnTo>
                    <a:pt x="2753449" y="0"/>
                  </a:lnTo>
                  <a:lnTo>
                    <a:pt x="2753449" y="375094"/>
                  </a:lnTo>
                  <a:lnTo>
                    <a:pt x="2784043" y="375094"/>
                  </a:lnTo>
                  <a:lnTo>
                    <a:pt x="2784043" y="0"/>
                  </a:lnTo>
                  <a:close/>
                </a:path>
                <a:path w="3689350" h="375920">
                  <a:moveTo>
                    <a:pt x="3257626" y="5867"/>
                  </a:moveTo>
                  <a:lnTo>
                    <a:pt x="3227451" y="5867"/>
                  </a:lnTo>
                  <a:lnTo>
                    <a:pt x="3227451" y="42633"/>
                  </a:lnTo>
                  <a:lnTo>
                    <a:pt x="3227451" y="66763"/>
                  </a:lnTo>
                  <a:lnTo>
                    <a:pt x="3227451" y="104863"/>
                  </a:lnTo>
                  <a:lnTo>
                    <a:pt x="3038856" y="104863"/>
                  </a:lnTo>
                  <a:lnTo>
                    <a:pt x="3038856" y="66763"/>
                  </a:lnTo>
                  <a:lnTo>
                    <a:pt x="3227451" y="66763"/>
                  </a:lnTo>
                  <a:lnTo>
                    <a:pt x="3227451" y="42633"/>
                  </a:lnTo>
                  <a:lnTo>
                    <a:pt x="3038856" y="42633"/>
                  </a:lnTo>
                  <a:lnTo>
                    <a:pt x="3038856" y="5803"/>
                  </a:lnTo>
                  <a:lnTo>
                    <a:pt x="3008680" y="5803"/>
                  </a:lnTo>
                  <a:lnTo>
                    <a:pt x="3008680" y="42633"/>
                  </a:lnTo>
                  <a:lnTo>
                    <a:pt x="3008680" y="66763"/>
                  </a:lnTo>
                  <a:lnTo>
                    <a:pt x="3008680" y="104863"/>
                  </a:lnTo>
                  <a:lnTo>
                    <a:pt x="3008680" y="128993"/>
                  </a:lnTo>
                  <a:lnTo>
                    <a:pt x="3257626" y="128993"/>
                  </a:lnTo>
                  <a:lnTo>
                    <a:pt x="3257626" y="42633"/>
                  </a:lnTo>
                  <a:lnTo>
                    <a:pt x="3257626" y="5867"/>
                  </a:lnTo>
                  <a:close/>
                </a:path>
                <a:path w="3689350" h="375920">
                  <a:moveTo>
                    <a:pt x="3269780" y="346163"/>
                  </a:moveTo>
                  <a:lnTo>
                    <a:pt x="3035922" y="346163"/>
                  </a:lnTo>
                  <a:lnTo>
                    <a:pt x="3035922" y="306793"/>
                  </a:lnTo>
                  <a:lnTo>
                    <a:pt x="3258464" y="306793"/>
                  </a:lnTo>
                  <a:lnTo>
                    <a:pt x="3258464" y="283933"/>
                  </a:lnTo>
                  <a:lnTo>
                    <a:pt x="3258464" y="249643"/>
                  </a:lnTo>
                  <a:lnTo>
                    <a:pt x="3258464" y="225513"/>
                  </a:lnTo>
                  <a:lnTo>
                    <a:pt x="3004489" y="225513"/>
                  </a:lnTo>
                  <a:lnTo>
                    <a:pt x="3004489" y="249643"/>
                  </a:lnTo>
                  <a:lnTo>
                    <a:pt x="3228289" y="249643"/>
                  </a:lnTo>
                  <a:lnTo>
                    <a:pt x="3228289" y="283933"/>
                  </a:lnTo>
                  <a:lnTo>
                    <a:pt x="3006166" y="283933"/>
                  </a:lnTo>
                  <a:lnTo>
                    <a:pt x="3006166" y="306793"/>
                  </a:lnTo>
                  <a:lnTo>
                    <a:pt x="3006166" y="346163"/>
                  </a:lnTo>
                  <a:lnTo>
                    <a:pt x="3006166" y="370293"/>
                  </a:lnTo>
                  <a:lnTo>
                    <a:pt x="3269780" y="370293"/>
                  </a:lnTo>
                  <a:lnTo>
                    <a:pt x="3269780" y="346163"/>
                  </a:lnTo>
                  <a:close/>
                </a:path>
                <a:path w="3689350" h="375920">
                  <a:moveTo>
                    <a:pt x="3302470" y="161772"/>
                  </a:moveTo>
                  <a:lnTo>
                    <a:pt x="2963418" y="161772"/>
                  </a:lnTo>
                  <a:lnTo>
                    <a:pt x="2963418" y="186918"/>
                  </a:lnTo>
                  <a:lnTo>
                    <a:pt x="3117646" y="186918"/>
                  </a:lnTo>
                  <a:lnTo>
                    <a:pt x="3117646" y="225475"/>
                  </a:lnTo>
                  <a:lnTo>
                    <a:pt x="3147822" y="225475"/>
                  </a:lnTo>
                  <a:lnTo>
                    <a:pt x="3147822" y="186918"/>
                  </a:lnTo>
                  <a:lnTo>
                    <a:pt x="3302470" y="186918"/>
                  </a:lnTo>
                  <a:lnTo>
                    <a:pt x="3302470" y="161772"/>
                  </a:lnTo>
                  <a:close/>
                </a:path>
                <a:path w="3689350" h="375920">
                  <a:moveTo>
                    <a:pt x="3531717" y="40652"/>
                  </a:moveTo>
                  <a:lnTo>
                    <a:pt x="3361144" y="40652"/>
                  </a:lnTo>
                  <a:lnTo>
                    <a:pt x="3361144" y="66217"/>
                  </a:lnTo>
                  <a:lnTo>
                    <a:pt x="3501123" y="66217"/>
                  </a:lnTo>
                  <a:lnTo>
                    <a:pt x="3493757" y="109728"/>
                  </a:lnTo>
                  <a:lnTo>
                    <a:pt x="3478822" y="150368"/>
                  </a:lnTo>
                  <a:lnTo>
                    <a:pt x="3456330" y="187858"/>
                  </a:lnTo>
                  <a:lnTo>
                    <a:pt x="3426345" y="221945"/>
                  </a:lnTo>
                  <a:lnTo>
                    <a:pt x="3388868" y="252310"/>
                  </a:lnTo>
                  <a:lnTo>
                    <a:pt x="3343960" y="278701"/>
                  </a:lnTo>
                  <a:lnTo>
                    <a:pt x="3361144" y="303009"/>
                  </a:lnTo>
                  <a:lnTo>
                    <a:pt x="3408464" y="275018"/>
                  </a:lnTo>
                  <a:lnTo>
                    <a:pt x="3447567" y="243078"/>
                  </a:lnTo>
                  <a:lnTo>
                    <a:pt x="3478784" y="207670"/>
                  </a:lnTo>
                  <a:lnTo>
                    <a:pt x="3502456" y="169252"/>
                  </a:lnTo>
                  <a:lnTo>
                    <a:pt x="3518941" y="128295"/>
                  </a:lnTo>
                  <a:lnTo>
                    <a:pt x="3528580" y="85280"/>
                  </a:lnTo>
                  <a:lnTo>
                    <a:pt x="3531717" y="40652"/>
                  </a:lnTo>
                  <a:close/>
                </a:path>
                <a:path w="3689350" h="375920">
                  <a:moveTo>
                    <a:pt x="3689299" y="153809"/>
                  </a:moveTo>
                  <a:lnTo>
                    <a:pt x="3627691" y="153809"/>
                  </a:lnTo>
                  <a:lnTo>
                    <a:pt x="3627691" y="0"/>
                  </a:lnTo>
                  <a:lnTo>
                    <a:pt x="3597097" y="0"/>
                  </a:lnTo>
                  <a:lnTo>
                    <a:pt x="3597097" y="374675"/>
                  </a:lnTo>
                  <a:lnTo>
                    <a:pt x="3627691" y="374675"/>
                  </a:lnTo>
                  <a:lnTo>
                    <a:pt x="3627691" y="179374"/>
                  </a:lnTo>
                  <a:lnTo>
                    <a:pt x="3689299" y="179374"/>
                  </a:lnTo>
                  <a:lnTo>
                    <a:pt x="3689299" y="1538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642" y="6231781"/>
              <a:ext cx="177698" cy="17769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390165" y="6127013"/>
              <a:ext cx="2982595" cy="419100"/>
            </a:xfrm>
            <a:custGeom>
              <a:avLst/>
              <a:gdLst/>
              <a:ahLst/>
              <a:cxnLst/>
              <a:rect l="l" t="t" r="r" b="b"/>
              <a:pathLst>
                <a:path w="2982595" h="419100">
                  <a:moveTo>
                    <a:pt x="183146" y="188175"/>
                  </a:moveTo>
                  <a:lnTo>
                    <a:pt x="151053" y="169989"/>
                  </a:lnTo>
                  <a:lnTo>
                    <a:pt x="126619" y="144487"/>
                  </a:lnTo>
                  <a:lnTo>
                    <a:pt x="120523" y="132435"/>
                  </a:lnTo>
                  <a:lnTo>
                    <a:pt x="111074" y="113792"/>
                  </a:lnTo>
                  <a:lnTo>
                    <a:pt x="105613" y="80048"/>
                  </a:lnTo>
                  <a:lnTo>
                    <a:pt x="105613" y="75857"/>
                  </a:lnTo>
                  <a:lnTo>
                    <a:pt x="174345" y="75857"/>
                  </a:lnTo>
                  <a:lnTo>
                    <a:pt x="174345" y="50292"/>
                  </a:lnTo>
                  <a:lnTo>
                    <a:pt x="105613" y="50292"/>
                  </a:lnTo>
                  <a:lnTo>
                    <a:pt x="105613" y="4191"/>
                  </a:lnTo>
                  <a:lnTo>
                    <a:pt x="76276" y="4191"/>
                  </a:lnTo>
                  <a:lnTo>
                    <a:pt x="76276" y="50292"/>
                  </a:lnTo>
                  <a:lnTo>
                    <a:pt x="6705" y="50292"/>
                  </a:lnTo>
                  <a:lnTo>
                    <a:pt x="6705" y="75857"/>
                  </a:lnTo>
                  <a:lnTo>
                    <a:pt x="76276" y="75857"/>
                  </a:lnTo>
                  <a:lnTo>
                    <a:pt x="76276" y="80048"/>
                  </a:lnTo>
                  <a:lnTo>
                    <a:pt x="71018" y="115912"/>
                  </a:lnTo>
                  <a:lnTo>
                    <a:pt x="55905" y="148513"/>
                  </a:lnTo>
                  <a:lnTo>
                    <a:pt x="31902" y="175704"/>
                  </a:lnTo>
                  <a:lnTo>
                    <a:pt x="0" y="195300"/>
                  </a:lnTo>
                  <a:lnTo>
                    <a:pt x="15087" y="218351"/>
                  </a:lnTo>
                  <a:lnTo>
                    <a:pt x="41033" y="203631"/>
                  </a:lnTo>
                  <a:lnTo>
                    <a:pt x="62661" y="183883"/>
                  </a:lnTo>
                  <a:lnTo>
                    <a:pt x="79565" y="159880"/>
                  </a:lnTo>
                  <a:lnTo>
                    <a:pt x="91363" y="132435"/>
                  </a:lnTo>
                  <a:lnTo>
                    <a:pt x="103886" y="157543"/>
                  </a:lnTo>
                  <a:lnTo>
                    <a:pt x="121069" y="179578"/>
                  </a:lnTo>
                  <a:lnTo>
                    <a:pt x="142582" y="197853"/>
                  </a:lnTo>
                  <a:lnTo>
                    <a:pt x="168059" y="211645"/>
                  </a:lnTo>
                  <a:lnTo>
                    <a:pt x="183146" y="188175"/>
                  </a:lnTo>
                  <a:close/>
                </a:path>
                <a:path w="2982595" h="419100">
                  <a:moveTo>
                    <a:pt x="311810" y="251040"/>
                  </a:moveTo>
                  <a:lnTo>
                    <a:pt x="61188" y="251040"/>
                  </a:lnTo>
                  <a:lnTo>
                    <a:pt x="61188" y="276186"/>
                  </a:lnTo>
                  <a:lnTo>
                    <a:pt x="281216" y="276186"/>
                  </a:lnTo>
                  <a:lnTo>
                    <a:pt x="281216" y="375094"/>
                  </a:lnTo>
                  <a:lnTo>
                    <a:pt x="311810" y="375094"/>
                  </a:lnTo>
                  <a:lnTo>
                    <a:pt x="311810" y="251040"/>
                  </a:lnTo>
                  <a:close/>
                </a:path>
                <a:path w="2982595" h="419100">
                  <a:moveTo>
                    <a:pt x="311810" y="419"/>
                  </a:moveTo>
                  <a:lnTo>
                    <a:pt x="282473" y="419"/>
                  </a:lnTo>
                  <a:lnTo>
                    <a:pt x="282473" y="101003"/>
                  </a:lnTo>
                  <a:lnTo>
                    <a:pt x="231343" y="101003"/>
                  </a:lnTo>
                  <a:lnTo>
                    <a:pt x="231343" y="6705"/>
                  </a:lnTo>
                  <a:lnTo>
                    <a:pt x="202425" y="6705"/>
                  </a:lnTo>
                  <a:lnTo>
                    <a:pt x="202425" y="227571"/>
                  </a:lnTo>
                  <a:lnTo>
                    <a:pt x="231343" y="227571"/>
                  </a:lnTo>
                  <a:lnTo>
                    <a:pt x="231343" y="126568"/>
                  </a:lnTo>
                  <a:lnTo>
                    <a:pt x="282473" y="126568"/>
                  </a:lnTo>
                  <a:lnTo>
                    <a:pt x="282473" y="230085"/>
                  </a:lnTo>
                  <a:lnTo>
                    <a:pt x="311810" y="230085"/>
                  </a:lnTo>
                  <a:lnTo>
                    <a:pt x="311810" y="126568"/>
                  </a:lnTo>
                  <a:lnTo>
                    <a:pt x="311810" y="101003"/>
                  </a:lnTo>
                  <a:lnTo>
                    <a:pt x="311810" y="419"/>
                  </a:lnTo>
                  <a:close/>
                </a:path>
                <a:path w="2982595" h="419100">
                  <a:moveTo>
                    <a:pt x="800404" y="156743"/>
                  </a:moveTo>
                  <a:lnTo>
                    <a:pt x="753554" y="143865"/>
                  </a:lnTo>
                  <a:lnTo>
                    <a:pt x="711390" y="120700"/>
                  </a:lnTo>
                  <a:lnTo>
                    <a:pt x="684657" y="93459"/>
                  </a:lnTo>
                  <a:lnTo>
                    <a:pt x="680935" y="89674"/>
                  </a:lnTo>
                  <a:lnTo>
                    <a:pt x="669226" y="53225"/>
                  </a:lnTo>
                  <a:lnTo>
                    <a:pt x="669226" y="49453"/>
                  </a:lnTo>
                  <a:lnTo>
                    <a:pt x="788250" y="49453"/>
                  </a:lnTo>
                  <a:lnTo>
                    <a:pt x="788250" y="23888"/>
                  </a:lnTo>
                  <a:lnTo>
                    <a:pt x="514997" y="23888"/>
                  </a:lnTo>
                  <a:lnTo>
                    <a:pt x="514997" y="49453"/>
                  </a:lnTo>
                  <a:lnTo>
                    <a:pt x="634860" y="49453"/>
                  </a:lnTo>
                  <a:lnTo>
                    <a:pt x="634860" y="53225"/>
                  </a:lnTo>
                  <a:lnTo>
                    <a:pt x="623138" y="89674"/>
                  </a:lnTo>
                  <a:lnTo>
                    <a:pt x="592632" y="120700"/>
                  </a:lnTo>
                  <a:lnTo>
                    <a:pt x="550341" y="143865"/>
                  </a:lnTo>
                  <a:lnTo>
                    <a:pt x="503262" y="156743"/>
                  </a:lnTo>
                  <a:lnTo>
                    <a:pt x="514997" y="181051"/>
                  </a:lnTo>
                  <a:lnTo>
                    <a:pt x="556907" y="169608"/>
                  </a:lnTo>
                  <a:lnTo>
                    <a:pt x="596036" y="150774"/>
                  </a:lnTo>
                  <a:lnTo>
                    <a:pt x="628802" y="125183"/>
                  </a:lnTo>
                  <a:lnTo>
                    <a:pt x="651624" y="93459"/>
                  </a:lnTo>
                  <a:lnTo>
                    <a:pt x="674687" y="125183"/>
                  </a:lnTo>
                  <a:lnTo>
                    <a:pt x="707567" y="150774"/>
                  </a:lnTo>
                  <a:lnTo>
                    <a:pt x="746734" y="169608"/>
                  </a:lnTo>
                  <a:lnTo>
                    <a:pt x="788670" y="181051"/>
                  </a:lnTo>
                  <a:lnTo>
                    <a:pt x="800404" y="156743"/>
                  </a:lnTo>
                  <a:close/>
                </a:path>
                <a:path w="2982595" h="419100">
                  <a:moveTo>
                    <a:pt x="821359" y="214579"/>
                  </a:moveTo>
                  <a:lnTo>
                    <a:pt x="482727" y="214579"/>
                  </a:lnTo>
                  <a:lnTo>
                    <a:pt x="482727" y="240144"/>
                  </a:lnTo>
                  <a:lnTo>
                    <a:pt x="636117" y="240144"/>
                  </a:lnTo>
                  <a:lnTo>
                    <a:pt x="636117" y="374675"/>
                  </a:lnTo>
                  <a:lnTo>
                    <a:pt x="666711" y="374675"/>
                  </a:lnTo>
                  <a:lnTo>
                    <a:pt x="666711" y="240144"/>
                  </a:lnTo>
                  <a:lnTo>
                    <a:pt x="821359" y="240144"/>
                  </a:lnTo>
                  <a:lnTo>
                    <a:pt x="821359" y="214579"/>
                  </a:lnTo>
                  <a:close/>
                </a:path>
                <a:path w="2982595" h="419100">
                  <a:moveTo>
                    <a:pt x="1154544" y="18478"/>
                  </a:moveTo>
                  <a:lnTo>
                    <a:pt x="903084" y="18478"/>
                  </a:lnTo>
                  <a:lnTo>
                    <a:pt x="903084" y="42608"/>
                  </a:lnTo>
                  <a:lnTo>
                    <a:pt x="903084" y="122618"/>
                  </a:lnTo>
                  <a:lnTo>
                    <a:pt x="903084" y="148018"/>
                  </a:lnTo>
                  <a:lnTo>
                    <a:pt x="1154544" y="148018"/>
                  </a:lnTo>
                  <a:lnTo>
                    <a:pt x="1154544" y="123215"/>
                  </a:lnTo>
                  <a:lnTo>
                    <a:pt x="1154544" y="122618"/>
                  </a:lnTo>
                  <a:lnTo>
                    <a:pt x="1154544" y="43167"/>
                  </a:lnTo>
                  <a:lnTo>
                    <a:pt x="1124788" y="43167"/>
                  </a:lnTo>
                  <a:lnTo>
                    <a:pt x="1124788" y="122618"/>
                  </a:lnTo>
                  <a:lnTo>
                    <a:pt x="933259" y="122618"/>
                  </a:lnTo>
                  <a:lnTo>
                    <a:pt x="933259" y="42608"/>
                  </a:lnTo>
                  <a:lnTo>
                    <a:pt x="1154544" y="42608"/>
                  </a:lnTo>
                  <a:lnTo>
                    <a:pt x="1154544" y="18478"/>
                  </a:lnTo>
                  <a:close/>
                </a:path>
                <a:path w="2982595" h="419100">
                  <a:moveTo>
                    <a:pt x="1161249" y="341058"/>
                  </a:moveTo>
                  <a:lnTo>
                    <a:pt x="933259" y="341058"/>
                  </a:lnTo>
                  <a:lnTo>
                    <a:pt x="933259" y="259778"/>
                  </a:lnTo>
                  <a:lnTo>
                    <a:pt x="902665" y="259778"/>
                  </a:lnTo>
                  <a:lnTo>
                    <a:pt x="902665" y="341058"/>
                  </a:lnTo>
                  <a:lnTo>
                    <a:pt x="902665" y="366458"/>
                  </a:lnTo>
                  <a:lnTo>
                    <a:pt x="1161249" y="366458"/>
                  </a:lnTo>
                  <a:lnTo>
                    <a:pt x="1161249" y="341058"/>
                  </a:lnTo>
                  <a:close/>
                </a:path>
                <a:path w="2982595" h="419100">
                  <a:moveTo>
                    <a:pt x="1199388" y="192786"/>
                  </a:moveTo>
                  <a:lnTo>
                    <a:pt x="858659" y="192786"/>
                  </a:lnTo>
                  <a:lnTo>
                    <a:pt x="858659" y="217932"/>
                  </a:lnTo>
                  <a:lnTo>
                    <a:pt x="1015822" y="217932"/>
                  </a:lnTo>
                  <a:lnTo>
                    <a:pt x="1015822" y="296303"/>
                  </a:lnTo>
                  <a:lnTo>
                    <a:pt x="1046416" y="296303"/>
                  </a:lnTo>
                  <a:lnTo>
                    <a:pt x="1046416" y="217932"/>
                  </a:lnTo>
                  <a:lnTo>
                    <a:pt x="1199388" y="217932"/>
                  </a:lnTo>
                  <a:lnTo>
                    <a:pt x="1199388" y="192786"/>
                  </a:lnTo>
                  <a:close/>
                </a:path>
                <a:path w="2982595" h="419100">
                  <a:moveTo>
                    <a:pt x="1373314" y="12992"/>
                  </a:moveTo>
                  <a:lnTo>
                    <a:pt x="1347749" y="12992"/>
                  </a:lnTo>
                  <a:lnTo>
                    <a:pt x="1218666" y="419100"/>
                  </a:lnTo>
                  <a:lnTo>
                    <a:pt x="1243812" y="419100"/>
                  </a:lnTo>
                  <a:lnTo>
                    <a:pt x="1373314" y="12992"/>
                  </a:lnTo>
                  <a:close/>
                </a:path>
                <a:path w="2982595" h="419100">
                  <a:moveTo>
                    <a:pt x="1548917" y="36042"/>
                  </a:moveTo>
                  <a:lnTo>
                    <a:pt x="1520418" y="36042"/>
                  </a:lnTo>
                  <a:lnTo>
                    <a:pt x="1520418" y="128968"/>
                  </a:lnTo>
                  <a:lnTo>
                    <a:pt x="1520418" y="154368"/>
                  </a:lnTo>
                  <a:lnTo>
                    <a:pt x="1520418" y="254698"/>
                  </a:lnTo>
                  <a:lnTo>
                    <a:pt x="1435760" y="254698"/>
                  </a:lnTo>
                  <a:lnTo>
                    <a:pt x="1435760" y="154368"/>
                  </a:lnTo>
                  <a:lnTo>
                    <a:pt x="1520418" y="154368"/>
                  </a:lnTo>
                  <a:lnTo>
                    <a:pt x="1520418" y="128968"/>
                  </a:lnTo>
                  <a:lnTo>
                    <a:pt x="1435760" y="128968"/>
                  </a:lnTo>
                  <a:lnTo>
                    <a:pt x="1435760" y="36258"/>
                  </a:lnTo>
                  <a:lnTo>
                    <a:pt x="1406423" y="36258"/>
                  </a:lnTo>
                  <a:lnTo>
                    <a:pt x="1406423" y="128968"/>
                  </a:lnTo>
                  <a:lnTo>
                    <a:pt x="1406423" y="154368"/>
                  </a:lnTo>
                  <a:lnTo>
                    <a:pt x="1406423" y="254698"/>
                  </a:lnTo>
                  <a:lnTo>
                    <a:pt x="1406423" y="280098"/>
                  </a:lnTo>
                  <a:lnTo>
                    <a:pt x="1548917" y="280098"/>
                  </a:lnTo>
                  <a:lnTo>
                    <a:pt x="1548917" y="128968"/>
                  </a:lnTo>
                  <a:lnTo>
                    <a:pt x="1548917" y="36042"/>
                  </a:lnTo>
                  <a:close/>
                </a:path>
                <a:path w="2982595" h="419100">
                  <a:moveTo>
                    <a:pt x="1710270" y="175183"/>
                  </a:moveTo>
                  <a:lnTo>
                    <a:pt x="1680933" y="175183"/>
                  </a:lnTo>
                  <a:lnTo>
                    <a:pt x="1680933" y="375094"/>
                  </a:lnTo>
                  <a:lnTo>
                    <a:pt x="1710270" y="375094"/>
                  </a:lnTo>
                  <a:lnTo>
                    <a:pt x="1710270" y="175183"/>
                  </a:lnTo>
                  <a:close/>
                </a:path>
                <a:path w="2982595" h="419100">
                  <a:moveTo>
                    <a:pt x="1710270" y="419"/>
                  </a:moveTo>
                  <a:lnTo>
                    <a:pt x="1680933" y="419"/>
                  </a:lnTo>
                  <a:lnTo>
                    <a:pt x="1680933" y="149288"/>
                  </a:lnTo>
                  <a:lnTo>
                    <a:pt x="1627289" y="149288"/>
                  </a:lnTo>
                  <a:lnTo>
                    <a:pt x="1627289" y="8318"/>
                  </a:lnTo>
                  <a:lnTo>
                    <a:pt x="1598371" y="8318"/>
                  </a:lnTo>
                  <a:lnTo>
                    <a:pt x="1598371" y="149288"/>
                  </a:lnTo>
                  <a:lnTo>
                    <a:pt x="1598371" y="174688"/>
                  </a:lnTo>
                  <a:lnTo>
                    <a:pt x="1598371" y="356298"/>
                  </a:lnTo>
                  <a:lnTo>
                    <a:pt x="1627289" y="356298"/>
                  </a:lnTo>
                  <a:lnTo>
                    <a:pt x="1627289" y="174688"/>
                  </a:lnTo>
                  <a:lnTo>
                    <a:pt x="1710270" y="174688"/>
                  </a:lnTo>
                  <a:lnTo>
                    <a:pt x="1710270" y="149618"/>
                  </a:lnTo>
                  <a:lnTo>
                    <a:pt x="1710270" y="149288"/>
                  </a:lnTo>
                  <a:lnTo>
                    <a:pt x="1710270" y="419"/>
                  </a:lnTo>
                  <a:close/>
                </a:path>
                <a:path w="2982595" h="419100">
                  <a:moveTo>
                    <a:pt x="2067344" y="309714"/>
                  </a:moveTo>
                  <a:lnTo>
                    <a:pt x="2058619" y="282130"/>
                  </a:lnTo>
                  <a:lnTo>
                    <a:pt x="2042337" y="269062"/>
                  </a:lnTo>
                  <a:lnTo>
                    <a:pt x="2036330" y="264248"/>
                  </a:lnTo>
                  <a:lnTo>
                    <a:pt x="2036330" y="309714"/>
                  </a:lnTo>
                  <a:lnTo>
                    <a:pt x="2029739" y="326847"/>
                  </a:lnTo>
                  <a:lnTo>
                    <a:pt x="2010651" y="339623"/>
                  </a:lnTo>
                  <a:lnTo>
                    <a:pt x="1980095" y="347611"/>
                  </a:lnTo>
                  <a:lnTo>
                    <a:pt x="1939099" y="350367"/>
                  </a:lnTo>
                  <a:lnTo>
                    <a:pt x="1898269" y="347611"/>
                  </a:lnTo>
                  <a:lnTo>
                    <a:pt x="1867687" y="339623"/>
                  </a:lnTo>
                  <a:lnTo>
                    <a:pt x="1848510" y="326847"/>
                  </a:lnTo>
                  <a:lnTo>
                    <a:pt x="1841868" y="309714"/>
                  </a:lnTo>
                  <a:lnTo>
                    <a:pt x="1848510" y="292582"/>
                  </a:lnTo>
                  <a:lnTo>
                    <a:pt x="1867687" y="279806"/>
                  </a:lnTo>
                  <a:lnTo>
                    <a:pt x="1898269" y="271818"/>
                  </a:lnTo>
                  <a:lnTo>
                    <a:pt x="1939099" y="269062"/>
                  </a:lnTo>
                  <a:lnTo>
                    <a:pt x="1980095" y="271818"/>
                  </a:lnTo>
                  <a:lnTo>
                    <a:pt x="2010651" y="279806"/>
                  </a:lnTo>
                  <a:lnTo>
                    <a:pt x="2029739" y="292582"/>
                  </a:lnTo>
                  <a:lnTo>
                    <a:pt x="2036330" y="309714"/>
                  </a:lnTo>
                  <a:lnTo>
                    <a:pt x="2036330" y="264248"/>
                  </a:lnTo>
                  <a:lnTo>
                    <a:pt x="2033397" y="261886"/>
                  </a:lnTo>
                  <a:lnTo>
                    <a:pt x="1993074" y="249428"/>
                  </a:lnTo>
                  <a:lnTo>
                    <a:pt x="1939099" y="245173"/>
                  </a:lnTo>
                  <a:lnTo>
                    <a:pt x="1885175" y="249428"/>
                  </a:lnTo>
                  <a:lnTo>
                    <a:pt x="1845005" y="261886"/>
                  </a:lnTo>
                  <a:lnTo>
                    <a:pt x="1819922" y="282130"/>
                  </a:lnTo>
                  <a:lnTo>
                    <a:pt x="1811274" y="309714"/>
                  </a:lnTo>
                  <a:lnTo>
                    <a:pt x="1819922" y="337299"/>
                  </a:lnTo>
                  <a:lnTo>
                    <a:pt x="1845005" y="357543"/>
                  </a:lnTo>
                  <a:lnTo>
                    <a:pt x="1885175" y="370001"/>
                  </a:lnTo>
                  <a:lnTo>
                    <a:pt x="1939099" y="374256"/>
                  </a:lnTo>
                  <a:lnTo>
                    <a:pt x="1993074" y="370001"/>
                  </a:lnTo>
                  <a:lnTo>
                    <a:pt x="2033397" y="357543"/>
                  </a:lnTo>
                  <a:lnTo>
                    <a:pt x="2042337" y="350367"/>
                  </a:lnTo>
                  <a:lnTo>
                    <a:pt x="2058619" y="337299"/>
                  </a:lnTo>
                  <a:lnTo>
                    <a:pt x="2067344" y="309714"/>
                  </a:lnTo>
                  <a:close/>
                </a:path>
                <a:path w="2982595" h="419100">
                  <a:moveTo>
                    <a:pt x="2087460" y="125310"/>
                  </a:moveTo>
                  <a:lnTo>
                    <a:pt x="2040001" y="112877"/>
                  </a:lnTo>
                  <a:lnTo>
                    <a:pt x="1997290" y="90258"/>
                  </a:lnTo>
                  <a:lnTo>
                    <a:pt x="1973021" y="66217"/>
                  </a:lnTo>
                  <a:lnTo>
                    <a:pt x="1966455" y="59715"/>
                  </a:lnTo>
                  <a:lnTo>
                    <a:pt x="1954606" y="23469"/>
                  </a:lnTo>
                  <a:lnTo>
                    <a:pt x="1954606" y="5867"/>
                  </a:lnTo>
                  <a:lnTo>
                    <a:pt x="1923592" y="5867"/>
                  </a:lnTo>
                  <a:lnTo>
                    <a:pt x="1923592" y="23469"/>
                  </a:lnTo>
                  <a:lnTo>
                    <a:pt x="1911845" y="59893"/>
                  </a:lnTo>
                  <a:lnTo>
                    <a:pt x="1881200" y="90424"/>
                  </a:lnTo>
                  <a:lnTo>
                    <a:pt x="1838655" y="112877"/>
                  </a:lnTo>
                  <a:lnTo>
                    <a:pt x="1790738" y="125310"/>
                  </a:lnTo>
                  <a:lnTo>
                    <a:pt x="1802472" y="150037"/>
                  </a:lnTo>
                  <a:lnTo>
                    <a:pt x="1844395" y="139065"/>
                  </a:lnTo>
                  <a:lnTo>
                    <a:pt x="1883194" y="121170"/>
                  </a:lnTo>
                  <a:lnTo>
                    <a:pt x="1915922" y="96697"/>
                  </a:lnTo>
                  <a:lnTo>
                    <a:pt x="1939099" y="66217"/>
                  </a:lnTo>
                  <a:lnTo>
                    <a:pt x="1962569" y="96520"/>
                  </a:lnTo>
                  <a:lnTo>
                    <a:pt x="1995462" y="121018"/>
                  </a:lnTo>
                  <a:lnTo>
                    <a:pt x="2034336" y="139065"/>
                  </a:lnTo>
                  <a:lnTo>
                    <a:pt x="2075726" y="150037"/>
                  </a:lnTo>
                  <a:lnTo>
                    <a:pt x="2087460" y="125310"/>
                  </a:lnTo>
                  <a:close/>
                </a:path>
                <a:path w="2982595" h="419100">
                  <a:moveTo>
                    <a:pt x="2108835" y="187337"/>
                  </a:moveTo>
                  <a:lnTo>
                    <a:pt x="1954606" y="187337"/>
                  </a:lnTo>
                  <a:lnTo>
                    <a:pt x="1954606" y="131178"/>
                  </a:lnTo>
                  <a:lnTo>
                    <a:pt x="1924011" y="131178"/>
                  </a:lnTo>
                  <a:lnTo>
                    <a:pt x="1924011" y="187337"/>
                  </a:lnTo>
                  <a:lnTo>
                    <a:pt x="1770202" y="187337"/>
                  </a:lnTo>
                  <a:lnTo>
                    <a:pt x="1770202" y="212483"/>
                  </a:lnTo>
                  <a:lnTo>
                    <a:pt x="2108835" y="212483"/>
                  </a:lnTo>
                  <a:lnTo>
                    <a:pt x="2108835" y="187337"/>
                  </a:lnTo>
                  <a:close/>
                </a:path>
                <a:path w="2982595" h="419100">
                  <a:moveTo>
                    <a:pt x="2550541" y="5867"/>
                  </a:moveTo>
                  <a:lnTo>
                    <a:pt x="2520365" y="5867"/>
                  </a:lnTo>
                  <a:lnTo>
                    <a:pt x="2520365" y="42608"/>
                  </a:lnTo>
                  <a:lnTo>
                    <a:pt x="2520365" y="66738"/>
                  </a:lnTo>
                  <a:lnTo>
                    <a:pt x="2520365" y="104838"/>
                  </a:lnTo>
                  <a:lnTo>
                    <a:pt x="2331770" y="104838"/>
                  </a:lnTo>
                  <a:lnTo>
                    <a:pt x="2331770" y="66738"/>
                  </a:lnTo>
                  <a:lnTo>
                    <a:pt x="2520365" y="66738"/>
                  </a:lnTo>
                  <a:lnTo>
                    <a:pt x="2520365" y="42608"/>
                  </a:lnTo>
                  <a:lnTo>
                    <a:pt x="2331770" y="42608"/>
                  </a:lnTo>
                  <a:lnTo>
                    <a:pt x="2331770" y="5778"/>
                  </a:lnTo>
                  <a:lnTo>
                    <a:pt x="2301595" y="5778"/>
                  </a:lnTo>
                  <a:lnTo>
                    <a:pt x="2301595" y="42608"/>
                  </a:lnTo>
                  <a:lnTo>
                    <a:pt x="2301595" y="66738"/>
                  </a:lnTo>
                  <a:lnTo>
                    <a:pt x="2301595" y="104838"/>
                  </a:lnTo>
                  <a:lnTo>
                    <a:pt x="2301595" y="128968"/>
                  </a:lnTo>
                  <a:lnTo>
                    <a:pt x="2550541" y="128968"/>
                  </a:lnTo>
                  <a:lnTo>
                    <a:pt x="2550541" y="42608"/>
                  </a:lnTo>
                  <a:lnTo>
                    <a:pt x="2550541" y="5867"/>
                  </a:lnTo>
                  <a:close/>
                </a:path>
                <a:path w="2982595" h="419100">
                  <a:moveTo>
                    <a:pt x="2562695" y="346138"/>
                  </a:moveTo>
                  <a:lnTo>
                    <a:pt x="2328837" y="346138"/>
                  </a:lnTo>
                  <a:lnTo>
                    <a:pt x="2328837" y="306768"/>
                  </a:lnTo>
                  <a:lnTo>
                    <a:pt x="2551379" y="306768"/>
                  </a:lnTo>
                  <a:lnTo>
                    <a:pt x="2551379" y="285178"/>
                  </a:lnTo>
                  <a:lnTo>
                    <a:pt x="2551379" y="249618"/>
                  </a:lnTo>
                  <a:lnTo>
                    <a:pt x="2551379" y="225488"/>
                  </a:lnTo>
                  <a:lnTo>
                    <a:pt x="2297404" y="225488"/>
                  </a:lnTo>
                  <a:lnTo>
                    <a:pt x="2297404" y="249618"/>
                  </a:lnTo>
                  <a:lnTo>
                    <a:pt x="2521204" y="249618"/>
                  </a:lnTo>
                  <a:lnTo>
                    <a:pt x="2521204" y="285178"/>
                  </a:lnTo>
                  <a:lnTo>
                    <a:pt x="2299081" y="285178"/>
                  </a:lnTo>
                  <a:lnTo>
                    <a:pt x="2299081" y="306768"/>
                  </a:lnTo>
                  <a:lnTo>
                    <a:pt x="2299081" y="346138"/>
                  </a:lnTo>
                  <a:lnTo>
                    <a:pt x="2299081" y="370268"/>
                  </a:lnTo>
                  <a:lnTo>
                    <a:pt x="2562695" y="370268"/>
                  </a:lnTo>
                  <a:lnTo>
                    <a:pt x="2562695" y="346138"/>
                  </a:lnTo>
                  <a:close/>
                </a:path>
                <a:path w="2982595" h="419100">
                  <a:moveTo>
                    <a:pt x="2595384" y="161772"/>
                  </a:moveTo>
                  <a:lnTo>
                    <a:pt x="2256332" y="161772"/>
                  </a:lnTo>
                  <a:lnTo>
                    <a:pt x="2256332" y="186918"/>
                  </a:lnTo>
                  <a:lnTo>
                    <a:pt x="2410561" y="186918"/>
                  </a:lnTo>
                  <a:lnTo>
                    <a:pt x="2410561" y="225475"/>
                  </a:lnTo>
                  <a:lnTo>
                    <a:pt x="2440736" y="225475"/>
                  </a:lnTo>
                  <a:lnTo>
                    <a:pt x="2440736" y="186918"/>
                  </a:lnTo>
                  <a:lnTo>
                    <a:pt x="2595384" y="186918"/>
                  </a:lnTo>
                  <a:lnTo>
                    <a:pt x="2595384" y="161772"/>
                  </a:lnTo>
                  <a:close/>
                </a:path>
                <a:path w="2982595" h="419100">
                  <a:moveTo>
                    <a:pt x="2824632" y="40652"/>
                  </a:moveTo>
                  <a:lnTo>
                    <a:pt x="2654058" y="40652"/>
                  </a:lnTo>
                  <a:lnTo>
                    <a:pt x="2654058" y="66217"/>
                  </a:lnTo>
                  <a:lnTo>
                    <a:pt x="2794038" y="66217"/>
                  </a:lnTo>
                  <a:lnTo>
                    <a:pt x="2786672" y="109728"/>
                  </a:lnTo>
                  <a:lnTo>
                    <a:pt x="2771737" y="150368"/>
                  </a:lnTo>
                  <a:lnTo>
                    <a:pt x="2749245" y="187858"/>
                  </a:lnTo>
                  <a:lnTo>
                    <a:pt x="2719247" y="221932"/>
                  </a:lnTo>
                  <a:lnTo>
                    <a:pt x="2681782" y="252310"/>
                  </a:lnTo>
                  <a:lnTo>
                    <a:pt x="2636875" y="278701"/>
                  </a:lnTo>
                  <a:lnTo>
                    <a:pt x="2654058" y="303009"/>
                  </a:lnTo>
                  <a:lnTo>
                    <a:pt x="2701379" y="275018"/>
                  </a:lnTo>
                  <a:lnTo>
                    <a:pt x="2740482" y="243078"/>
                  </a:lnTo>
                  <a:lnTo>
                    <a:pt x="2771686" y="207670"/>
                  </a:lnTo>
                  <a:lnTo>
                    <a:pt x="2795371" y="169252"/>
                  </a:lnTo>
                  <a:lnTo>
                    <a:pt x="2811856" y="128295"/>
                  </a:lnTo>
                  <a:lnTo>
                    <a:pt x="2821495" y="85267"/>
                  </a:lnTo>
                  <a:lnTo>
                    <a:pt x="2824632" y="40652"/>
                  </a:lnTo>
                  <a:close/>
                </a:path>
                <a:path w="2982595" h="419100">
                  <a:moveTo>
                    <a:pt x="2982214" y="153809"/>
                  </a:moveTo>
                  <a:lnTo>
                    <a:pt x="2920606" y="153809"/>
                  </a:lnTo>
                  <a:lnTo>
                    <a:pt x="2920606" y="0"/>
                  </a:lnTo>
                  <a:lnTo>
                    <a:pt x="2890012" y="0"/>
                  </a:lnTo>
                  <a:lnTo>
                    <a:pt x="2890012" y="374675"/>
                  </a:lnTo>
                  <a:lnTo>
                    <a:pt x="2920606" y="374675"/>
                  </a:lnTo>
                  <a:lnTo>
                    <a:pt x="2920606" y="179374"/>
                  </a:lnTo>
                  <a:lnTo>
                    <a:pt x="2982214" y="179374"/>
                  </a:lnTo>
                  <a:lnTo>
                    <a:pt x="2982214" y="1538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9642" y="6931573"/>
              <a:ext cx="177698" cy="177698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401900" y="6826808"/>
              <a:ext cx="3568700" cy="375920"/>
            </a:xfrm>
            <a:custGeom>
              <a:avLst/>
              <a:gdLst/>
              <a:ahLst/>
              <a:cxnLst/>
              <a:rect l="l" t="t" r="r" b="b"/>
              <a:pathLst>
                <a:path w="3568700" h="375920">
                  <a:moveTo>
                    <a:pt x="170573" y="37503"/>
                  </a:moveTo>
                  <a:lnTo>
                    <a:pt x="0" y="37503"/>
                  </a:lnTo>
                  <a:lnTo>
                    <a:pt x="0" y="62903"/>
                  </a:lnTo>
                  <a:lnTo>
                    <a:pt x="0" y="253403"/>
                  </a:lnTo>
                  <a:lnTo>
                    <a:pt x="0" y="278803"/>
                  </a:lnTo>
                  <a:lnTo>
                    <a:pt x="170573" y="278803"/>
                  </a:lnTo>
                  <a:lnTo>
                    <a:pt x="170573" y="253974"/>
                  </a:lnTo>
                  <a:lnTo>
                    <a:pt x="170573" y="253403"/>
                  </a:lnTo>
                  <a:lnTo>
                    <a:pt x="170573" y="63284"/>
                  </a:lnTo>
                  <a:lnTo>
                    <a:pt x="140817" y="63284"/>
                  </a:lnTo>
                  <a:lnTo>
                    <a:pt x="140817" y="253403"/>
                  </a:lnTo>
                  <a:lnTo>
                    <a:pt x="29756" y="253403"/>
                  </a:lnTo>
                  <a:lnTo>
                    <a:pt x="29756" y="62903"/>
                  </a:lnTo>
                  <a:lnTo>
                    <a:pt x="170573" y="62903"/>
                  </a:lnTo>
                  <a:lnTo>
                    <a:pt x="170573" y="37503"/>
                  </a:lnTo>
                  <a:close/>
                </a:path>
                <a:path w="3568700" h="375920">
                  <a:moveTo>
                    <a:pt x="334441" y="151803"/>
                  </a:moveTo>
                  <a:lnTo>
                    <a:pt x="271576" y="151803"/>
                  </a:lnTo>
                  <a:lnTo>
                    <a:pt x="271576" y="673"/>
                  </a:lnTo>
                  <a:lnTo>
                    <a:pt x="240982" y="673"/>
                  </a:lnTo>
                  <a:lnTo>
                    <a:pt x="240982" y="151803"/>
                  </a:lnTo>
                  <a:lnTo>
                    <a:pt x="240982" y="177203"/>
                  </a:lnTo>
                  <a:lnTo>
                    <a:pt x="240982" y="375323"/>
                  </a:lnTo>
                  <a:lnTo>
                    <a:pt x="271576" y="375323"/>
                  </a:lnTo>
                  <a:lnTo>
                    <a:pt x="271576" y="177203"/>
                  </a:lnTo>
                  <a:lnTo>
                    <a:pt x="334441" y="177203"/>
                  </a:lnTo>
                  <a:lnTo>
                    <a:pt x="334441" y="151803"/>
                  </a:lnTo>
                  <a:close/>
                </a:path>
                <a:path w="3568700" h="375920">
                  <a:moveTo>
                    <a:pt x="565365" y="159677"/>
                  </a:moveTo>
                  <a:lnTo>
                    <a:pt x="558355" y="105956"/>
                  </a:lnTo>
                  <a:lnTo>
                    <a:pt x="538759" y="65011"/>
                  </a:lnTo>
                  <a:lnTo>
                    <a:pt x="536028" y="62636"/>
                  </a:lnTo>
                  <a:lnTo>
                    <a:pt x="536028" y="159677"/>
                  </a:lnTo>
                  <a:lnTo>
                    <a:pt x="531177" y="201955"/>
                  </a:lnTo>
                  <a:lnTo>
                    <a:pt x="517639" y="234480"/>
                  </a:lnTo>
                  <a:lnTo>
                    <a:pt x="496963" y="255384"/>
                  </a:lnTo>
                  <a:lnTo>
                    <a:pt x="470649" y="262775"/>
                  </a:lnTo>
                  <a:lnTo>
                    <a:pt x="444347" y="255384"/>
                  </a:lnTo>
                  <a:lnTo>
                    <a:pt x="423659" y="234480"/>
                  </a:lnTo>
                  <a:lnTo>
                    <a:pt x="410121" y="201955"/>
                  </a:lnTo>
                  <a:lnTo>
                    <a:pt x="405269" y="159677"/>
                  </a:lnTo>
                  <a:lnTo>
                    <a:pt x="410121" y="117640"/>
                  </a:lnTo>
                  <a:lnTo>
                    <a:pt x="423659" y="85229"/>
                  </a:lnTo>
                  <a:lnTo>
                    <a:pt x="444347" y="64376"/>
                  </a:lnTo>
                  <a:lnTo>
                    <a:pt x="470649" y="56997"/>
                  </a:lnTo>
                  <a:lnTo>
                    <a:pt x="496963" y="64376"/>
                  </a:lnTo>
                  <a:lnTo>
                    <a:pt x="517639" y="85229"/>
                  </a:lnTo>
                  <a:lnTo>
                    <a:pt x="531177" y="117640"/>
                  </a:lnTo>
                  <a:lnTo>
                    <a:pt x="536028" y="159677"/>
                  </a:lnTo>
                  <a:lnTo>
                    <a:pt x="536028" y="62636"/>
                  </a:lnTo>
                  <a:lnTo>
                    <a:pt x="529551" y="56997"/>
                  </a:lnTo>
                  <a:lnTo>
                    <a:pt x="508787" y="38912"/>
                  </a:lnTo>
                  <a:lnTo>
                    <a:pt x="470649" y="29756"/>
                  </a:lnTo>
                  <a:lnTo>
                    <a:pt x="432511" y="38912"/>
                  </a:lnTo>
                  <a:lnTo>
                    <a:pt x="402551" y="65011"/>
                  </a:lnTo>
                  <a:lnTo>
                    <a:pt x="382955" y="105956"/>
                  </a:lnTo>
                  <a:lnTo>
                    <a:pt x="375932" y="159677"/>
                  </a:lnTo>
                  <a:lnTo>
                    <a:pt x="382955" y="213461"/>
                  </a:lnTo>
                  <a:lnTo>
                    <a:pt x="402551" y="254546"/>
                  </a:lnTo>
                  <a:lnTo>
                    <a:pt x="432511" y="280784"/>
                  </a:lnTo>
                  <a:lnTo>
                    <a:pt x="470649" y="290017"/>
                  </a:lnTo>
                  <a:lnTo>
                    <a:pt x="508787" y="280784"/>
                  </a:lnTo>
                  <a:lnTo>
                    <a:pt x="529361" y="262775"/>
                  </a:lnTo>
                  <a:lnTo>
                    <a:pt x="538759" y="254546"/>
                  </a:lnTo>
                  <a:lnTo>
                    <a:pt x="558355" y="213461"/>
                  </a:lnTo>
                  <a:lnTo>
                    <a:pt x="565365" y="159677"/>
                  </a:lnTo>
                  <a:close/>
                </a:path>
                <a:path w="3568700" h="375920">
                  <a:moveTo>
                    <a:pt x="667626" y="0"/>
                  </a:moveTo>
                  <a:lnTo>
                    <a:pt x="637032" y="0"/>
                  </a:lnTo>
                  <a:lnTo>
                    <a:pt x="637032" y="375513"/>
                  </a:lnTo>
                  <a:lnTo>
                    <a:pt x="667626" y="375513"/>
                  </a:lnTo>
                  <a:lnTo>
                    <a:pt x="667626" y="0"/>
                  </a:lnTo>
                  <a:close/>
                </a:path>
                <a:path w="3568700" h="375920">
                  <a:moveTo>
                    <a:pt x="924534" y="268643"/>
                  </a:moveTo>
                  <a:lnTo>
                    <a:pt x="923493" y="254812"/>
                  </a:lnTo>
                  <a:lnTo>
                    <a:pt x="923417" y="253707"/>
                  </a:lnTo>
                  <a:lnTo>
                    <a:pt x="923302" y="252298"/>
                  </a:lnTo>
                  <a:lnTo>
                    <a:pt x="923175" y="250621"/>
                  </a:lnTo>
                  <a:lnTo>
                    <a:pt x="923124" y="249847"/>
                  </a:lnTo>
                  <a:lnTo>
                    <a:pt x="923048" y="248831"/>
                  </a:lnTo>
                  <a:lnTo>
                    <a:pt x="922959" y="247675"/>
                  </a:lnTo>
                  <a:lnTo>
                    <a:pt x="922858" y="246430"/>
                  </a:lnTo>
                  <a:lnTo>
                    <a:pt x="912964" y="247675"/>
                  </a:lnTo>
                  <a:lnTo>
                    <a:pt x="902792" y="248831"/>
                  </a:lnTo>
                  <a:lnTo>
                    <a:pt x="892390" y="249847"/>
                  </a:lnTo>
                  <a:lnTo>
                    <a:pt x="881786" y="250621"/>
                  </a:lnTo>
                  <a:lnTo>
                    <a:pt x="881786" y="74180"/>
                  </a:lnTo>
                  <a:lnTo>
                    <a:pt x="914057" y="74180"/>
                  </a:lnTo>
                  <a:lnTo>
                    <a:pt x="914057" y="48615"/>
                  </a:lnTo>
                  <a:lnTo>
                    <a:pt x="853706" y="48615"/>
                  </a:lnTo>
                  <a:lnTo>
                    <a:pt x="853706" y="74180"/>
                  </a:lnTo>
                  <a:lnTo>
                    <a:pt x="853706" y="252298"/>
                  </a:lnTo>
                  <a:lnTo>
                    <a:pt x="840892" y="253098"/>
                  </a:lnTo>
                  <a:lnTo>
                    <a:pt x="802995" y="254812"/>
                  </a:lnTo>
                  <a:lnTo>
                    <a:pt x="802995" y="74180"/>
                  </a:lnTo>
                  <a:lnTo>
                    <a:pt x="853706" y="74180"/>
                  </a:lnTo>
                  <a:lnTo>
                    <a:pt x="853706" y="48615"/>
                  </a:lnTo>
                  <a:lnTo>
                    <a:pt x="742645" y="48615"/>
                  </a:lnTo>
                  <a:lnTo>
                    <a:pt x="742645" y="74180"/>
                  </a:lnTo>
                  <a:lnTo>
                    <a:pt x="774915" y="74180"/>
                  </a:lnTo>
                  <a:lnTo>
                    <a:pt x="774915" y="255231"/>
                  </a:lnTo>
                  <a:lnTo>
                    <a:pt x="764159" y="255473"/>
                  </a:lnTo>
                  <a:lnTo>
                    <a:pt x="735076" y="255473"/>
                  </a:lnTo>
                  <a:lnTo>
                    <a:pt x="738873" y="281216"/>
                  </a:lnTo>
                  <a:lnTo>
                    <a:pt x="780199" y="280784"/>
                  </a:lnTo>
                  <a:lnTo>
                    <a:pt x="828090" y="279006"/>
                  </a:lnTo>
                  <a:lnTo>
                    <a:pt x="877785" y="275196"/>
                  </a:lnTo>
                  <a:lnTo>
                    <a:pt x="924534" y="268643"/>
                  </a:lnTo>
                  <a:close/>
                </a:path>
                <a:path w="3568700" h="375920">
                  <a:moveTo>
                    <a:pt x="985304" y="9639"/>
                  </a:moveTo>
                  <a:lnTo>
                    <a:pt x="956386" y="9639"/>
                  </a:lnTo>
                  <a:lnTo>
                    <a:pt x="956386" y="144170"/>
                  </a:lnTo>
                  <a:lnTo>
                    <a:pt x="902741" y="144170"/>
                  </a:lnTo>
                  <a:lnTo>
                    <a:pt x="902741" y="170992"/>
                  </a:lnTo>
                  <a:lnTo>
                    <a:pt x="956386" y="170992"/>
                  </a:lnTo>
                  <a:lnTo>
                    <a:pt x="956386" y="354977"/>
                  </a:lnTo>
                  <a:lnTo>
                    <a:pt x="985304" y="354977"/>
                  </a:lnTo>
                  <a:lnTo>
                    <a:pt x="985304" y="9639"/>
                  </a:lnTo>
                  <a:close/>
                </a:path>
                <a:path w="3568700" h="375920">
                  <a:moveTo>
                    <a:pt x="1057808" y="419"/>
                  </a:moveTo>
                  <a:lnTo>
                    <a:pt x="1028471" y="419"/>
                  </a:lnTo>
                  <a:lnTo>
                    <a:pt x="1028471" y="375094"/>
                  </a:lnTo>
                  <a:lnTo>
                    <a:pt x="1057808" y="375094"/>
                  </a:lnTo>
                  <a:lnTo>
                    <a:pt x="1057808" y="419"/>
                  </a:lnTo>
                  <a:close/>
                </a:path>
                <a:path w="3568700" h="375920">
                  <a:moveTo>
                    <a:pt x="1319745" y="159677"/>
                  </a:moveTo>
                  <a:lnTo>
                    <a:pt x="1312735" y="105956"/>
                  </a:lnTo>
                  <a:lnTo>
                    <a:pt x="1293139" y="65011"/>
                  </a:lnTo>
                  <a:lnTo>
                    <a:pt x="1290408" y="62636"/>
                  </a:lnTo>
                  <a:lnTo>
                    <a:pt x="1290408" y="159677"/>
                  </a:lnTo>
                  <a:lnTo>
                    <a:pt x="1285557" y="201955"/>
                  </a:lnTo>
                  <a:lnTo>
                    <a:pt x="1272019" y="234480"/>
                  </a:lnTo>
                  <a:lnTo>
                    <a:pt x="1251343" y="255384"/>
                  </a:lnTo>
                  <a:lnTo>
                    <a:pt x="1225029" y="262775"/>
                  </a:lnTo>
                  <a:lnTo>
                    <a:pt x="1198727" y="255384"/>
                  </a:lnTo>
                  <a:lnTo>
                    <a:pt x="1178039" y="234480"/>
                  </a:lnTo>
                  <a:lnTo>
                    <a:pt x="1164501" y="201955"/>
                  </a:lnTo>
                  <a:lnTo>
                    <a:pt x="1159649" y="159677"/>
                  </a:lnTo>
                  <a:lnTo>
                    <a:pt x="1164501" y="117640"/>
                  </a:lnTo>
                  <a:lnTo>
                    <a:pt x="1178039" y="85229"/>
                  </a:lnTo>
                  <a:lnTo>
                    <a:pt x="1198727" y="64376"/>
                  </a:lnTo>
                  <a:lnTo>
                    <a:pt x="1225029" y="56997"/>
                  </a:lnTo>
                  <a:lnTo>
                    <a:pt x="1251343" y="64376"/>
                  </a:lnTo>
                  <a:lnTo>
                    <a:pt x="1272019" y="85229"/>
                  </a:lnTo>
                  <a:lnTo>
                    <a:pt x="1285557" y="117640"/>
                  </a:lnTo>
                  <a:lnTo>
                    <a:pt x="1290408" y="159677"/>
                  </a:lnTo>
                  <a:lnTo>
                    <a:pt x="1290408" y="62636"/>
                  </a:lnTo>
                  <a:lnTo>
                    <a:pt x="1283931" y="56997"/>
                  </a:lnTo>
                  <a:lnTo>
                    <a:pt x="1263167" y="38912"/>
                  </a:lnTo>
                  <a:lnTo>
                    <a:pt x="1225029" y="29756"/>
                  </a:lnTo>
                  <a:lnTo>
                    <a:pt x="1186891" y="38912"/>
                  </a:lnTo>
                  <a:lnTo>
                    <a:pt x="1156931" y="65011"/>
                  </a:lnTo>
                  <a:lnTo>
                    <a:pt x="1137335" y="105956"/>
                  </a:lnTo>
                  <a:lnTo>
                    <a:pt x="1130312" y="159677"/>
                  </a:lnTo>
                  <a:lnTo>
                    <a:pt x="1137335" y="213461"/>
                  </a:lnTo>
                  <a:lnTo>
                    <a:pt x="1156931" y="254546"/>
                  </a:lnTo>
                  <a:lnTo>
                    <a:pt x="1186891" y="280784"/>
                  </a:lnTo>
                  <a:lnTo>
                    <a:pt x="1225029" y="290017"/>
                  </a:lnTo>
                  <a:lnTo>
                    <a:pt x="1263167" y="280784"/>
                  </a:lnTo>
                  <a:lnTo>
                    <a:pt x="1283741" y="262775"/>
                  </a:lnTo>
                  <a:lnTo>
                    <a:pt x="1293139" y="254546"/>
                  </a:lnTo>
                  <a:lnTo>
                    <a:pt x="1312735" y="213461"/>
                  </a:lnTo>
                  <a:lnTo>
                    <a:pt x="1319745" y="159677"/>
                  </a:lnTo>
                  <a:close/>
                </a:path>
                <a:path w="3568700" h="375920">
                  <a:moveTo>
                    <a:pt x="1422006" y="0"/>
                  </a:moveTo>
                  <a:lnTo>
                    <a:pt x="1391412" y="0"/>
                  </a:lnTo>
                  <a:lnTo>
                    <a:pt x="1391412" y="375513"/>
                  </a:lnTo>
                  <a:lnTo>
                    <a:pt x="1422006" y="375513"/>
                  </a:lnTo>
                  <a:lnTo>
                    <a:pt x="1422006" y="0"/>
                  </a:lnTo>
                  <a:close/>
                </a:path>
                <a:path w="3568700" h="375920">
                  <a:moveTo>
                    <a:pt x="1726692" y="269062"/>
                  </a:moveTo>
                  <a:lnTo>
                    <a:pt x="1688147" y="244398"/>
                  </a:lnTo>
                  <a:lnTo>
                    <a:pt x="1655660" y="208241"/>
                  </a:lnTo>
                  <a:lnTo>
                    <a:pt x="1639798" y="177279"/>
                  </a:lnTo>
                  <a:lnTo>
                    <a:pt x="1633220" y="164452"/>
                  </a:lnTo>
                  <a:lnTo>
                    <a:pt x="1624850" y="116928"/>
                  </a:lnTo>
                  <a:lnTo>
                    <a:pt x="1624850" y="64541"/>
                  </a:lnTo>
                  <a:lnTo>
                    <a:pt x="1714957" y="64541"/>
                  </a:lnTo>
                  <a:lnTo>
                    <a:pt x="1714957" y="38976"/>
                  </a:lnTo>
                  <a:lnTo>
                    <a:pt x="1505826" y="38976"/>
                  </a:lnTo>
                  <a:lnTo>
                    <a:pt x="1505826" y="64541"/>
                  </a:lnTo>
                  <a:lnTo>
                    <a:pt x="1594675" y="64541"/>
                  </a:lnTo>
                  <a:lnTo>
                    <a:pt x="1594675" y="116928"/>
                  </a:lnTo>
                  <a:lnTo>
                    <a:pt x="1586331" y="165950"/>
                  </a:lnTo>
                  <a:lnTo>
                    <a:pt x="1564030" y="212369"/>
                  </a:lnTo>
                  <a:lnTo>
                    <a:pt x="1531912" y="251421"/>
                  </a:lnTo>
                  <a:lnTo>
                    <a:pt x="1494091" y="278282"/>
                  </a:lnTo>
                  <a:lnTo>
                    <a:pt x="1512112" y="302590"/>
                  </a:lnTo>
                  <a:lnTo>
                    <a:pt x="1542643" y="281533"/>
                  </a:lnTo>
                  <a:lnTo>
                    <a:pt x="1570215" y="252349"/>
                  </a:lnTo>
                  <a:lnTo>
                    <a:pt x="1593151" y="216954"/>
                  </a:lnTo>
                  <a:lnTo>
                    <a:pt x="1609763" y="177279"/>
                  </a:lnTo>
                  <a:lnTo>
                    <a:pt x="1626882" y="214630"/>
                  </a:lnTo>
                  <a:lnTo>
                    <a:pt x="1650212" y="247269"/>
                  </a:lnTo>
                  <a:lnTo>
                    <a:pt x="1678254" y="273926"/>
                  </a:lnTo>
                  <a:lnTo>
                    <a:pt x="1709508" y="293370"/>
                  </a:lnTo>
                  <a:lnTo>
                    <a:pt x="1726692" y="269062"/>
                  </a:lnTo>
                  <a:close/>
                </a:path>
                <a:path w="3568700" h="375920">
                  <a:moveTo>
                    <a:pt x="1799196" y="419"/>
                  </a:moveTo>
                  <a:lnTo>
                    <a:pt x="1768602" y="419"/>
                  </a:lnTo>
                  <a:lnTo>
                    <a:pt x="1768602" y="374675"/>
                  </a:lnTo>
                  <a:lnTo>
                    <a:pt x="1799196" y="374675"/>
                  </a:lnTo>
                  <a:lnTo>
                    <a:pt x="1799196" y="419"/>
                  </a:lnTo>
                  <a:close/>
                </a:path>
                <a:path w="3568700" h="375920">
                  <a:moveTo>
                    <a:pt x="2199411" y="176441"/>
                  </a:moveTo>
                  <a:lnTo>
                    <a:pt x="2162556" y="157429"/>
                  </a:lnTo>
                  <a:lnTo>
                    <a:pt x="2133346" y="130340"/>
                  </a:lnTo>
                  <a:lnTo>
                    <a:pt x="2124011" y="114414"/>
                  </a:lnTo>
                  <a:lnTo>
                    <a:pt x="2114131" y="97586"/>
                  </a:lnTo>
                  <a:lnTo>
                    <a:pt x="2107209" y="61607"/>
                  </a:lnTo>
                  <a:lnTo>
                    <a:pt x="2107209" y="48615"/>
                  </a:lnTo>
                  <a:lnTo>
                    <a:pt x="2191448" y="48615"/>
                  </a:lnTo>
                  <a:lnTo>
                    <a:pt x="2191448" y="23469"/>
                  </a:lnTo>
                  <a:lnTo>
                    <a:pt x="1991118" y="23469"/>
                  </a:lnTo>
                  <a:lnTo>
                    <a:pt x="1991118" y="48615"/>
                  </a:lnTo>
                  <a:lnTo>
                    <a:pt x="2076615" y="48615"/>
                  </a:lnTo>
                  <a:lnTo>
                    <a:pt x="2076615" y="61607"/>
                  </a:lnTo>
                  <a:lnTo>
                    <a:pt x="2069401" y="100965"/>
                  </a:lnTo>
                  <a:lnTo>
                    <a:pt x="2049424" y="136309"/>
                  </a:lnTo>
                  <a:lnTo>
                    <a:pt x="2019147" y="165214"/>
                  </a:lnTo>
                  <a:lnTo>
                    <a:pt x="1981060" y="185242"/>
                  </a:lnTo>
                  <a:lnTo>
                    <a:pt x="1997405" y="209969"/>
                  </a:lnTo>
                  <a:lnTo>
                    <a:pt x="2028596" y="194322"/>
                  </a:lnTo>
                  <a:lnTo>
                    <a:pt x="2055507" y="172554"/>
                  </a:lnTo>
                  <a:lnTo>
                    <a:pt x="2077148" y="145605"/>
                  </a:lnTo>
                  <a:lnTo>
                    <a:pt x="2092540" y="114414"/>
                  </a:lnTo>
                  <a:lnTo>
                    <a:pt x="2107819" y="142163"/>
                  </a:lnTo>
                  <a:lnTo>
                    <a:pt x="2128634" y="166382"/>
                  </a:lnTo>
                  <a:lnTo>
                    <a:pt x="2154250" y="186194"/>
                  </a:lnTo>
                  <a:lnTo>
                    <a:pt x="2183904" y="200748"/>
                  </a:lnTo>
                  <a:lnTo>
                    <a:pt x="2199411" y="176441"/>
                  </a:lnTo>
                  <a:close/>
                </a:path>
                <a:path w="3568700" h="375920">
                  <a:moveTo>
                    <a:pt x="2286584" y="222123"/>
                  </a:moveTo>
                  <a:lnTo>
                    <a:pt x="2256409" y="222123"/>
                  </a:lnTo>
                  <a:lnTo>
                    <a:pt x="2256409" y="270319"/>
                  </a:lnTo>
                  <a:lnTo>
                    <a:pt x="2256409" y="295046"/>
                  </a:lnTo>
                  <a:lnTo>
                    <a:pt x="2256409" y="344500"/>
                  </a:lnTo>
                  <a:lnTo>
                    <a:pt x="2078710" y="344500"/>
                  </a:lnTo>
                  <a:lnTo>
                    <a:pt x="2078710" y="295046"/>
                  </a:lnTo>
                  <a:lnTo>
                    <a:pt x="2256409" y="295046"/>
                  </a:lnTo>
                  <a:lnTo>
                    <a:pt x="2256409" y="270319"/>
                  </a:lnTo>
                  <a:lnTo>
                    <a:pt x="2078710" y="270319"/>
                  </a:lnTo>
                  <a:lnTo>
                    <a:pt x="2078710" y="222123"/>
                  </a:lnTo>
                  <a:lnTo>
                    <a:pt x="2048535" y="222123"/>
                  </a:lnTo>
                  <a:lnTo>
                    <a:pt x="2048535" y="370065"/>
                  </a:lnTo>
                  <a:lnTo>
                    <a:pt x="2286584" y="370065"/>
                  </a:lnTo>
                  <a:lnTo>
                    <a:pt x="2286584" y="344500"/>
                  </a:lnTo>
                  <a:lnTo>
                    <a:pt x="2286584" y="295046"/>
                  </a:lnTo>
                  <a:lnTo>
                    <a:pt x="2286584" y="270319"/>
                  </a:lnTo>
                  <a:lnTo>
                    <a:pt x="2286584" y="222123"/>
                  </a:lnTo>
                  <a:close/>
                </a:path>
                <a:path w="3568700" h="375920">
                  <a:moveTo>
                    <a:pt x="2286584" y="0"/>
                  </a:moveTo>
                  <a:lnTo>
                    <a:pt x="2255990" y="0"/>
                  </a:lnTo>
                  <a:lnTo>
                    <a:pt x="2255990" y="92202"/>
                  </a:lnTo>
                  <a:lnTo>
                    <a:pt x="2178875" y="92202"/>
                  </a:lnTo>
                  <a:lnTo>
                    <a:pt x="2178875" y="117767"/>
                  </a:lnTo>
                  <a:lnTo>
                    <a:pt x="2255990" y="117767"/>
                  </a:lnTo>
                  <a:lnTo>
                    <a:pt x="2255990" y="203682"/>
                  </a:lnTo>
                  <a:lnTo>
                    <a:pt x="2286584" y="203682"/>
                  </a:lnTo>
                  <a:lnTo>
                    <a:pt x="2286584" y="0"/>
                  </a:lnTo>
                  <a:close/>
                </a:path>
                <a:path w="3568700" h="375920">
                  <a:moveTo>
                    <a:pt x="2653296" y="253136"/>
                  </a:moveTo>
                  <a:lnTo>
                    <a:pt x="2394293" y="253136"/>
                  </a:lnTo>
                  <a:lnTo>
                    <a:pt x="2394293" y="278282"/>
                  </a:lnTo>
                  <a:lnTo>
                    <a:pt x="2622702" y="278282"/>
                  </a:lnTo>
                  <a:lnTo>
                    <a:pt x="2622702" y="375094"/>
                  </a:lnTo>
                  <a:lnTo>
                    <a:pt x="2653296" y="375094"/>
                  </a:lnTo>
                  <a:lnTo>
                    <a:pt x="2653296" y="253136"/>
                  </a:lnTo>
                  <a:close/>
                </a:path>
                <a:path w="3568700" h="375920">
                  <a:moveTo>
                    <a:pt x="2674251" y="125310"/>
                  </a:moveTo>
                  <a:lnTo>
                    <a:pt x="2626791" y="112877"/>
                  </a:lnTo>
                  <a:lnTo>
                    <a:pt x="2584094" y="90258"/>
                  </a:lnTo>
                  <a:lnTo>
                    <a:pt x="2559824" y="66217"/>
                  </a:lnTo>
                  <a:lnTo>
                    <a:pt x="2553258" y="59715"/>
                  </a:lnTo>
                  <a:lnTo>
                    <a:pt x="2541397" y="23469"/>
                  </a:lnTo>
                  <a:lnTo>
                    <a:pt x="2541397" y="5867"/>
                  </a:lnTo>
                  <a:lnTo>
                    <a:pt x="2510383" y="5867"/>
                  </a:lnTo>
                  <a:lnTo>
                    <a:pt x="2510383" y="23469"/>
                  </a:lnTo>
                  <a:lnTo>
                    <a:pt x="2498636" y="59893"/>
                  </a:lnTo>
                  <a:lnTo>
                    <a:pt x="2468003" y="90411"/>
                  </a:lnTo>
                  <a:lnTo>
                    <a:pt x="2425446" y="112877"/>
                  </a:lnTo>
                  <a:lnTo>
                    <a:pt x="2377529" y="125310"/>
                  </a:lnTo>
                  <a:lnTo>
                    <a:pt x="2389263" y="150037"/>
                  </a:lnTo>
                  <a:lnTo>
                    <a:pt x="2431186" y="139065"/>
                  </a:lnTo>
                  <a:lnTo>
                    <a:pt x="2469997" y="121170"/>
                  </a:lnTo>
                  <a:lnTo>
                    <a:pt x="2502712" y="96697"/>
                  </a:lnTo>
                  <a:lnTo>
                    <a:pt x="2525890" y="66217"/>
                  </a:lnTo>
                  <a:lnTo>
                    <a:pt x="2549360" y="96520"/>
                  </a:lnTo>
                  <a:lnTo>
                    <a:pt x="2582265" y="121005"/>
                  </a:lnTo>
                  <a:lnTo>
                    <a:pt x="2621127" y="139065"/>
                  </a:lnTo>
                  <a:lnTo>
                    <a:pt x="2662517" y="150037"/>
                  </a:lnTo>
                  <a:lnTo>
                    <a:pt x="2674251" y="125310"/>
                  </a:lnTo>
                  <a:close/>
                </a:path>
                <a:path w="3568700" h="375920">
                  <a:moveTo>
                    <a:pt x="2696883" y="189433"/>
                  </a:moveTo>
                  <a:lnTo>
                    <a:pt x="2541397" y="189433"/>
                  </a:lnTo>
                  <a:lnTo>
                    <a:pt x="2541397" y="130759"/>
                  </a:lnTo>
                  <a:lnTo>
                    <a:pt x="2510802" y="130759"/>
                  </a:lnTo>
                  <a:lnTo>
                    <a:pt x="2510802" y="189433"/>
                  </a:lnTo>
                  <a:lnTo>
                    <a:pt x="2356993" y="189433"/>
                  </a:lnTo>
                  <a:lnTo>
                    <a:pt x="2356993" y="214998"/>
                  </a:lnTo>
                  <a:lnTo>
                    <a:pt x="2696883" y="214998"/>
                  </a:lnTo>
                  <a:lnTo>
                    <a:pt x="2696883" y="189433"/>
                  </a:lnTo>
                  <a:close/>
                </a:path>
                <a:path w="3568700" h="375920">
                  <a:moveTo>
                    <a:pt x="3136950" y="5867"/>
                  </a:moveTo>
                  <a:lnTo>
                    <a:pt x="3106775" y="5867"/>
                  </a:lnTo>
                  <a:lnTo>
                    <a:pt x="3106775" y="42583"/>
                  </a:lnTo>
                  <a:lnTo>
                    <a:pt x="3106775" y="66713"/>
                  </a:lnTo>
                  <a:lnTo>
                    <a:pt x="3106775" y="104813"/>
                  </a:lnTo>
                  <a:lnTo>
                    <a:pt x="2918180" y="104813"/>
                  </a:lnTo>
                  <a:lnTo>
                    <a:pt x="2918180" y="66713"/>
                  </a:lnTo>
                  <a:lnTo>
                    <a:pt x="3106775" y="66713"/>
                  </a:lnTo>
                  <a:lnTo>
                    <a:pt x="3106775" y="42583"/>
                  </a:lnTo>
                  <a:lnTo>
                    <a:pt x="2918180" y="42583"/>
                  </a:lnTo>
                  <a:lnTo>
                    <a:pt x="2918180" y="5753"/>
                  </a:lnTo>
                  <a:lnTo>
                    <a:pt x="2888005" y="5753"/>
                  </a:lnTo>
                  <a:lnTo>
                    <a:pt x="2888005" y="42583"/>
                  </a:lnTo>
                  <a:lnTo>
                    <a:pt x="2888005" y="66713"/>
                  </a:lnTo>
                  <a:lnTo>
                    <a:pt x="2888005" y="104813"/>
                  </a:lnTo>
                  <a:lnTo>
                    <a:pt x="2888005" y="128943"/>
                  </a:lnTo>
                  <a:lnTo>
                    <a:pt x="3136950" y="128943"/>
                  </a:lnTo>
                  <a:lnTo>
                    <a:pt x="3136950" y="42583"/>
                  </a:lnTo>
                  <a:lnTo>
                    <a:pt x="3136950" y="5867"/>
                  </a:lnTo>
                  <a:close/>
                </a:path>
                <a:path w="3568700" h="375920">
                  <a:moveTo>
                    <a:pt x="3181794" y="161772"/>
                  </a:moveTo>
                  <a:lnTo>
                    <a:pt x="2842742" y="161772"/>
                  </a:lnTo>
                  <a:lnTo>
                    <a:pt x="2842742" y="186918"/>
                  </a:lnTo>
                  <a:lnTo>
                    <a:pt x="2996971" y="186918"/>
                  </a:lnTo>
                  <a:lnTo>
                    <a:pt x="2996971" y="225463"/>
                  </a:lnTo>
                  <a:lnTo>
                    <a:pt x="2883814" y="225463"/>
                  </a:lnTo>
                  <a:lnTo>
                    <a:pt x="2883814" y="249593"/>
                  </a:lnTo>
                  <a:lnTo>
                    <a:pt x="3107613" y="249593"/>
                  </a:lnTo>
                  <a:lnTo>
                    <a:pt x="3107613" y="285153"/>
                  </a:lnTo>
                  <a:lnTo>
                    <a:pt x="2885490" y="285153"/>
                  </a:lnTo>
                  <a:lnTo>
                    <a:pt x="2885490" y="306743"/>
                  </a:lnTo>
                  <a:lnTo>
                    <a:pt x="2885490" y="346113"/>
                  </a:lnTo>
                  <a:lnTo>
                    <a:pt x="2885490" y="370243"/>
                  </a:lnTo>
                  <a:lnTo>
                    <a:pt x="3149104" y="370243"/>
                  </a:lnTo>
                  <a:lnTo>
                    <a:pt x="3149104" y="346113"/>
                  </a:lnTo>
                  <a:lnTo>
                    <a:pt x="2915247" y="346113"/>
                  </a:lnTo>
                  <a:lnTo>
                    <a:pt x="2915247" y="306743"/>
                  </a:lnTo>
                  <a:lnTo>
                    <a:pt x="3137789" y="306743"/>
                  </a:lnTo>
                  <a:lnTo>
                    <a:pt x="3137789" y="285153"/>
                  </a:lnTo>
                  <a:lnTo>
                    <a:pt x="3137789" y="249593"/>
                  </a:lnTo>
                  <a:lnTo>
                    <a:pt x="3137789" y="225463"/>
                  </a:lnTo>
                  <a:lnTo>
                    <a:pt x="3027146" y="225463"/>
                  </a:lnTo>
                  <a:lnTo>
                    <a:pt x="3027146" y="186918"/>
                  </a:lnTo>
                  <a:lnTo>
                    <a:pt x="3181794" y="186918"/>
                  </a:lnTo>
                  <a:lnTo>
                    <a:pt x="3181794" y="161772"/>
                  </a:lnTo>
                  <a:close/>
                </a:path>
                <a:path w="3568700" h="375920">
                  <a:moveTo>
                    <a:pt x="3411042" y="40652"/>
                  </a:moveTo>
                  <a:lnTo>
                    <a:pt x="3240468" y="40652"/>
                  </a:lnTo>
                  <a:lnTo>
                    <a:pt x="3240468" y="66217"/>
                  </a:lnTo>
                  <a:lnTo>
                    <a:pt x="3380448" y="66217"/>
                  </a:lnTo>
                  <a:lnTo>
                    <a:pt x="3373082" y="109715"/>
                  </a:lnTo>
                  <a:lnTo>
                    <a:pt x="3358134" y="150355"/>
                  </a:lnTo>
                  <a:lnTo>
                    <a:pt x="3335655" y="187858"/>
                  </a:lnTo>
                  <a:lnTo>
                    <a:pt x="3305657" y="221932"/>
                  </a:lnTo>
                  <a:lnTo>
                    <a:pt x="3268192" y="252310"/>
                  </a:lnTo>
                  <a:lnTo>
                    <a:pt x="3223285" y="278701"/>
                  </a:lnTo>
                  <a:lnTo>
                    <a:pt x="3240468" y="303009"/>
                  </a:lnTo>
                  <a:lnTo>
                    <a:pt x="3287788" y="275018"/>
                  </a:lnTo>
                  <a:lnTo>
                    <a:pt x="3326879" y="243078"/>
                  </a:lnTo>
                  <a:lnTo>
                    <a:pt x="3358096" y="207657"/>
                  </a:lnTo>
                  <a:lnTo>
                    <a:pt x="3381781" y="169240"/>
                  </a:lnTo>
                  <a:lnTo>
                    <a:pt x="3398266" y="128295"/>
                  </a:lnTo>
                  <a:lnTo>
                    <a:pt x="3407905" y="85267"/>
                  </a:lnTo>
                  <a:lnTo>
                    <a:pt x="3411042" y="40652"/>
                  </a:lnTo>
                  <a:close/>
                </a:path>
                <a:path w="3568700" h="375920">
                  <a:moveTo>
                    <a:pt x="3568623" y="153809"/>
                  </a:moveTo>
                  <a:lnTo>
                    <a:pt x="3507016" y="153809"/>
                  </a:lnTo>
                  <a:lnTo>
                    <a:pt x="3507016" y="0"/>
                  </a:lnTo>
                  <a:lnTo>
                    <a:pt x="3476421" y="0"/>
                  </a:lnTo>
                  <a:lnTo>
                    <a:pt x="3476421" y="374675"/>
                  </a:lnTo>
                  <a:lnTo>
                    <a:pt x="3507016" y="374675"/>
                  </a:lnTo>
                  <a:lnTo>
                    <a:pt x="3507016" y="179374"/>
                  </a:lnTo>
                  <a:lnTo>
                    <a:pt x="3568623" y="179374"/>
                  </a:lnTo>
                  <a:lnTo>
                    <a:pt x="3568623" y="153809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9642" y="7631356"/>
              <a:ext cx="177698" cy="177698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390165" y="7526172"/>
              <a:ext cx="2934970" cy="375920"/>
            </a:xfrm>
            <a:custGeom>
              <a:avLst/>
              <a:gdLst/>
              <a:ahLst/>
              <a:cxnLst/>
              <a:rect l="l" t="t" r="r" b="b"/>
              <a:pathLst>
                <a:path w="2934970" h="375920">
                  <a:moveTo>
                    <a:pt x="183146" y="188595"/>
                  </a:moveTo>
                  <a:lnTo>
                    <a:pt x="151053" y="170395"/>
                  </a:lnTo>
                  <a:lnTo>
                    <a:pt x="126619" y="144894"/>
                  </a:lnTo>
                  <a:lnTo>
                    <a:pt x="120523" y="132854"/>
                  </a:lnTo>
                  <a:lnTo>
                    <a:pt x="111074" y="114211"/>
                  </a:lnTo>
                  <a:lnTo>
                    <a:pt x="105613" y="80467"/>
                  </a:lnTo>
                  <a:lnTo>
                    <a:pt x="105613" y="76276"/>
                  </a:lnTo>
                  <a:lnTo>
                    <a:pt x="174345" y="76276"/>
                  </a:lnTo>
                  <a:lnTo>
                    <a:pt x="174345" y="50711"/>
                  </a:lnTo>
                  <a:lnTo>
                    <a:pt x="105613" y="50711"/>
                  </a:lnTo>
                  <a:lnTo>
                    <a:pt x="105613" y="4610"/>
                  </a:lnTo>
                  <a:lnTo>
                    <a:pt x="76276" y="4610"/>
                  </a:lnTo>
                  <a:lnTo>
                    <a:pt x="76276" y="50711"/>
                  </a:lnTo>
                  <a:lnTo>
                    <a:pt x="6705" y="50711"/>
                  </a:lnTo>
                  <a:lnTo>
                    <a:pt x="6705" y="76276"/>
                  </a:lnTo>
                  <a:lnTo>
                    <a:pt x="76276" y="76276"/>
                  </a:lnTo>
                  <a:lnTo>
                    <a:pt x="76276" y="80467"/>
                  </a:lnTo>
                  <a:lnTo>
                    <a:pt x="71018" y="116332"/>
                  </a:lnTo>
                  <a:lnTo>
                    <a:pt x="55905" y="148932"/>
                  </a:lnTo>
                  <a:lnTo>
                    <a:pt x="31902" y="176110"/>
                  </a:lnTo>
                  <a:lnTo>
                    <a:pt x="0" y="195719"/>
                  </a:lnTo>
                  <a:lnTo>
                    <a:pt x="15087" y="218770"/>
                  </a:lnTo>
                  <a:lnTo>
                    <a:pt x="41033" y="204050"/>
                  </a:lnTo>
                  <a:lnTo>
                    <a:pt x="62661" y="184289"/>
                  </a:lnTo>
                  <a:lnTo>
                    <a:pt x="79565" y="160299"/>
                  </a:lnTo>
                  <a:lnTo>
                    <a:pt x="91363" y="132854"/>
                  </a:lnTo>
                  <a:lnTo>
                    <a:pt x="103886" y="157962"/>
                  </a:lnTo>
                  <a:lnTo>
                    <a:pt x="121069" y="179997"/>
                  </a:lnTo>
                  <a:lnTo>
                    <a:pt x="142582" y="198272"/>
                  </a:lnTo>
                  <a:lnTo>
                    <a:pt x="168059" y="212064"/>
                  </a:lnTo>
                  <a:lnTo>
                    <a:pt x="183146" y="188595"/>
                  </a:lnTo>
                  <a:close/>
                </a:path>
                <a:path w="2934970" h="375920">
                  <a:moveTo>
                    <a:pt x="311810" y="251460"/>
                  </a:moveTo>
                  <a:lnTo>
                    <a:pt x="61188" y="251460"/>
                  </a:lnTo>
                  <a:lnTo>
                    <a:pt x="61188" y="276606"/>
                  </a:lnTo>
                  <a:lnTo>
                    <a:pt x="281216" y="276606"/>
                  </a:lnTo>
                  <a:lnTo>
                    <a:pt x="281216" y="375513"/>
                  </a:lnTo>
                  <a:lnTo>
                    <a:pt x="311810" y="375513"/>
                  </a:lnTo>
                  <a:lnTo>
                    <a:pt x="311810" y="251460"/>
                  </a:lnTo>
                  <a:close/>
                </a:path>
                <a:path w="2934970" h="375920">
                  <a:moveTo>
                    <a:pt x="311810" y="838"/>
                  </a:moveTo>
                  <a:lnTo>
                    <a:pt x="282473" y="838"/>
                  </a:lnTo>
                  <a:lnTo>
                    <a:pt x="282473" y="101422"/>
                  </a:lnTo>
                  <a:lnTo>
                    <a:pt x="231343" y="101422"/>
                  </a:lnTo>
                  <a:lnTo>
                    <a:pt x="231343" y="7124"/>
                  </a:lnTo>
                  <a:lnTo>
                    <a:pt x="202425" y="7124"/>
                  </a:lnTo>
                  <a:lnTo>
                    <a:pt x="202425" y="227990"/>
                  </a:lnTo>
                  <a:lnTo>
                    <a:pt x="231343" y="227990"/>
                  </a:lnTo>
                  <a:lnTo>
                    <a:pt x="231343" y="126987"/>
                  </a:lnTo>
                  <a:lnTo>
                    <a:pt x="282473" y="126987"/>
                  </a:lnTo>
                  <a:lnTo>
                    <a:pt x="282473" y="230505"/>
                  </a:lnTo>
                  <a:lnTo>
                    <a:pt x="311810" y="230505"/>
                  </a:lnTo>
                  <a:lnTo>
                    <a:pt x="311810" y="126987"/>
                  </a:lnTo>
                  <a:lnTo>
                    <a:pt x="311810" y="101422"/>
                  </a:lnTo>
                  <a:lnTo>
                    <a:pt x="311810" y="838"/>
                  </a:lnTo>
                  <a:close/>
                </a:path>
                <a:path w="2934970" h="375920">
                  <a:moveTo>
                    <a:pt x="724547" y="271157"/>
                  </a:moveTo>
                  <a:lnTo>
                    <a:pt x="723163" y="259003"/>
                  </a:lnTo>
                  <a:lnTo>
                    <a:pt x="723099" y="258368"/>
                  </a:lnTo>
                  <a:lnTo>
                    <a:pt x="721614" y="245173"/>
                  </a:lnTo>
                  <a:lnTo>
                    <a:pt x="672617" y="251929"/>
                  </a:lnTo>
                  <a:lnTo>
                    <a:pt x="626364" y="256171"/>
                  </a:lnTo>
                  <a:lnTo>
                    <a:pt x="581228" y="258368"/>
                  </a:lnTo>
                  <a:lnTo>
                    <a:pt x="535533" y="259003"/>
                  </a:lnTo>
                  <a:lnTo>
                    <a:pt x="535533" y="167640"/>
                  </a:lnTo>
                  <a:lnTo>
                    <a:pt x="675932" y="167640"/>
                  </a:lnTo>
                  <a:lnTo>
                    <a:pt x="675932" y="35623"/>
                  </a:lnTo>
                  <a:lnTo>
                    <a:pt x="503682" y="35623"/>
                  </a:lnTo>
                  <a:lnTo>
                    <a:pt x="503682" y="61188"/>
                  </a:lnTo>
                  <a:lnTo>
                    <a:pt x="645337" y="61188"/>
                  </a:lnTo>
                  <a:lnTo>
                    <a:pt x="645337" y="142494"/>
                  </a:lnTo>
                  <a:lnTo>
                    <a:pt x="504520" y="142494"/>
                  </a:lnTo>
                  <a:lnTo>
                    <a:pt x="504520" y="284568"/>
                  </a:lnTo>
                  <a:lnTo>
                    <a:pt x="535533" y="284568"/>
                  </a:lnTo>
                  <a:lnTo>
                    <a:pt x="582028" y="283946"/>
                  </a:lnTo>
                  <a:lnTo>
                    <a:pt x="627837" y="281787"/>
                  </a:lnTo>
                  <a:lnTo>
                    <a:pt x="674738" y="277672"/>
                  </a:lnTo>
                  <a:lnTo>
                    <a:pt x="724547" y="271157"/>
                  </a:lnTo>
                  <a:close/>
                </a:path>
                <a:path w="2934970" h="375920">
                  <a:moveTo>
                    <a:pt x="789089" y="0"/>
                  </a:moveTo>
                  <a:lnTo>
                    <a:pt x="758494" y="0"/>
                  </a:lnTo>
                  <a:lnTo>
                    <a:pt x="758494" y="375513"/>
                  </a:lnTo>
                  <a:lnTo>
                    <a:pt x="789089" y="375513"/>
                  </a:lnTo>
                  <a:lnTo>
                    <a:pt x="789089" y="0"/>
                  </a:lnTo>
                  <a:close/>
                </a:path>
                <a:path w="2934970" h="375920">
                  <a:moveTo>
                    <a:pt x="1155382" y="92621"/>
                  </a:moveTo>
                  <a:lnTo>
                    <a:pt x="1125207" y="92621"/>
                  </a:lnTo>
                  <a:lnTo>
                    <a:pt x="1125207" y="149618"/>
                  </a:lnTo>
                  <a:lnTo>
                    <a:pt x="1155382" y="149618"/>
                  </a:lnTo>
                  <a:lnTo>
                    <a:pt x="1155382" y="92621"/>
                  </a:lnTo>
                  <a:close/>
                </a:path>
                <a:path w="2934970" h="375920">
                  <a:moveTo>
                    <a:pt x="1155382" y="15087"/>
                  </a:moveTo>
                  <a:lnTo>
                    <a:pt x="1125207" y="15087"/>
                  </a:lnTo>
                  <a:lnTo>
                    <a:pt x="1125207" y="67119"/>
                  </a:lnTo>
                  <a:lnTo>
                    <a:pt x="932840" y="67119"/>
                  </a:lnTo>
                  <a:lnTo>
                    <a:pt x="932840" y="15049"/>
                  </a:lnTo>
                  <a:lnTo>
                    <a:pt x="902665" y="15049"/>
                  </a:lnTo>
                  <a:lnTo>
                    <a:pt x="902665" y="67119"/>
                  </a:lnTo>
                  <a:lnTo>
                    <a:pt x="902665" y="92519"/>
                  </a:lnTo>
                  <a:lnTo>
                    <a:pt x="902665" y="149669"/>
                  </a:lnTo>
                  <a:lnTo>
                    <a:pt x="902665" y="175069"/>
                  </a:lnTo>
                  <a:lnTo>
                    <a:pt x="1155382" y="175069"/>
                  </a:lnTo>
                  <a:lnTo>
                    <a:pt x="1155382" y="149669"/>
                  </a:lnTo>
                  <a:lnTo>
                    <a:pt x="932840" y="149669"/>
                  </a:lnTo>
                  <a:lnTo>
                    <a:pt x="932840" y="92519"/>
                  </a:lnTo>
                  <a:lnTo>
                    <a:pt x="1155382" y="92519"/>
                  </a:lnTo>
                  <a:lnTo>
                    <a:pt x="1155382" y="67475"/>
                  </a:lnTo>
                  <a:lnTo>
                    <a:pt x="1155382" y="67119"/>
                  </a:lnTo>
                  <a:lnTo>
                    <a:pt x="1155382" y="15087"/>
                  </a:lnTo>
                  <a:close/>
                </a:path>
                <a:path w="2934970" h="375920">
                  <a:moveTo>
                    <a:pt x="1199388" y="220865"/>
                  </a:moveTo>
                  <a:lnTo>
                    <a:pt x="859078" y="220865"/>
                  </a:lnTo>
                  <a:lnTo>
                    <a:pt x="859078" y="246430"/>
                  </a:lnTo>
                  <a:lnTo>
                    <a:pt x="946670" y="246430"/>
                  </a:lnTo>
                  <a:lnTo>
                    <a:pt x="946670" y="375513"/>
                  </a:lnTo>
                  <a:lnTo>
                    <a:pt x="977265" y="375513"/>
                  </a:lnTo>
                  <a:lnTo>
                    <a:pt x="977265" y="246430"/>
                  </a:lnTo>
                  <a:lnTo>
                    <a:pt x="1080782" y="246430"/>
                  </a:lnTo>
                  <a:lnTo>
                    <a:pt x="1080782" y="375513"/>
                  </a:lnTo>
                  <a:lnTo>
                    <a:pt x="1111377" y="375513"/>
                  </a:lnTo>
                  <a:lnTo>
                    <a:pt x="1111377" y="246430"/>
                  </a:lnTo>
                  <a:lnTo>
                    <a:pt x="1199388" y="246430"/>
                  </a:lnTo>
                  <a:lnTo>
                    <a:pt x="1199388" y="220865"/>
                  </a:lnTo>
                  <a:close/>
                </a:path>
                <a:path w="2934970" h="375920">
                  <a:moveTo>
                    <a:pt x="1542211" y="41071"/>
                  </a:moveTo>
                  <a:lnTo>
                    <a:pt x="1367866" y="41071"/>
                  </a:lnTo>
                  <a:lnTo>
                    <a:pt x="1367866" y="66217"/>
                  </a:lnTo>
                  <a:lnTo>
                    <a:pt x="1511198" y="66217"/>
                  </a:lnTo>
                  <a:lnTo>
                    <a:pt x="1504200" y="109931"/>
                  </a:lnTo>
                  <a:lnTo>
                    <a:pt x="1489443" y="150761"/>
                  </a:lnTo>
                  <a:lnTo>
                    <a:pt x="1466824" y="188429"/>
                  </a:lnTo>
                  <a:lnTo>
                    <a:pt x="1436293" y="222643"/>
                  </a:lnTo>
                  <a:lnTo>
                    <a:pt x="1397749" y="253111"/>
                  </a:lnTo>
                  <a:lnTo>
                    <a:pt x="1351102" y="279539"/>
                  </a:lnTo>
                  <a:lnTo>
                    <a:pt x="1367447" y="304266"/>
                  </a:lnTo>
                  <a:lnTo>
                    <a:pt x="1416062" y="276313"/>
                  </a:lnTo>
                  <a:lnTo>
                    <a:pt x="1456169" y="244462"/>
                  </a:lnTo>
                  <a:lnTo>
                    <a:pt x="1488135" y="209118"/>
                  </a:lnTo>
                  <a:lnTo>
                    <a:pt x="1512354" y="170700"/>
                  </a:lnTo>
                  <a:lnTo>
                    <a:pt x="1529194" y="129603"/>
                  </a:lnTo>
                  <a:lnTo>
                    <a:pt x="1539024" y="86258"/>
                  </a:lnTo>
                  <a:lnTo>
                    <a:pt x="1542211" y="41071"/>
                  </a:lnTo>
                  <a:close/>
                </a:path>
                <a:path w="2934970" h="375920">
                  <a:moveTo>
                    <a:pt x="1652435" y="419"/>
                  </a:moveTo>
                  <a:lnTo>
                    <a:pt x="1621840" y="419"/>
                  </a:lnTo>
                  <a:lnTo>
                    <a:pt x="1621840" y="375513"/>
                  </a:lnTo>
                  <a:lnTo>
                    <a:pt x="1652435" y="375513"/>
                  </a:lnTo>
                  <a:lnTo>
                    <a:pt x="1652435" y="419"/>
                  </a:lnTo>
                  <a:close/>
                </a:path>
                <a:path w="2934970" h="375920">
                  <a:moveTo>
                    <a:pt x="2020404" y="305943"/>
                  </a:moveTo>
                  <a:lnTo>
                    <a:pt x="2011629" y="277114"/>
                  </a:lnTo>
                  <a:lnTo>
                    <a:pt x="1994077" y="262356"/>
                  </a:lnTo>
                  <a:lnTo>
                    <a:pt x="1989391" y="258406"/>
                  </a:lnTo>
                  <a:lnTo>
                    <a:pt x="1989391" y="305943"/>
                  </a:lnTo>
                  <a:lnTo>
                    <a:pt x="1982685" y="324421"/>
                  </a:lnTo>
                  <a:lnTo>
                    <a:pt x="1963407" y="338099"/>
                  </a:lnTo>
                  <a:lnTo>
                    <a:pt x="1932813" y="346608"/>
                  </a:lnTo>
                  <a:lnTo>
                    <a:pt x="1892160" y="349529"/>
                  </a:lnTo>
                  <a:lnTo>
                    <a:pt x="1851507" y="346608"/>
                  </a:lnTo>
                  <a:lnTo>
                    <a:pt x="1820913" y="338099"/>
                  </a:lnTo>
                  <a:lnTo>
                    <a:pt x="1801634" y="324421"/>
                  </a:lnTo>
                  <a:lnTo>
                    <a:pt x="1794929" y="305943"/>
                  </a:lnTo>
                  <a:lnTo>
                    <a:pt x="1801634" y="287464"/>
                  </a:lnTo>
                  <a:lnTo>
                    <a:pt x="1851507" y="265277"/>
                  </a:lnTo>
                  <a:lnTo>
                    <a:pt x="1892160" y="262356"/>
                  </a:lnTo>
                  <a:lnTo>
                    <a:pt x="1932990" y="265277"/>
                  </a:lnTo>
                  <a:lnTo>
                    <a:pt x="1982749" y="287464"/>
                  </a:lnTo>
                  <a:lnTo>
                    <a:pt x="1989391" y="305943"/>
                  </a:lnTo>
                  <a:lnTo>
                    <a:pt x="1989391" y="258406"/>
                  </a:lnTo>
                  <a:lnTo>
                    <a:pt x="1986305" y="255803"/>
                  </a:lnTo>
                  <a:lnTo>
                    <a:pt x="1945970" y="242582"/>
                  </a:lnTo>
                  <a:lnTo>
                    <a:pt x="1892160" y="238048"/>
                  </a:lnTo>
                  <a:lnTo>
                    <a:pt x="1838426" y="242582"/>
                  </a:lnTo>
                  <a:lnTo>
                    <a:pt x="1798231" y="255803"/>
                  </a:lnTo>
                  <a:lnTo>
                    <a:pt x="1773059" y="277114"/>
                  </a:lnTo>
                  <a:lnTo>
                    <a:pt x="1764334" y="305943"/>
                  </a:lnTo>
                  <a:lnTo>
                    <a:pt x="1773059" y="334759"/>
                  </a:lnTo>
                  <a:lnTo>
                    <a:pt x="1798231" y="356069"/>
                  </a:lnTo>
                  <a:lnTo>
                    <a:pt x="1838426" y="369290"/>
                  </a:lnTo>
                  <a:lnTo>
                    <a:pt x="1892160" y="373837"/>
                  </a:lnTo>
                  <a:lnTo>
                    <a:pt x="1945970" y="369290"/>
                  </a:lnTo>
                  <a:lnTo>
                    <a:pt x="1986305" y="356069"/>
                  </a:lnTo>
                  <a:lnTo>
                    <a:pt x="1994077" y="349529"/>
                  </a:lnTo>
                  <a:lnTo>
                    <a:pt x="2011629" y="334759"/>
                  </a:lnTo>
                  <a:lnTo>
                    <a:pt x="2020404" y="305943"/>
                  </a:lnTo>
                  <a:close/>
                </a:path>
                <a:path w="2934970" h="375920">
                  <a:moveTo>
                    <a:pt x="2023338" y="106870"/>
                  </a:moveTo>
                  <a:lnTo>
                    <a:pt x="1799958" y="106870"/>
                  </a:lnTo>
                  <a:lnTo>
                    <a:pt x="1799958" y="8382"/>
                  </a:lnTo>
                  <a:lnTo>
                    <a:pt x="1769364" y="8382"/>
                  </a:lnTo>
                  <a:lnTo>
                    <a:pt x="1769364" y="132016"/>
                  </a:lnTo>
                  <a:lnTo>
                    <a:pt x="2023338" y="132016"/>
                  </a:lnTo>
                  <a:lnTo>
                    <a:pt x="2023338" y="106870"/>
                  </a:lnTo>
                  <a:close/>
                </a:path>
                <a:path w="2934970" h="375920">
                  <a:moveTo>
                    <a:pt x="2061895" y="177698"/>
                  </a:moveTo>
                  <a:lnTo>
                    <a:pt x="1723263" y="177698"/>
                  </a:lnTo>
                  <a:lnTo>
                    <a:pt x="1723263" y="202844"/>
                  </a:lnTo>
                  <a:lnTo>
                    <a:pt x="2061895" y="202844"/>
                  </a:lnTo>
                  <a:lnTo>
                    <a:pt x="2061895" y="177698"/>
                  </a:lnTo>
                  <a:close/>
                </a:path>
                <a:path w="2934970" h="375920">
                  <a:moveTo>
                    <a:pt x="2503208" y="6286"/>
                  </a:moveTo>
                  <a:lnTo>
                    <a:pt x="2473033" y="6286"/>
                  </a:lnTo>
                  <a:lnTo>
                    <a:pt x="2473033" y="42989"/>
                  </a:lnTo>
                  <a:lnTo>
                    <a:pt x="2473033" y="67119"/>
                  </a:lnTo>
                  <a:lnTo>
                    <a:pt x="2473033" y="105219"/>
                  </a:lnTo>
                  <a:lnTo>
                    <a:pt x="2284438" y="105219"/>
                  </a:lnTo>
                  <a:lnTo>
                    <a:pt x="2284438" y="67119"/>
                  </a:lnTo>
                  <a:lnTo>
                    <a:pt x="2473033" y="67119"/>
                  </a:lnTo>
                  <a:lnTo>
                    <a:pt x="2473033" y="42989"/>
                  </a:lnTo>
                  <a:lnTo>
                    <a:pt x="2284438" y="42989"/>
                  </a:lnTo>
                  <a:lnTo>
                    <a:pt x="2284438" y="6159"/>
                  </a:lnTo>
                  <a:lnTo>
                    <a:pt x="2254262" y="6159"/>
                  </a:lnTo>
                  <a:lnTo>
                    <a:pt x="2254262" y="42989"/>
                  </a:lnTo>
                  <a:lnTo>
                    <a:pt x="2254262" y="67119"/>
                  </a:lnTo>
                  <a:lnTo>
                    <a:pt x="2254262" y="105219"/>
                  </a:lnTo>
                  <a:lnTo>
                    <a:pt x="2254262" y="129349"/>
                  </a:lnTo>
                  <a:lnTo>
                    <a:pt x="2503208" y="129349"/>
                  </a:lnTo>
                  <a:lnTo>
                    <a:pt x="2503208" y="42989"/>
                  </a:lnTo>
                  <a:lnTo>
                    <a:pt x="2503208" y="6286"/>
                  </a:lnTo>
                  <a:close/>
                </a:path>
                <a:path w="2934970" h="375920">
                  <a:moveTo>
                    <a:pt x="2548051" y="162191"/>
                  </a:moveTo>
                  <a:lnTo>
                    <a:pt x="2209000" y="162191"/>
                  </a:lnTo>
                  <a:lnTo>
                    <a:pt x="2209000" y="187337"/>
                  </a:lnTo>
                  <a:lnTo>
                    <a:pt x="2363228" y="187337"/>
                  </a:lnTo>
                  <a:lnTo>
                    <a:pt x="2363228" y="225869"/>
                  </a:lnTo>
                  <a:lnTo>
                    <a:pt x="2250071" y="225869"/>
                  </a:lnTo>
                  <a:lnTo>
                    <a:pt x="2250071" y="249999"/>
                  </a:lnTo>
                  <a:lnTo>
                    <a:pt x="2473871" y="249999"/>
                  </a:lnTo>
                  <a:lnTo>
                    <a:pt x="2473871" y="285559"/>
                  </a:lnTo>
                  <a:lnTo>
                    <a:pt x="2251748" y="285559"/>
                  </a:lnTo>
                  <a:lnTo>
                    <a:pt x="2251748" y="307149"/>
                  </a:lnTo>
                  <a:lnTo>
                    <a:pt x="2251748" y="346519"/>
                  </a:lnTo>
                  <a:lnTo>
                    <a:pt x="2251748" y="370649"/>
                  </a:lnTo>
                  <a:lnTo>
                    <a:pt x="2515362" y="370649"/>
                  </a:lnTo>
                  <a:lnTo>
                    <a:pt x="2515362" y="346519"/>
                  </a:lnTo>
                  <a:lnTo>
                    <a:pt x="2281504" y="346519"/>
                  </a:lnTo>
                  <a:lnTo>
                    <a:pt x="2281504" y="307149"/>
                  </a:lnTo>
                  <a:lnTo>
                    <a:pt x="2504046" y="307149"/>
                  </a:lnTo>
                  <a:lnTo>
                    <a:pt x="2504046" y="285559"/>
                  </a:lnTo>
                  <a:lnTo>
                    <a:pt x="2504046" y="249999"/>
                  </a:lnTo>
                  <a:lnTo>
                    <a:pt x="2504046" y="225869"/>
                  </a:lnTo>
                  <a:lnTo>
                    <a:pt x="2393404" y="225869"/>
                  </a:lnTo>
                  <a:lnTo>
                    <a:pt x="2393404" y="187337"/>
                  </a:lnTo>
                  <a:lnTo>
                    <a:pt x="2548051" y="187337"/>
                  </a:lnTo>
                  <a:lnTo>
                    <a:pt x="2548051" y="162191"/>
                  </a:lnTo>
                  <a:close/>
                </a:path>
                <a:path w="2934970" h="375920">
                  <a:moveTo>
                    <a:pt x="2777299" y="41071"/>
                  </a:moveTo>
                  <a:lnTo>
                    <a:pt x="2606725" y="41071"/>
                  </a:lnTo>
                  <a:lnTo>
                    <a:pt x="2606725" y="66636"/>
                  </a:lnTo>
                  <a:lnTo>
                    <a:pt x="2746705" y="66636"/>
                  </a:lnTo>
                  <a:lnTo>
                    <a:pt x="2739339" y="110134"/>
                  </a:lnTo>
                  <a:lnTo>
                    <a:pt x="2724404" y="150774"/>
                  </a:lnTo>
                  <a:lnTo>
                    <a:pt x="2701912" y="188277"/>
                  </a:lnTo>
                  <a:lnTo>
                    <a:pt x="2671927" y="222351"/>
                  </a:lnTo>
                  <a:lnTo>
                    <a:pt x="2634450" y="252730"/>
                  </a:lnTo>
                  <a:lnTo>
                    <a:pt x="2589542" y="279120"/>
                  </a:lnTo>
                  <a:lnTo>
                    <a:pt x="2606725" y="303428"/>
                  </a:lnTo>
                  <a:lnTo>
                    <a:pt x="2654046" y="275437"/>
                  </a:lnTo>
                  <a:lnTo>
                    <a:pt x="2693149" y="243497"/>
                  </a:lnTo>
                  <a:lnTo>
                    <a:pt x="2724366" y="208076"/>
                  </a:lnTo>
                  <a:lnTo>
                    <a:pt x="2748038" y="169659"/>
                  </a:lnTo>
                  <a:lnTo>
                    <a:pt x="2764523" y="128714"/>
                  </a:lnTo>
                  <a:lnTo>
                    <a:pt x="2774162" y="85686"/>
                  </a:lnTo>
                  <a:lnTo>
                    <a:pt x="2777299" y="41071"/>
                  </a:lnTo>
                  <a:close/>
                </a:path>
                <a:path w="2934970" h="375920">
                  <a:moveTo>
                    <a:pt x="2934881" y="154228"/>
                  </a:moveTo>
                  <a:lnTo>
                    <a:pt x="2873273" y="154228"/>
                  </a:lnTo>
                  <a:lnTo>
                    <a:pt x="2873273" y="419"/>
                  </a:lnTo>
                  <a:lnTo>
                    <a:pt x="2842679" y="419"/>
                  </a:lnTo>
                  <a:lnTo>
                    <a:pt x="2842679" y="375094"/>
                  </a:lnTo>
                  <a:lnTo>
                    <a:pt x="2873273" y="375094"/>
                  </a:lnTo>
                  <a:lnTo>
                    <a:pt x="2873273" y="179793"/>
                  </a:lnTo>
                  <a:lnTo>
                    <a:pt x="2934881" y="179793"/>
                  </a:lnTo>
                  <a:lnTo>
                    <a:pt x="2934881" y="15422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9642" y="8331148"/>
              <a:ext cx="177698" cy="17769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401062" y="2666415"/>
              <a:ext cx="8535670" cy="5935980"/>
            </a:xfrm>
            <a:custGeom>
              <a:avLst/>
              <a:gdLst/>
              <a:ahLst/>
              <a:cxnLst/>
              <a:rect l="l" t="t" r="r" b="b"/>
              <a:pathLst>
                <a:path w="8535670" h="5935980">
                  <a:moveTo>
                    <a:pt x="165125" y="5875960"/>
                  </a:moveTo>
                  <a:lnTo>
                    <a:pt x="102679" y="5875960"/>
                  </a:lnTo>
                  <a:lnTo>
                    <a:pt x="102679" y="5597677"/>
                  </a:lnTo>
                  <a:lnTo>
                    <a:pt x="76695" y="5597677"/>
                  </a:lnTo>
                  <a:lnTo>
                    <a:pt x="63995" y="5604370"/>
                  </a:lnTo>
                  <a:lnTo>
                    <a:pt x="49618" y="5610047"/>
                  </a:lnTo>
                  <a:lnTo>
                    <a:pt x="33261" y="5614771"/>
                  </a:lnTo>
                  <a:lnTo>
                    <a:pt x="14668" y="5618632"/>
                  </a:lnTo>
                  <a:lnTo>
                    <a:pt x="14668" y="5640844"/>
                  </a:lnTo>
                  <a:lnTo>
                    <a:pt x="68732" y="5640844"/>
                  </a:lnTo>
                  <a:lnTo>
                    <a:pt x="68732" y="5875960"/>
                  </a:lnTo>
                  <a:lnTo>
                    <a:pt x="0" y="5875960"/>
                  </a:lnTo>
                  <a:lnTo>
                    <a:pt x="0" y="5904458"/>
                  </a:lnTo>
                  <a:lnTo>
                    <a:pt x="165125" y="5904458"/>
                  </a:lnTo>
                  <a:lnTo>
                    <a:pt x="165125" y="5875960"/>
                  </a:lnTo>
                  <a:close/>
                </a:path>
                <a:path w="8535670" h="5935980">
                  <a:moveTo>
                    <a:pt x="266547" y="5883084"/>
                  </a:moveTo>
                  <a:lnTo>
                    <a:pt x="264490" y="5871692"/>
                  </a:lnTo>
                  <a:lnTo>
                    <a:pt x="258902" y="5862967"/>
                  </a:lnTo>
                  <a:lnTo>
                    <a:pt x="250634" y="5857392"/>
                  </a:lnTo>
                  <a:lnTo>
                    <a:pt x="240563" y="5855424"/>
                  </a:lnTo>
                  <a:lnTo>
                    <a:pt x="230733" y="5857392"/>
                  </a:lnTo>
                  <a:lnTo>
                    <a:pt x="222592" y="5862967"/>
                  </a:lnTo>
                  <a:lnTo>
                    <a:pt x="217055" y="5871692"/>
                  </a:lnTo>
                  <a:lnTo>
                    <a:pt x="214998" y="5883084"/>
                  </a:lnTo>
                  <a:lnTo>
                    <a:pt x="217055" y="5893994"/>
                  </a:lnTo>
                  <a:lnTo>
                    <a:pt x="222592" y="5902477"/>
                  </a:lnTo>
                  <a:lnTo>
                    <a:pt x="230733" y="5907964"/>
                  </a:lnTo>
                  <a:lnTo>
                    <a:pt x="240563" y="5909907"/>
                  </a:lnTo>
                  <a:lnTo>
                    <a:pt x="250634" y="5907964"/>
                  </a:lnTo>
                  <a:lnTo>
                    <a:pt x="258902" y="5902477"/>
                  </a:lnTo>
                  <a:lnTo>
                    <a:pt x="264490" y="5893994"/>
                  </a:lnTo>
                  <a:lnTo>
                    <a:pt x="266547" y="5883084"/>
                  </a:lnTo>
                  <a:close/>
                </a:path>
                <a:path w="8535670" h="5935980">
                  <a:moveTo>
                    <a:pt x="266547" y="5712091"/>
                  </a:moveTo>
                  <a:lnTo>
                    <a:pt x="264490" y="5700700"/>
                  </a:lnTo>
                  <a:lnTo>
                    <a:pt x="258902" y="5691975"/>
                  </a:lnTo>
                  <a:lnTo>
                    <a:pt x="250634" y="5686399"/>
                  </a:lnTo>
                  <a:lnTo>
                    <a:pt x="240563" y="5684431"/>
                  </a:lnTo>
                  <a:lnTo>
                    <a:pt x="230733" y="5686399"/>
                  </a:lnTo>
                  <a:lnTo>
                    <a:pt x="222592" y="5691975"/>
                  </a:lnTo>
                  <a:lnTo>
                    <a:pt x="217055" y="5700700"/>
                  </a:lnTo>
                  <a:lnTo>
                    <a:pt x="214998" y="5712091"/>
                  </a:lnTo>
                  <a:lnTo>
                    <a:pt x="217055" y="5723001"/>
                  </a:lnTo>
                  <a:lnTo>
                    <a:pt x="222592" y="5731484"/>
                  </a:lnTo>
                  <a:lnTo>
                    <a:pt x="230733" y="5736971"/>
                  </a:lnTo>
                  <a:lnTo>
                    <a:pt x="240563" y="5738914"/>
                  </a:lnTo>
                  <a:lnTo>
                    <a:pt x="250634" y="5736971"/>
                  </a:lnTo>
                  <a:lnTo>
                    <a:pt x="258902" y="5731484"/>
                  </a:lnTo>
                  <a:lnTo>
                    <a:pt x="264490" y="5723001"/>
                  </a:lnTo>
                  <a:lnTo>
                    <a:pt x="266547" y="5712091"/>
                  </a:lnTo>
                  <a:close/>
                </a:path>
                <a:path w="8535670" h="5935980">
                  <a:moveTo>
                    <a:pt x="491604" y="5875960"/>
                  </a:moveTo>
                  <a:lnTo>
                    <a:pt x="429158" y="5875960"/>
                  </a:lnTo>
                  <a:lnTo>
                    <a:pt x="429158" y="5597677"/>
                  </a:lnTo>
                  <a:lnTo>
                    <a:pt x="403174" y="5597677"/>
                  </a:lnTo>
                  <a:lnTo>
                    <a:pt x="390474" y="5604370"/>
                  </a:lnTo>
                  <a:lnTo>
                    <a:pt x="376097" y="5610047"/>
                  </a:lnTo>
                  <a:lnTo>
                    <a:pt x="359740" y="5614771"/>
                  </a:lnTo>
                  <a:lnTo>
                    <a:pt x="341147" y="5618632"/>
                  </a:lnTo>
                  <a:lnTo>
                    <a:pt x="341147" y="5640844"/>
                  </a:lnTo>
                  <a:lnTo>
                    <a:pt x="395211" y="5640844"/>
                  </a:lnTo>
                  <a:lnTo>
                    <a:pt x="395211" y="5875960"/>
                  </a:lnTo>
                  <a:lnTo>
                    <a:pt x="326478" y="5875960"/>
                  </a:lnTo>
                  <a:lnTo>
                    <a:pt x="326478" y="5904458"/>
                  </a:lnTo>
                  <a:lnTo>
                    <a:pt x="491604" y="5904458"/>
                  </a:lnTo>
                  <a:lnTo>
                    <a:pt x="491604" y="5875960"/>
                  </a:lnTo>
                  <a:close/>
                </a:path>
                <a:path w="8535670" h="5935980">
                  <a:moveTo>
                    <a:pt x="937450" y="5603125"/>
                  </a:moveTo>
                  <a:lnTo>
                    <a:pt x="907694" y="5603125"/>
                  </a:lnTo>
                  <a:lnTo>
                    <a:pt x="907694" y="5683174"/>
                  </a:lnTo>
                  <a:lnTo>
                    <a:pt x="937450" y="5683174"/>
                  </a:lnTo>
                  <a:lnTo>
                    <a:pt x="937450" y="5603125"/>
                  </a:lnTo>
                  <a:close/>
                </a:path>
                <a:path w="8535670" h="5935980">
                  <a:moveTo>
                    <a:pt x="937450" y="5578386"/>
                  </a:moveTo>
                  <a:lnTo>
                    <a:pt x="685990" y="5578386"/>
                  </a:lnTo>
                  <a:lnTo>
                    <a:pt x="685990" y="5602516"/>
                  </a:lnTo>
                  <a:lnTo>
                    <a:pt x="685990" y="5683796"/>
                  </a:lnTo>
                  <a:lnTo>
                    <a:pt x="685990" y="5707926"/>
                  </a:lnTo>
                  <a:lnTo>
                    <a:pt x="937450" y="5707926"/>
                  </a:lnTo>
                  <a:lnTo>
                    <a:pt x="937450" y="5683796"/>
                  </a:lnTo>
                  <a:lnTo>
                    <a:pt x="716165" y="5683796"/>
                  </a:lnTo>
                  <a:lnTo>
                    <a:pt x="716165" y="5602516"/>
                  </a:lnTo>
                  <a:lnTo>
                    <a:pt x="937450" y="5602516"/>
                  </a:lnTo>
                  <a:lnTo>
                    <a:pt x="937450" y="5578386"/>
                  </a:lnTo>
                  <a:close/>
                </a:path>
                <a:path w="8535670" h="5935980">
                  <a:moveTo>
                    <a:pt x="944156" y="5900966"/>
                  </a:moveTo>
                  <a:lnTo>
                    <a:pt x="716165" y="5900966"/>
                  </a:lnTo>
                  <a:lnTo>
                    <a:pt x="716165" y="5819686"/>
                  </a:lnTo>
                  <a:lnTo>
                    <a:pt x="685571" y="5819686"/>
                  </a:lnTo>
                  <a:lnTo>
                    <a:pt x="685571" y="5900966"/>
                  </a:lnTo>
                  <a:lnTo>
                    <a:pt x="685571" y="5926366"/>
                  </a:lnTo>
                  <a:lnTo>
                    <a:pt x="944156" y="5926366"/>
                  </a:lnTo>
                  <a:lnTo>
                    <a:pt x="944156" y="5900966"/>
                  </a:lnTo>
                  <a:close/>
                </a:path>
                <a:path w="8535670" h="5935980">
                  <a:moveTo>
                    <a:pt x="982294" y="5752744"/>
                  </a:moveTo>
                  <a:lnTo>
                    <a:pt x="641565" y="5752744"/>
                  </a:lnTo>
                  <a:lnTo>
                    <a:pt x="641565" y="5777890"/>
                  </a:lnTo>
                  <a:lnTo>
                    <a:pt x="798728" y="5777890"/>
                  </a:lnTo>
                  <a:lnTo>
                    <a:pt x="798728" y="5856262"/>
                  </a:lnTo>
                  <a:lnTo>
                    <a:pt x="829322" y="5856262"/>
                  </a:lnTo>
                  <a:lnTo>
                    <a:pt x="829322" y="5777890"/>
                  </a:lnTo>
                  <a:lnTo>
                    <a:pt x="982294" y="5777890"/>
                  </a:lnTo>
                  <a:lnTo>
                    <a:pt x="982294" y="5752744"/>
                  </a:lnTo>
                  <a:close/>
                </a:path>
                <a:path w="8535670" h="5935980">
                  <a:moveTo>
                    <a:pt x="1241298" y="5675211"/>
                  </a:moveTo>
                  <a:lnTo>
                    <a:pt x="1233906" y="5639676"/>
                  </a:lnTo>
                  <a:lnTo>
                    <a:pt x="1214996" y="5614441"/>
                  </a:lnTo>
                  <a:lnTo>
                    <a:pt x="1213269" y="5612142"/>
                  </a:lnTo>
                  <a:lnTo>
                    <a:pt x="1211541" y="5611177"/>
                  </a:lnTo>
                  <a:lnTo>
                    <a:pt x="1211541" y="5675211"/>
                  </a:lnTo>
                  <a:lnTo>
                    <a:pt x="1206322" y="5699811"/>
                  </a:lnTo>
                  <a:lnTo>
                    <a:pt x="1191793" y="5719165"/>
                  </a:lnTo>
                  <a:lnTo>
                    <a:pt x="1169644" y="5731853"/>
                  </a:lnTo>
                  <a:lnTo>
                    <a:pt x="1141552" y="5736399"/>
                  </a:lnTo>
                  <a:lnTo>
                    <a:pt x="1113409" y="5731853"/>
                  </a:lnTo>
                  <a:lnTo>
                    <a:pt x="1091107" y="5719165"/>
                  </a:lnTo>
                  <a:lnTo>
                    <a:pt x="1076426" y="5699811"/>
                  </a:lnTo>
                  <a:lnTo>
                    <a:pt x="1071143" y="5675211"/>
                  </a:lnTo>
                  <a:lnTo>
                    <a:pt x="1076426" y="5650687"/>
                  </a:lnTo>
                  <a:lnTo>
                    <a:pt x="1091107" y="5631472"/>
                  </a:lnTo>
                  <a:lnTo>
                    <a:pt x="1113409" y="5618937"/>
                  </a:lnTo>
                  <a:lnTo>
                    <a:pt x="1141552" y="5614441"/>
                  </a:lnTo>
                  <a:lnTo>
                    <a:pt x="1169644" y="5618937"/>
                  </a:lnTo>
                  <a:lnTo>
                    <a:pt x="1191793" y="5631472"/>
                  </a:lnTo>
                  <a:lnTo>
                    <a:pt x="1206322" y="5650687"/>
                  </a:lnTo>
                  <a:lnTo>
                    <a:pt x="1211541" y="5675211"/>
                  </a:lnTo>
                  <a:lnTo>
                    <a:pt x="1211541" y="5611177"/>
                  </a:lnTo>
                  <a:lnTo>
                    <a:pt x="1181722" y="5594362"/>
                  </a:lnTo>
                  <a:lnTo>
                    <a:pt x="1141552" y="5588038"/>
                  </a:lnTo>
                  <a:lnTo>
                    <a:pt x="1101394" y="5594362"/>
                  </a:lnTo>
                  <a:lnTo>
                    <a:pt x="1069835" y="5612142"/>
                  </a:lnTo>
                  <a:lnTo>
                    <a:pt x="1049197" y="5639676"/>
                  </a:lnTo>
                  <a:lnTo>
                    <a:pt x="1041806" y="5675211"/>
                  </a:lnTo>
                  <a:lnTo>
                    <a:pt x="1049197" y="5710758"/>
                  </a:lnTo>
                  <a:lnTo>
                    <a:pt x="1069835" y="5738292"/>
                  </a:lnTo>
                  <a:lnTo>
                    <a:pt x="1101394" y="5756072"/>
                  </a:lnTo>
                  <a:lnTo>
                    <a:pt x="1141552" y="5762383"/>
                  </a:lnTo>
                  <a:lnTo>
                    <a:pt x="1181722" y="5756072"/>
                  </a:lnTo>
                  <a:lnTo>
                    <a:pt x="1213269" y="5738292"/>
                  </a:lnTo>
                  <a:lnTo>
                    <a:pt x="1214691" y="5736399"/>
                  </a:lnTo>
                  <a:lnTo>
                    <a:pt x="1233906" y="5710758"/>
                  </a:lnTo>
                  <a:lnTo>
                    <a:pt x="1241298" y="5675211"/>
                  </a:lnTo>
                  <a:close/>
                </a:path>
                <a:path w="8535670" h="5935980">
                  <a:moveTo>
                    <a:pt x="1270215" y="5835726"/>
                  </a:moveTo>
                  <a:lnTo>
                    <a:pt x="1267701" y="5813095"/>
                  </a:lnTo>
                  <a:lnTo>
                    <a:pt x="1217383" y="5819445"/>
                  </a:lnTo>
                  <a:lnTo>
                    <a:pt x="1165745" y="5823280"/>
                  </a:lnTo>
                  <a:lnTo>
                    <a:pt x="1114717" y="5825261"/>
                  </a:lnTo>
                  <a:lnTo>
                    <a:pt x="1066203" y="5825985"/>
                  </a:lnTo>
                  <a:lnTo>
                    <a:pt x="1022096" y="5825985"/>
                  </a:lnTo>
                  <a:lnTo>
                    <a:pt x="1026718" y="5852071"/>
                  </a:lnTo>
                  <a:lnTo>
                    <a:pt x="1069873" y="5851906"/>
                  </a:lnTo>
                  <a:lnTo>
                    <a:pt x="1117320" y="5850915"/>
                  </a:lnTo>
                  <a:lnTo>
                    <a:pt x="1167549" y="5848362"/>
                  </a:lnTo>
                  <a:lnTo>
                    <a:pt x="1219022" y="5843549"/>
                  </a:lnTo>
                  <a:lnTo>
                    <a:pt x="1270215" y="5835726"/>
                  </a:lnTo>
                  <a:close/>
                </a:path>
                <a:path w="8535670" h="5935980">
                  <a:moveTo>
                    <a:pt x="1323441" y="5559958"/>
                  </a:moveTo>
                  <a:lnTo>
                    <a:pt x="1293266" y="5559958"/>
                  </a:lnTo>
                  <a:lnTo>
                    <a:pt x="1293266" y="5935472"/>
                  </a:lnTo>
                  <a:lnTo>
                    <a:pt x="1323441" y="5935472"/>
                  </a:lnTo>
                  <a:lnTo>
                    <a:pt x="1323441" y="5559958"/>
                  </a:lnTo>
                  <a:close/>
                </a:path>
                <a:path w="8535670" h="5935980">
                  <a:moveTo>
                    <a:pt x="1702320" y="5600611"/>
                  </a:moveTo>
                  <a:lnTo>
                    <a:pt x="1527975" y="5600611"/>
                  </a:lnTo>
                  <a:lnTo>
                    <a:pt x="1527975" y="5625757"/>
                  </a:lnTo>
                  <a:lnTo>
                    <a:pt x="1671307" y="5625757"/>
                  </a:lnTo>
                  <a:lnTo>
                    <a:pt x="1664309" y="5669470"/>
                  </a:lnTo>
                  <a:lnTo>
                    <a:pt x="1649539" y="5710313"/>
                  </a:lnTo>
                  <a:lnTo>
                    <a:pt x="1626933" y="5747982"/>
                  </a:lnTo>
                  <a:lnTo>
                    <a:pt x="1596402" y="5782195"/>
                  </a:lnTo>
                  <a:lnTo>
                    <a:pt x="1557845" y="5812663"/>
                  </a:lnTo>
                  <a:lnTo>
                    <a:pt x="1511211" y="5839079"/>
                  </a:lnTo>
                  <a:lnTo>
                    <a:pt x="1527556" y="5863806"/>
                  </a:lnTo>
                  <a:lnTo>
                    <a:pt x="1576171" y="5835866"/>
                  </a:lnTo>
                  <a:lnTo>
                    <a:pt x="1616265" y="5804014"/>
                  </a:lnTo>
                  <a:lnTo>
                    <a:pt x="1648244" y="5768670"/>
                  </a:lnTo>
                  <a:lnTo>
                    <a:pt x="1672463" y="5730252"/>
                  </a:lnTo>
                  <a:lnTo>
                    <a:pt x="1689303" y="5689155"/>
                  </a:lnTo>
                  <a:lnTo>
                    <a:pt x="1699133" y="5645810"/>
                  </a:lnTo>
                  <a:lnTo>
                    <a:pt x="1702320" y="5600611"/>
                  </a:lnTo>
                  <a:close/>
                </a:path>
                <a:path w="8535670" h="5935980">
                  <a:moveTo>
                    <a:pt x="1812544" y="5559958"/>
                  </a:moveTo>
                  <a:lnTo>
                    <a:pt x="1781949" y="5559958"/>
                  </a:lnTo>
                  <a:lnTo>
                    <a:pt x="1781949" y="5935053"/>
                  </a:lnTo>
                  <a:lnTo>
                    <a:pt x="1812544" y="5935053"/>
                  </a:lnTo>
                  <a:lnTo>
                    <a:pt x="1812544" y="5559958"/>
                  </a:lnTo>
                  <a:close/>
                </a:path>
                <a:path w="8535670" h="5935980">
                  <a:moveTo>
                    <a:pt x="2180513" y="5865482"/>
                  </a:moveTo>
                  <a:lnTo>
                    <a:pt x="2171738" y="5836666"/>
                  </a:lnTo>
                  <a:lnTo>
                    <a:pt x="2154186" y="5821896"/>
                  </a:lnTo>
                  <a:lnTo>
                    <a:pt x="2149500" y="5817959"/>
                  </a:lnTo>
                  <a:lnTo>
                    <a:pt x="2149500" y="5865482"/>
                  </a:lnTo>
                  <a:lnTo>
                    <a:pt x="2142794" y="5883973"/>
                  </a:lnTo>
                  <a:lnTo>
                    <a:pt x="2123516" y="5897651"/>
                  </a:lnTo>
                  <a:lnTo>
                    <a:pt x="2092921" y="5906147"/>
                  </a:lnTo>
                  <a:lnTo>
                    <a:pt x="2052269" y="5909068"/>
                  </a:lnTo>
                  <a:lnTo>
                    <a:pt x="2011616" y="5906147"/>
                  </a:lnTo>
                  <a:lnTo>
                    <a:pt x="1981022" y="5897651"/>
                  </a:lnTo>
                  <a:lnTo>
                    <a:pt x="1961743" y="5883973"/>
                  </a:lnTo>
                  <a:lnTo>
                    <a:pt x="1955038" y="5865482"/>
                  </a:lnTo>
                  <a:lnTo>
                    <a:pt x="1961743" y="5847004"/>
                  </a:lnTo>
                  <a:lnTo>
                    <a:pt x="1981022" y="5833326"/>
                  </a:lnTo>
                  <a:lnTo>
                    <a:pt x="2011616" y="5824817"/>
                  </a:lnTo>
                  <a:lnTo>
                    <a:pt x="2052269" y="5821896"/>
                  </a:lnTo>
                  <a:lnTo>
                    <a:pt x="2093099" y="5824817"/>
                  </a:lnTo>
                  <a:lnTo>
                    <a:pt x="2123668" y="5833326"/>
                  </a:lnTo>
                  <a:lnTo>
                    <a:pt x="2142858" y="5847004"/>
                  </a:lnTo>
                  <a:lnTo>
                    <a:pt x="2149500" y="5865482"/>
                  </a:lnTo>
                  <a:lnTo>
                    <a:pt x="2149500" y="5817959"/>
                  </a:lnTo>
                  <a:lnTo>
                    <a:pt x="2146414" y="5815355"/>
                  </a:lnTo>
                  <a:lnTo>
                    <a:pt x="2106079" y="5802134"/>
                  </a:lnTo>
                  <a:lnTo>
                    <a:pt x="2052269" y="5797588"/>
                  </a:lnTo>
                  <a:lnTo>
                    <a:pt x="1998522" y="5802134"/>
                  </a:lnTo>
                  <a:lnTo>
                    <a:pt x="1958340" y="5815355"/>
                  </a:lnTo>
                  <a:lnTo>
                    <a:pt x="1933155" y="5836666"/>
                  </a:lnTo>
                  <a:lnTo>
                    <a:pt x="1924443" y="5865482"/>
                  </a:lnTo>
                  <a:lnTo>
                    <a:pt x="1933155" y="5894311"/>
                  </a:lnTo>
                  <a:lnTo>
                    <a:pt x="1958340" y="5915622"/>
                  </a:lnTo>
                  <a:lnTo>
                    <a:pt x="1998522" y="5928842"/>
                  </a:lnTo>
                  <a:lnTo>
                    <a:pt x="2052269" y="5933376"/>
                  </a:lnTo>
                  <a:lnTo>
                    <a:pt x="2106079" y="5928842"/>
                  </a:lnTo>
                  <a:lnTo>
                    <a:pt x="2146414" y="5915622"/>
                  </a:lnTo>
                  <a:lnTo>
                    <a:pt x="2154186" y="5909068"/>
                  </a:lnTo>
                  <a:lnTo>
                    <a:pt x="2171738" y="5894311"/>
                  </a:lnTo>
                  <a:lnTo>
                    <a:pt x="2180513" y="5865482"/>
                  </a:lnTo>
                  <a:close/>
                </a:path>
                <a:path w="8535670" h="5935980">
                  <a:moveTo>
                    <a:pt x="2183447" y="5666410"/>
                  </a:moveTo>
                  <a:lnTo>
                    <a:pt x="1960067" y="5666410"/>
                  </a:lnTo>
                  <a:lnTo>
                    <a:pt x="1960067" y="5567921"/>
                  </a:lnTo>
                  <a:lnTo>
                    <a:pt x="1929472" y="5567921"/>
                  </a:lnTo>
                  <a:lnTo>
                    <a:pt x="1929472" y="5691556"/>
                  </a:lnTo>
                  <a:lnTo>
                    <a:pt x="2183447" y="5691556"/>
                  </a:lnTo>
                  <a:lnTo>
                    <a:pt x="2183447" y="5666410"/>
                  </a:lnTo>
                  <a:close/>
                </a:path>
                <a:path w="8535670" h="5935980">
                  <a:moveTo>
                    <a:pt x="2222004" y="5737237"/>
                  </a:moveTo>
                  <a:lnTo>
                    <a:pt x="1883371" y="5737237"/>
                  </a:lnTo>
                  <a:lnTo>
                    <a:pt x="1883371" y="5762383"/>
                  </a:lnTo>
                  <a:lnTo>
                    <a:pt x="2222004" y="5762383"/>
                  </a:lnTo>
                  <a:lnTo>
                    <a:pt x="2222004" y="5737237"/>
                  </a:lnTo>
                  <a:close/>
                </a:path>
                <a:path w="8535670" h="5935980">
                  <a:moveTo>
                    <a:pt x="2663329" y="5565826"/>
                  </a:moveTo>
                  <a:lnTo>
                    <a:pt x="2633154" y="5565826"/>
                  </a:lnTo>
                  <a:lnTo>
                    <a:pt x="2633154" y="5602516"/>
                  </a:lnTo>
                  <a:lnTo>
                    <a:pt x="2633154" y="5626646"/>
                  </a:lnTo>
                  <a:lnTo>
                    <a:pt x="2633154" y="5664746"/>
                  </a:lnTo>
                  <a:lnTo>
                    <a:pt x="2444559" y="5664746"/>
                  </a:lnTo>
                  <a:lnTo>
                    <a:pt x="2444559" y="5626646"/>
                  </a:lnTo>
                  <a:lnTo>
                    <a:pt x="2633154" y="5626646"/>
                  </a:lnTo>
                  <a:lnTo>
                    <a:pt x="2633154" y="5602516"/>
                  </a:lnTo>
                  <a:lnTo>
                    <a:pt x="2444559" y="5602516"/>
                  </a:lnTo>
                  <a:lnTo>
                    <a:pt x="2444559" y="5565686"/>
                  </a:lnTo>
                  <a:lnTo>
                    <a:pt x="2414384" y="5565686"/>
                  </a:lnTo>
                  <a:lnTo>
                    <a:pt x="2414384" y="5602516"/>
                  </a:lnTo>
                  <a:lnTo>
                    <a:pt x="2414384" y="5626646"/>
                  </a:lnTo>
                  <a:lnTo>
                    <a:pt x="2414384" y="5664746"/>
                  </a:lnTo>
                  <a:lnTo>
                    <a:pt x="2414384" y="5688876"/>
                  </a:lnTo>
                  <a:lnTo>
                    <a:pt x="2663329" y="5688876"/>
                  </a:lnTo>
                  <a:lnTo>
                    <a:pt x="2663329" y="5602516"/>
                  </a:lnTo>
                  <a:lnTo>
                    <a:pt x="2663329" y="5565826"/>
                  </a:lnTo>
                  <a:close/>
                </a:path>
                <a:path w="8535670" h="5935980">
                  <a:moveTo>
                    <a:pt x="2708173" y="5721731"/>
                  </a:moveTo>
                  <a:lnTo>
                    <a:pt x="2369121" y="5721731"/>
                  </a:lnTo>
                  <a:lnTo>
                    <a:pt x="2369121" y="5746877"/>
                  </a:lnTo>
                  <a:lnTo>
                    <a:pt x="2523350" y="5746877"/>
                  </a:lnTo>
                  <a:lnTo>
                    <a:pt x="2523350" y="5785396"/>
                  </a:lnTo>
                  <a:lnTo>
                    <a:pt x="2410193" y="5785396"/>
                  </a:lnTo>
                  <a:lnTo>
                    <a:pt x="2410193" y="5809526"/>
                  </a:lnTo>
                  <a:lnTo>
                    <a:pt x="2633992" y="5809526"/>
                  </a:lnTo>
                  <a:lnTo>
                    <a:pt x="2633992" y="5845086"/>
                  </a:lnTo>
                  <a:lnTo>
                    <a:pt x="2411869" y="5845086"/>
                  </a:lnTo>
                  <a:lnTo>
                    <a:pt x="2411869" y="5866676"/>
                  </a:lnTo>
                  <a:lnTo>
                    <a:pt x="2411869" y="5906046"/>
                  </a:lnTo>
                  <a:lnTo>
                    <a:pt x="2411869" y="5930176"/>
                  </a:lnTo>
                  <a:lnTo>
                    <a:pt x="2675483" y="5930176"/>
                  </a:lnTo>
                  <a:lnTo>
                    <a:pt x="2675483" y="5906046"/>
                  </a:lnTo>
                  <a:lnTo>
                    <a:pt x="2441625" y="5906046"/>
                  </a:lnTo>
                  <a:lnTo>
                    <a:pt x="2441625" y="5866676"/>
                  </a:lnTo>
                  <a:lnTo>
                    <a:pt x="2664168" y="5866676"/>
                  </a:lnTo>
                  <a:lnTo>
                    <a:pt x="2664168" y="5845086"/>
                  </a:lnTo>
                  <a:lnTo>
                    <a:pt x="2664168" y="5809526"/>
                  </a:lnTo>
                  <a:lnTo>
                    <a:pt x="2664168" y="5785396"/>
                  </a:lnTo>
                  <a:lnTo>
                    <a:pt x="2553525" y="5785396"/>
                  </a:lnTo>
                  <a:lnTo>
                    <a:pt x="2553525" y="5746877"/>
                  </a:lnTo>
                  <a:lnTo>
                    <a:pt x="2708173" y="5746877"/>
                  </a:lnTo>
                  <a:lnTo>
                    <a:pt x="2708173" y="5721731"/>
                  </a:lnTo>
                  <a:close/>
                </a:path>
                <a:path w="8535670" h="5935980">
                  <a:moveTo>
                    <a:pt x="2937421" y="5600611"/>
                  </a:moveTo>
                  <a:lnTo>
                    <a:pt x="2766847" y="5600611"/>
                  </a:lnTo>
                  <a:lnTo>
                    <a:pt x="2766847" y="5626176"/>
                  </a:lnTo>
                  <a:lnTo>
                    <a:pt x="2906826" y="5626176"/>
                  </a:lnTo>
                  <a:lnTo>
                    <a:pt x="2899460" y="5669686"/>
                  </a:lnTo>
                  <a:lnTo>
                    <a:pt x="2884513" y="5710326"/>
                  </a:lnTo>
                  <a:lnTo>
                    <a:pt x="2862034" y="5747829"/>
                  </a:lnTo>
                  <a:lnTo>
                    <a:pt x="2832036" y="5781903"/>
                  </a:lnTo>
                  <a:lnTo>
                    <a:pt x="2794571" y="5812269"/>
                  </a:lnTo>
                  <a:lnTo>
                    <a:pt x="2749664" y="5838660"/>
                  </a:lnTo>
                  <a:lnTo>
                    <a:pt x="2766847" y="5862967"/>
                  </a:lnTo>
                  <a:lnTo>
                    <a:pt x="2814167" y="5834977"/>
                  </a:lnTo>
                  <a:lnTo>
                    <a:pt x="2853258" y="5803049"/>
                  </a:lnTo>
                  <a:lnTo>
                    <a:pt x="2884474" y="5767629"/>
                  </a:lnTo>
                  <a:lnTo>
                    <a:pt x="2908160" y="5729211"/>
                  </a:lnTo>
                  <a:lnTo>
                    <a:pt x="2924645" y="5688254"/>
                  </a:lnTo>
                  <a:lnTo>
                    <a:pt x="2934284" y="5645239"/>
                  </a:lnTo>
                  <a:lnTo>
                    <a:pt x="2937421" y="5600611"/>
                  </a:lnTo>
                  <a:close/>
                </a:path>
                <a:path w="8535670" h="5935980">
                  <a:moveTo>
                    <a:pt x="3095002" y="5713768"/>
                  </a:moveTo>
                  <a:lnTo>
                    <a:pt x="3033395" y="5713768"/>
                  </a:lnTo>
                  <a:lnTo>
                    <a:pt x="3033395" y="5559958"/>
                  </a:lnTo>
                  <a:lnTo>
                    <a:pt x="3002800" y="5559958"/>
                  </a:lnTo>
                  <a:lnTo>
                    <a:pt x="3002800" y="5934634"/>
                  </a:lnTo>
                  <a:lnTo>
                    <a:pt x="3033395" y="5934634"/>
                  </a:lnTo>
                  <a:lnTo>
                    <a:pt x="3033395" y="5739333"/>
                  </a:lnTo>
                  <a:lnTo>
                    <a:pt x="3095002" y="5739333"/>
                  </a:lnTo>
                  <a:lnTo>
                    <a:pt x="3095002" y="5713768"/>
                  </a:lnTo>
                  <a:close/>
                </a:path>
                <a:path w="8535670" h="5935980">
                  <a:moveTo>
                    <a:pt x="8472716" y="76936"/>
                  </a:moveTo>
                  <a:lnTo>
                    <a:pt x="8455342" y="76936"/>
                  </a:lnTo>
                  <a:lnTo>
                    <a:pt x="8455342" y="90906"/>
                  </a:lnTo>
                  <a:lnTo>
                    <a:pt x="8455342" y="149326"/>
                  </a:lnTo>
                  <a:lnTo>
                    <a:pt x="8389467" y="149326"/>
                  </a:lnTo>
                  <a:lnTo>
                    <a:pt x="8389467" y="90906"/>
                  </a:lnTo>
                  <a:lnTo>
                    <a:pt x="8455342" y="90906"/>
                  </a:lnTo>
                  <a:lnTo>
                    <a:pt x="8455342" y="76936"/>
                  </a:lnTo>
                  <a:lnTo>
                    <a:pt x="8389467" y="76936"/>
                  </a:lnTo>
                  <a:lnTo>
                    <a:pt x="8389467" y="18516"/>
                  </a:lnTo>
                  <a:lnTo>
                    <a:pt x="8372094" y="18516"/>
                  </a:lnTo>
                  <a:lnTo>
                    <a:pt x="8372094" y="76936"/>
                  </a:lnTo>
                  <a:lnTo>
                    <a:pt x="8372094" y="90906"/>
                  </a:lnTo>
                  <a:lnTo>
                    <a:pt x="8372094" y="149326"/>
                  </a:lnTo>
                  <a:lnTo>
                    <a:pt x="8372094" y="164566"/>
                  </a:lnTo>
                  <a:lnTo>
                    <a:pt x="8472716" y="164566"/>
                  </a:lnTo>
                  <a:lnTo>
                    <a:pt x="8472716" y="149364"/>
                  </a:lnTo>
                  <a:lnTo>
                    <a:pt x="8472716" y="90906"/>
                  </a:lnTo>
                  <a:lnTo>
                    <a:pt x="8472716" y="90728"/>
                  </a:lnTo>
                  <a:lnTo>
                    <a:pt x="8472716" y="76936"/>
                  </a:lnTo>
                  <a:close/>
                </a:path>
                <a:path w="8535670" h="5935980">
                  <a:moveTo>
                    <a:pt x="8472716" y="18580"/>
                  </a:moveTo>
                  <a:lnTo>
                    <a:pt x="8455342" y="18580"/>
                  </a:lnTo>
                  <a:lnTo>
                    <a:pt x="8455342" y="76492"/>
                  </a:lnTo>
                  <a:lnTo>
                    <a:pt x="8472716" y="76492"/>
                  </a:lnTo>
                  <a:lnTo>
                    <a:pt x="8472716" y="18580"/>
                  </a:lnTo>
                  <a:close/>
                </a:path>
                <a:path w="8535670" h="5935980">
                  <a:moveTo>
                    <a:pt x="8535454" y="0"/>
                  </a:moveTo>
                  <a:lnTo>
                    <a:pt x="8517839" y="0"/>
                  </a:lnTo>
                  <a:lnTo>
                    <a:pt x="8517839" y="216446"/>
                  </a:lnTo>
                  <a:lnTo>
                    <a:pt x="8535454" y="216446"/>
                  </a:lnTo>
                  <a:lnTo>
                    <a:pt x="8535454" y="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7086" y="2666650"/>
              <a:ext cx="173742" cy="2159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0191" y="2666891"/>
              <a:ext cx="182420" cy="21089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15112" y="2666650"/>
              <a:ext cx="167942" cy="21620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0853" y="2666650"/>
              <a:ext cx="185074" cy="2159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99740" y="2667132"/>
              <a:ext cx="198345" cy="21065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8426" y="2666650"/>
              <a:ext cx="173492" cy="2159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91040" y="2671234"/>
              <a:ext cx="194967" cy="21041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06549" y="2670510"/>
              <a:ext cx="194967" cy="20944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3298" y="2677508"/>
              <a:ext cx="194485" cy="20196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8942" y="2666650"/>
              <a:ext cx="166012" cy="2159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12628" y="2666650"/>
              <a:ext cx="202689" cy="21596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3539470" y="2666897"/>
              <a:ext cx="462280" cy="215900"/>
            </a:xfrm>
            <a:custGeom>
              <a:avLst/>
              <a:gdLst/>
              <a:ahLst/>
              <a:cxnLst/>
              <a:rect l="l" t="t" r="r" b="b"/>
              <a:pathLst>
                <a:path w="462280" h="215900">
                  <a:moveTo>
                    <a:pt x="166979" y="99415"/>
                  </a:moveTo>
                  <a:lnTo>
                    <a:pt x="149364" y="99415"/>
                  </a:lnTo>
                  <a:lnTo>
                    <a:pt x="149364" y="157568"/>
                  </a:lnTo>
                  <a:lnTo>
                    <a:pt x="166979" y="157568"/>
                  </a:lnTo>
                  <a:lnTo>
                    <a:pt x="166979" y="99415"/>
                  </a:lnTo>
                  <a:close/>
                </a:path>
                <a:path w="462280" h="215900">
                  <a:moveTo>
                    <a:pt x="166979" y="0"/>
                  </a:moveTo>
                  <a:lnTo>
                    <a:pt x="149364" y="0"/>
                  </a:lnTo>
                  <a:lnTo>
                    <a:pt x="149364" y="38354"/>
                  </a:lnTo>
                  <a:lnTo>
                    <a:pt x="149364" y="53594"/>
                  </a:lnTo>
                  <a:lnTo>
                    <a:pt x="149364" y="84074"/>
                  </a:lnTo>
                  <a:lnTo>
                    <a:pt x="97726" y="84074"/>
                  </a:lnTo>
                  <a:lnTo>
                    <a:pt x="97726" y="53594"/>
                  </a:lnTo>
                  <a:lnTo>
                    <a:pt x="149364" y="53594"/>
                  </a:lnTo>
                  <a:lnTo>
                    <a:pt x="149364" y="38354"/>
                  </a:lnTo>
                  <a:lnTo>
                    <a:pt x="97726" y="38354"/>
                  </a:lnTo>
                  <a:lnTo>
                    <a:pt x="97726" y="33274"/>
                  </a:lnTo>
                  <a:lnTo>
                    <a:pt x="97726" y="19304"/>
                  </a:lnTo>
                  <a:lnTo>
                    <a:pt x="80594" y="19304"/>
                  </a:lnTo>
                  <a:lnTo>
                    <a:pt x="80594" y="33274"/>
                  </a:lnTo>
                  <a:lnTo>
                    <a:pt x="80594" y="38354"/>
                  </a:lnTo>
                  <a:lnTo>
                    <a:pt x="80594" y="53594"/>
                  </a:lnTo>
                  <a:lnTo>
                    <a:pt x="80594" y="84074"/>
                  </a:lnTo>
                  <a:lnTo>
                    <a:pt x="80594" y="99314"/>
                  </a:lnTo>
                  <a:lnTo>
                    <a:pt x="80594" y="104394"/>
                  </a:lnTo>
                  <a:lnTo>
                    <a:pt x="17373" y="104394"/>
                  </a:lnTo>
                  <a:lnTo>
                    <a:pt x="17373" y="33274"/>
                  </a:lnTo>
                  <a:lnTo>
                    <a:pt x="80594" y="33274"/>
                  </a:lnTo>
                  <a:lnTo>
                    <a:pt x="80594" y="19304"/>
                  </a:lnTo>
                  <a:lnTo>
                    <a:pt x="0" y="19304"/>
                  </a:lnTo>
                  <a:lnTo>
                    <a:pt x="0" y="33274"/>
                  </a:lnTo>
                  <a:lnTo>
                    <a:pt x="0" y="104394"/>
                  </a:lnTo>
                  <a:lnTo>
                    <a:pt x="0" y="118364"/>
                  </a:lnTo>
                  <a:lnTo>
                    <a:pt x="97726" y="118364"/>
                  </a:lnTo>
                  <a:lnTo>
                    <a:pt x="97726" y="104394"/>
                  </a:lnTo>
                  <a:lnTo>
                    <a:pt x="97726" y="99314"/>
                  </a:lnTo>
                  <a:lnTo>
                    <a:pt x="166979" y="99314"/>
                  </a:lnTo>
                  <a:lnTo>
                    <a:pt x="166979" y="84696"/>
                  </a:lnTo>
                  <a:lnTo>
                    <a:pt x="166979" y="84074"/>
                  </a:lnTo>
                  <a:lnTo>
                    <a:pt x="166979" y="53594"/>
                  </a:lnTo>
                  <a:lnTo>
                    <a:pt x="166979" y="53327"/>
                  </a:lnTo>
                  <a:lnTo>
                    <a:pt x="166979" y="38608"/>
                  </a:lnTo>
                  <a:lnTo>
                    <a:pt x="166979" y="38354"/>
                  </a:lnTo>
                  <a:lnTo>
                    <a:pt x="166979" y="0"/>
                  </a:lnTo>
                  <a:close/>
                </a:path>
                <a:path w="462280" h="215900">
                  <a:moveTo>
                    <a:pt x="172288" y="195834"/>
                  </a:moveTo>
                  <a:lnTo>
                    <a:pt x="46570" y="195834"/>
                  </a:lnTo>
                  <a:lnTo>
                    <a:pt x="46570" y="143764"/>
                  </a:lnTo>
                  <a:lnTo>
                    <a:pt x="28956" y="143764"/>
                  </a:lnTo>
                  <a:lnTo>
                    <a:pt x="28956" y="195834"/>
                  </a:lnTo>
                  <a:lnTo>
                    <a:pt x="28956" y="211074"/>
                  </a:lnTo>
                  <a:lnTo>
                    <a:pt x="172288" y="211074"/>
                  </a:lnTo>
                  <a:lnTo>
                    <a:pt x="172288" y="195834"/>
                  </a:lnTo>
                  <a:close/>
                </a:path>
                <a:path w="462280" h="215900">
                  <a:moveTo>
                    <a:pt x="436499" y="11684"/>
                  </a:moveTo>
                  <a:lnTo>
                    <a:pt x="291477" y="11684"/>
                  </a:lnTo>
                  <a:lnTo>
                    <a:pt x="291477" y="26924"/>
                  </a:lnTo>
                  <a:lnTo>
                    <a:pt x="291477" y="81534"/>
                  </a:lnTo>
                  <a:lnTo>
                    <a:pt x="291477" y="95504"/>
                  </a:lnTo>
                  <a:lnTo>
                    <a:pt x="436499" y="95504"/>
                  </a:lnTo>
                  <a:lnTo>
                    <a:pt x="436499" y="81534"/>
                  </a:lnTo>
                  <a:lnTo>
                    <a:pt x="308610" y="81534"/>
                  </a:lnTo>
                  <a:lnTo>
                    <a:pt x="308610" y="26924"/>
                  </a:lnTo>
                  <a:lnTo>
                    <a:pt x="419366" y="26924"/>
                  </a:lnTo>
                  <a:lnTo>
                    <a:pt x="419366" y="81318"/>
                  </a:lnTo>
                  <a:lnTo>
                    <a:pt x="436499" y="81318"/>
                  </a:lnTo>
                  <a:lnTo>
                    <a:pt x="436499" y="26924"/>
                  </a:lnTo>
                  <a:lnTo>
                    <a:pt x="436499" y="26301"/>
                  </a:lnTo>
                  <a:lnTo>
                    <a:pt x="436499" y="11684"/>
                  </a:lnTo>
                  <a:close/>
                </a:path>
                <a:path w="462280" h="215900">
                  <a:moveTo>
                    <a:pt x="462076" y="125958"/>
                  </a:moveTo>
                  <a:lnTo>
                    <a:pt x="266141" y="125958"/>
                  </a:lnTo>
                  <a:lnTo>
                    <a:pt x="266141" y="140677"/>
                  </a:lnTo>
                  <a:lnTo>
                    <a:pt x="354939" y="140677"/>
                  </a:lnTo>
                  <a:lnTo>
                    <a:pt x="354939" y="215722"/>
                  </a:lnTo>
                  <a:lnTo>
                    <a:pt x="372554" y="215722"/>
                  </a:lnTo>
                  <a:lnTo>
                    <a:pt x="372554" y="140677"/>
                  </a:lnTo>
                  <a:lnTo>
                    <a:pt x="462076" y="140677"/>
                  </a:lnTo>
                  <a:lnTo>
                    <a:pt x="462076" y="125958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21364" y="2686919"/>
              <a:ext cx="195933" cy="1674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40493" y="2666650"/>
              <a:ext cx="179042" cy="211134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4513370" y="2683662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29132" y="2690055"/>
              <a:ext cx="194726" cy="16022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49709" y="2667132"/>
              <a:ext cx="178077" cy="21065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18736" y="2666891"/>
              <a:ext cx="185798" cy="21571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44621" y="2666650"/>
              <a:ext cx="167942" cy="21620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52409" y="2666891"/>
              <a:ext cx="175664" cy="215478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5867431" y="2683662"/>
              <a:ext cx="196215" cy="171450"/>
            </a:xfrm>
            <a:custGeom>
              <a:avLst/>
              <a:gdLst/>
              <a:ahLst/>
              <a:cxnLst/>
              <a:rect l="l" t="t" r="r" b="b"/>
              <a:pathLst>
                <a:path w="196215" h="171450">
                  <a:moveTo>
                    <a:pt x="195694" y="157480"/>
                  </a:moveTo>
                  <a:lnTo>
                    <a:pt x="106413" y="157480"/>
                  </a:lnTo>
                  <a:lnTo>
                    <a:pt x="106413" y="115570"/>
                  </a:lnTo>
                  <a:lnTo>
                    <a:pt x="175907" y="115570"/>
                  </a:lnTo>
                  <a:lnTo>
                    <a:pt x="175907" y="100330"/>
                  </a:lnTo>
                  <a:lnTo>
                    <a:pt x="42227" y="100330"/>
                  </a:lnTo>
                  <a:lnTo>
                    <a:pt x="42227" y="63500"/>
                  </a:lnTo>
                  <a:lnTo>
                    <a:pt x="170840" y="63500"/>
                  </a:lnTo>
                  <a:lnTo>
                    <a:pt x="170840" y="49530"/>
                  </a:lnTo>
                  <a:lnTo>
                    <a:pt x="170840" y="13970"/>
                  </a:lnTo>
                  <a:lnTo>
                    <a:pt x="170840" y="0"/>
                  </a:lnTo>
                  <a:lnTo>
                    <a:pt x="24371" y="0"/>
                  </a:lnTo>
                  <a:lnTo>
                    <a:pt x="24371" y="13970"/>
                  </a:lnTo>
                  <a:lnTo>
                    <a:pt x="153708" y="13970"/>
                  </a:lnTo>
                  <a:lnTo>
                    <a:pt x="153708" y="49530"/>
                  </a:lnTo>
                  <a:lnTo>
                    <a:pt x="24853" y="49530"/>
                  </a:lnTo>
                  <a:lnTo>
                    <a:pt x="24853" y="63500"/>
                  </a:lnTo>
                  <a:lnTo>
                    <a:pt x="24853" y="100330"/>
                  </a:lnTo>
                  <a:lnTo>
                    <a:pt x="24853" y="115570"/>
                  </a:lnTo>
                  <a:lnTo>
                    <a:pt x="88798" y="115570"/>
                  </a:lnTo>
                  <a:lnTo>
                    <a:pt x="88798" y="157480"/>
                  </a:lnTo>
                  <a:lnTo>
                    <a:pt x="0" y="157480"/>
                  </a:lnTo>
                  <a:lnTo>
                    <a:pt x="0" y="171450"/>
                  </a:lnTo>
                  <a:lnTo>
                    <a:pt x="195694" y="171450"/>
                  </a:lnTo>
                  <a:lnTo>
                    <a:pt x="195694" y="157480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52141" y="2666650"/>
              <a:ext cx="167942" cy="21620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59448" y="2676543"/>
              <a:ext cx="195209" cy="205826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6585091" y="2684747"/>
              <a:ext cx="29845" cy="183515"/>
            </a:xfrm>
            <a:custGeom>
              <a:avLst/>
              <a:gdLst/>
              <a:ahLst/>
              <a:cxnLst/>
              <a:rect l="l" t="t" r="r" b="b"/>
              <a:pathLst>
                <a:path w="29844" h="183514">
                  <a:moveTo>
                    <a:pt x="21475" y="128128"/>
                  </a:moveTo>
                  <a:lnTo>
                    <a:pt x="7962" y="128128"/>
                  </a:lnTo>
                  <a:lnTo>
                    <a:pt x="5308" y="23647"/>
                  </a:lnTo>
                  <a:lnTo>
                    <a:pt x="4825" y="0"/>
                  </a:lnTo>
                  <a:lnTo>
                    <a:pt x="24612" y="0"/>
                  </a:lnTo>
                  <a:lnTo>
                    <a:pt x="24129" y="23647"/>
                  </a:lnTo>
                  <a:lnTo>
                    <a:pt x="21475" y="128128"/>
                  </a:lnTo>
                  <a:close/>
                </a:path>
                <a:path w="29844" h="183514">
                  <a:moveTo>
                    <a:pt x="22681" y="183385"/>
                  </a:moveTo>
                  <a:lnTo>
                    <a:pt x="6756" y="183385"/>
                  </a:lnTo>
                  <a:lnTo>
                    <a:pt x="0" y="177111"/>
                  </a:lnTo>
                  <a:lnTo>
                    <a:pt x="0" y="158290"/>
                  </a:lnTo>
                  <a:lnTo>
                    <a:pt x="6756" y="152017"/>
                  </a:lnTo>
                  <a:lnTo>
                    <a:pt x="22681" y="152017"/>
                  </a:lnTo>
                  <a:lnTo>
                    <a:pt x="29679" y="158290"/>
                  </a:lnTo>
                  <a:lnTo>
                    <a:pt x="29679" y="177111"/>
                  </a:lnTo>
                  <a:lnTo>
                    <a:pt x="22681" y="183385"/>
                  </a:lnTo>
                  <a:close/>
                </a:path>
              </a:pathLst>
            </a:custGeom>
            <a:solidFill>
              <a:srgbClr val="68574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2025-05-13T16:30:01Z</dcterms:created>
  <dcterms:modified xsi:type="dcterms:W3CDTF">2025-05-13T16:30:01Z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2025-05-13T00:00:00Z</vt:filetime>
  </property>
  <property fmtid="{D5CDD505-2E9C-101B-9397-08002B2CF9AE}" pid="3" name="LastSaved">
    <vt:filetime>2025-05-13T00:00:00Z</vt:filetime>
  </property>
</Properties>
</file>